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47" r:id="rId2"/>
    <p:sldId id="446" r:id="rId3"/>
    <p:sldId id="301" r:id="rId4"/>
    <p:sldId id="357" r:id="rId5"/>
    <p:sldId id="417" r:id="rId6"/>
    <p:sldId id="439" r:id="rId7"/>
    <p:sldId id="440" r:id="rId8"/>
    <p:sldId id="441" r:id="rId9"/>
    <p:sldId id="442" r:id="rId10"/>
    <p:sldId id="363" r:id="rId11"/>
    <p:sldId id="364" r:id="rId12"/>
    <p:sldId id="355" r:id="rId13"/>
    <p:sldId id="356" r:id="rId14"/>
    <p:sldId id="443" r:id="rId15"/>
    <p:sldId id="359" r:id="rId16"/>
    <p:sldId id="367" r:id="rId17"/>
    <p:sldId id="368" r:id="rId18"/>
    <p:sldId id="369" r:id="rId19"/>
    <p:sldId id="3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49DA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7DF5FB-A080-472C-A116-FF468CFD54BE}" v="1" dt="2022-12-30T15:58:37.4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7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" userId="37b73424-c081-4fc2-b1af-363f4f3fd4f3" providerId="ADAL" clId="{4801E46B-774F-4B95-BCF1-98AD694EDC5D}"/>
    <pc:docChg chg="undo custSel addSld delSld modSld sldOrd">
      <pc:chgData name="William" userId="37b73424-c081-4fc2-b1af-363f4f3fd4f3" providerId="ADAL" clId="{4801E46B-774F-4B95-BCF1-98AD694EDC5D}" dt="2022-01-25T10:09:03.780" v="1040"/>
      <pc:docMkLst>
        <pc:docMk/>
      </pc:docMkLst>
      <pc:sldChg chg="add del">
        <pc:chgData name="William" userId="37b73424-c081-4fc2-b1af-363f4f3fd4f3" providerId="ADAL" clId="{4801E46B-774F-4B95-BCF1-98AD694EDC5D}" dt="2022-01-25T09:22:22.377" v="377" actId="47"/>
        <pc:sldMkLst>
          <pc:docMk/>
          <pc:sldMk cId="1697119417" sldId="262"/>
        </pc:sldMkLst>
      </pc:sldChg>
      <pc:sldChg chg="add del">
        <pc:chgData name="William" userId="37b73424-c081-4fc2-b1af-363f4f3fd4f3" providerId="ADAL" clId="{4801E46B-774F-4B95-BCF1-98AD694EDC5D}" dt="2022-01-25T09:23:10.188" v="379" actId="47"/>
        <pc:sldMkLst>
          <pc:docMk/>
          <pc:sldMk cId="718590504" sldId="263"/>
        </pc:sldMkLst>
      </pc:sldChg>
      <pc:sldChg chg="add del">
        <pc:chgData name="William" userId="37b73424-c081-4fc2-b1af-363f4f3fd4f3" providerId="ADAL" clId="{4801E46B-774F-4B95-BCF1-98AD694EDC5D}" dt="2022-01-25T08:43:53.799" v="7" actId="47"/>
        <pc:sldMkLst>
          <pc:docMk/>
          <pc:sldMk cId="1180256827" sldId="263"/>
        </pc:sldMkLst>
      </pc:sldChg>
      <pc:sldChg chg="add del">
        <pc:chgData name="William" userId="37b73424-c081-4fc2-b1af-363f4f3fd4f3" providerId="ADAL" clId="{4801E46B-774F-4B95-BCF1-98AD694EDC5D}" dt="2022-01-25T09:19:05.077" v="189" actId="47"/>
        <pc:sldMkLst>
          <pc:docMk/>
          <pc:sldMk cId="3802643291" sldId="271"/>
        </pc:sldMkLst>
      </pc:sldChg>
      <pc:sldChg chg="del">
        <pc:chgData name="William" userId="37b73424-c081-4fc2-b1af-363f4f3fd4f3" providerId="ADAL" clId="{4801E46B-774F-4B95-BCF1-98AD694EDC5D}" dt="2022-01-25T09:19:35.430" v="208" actId="47"/>
        <pc:sldMkLst>
          <pc:docMk/>
          <pc:sldMk cId="222047521" sldId="280"/>
        </pc:sldMkLst>
      </pc:sldChg>
      <pc:sldChg chg="del">
        <pc:chgData name="William" userId="37b73424-c081-4fc2-b1af-363f4f3fd4f3" providerId="ADAL" clId="{4801E46B-774F-4B95-BCF1-98AD694EDC5D}" dt="2022-01-25T09:39:15.090" v="846" actId="2696"/>
        <pc:sldMkLst>
          <pc:docMk/>
          <pc:sldMk cId="2561454517" sldId="287"/>
        </pc:sldMkLst>
      </pc:sldChg>
      <pc:sldChg chg="modSp add mod ord">
        <pc:chgData name="William" userId="37b73424-c081-4fc2-b1af-363f4f3fd4f3" providerId="ADAL" clId="{4801E46B-774F-4B95-BCF1-98AD694EDC5D}" dt="2022-01-25T09:40:44.901" v="863"/>
        <pc:sldMkLst>
          <pc:docMk/>
          <pc:sldMk cId="4129420278" sldId="287"/>
        </pc:sldMkLst>
        <pc:spChg chg="mod">
          <ac:chgData name="William" userId="37b73424-c081-4fc2-b1af-363f4f3fd4f3" providerId="ADAL" clId="{4801E46B-774F-4B95-BCF1-98AD694EDC5D}" dt="2022-01-25T09:40:23.431" v="859" actId="113"/>
          <ac:spMkLst>
            <pc:docMk/>
            <pc:sldMk cId="4129420278" sldId="287"/>
            <ac:spMk id="3" creationId="{00000000-0000-0000-0000-000000000000}"/>
          </ac:spMkLst>
        </pc:spChg>
        <pc:graphicFrameChg chg="mod">
          <ac:chgData name="William" userId="37b73424-c081-4fc2-b1af-363f4f3fd4f3" providerId="ADAL" clId="{4801E46B-774F-4B95-BCF1-98AD694EDC5D}" dt="2022-01-25T09:40:05.079" v="854" actId="1076"/>
          <ac:graphicFrameMkLst>
            <pc:docMk/>
            <pc:sldMk cId="4129420278" sldId="287"/>
            <ac:graphicFrameMk id="4" creationId="{F6BC5821-AB85-442A-9262-25A43097D12D}"/>
          </ac:graphicFrameMkLst>
        </pc:graphicFrameChg>
      </pc:sldChg>
      <pc:sldChg chg="add del">
        <pc:chgData name="William" userId="37b73424-c081-4fc2-b1af-363f4f3fd4f3" providerId="ADAL" clId="{4801E46B-774F-4B95-BCF1-98AD694EDC5D}" dt="2022-01-25T09:23:12.742" v="380" actId="47"/>
        <pc:sldMkLst>
          <pc:docMk/>
          <pc:sldMk cId="2638646456" sldId="288"/>
        </pc:sldMkLst>
      </pc:sldChg>
      <pc:sldChg chg="modSp mod ord">
        <pc:chgData name="William" userId="37b73424-c081-4fc2-b1af-363f4f3fd4f3" providerId="ADAL" clId="{4801E46B-774F-4B95-BCF1-98AD694EDC5D}" dt="2022-01-25T09:28:28.701" v="440" actId="12"/>
        <pc:sldMkLst>
          <pc:docMk/>
          <pc:sldMk cId="2701205166" sldId="290"/>
        </pc:sldMkLst>
        <pc:spChg chg="mod">
          <ac:chgData name="William" userId="37b73424-c081-4fc2-b1af-363f4f3fd4f3" providerId="ADAL" clId="{4801E46B-774F-4B95-BCF1-98AD694EDC5D}" dt="2022-01-25T09:28:28.701" v="440" actId="12"/>
          <ac:spMkLst>
            <pc:docMk/>
            <pc:sldMk cId="2701205166" sldId="290"/>
            <ac:spMk id="3" creationId="{00000000-0000-0000-0000-000000000000}"/>
          </ac:spMkLst>
        </pc:spChg>
      </pc:sldChg>
      <pc:sldChg chg="modSp mod ord">
        <pc:chgData name="William" userId="37b73424-c081-4fc2-b1af-363f4f3fd4f3" providerId="ADAL" clId="{4801E46B-774F-4B95-BCF1-98AD694EDC5D}" dt="2022-01-25T09:26:46.932" v="410" actId="12100"/>
        <pc:sldMkLst>
          <pc:docMk/>
          <pc:sldMk cId="133069422" sldId="291"/>
        </pc:sldMkLst>
        <pc:spChg chg="mod">
          <ac:chgData name="William" userId="37b73424-c081-4fc2-b1af-363f4f3fd4f3" providerId="ADAL" clId="{4801E46B-774F-4B95-BCF1-98AD694EDC5D}" dt="2022-01-25T09:24:20.043" v="400" actId="1076"/>
          <ac:spMkLst>
            <pc:docMk/>
            <pc:sldMk cId="133069422" sldId="291"/>
            <ac:spMk id="3" creationId="{00000000-0000-0000-0000-000000000000}"/>
          </ac:spMkLst>
        </pc:spChg>
        <pc:graphicFrameChg chg="mod">
          <ac:chgData name="William" userId="37b73424-c081-4fc2-b1af-363f4f3fd4f3" providerId="ADAL" clId="{4801E46B-774F-4B95-BCF1-98AD694EDC5D}" dt="2022-01-25T09:26:46.932" v="410" actId="12100"/>
          <ac:graphicFrameMkLst>
            <pc:docMk/>
            <pc:sldMk cId="133069422" sldId="291"/>
            <ac:graphicFrameMk id="4" creationId="{9913436D-CCFB-4BA4-9370-304FC3BA2845}"/>
          </ac:graphicFrameMkLst>
        </pc:graphicFrameChg>
      </pc:sldChg>
      <pc:sldChg chg="del">
        <pc:chgData name="William" userId="37b73424-c081-4fc2-b1af-363f4f3fd4f3" providerId="ADAL" clId="{4801E46B-774F-4B95-BCF1-98AD694EDC5D}" dt="2022-01-25T09:33:21.338" v="670" actId="2696"/>
        <pc:sldMkLst>
          <pc:docMk/>
          <pc:sldMk cId="1550117771" sldId="292"/>
        </pc:sldMkLst>
      </pc:sldChg>
      <pc:sldChg chg="delSp modSp add mod delAnim">
        <pc:chgData name="William" userId="37b73424-c081-4fc2-b1af-363f4f3fd4f3" providerId="ADAL" clId="{4801E46B-774F-4B95-BCF1-98AD694EDC5D}" dt="2022-01-25T09:34:22.394" v="680" actId="255"/>
        <pc:sldMkLst>
          <pc:docMk/>
          <pc:sldMk cId="4156865162" sldId="292"/>
        </pc:sldMkLst>
        <pc:spChg chg="mod">
          <ac:chgData name="William" userId="37b73424-c081-4fc2-b1af-363f4f3fd4f3" providerId="ADAL" clId="{4801E46B-774F-4B95-BCF1-98AD694EDC5D}" dt="2022-01-25T09:34:22.394" v="680" actId="255"/>
          <ac:spMkLst>
            <pc:docMk/>
            <pc:sldMk cId="4156865162" sldId="292"/>
            <ac:spMk id="3" creationId="{00000000-0000-0000-0000-000000000000}"/>
          </ac:spMkLst>
        </pc:spChg>
        <pc:grpChg chg="del">
          <ac:chgData name="William" userId="37b73424-c081-4fc2-b1af-363f4f3fd4f3" providerId="ADAL" clId="{4801E46B-774F-4B95-BCF1-98AD694EDC5D}" dt="2022-01-25T09:34:02.810" v="676" actId="478"/>
          <ac:grpSpMkLst>
            <pc:docMk/>
            <pc:sldMk cId="4156865162" sldId="292"/>
            <ac:grpSpMk id="6" creationId="{B67304C4-E642-4DE4-BD0E-85A29C52D918}"/>
          </ac:grpSpMkLst>
        </pc:grpChg>
        <pc:picChg chg="del mod">
          <ac:chgData name="William" userId="37b73424-c081-4fc2-b1af-363f4f3fd4f3" providerId="ADAL" clId="{4801E46B-774F-4B95-BCF1-98AD694EDC5D}" dt="2022-01-25T09:34:00.735" v="675" actId="478"/>
          <ac:picMkLst>
            <pc:docMk/>
            <pc:sldMk cId="4156865162" sldId="292"/>
            <ac:picMk id="5" creationId="{57AB75CA-1A7D-4747-AA0A-BE2B2891CBB7}"/>
          </ac:picMkLst>
        </pc:picChg>
      </pc:sldChg>
      <pc:sldChg chg="modSp add del mod">
        <pc:chgData name="William" userId="37b73424-c081-4fc2-b1af-363f4f3fd4f3" providerId="ADAL" clId="{4801E46B-774F-4B95-BCF1-98AD694EDC5D}" dt="2022-01-25T09:21:13.168" v="340" actId="47"/>
        <pc:sldMkLst>
          <pc:docMk/>
          <pc:sldMk cId="1027681510" sldId="297"/>
        </pc:sldMkLst>
        <pc:spChg chg="mod">
          <ac:chgData name="William" userId="37b73424-c081-4fc2-b1af-363f4f3fd4f3" providerId="ADAL" clId="{4801E46B-774F-4B95-BCF1-98AD694EDC5D}" dt="2022-01-25T09:21:04.758" v="337" actId="12"/>
          <ac:spMkLst>
            <pc:docMk/>
            <pc:sldMk cId="1027681510" sldId="297"/>
            <ac:spMk id="3" creationId="{00000000-0000-0000-0000-000000000000}"/>
          </ac:spMkLst>
        </pc:spChg>
      </pc:sldChg>
      <pc:sldChg chg="del">
        <pc:chgData name="William" userId="37b73424-c081-4fc2-b1af-363f4f3fd4f3" providerId="ADAL" clId="{4801E46B-774F-4B95-BCF1-98AD694EDC5D}" dt="2022-01-25T09:19:37.203" v="209" actId="2696"/>
        <pc:sldMkLst>
          <pc:docMk/>
          <pc:sldMk cId="2433329042" sldId="297"/>
        </pc:sldMkLst>
      </pc:sldChg>
      <pc:sldChg chg="modSp mod ord">
        <pc:chgData name="William" userId="37b73424-c081-4fc2-b1af-363f4f3fd4f3" providerId="ADAL" clId="{4801E46B-774F-4B95-BCF1-98AD694EDC5D}" dt="2022-01-25T10:09:03.780" v="1040"/>
        <pc:sldMkLst>
          <pc:docMk/>
          <pc:sldMk cId="1495470625" sldId="298"/>
        </pc:sldMkLst>
        <pc:spChg chg="mod">
          <ac:chgData name="William" userId="37b73424-c081-4fc2-b1af-363f4f3fd4f3" providerId="ADAL" clId="{4801E46B-774F-4B95-BCF1-98AD694EDC5D}" dt="2022-01-25T09:45:13.736" v="1022" actId="255"/>
          <ac:spMkLst>
            <pc:docMk/>
            <pc:sldMk cId="1495470625" sldId="298"/>
            <ac:spMk id="3" creationId="{00000000-0000-0000-0000-000000000000}"/>
          </ac:spMkLst>
        </pc:spChg>
        <pc:graphicFrameChg chg="mod">
          <ac:chgData name="William" userId="37b73424-c081-4fc2-b1af-363f4f3fd4f3" providerId="ADAL" clId="{4801E46B-774F-4B95-BCF1-98AD694EDC5D}" dt="2022-01-25T09:45:25.197" v="1025" actId="1076"/>
          <ac:graphicFrameMkLst>
            <pc:docMk/>
            <pc:sldMk cId="1495470625" sldId="298"/>
            <ac:graphicFrameMk id="13" creationId="{91D4A731-F5C2-4D89-BC52-941D9875A469}"/>
          </ac:graphicFrameMkLst>
        </pc:graphicFrameChg>
      </pc:sldChg>
      <pc:sldChg chg="modSp mod">
        <pc:chgData name="William" userId="37b73424-c081-4fc2-b1af-363f4f3fd4f3" providerId="ADAL" clId="{4801E46B-774F-4B95-BCF1-98AD694EDC5D}" dt="2022-01-25T09:32:52.247" v="669" actId="20577"/>
        <pc:sldMkLst>
          <pc:docMk/>
          <pc:sldMk cId="2366542013" sldId="300"/>
        </pc:sldMkLst>
        <pc:spChg chg="mod">
          <ac:chgData name="William" userId="37b73424-c081-4fc2-b1af-363f4f3fd4f3" providerId="ADAL" clId="{4801E46B-774F-4B95-BCF1-98AD694EDC5D}" dt="2022-01-25T09:31:01.620" v="486" actId="20577"/>
          <ac:spMkLst>
            <pc:docMk/>
            <pc:sldMk cId="2366542013" sldId="300"/>
            <ac:spMk id="2" creationId="{00000000-0000-0000-0000-000000000000}"/>
          </ac:spMkLst>
        </pc:spChg>
        <pc:spChg chg="mod">
          <ac:chgData name="William" userId="37b73424-c081-4fc2-b1af-363f4f3fd4f3" providerId="ADAL" clId="{4801E46B-774F-4B95-BCF1-98AD694EDC5D}" dt="2022-01-25T09:32:52.247" v="669" actId="20577"/>
          <ac:spMkLst>
            <pc:docMk/>
            <pc:sldMk cId="2366542013" sldId="300"/>
            <ac:spMk id="5" creationId="{00000000-0000-0000-0000-000000000000}"/>
          </ac:spMkLst>
        </pc:spChg>
      </pc:sldChg>
      <pc:sldChg chg="modSp mod ord">
        <pc:chgData name="William" userId="37b73424-c081-4fc2-b1af-363f4f3fd4f3" providerId="ADAL" clId="{4801E46B-774F-4B95-BCF1-98AD694EDC5D}" dt="2022-01-25T09:27:26.456" v="431" actId="20577"/>
        <pc:sldMkLst>
          <pc:docMk/>
          <pc:sldMk cId="656557858" sldId="301"/>
        </pc:sldMkLst>
        <pc:spChg chg="mod">
          <ac:chgData name="William" userId="37b73424-c081-4fc2-b1af-363f4f3fd4f3" providerId="ADAL" clId="{4801E46B-774F-4B95-BCF1-98AD694EDC5D}" dt="2022-01-25T09:27:26.456" v="431" actId="20577"/>
          <ac:spMkLst>
            <pc:docMk/>
            <pc:sldMk cId="656557858" sldId="301"/>
            <ac:spMk id="3" creationId="{00000000-0000-0000-0000-000000000000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4259302810" sldId="335"/>
        </pc:sldMkLst>
      </pc:sldChg>
      <pc:sldChg chg="del">
        <pc:chgData name="William" userId="37b73424-c081-4fc2-b1af-363f4f3fd4f3" providerId="ADAL" clId="{4801E46B-774F-4B95-BCF1-98AD694EDC5D}" dt="2022-01-25T09:44:47.400" v="1014" actId="47"/>
        <pc:sldMkLst>
          <pc:docMk/>
          <pc:sldMk cId="3401450489" sldId="337"/>
        </pc:sldMkLst>
      </pc:sldChg>
      <pc:sldChg chg="modSp mod ord">
        <pc:chgData name="William" userId="37b73424-c081-4fc2-b1af-363f4f3fd4f3" providerId="ADAL" clId="{4801E46B-774F-4B95-BCF1-98AD694EDC5D}" dt="2022-01-25T09:29:11.166" v="448"/>
        <pc:sldMkLst>
          <pc:docMk/>
          <pc:sldMk cId="3378114332" sldId="340"/>
        </pc:sldMkLst>
        <pc:spChg chg="mod">
          <ac:chgData name="William" userId="37b73424-c081-4fc2-b1af-363f4f3fd4f3" providerId="ADAL" clId="{4801E46B-774F-4B95-BCF1-98AD694EDC5D}" dt="2022-01-25T09:29:08.529" v="446" actId="12"/>
          <ac:spMkLst>
            <pc:docMk/>
            <pc:sldMk cId="3378114332" sldId="340"/>
            <ac:spMk id="3" creationId="{00000000-0000-0000-0000-000000000000}"/>
          </ac:spMkLst>
        </pc:spChg>
      </pc:sldChg>
      <pc:sldChg chg="modSp mod">
        <pc:chgData name="William" userId="37b73424-c081-4fc2-b1af-363f4f3fd4f3" providerId="ADAL" clId="{4801E46B-774F-4B95-BCF1-98AD694EDC5D}" dt="2022-01-25T09:28:04.668" v="437" actId="1076"/>
        <pc:sldMkLst>
          <pc:docMk/>
          <pc:sldMk cId="1346268493" sldId="341"/>
        </pc:sldMkLst>
        <pc:graphicFrameChg chg="mod">
          <ac:chgData name="William" userId="37b73424-c081-4fc2-b1af-363f4f3fd4f3" providerId="ADAL" clId="{4801E46B-774F-4B95-BCF1-98AD694EDC5D}" dt="2022-01-25T09:28:04.668" v="437" actId="1076"/>
          <ac:graphicFrameMkLst>
            <pc:docMk/>
            <pc:sldMk cId="1346268493" sldId="341"/>
            <ac:graphicFrameMk id="4" creationId="{CF66F5C0-F059-4D44-BCE0-F9370AD7E408}"/>
          </ac:graphicFrameMkLst>
        </pc:graphicFrameChg>
        <pc:graphicFrameChg chg="mod">
          <ac:chgData name="William" userId="37b73424-c081-4fc2-b1af-363f4f3fd4f3" providerId="ADAL" clId="{4801E46B-774F-4B95-BCF1-98AD694EDC5D}" dt="2022-01-25T09:28:02.743" v="436" actId="1076"/>
          <ac:graphicFrameMkLst>
            <pc:docMk/>
            <pc:sldMk cId="1346268493" sldId="341"/>
            <ac:graphicFrameMk id="5" creationId="{188E7BBB-9B63-4134-9679-52E23BB130AC}"/>
          </ac:graphicFrameMkLst>
        </pc:graphicFrame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1640902852" sldId="342"/>
        </pc:sldMkLst>
      </pc:sldChg>
      <pc:sldChg chg="add">
        <pc:chgData name="William" userId="37b73424-c081-4fc2-b1af-363f4f3fd4f3" providerId="ADAL" clId="{4801E46B-774F-4B95-BCF1-98AD694EDC5D}" dt="2022-01-25T09:41:19.977" v="867"/>
        <pc:sldMkLst>
          <pc:docMk/>
          <pc:sldMk cId="2633493161" sldId="347"/>
        </pc:sldMkLst>
      </pc:sldChg>
      <pc:sldChg chg="modSp add del mod">
        <pc:chgData name="William" userId="37b73424-c081-4fc2-b1af-363f4f3fd4f3" providerId="ADAL" clId="{4801E46B-774F-4B95-BCF1-98AD694EDC5D}" dt="2022-01-25T09:41:07.360" v="866" actId="2696"/>
        <pc:sldMkLst>
          <pc:docMk/>
          <pc:sldMk cId="3009481507" sldId="347"/>
        </pc:sldMkLst>
        <pc:spChg chg="mod">
          <ac:chgData name="William" userId="37b73424-c081-4fc2-b1af-363f4f3fd4f3" providerId="ADAL" clId="{4801E46B-774F-4B95-BCF1-98AD694EDC5D}" dt="2022-01-25T09:17:32.335" v="164" actId="27636"/>
          <ac:spMkLst>
            <pc:docMk/>
            <pc:sldMk cId="3009481507" sldId="347"/>
            <ac:spMk id="2" creationId="{00000000-0000-0000-0000-000000000000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26356756" sldId="348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838514856" sldId="349"/>
        </pc:sldMkLst>
      </pc:sldChg>
      <pc:sldChg chg="modSp add mod ord">
        <pc:chgData name="William" userId="37b73424-c081-4fc2-b1af-363f4f3fd4f3" providerId="ADAL" clId="{4801E46B-774F-4B95-BCF1-98AD694EDC5D}" dt="2022-01-25T09:40:46.566" v="865"/>
        <pc:sldMkLst>
          <pc:docMk/>
          <pc:sldMk cId="752368950" sldId="350"/>
        </pc:sldMkLst>
        <pc:spChg chg="mod">
          <ac:chgData name="William" userId="37b73424-c081-4fc2-b1af-363f4f3fd4f3" providerId="ADAL" clId="{4801E46B-774F-4B95-BCF1-98AD694EDC5D}" dt="2022-01-25T09:39:03.975" v="845" actId="20577"/>
          <ac:spMkLst>
            <pc:docMk/>
            <pc:sldMk cId="752368950" sldId="350"/>
            <ac:spMk id="2" creationId="{00000000-0000-0000-0000-000000000000}"/>
          </ac:spMkLst>
        </pc:spChg>
        <pc:spChg chg="mod">
          <ac:chgData name="William" userId="37b73424-c081-4fc2-b1af-363f4f3fd4f3" providerId="ADAL" clId="{4801E46B-774F-4B95-BCF1-98AD694EDC5D}" dt="2022-01-25T09:40:35.762" v="861" actId="1076"/>
          <ac:spMkLst>
            <pc:docMk/>
            <pc:sldMk cId="752368950" sldId="350"/>
            <ac:spMk id="3" creationId="{00000000-0000-0000-0000-000000000000}"/>
          </ac:spMkLst>
        </pc:spChg>
      </pc:sldChg>
      <pc:sldChg chg="add del">
        <pc:chgData name="William" userId="37b73424-c081-4fc2-b1af-363f4f3fd4f3" providerId="ADAL" clId="{4801E46B-774F-4B95-BCF1-98AD694EDC5D}" dt="2022-01-25T09:25:51.127" v="409" actId="47"/>
        <pc:sldMkLst>
          <pc:docMk/>
          <pc:sldMk cId="396159955" sldId="356"/>
        </pc:sldMkLst>
      </pc:sldChg>
      <pc:sldChg chg="modSp add mod">
        <pc:chgData name="William" userId="37b73424-c081-4fc2-b1af-363f4f3fd4f3" providerId="ADAL" clId="{4801E46B-774F-4B95-BCF1-98AD694EDC5D}" dt="2022-01-25T09:18:00.672" v="187" actId="20577"/>
        <pc:sldMkLst>
          <pc:docMk/>
          <pc:sldMk cId="3031769970" sldId="357"/>
        </pc:sldMkLst>
        <pc:spChg chg="mod">
          <ac:chgData name="William" userId="37b73424-c081-4fc2-b1af-363f4f3fd4f3" providerId="ADAL" clId="{4801E46B-774F-4B95-BCF1-98AD694EDC5D}" dt="2022-01-25T09:18:00.672" v="187" actId="20577"/>
          <ac:spMkLst>
            <pc:docMk/>
            <pc:sldMk cId="3031769970" sldId="357"/>
            <ac:spMk id="2" creationId="{00000000-0000-0000-0000-000000000000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1697825692" sldId="358"/>
        </pc:sldMkLst>
      </pc:sldChg>
      <pc:sldChg chg="del">
        <pc:chgData name="William" userId="37b73424-c081-4fc2-b1af-363f4f3fd4f3" providerId="ADAL" clId="{4801E46B-774F-4B95-BCF1-98AD694EDC5D}" dt="2022-01-25T09:23:52.346" v="395" actId="47"/>
        <pc:sldMkLst>
          <pc:docMk/>
          <pc:sldMk cId="1285935650" sldId="359"/>
        </pc:sldMkLst>
      </pc:sldChg>
      <pc:sldChg chg="del">
        <pc:chgData name="William" userId="37b73424-c081-4fc2-b1af-363f4f3fd4f3" providerId="ADAL" clId="{4801E46B-774F-4B95-BCF1-98AD694EDC5D}" dt="2022-01-25T09:23:51.045" v="394" actId="47"/>
        <pc:sldMkLst>
          <pc:docMk/>
          <pc:sldMk cId="3570842249" sldId="360"/>
        </pc:sldMkLst>
      </pc:sldChg>
      <pc:sldChg chg="modSp add del mod">
        <pc:chgData name="William" userId="37b73424-c081-4fc2-b1af-363f4f3fd4f3" providerId="ADAL" clId="{4801E46B-774F-4B95-BCF1-98AD694EDC5D}" dt="2022-01-25T09:36:58.156" v="815" actId="47"/>
        <pc:sldMkLst>
          <pc:docMk/>
          <pc:sldMk cId="878928918" sldId="361"/>
        </pc:sldMkLst>
        <pc:spChg chg="mod">
          <ac:chgData name="William" userId="37b73424-c081-4fc2-b1af-363f4f3fd4f3" providerId="ADAL" clId="{4801E46B-774F-4B95-BCF1-98AD694EDC5D}" dt="2022-01-25T09:36:54.844" v="814" actId="27636"/>
          <ac:spMkLst>
            <pc:docMk/>
            <pc:sldMk cId="878928918" sldId="361"/>
            <ac:spMk id="3" creationId="{BC6DA632-1C8B-4F0A-905D-EB961450A71B}"/>
          </ac:spMkLst>
        </pc:spChg>
      </pc:sldChg>
      <pc:sldChg chg="del">
        <pc:chgData name="William" userId="37b73424-c081-4fc2-b1af-363f4f3fd4f3" providerId="ADAL" clId="{4801E46B-774F-4B95-BCF1-98AD694EDC5D}" dt="2022-01-25T09:35:13.728" v="683" actId="2696"/>
        <pc:sldMkLst>
          <pc:docMk/>
          <pc:sldMk cId="1905349813" sldId="361"/>
        </pc:sldMkLst>
      </pc:sldChg>
      <pc:sldChg chg="ord">
        <pc:chgData name="William" userId="37b73424-c081-4fc2-b1af-363f4f3fd4f3" providerId="ADAL" clId="{4801E46B-774F-4B95-BCF1-98AD694EDC5D}" dt="2022-01-25T09:45:44.126" v="1027"/>
        <pc:sldMkLst>
          <pc:docMk/>
          <pc:sldMk cId="2729898063" sldId="362"/>
        </pc:sldMkLst>
      </pc:sldChg>
      <pc:sldChg chg="del">
        <pc:chgData name="William" userId="37b73424-c081-4fc2-b1af-363f4f3fd4f3" providerId="ADAL" clId="{4801E46B-774F-4B95-BCF1-98AD694EDC5D}" dt="2022-01-25T09:47:33.062" v="1030" actId="47"/>
        <pc:sldMkLst>
          <pc:docMk/>
          <pc:sldMk cId="3932234046" sldId="363"/>
        </pc:sldMkLst>
      </pc:sldChg>
      <pc:sldChg chg="del">
        <pc:chgData name="William" userId="37b73424-c081-4fc2-b1af-363f4f3fd4f3" providerId="ADAL" clId="{4801E46B-774F-4B95-BCF1-98AD694EDC5D}" dt="2022-01-25T09:46:47.995" v="1028" actId="47"/>
        <pc:sldMkLst>
          <pc:docMk/>
          <pc:sldMk cId="2834756877" sldId="364"/>
        </pc:sldMkLst>
      </pc:sldChg>
      <pc:sldChg chg="del">
        <pc:chgData name="William" userId="37b73424-c081-4fc2-b1af-363f4f3fd4f3" providerId="ADAL" clId="{4801E46B-774F-4B95-BCF1-98AD694EDC5D}" dt="2022-01-25T09:41:23.808" v="868" actId="2696"/>
        <pc:sldMkLst>
          <pc:docMk/>
          <pc:sldMk cId="382715829" sldId="365"/>
        </pc:sldMkLst>
      </pc:sldChg>
      <pc:sldChg chg="modSp add mod modAnim">
        <pc:chgData name="William" userId="37b73424-c081-4fc2-b1af-363f4f3fd4f3" providerId="ADAL" clId="{4801E46B-774F-4B95-BCF1-98AD694EDC5D}" dt="2022-01-25T09:44:33.024" v="1013" actId="255"/>
        <pc:sldMkLst>
          <pc:docMk/>
          <pc:sldMk cId="1447121669" sldId="365"/>
        </pc:sldMkLst>
        <pc:spChg chg="mod">
          <ac:chgData name="William" userId="37b73424-c081-4fc2-b1af-363f4f3fd4f3" providerId="ADAL" clId="{4801E46B-774F-4B95-BCF1-98AD694EDC5D}" dt="2022-01-25T09:44:33.024" v="1013" actId="255"/>
          <ac:spMkLst>
            <pc:docMk/>
            <pc:sldMk cId="1447121669" sldId="365"/>
            <ac:spMk id="3" creationId="{B9194691-ABC8-49C8-BC42-60C450450A92}"/>
          </ac:spMkLst>
        </pc:spChg>
      </pc:sldChg>
      <pc:sldChg chg="del">
        <pc:chgData name="William" userId="37b73424-c081-4fc2-b1af-363f4f3fd4f3" providerId="ADAL" clId="{4801E46B-774F-4B95-BCF1-98AD694EDC5D}" dt="2022-01-25T09:44:49.975" v="1015" actId="47"/>
        <pc:sldMkLst>
          <pc:docMk/>
          <pc:sldMk cId="3739822336" sldId="366"/>
        </pc:sldMkLst>
      </pc:sldChg>
      <pc:sldChg chg="del">
        <pc:chgData name="William" userId="37b73424-c081-4fc2-b1af-363f4f3fd4f3" providerId="ADAL" clId="{4801E46B-774F-4B95-BCF1-98AD694EDC5D}" dt="2022-01-25T09:33:21.338" v="670" actId="2696"/>
        <pc:sldMkLst>
          <pc:docMk/>
          <pc:sldMk cId="2094200888" sldId="367"/>
        </pc:sldMkLst>
      </pc:sldChg>
      <pc:sldChg chg="add del">
        <pc:chgData name="William" userId="37b73424-c081-4fc2-b1af-363f4f3fd4f3" providerId="ADAL" clId="{4801E46B-774F-4B95-BCF1-98AD694EDC5D}" dt="2022-01-25T09:33:44.648" v="672" actId="47"/>
        <pc:sldMkLst>
          <pc:docMk/>
          <pc:sldMk cId="3783472298" sldId="367"/>
        </pc:sldMkLst>
      </pc:sldChg>
      <pc:sldChg chg="add del">
        <pc:chgData name="William" userId="37b73424-c081-4fc2-b1af-363f4f3fd4f3" providerId="ADAL" clId="{4801E46B-774F-4B95-BCF1-98AD694EDC5D}" dt="2022-01-25T09:33:45.943" v="673" actId="47"/>
        <pc:sldMkLst>
          <pc:docMk/>
          <pc:sldMk cId="1778211930" sldId="368"/>
        </pc:sldMkLst>
      </pc:sldChg>
      <pc:sldChg chg="del">
        <pc:chgData name="William" userId="37b73424-c081-4fc2-b1af-363f4f3fd4f3" providerId="ADAL" clId="{4801E46B-774F-4B95-BCF1-98AD694EDC5D}" dt="2022-01-25T09:33:21.338" v="670" actId="2696"/>
        <pc:sldMkLst>
          <pc:docMk/>
          <pc:sldMk cId="2033798354" sldId="368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950225202" sldId="371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4152653620" sldId="372"/>
        </pc:sldMkLst>
      </pc:sldChg>
      <pc:sldChg chg="add del">
        <pc:chgData name="William" userId="37b73424-c081-4fc2-b1af-363f4f3fd4f3" providerId="ADAL" clId="{4801E46B-774F-4B95-BCF1-98AD694EDC5D}" dt="2022-01-25T09:41:07.360" v="866" actId="2696"/>
        <pc:sldMkLst>
          <pc:docMk/>
          <pc:sldMk cId="1152219637" sldId="374"/>
        </pc:sldMkLst>
      </pc:sldChg>
      <pc:sldChg chg="add">
        <pc:chgData name="William" userId="37b73424-c081-4fc2-b1af-363f4f3fd4f3" providerId="ADAL" clId="{4801E46B-774F-4B95-BCF1-98AD694EDC5D}" dt="2022-01-25T09:41:19.977" v="867"/>
        <pc:sldMkLst>
          <pc:docMk/>
          <pc:sldMk cId="3906728739" sldId="374"/>
        </pc:sldMkLst>
      </pc:sldChg>
      <pc:sldChg chg="add del">
        <pc:chgData name="William" userId="37b73424-c081-4fc2-b1af-363f4f3fd4f3" providerId="ADAL" clId="{4801E46B-774F-4B95-BCF1-98AD694EDC5D}" dt="2022-01-25T09:30:05.179" v="449" actId="47"/>
        <pc:sldMkLst>
          <pc:docMk/>
          <pc:sldMk cId="4209292188" sldId="375"/>
        </pc:sldMkLst>
      </pc:sldChg>
      <pc:sldChg chg="add del">
        <pc:chgData name="William" userId="37b73424-c081-4fc2-b1af-363f4f3fd4f3" providerId="ADAL" clId="{4801E46B-774F-4B95-BCF1-98AD694EDC5D}" dt="2022-01-25T09:30:06.405" v="450" actId="47"/>
        <pc:sldMkLst>
          <pc:docMk/>
          <pc:sldMk cId="2925950485" sldId="376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1995092250" sldId="383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617622764" sldId="384"/>
        </pc:sldMkLst>
      </pc:sldChg>
      <pc:sldChg chg="add del">
        <pc:chgData name="William" userId="37b73424-c081-4fc2-b1af-363f4f3fd4f3" providerId="ADAL" clId="{4801E46B-774F-4B95-BCF1-98AD694EDC5D}" dt="2022-01-25T09:42:49.073" v="968" actId="47"/>
        <pc:sldMkLst>
          <pc:docMk/>
          <pc:sldMk cId="2839657876" sldId="385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874112529" sldId="386"/>
        </pc:sldMkLst>
      </pc:sldChg>
      <pc:sldChg chg="add del">
        <pc:chgData name="William" userId="37b73424-c081-4fc2-b1af-363f4f3fd4f3" providerId="ADAL" clId="{4801E46B-774F-4B95-BCF1-98AD694EDC5D}" dt="2022-01-25T09:19:05.635" v="190" actId="47"/>
        <pc:sldMkLst>
          <pc:docMk/>
          <pc:sldMk cId="1616687410" sldId="390"/>
        </pc:sldMkLst>
      </pc:sldChg>
      <pc:sldChg chg="modSp add del mod">
        <pc:chgData name="William" userId="37b73424-c081-4fc2-b1af-363f4f3fd4f3" providerId="ADAL" clId="{4801E46B-774F-4B95-BCF1-98AD694EDC5D}" dt="2022-01-25T09:19:28.493" v="206" actId="47"/>
        <pc:sldMkLst>
          <pc:docMk/>
          <pc:sldMk cId="1539872048" sldId="391"/>
        </pc:sldMkLst>
        <pc:spChg chg="mod">
          <ac:chgData name="William" userId="37b73424-c081-4fc2-b1af-363f4f3fd4f3" providerId="ADAL" clId="{4801E46B-774F-4B95-BCF1-98AD694EDC5D}" dt="2022-01-25T08:43:23.664" v="2" actId="27636"/>
          <ac:spMkLst>
            <pc:docMk/>
            <pc:sldMk cId="1539872048" sldId="391"/>
            <ac:spMk id="3" creationId="{B59CCC98-033F-4755-AC12-D79089053AE7}"/>
          </ac:spMkLst>
        </pc:spChg>
      </pc:sldChg>
      <pc:sldChg chg="add ord">
        <pc:chgData name="William" userId="37b73424-c081-4fc2-b1af-363f4f3fd4f3" providerId="ADAL" clId="{4801E46B-774F-4B95-BCF1-98AD694EDC5D}" dt="2022-01-25T09:37:35.373" v="823"/>
        <pc:sldMkLst>
          <pc:docMk/>
          <pc:sldMk cId="4210410709" sldId="393"/>
        </pc:sldMkLst>
      </pc:sldChg>
      <pc:sldChg chg="add del">
        <pc:chgData name="William" userId="37b73424-c081-4fc2-b1af-363f4f3fd4f3" providerId="ADAL" clId="{4801E46B-774F-4B95-BCF1-98AD694EDC5D}" dt="2022-01-25T09:25:48.790" v="408" actId="47"/>
        <pc:sldMkLst>
          <pc:docMk/>
          <pc:sldMk cId="953470692" sldId="396"/>
        </pc:sldMkLst>
      </pc:sldChg>
      <pc:sldChg chg="add del">
        <pc:chgData name="William" userId="37b73424-c081-4fc2-b1af-363f4f3fd4f3" providerId="ADAL" clId="{4801E46B-774F-4B95-BCF1-98AD694EDC5D}" dt="2022-01-25T08:43:46.990" v="5" actId="2696"/>
        <pc:sldMkLst>
          <pc:docMk/>
          <pc:sldMk cId="2331393884" sldId="396"/>
        </pc:sldMkLst>
      </pc:sldChg>
      <pc:sldChg chg="add del">
        <pc:chgData name="William" userId="37b73424-c081-4fc2-b1af-363f4f3fd4f3" providerId="ADAL" clId="{4801E46B-774F-4B95-BCF1-98AD694EDC5D}" dt="2022-01-25T09:19:04.313" v="188" actId="47"/>
        <pc:sldMkLst>
          <pc:docMk/>
          <pc:sldMk cId="3349734149" sldId="397"/>
        </pc:sldMkLst>
      </pc:sldChg>
      <pc:sldChg chg="add del">
        <pc:chgData name="William" userId="37b73424-c081-4fc2-b1af-363f4f3fd4f3" providerId="ADAL" clId="{4801E46B-774F-4B95-BCF1-98AD694EDC5D}" dt="2022-01-25T09:19:06.128" v="191" actId="47"/>
        <pc:sldMkLst>
          <pc:docMk/>
          <pc:sldMk cId="3237851683" sldId="398"/>
        </pc:sldMkLst>
      </pc:sldChg>
      <pc:sldChg chg="add del">
        <pc:chgData name="William" userId="37b73424-c081-4fc2-b1af-363f4f3fd4f3" providerId="ADAL" clId="{4801E46B-774F-4B95-BCF1-98AD694EDC5D}" dt="2022-01-25T09:19:07.765" v="192" actId="47"/>
        <pc:sldMkLst>
          <pc:docMk/>
          <pc:sldMk cId="2476514465" sldId="399"/>
        </pc:sldMkLst>
      </pc:sldChg>
      <pc:sldChg chg="add del">
        <pc:chgData name="William" userId="37b73424-c081-4fc2-b1af-363f4f3fd4f3" providerId="ADAL" clId="{4801E46B-774F-4B95-BCF1-98AD694EDC5D}" dt="2022-01-25T09:19:08.453" v="193" actId="47"/>
        <pc:sldMkLst>
          <pc:docMk/>
          <pc:sldMk cId="3828316534" sldId="400"/>
        </pc:sldMkLst>
      </pc:sldChg>
      <pc:sldChg chg="add del">
        <pc:chgData name="William" userId="37b73424-c081-4fc2-b1af-363f4f3fd4f3" providerId="ADAL" clId="{4801E46B-774F-4B95-BCF1-98AD694EDC5D}" dt="2022-01-25T09:19:09.061" v="194" actId="47"/>
        <pc:sldMkLst>
          <pc:docMk/>
          <pc:sldMk cId="4013799179" sldId="401"/>
        </pc:sldMkLst>
      </pc:sldChg>
      <pc:sldChg chg="add del">
        <pc:chgData name="William" userId="37b73424-c081-4fc2-b1af-363f4f3fd4f3" providerId="ADAL" clId="{4801E46B-774F-4B95-BCF1-98AD694EDC5D}" dt="2022-01-25T09:19:09.637" v="195" actId="47"/>
        <pc:sldMkLst>
          <pc:docMk/>
          <pc:sldMk cId="776537924" sldId="402"/>
        </pc:sldMkLst>
      </pc:sldChg>
      <pc:sldChg chg="add del">
        <pc:chgData name="William" userId="37b73424-c081-4fc2-b1af-363f4f3fd4f3" providerId="ADAL" clId="{4801E46B-774F-4B95-BCF1-98AD694EDC5D}" dt="2022-01-25T09:19:26.263" v="204" actId="47"/>
        <pc:sldMkLst>
          <pc:docMk/>
          <pc:sldMk cId="950633098" sldId="403"/>
        </pc:sldMkLst>
      </pc:sldChg>
      <pc:sldChg chg="modSp add del mod">
        <pc:chgData name="William" userId="37b73424-c081-4fc2-b1af-363f4f3fd4f3" providerId="ADAL" clId="{4801E46B-774F-4B95-BCF1-98AD694EDC5D}" dt="2022-01-25T09:19:27.455" v="205" actId="47"/>
        <pc:sldMkLst>
          <pc:docMk/>
          <pc:sldMk cId="1612413854" sldId="404"/>
        </pc:sldMkLst>
        <pc:spChg chg="mod">
          <ac:chgData name="William" userId="37b73424-c081-4fc2-b1af-363f4f3fd4f3" providerId="ADAL" clId="{4801E46B-774F-4B95-BCF1-98AD694EDC5D}" dt="2022-01-25T08:43:23.651" v="1" actId="27636"/>
          <ac:spMkLst>
            <pc:docMk/>
            <pc:sldMk cId="1612413854" sldId="404"/>
            <ac:spMk id="3" creationId="{B59CCC98-033F-4755-AC12-D79089053AE7}"/>
          </ac:spMkLst>
        </pc:spChg>
      </pc:sldChg>
      <pc:sldChg chg="add del">
        <pc:chgData name="William" userId="37b73424-c081-4fc2-b1af-363f4f3fd4f3" providerId="ADAL" clId="{4801E46B-774F-4B95-BCF1-98AD694EDC5D}" dt="2022-01-25T09:19:31.927" v="207" actId="47"/>
        <pc:sldMkLst>
          <pc:docMk/>
          <pc:sldMk cId="3859561110" sldId="405"/>
        </pc:sldMkLst>
      </pc:sldChg>
      <pc:sldChg chg="modSp add del mod">
        <pc:chgData name="William" userId="37b73424-c081-4fc2-b1af-363f4f3fd4f3" providerId="ADAL" clId="{4801E46B-774F-4B95-BCF1-98AD694EDC5D}" dt="2022-01-25T08:43:46.990" v="5" actId="2696"/>
        <pc:sldMkLst>
          <pc:docMk/>
          <pc:sldMk cId="490470262" sldId="406"/>
        </pc:sldMkLst>
        <pc:spChg chg="mod">
          <ac:chgData name="William" userId="37b73424-c081-4fc2-b1af-363f4f3fd4f3" providerId="ADAL" clId="{4801E46B-774F-4B95-BCF1-98AD694EDC5D}" dt="2022-01-25T08:43:44.089" v="4" actId="27636"/>
          <ac:spMkLst>
            <pc:docMk/>
            <pc:sldMk cId="490470262" sldId="406"/>
            <ac:spMk id="3" creationId="{3497BD4F-D7FC-4964-B4BA-A042CC75EC5B}"/>
          </ac:spMkLst>
        </pc:spChg>
      </pc:sldChg>
      <pc:sldChg chg="add del">
        <pc:chgData name="William" userId="37b73424-c081-4fc2-b1af-363f4f3fd4f3" providerId="ADAL" clId="{4801E46B-774F-4B95-BCF1-98AD694EDC5D}" dt="2022-01-25T09:25:48.790" v="408" actId="47"/>
        <pc:sldMkLst>
          <pc:docMk/>
          <pc:sldMk cId="738519626" sldId="406"/>
        </pc:sldMkLst>
      </pc:sldChg>
      <pc:sldChg chg="add del">
        <pc:chgData name="William" userId="37b73424-c081-4fc2-b1af-363f4f3fd4f3" providerId="ADAL" clId="{4801E46B-774F-4B95-BCF1-98AD694EDC5D}" dt="2022-01-25T09:25:48.790" v="408" actId="47"/>
        <pc:sldMkLst>
          <pc:docMk/>
          <pc:sldMk cId="700074960" sldId="407"/>
        </pc:sldMkLst>
      </pc:sldChg>
      <pc:sldChg chg="add del">
        <pc:chgData name="William" userId="37b73424-c081-4fc2-b1af-363f4f3fd4f3" providerId="ADAL" clId="{4801E46B-774F-4B95-BCF1-98AD694EDC5D}" dt="2022-01-25T08:43:46.990" v="5" actId="2696"/>
        <pc:sldMkLst>
          <pc:docMk/>
          <pc:sldMk cId="1989340107" sldId="407"/>
        </pc:sldMkLst>
      </pc:sldChg>
      <pc:sldChg chg="add del">
        <pc:chgData name="William" userId="37b73424-c081-4fc2-b1af-363f4f3fd4f3" providerId="ADAL" clId="{4801E46B-774F-4B95-BCF1-98AD694EDC5D}" dt="2022-01-25T09:46:52.870" v="1029" actId="47"/>
        <pc:sldMkLst>
          <pc:docMk/>
          <pc:sldMk cId="3889659811" sldId="408"/>
        </pc:sldMkLst>
      </pc:sldChg>
      <pc:sldChg chg="add del">
        <pc:chgData name="William" userId="37b73424-c081-4fc2-b1af-363f4f3fd4f3" providerId="ADAL" clId="{4801E46B-774F-4B95-BCF1-98AD694EDC5D}" dt="2022-01-25T09:25:38.578" v="407" actId="47"/>
        <pc:sldMkLst>
          <pc:docMk/>
          <pc:sldMk cId="2815338206" sldId="409"/>
        </pc:sldMkLst>
      </pc:sldChg>
      <pc:sldChg chg="add del">
        <pc:chgData name="William" userId="37b73424-c081-4fc2-b1af-363f4f3fd4f3" providerId="ADAL" clId="{4801E46B-774F-4B95-BCF1-98AD694EDC5D}" dt="2022-01-25T09:25:38.090" v="406" actId="47"/>
        <pc:sldMkLst>
          <pc:docMk/>
          <pc:sldMk cId="2358023930" sldId="410"/>
        </pc:sldMkLst>
      </pc:sldChg>
      <pc:sldChg chg="modSp add mod ord">
        <pc:chgData name="William" userId="37b73424-c081-4fc2-b1af-363f4f3fd4f3" providerId="ADAL" clId="{4801E46B-774F-4B95-BCF1-98AD694EDC5D}" dt="2022-01-25T09:44:07.166" v="1012" actId="20577"/>
        <pc:sldMkLst>
          <pc:docMk/>
          <pc:sldMk cId="1509092430" sldId="412"/>
        </pc:sldMkLst>
        <pc:spChg chg="mod">
          <ac:chgData name="William" userId="37b73424-c081-4fc2-b1af-363f4f3fd4f3" providerId="ADAL" clId="{4801E46B-774F-4B95-BCF1-98AD694EDC5D}" dt="2022-01-25T09:44:07.166" v="1012" actId="20577"/>
          <ac:spMkLst>
            <pc:docMk/>
            <pc:sldMk cId="1509092430" sldId="412"/>
            <ac:spMk id="2" creationId="{3249AF69-ACE5-4740-9B19-21AA7317D222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026678641" sldId="414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054446238" sldId="415"/>
        </pc:sldMkLst>
      </pc:sldChg>
      <pc:sldChg chg="add del">
        <pc:chgData name="William" userId="37b73424-c081-4fc2-b1af-363f4f3fd4f3" providerId="ADAL" clId="{4801E46B-774F-4B95-BCF1-98AD694EDC5D}" dt="2022-01-25T09:17:53.693" v="165" actId="47"/>
        <pc:sldMkLst>
          <pc:docMk/>
          <pc:sldMk cId="305449821" sldId="416"/>
        </pc:sldMkLst>
      </pc:sldChg>
      <pc:sldChg chg="add ord">
        <pc:chgData name="William" userId="37b73424-c081-4fc2-b1af-363f4f3fd4f3" providerId="ADAL" clId="{4801E46B-774F-4B95-BCF1-98AD694EDC5D}" dt="2022-01-25T09:21:12.021" v="339"/>
        <pc:sldMkLst>
          <pc:docMk/>
          <pc:sldMk cId="3506331625" sldId="417"/>
        </pc:sldMkLst>
      </pc:sldChg>
      <pc:sldChg chg="add del">
        <pc:chgData name="William" userId="37b73424-c081-4fc2-b1af-363f4f3fd4f3" providerId="ADAL" clId="{4801E46B-774F-4B95-BCF1-98AD694EDC5D}" dt="2022-01-25T09:34:36.340" v="681" actId="47"/>
        <pc:sldMkLst>
          <pc:docMk/>
          <pc:sldMk cId="3356158520" sldId="418"/>
        </pc:sldMkLst>
      </pc:sldChg>
      <pc:sldChg chg="modSp add mod modAnim">
        <pc:chgData name="William" userId="37b73424-c081-4fc2-b1af-363f4f3fd4f3" providerId="ADAL" clId="{4801E46B-774F-4B95-BCF1-98AD694EDC5D}" dt="2022-01-25T09:21:44.637" v="370" actId="20577"/>
        <pc:sldMkLst>
          <pc:docMk/>
          <pc:sldMk cId="2075484708" sldId="419"/>
        </pc:sldMkLst>
        <pc:spChg chg="mod">
          <ac:chgData name="William" userId="37b73424-c081-4fc2-b1af-363f4f3fd4f3" providerId="ADAL" clId="{4801E46B-774F-4B95-BCF1-98AD694EDC5D}" dt="2022-01-25T09:21:44.637" v="370" actId="20577"/>
          <ac:spMkLst>
            <pc:docMk/>
            <pc:sldMk cId="2075484708" sldId="419"/>
            <ac:spMk id="3" creationId="{C3850A09-D3A2-4612-8341-A5FEF8B7E881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685670231" sldId="420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710140389" sldId="421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425142279" sldId="422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955514101" sldId="423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776124116" sldId="424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546707041" sldId="425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4196855408" sldId="426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004516598" sldId="427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3445512497" sldId="428"/>
        </pc:sldMkLst>
      </pc:sldChg>
      <pc:sldChg chg="modSp add mod">
        <pc:chgData name="William" userId="37b73424-c081-4fc2-b1af-363f4f3fd4f3" providerId="ADAL" clId="{4801E46B-774F-4B95-BCF1-98AD694EDC5D}" dt="2022-01-25T09:52:37.553" v="1037" actId="20577"/>
        <pc:sldMkLst>
          <pc:docMk/>
          <pc:sldMk cId="787444097" sldId="429"/>
        </pc:sldMkLst>
        <pc:spChg chg="mod">
          <ac:chgData name="William" userId="37b73424-c081-4fc2-b1af-363f4f3fd4f3" providerId="ADAL" clId="{4801E46B-774F-4B95-BCF1-98AD694EDC5D}" dt="2022-01-25T09:52:37.553" v="1037" actId="20577"/>
          <ac:spMkLst>
            <pc:docMk/>
            <pc:sldMk cId="787444097" sldId="429"/>
            <ac:spMk id="3" creationId="{B59CCC98-033F-4755-AC12-D79089053AE7}"/>
          </ac:spMkLst>
        </pc:spChg>
      </pc:sldChg>
      <pc:sldChg chg="add del">
        <pc:chgData name="William" userId="37b73424-c081-4fc2-b1af-363f4f3fd4f3" providerId="ADAL" clId="{4801E46B-774F-4B95-BCF1-98AD694EDC5D}" dt="2022-01-25T09:52:53.173" v="1038" actId="47"/>
        <pc:sldMkLst>
          <pc:docMk/>
          <pc:sldMk cId="3190522594" sldId="430"/>
        </pc:sldMkLst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2572777748" sldId="431"/>
        </pc:sldMkLst>
      </pc:sldChg>
      <pc:sldChg chg="add del">
        <pc:chgData name="William" userId="37b73424-c081-4fc2-b1af-363f4f3fd4f3" providerId="ADAL" clId="{4801E46B-774F-4B95-BCF1-98AD694EDC5D}" dt="2022-01-25T09:23:07.962" v="378" actId="47"/>
        <pc:sldMkLst>
          <pc:docMk/>
          <pc:sldMk cId="1536677702" sldId="432"/>
        </pc:sldMkLst>
      </pc:sldChg>
      <pc:sldChg chg="modSp add mod ord">
        <pc:chgData name="William" userId="37b73424-c081-4fc2-b1af-363f4f3fd4f3" providerId="ADAL" clId="{4801E46B-774F-4B95-BCF1-98AD694EDC5D}" dt="2022-01-25T09:43:49.741" v="993"/>
        <pc:sldMkLst>
          <pc:docMk/>
          <pc:sldMk cId="2137708190" sldId="433"/>
        </pc:sldMkLst>
        <pc:spChg chg="mod">
          <ac:chgData name="William" userId="37b73424-c081-4fc2-b1af-363f4f3fd4f3" providerId="ADAL" clId="{4801E46B-774F-4B95-BCF1-98AD694EDC5D}" dt="2022-01-25T09:43:05.486" v="985" actId="20577"/>
          <ac:spMkLst>
            <pc:docMk/>
            <pc:sldMk cId="2137708190" sldId="433"/>
            <ac:spMk id="2" creationId="{00000000-0000-0000-0000-000000000000}"/>
          </ac:spMkLst>
        </pc:spChg>
      </pc:sldChg>
      <pc:sldChg chg="add del">
        <pc:chgData name="William" userId="37b73424-c081-4fc2-b1af-363f4f3fd4f3" providerId="ADAL" clId="{4801E46B-774F-4B95-BCF1-98AD694EDC5D}" dt="2022-01-25T09:41:07.360" v="866" actId="2696"/>
        <pc:sldMkLst>
          <pc:docMk/>
          <pc:sldMk cId="496042919" sldId="434"/>
        </pc:sldMkLst>
      </pc:sldChg>
      <pc:sldChg chg="add">
        <pc:chgData name="William" userId="37b73424-c081-4fc2-b1af-363f4f3fd4f3" providerId="ADAL" clId="{4801E46B-774F-4B95-BCF1-98AD694EDC5D}" dt="2022-01-25T09:41:19.977" v="867"/>
        <pc:sldMkLst>
          <pc:docMk/>
          <pc:sldMk cId="2564240709" sldId="434"/>
        </pc:sldMkLst>
      </pc:sldChg>
      <pc:sldChg chg="add">
        <pc:chgData name="William" userId="37b73424-c081-4fc2-b1af-363f4f3fd4f3" providerId="ADAL" clId="{4801E46B-774F-4B95-BCF1-98AD694EDC5D}" dt="2022-01-25T09:41:19.977" v="867"/>
        <pc:sldMkLst>
          <pc:docMk/>
          <pc:sldMk cId="113346467" sldId="435"/>
        </pc:sldMkLst>
      </pc:sldChg>
      <pc:sldChg chg="add del">
        <pc:chgData name="William" userId="37b73424-c081-4fc2-b1af-363f4f3fd4f3" providerId="ADAL" clId="{4801E46B-774F-4B95-BCF1-98AD694EDC5D}" dt="2022-01-25T09:41:07.360" v="866" actId="2696"/>
        <pc:sldMkLst>
          <pc:docMk/>
          <pc:sldMk cId="4180980160" sldId="435"/>
        </pc:sldMkLst>
      </pc:sldChg>
      <pc:sldChg chg="modSp add mod ord">
        <pc:chgData name="William" userId="37b73424-c081-4fc2-b1af-363f4f3fd4f3" providerId="ADAL" clId="{4801E46B-774F-4B95-BCF1-98AD694EDC5D}" dt="2022-01-25T09:42:45.430" v="967" actId="20577"/>
        <pc:sldMkLst>
          <pc:docMk/>
          <pc:sldMk cId="2192489380" sldId="436"/>
        </pc:sldMkLst>
        <pc:spChg chg="mod">
          <ac:chgData name="William" userId="37b73424-c081-4fc2-b1af-363f4f3fd4f3" providerId="ADAL" clId="{4801E46B-774F-4B95-BCF1-98AD694EDC5D}" dt="2022-01-25T09:42:45.430" v="967" actId="20577"/>
          <ac:spMkLst>
            <pc:docMk/>
            <pc:sldMk cId="2192489380" sldId="436"/>
            <ac:spMk id="2" creationId="{5806863A-D6D0-4760-8067-770E3401825C}"/>
          </ac:spMkLst>
        </pc:spChg>
      </pc:sldChg>
      <pc:sldChg chg="add">
        <pc:chgData name="William" userId="37b73424-c081-4fc2-b1af-363f4f3fd4f3" providerId="ADAL" clId="{4801E46B-774F-4B95-BCF1-98AD694EDC5D}" dt="2022-01-25T09:17:32.163" v="163"/>
        <pc:sldMkLst>
          <pc:docMk/>
          <pc:sldMk cId="1721586560" sldId="437"/>
        </pc:sldMkLst>
      </pc:sldChg>
      <pc:sldChg chg="modSp add mod ord">
        <pc:chgData name="William" userId="37b73424-c081-4fc2-b1af-363f4f3fd4f3" providerId="ADAL" clId="{4801E46B-774F-4B95-BCF1-98AD694EDC5D}" dt="2022-01-25T09:37:02.573" v="817"/>
        <pc:sldMkLst>
          <pc:docMk/>
          <pc:sldMk cId="1130234456" sldId="438"/>
        </pc:sldMkLst>
        <pc:spChg chg="mod">
          <ac:chgData name="William" userId="37b73424-c081-4fc2-b1af-363f4f3fd4f3" providerId="ADAL" clId="{4801E46B-774F-4B95-BCF1-98AD694EDC5D}" dt="2022-01-25T09:23:31.750" v="393" actId="20577"/>
          <ac:spMkLst>
            <pc:docMk/>
            <pc:sldMk cId="1130234456" sldId="438"/>
            <ac:spMk id="2" creationId="{00000000-0000-0000-0000-000000000000}"/>
          </ac:spMkLst>
        </pc:spChg>
        <pc:spChg chg="mod">
          <ac:chgData name="William" userId="37b73424-c081-4fc2-b1af-363f4f3fd4f3" providerId="ADAL" clId="{4801E46B-774F-4B95-BCF1-98AD694EDC5D}" dt="2022-01-25T09:36:46.212" v="812" actId="27636"/>
          <ac:spMkLst>
            <pc:docMk/>
            <pc:sldMk cId="1130234456" sldId="438"/>
            <ac:spMk id="3" creationId="{00000000-0000-0000-0000-000000000000}"/>
          </ac:spMkLst>
        </pc:spChg>
      </pc:sldChg>
      <pc:sldChg chg="modSp add del mod ord">
        <pc:chgData name="William" userId="37b73424-c081-4fc2-b1af-363f4f3fd4f3" providerId="ADAL" clId="{4801E46B-774F-4B95-BCF1-98AD694EDC5D}" dt="2022-01-25T09:23:21.413" v="381" actId="2696"/>
        <pc:sldMkLst>
          <pc:docMk/>
          <pc:sldMk cId="3485798682" sldId="438"/>
        </pc:sldMkLst>
        <pc:spChg chg="mod">
          <ac:chgData name="William" userId="37b73424-c081-4fc2-b1af-363f4f3fd4f3" providerId="ADAL" clId="{4801E46B-774F-4B95-BCF1-98AD694EDC5D}" dt="2022-01-25T09:20:27.022" v="266" actId="20577"/>
          <ac:spMkLst>
            <pc:docMk/>
            <pc:sldMk cId="3485798682" sldId="438"/>
            <ac:spMk id="2" creationId="{00000000-0000-0000-0000-000000000000}"/>
          </ac:spMkLst>
        </pc:spChg>
      </pc:sldChg>
    </pc:docChg>
  </pc:docChgLst>
  <pc:docChgLst>
    <pc:chgData name="William" userId="37b73424-c081-4fc2-b1af-363f4f3fd4f3" providerId="ADAL" clId="{83DB3B38-F871-49C6-BC33-D4D78E90B95E}"/>
    <pc:docChg chg="custSel delSld modSld sldOrd">
      <pc:chgData name="William" userId="37b73424-c081-4fc2-b1af-363f4f3fd4f3" providerId="ADAL" clId="{83DB3B38-F871-49C6-BC33-D4D78E90B95E}" dt="2022-01-25T12:06:47.828" v="222" actId="20577"/>
      <pc:docMkLst>
        <pc:docMk/>
      </pc:docMkLst>
      <pc:sldChg chg="modSp mod">
        <pc:chgData name="William" userId="37b73424-c081-4fc2-b1af-363f4f3fd4f3" providerId="ADAL" clId="{83DB3B38-F871-49C6-BC33-D4D78E90B95E}" dt="2022-01-25T12:06:47.828" v="222" actId="20577"/>
        <pc:sldMkLst>
          <pc:docMk/>
          <pc:sldMk cId="4156865162" sldId="292"/>
        </pc:sldMkLst>
        <pc:spChg chg="mod">
          <ac:chgData name="William" userId="37b73424-c081-4fc2-b1af-363f4f3fd4f3" providerId="ADAL" clId="{83DB3B38-F871-49C6-BC33-D4D78E90B95E}" dt="2022-01-25T12:06:47.828" v="222" actId="20577"/>
          <ac:spMkLst>
            <pc:docMk/>
            <pc:sldMk cId="4156865162" sldId="292"/>
            <ac:spMk id="3" creationId="{00000000-0000-0000-0000-000000000000}"/>
          </ac:spMkLst>
        </pc:spChg>
      </pc:sldChg>
      <pc:sldChg chg="ord">
        <pc:chgData name="William" userId="37b73424-c081-4fc2-b1af-363f4f3fd4f3" providerId="ADAL" clId="{83DB3B38-F871-49C6-BC33-D4D78E90B95E}" dt="2022-01-25T12:05:17.174" v="13"/>
        <pc:sldMkLst>
          <pc:docMk/>
          <pc:sldMk cId="3378114332" sldId="340"/>
        </pc:sldMkLst>
      </pc:sldChg>
      <pc:sldChg chg="modSp mod">
        <pc:chgData name="William" userId="37b73424-c081-4fc2-b1af-363f4f3fd4f3" providerId="ADAL" clId="{83DB3B38-F871-49C6-BC33-D4D78E90B95E}" dt="2022-01-25T12:01:30.246" v="10" actId="20577"/>
        <pc:sldMkLst>
          <pc:docMk/>
          <pc:sldMk cId="76404178" sldId="366"/>
        </pc:sldMkLst>
        <pc:spChg chg="mod">
          <ac:chgData name="William" userId="37b73424-c081-4fc2-b1af-363f4f3fd4f3" providerId="ADAL" clId="{83DB3B38-F871-49C6-BC33-D4D78E90B95E}" dt="2022-01-25T12:01:30.246" v="10" actId="20577"/>
          <ac:spMkLst>
            <pc:docMk/>
            <pc:sldMk cId="76404178" sldId="366"/>
            <ac:spMk id="17" creationId="{D1B6EC42-04FD-493C-B1D9-C7E95ECB175E}"/>
          </ac:spMkLst>
        </pc:spChg>
      </pc:sldChg>
      <pc:sldChg chg="del">
        <pc:chgData name="William" userId="37b73424-c081-4fc2-b1af-363f4f3fd4f3" providerId="ADAL" clId="{83DB3B38-F871-49C6-BC33-D4D78E90B95E}" dt="2022-01-25T12:04:51.552" v="11" actId="47"/>
        <pc:sldMkLst>
          <pc:docMk/>
          <pc:sldMk cId="2564240709" sldId="434"/>
        </pc:sldMkLst>
      </pc:sldChg>
      <pc:sldChg chg="del">
        <pc:chgData name="William" userId="37b73424-c081-4fc2-b1af-363f4f3fd4f3" providerId="ADAL" clId="{83DB3B38-F871-49C6-BC33-D4D78E90B95E}" dt="2022-01-25T12:05:27.548" v="14" actId="47"/>
        <pc:sldMkLst>
          <pc:docMk/>
          <pc:sldMk cId="113346467" sldId="435"/>
        </pc:sldMkLst>
      </pc:sldChg>
    </pc:docChg>
  </pc:docChgLst>
  <pc:docChgLst>
    <pc:chgData name="William Grey" userId="37b73424-c081-4fc2-b1af-363f4f3fd4f3" providerId="ADAL" clId="{8BA93827-13D2-49E4-846E-813E00310AA3}"/>
    <pc:docChg chg="custSel addSld delSld modSld">
      <pc:chgData name="William Grey" userId="37b73424-c081-4fc2-b1af-363f4f3fd4f3" providerId="ADAL" clId="{8BA93827-13D2-49E4-846E-813E00310AA3}" dt="2022-01-25T11:40:12.823" v="4"/>
      <pc:docMkLst>
        <pc:docMk/>
      </pc:docMkLst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1838470211" sldId="355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2885541815" sldId="356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4150883191" sldId="359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3971124495" sldId="363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3363011894" sldId="364"/>
        </pc:sldMkLst>
      </pc:sldChg>
      <pc:sldChg chg="modSp add mod">
        <pc:chgData name="William Grey" userId="37b73424-c081-4fc2-b1af-363f4f3fd4f3" providerId="ADAL" clId="{8BA93827-13D2-49E4-846E-813E00310AA3}" dt="2022-01-25T11:39:02.041" v="1" actId="27636"/>
        <pc:sldMkLst>
          <pc:docMk/>
          <pc:sldMk cId="76404178" sldId="366"/>
        </pc:sldMkLst>
        <pc:spChg chg="mod">
          <ac:chgData name="William Grey" userId="37b73424-c081-4fc2-b1af-363f4f3fd4f3" providerId="ADAL" clId="{8BA93827-13D2-49E4-846E-813E00310AA3}" dt="2022-01-25T11:39:02.041" v="1" actId="27636"/>
          <ac:spMkLst>
            <pc:docMk/>
            <pc:sldMk cId="76404178" sldId="366"/>
            <ac:spMk id="2" creationId="{00000000-0000-0000-0000-000000000000}"/>
          </ac:spMkLst>
        </pc:spChg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863098623" sldId="367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1649008888" sldId="368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2361657214" sldId="369"/>
        </pc:sldMkLst>
      </pc:sldChg>
      <pc:sldChg chg="del">
        <pc:chgData name="William Grey" userId="37b73424-c081-4fc2-b1af-363f4f3fd4f3" providerId="ADAL" clId="{8BA93827-13D2-49E4-846E-813E00310AA3}" dt="2022-01-25T11:39:48.317" v="3" actId="47"/>
        <pc:sldMkLst>
          <pc:docMk/>
          <pc:sldMk cId="874112529" sldId="386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685670231" sldId="420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866215733" sldId="420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2508119336" sldId="421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3710140389" sldId="421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2268571996" sldId="422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2425142279" sldId="422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1749329770" sldId="423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3955514101" sldId="423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2776124116" sldId="424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4028132953" sldId="424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330641910" sldId="425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3546707041" sldId="425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2211772838" sldId="426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4196855408" sldId="426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50137732" sldId="427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3004516598" sldId="427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678093723" sldId="428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3445512497" sldId="428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787444097" sldId="429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3480392243" sldId="429"/>
        </pc:sldMkLst>
      </pc:sldChg>
      <pc:sldChg chg="add">
        <pc:chgData name="William Grey" userId="37b73424-c081-4fc2-b1af-363f4f3fd4f3" providerId="ADAL" clId="{8BA93827-13D2-49E4-846E-813E00310AA3}" dt="2022-01-25T11:40:12.823" v="4"/>
        <pc:sldMkLst>
          <pc:docMk/>
          <pc:sldMk cId="10771782" sldId="431"/>
        </pc:sldMkLst>
      </pc:sldChg>
      <pc:sldChg chg="del">
        <pc:chgData name="William Grey" userId="37b73424-c081-4fc2-b1af-363f4f3fd4f3" providerId="ADAL" clId="{8BA93827-13D2-49E4-846E-813E00310AA3}" dt="2022-01-25T11:39:45.488" v="2" actId="2696"/>
        <pc:sldMkLst>
          <pc:docMk/>
          <pc:sldMk cId="2572777748" sldId="431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2192498809" sldId="439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1752111405" sldId="440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4209189899" sldId="441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3817111476" sldId="442"/>
        </pc:sldMkLst>
      </pc:sldChg>
      <pc:sldChg chg="add">
        <pc:chgData name="William Grey" userId="37b73424-c081-4fc2-b1af-363f4f3fd4f3" providerId="ADAL" clId="{8BA93827-13D2-49E4-846E-813E00310AA3}" dt="2022-01-25T11:39:01.897" v="0"/>
        <pc:sldMkLst>
          <pc:docMk/>
          <pc:sldMk cId="2049713503" sldId="443"/>
        </pc:sldMkLst>
      </pc:sldChg>
    </pc:docChg>
  </pc:docChgLst>
  <pc:docChgLst>
    <pc:chgData name="William Grey" userId="37b73424-c081-4fc2-b1af-363f4f3fd4f3" providerId="ADAL" clId="{8CC1A8F7-85A1-4B5B-940A-9252017817EB}"/>
    <pc:docChg chg="undo redo custSel addSld delSld modSld sldOrd">
      <pc:chgData name="William Grey" userId="37b73424-c081-4fc2-b1af-363f4f3fd4f3" providerId="ADAL" clId="{8CC1A8F7-85A1-4B5B-940A-9252017817EB}" dt="2020-02-07T14:47:37.875" v="2340" actId="20577"/>
      <pc:docMkLst>
        <pc:docMk/>
      </pc:docMkLst>
      <pc:sldChg chg="addSp modSp">
        <pc:chgData name="William Grey" userId="37b73424-c081-4fc2-b1af-363f4f3fd4f3" providerId="ADAL" clId="{8CC1A8F7-85A1-4B5B-940A-9252017817EB}" dt="2020-02-07T14:15:25.565" v="1628" actId="5793"/>
        <pc:sldMkLst>
          <pc:docMk/>
          <pc:sldMk cId="2561454517" sldId="287"/>
        </pc:sldMkLst>
        <pc:spChg chg="mod">
          <ac:chgData name="William Grey" userId="37b73424-c081-4fc2-b1af-363f4f3fd4f3" providerId="ADAL" clId="{8CC1A8F7-85A1-4B5B-940A-9252017817EB}" dt="2020-02-07T14:15:25.565" v="1628" actId="5793"/>
          <ac:spMkLst>
            <pc:docMk/>
            <pc:sldMk cId="2561454517" sldId="287"/>
            <ac:spMk id="3" creationId="{00000000-0000-0000-0000-000000000000}"/>
          </ac:spMkLst>
        </pc:spChg>
        <pc:graphicFrameChg chg="add mod">
          <ac:chgData name="William Grey" userId="37b73424-c081-4fc2-b1af-363f4f3fd4f3" providerId="ADAL" clId="{8CC1A8F7-85A1-4B5B-940A-9252017817EB}" dt="2020-02-07T14:15:11.501" v="1619" actId="1076"/>
          <ac:graphicFrameMkLst>
            <pc:docMk/>
            <pc:sldMk cId="2561454517" sldId="287"/>
            <ac:graphicFrameMk id="4" creationId="{F6BC5821-AB85-442A-9262-25A43097D12D}"/>
          </ac:graphicFrameMkLst>
        </pc:graphicFrameChg>
      </pc:sldChg>
      <pc:sldChg chg="modSp">
        <pc:chgData name="William Grey" userId="37b73424-c081-4fc2-b1af-363f4f3fd4f3" providerId="ADAL" clId="{8CC1A8F7-85A1-4B5B-940A-9252017817EB}" dt="2020-02-07T14:19:50.089" v="1666" actId="20577"/>
        <pc:sldMkLst>
          <pc:docMk/>
          <pc:sldMk cId="2701205166" sldId="290"/>
        </pc:sldMkLst>
        <pc:spChg chg="mod">
          <ac:chgData name="William Grey" userId="37b73424-c081-4fc2-b1af-363f4f3fd4f3" providerId="ADAL" clId="{8CC1A8F7-85A1-4B5B-940A-9252017817EB}" dt="2020-02-07T14:19:50.089" v="1666" actId="20577"/>
          <ac:spMkLst>
            <pc:docMk/>
            <pc:sldMk cId="2701205166" sldId="290"/>
            <ac:spMk id="3" creationId="{00000000-0000-0000-0000-000000000000}"/>
          </ac:spMkLst>
        </pc:spChg>
      </pc:sldChg>
      <pc:sldChg chg="addSp modSp ord">
        <pc:chgData name="William Grey" userId="37b73424-c081-4fc2-b1af-363f4f3fd4f3" providerId="ADAL" clId="{8CC1A8F7-85A1-4B5B-940A-9252017817EB}" dt="2020-02-07T14:35:55.037" v="2300" actId="14100"/>
        <pc:sldMkLst>
          <pc:docMk/>
          <pc:sldMk cId="133069422" sldId="291"/>
        </pc:sldMkLst>
        <pc:spChg chg="mod">
          <ac:chgData name="William Grey" userId="37b73424-c081-4fc2-b1af-363f4f3fd4f3" providerId="ADAL" clId="{8CC1A8F7-85A1-4B5B-940A-9252017817EB}" dt="2020-02-07T14:35:55.037" v="2300" actId="14100"/>
          <ac:spMkLst>
            <pc:docMk/>
            <pc:sldMk cId="133069422" sldId="291"/>
            <ac:spMk id="3" creationId="{00000000-0000-0000-0000-000000000000}"/>
          </ac:spMkLst>
        </pc:spChg>
        <pc:graphicFrameChg chg="add mod">
          <ac:chgData name="William Grey" userId="37b73424-c081-4fc2-b1af-363f4f3fd4f3" providerId="ADAL" clId="{8CC1A8F7-85A1-4B5B-940A-9252017817EB}" dt="2020-02-07T14:32:21.174" v="1955" actId="1076"/>
          <ac:graphicFrameMkLst>
            <pc:docMk/>
            <pc:sldMk cId="133069422" sldId="291"/>
            <ac:graphicFrameMk id="4" creationId="{9913436D-CCFB-4BA4-9370-304FC3BA2845}"/>
          </ac:graphicFrameMkLst>
        </pc:graphicFrameChg>
      </pc:sldChg>
      <pc:sldChg chg="ord">
        <pc:chgData name="William Grey" userId="37b73424-c081-4fc2-b1af-363f4f3fd4f3" providerId="ADAL" clId="{8CC1A8F7-85A1-4B5B-940A-9252017817EB}" dt="2020-02-07T13:10:06.319" v="1077"/>
        <pc:sldMkLst>
          <pc:docMk/>
          <pc:sldMk cId="1550117771" sldId="292"/>
        </pc:sldMkLst>
      </pc:sldChg>
      <pc:sldChg chg="modSp">
        <pc:chgData name="William Grey" userId="37b73424-c081-4fc2-b1af-363f4f3fd4f3" providerId="ADAL" clId="{8CC1A8F7-85A1-4B5B-940A-9252017817EB}" dt="2020-02-07T13:55:11.592" v="1357" actId="27636"/>
        <pc:sldMkLst>
          <pc:docMk/>
          <pc:sldMk cId="2433329042" sldId="297"/>
        </pc:sldMkLst>
        <pc:spChg chg="mod">
          <ac:chgData name="William Grey" userId="37b73424-c081-4fc2-b1af-363f4f3fd4f3" providerId="ADAL" clId="{8CC1A8F7-85A1-4B5B-940A-9252017817EB}" dt="2020-02-07T13:55:11.592" v="1357" actId="27636"/>
          <ac:spMkLst>
            <pc:docMk/>
            <pc:sldMk cId="2433329042" sldId="297"/>
            <ac:spMk id="3" creationId="{00000000-0000-0000-0000-000000000000}"/>
          </ac:spMkLst>
        </pc:spChg>
      </pc:sldChg>
      <pc:sldChg chg="addSp delSp modSp ord">
        <pc:chgData name="William Grey" userId="37b73424-c081-4fc2-b1af-363f4f3fd4f3" providerId="ADAL" clId="{8CC1A8F7-85A1-4B5B-940A-9252017817EB}" dt="2020-02-07T13:58:56.109" v="1499" actId="20577"/>
        <pc:sldMkLst>
          <pc:docMk/>
          <pc:sldMk cId="1495470625" sldId="298"/>
        </pc:sldMkLst>
        <pc:spChg chg="mod">
          <ac:chgData name="William Grey" userId="37b73424-c081-4fc2-b1af-363f4f3fd4f3" providerId="ADAL" clId="{8CC1A8F7-85A1-4B5B-940A-9252017817EB}" dt="2020-02-07T13:58:56.109" v="1499" actId="20577"/>
          <ac:spMkLst>
            <pc:docMk/>
            <pc:sldMk cId="1495470625" sldId="298"/>
            <ac:spMk id="3" creationId="{00000000-0000-0000-0000-000000000000}"/>
          </ac:spMkLst>
        </pc:spChg>
        <pc:spChg chg="del">
          <ac:chgData name="William Grey" userId="37b73424-c081-4fc2-b1af-363f4f3fd4f3" providerId="ADAL" clId="{8CC1A8F7-85A1-4B5B-940A-9252017817EB}" dt="2020-02-07T13:58:32.399" v="1491" actId="478"/>
          <ac:spMkLst>
            <pc:docMk/>
            <pc:sldMk cId="1495470625" sldId="298"/>
            <ac:spMk id="7" creationId="{9DE16524-9894-4FD6-8F9D-0909EBD1840F}"/>
          </ac:spMkLst>
        </pc:spChg>
        <pc:grpChg chg="del">
          <ac:chgData name="William Grey" userId="37b73424-c081-4fc2-b1af-363f4f3fd4f3" providerId="ADAL" clId="{8CC1A8F7-85A1-4B5B-940A-9252017817EB}" dt="2020-02-07T13:58:41.424" v="1494" actId="478"/>
          <ac:grpSpMkLst>
            <pc:docMk/>
            <pc:sldMk cId="1495470625" sldId="298"/>
            <ac:grpSpMk id="4" creationId="{5791D8DC-02F8-46EF-BBED-D5C7E48CF424}"/>
          </ac:grpSpMkLst>
        </pc:grpChg>
        <pc:graphicFrameChg chg="add mod">
          <ac:chgData name="William Grey" userId="37b73424-c081-4fc2-b1af-363f4f3fd4f3" providerId="ADAL" clId="{8CC1A8F7-85A1-4B5B-940A-9252017817EB}" dt="2020-02-07T13:58:51.256" v="1497" actId="14100"/>
          <ac:graphicFrameMkLst>
            <pc:docMk/>
            <pc:sldMk cId="1495470625" sldId="298"/>
            <ac:graphicFrameMk id="13" creationId="{91D4A731-F5C2-4D89-BC52-941D9875A469}"/>
          </ac:graphicFrameMkLst>
        </pc:graphicFrameChg>
      </pc:sldChg>
      <pc:sldChg chg="del">
        <pc:chgData name="William Grey" userId="37b73424-c081-4fc2-b1af-363f4f3fd4f3" providerId="ADAL" clId="{8CC1A8F7-85A1-4B5B-940A-9252017817EB}" dt="2020-02-06T10:52:09.735" v="1071" actId="47"/>
        <pc:sldMkLst>
          <pc:docMk/>
          <pc:sldMk cId="4218555651" sldId="299"/>
        </pc:sldMkLst>
      </pc:sldChg>
      <pc:sldChg chg="modSp ord">
        <pc:chgData name="William Grey" userId="37b73424-c081-4fc2-b1af-363f4f3fd4f3" providerId="ADAL" clId="{8CC1A8F7-85A1-4B5B-940A-9252017817EB}" dt="2020-02-07T14:39:15.464" v="2328" actId="20577"/>
        <pc:sldMkLst>
          <pc:docMk/>
          <pc:sldMk cId="2366542013" sldId="300"/>
        </pc:sldMkLst>
        <pc:spChg chg="mod">
          <ac:chgData name="William Grey" userId="37b73424-c081-4fc2-b1af-363f4f3fd4f3" providerId="ADAL" clId="{8CC1A8F7-85A1-4B5B-940A-9252017817EB}" dt="2020-02-07T14:39:15.464" v="2328" actId="20577"/>
          <ac:spMkLst>
            <pc:docMk/>
            <pc:sldMk cId="2366542013" sldId="300"/>
            <ac:spMk id="5" creationId="{00000000-0000-0000-0000-000000000000}"/>
          </ac:spMkLst>
        </pc:spChg>
      </pc:sldChg>
      <pc:sldChg chg="modSp ord">
        <pc:chgData name="William Grey" userId="37b73424-c081-4fc2-b1af-363f4f3fd4f3" providerId="ADAL" clId="{8CC1A8F7-85A1-4B5B-940A-9252017817EB}" dt="2020-02-07T14:29:59.704" v="1944" actId="20577"/>
        <pc:sldMkLst>
          <pc:docMk/>
          <pc:sldMk cId="656557858" sldId="301"/>
        </pc:sldMkLst>
        <pc:spChg chg="mod">
          <ac:chgData name="William Grey" userId="37b73424-c081-4fc2-b1af-363f4f3fd4f3" providerId="ADAL" clId="{8CC1A8F7-85A1-4B5B-940A-9252017817EB}" dt="2020-02-07T14:29:59.704" v="1944" actId="20577"/>
          <ac:spMkLst>
            <pc:docMk/>
            <pc:sldMk cId="656557858" sldId="301"/>
            <ac:spMk id="3" creationId="{00000000-0000-0000-0000-000000000000}"/>
          </ac:spMkLst>
        </pc:spChg>
      </pc:sldChg>
      <pc:sldChg chg="modSp del">
        <pc:chgData name="William Grey" userId="37b73424-c081-4fc2-b1af-363f4f3fd4f3" providerId="ADAL" clId="{8CC1A8F7-85A1-4B5B-940A-9252017817EB}" dt="2020-02-07T14:11:44.058" v="1536" actId="2696"/>
        <pc:sldMkLst>
          <pc:docMk/>
          <pc:sldMk cId="1153739672" sldId="337"/>
        </pc:sldMkLst>
        <pc:spChg chg="mod">
          <ac:chgData name="William Grey" userId="37b73424-c081-4fc2-b1af-363f4f3fd4f3" providerId="ADAL" clId="{8CC1A8F7-85A1-4B5B-940A-9252017817EB}" dt="2020-02-07T14:08:05.562" v="1534" actId="20577"/>
          <ac:spMkLst>
            <pc:docMk/>
            <pc:sldMk cId="1153739672" sldId="33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8CC1A8F7-85A1-4B5B-940A-9252017817EB}" dt="2020-02-07T14:12:42.654" v="1563" actId="20577"/>
        <pc:sldMkLst>
          <pc:docMk/>
          <pc:sldMk cId="3401450489" sldId="337"/>
        </pc:sldMkLst>
        <pc:spChg chg="mod">
          <ac:chgData name="William Grey" userId="37b73424-c081-4fc2-b1af-363f4f3fd4f3" providerId="ADAL" clId="{8CC1A8F7-85A1-4B5B-940A-9252017817EB}" dt="2020-02-07T14:12:42.654" v="1563" actId="20577"/>
          <ac:spMkLst>
            <pc:docMk/>
            <pc:sldMk cId="3401450489" sldId="337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8CC1A8F7-85A1-4B5B-940A-9252017817EB}" dt="2020-02-07T14:28:19.064" v="1771"/>
        <pc:sldMkLst>
          <pc:docMk/>
          <pc:sldMk cId="3378114332" sldId="340"/>
        </pc:sldMkLst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4" creationId="{45667AF4-DCB1-4E10-B82C-F1137D8FACCE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5" creationId="{AFD9C1B2-56E0-4CC4-8749-D01A9B924487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6" creationId="{9ED1BDE1-1313-45E3-BBA6-C25E0AF516BC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7" creationId="{00233745-F2D7-4179-B954-158DDD68AA8F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8" creationId="{95E90847-E60B-4741-9632-8C1B9C5EC213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12" creationId="{4658D182-4C79-4698-BCE3-89C75131BE0B}"/>
          </ac:spMkLst>
        </pc:spChg>
        <pc:spChg chg="add del mod">
          <ac:chgData name="William Grey" userId="37b73424-c081-4fc2-b1af-363f4f3fd4f3" providerId="ADAL" clId="{8CC1A8F7-85A1-4B5B-940A-9252017817EB}" dt="2020-02-07T14:28:19.064" v="1771"/>
          <ac:spMkLst>
            <pc:docMk/>
            <pc:sldMk cId="3378114332" sldId="340"/>
            <ac:spMk id="13" creationId="{46FD55CF-EFB8-4039-BCB8-319F5A189F87}"/>
          </ac:spMkLst>
        </pc:spChg>
        <pc:cxnChg chg="add del mod">
          <ac:chgData name="William Grey" userId="37b73424-c081-4fc2-b1af-363f4f3fd4f3" providerId="ADAL" clId="{8CC1A8F7-85A1-4B5B-940A-9252017817EB}" dt="2020-02-07T14:28:19.064" v="1771"/>
          <ac:cxnSpMkLst>
            <pc:docMk/>
            <pc:sldMk cId="3378114332" sldId="340"/>
            <ac:cxnSpMk id="9" creationId="{DBCB54A4-7CEC-4C46-AA28-E90334D43DCB}"/>
          </ac:cxnSpMkLst>
        </pc:cxnChg>
        <pc:cxnChg chg="add del mod">
          <ac:chgData name="William Grey" userId="37b73424-c081-4fc2-b1af-363f4f3fd4f3" providerId="ADAL" clId="{8CC1A8F7-85A1-4B5B-940A-9252017817EB}" dt="2020-02-07T14:28:19.064" v="1771"/>
          <ac:cxnSpMkLst>
            <pc:docMk/>
            <pc:sldMk cId="3378114332" sldId="340"/>
            <ac:cxnSpMk id="10" creationId="{13E40A4B-E121-4B2B-9C40-7391F0A73011}"/>
          </ac:cxnSpMkLst>
        </pc:cxnChg>
        <pc:cxnChg chg="add del mod">
          <ac:chgData name="William Grey" userId="37b73424-c081-4fc2-b1af-363f4f3fd4f3" providerId="ADAL" clId="{8CC1A8F7-85A1-4B5B-940A-9252017817EB}" dt="2020-02-07T14:28:19.064" v="1771"/>
          <ac:cxnSpMkLst>
            <pc:docMk/>
            <pc:sldMk cId="3378114332" sldId="340"/>
            <ac:cxnSpMk id="11" creationId="{72A0F1F0-87CA-4030-8D04-C7D4132EF99D}"/>
          </ac:cxnSpMkLst>
        </pc:cxnChg>
        <pc:cxnChg chg="add del mod">
          <ac:chgData name="William Grey" userId="37b73424-c081-4fc2-b1af-363f4f3fd4f3" providerId="ADAL" clId="{8CC1A8F7-85A1-4B5B-940A-9252017817EB}" dt="2020-02-07T14:28:19.064" v="1771"/>
          <ac:cxnSpMkLst>
            <pc:docMk/>
            <pc:sldMk cId="3378114332" sldId="340"/>
            <ac:cxnSpMk id="14" creationId="{768412B3-1772-4790-94C8-61C022E2EB0B}"/>
          </ac:cxnSpMkLst>
        </pc:cxnChg>
        <pc:cxnChg chg="add del mod">
          <ac:chgData name="William Grey" userId="37b73424-c081-4fc2-b1af-363f4f3fd4f3" providerId="ADAL" clId="{8CC1A8F7-85A1-4B5B-940A-9252017817EB}" dt="2020-02-07T14:28:19.064" v="1771"/>
          <ac:cxnSpMkLst>
            <pc:docMk/>
            <pc:sldMk cId="3378114332" sldId="340"/>
            <ac:cxnSpMk id="15" creationId="{AD7A04D7-E807-445A-9E1B-75E3D8E27D22}"/>
          </ac:cxnSpMkLst>
        </pc:cxnChg>
      </pc:sldChg>
      <pc:sldChg chg="modSp">
        <pc:chgData name="William Grey" userId="37b73424-c081-4fc2-b1af-363f4f3fd4f3" providerId="ADAL" clId="{8CC1A8F7-85A1-4B5B-940A-9252017817EB}" dt="2020-02-07T14:47:37.875" v="2340" actId="20577"/>
        <pc:sldMkLst>
          <pc:docMk/>
          <pc:sldMk cId="1346268493" sldId="341"/>
        </pc:sldMkLst>
        <pc:graphicFrameChg chg="mod">
          <ac:chgData name="William Grey" userId="37b73424-c081-4fc2-b1af-363f4f3fd4f3" providerId="ADAL" clId="{8CC1A8F7-85A1-4B5B-940A-9252017817EB}" dt="2020-02-07T14:47:37.875" v="2340" actId="20577"/>
          <ac:graphicFrameMkLst>
            <pc:docMk/>
            <pc:sldMk cId="1346268493" sldId="341"/>
            <ac:graphicFrameMk id="5" creationId="{188E7BBB-9B63-4134-9679-52E23BB130AC}"/>
          </ac:graphicFrameMkLst>
        </pc:graphicFrameChg>
      </pc:sldChg>
      <pc:sldChg chg="del">
        <pc:chgData name="William Grey" userId="37b73424-c081-4fc2-b1af-363f4f3fd4f3" providerId="ADAL" clId="{8CC1A8F7-85A1-4B5B-940A-9252017817EB}" dt="2020-02-07T14:17:12.355" v="1629" actId="47"/>
        <pc:sldMkLst>
          <pc:docMk/>
          <pc:sldMk cId="3660325720" sldId="342"/>
        </pc:sldMkLst>
      </pc:sldChg>
      <pc:sldChg chg="del">
        <pc:chgData name="William Grey" userId="37b73424-c081-4fc2-b1af-363f4f3fd4f3" providerId="ADAL" clId="{8CC1A8F7-85A1-4B5B-940A-9252017817EB}" dt="2020-02-06T10:47:28.563" v="815" actId="47"/>
        <pc:sldMkLst>
          <pc:docMk/>
          <pc:sldMk cId="2866178771" sldId="343"/>
        </pc:sldMkLst>
      </pc:sldChg>
      <pc:sldChg chg="add del">
        <pc:chgData name="William Grey" userId="37b73424-c081-4fc2-b1af-363f4f3fd4f3" providerId="ADAL" clId="{8CC1A8F7-85A1-4B5B-940A-9252017817EB}" dt="2020-02-07T14:27:30.779" v="1762" actId="47"/>
        <pc:sldMkLst>
          <pc:docMk/>
          <pc:sldMk cId="2192498809" sldId="349"/>
        </pc:sldMkLst>
      </pc:sldChg>
      <pc:sldChg chg="add del">
        <pc:chgData name="William Grey" userId="37b73424-c081-4fc2-b1af-363f4f3fd4f3" providerId="ADAL" clId="{8CC1A8F7-85A1-4B5B-940A-9252017817EB}" dt="2020-02-07T13:10:23.980" v="1078" actId="47"/>
        <pc:sldMkLst>
          <pc:docMk/>
          <pc:sldMk cId="3438342906" sldId="350"/>
        </pc:sldMkLst>
      </pc:sldChg>
      <pc:sldChg chg="modSp add ord">
        <pc:chgData name="William Grey" userId="37b73424-c081-4fc2-b1af-363f4f3fd4f3" providerId="ADAL" clId="{8CC1A8F7-85A1-4B5B-940A-9252017817EB}" dt="2020-02-07T14:27:23.091" v="1761" actId="20577"/>
        <pc:sldMkLst>
          <pc:docMk/>
          <pc:sldMk cId="3803995736" sldId="354"/>
        </pc:sldMkLst>
        <pc:spChg chg="mod">
          <ac:chgData name="William Grey" userId="37b73424-c081-4fc2-b1af-363f4f3fd4f3" providerId="ADAL" clId="{8CC1A8F7-85A1-4B5B-940A-9252017817EB}" dt="2020-02-07T14:27:23.091" v="1761" actId="20577"/>
          <ac:spMkLst>
            <pc:docMk/>
            <pc:sldMk cId="3803995736" sldId="354"/>
            <ac:spMk id="2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7:16.587" v="1747" actId="20577"/>
          <ac:spMkLst>
            <pc:docMk/>
            <pc:sldMk cId="3803995736" sldId="354"/>
            <ac:spMk id="4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6:12.175" v="1715" actId="20577"/>
          <ac:spMkLst>
            <pc:docMk/>
            <pc:sldMk cId="3803995736" sldId="354"/>
            <ac:spMk id="5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5:46.298" v="1676" actId="20577"/>
          <ac:spMkLst>
            <pc:docMk/>
            <pc:sldMk cId="3803995736" sldId="354"/>
            <ac:spMk id="6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6:27.925" v="1732" actId="20577"/>
          <ac:spMkLst>
            <pc:docMk/>
            <pc:sldMk cId="3803995736" sldId="354"/>
            <ac:spMk id="7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5:51" v="1681" actId="20577"/>
          <ac:spMkLst>
            <pc:docMk/>
            <pc:sldMk cId="3803995736" sldId="354"/>
            <ac:spMk id="11" creationId="{00000000-0000-0000-0000-000000000000}"/>
          </ac:spMkLst>
        </pc:spChg>
        <pc:spChg chg="mod">
          <ac:chgData name="William Grey" userId="37b73424-c081-4fc2-b1af-363f4f3fd4f3" providerId="ADAL" clId="{8CC1A8F7-85A1-4B5B-940A-9252017817EB}" dt="2020-02-07T14:26:05.473" v="1702" actId="20577"/>
          <ac:spMkLst>
            <pc:docMk/>
            <pc:sldMk cId="3803995736" sldId="354"/>
            <ac:spMk id="12" creationId="{00000000-0000-0000-0000-000000000000}"/>
          </ac:spMkLst>
        </pc:spChg>
      </pc:sldChg>
      <pc:sldChg chg="add">
        <pc:chgData name="William Grey" userId="37b73424-c081-4fc2-b1af-363f4f3fd4f3" providerId="ADAL" clId="{8CC1A8F7-85A1-4B5B-940A-9252017817EB}" dt="2020-02-05T12:13:20.874" v="65"/>
        <pc:sldMkLst>
          <pc:docMk/>
          <pc:sldMk cId="1285935650" sldId="359"/>
        </pc:sldMkLst>
      </pc:sldChg>
      <pc:sldChg chg="add">
        <pc:chgData name="William Grey" userId="37b73424-c081-4fc2-b1af-363f4f3fd4f3" providerId="ADAL" clId="{8CC1A8F7-85A1-4B5B-940A-9252017817EB}" dt="2020-02-05T12:13:11.501" v="64"/>
        <pc:sldMkLst>
          <pc:docMk/>
          <pc:sldMk cId="3570842249" sldId="360"/>
        </pc:sldMkLst>
      </pc:sldChg>
      <pc:sldChg chg="modSp add ord">
        <pc:chgData name="William Grey" userId="37b73424-c081-4fc2-b1af-363f4f3fd4f3" providerId="ADAL" clId="{8CC1A8F7-85A1-4B5B-940A-9252017817EB}" dt="2020-02-07T14:12:28.288" v="1547" actId="27636"/>
        <pc:sldMkLst>
          <pc:docMk/>
          <pc:sldMk cId="1905349813" sldId="361"/>
        </pc:sldMkLst>
        <pc:spChg chg="mod">
          <ac:chgData name="William Grey" userId="37b73424-c081-4fc2-b1af-363f4f3fd4f3" providerId="ADAL" clId="{8CC1A8F7-85A1-4B5B-940A-9252017817EB}" dt="2020-02-06T10:42:22.697" v="765" actId="20577"/>
          <ac:spMkLst>
            <pc:docMk/>
            <pc:sldMk cId="1905349813" sldId="361"/>
            <ac:spMk id="2" creationId="{3249AF69-ACE5-4740-9B19-21AA7317D222}"/>
          </ac:spMkLst>
        </pc:spChg>
        <pc:spChg chg="mod">
          <ac:chgData name="William Grey" userId="37b73424-c081-4fc2-b1af-363f4f3fd4f3" providerId="ADAL" clId="{8CC1A8F7-85A1-4B5B-940A-9252017817EB}" dt="2020-02-07T14:12:28.288" v="1547" actId="27636"/>
          <ac:spMkLst>
            <pc:docMk/>
            <pc:sldMk cId="1905349813" sldId="361"/>
            <ac:spMk id="3" creationId="{BC6DA632-1C8B-4F0A-905D-EB961450A71B}"/>
          </ac:spMkLst>
        </pc:spChg>
      </pc:sldChg>
      <pc:sldChg chg="addSp delSp modSp add">
        <pc:chgData name="William Grey" userId="37b73424-c081-4fc2-b1af-363f4f3fd4f3" providerId="ADAL" clId="{8CC1A8F7-85A1-4B5B-940A-9252017817EB}" dt="2020-02-07T13:58:25.449" v="1490"/>
        <pc:sldMkLst>
          <pc:docMk/>
          <pc:sldMk cId="2729898063" sldId="362"/>
        </pc:sldMkLst>
        <pc:spChg chg="mod">
          <ac:chgData name="William Grey" userId="37b73424-c081-4fc2-b1af-363f4f3fd4f3" providerId="ADAL" clId="{8CC1A8F7-85A1-4B5B-940A-9252017817EB}" dt="2020-02-05T12:14:56.991" v="194" actId="20577"/>
          <ac:spMkLst>
            <pc:docMk/>
            <pc:sldMk cId="2729898063" sldId="362"/>
            <ac:spMk id="2" creationId="{679ED7B9-46C0-4FFC-A473-D3E4EF80179B}"/>
          </ac:spMkLst>
        </pc:spChg>
        <pc:spChg chg="mod">
          <ac:chgData name="William Grey" userId="37b73424-c081-4fc2-b1af-363f4f3fd4f3" providerId="ADAL" clId="{8CC1A8F7-85A1-4B5B-940A-9252017817EB}" dt="2020-02-06T10:43:59.351" v="782" actId="2711"/>
          <ac:spMkLst>
            <pc:docMk/>
            <pc:sldMk cId="2729898063" sldId="362"/>
            <ac:spMk id="3" creationId="{86FD2653-181E-4C5D-AE07-B5A4168DB5FD}"/>
          </ac:spMkLst>
        </pc:spChg>
        <pc:graphicFrameChg chg="add del mod">
          <ac:chgData name="William Grey" userId="37b73424-c081-4fc2-b1af-363f4f3fd4f3" providerId="ADAL" clId="{8CC1A8F7-85A1-4B5B-940A-9252017817EB}" dt="2020-02-07T13:58:25.449" v="1490"/>
          <ac:graphicFrameMkLst>
            <pc:docMk/>
            <pc:sldMk cId="2729898063" sldId="362"/>
            <ac:graphicFrameMk id="4" creationId="{75C651DF-6BBE-45AA-AA99-DA8284634E39}"/>
          </ac:graphicFrameMkLst>
        </pc:graphicFrameChg>
      </pc:sldChg>
      <pc:sldChg chg="modSp add">
        <pc:chgData name="William Grey" userId="37b73424-c081-4fc2-b1af-363f4f3fd4f3" providerId="ADAL" clId="{8CC1A8F7-85A1-4B5B-940A-9252017817EB}" dt="2020-02-06T10:44:39.193" v="787" actId="2711"/>
        <pc:sldMkLst>
          <pc:docMk/>
          <pc:sldMk cId="3932234046" sldId="363"/>
        </pc:sldMkLst>
        <pc:spChg chg="mod">
          <ac:chgData name="William Grey" userId="37b73424-c081-4fc2-b1af-363f4f3fd4f3" providerId="ADAL" clId="{8CC1A8F7-85A1-4B5B-940A-9252017817EB}" dt="2020-02-06T10:44:39.193" v="787" actId="2711"/>
          <ac:spMkLst>
            <pc:docMk/>
            <pc:sldMk cId="3932234046" sldId="363"/>
            <ac:spMk id="3" creationId="{3497BD4F-D7FC-4964-B4BA-A042CC75EC5B}"/>
          </ac:spMkLst>
        </pc:spChg>
      </pc:sldChg>
      <pc:sldChg chg="modSp add">
        <pc:chgData name="William Grey" userId="37b73424-c081-4fc2-b1af-363f4f3fd4f3" providerId="ADAL" clId="{8CC1A8F7-85A1-4B5B-940A-9252017817EB}" dt="2020-02-06T10:46:00.558" v="810" actId="2711"/>
        <pc:sldMkLst>
          <pc:docMk/>
          <pc:sldMk cId="2834756877" sldId="364"/>
        </pc:sldMkLst>
        <pc:spChg chg="mod">
          <ac:chgData name="William Grey" userId="37b73424-c081-4fc2-b1af-363f4f3fd4f3" providerId="ADAL" clId="{8CC1A8F7-85A1-4B5B-940A-9252017817EB}" dt="2020-02-06T10:46:00.558" v="810" actId="2711"/>
          <ac:spMkLst>
            <pc:docMk/>
            <pc:sldMk cId="2834756877" sldId="364"/>
            <ac:spMk id="3" creationId="{080C3AEA-1613-403C-B5A1-4D2CD7660EE8}"/>
          </ac:spMkLst>
        </pc:spChg>
      </pc:sldChg>
      <pc:sldChg chg="modSp add">
        <pc:chgData name="William Grey" userId="37b73424-c081-4fc2-b1af-363f4f3fd4f3" providerId="ADAL" clId="{8CC1A8F7-85A1-4B5B-940A-9252017817EB}" dt="2020-02-07T14:10:55.982" v="1535" actId="20577"/>
        <pc:sldMkLst>
          <pc:docMk/>
          <pc:sldMk cId="382715829" sldId="365"/>
        </pc:sldMkLst>
        <pc:spChg chg="mod">
          <ac:chgData name="William Grey" userId="37b73424-c081-4fc2-b1af-363f4f3fd4f3" providerId="ADAL" clId="{8CC1A8F7-85A1-4B5B-940A-9252017817EB}" dt="2020-02-05T12:21:40.716" v="282" actId="20577"/>
          <ac:spMkLst>
            <pc:docMk/>
            <pc:sldMk cId="382715829" sldId="365"/>
            <ac:spMk id="2" creationId="{C637CD45-8A6A-4354-AE25-05E3B2B4CEA3}"/>
          </ac:spMkLst>
        </pc:spChg>
        <pc:spChg chg="mod">
          <ac:chgData name="William Grey" userId="37b73424-c081-4fc2-b1af-363f4f3fd4f3" providerId="ADAL" clId="{8CC1A8F7-85A1-4B5B-940A-9252017817EB}" dt="2020-02-07T14:10:55.982" v="1535" actId="20577"/>
          <ac:spMkLst>
            <pc:docMk/>
            <pc:sldMk cId="382715829" sldId="365"/>
            <ac:spMk id="3" creationId="{B9194691-ABC8-49C8-BC42-60C450450A92}"/>
          </ac:spMkLst>
        </pc:spChg>
      </pc:sldChg>
      <pc:sldChg chg="addSp delSp modSp add del">
        <pc:chgData name="William Grey" userId="37b73424-c081-4fc2-b1af-363f4f3fd4f3" providerId="ADAL" clId="{8CC1A8F7-85A1-4B5B-940A-9252017817EB}" dt="2020-02-07T13:39:04.715" v="1192" actId="47"/>
        <pc:sldMkLst>
          <pc:docMk/>
          <pc:sldMk cId="721531011" sldId="366"/>
        </pc:sldMkLst>
        <pc:spChg chg="del">
          <ac:chgData name="William Grey" userId="37b73424-c081-4fc2-b1af-363f4f3fd4f3" providerId="ADAL" clId="{8CC1A8F7-85A1-4B5B-940A-9252017817EB}" dt="2020-02-07T13:36:52.242" v="1080" actId="1032"/>
          <ac:spMkLst>
            <pc:docMk/>
            <pc:sldMk cId="721531011" sldId="366"/>
            <ac:spMk id="3" creationId="{FAE18E16-8932-42F2-AAE0-6C136C14A56D}"/>
          </ac:spMkLst>
        </pc:spChg>
        <pc:spChg chg="add mod">
          <ac:chgData name="William Grey" userId="37b73424-c081-4fc2-b1af-363f4f3fd4f3" providerId="ADAL" clId="{8CC1A8F7-85A1-4B5B-940A-9252017817EB}" dt="2020-02-07T13:38:21.315" v="1184"/>
          <ac:spMkLst>
            <pc:docMk/>
            <pc:sldMk cId="721531011" sldId="366"/>
            <ac:spMk id="5" creationId="{6011E8CB-70C3-4928-8D3B-47A23E58861D}"/>
          </ac:spMkLst>
        </pc:spChg>
        <pc:graphicFrameChg chg="add del mod">
          <ac:chgData name="William Grey" userId="37b73424-c081-4fc2-b1af-363f4f3fd4f3" providerId="ADAL" clId="{8CC1A8F7-85A1-4B5B-940A-9252017817EB}" dt="2020-02-07T13:38:21.315" v="1184"/>
          <ac:graphicFrameMkLst>
            <pc:docMk/>
            <pc:sldMk cId="721531011" sldId="366"/>
            <ac:graphicFrameMk id="4" creationId="{2DAB8208-B5C5-457A-9C3D-8603BF7A327E}"/>
          </ac:graphicFrameMkLst>
        </pc:graphicFrameChg>
      </pc:sldChg>
      <pc:sldChg chg="addSp delSp modSp add del">
        <pc:chgData name="William Grey" userId="37b73424-c081-4fc2-b1af-363f4f3fd4f3" providerId="ADAL" clId="{8CC1A8F7-85A1-4B5B-940A-9252017817EB}" dt="2020-02-07T14:11:44.058" v="1536" actId="2696"/>
        <pc:sldMkLst>
          <pc:docMk/>
          <pc:sldMk cId="2829269648" sldId="366"/>
        </pc:sldMkLst>
        <pc:spChg chg="del">
          <ac:chgData name="William Grey" userId="37b73424-c081-4fc2-b1af-363f4f3fd4f3" providerId="ADAL" clId="{8CC1A8F7-85A1-4B5B-940A-9252017817EB}" dt="2020-02-07T14:00:44.897" v="1501"/>
          <ac:spMkLst>
            <pc:docMk/>
            <pc:sldMk cId="2829269648" sldId="366"/>
            <ac:spMk id="3" creationId="{EAD39903-C0A7-4CB9-A3D0-3D73D9AE70F6}"/>
          </ac:spMkLst>
        </pc:spChg>
        <pc:picChg chg="add mod">
          <ac:chgData name="William Grey" userId="37b73424-c081-4fc2-b1af-363f4f3fd4f3" providerId="ADAL" clId="{8CC1A8F7-85A1-4B5B-940A-9252017817EB}" dt="2020-02-07T14:00:59.070" v="1509" actId="14100"/>
          <ac:picMkLst>
            <pc:docMk/>
            <pc:sldMk cId="2829269648" sldId="366"/>
            <ac:picMk id="5" creationId="{461C24F3-1988-4523-B061-CE731E4D144E}"/>
          </ac:picMkLst>
        </pc:picChg>
      </pc:sldChg>
      <pc:sldChg chg="add">
        <pc:chgData name="William Grey" userId="37b73424-c081-4fc2-b1af-363f4f3fd4f3" providerId="ADAL" clId="{8CC1A8F7-85A1-4B5B-940A-9252017817EB}" dt="2020-02-07T14:11:49.749" v="1537"/>
        <pc:sldMkLst>
          <pc:docMk/>
          <pc:sldMk cId="3739822336" sldId="366"/>
        </pc:sldMkLst>
      </pc:sldChg>
      <pc:sldChg chg="modSp add del ord">
        <pc:chgData name="William Grey" userId="37b73424-c081-4fc2-b1af-363f4f3fd4f3" providerId="ADAL" clId="{8CC1A8F7-85A1-4B5B-940A-9252017817EB}" dt="2020-02-06T10:52:12.127" v="1072" actId="47"/>
        <pc:sldMkLst>
          <pc:docMk/>
          <pc:sldMk cId="4233217700" sldId="366"/>
        </pc:sldMkLst>
        <pc:spChg chg="mod">
          <ac:chgData name="William Grey" userId="37b73424-c081-4fc2-b1af-363f4f3fd4f3" providerId="ADAL" clId="{8CC1A8F7-85A1-4B5B-940A-9252017817EB}" dt="2020-02-05T12:26:08.030" v="627" actId="20577"/>
          <ac:spMkLst>
            <pc:docMk/>
            <pc:sldMk cId="4233217700" sldId="366"/>
            <ac:spMk id="2" creationId="{A405CB31-7CBE-4ECA-AF90-A2E8DEE78288}"/>
          </ac:spMkLst>
        </pc:spChg>
        <pc:spChg chg="mod">
          <ac:chgData name="William Grey" userId="37b73424-c081-4fc2-b1af-363f4f3fd4f3" providerId="ADAL" clId="{8CC1A8F7-85A1-4B5B-940A-9252017817EB}" dt="2020-02-05T12:26:40.831" v="693" actId="20577"/>
          <ac:spMkLst>
            <pc:docMk/>
            <pc:sldMk cId="4233217700" sldId="366"/>
            <ac:spMk id="3" creationId="{20F95460-ACD6-462F-8F35-6FF5B1D9C950}"/>
          </ac:spMkLst>
        </pc:spChg>
      </pc:sldChg>
      <pc:sldChg chg="modSp add del">
        <pc:chgData name="William Grey" userId="37b73424-c081-4fc2-b1af-363f4f3fd4f3" providerId="ADAL" clId="{8CC1A8F7-85A1-4B5B-940A-9252017817EB}" dt="2020-02-06T10:52:01.077" v="1070" actId="47"/>
        <pc:sldMkLst>
          <pc:docMk/>
          <pc:sldMk cId="4046043314" sldId="367"/>
        </pc:sldMkLst>
        <pc:spChg chg="mod">
          <ac:chgData name="William Grey" userId="37b73424-c081-4fc2-b1af-363f4f3fd4f3" providerId="ADAL" clId="{8CC1A8F7-85A1-4B5B-940A-9252017817EB}" dt="2020-02-05T12:27:44.794" v="721" actId="20577"/>
          <ac:spMkLst>
            <pc:docMk/>
            <pc:sldMk cId="4046043314" sldId="367"/>
            <ac:spMk id="2" creationId="{B4267A35-F355-45C0-AD0F-1EBEF723D69C}"/>
          </ac:spMkLst>
        </pc:spChg>
      </pc:sldChg>
      <pc:sldChg chg="add del">
        <pc:chgData name="William Grey" userId="37b73424-c081-4fc2-b1af-363f4f3fd4f3" providerId="ADAL" clId="{8CC1A8F7-85A1-4B5B-940A-9252017817EB}" dt="2020-02-06T10:42:33.068" v="769" actId="47"/>
        <pc:sldMkLst>
          <pc:docMk/>
          <pc:sldMk cId="1922532894" sldId="368"/>
        </pc:sldMkLst>
      </pc:sldChg>
    </pc:docChg>
  </pc:docChgLst>
  <pc:docChgLst>
    <pc:chgData name="William Grey" userId="37b73424-c081-4fc2-b1af-363f4f3fd4f3" providerId="ADAL" clId="{5D5A591C-AA3C-490E-9178-C29B4F272995}"/>
    <pc:docChg chg="custSel addSld delSld modSld modMainMaster">
      <pc:chgData name="William Grey" userId="37b73424-c081-4fc2-b1af-363f4f3fd4f3" providerId="ADAL" clId="{5D5A591C-AA3C-490E-9178-C29B4F272995}" dt="2022-12-05T14:38:08.182" v="257" actId="20577"/>
      <pc:docMkLst>
        <pc:docMk/>
      </pc:docMkLst>
      <pc:sldChg chg="modSp mod">
        <pc:chgData name="William Grey" userId="37b73424-c081-4fc2-b1af-363f4f3fd4f3" providerId="ADAL" clId="{5D5A591C-AA3C-490E-9178-C29B4F272995}" dt="2022-12-05T14:15:48.816" v="42" actId="20577"/>
        <pc:sldMkLst>
          <pc:docMk/>
          <pc:sldMk cId="2701205166" sldId="290"/>
        </pc:sldMkLst>
        <pc:spChg chg="mod">
          <ac:chgData name="William Grey" userId="37b73424-c081-4fc2-b1af-363f4f3fd4f3" providerId="ADAL" clId="{5D5A591C-AA3C-490E-9178-C29B4F272995}" dt="2022-12-05T14:15:48.816" v="42" actId="20577"/>
          <ac:spMkLst>
            <pc:docMk/>
            <pc:sldMk cId="2701205166" sldId="29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5D5A591C-AA3C-490E-9178-C29B4F272995}" dt="2022-12-05T14:17:02.969" v="66" actId="20577"/>
        <pc:sldMkLst>
          <pc:docMk/>
          <pc:sldMk cId="133069422" sldId="291"/>
        </pc:sldMkLst>
        <pc:spChg chg="mod">
          <ac:chgData name="William Grey" userId="37b73424-c081-4fc2-b1af-363f4f3fd4f3" providerId="ADAL" clId="{5D5A591C-AA3C-490E-9178-C29B4F272995}" dt="2022-12-05T14:17:02.969" v="66" actId="20577"/>
          <ac:spMkLst>
            <pc:docMk/>
            <pc:sldMk cId="133069422" sldId="29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5D5A591C-AA3C-490E-9178-C29B4F272995}" dt="2022-12-05T14:32:55.810" v="135" actId="1076"/>
        <pc:sldMkLst>
          <pc:docMk/>
          <pc:sldMk cId="2366542013" sldId="300"/>
        </pc:sldMkLst>
        <pc:spChg chg="mod">
          <ac:chgData name="William Grey" userId="37b73424-c081-4fc2-b1af-363f4f3fd4f3" providerId="ADAL" clId="{5D5A591C-AA3C-490E-9178-C29B4F272995}" dt="2022-12-05T14:32:55.810" v="135" actId="1076"/>
          <ac:spMkLst>
            <pc:docMk/>
            <pc:sldMk cId="2366542013" sldId="300"/>
            <ac:spMk id="5" creationId="{00000000-0000-0000-0000-000000000000}"/>
          </ac:spMkLst>
        </pc:spChg>
      </pc:sldChg>
      <pc:sldChg chg="modSp mod">
        <pc:chgData name="William Grey" userId="37b73424-c081-4fc2-b1af-363f4f3fd4f3" providerId="ADAL" clId="{5D5A591C-AA3C-490E-9178-C29B4F272995}" dt="2022-12-05T14:16:18.246" v="45" actId="20577"/>
        <pc:sldMkLst>
          <pc:docMk/>
          <pc:sldMk cId="656557858" sldId="301"/>
        </pc:sldMkLst>
        <pc:spChg chg="mod">
          <ac:chgData name="William Grey" userId="37b73424-c081-4fc2-b1af-363f4f3fd4f3" providerId="ADAL" clId="{5D5A591C-AA3C-490E-9178-C29B4F272995}" dt="2022-12-05T14:16:18.246" v="45" actId="20577"/>
          <ac:spMkLst>
            <pc:docMk/>
            <pc:sldMk cId="656557858" sldId="301"/>
            <ac:spMk id="3" creationId="{00000000-0000-0000-0000-000000000000}"/>
          </ac:spMkLst>
        </pc:spChg>
      </pc:sldChg>
      <pc:sldChg chg="modSp del">
        <pc:chgData name="William Grey" userId="37b73424-c081-4fc2-b1af-363f4f3fd4f3" providerId="ADAL" clId="{5D5A591C-AA3C-490E-9178-C29B4F272995}" dt="2022-12-05T14:22:34.646" v="125" actId="47"/>
        <pc:sldMkLst>
          <pc:docMk/>
          <pc:sldMk cId="1346268493" sldId="341"/>
        </pc:sldMkLst>
        <pc:graphicFrameChg chg="mod">
          <ac:chgData name="William Grey" userId="37b73424-c081-4fc2-b1af-363f4f3fd4f3" providerId="ADAL" clId="{5D5A591C-AA3C-490E-9178-C29B4F272995}" dt="2022-12-05T14:21:20.774" v="112" actId="20577"/>
          <ac:graphicFrameMkLst>
            <pc:docMk/>
            <pc:sldMk cId="1346268493" sldId="341"/>
            <ac:graphicFrameMk id="5" creationId="{188E7BBB-9B63-4134-9679-52E23BB130AC}"/>
          </ac:graphicFrameMkLst>
        </pc:graphicFrameChg>
      </pc:sldChg>
      <pc:sldChg chg="modSp mod">
        <pc:chgData name="William Grey" userId="37b73424-c081-4fc2-b1af-363f4f3fd4f3" providerId="ADAL" clId="{5D5A591C-AA3C-490E-9178-C29B4F272995}" dt="2022-12-05T14:34:21.017" v="150" actId="20577"/>
        <pc:sldMkLst>
          <pc:docMk/>
          <pc:sldMk cId="3031769970" sldId="357"/>
        </pc:sldMkLst>
        <pc:spChg chg="mod">
          <ac:chgData name="William Grey" userId="37b73424-c081-4fc2-b1af-363f4f3fd4f3" providerId="ADAL" clId="{5D5A591C-AA3C-490E-9178-C29B4F272995}" dt="2022-12-05T14:34:21.017" v="150" actId="20577"/>
          <ac:spMkLst>
            <pc:docMk/>
            <pc:sldMk cId="3031769970" sldId="35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5D5A591C-AA3C-490E-9178-C29B4F272995}" dt="2022-12-05T14:14:33.525" v="40" actId="1076"/>
        <pc:sldMkLst>
          <pc:docMk/>
          <pc:sldMk cId="2729898063" sldId="362"/>
        </pc:sldMkLst>
        <pc:spChg chg="mod">
          <ac:chgData name="William Grey" userId="37b73424-c081-4fc2-b1af-363f4f3fd4f3" providerId="ADAL" clId="{5D5A591C-AA3C-490E-9178-C29B4F272995}" dt="2022-12-05T14:14:33.525" v="40" actId="1076"/>
          <ac:spMkLst>
            <pc:docMk/>
            <pc:sldMk cId="2729898063" sldId="362"/>
            <ac:spMk id="3" creationId="{86FD2653-181E-4C5D-AE07-B5A4168DB5FD}"/>
          </ac:spMkLst>
        </pc:spChg>
      </pc:sldChg>
      <pc:sldChg chg="del">
        <pc:chgData name="William Grey" userId="37b73424-c081-4fc2-b1af-363f4f3fd4f3" providerId="ADAL" clId="{5D5A591C-AA3C-490E-9178-C29B4F272995}" dt="2022-12-05T14:13:37.838" v="38" actId="47"/>
        <pc:sldMkLst>
          <pc:docMk/>
          <pc:sldMk cId="950225202" sldId="371"/>
        </pc:sldMkLst>
      </pc:sldChg>
      <pc:sldChg chg="del">
        <pc:chgData name="William Grey" userId="37b73424-c081-4fc2-b1af-363f4f3fd4f3" providerId="ADAL" clId="{5D5A591C-AA3C-490E-9178-C29B4F272995}" dt="2022-12-05T14:13:38.962" v="39" actId="47"/>
        <pc:sldMkLst>
          <pc:docMk/>
          <pc:sldMk cId="4152653620" sldId="372"/>
        </pc:sldMkLst>
      </pc:sldChg>
      <pc:sldChg chg="modSp mod">
        <pc:chgData name="William Grey" userId="37b73424-c081-4fc2-b1af-363f4f3fd4f3" providerId="ADAL" clId="{5D5A591C-AA3C-490E-9178-C29B4F272995}" dt="2022-12-05T14:24:00.905" v="133" actId="1076"/>
        <pc:sldMkLst>
          <pc:docMk/>
          <pc:sldMk cId="4210410709" sldId="393"/>
        </pc:sldMkLst>
        <pc:spChg chg="mod">
          <ac:chgData name="William Grey" userId="37b73424-c081-4fc2-b1af-363f4f3fd4f3" providerId="ADAL" clId="{5D5A591C-AA3C-490E-9178-C29B4F272995}" dt="2022-12-05T14:24:00.905" v="133" actId="1076"/>
          <ac:spMkLst>
            <pc:docMk/>
            <pc:sldMk cId="4210410709" sldId="393"/>
            <ac:spMk id="3" creationId="{4580DE2D-8884-4090-8840-275F70E8B54B}"/>
          </ac:spMkLst>
        </pc:spChg>
      </pc:sldChg>
      <pc:sldChg chg="modSp mod">
        <pc:chgData name="William Grey" userId="37b73424-c081-4fc2-b1af-363f4f3fd4f3" providerId="ADAL" clId="{5D5A591C-AA3C-490E-9178-C29B4F272995}" dt="2022-12-05T14:12:37.213" v="37" actId="20577"/>
        <pc:sldMkLst>
          <pc:docMk/>
          <pc:sldMk cId="1509092430" sldId="412"/>
        </pc:sldMkLst>
        <pc:spChg chg="mod">
          <ac:chgData name="William Grey" userId="37b73424-c081-4fc2-b1af-363f4f3fd4f3" providerId="ADAL" clId="{5D5A591C-AA3C-490E-9178-C29B4F272995}" dt="2022-12-05T14:12:37.213" v="37" actId="20577"/>
          <ac:spMkLst>
            <pc:docMk/>
            <pc:sldMk cId="1509092430" sldId="412"/>
            <ac:spMk id="3" creationId="{BC6DA632-1C8B-4F0A-905D-EB961450A71B}"/>
          </ac:spMkLst>
        </pc:spChg>
      </pc:sldChg>
      <pc:sldChg chg="modSp mod">
        <pc:chgData name="William Grey" userId="37b73424-c081-4fc2-b1af-363f4f3fd4f3" providerId="ADAL" clId="{5D5A591C-AA3C-490E-9178-C29B4F272995}" dt="2022-12-05T14:38:08.182" v="257" actId="20577"/>
        <pc:sldMkLst>
          <pc:docMk/>
          <pc:sldMk cId="3506331625" sldId="417"/>
        </pc:sldMkLst>
        <pc:spChg chg="mod">
          <ac:chgData name="William Grey" userId="37b73424-c081-4fc2-b1af-363f4f3fd4f3" providerId="ADAL" clId="{5D5A591C-AA3C-490E-9178-C29B4F272995}" dt="2022-12-05T14:38:08.182" v="257" actId="20577"/>
          <ac:spMkLst>
            <pc:docMk/>
            <pc:sldMk cId="3506331625" sldId="417"/>
            <ac:spMk id="4099" creationId="{00000000-0000-0000-0000-000000000000}"/>
          </ac:spMkLst>
        </pc:spChg>
      </pc:sldChg>
      <pc:sldChg chg="modSp mod">
        <pc:chgData name="William Grey" userId="37b73424-c081-4fc2-b1af-363f4f3fd4f3" providerId="ADAL" clId="{5D5A591C-AA3C-490E-9178-C29B4F272995}" dt="2022-12-05T14:23:22.506" v="126" actId="20577"/>
        <pc:sldMkLst>
          <pc:docMk/>
          <pc:sldMk cId="2137708190" sldId="433"/>
        </pc:sldMkLst>
        <pc:spChg chg="mod">
          <ac:chgData name="William Grey" userId="37b73424-c081-4fc2-b1af-363f4f3fd4f3" providerId="ADAL" clId="{5D5A591C-AA3C-490E-9178-C29B4F272995}" dt="2022-12-05T14:23:22.506" v="126" actId="20577"/>
          <ac:spMkLst>
            <pc:docMk/>
            <pc:sldMk cId="2137708190" sldId="433"/>
            <ac:spMk id="3" creationId="{00000000-0000-0000-0000-000000000000}"/>
          </ac:spMkLst>
        </pc:spChg>
      </pc:sldChg>
      <pc:sldChg chg="addSp modSp add mod">
        <pc:chgData name="William Grey" userId="37b73424-c081-4fc2-b1af-363f4f3fd4f3" providerId="ADAL" clId="{5D5A591C-AA3C-490E-9178-C29B4F272995}" dt="2022-12-05T14:33:58.234" v="139" actId="12100"/>
        <pc:sldMkLst>
          <pc:docMk/>
          <pc:sldMk cId="334504785" sldId="444"/>
        </pc:sldMkLst>
        <pc:graphicFrameChg chg="mod">
          <ac:chgData name="William Grey" userId="37b73424-c081-4fc2-b1af-363f4f3fd4f3" providerId="ADAL" clId="{5D5A591C-AA3C-490E-9178-C29B4F272995}" dt="2022-12-05T14:33:47.783" v="138" actId="12100"/>
          <ac:graphicFrameMkLst>
            <pc:docMk/>
            <pc:sldMk cId="334504785" sldId="444"/>
            <ac:graphicFrameMk id="4" creationId="{CF66F5C0-F059-4D44-BCE0-F9370AD7E408}"/>
          </ac:graphicFrameMkLst>
        </pc:graphicFrameChg>
        <pc:graphicFrameChg chg="mod">
          <ac:chgData name="William Grey" userId="37b73424-c081-4fc2-b1af-363f4f3fd4f3" providerId="ADAL" clId="{5D5A591C-AA3C-490E-9178-C29B4F272995}" dt="2022-12-05T14:33:58.234" v="139" actId="12100"/>
          <ac:graphicFrameMkLst>
            <pc:docMk/>
            <pc:sldMk cId="334504785" sldId="444"/>
            <ac:graphicFrameMk id="5" creationId="{188E7BBB-9B63-4134-9679-52E23BB130AC}"/>
          </ac:graphicFrameMkLst>
        </pc:graphicFrameChg>
        <pc:cxnChg chg="add mod">
          <ac:chgData name="William Grey" userId="37b73424-c081-4fc2-b1af-363f4f3fd4f3" providerId="ADAL" clId="{5D5A591C-AA3C-490E-9178-C29B4F272995}" dt="2022-12-05T14:20:09.676" v="89" actId="14100"/>
          <ac:cxnSpMkLst>
            <pc:docMk/>
            <pc:sldMk cId="334504785" sldId="444"/>
            <ac:cxnSpMk id="6" creationId="{0533764A-5A46-434F-89CB-0CDA19553356}"/>
          </ac:cxnSpMkLst>
        </pc:cxnChg>
        <pc:cxnChg chg="add mod">
          <ac:chgData name="William Grey" userId="37b73424-c081-4fc2-b1af-363f4f3fd4f3" providerId="ADAL" clId="{5D5A591C-AA3C-490E-9178-C29B4F272995}" dt="2022-12-05T14:20:30.836" v="93" actId="14100"/>
          <ac:cxnSpMkLst>
            <pc:docMk/>
            <pc:sldMk cId="334504785" sldId="444"/>
            <ac:cxnSpMk id="8" creationId="{EE1F28BD-5F4E-42C9-B92F-2B62E18AF283}"/>
          </ac:cxnSpMkLst>
        </pc:cxnChg>
        <pc:cxnChg chg="add mod">
          <ac:chgData name="William Grey" userId="37b73424-c081-4fc2-b1af-363f4f3fd4f3" providerId="ADAL" clId="{5D5A591C-AA3C-490E-9178-C29B4F272995}" dt="2022-12-05T14:20:45.820" v="95" actId="14100"/>
          <ac:cxnSpMkLst>
            <pc:docMk/>
            <pc:sldMk cId="334504785" sldId="444"/>
            <ac:cxnSpMk id="11" creationId="{C288BDE8-EE9D-497F-A052-7DD27A6EFB96}"/>
          </ac:cxnSpMkLst>
        </pc:cxnChg>
        <pc:cxnChg chg="add mod">
          <ac:chgData name="William Grey" userId="37b73424-c081-4fc2-b1af-363f4f3fd4f3" providerId="ADAL" clId="{5D5A591C-AA3C-490E-9178-C29B4F272995}" dt="2022-12-05T14:20:16.650" v="91" actId="14100"/>
          <ac:cxnSpMkLst>
            <pc:docMk/>
            <pc:sldMk cId="334504785" sldId="444"/>
            <ac:cxnSpMk id="14" creationId="{80C19AD4-72AE-4C7C-AE0A-D976CA7D0D2E}"/>
          </ac:cxnSpMkLst>
        </pc:cxnChg>
        <pc:cxnChg chg="add mod">
          <ac:chgData name="William Grey" userId="37b73424-c081-4fc2-b1af-363f4f3fd4f3" providerId="ADAL" clId="{5D5A591C-AA3C-490E-9178-C29B4F272995}" dt="2022-12-05T14:21:11.282" v="105" actId="14100"/>
          <ac:cxnSpMkLst>
            <pc:docMk/>
            <pc:sldMk cId="334504785" sldId="444"/>
            <ac:cxnSpMk id="21" creationId="{3D9EEE8F-BC58-44B5-97AC-5E3221FE17CE}"/>
          </ac:cxnSpMkLst>
        </pc:cxnChg>
        <pc:cxnChg chg="add mod">
          <ac:chgData name="William Grey" userId="37b73424-c081-4fc2-b1af-363f4f3fd4f3" providerId="ADAL" clId="{5D5A591C-AA3C-490E-9178-C29B4F272995}" dt="2022-12-05T14:21:39.083" v="115" actId="14100"/>
          <ac:cxnSpMkLst>
            <pc:docMk/>
            <pc:sldMk cId="334504785" sldId="444"/>
            <ac:cxnSpMk id="24" creationId="{8A71F7A0-A42D-43EC-8533-D035D93DE7CC}"/>
          </ac:cxnSpMkLst>
        </pc:cxnChg>
        <pc:cxnChg chg="add mod">
          <ac:chgData name="William Grey" userId="37b73424-c081-4fc2-b1af-363f4f3fd4f3" providerId="ADAL" clId="{5D5A591C-AA3C-490E-9178-C29B4F272995}" dt="2022-12-05T14:22:00.079" v="118" actId="14100"/>
          <ac:cxnSpMkLst>
            <pc:docMk/>
            <pc:sldMk cId="334504785" sldId="444"/>
            <ac:cxnSpMk id="26" creationId="{7185ECA4-BC31-4373-BF35-179F8BE6A3C5}"/>
          </ac:cxnSpMkLst>
        </pc:cxnChg>
        <pc:cxnChg chg="add mod">
          <ac:chgData name="William Grey" userId="37b73424-c081-4fc2-b1af-363f4f3fd4f3" providerId="ADAL" clId="{5D5A591C-AA3C-490E-9178-C29B4F272995}" dt="2022-12-05T14:22:15.894" v="122" actId="14100"/>
          <ac:cxnSpMkLst>
            <pc:docMk/>
            <pc:sldMk cId="334504785" sldId="444"/>
            <ac:cxnSpMk id="28" creationId="{930FC38D-8A26-4681-8DC9-D48668D7B290}"/>
          </ac:cxnSpMkLst>
        </pc:cxnChg>
      </pc:sldChg>
      <pc:sldChg chg="delSp modSp add mod">
        <pc:chgData name="William Grey" userId="37b73424-c081-4fc2-b1af-363f4f3fd4f3" providerId="ADAL" clId="{5D5A591C-AA3C-490E-9178-C29B4F272995}" dt="2022-12-05T14:33:35.291" v="137" actId="12100"/>
        <pc:sldMkLst>
          <pc:docMk/>
          <pc:sldMk cId="3287009284" sldId="445"/>
        </pc:sldMkLst>
        <pc:graphicFrameChg chg="mod">
          <ac:chgData name="William Grey" userId="37b73424-c081-4fc2-b1af-363f4f3fd4f3" providerId="ADAL" clId="{5D5A591C-AA3C-490E-9178-C29B4F272995}" dt="2022-12-05T14:33:21.734" v="136" actId="12100"/>
          <ac:graphicFrameMkLst>
            <pc:docMk/>
            <pc:sldMk cId="3287009284" sldId="445"/>
            <ac:graphicFrameMk id="4" creationId="{CF66F5C0-F059-4D44-BCE0-F9370AD7E408}"/>
          </ac:graphicFrameMkLst>
        </pc:graphicFrameChg>
        <pc:graphicFrameChg chg="mod">
          <ac:chgData name="William Grey" userId="37b73424-c081-4fc2-b1af-363f4f3fd4f3" providerId="ADAL" clId="{5D5A591C-AA3C-490E-9178-C29B4F272995}" dt="2022-12-05T14:33:35.291" v="137" actId="12100"/>
          <ac:graphicFrameMkLst>
            <pc:docMk/>
            <pc:sldMk cId="3287009284" sldId="445"/>
            <ac:graphicFrameMk id="5" creationId="{188E7BBB-9B63-4134-9679-52E23BB130AC}"/>
          </ac:graphicFrameMkLst>
        </pc:graphicFrame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6" creationId="{0533764A-5A46-434F-89CB-0CDA19553356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8" creationId="{EE1F28BD-5F4E-42C9-B92F-2B62E18AF283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11" creationId="{C288BDE8-EE9D-497F-A052-7DD27A6EFB96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14" creationId="{80C19AD4-72AE-4C7C-AE0A-D976CA7D0D2E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21" creationId="{3D9EEE8F-BC58-44B5-97AC-5E3221FE17CE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24" creationId="{8A71F7A0-A42D-43EC-8533-D035D93DE7CC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26" creationId="{7185ECA4-BC31-4373-BF35-179F8BE6A3C5}"/>
          </ac:cxnSpMkLst>
        </pc:cxnChg>
        <pc:cxnChg chg="del">
          <ac:chgData name="William Grey" userId="37b73424-c081-4fc2-b1af-363f4f3fd4f3" providerId="ADAL" clId="{5D5A591C-AA3C-490E-9178-C29B4F272995}" dt="2022-12-05T14:22:30.744" v="124" actId="478"/>
          <ac:cxnSpMkLst>
            <pc:docMk/>
            <pc:sldMk cId="3287009284" sldId="445"/>
            <ac:cxnSpMk id="28" creationId="{930FC38D-8A26-4681-8DC9-D48668D7B290}"/>
          </ac:cxnSpMkLst>
        </pc:cxnChg>
      </pc:sldChg>
      <pc:sldMasterChg chg="modSldLayout">
        <pc:chgData name="William Grey" userId="37b73424-c081-4fc2-b1af-363f4f3fd4f3" providerId="ADAL" clId="{5D5A591C-AA3C-490E-9178-C29B4F272995}" dt="2022-12-05T14:11:18.946" v="1"/>
        <pc:sldMasterMkLst>
          <pc:docMk/>
          <pc:sldMasterMk cId="311224992" sldId="2147483660"/>
        </pc:sldMasterMkLst>
        <pc:sldLayoutChg chg="addSp delSp modSp mod">
          <pc:chgData name="William Grey" userId="37b73424-c081-4fc2-b1af-363f4f3fd4f3" providerId="ADAL" clId="{5D5A591C-AA3C-490E-9178-C29B4F272995}" dt="2022-12-05T14:11:18.946" v="1"/>
          <pc:sldLayoutMkLst>
            <pc:docMk/>
            <pc:sldMasterMk cId="311224992" sldId="2147483660"/>
            <pc:sldLayoutMk cId="3153088519" sldId="2147483661"/>
          </pc:sldLayoutMkLst>
          <pc:picChg chg="del">
            <ac:chgData name="William Grey" userId="37b73424-c081-4fc2-b1af-363f4f3fd4f3" providerId="ADAL" clId="{5D5A591C-AA3C-490E-9178-C29B4F272995}" dt="2022-12-05T14:11:17.615" v="0" actId="478"/>
            <ac:picMkLst>
              <pc:docMk/>
              <pc:sldMasterMk cId="311224992" sldId="2147483660"/>
              <pc:sldLayoutMk cId="3153088519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5D5A591C-AA3C-490E-9178-C29B4F272995}" dt="2022-12-05T14:11:18.946" v="1"/>
            <ac:picMkLst>
              <pc:docMk/>
              <pc:sldMasterMk cId="311224992" sldId="2147483660"/>
              <pc:sldLayoutMk cId="3153088519" sldId="2147483661"/>
              <ac:picMk id="10" creationId="{7276BEBD-D1F0-4963-AEDA-ED745025A980}"/>
            </ac:picMkLst>
          </pc:picChg>
        </pc:sldLayoutChg>
      </pc:sldMasterChg>
    </pc:docChg>
  </pc:docChgLst>
  <pc:docChgLst>
    <pc:chgData name="William Grey" userId="37b73424-c081-4fc2-b1af-363f4f3fd4f3" providerId="ADAL" clId="{785BDFC5-BCB4-4797-B789-E2BE471BF51F}"/>
    <pc:docChg chg="modSld">
      <pc:chgData name="William Grey" userId="37b73424-c081-4fc2-b1af-363f4f3fd4f3" providerId="ADAL" clId="{785BDFC5-BCB4-4797-B789-E2BE471BF51F}" dt="2019-07-05T10:33:17.831" v="47" actId="20577"/>
      <pc:docMkLst>
        <pc:docMk/>
      </pc:docMkLst>
      <pc:sldChg chg="modSp">
        <pc:chgData name="William Grey" userId="37b73424-c081-4fc2-b1af-363f4f3fd4f3" providerId="ADAL" clId="{785BDFC5-BCB4-4797-B789-E2BE471BF51F}" dt="2019-07-05T10:33:17.831" v="47" actId="20577"/>
        <pc:sldMkLst>
          <pc:docMk/>
          <pc:sldMk cId="133069422" sldId="291"/>
        </pc:sldMkLst>
        <pc:spChg chg="mod">
          <ac:chgData name="William Grey" userId="37b73424-c081-4fc2-b1af-363f4f3fd4f3" providerId="ADAL" clId="{785BDFC5-BCB4-4797-B789-E2BE471BF51F}" dt="2019-07-05T10:33:17.831" v="47" actId="20577"/>
          <ac:spMkLst>
            <pc:docMk/>
            <pc:sldMk cId="133069422" sldId="291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4801E46B-774F-4B95-BCF1-98AD694EDC5D}"/>
    <pc:docChg chg="custSel modSld">
      <pc:chgData name="William Grey" userId="37b73424-c081-4fc2-b1af-363f4f3fd4f3" providerId="ADAL" clId="{4801E46B-774F-4B95-BCF1-98AD694EDC5D}" dt="2022-01-25T08:40:06.426" v="118" actId="27636"/>
      <pc:docMkLst>
        <pc:docMk/>
      </pc:docMkLst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22047521" sldId="280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22047521" sldId="28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561454517" sldId="287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561454517" sldId="28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701205166" sldId="290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701205166" sldId="290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701205166" sldId="29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33069422" sldId="291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33069422" sldId="291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550117771" sldId="292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55011777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550117771" sldId="29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4801E46B-774F-4B95-BCF1-98AD694EDC5D}" dt="2022-01-25T08:40:06.245" v="116"/>
        <pc:sldMkLst>
          <pc:docMk/>
          <pc:sldMk cId="2433329042" sldId="297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433329042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433329042" sldId="29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495470625" sldId="298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495470625" sldId="298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366542013" sldId="300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366542013" sldId="300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656557858" sldId="301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656557858" sldId="301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656557858" sldId="30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401450489" sldId="337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401450489" sldId="33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378114332" sldId="340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378114332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378114332" sldId="34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346268493" sldId="341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346268493" sldId="341"/>
            <ac:spMk id="2" creationId="{0023BCD7-33D3-4019-9BCF-4D47FD219D96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803995736" sldId="354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803995736" sldId="354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285935650" sldId="359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285935650" sldId="359"/>
            <ac:spMk id="2" creationId="{2E095E08-73BC-44D4-918D-C4EE2FED2B5E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570842249" sldId="360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570842249" sldId="360"/>
            <ac:spMk id="2" creationId="{46928552-FBE6-4B22-90A3-570E3653A4CE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1905349813" sldId="361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905349813" sldId="361"/>
            <ac:spMk id="2" creationId="{3249AF69-ACE5-4740-9B19-21AA7317D222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1905349813" sldId="361"/>
            <ac:spMk id="3" creationId="{BC6DA632-1C8B-4F0A-905D-EB961450A71B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729898063" sldId="362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729898063" sldId="362"/>
            <ac:spMk id="2" creationId="{679ED7B9-46C0-4FFC-A473-D3E4EF80179B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932234046" sldId="363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932234046" sldId="363"/>
            <ac:spMk id="2" creationId="{7DCC0057-CD9B-41B4-8C48-2D97F750B9AD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932234046" sldId="363"/>
            <ac:spMk id="3" creationId="{3497BD4F-D7FC-4964-B4BA-A042CC75EC5B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2834756877" sldId="364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2834756877" sldId="364"/>
            <ac:spMk id="2" creationId="{B38A9E21-5B5B-4025-B3F3-55F27E16DEFE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82715829" sldId="365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82715829" sldId="365"/>
            <ac:spMk id="2" creationId="{C637CD45-8A6A-4354-AE25-05E3B2B4CEA3}"/>
          </ac:spMkLst>
        </pc:spChg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82715829" sldId="365"/>
            <ac:spMk id="3" creationId="{B9194691-ABC8-49C8-BC42-60C450450A92}"/>
          </ac:spMkLst>
        </pc:spChg>
      </pc:sldChg>
      <pc:sldChg chg="modSp">
        <pc:chgData name="William Grey" userId="37b73424-c081-4fc2-b1af-363f4f3fd4f3" providerId="ADAL" clId="{4801E46B-774F-4B95-BCF1-98AD694EDC5D}" dt="2022-01-25T08:40:06.245" v="116"/>
        <pc:sldMkLst>
          <pc:docMk/>
          <pc:sldMk cId="3739822336" sldId="366"/>
        </pc:sldMkLst>
        <pc:spChg chg="mod">
          <ac:chgData name="William Grey" userId="37b73424-c081-4fc2-b1af-363f4f3fd4f3" providerId="ADAL" clId="{4801E46B-774F-4B95-BCF1-98AD694EDC5D}" dt="2022-01-25T08:40:06.245" v="116"/>
          <ac:spMkLst>
            <pc:docMk/>
            <pc:sldMk cId="3739822336" sldId="366"/>
            <ac:spMk id="2" creationId="{2E04D1B7-1E59-4EDB-9D8C-9C53B3D0BD45}"/>
          </ac:spMkLst>
        </pc:spChg>
      </pc:sldChg>
      <pc:sldChg chg="modSp mod">
        <pc:chgData name="William Grey" userId="37b73424-c081-4fc2-b1af-363f4f3fd4f3" providerId="ADAL" clId="{4801E46B-774F-4B95-BCF1-98AD694EDC5D}" dt="2022-01-25T08:40:06.420" v="117" actId="27636"/>
        <pc:sldMkLst>
          <pc:docMk/>
          <pc:sldMk cId="2094200888" sldId="367"/>
        </pc:sldMkLst>
        <pc:spChg chg="mod">
          <ac:chgData name="William Grey" userId="37b73424-c081-4fc2-b1af-363f4f3fd4f3" providerId="ADAL" clId="{4801E46B-774F-4B95-BCF1-98AD694EDC5D}" dt="2022-01-25T08:40:06.420" v="117" actId="27636"/>
          <ac:spMkLst>
            <pc:docMk/>
            <pc:sldMk cId="2094200888" sldId="367"/>
            <ac:spMk id="2" creationId="{59DB23FA-4BFF-44D9-A911-0420DC50D65C}"/>
          </ac:spMkLst>
        </pc:spChg>
      </pc:sldChg>
      <pc:sldChg chg="modSp mod">
        <pc:chgData name="William Grey" userId="37b73424-c081-4fc2-b1af-363f4f3fd4f3" providerId="ADAL" clId="{4801E46B-774F-4B95-BCF1-98AD694EDC5D}" dt="2022-01-25T08:40:06.426" v="118" actId="27636"/>
        <pc:sldMkLst>
          <pc:docMk/>
          <pc:sldMk cId="2033798354" sldId="368"/>
        </pc:sldMkLst>
        <pc:spChg chg="mod">
          <ac:chgData name="William Grey" userId="37b73424-c081-4fc2-b1af-363f4f3fd4f3" providerId="ADAL" clId="{4801E46B-774F-4B95-BCF1-98AD694EDC5D}" dt="2022-01-25T08:40:06.426" v="118" actId="27636"/>
          <ac:spMkLst>
            <pc:docMk/>
            <pc:sldMk cId="2033798354" sldId="368"/>
            <ac:spMk id="2" creationId="{59DB23FA-4BFF-44D9-A911-0420DC50D65C}"/>
          </ac:spMkLst>
        </pc:spChg>
      </pc:sldChg>
    </pc:docChg>
  </pc:docChgLst>
  <pc:docChgLst>
    <pc:chgData name="William Grey" userId="37b73424-c081-4fc2-b1af-363f4f3fd4f3" providerId="ADAL" clId="{6FA624D0-F8F7-40CB-8197-DC7109DFECFA}"/>
    <pc:docChg chg="custSel addSld modSld">
      <pc:chgData name="William Grey" userId="37b73424-c081-4fc2-b1af-363f4f3fd4f3" providerId="ADAL" clId="{6FA624D0-F8F7-40CB-8197-DC7109DFECFA}" dt="2021-06-29T13:06:43.028" v="299" actId="1076"/>
      <pc:docMkLst>
        <pc:docMk/>
      </pc:docMkLst>
      <pc:sldChg chg="addSp delSp modSp new mod">
        <pc:chgData name="William Grey" userId="37b73424-c081-4fc2-b1af-363f4f3fd4f3" providerId="ADAL" clId="{6FA624D0-F8F7-40CB-8197-DC7109DFECFA}" dt="2021-06-29T13:04:11.373" v="246" actId="1076"/>
        <pc:sldMkLst>
          <pc:docMk/>
          <pc:sldMk cId="2094200888" sldId="367"/>
        </pc:sldMkLst>
        <pc:spChg chg="mod">
          <ac:chgData name="William Grey" userId="37b73424-c081-4fc2-b1af-363f4f3fd4f3" providerId="ADAL" clId="{6FA624D0-F8F7-40CB-8197-DC7109DFECFA}" dt="2021-06-29T13:04:04.318" v="242" actId="27636"/>
          <ac:spMkLst>
            <pc:docMk/>
            <pc:sldMk cId="2094200888" sldId="367"/>
            <ac:spMk id="2" creationId="{59DB23FA-4BFF-44D9-A911-0420DC50D65C}"/>
          </ac:spMkLst>
        </pc:spChg>
        <pc:spChg chg="del">
          <ac:chgData name="William Grey" userId="37b73424-c081-4fc2-b1af-363f4f3fd4f3" providerId="ADAL" clId="{6FA624D0-F8F7-40CB-8197-DC7109DFECFA}" dt="2021-06-29T12:58:46.010" v="1" actId="3680"/>
          <ac:spMkLst>
            <pc:docMk/>
            <pc:sldMk cId="2094200888" sldId="367"/>
            <ac:spMk id="3" creationId="{35DFA336-29F6-4A2D-B0BC-7B73B2E2DBC6}"/>
          </ac:spMkLst>
        </pc:spChg>
        <pc:spChg chg="add mod">
          <ac:chgData name="William Grey" userId="37b73424-c081-4fc2-b1af-363f4f3fd4f3" providerId="ADAL" clId="{6FA624D0-F8F7-40CB-8197-DC7109DFECFA}" dt="2021-06-29T13:04:11.373" v="246" actId="1076"/>
          <ac:spMkLst>
            <pc:docMk/>
            <pc:sldMk cId="2094200888" sldId="367"/>
            <ac:spMk id="10" creationId="{B9302E77-E6A7-4D44-8FDF-8E756F9FCD97}"/>
          </ac:spMkLst>
        </pc:spChg>
        <pc:graphicFrameChg chg="add mod ord modGraphic">
          <ac:chgData name="William Grey" userId="37b73424-c081-4fc2-b1af-363f4f3fd4f3" providerId="ADAL" clId="{6FA624D0-F8F7-40CB-8197-DC7109DFECFA}" dt="2021-06-29T12:58:56.232" v="4" actId="14100"/>
          <ac:graphicFrameMkLst>
            <pc:docMk/>
            <pc:sldMk cId="2094200888" sldId="367"/>
            <ac:graphicFrameMk id="4" creationId="{9FBEC87C-21E5-4B2D-9C00-3912A2FE58C2}"/>
          </ac:graphicFrameMkLst>
        </pc:graphicFrameChg>
        <pc:picChg chg="add mod">
          <ac:chgData name="William Grey" userId="37b73424-c081-4fc2-b1af-363f4f3fd4f3" providerId="ADAL" clId="{6FA624D0-F8F7-40CB-8197-DC7109DFECFA}" dt="2021-06-29T13:00:39.623" v="6" actId="1076"/>
          <ac:picMkLst>
            <pc:docMk/>
            <pc:sldMk cId="2094200888" sldId="367"/>
            <ac:picMk id="6" creationId="{C296035F-1072-4FAD-BEB0-C7CCCB5EF319}"/>
          </ac:picMkLst>
        </pc:picChg>
        <pc:picChg chg="add mod">
          <ac:chgData name="William Grey" userId="37b73424-c081-4fc2-b1af-363f4f3fd4f3" providerId="ADAL" clId="{6FA624D0-F8F7-40CB-8197-DC7109DFECFA}" dt="2021-06-29T13:01:42.302" v="9" actId="14100"/>
          <ac:picMkLst>
            <pc:docMk/>
            <pc:sldMk cId="2094200888" sldId="367"/>
            <ac:picMk id="8" creationId="{D37D2116-40A3-4193-A30F-B084F7AD4EB6}"/>
          </ac:picMkLst>
        </pc:picChg>
      </pc:sldChg>
      <pc:sldChg chg="addSp delSp modSp add mod">
        <pc:chgData name="William Grey" userId="37b73424-c081-4fc2-b1af-363f4f3fd4f3" providerId="ADAL" clId="{6FA624D0-F8F7-40CB-8197-DC7109DFECFA}" dt="2021-06-29T13:06:43.028" v="299" actId="1076"/>
        <pc:sldMkLst>
          <pc:docMk/>
          <pc:sldMk cId="2033798354" sldId="368"/>
        </pc:sldMkLst>
        <pc:spChg chg="del mod">
          <ac:chgData name="William Grey" userId="37b73424-c081-4fc2-b1af-363f4f3fd4f3" providerId="ADAL" clId="{6FA624D0-F8F7-40CB-8197-DC7109DFECFA}" dt="2021-06-29T13:05:14.383" v="263" actId="478"/>
          <ac:spMkLst>
            <pc:docMk/>
            <pc:sldMk cId="2033798354" sldId="368"/>
            <ac:spMk id="10" creationId="{B9302E77-E6A7-4D44-8FDF-8E756F9FCD97}"/>
          </ac:spMkLst>
        </pc:spChg>
        <pc:graphicFrameChg chg="add mod modGraphic">
          <ac:chgData name="William Grey" userId="37b73424-c081-4fc2-b1af-363f4f3fd4f3" providerId="ADAL" clId="{6FA624D0-F8F7-40CB-8197-DC7109DFECFA}" dt="2021-06-29T13:06:43.028" v="299" actId="1076"/>
          <ac:graphicFrameMkLst>
            <pc:docMk/>
            <pc:sldMk cId="2033798354" sldId="368"/>
            <ac:graphicFrameMk id="3" creationId="{7B79EE83-B3D7-4747-8B79-26E84C4F0A74}"/>
          </ac:graphicFrameMkLst>
        </pc:graphicFrameChg>
        <pc:graphicFrameChg chg="modGraphic">
          <ac:chgData name="William Grey" userId="37b73424-c081-4fc2-b1af-363f4f3fd4f3" providerId="ADAL" clId="{6FA624D0-F8F7-40CB-8197-DC7109DFECFA}" dt="2021-06-29T13:05:41.831" v="281" actId="20577"/>
          <ac:graphicFrameMkLst>
            <pc:docMk/>
            <pc:sldMk cId="2033798354" sldId="368"/>
            <ac:graphicFrameMk id="4" creationId="{9FBEC87C-21E5-4B2D-9C00-3912A2FE58C2}"/>
          </ac:graphicFrameMkLst>
        </pc:graphicFrameChg>
        <pc:picChg chg="del">
          <ac:chgData name="William Grey" userId="37b73424-c081-4fc2-b1af-363f4f3fd4f3" providerId="ADAL" clId="{6FA624D0-F8F7-40CB-8197-DC7109DFECFA}" dt="2021-06-29T13:04:19.415" v="249" actId="478"/>
          <ac:picMkLst>
            <pc:docMk/>
            <pc:sldMk cId="2033798354" sldId="368"/>
            <ac:picMk id="6" creationId="{C296035F-1072-4FAD-BEB0-C7CCCB5EF319}"/>
          </ac:picMkLst>
        </pc:picChg>
        <pc:picChg chg="del">
          <ac:chgData name="William Grey" userId="37b73424-c081-4fc2-b1af-363f4f3fd4f3" providerId="ADAL" clId="{6FA624D0-F8F7-40CB-8197-DC7109DFECFA}" dt="2021-06-29T13:04:18.680" v="248" actId="478"/>
          <ac:picMkLst>
            <pc:docMk/>
            <pc:sldMk cId="2033798354" sldId="368"/>
            <ac:picMk id="8" creationId="{D37D2116-40A3-4193-A30F-B084F7AD4EB6}"/>
          </ac:picMkLst>
        </pc:picChg>
      </pc:sldChg>
    </pc:docChg>
  </pc:docChgLst>
  <pc:docChgLst>
    <pc:chgData name="William Grey" userId="37b73424-c081-4fc2-b1af-363f4f3fd4f3" providerId="ADAL" clId="{2E3A614F-1491-4F4D-A900-289EB6E3952C}"/>
    <pc:docChg chg="custSel addSld modSld">
      <pc:chgData name="William Grey" userId="37b73424-c081-4fc2-b1af-363f4f3fd4f3" providerId="ADAL" clId="{2E3A614F-1491-4F4D-A900-289EB6E3952C}" dt="2019-08-01T20:48:27.022" v="143" actId="478"/>
      <pc:docMkLst>
        <pc:docMk/>
      </pc:docMkLst>
      <pc:sldChg chg="addSp delSp modSp delAnim modAnim">
        <pc:chgData name="William Grey" userId="37b73424-c081-4fc2-b1af-363f4f3fd4f3" providerId="ADAL" clId="{2E3A614F-1491-4F4D-A900-289EB6E3952C}" dt="2019-08-01T20:48:27.022" v="143" actId="478"/>
        <pc:sldMkLst>
          <pc:docMk/>
          <pc:sldMk cId="222047521" sldId="280"/>
        </pc:sldMkLst>
        <pc:picChg chg="add del mod">
          <ac:chgData name="William Grey" userId="37b73424-c081-4fc2-b1af-363f4f3fd4f3" providerId="ADAL" clId="{2E3A614F-1491-4F4D-A900-289EB6E3952C}" dt="2019-08-01T18:21:44.730" v="141" actId="478"/>
          <ac:picMkLst>
            <pc:docMk/>
            <pc:sldMk cId="222047521" sldId="280"/>
            <ac:picMk id="4" creationId="{ADF97974-BEA8-4813-9A70-1D2DEA38FCF3}"/>
          </ac:picMkLst>
        </pc:picChg>
        <pc:picChg chg="add del mod">
          <ac:chgData name="William Grey" userId="37b73424-c081-4fc2-b1af-363f4f3fd4f3" providerId="ADAL" clId="{2E3A614F-1491-4F4D-A900-289EB6E3952C}" dt="2019-08-01T20:48:27.022" v="143" actId="478"/>
          <ac:picMkLst>
            <pc:docMk/>
            <pc:sldMk cId="222047521" sldId="280"/>
            <ac:picMk id="5" creationId="{19E0D158-B7DB-46C6-BC84-F5A270D71BF7}"/>
          </ac:picMkLst>
        </pc:picChg>
      </pc:sldChg>
      <pc:sldChg chg="delSp modSp add">
        <pc:chgData name="William Grey" userId="37b73424-c081-4fc2-b1af-363f4f3fd4f3" providerId="ADAL" clId="{2E3A614F-1491-4F4D-A900-289EB6E3952C}" dt="2019-08-01T08:59:05.422" v="139" actId="20577"/>
        <pc:sldMkLst>
          <pc:docMk/>
          <pc:sldMk cId="2866178771" sldId="343"/>
        </pc:sldMkLst>
        <pc:spChg chg="mod">
          <ac:chgData name="William Grey" userId="37b73424-c081-4fc2-b1af-363f4f3fd4f3" providerId="ADAL" clId="{2E3A614F-1491-4F4D-A900-289EB6E3952C}" dt="2019-08-01T08:59:05.422" v="139" actId="20577"/>
          <ac:spMkLst>
            <pc:docMk/>
            <pc:sldMk cId="2866178771" sldId="343"/>
            <ac:spMk id="3" creationId="{00000000-0000-0000-0000-000000000000}"/>
          </ac:spMkLst>
        </pc:spChg>
        <pc:spChg chg="del">
          <ac:chgData name="William Grey" userId="37b73424-c081-4fc2-b1af-363f4f3fd4f3" providerId="ADAL" clId="{2E3A614F-1491-4F4D-A900-289EB6E3952C}" dt="2019-08-01T08:58:47.960" v="103" actId="478"/>
          <ac:spMkLst>
            <pc:docMk/>
            <pc:sldMk cId="2866178771" sldId="343"/>
            <ac:spMk id="7" creationId="{9DE16524-9894-4FD6-8F9D-0909EBD1840F}"/>
          </ac:spMkLst>
        </pc:spChg>
        <pc:grpChg chg="del">
          <ac:chgData name="William Grey" userId="37b73424-c081-4fc2-b1af-363f4f3fd4f3" providerId="ADAL" clId="{2E3A614F-1491-4F4D-A900-289EB6E3952C}" dt="2019-08-01T08:58:52.909" v="104" actId="478"/>
          <ac:grpSpMkLst>
            <pc:docMk/>
            <pc:sldMk cId="2866178771" sldId="343"/>
            <ac:grpSpMk id="4" creationId="{5791D8DC-02F8-46EF-BBED-D5C7E48CF424}"/>
          </ac:grpSpMkLst>
        </pc:grpChg>
      </pc:sldChg>
    </pc:docChg>
  </pc:docChgLst>
  <pc:docChgLst>
    <pc:chgData name="William Grey" userId="37b73424-c081-4fc2-b1af-363f4f3fd4f3" providerId="ADAL" clId="{367DF5FB-A080-472C-A116-FF468CFD54BE}"/>
    <pc:docChg chg="custSel addSld delSld modSld sldOrd">
      <pc:chgData name="William Grey" userId="37b73424-c081-4fc2-b1af-363f4f3fd4f3" providerId="ADAL" clId="{367DF5FB-A080-472C-A116-FF468CFD54BE}" dt="2022-12-30T16:05:07.565" v="345"/>
      <pc:docMkLst>
        <pc:docMk/>
      </pc:docMkLst>
      <pc:sldChg chg="del">
        <pc:chgData name="William Grey" userId="37b73424-c081-4fc2-b1af-363f4f3fd4f3" providerId="ADAL" clId="{367DF5FB-A080-472C-A116-FF468CFD54BE}" dt="2022-12-30T15:57:14.768" v="32" actId="47"/>
        <pc:sldMkLst>
          <pc:docMk/>
          <pc:sldMk cId="4129420278" sldId="287"/>
        </pc:sldMkLst>
      </pc:sldChg>
      <pc:sldChg chg="del">
        <pc:chgData name="William Grey" userId="37b73424-c081-4fc2-b1af-363f4f3fd4f3" providerId="ADAL" clId="{367DF5FB-A080-472C-A116-FF468CFD54BE}" dt="2022-12-30T15:58:17.135" v="54" actId="47"/>
        <pc:sldMkLst>
          <pc:docMk/>
          <pc:sldMk cId="2701205166" sldId="290"/>
        </pc:sldMkLst>
      </pc:sldChg>
      <pc:sldChg chg="del">
        <pc:chgData name="William Grey" userId="37b73424-c081-4fc2-b1af-363f4f3fd4f3" providerId="ADAL" clId="{367DF5FB-A080-472C-A116-FF468CFD54BE}" dt="2022-12-30T16:01:51.381" v="338" actId="47"/>
        <pc:sldMkLst>
          <pc:docMk/>
          <pc:sldMk cId="133069422" sldId="291"/>
        </pc:sldMkLst>
      </pc:sldChg>
      <pc:sldChg chg="del">
        <pc:chgData name="William Grey" userId="37b73424-c081-4fc2-b1af-363f4f3fd4f3" providerId="ADAL" clId="{367DF5FB-A080-472C-A116-FF468CFD54BE}" dt="2022-12-30T15:57:12.170" v="28" actId="47"/>
        <pc:sldMkLst>
          <pc:docMk/>
          <pc:sldMk cId="4156865162" sldId="292"/>
        </pc:sldMkLst>
      </pc:sldChg>
      <pc:sldChg chg="del">
        <pc:chgData name="William Grey" userId="37b73424-c081-4fc2-b1af-363f4f3fd4f3" providerId="ADAL" clId="{367DF5FB-A080-472C-A116-FF468CFD54BE}" dt="2022-12-30T15:57:17.680" v="36" actId="47"/>
        <pc:sldMkLst>
          <pc:docMk/>
          <pc:sldMk cId="1495470625" sldId="298"/>
        </pc:sldMkLst>
      </pc:sldChg>
      <pc:sldChg chg="del">
        <pc:chgData name="William Grey" userId="37b73424-c081-4fc2-b1af-363f4f3fd4f3" providerId="ADAL" clId="{367DF5FB-A080-472C-A116-FF468CFD54BE}" dt="2022-12-30T15:58:16.150" v="53" actId="47"/>
        <pc:sldMkLst>
          <pc:docMk/>
          <pc:sldMk cId="2366542013" sldId="300"/>
        </pc:sldMkLst>
      </pc:sldChg>
      <pc:sldChg chg="ord">
        <pc:chgData name="William Grey" userId="37b73424-c081-4fc2-b1af-363f4f3fd4f3" providerId="ADAL" clId="{367DF5FB-A080-472C-A116-FF468CFD54BE}" dt="2022-12-30T15:58:31.491" v="56"/>
        <pc:sldMkLst>
          <pc:docMk/>
          <pc:sldMk cId="656557858" sldId="301"/>
        </pc:sldMkLst>
      </pc:sldChg>
      <pc:sldChg chg="del">
        <pc:chgData name="William Grey" userId="37b73424-c081-4fc2-b1af-363f4f3fd4f3" providerId="ADAL" clId="{367DF5FB-A080-472C-A116-FF468CFD54BE}" dt="2022-12-30T15:56:27.194" v="17" actId="47"/>
        <pc:sldMkLst>
          <pc:docMk/>
          <pc:sldMk cId="4259302810" sldId="335"/>
        </pc:sldMkLst>
      </pc:sldChg>
      <pc:sldChg chg="del">
        <pc:chgData name="William Grey" userId="37b73424-c081-4fc2-b1af-363f4f3fd4f3" providerId="ADAL" clId="{367DF5FB-A080-472C-A116-FF468CFD54BE}" dt="2022-12-30T15:57:24.999" v="52" actId="47"/>
        <pc:sldMkLst>
          <pc:docMk/>
          <pc:sldMk cId="3378114332" sldId="340"/>
        </pc:sldMkLst>
      </pc:sldChg>
      <pc:sldChg chg="del">
        <pc:chgData name="William Grey" userId="37b73424-c081-4fc2-b1af-363f4f3fd4f3" providerId="ADAL" clId="{367DF5FB-A080-472C-A116-FF468CFD54BE}" dt="2022-12-30T15:56:28.443" v="19" actId="47"/>
        <pc:sldMkLst>
          <pc:docMk/>
          <pc:sldMk cId="1640902852" sldId="342"/>
        </pc:sldMkLst>
      </pc:sldChg>
      <pc:sldChg chg="modSp del mod">
        <pc:chgData name="William Grey" userId="37b73424-c081-4fc2-b1af-363f4f3fd4f3" providerId="ADAL" clId="{367DF5FB-A080-472C-A116-FF468CFD54BE}" dt="2022-12-30T16:04:44.546" v="342" actId="47"/>
        <pc:sldMkLst>
          <pc:docMk/>
          <pc:sldMk cId="2633493161" sldId="347"/>
        </pc:sldMkLst>
        <pc:spChg chg="mod">
          <ac:chgData name="William Grey" userId="37b73424-c081-4fc2-b1af-363f4f3fd4f3" providerId="ADAL" clId="{367DF5FB-A080-472C-A116-FF468CFD54BE}" dt="2022-12-30T16:04:41.589" v="341" actId="5793"/>
          <ac:spMkLst>
            <pc:docMk/>
            <pc:sldMk cId="2633493161" sldId="347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367DF5FB-A080-472C-A116-FF468CFD54BE}" dt="2022-12-30T15:56:43.337" v="21" actId="47"/>
        <pc:sldMkLst>
          <pc:docMk/>
          <pc:sldMk cId="326356756" sldId="348"/>
        </pc:sldMkLst>
      </pc:sldChg>
      <pc:sldChg chg="del">
        <pc:chgData name="William Grey" userId="37b73424-c081-4fc2-b1af-363f4f3fd4f3" providerId="ADAL" clId="{367DF5FB-A080-472C-A116-FF468CFD54BE}" dt="2022-12-30T15:56:44.631" v="22" actId="47"/>
        <pc:sldMkLst>
          <pc:docMk/>
          <pc:sldMk cId="2838514856" sldId="349"/>
        </pc:sldMkLst>
      </pc:sldChg>
      <pc:sldChg chg="del">
        <pc:chgData name="William Grey" userId="37b73424-c081-4fc2-b1af-363f4f3fd4f3" providerId="ADAL" clId="{367DF5FB-A080-472C-A116-FF468CFD54BE}" dt="2022-12-30T15:57:15.529" v="33" actId="47"/>
        <pc:sldMkLst>
          <pc:docMk/>
          <pc:sldMk cId="752368950" sldId="350"/>
        </pc:sldMkLst>
      </pc:sldChg>
      <pc:sldChg chg="del">
        <pc:chgData name="William Grey" userId="37b73424-c081-4fc2-b1af-363f4f3fd4f3" providerId="ADAL" clId="{367DF5FB-A080-472C-A116-FF468CFD54BE}" dt="2022-12-30T16:04:46.179" v="344" actId="47"/>
        <pc:sldMkLst>
          <pc:docMk/>
          <pc:sldMk cId="3803995736" sldId="354"/>
        </pc:sldMkLst>
      </pc:sldChg>
      <pc:sldChg chg="modSp mod">
        <pc:chgData name="William Grey" userId="37b73424-c081-4fc2-b1af-363f4f3fd4f3" providerId="ADAL" clId="{367DF5FB-A080-472C-A116-FF468CFD54BE}" dt="2022-12-30T16:00:57.240" v="335" actId="20577"/>
        <pc:sldMkLst>
          <pc:docMk/>
          <pc:sldMk cId="1838470211" sldId="355"/>
        </pc:sldMkLst>
        <pc:spChg chg="mod">
          <ac:chgData name="William Grey" userId="37b73424-c081-4fc2-b1af-363f4f3fd4f3" providerId="ADAL" clId="{367DF5FB-A080-472C-A116-FF468CFD54BE}" dt="2022-12-30T16:00:57.240" v="335" actId="20577"/>
          <ac:spMkLst>
            <pc:docMk/>
            <pc:sldMk cId="1838470211" sldId="35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67DF5FB-A080-472C-A116-FF468CFD54BE}" dt="2022-12-30T15:56:15.079" v="15" actId="20577"/>
        <pc:sldMkLst>
          <pc:docMk/>
          <pc:sldMk cId="3031769970" sldId="357"/>
        </pc:sldMkLst>
        <pc:spChg chg="mod">
          <ac:chgData name="William Grey" userId="37b73424-c081-4fc2-b1af-363f4f3fd4f3" providerId="ADAL" clId="{367DF5FB-A080-472C-A116-FF468CFD54BE}" dt="2022-12-30T15:56:15.079" v="15" actId="20577"/>
          <ac:spMkLst>
            <pc:docMk/>
            <pc:sldMk cId="3031769970" sldId="357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367DF5FB-A080-472C-A116-FF468CFD54BE}" dt="2022-12-30T15:56:45.615" v="23" actId="47"/>
        <pc:sldMkLst>
          <pc:docMk/>
          <pc:sldMk cId="1697825692" sldId="358"/>
        </pc:sldMkLst>
      </pc:sldChg>
      <pc:sldChg chg="del">
        <pc:chgData name="William Grey" userId="37b73424-c081-4fc2-b1af-363f4f3fd4f3" providerId="ADAL" clId="{367DF5FB-A080-472C-A116-FF468CFD54BE}" dt="2022-12-30T15:57:18.384" v="37" actId="47"/>
        <pc:sldMkLst>
          <pc:docMk/>
          <pc:sldMk cId="2729898063" sldId="362"/>
        </pc:sldMkLst>
      </pc:sldChg>
      <pc:sldChg chg="del">
        <pc:chgData name="William Grey" userId="37b73424-c081-4fc2-b1af-363f4f3fd4f3" providerId="ADAL" clId="{367DF5FB-A080-472C-A116-FF468CFD54BE}" dt="2022-12-30T15:57:16.249" v="34" actId="47"/>
        <pc:sldMkLst>
          <pc:docMk/>
          <pc:sldMk cId="1447121669" sldId="365"/>
        </pc:sldMkLst>
      </pc:sldChg>
      <pc:sldChg chg="del">
        <pc:chgData name="William Grey" userId="37b73424-c081-4fc2-b1af-363f4f3fd4f3" providerId="ADAL" clId="{367DF5FB-A080-472C-A116-FF468CFD54BE}" dt="2022-12-30T16:04:45.372" v="343" actId="47"/>
        <pc:sldMkLst>
          <pc:docMk/>
          <pc:sldMk cId="3906728739" sldId="374"/>
        </pc:sldMkLst>
      </pc:sldChg>
      <pc:sldChg chg="del">
        <pc:chgData name="William Grey" userId="37b73424-c081-4fc2-b1af-363f4f3fd4f3" providerId="ADAL" clId="{367DF5FB-A080-472C-A116-FF468CFD54BE}" dt="2022-12-30T15:56:46.254" v="24" actId="47"/>
        <pc:sldMkLst>
          <pc:docMk/>
          <pc:sldMk cId="1995092250" sldId="383"/>
        </pc:sldMkLst>
      </pc:sldChg>
      <pc:sldChg chg="del">
        <pc:chgData name="William Grey" userId="37b73424-c081-4fc2-b1af-363f4f3fd4f3" providerId="ADAL" clId="{367DF5FB-A080-472C-A116-FF468CFD54BE}" dt="2022-12-30T15:56:27.720" v="18" actId="47"/>
        <pc:sldMkLst>
          <pc:docMk/>
          <pc:sldMk cId="617622764" sldId="384"/>
        </pc:sldMkLst>
      </pc:sldChg>
      <pc:sldChg chg="del">
        <pc:chgData name="William Grey" userId="37b73424-c081-4fc2-b1af-363f4f3fd4f3" providerId="ADAL" clId="{367DF5FB-A080-472C-A116-FF468CFD54BE}" dt="2022-12-30T15:57:13.510" v="29" actId="47"/>
        <pc:sldMkLst>
          <pc:docMk/>
          <pc:sldMk cId="4210410709" sldId="393"/>
        </pc:sldMkLst>
      </pc:sldChg>
      <pc:sldChg chg="del">
        <pc:chgData name="William Grey" userId="37b73424-c081-4fc2-b1af-363f4f3fd4f3" providerId="ADAL" clId="{367DF5FB-A080-472C-A116-FF468CFD54BE}" dt="2022-12-30T15:57:23.368" v="49" actId="47"/>
        <pc:sldMkLst>
          <pc:docMk/>
          <pc:sldMk cId="2815338206" sldId="409"/>
        </pc:sldMkLst>
      </pc:sldChg>
      <pc:sldChg chg="del">
        <pc:chgData name="William Grey" userId="37b73424-c081-4fc2-b1af-363f4f3fd4f3" providerId="ADAL" clId="{367DF5FB-A080-472C-A116-FF468CFD54BE}" dt="2022-12-30T15:57:23.883" v="50" actId="47"/>
        <pc:sldMkLst>
          <pc:docMk/>
          <pc:sldMk cId="2358023930" sldId="410"/>
        </pc:sldMkLst>
      </pc:sldChg>
      <pc:sldChg chg="del">
        <pc:chgData name="William Grey" userId="37b73424-c081-4fc2-b1af-363f4f3fd4f3" providerId="ADAL" clId="{367DF5FB-A080-472C-A116-FF468CFD54BE}" dt="2022-12-30T15:57:07.507" v="26" actId="47"/>
        <pc:sldMkLst>
          <pc:docMk/>
          <pc:sldMk cId="1509092430" sldId="412"/>
        </pc:sldMkLst>
      </pc:sldChg>
      <pc:sldChg chg="del">
        <pc:chgData name="William Grey" userId="37b73424-c081-4fc2-b1af-363f4f3fd4f3" providerId="ADAL" clId="{367DF5FB-A080-472C-A116-FF468CFD54BE}" dt="2022-12-30T15:57:13.893" v="30" actId="47"/>
        <pc:sldMkLst>
          <pc:docMk/>
          <pc:sldMk cId="2026678641" sldId="414"/>
        </pc:sldMkLst>
      </pc:sldChg>
      <pc:sldChg chg="del">
        <pc:chgData name="William Grey" userId="37b73424-c081-4fc2-b1af-363f4f3fd4f3" providerId="ADAL" clId="{367DF5FB-A080-472C-A116-FF468CFD54BE}" dt="2022-12-30T15:57:14.281" v="31" actId="47"/>
        <pc:sldMkLst>
          <pc:docMk/>
          <pc:sldMk cId="2054446238" sldId="415"/>
        </pc:sldMkLst>
      </pc:sldChg>
      <pc:sldChg chg="modSp mod">
        <pc:chgData name="William Grey" userId="37b73424-c081-4fc2-b1af-363f4f3fd4f3" providerId="ADAL" clId="{367DF5FB-A080-472C-A116-FF468CFD54BE}" dt="2022-12-30T15:56:21.351" v="16" actId="20577"/>
        <pc:sldMkLst>
          <pc:docMk/>
          <pc:sldMk cId="3506331625" sldId="417"/>
        </pc:sldMkLst>
        <pc:spChg chg="mod">
          <ac:chgData name="William Grey" userId="37b73424-c081-4fc2-b1af-363f4f3fd4f3" providerId="ADAL" clId="{367DF5FB-A080-472C-A116-FF468CFD54BE}" dt="2022-12-30T15:56:21.351" v="16" actId="20577"/>
          <ac:spMkLst>
            <pc:docMk/>
            <pc:sldMk cId="3506331625" sldId="417"/>
            <ac:spMk id="4099" creationId="{00000000-0000-0000-0000-000000000000}"/>
          </ac:spMkLst>
        </pc:spChg>
      </pc:sldChg>
      <pc:sldChg chg="del">
        <pc:chgData name="William Grey" userId="37b73424-c081-4fc2-b1af-363f4f3fd4f3" providerId="ADAL" clId="{367DF5FB-A080-472C-A116-FF468CFD54BE}" dt="2022-12-30T15:56:29.833" v="20" actId="47"/>
        <pc:sldMkLst>
          <pc:docMk/>
          <pc:sldMk cId="2075484708" sldId="419"/>
        </pc:sldMkLst>
      </pc:sldChg>
      <pc:sldChg chg="del">
        <pc:chgData name="William Grey" userId="37b73424-c081-4fc2-b1af-363f4f3fd4f3" providerId="ADAL" clId="{367DF5FB-A080-472C-A116-FF468CFD54BE}" dt="2022-12-30T15:57:18.974" v="38" actId="47"/>
        <pc:sldMkLst>
          <pc:docMk/>
          <pc:sldMk cId="866215733" sldId="420"/>
        </pc:sldMkLst>
      </pc:sldChg>
      <pc:sldChg chg="del">
        <pc:chgData name="William Grey" userId="37b73424-c081-4fc2-b1af-363f4f3fd4f3" providerId="ADAL" clId="{367DF5FB-A080-472C-A116-FF468CFD54BE}" dt="2022-12-30T15:57:19.421" v="39" actId="47"/>
        <pc:sldMkLst>
          <pc:docMk/>
          <pc:sldMk cId="2508119336" sldId="421"/>
        </pc:sldMkLst>
      </pc:sldChg>
      <pc:sldChg chg="del">
        <pc:chgData name="William Grey" userId="37b73424-c081-4fc2-b1af-363f4f3fd4f3" providerId="ADAL" clId="{367DF5FB-A080-472C-A116-FF468CFD54BE}" dt="2022-12-30T15:57:19.850" v="40" actId="47"/>
        <pc:sldMkLst>
          <pc:docMk/>
          <pc:sldMk cId="2268571996" sldId="422"/>
        </pc:sldMkLst>
      </pc:sldChg>
      <pc:sldChg chg="del">
        <pc:chgData name="William Grey" userId="37b73424-c081-4fc2-b1af-363f4f3fd4f3" providerId="ADAL" clId="{367DF5FB-A080-472C-A116-FF468CFD54BE}" dt="2022-12-30T15:57:20.272" v="41" actId="47"/>
        <pc:sldMkLst>
          <pc:docMk/>
          <pc:sldMk cId="1749329770" sldId="423"/>
        </pc:sldMkLst>
      </pc:sldChg>
      <pc:sldChg chg="del">
        <pc:chgData name="William Grey" userId="37b73424-c081-4fc2-b1af-363f4f3fd4f3" providerId="ADAL" clId="{367DF5FB-A080-472C-A116-FF468CFD54BE}" dt="2022-12-30T15:57:20.646" v="42" actId="47"/>
        <pc:sldMkLst>
          <pc:docMk/>
          <pc:sldMk cId="4028132953" sldId="424"/>
        </pc:sldMkLst>
      </pc:sldChg>
      <pc:sldChg chg="del">
        <pc:chgData name="William Grey" userId="37b73424-c081-4fc2-b1af-363f4f3fd4f3" providerId="ADAL" clId="{367DF5FB-A080-472C-A116-FF468CFD54BE}" dt="2022-12-30T15:57:21.022" v="43" actId="47"/>
        <pc:sldMkLst>
          <pc:docMk/>
          <pc:sldMk cId="330641910" sldId="425"/>
        </pc:sldMkLst>
      </pc:sldChg>
      <pc:sldChg chg="del">
        <pc:chgData name="William Grey" userId="37b73424-c081-4fc2-b1af-363f4f3fd4f3" providerId="ADAL" clId="{367DF5FB-A080-472C-A116-FF468CFD54BE}" dt="2022-12-30T15:57:21.378" v="44" actId="47"/>
        <pc:sldMkLst>
          <pc:docMk/>
          <pc:sldMk cId="2211772838" sldId="426"/>
        </pc:sldMkLst>
      </pc:sldChg>
      <pc:sldChg chg="del">
        <pc:chgData name="William Grey" userId="37b73424-c081-4fc2-b1af-363f4f3fd4f3" providerId="ADAL" clId="{367DF5FB-A080-472C-A116-FF468CFD54BE}" dt="2022-12-30T15:57:21.746" v="45" actId="47"/>
        <pc:sldMkLst>
          <pc:docMk/>
          <pc:sldMk cId="50137732" sldId="427"/>
        </pc:sldMkLst>
      </pc:sldChg>
      <pc:sldChg chg="del">
        <pc:chgData name="William Grey" userId="37b73424-c081-4fc2-b1af-363f4f3fd4f3" providerId="ADAL" clId="{367DF5FB-A080-472C-A116-FF468CFD54BE}" dt="2022-12-30T15:57:22.139" v="46" actId="47"/>
        <pc:sldMkLst>
          <pc:docMk/>
          <pc:sldMk cId="678093723" sldId="428"/>
        </pc:sldMkLst>
      </pc:sldChg>
      <pc:sldChg chg="del">
        <pc:chgData name="William Grey" userId="37b73424-c081-4fc2-b1af-363f4f3fd4f3" providerId="ADAL" clId="{367DF5FB-A080-472C-A116-FF468CFD54BE}" dt="2022-12-30T15:57:22.521" v="47" actId="47"/>
        <pc:sldMkLst>
          <pc:docMk/>
          <pc:sldMk cId="3480392243" sldId="429"/>
        </pc:sldMkLst>
      </pc:sldChg>
      <pc:sldChg chg="del">
        <pc:chgData name="William Grey" userId="37b73424-c081-4fc2-b1af-363f4f3fd4f3" providerId="ADAL" clId="{367DF5FB-A080-472C-A116-FF468CFD54BE}" dt="2022-12-30T15:57:22.969" v="48" actId="47"/>
        <pc:sldMkLst>
          <pc:docMk/>
          <pc:sldMk cId="10771782" sldId="431"/>
        </pc:sldMkLst>
      </pc:sldChg>
      <pc:sldChg chg="del">
        <pc:chgData name="William Grey" userId="37b73424-c081-4fc2-b1af-363f4f3fd4f3" providerId="ADAL" clId="{367DF5FB-A080-472C-A116-FF468CFD54BE}" dt="2022-12-30T15:57:08.293" v="27" actId="47"/>
        <pc:sldMkLst>
          <pc:docMk/>
          <pc:sldMk cId="2137708190" sldId="433"/>
        </pc:sldMkLst>
      </pc:sldChg>
      <pc:sldChg chg="del">
        <pc:chgData name="William Grey" userId="37b73424-c081-4fc2-b1af-363f4f3fd4f3" providerId="ADAL" clId="{367DF5FB-A080-472C-A116-FF468CFD54BE}" dt="2022-12-30T15:57:17.166" v="35" actId="47"/>
        <pc:sldMkLst>
          <pc:docMk/>
          <pc:sldMk cId="2192489380" sldId="436"/>
        </pc:sldMkLst>
      </pc:sldChg>
      <pc:sldChg chg="del">
        <pc:chgData name="William Grey" userId="37b73424-c081-4fc2-b1af-363f4f3fd4f3" providerId="ADAL" clId="{367DF5FB-A080-472C-A116-FF468CFD54BE}" dt="2022-12-30T15:57:24.269" v="51" actId="47"/>
        <pc:sldMkLst>
          <pc:docMk/>
          <pc:sldMk cId="1721586560" sldId="437"/>
        </pc:sldMkLst>
      </pc:sldChg>
      <pc:sldChg chg="del">
        <pc:chgData name="William Grey" userId="37b73424-c081-4fc2-b1af-363f4f3fd4f3" providerId="ADAL" clId="{367DF5FB-A080-472C-A116-FF468CFD54BE}" dt="2022-12-30T15:56:47.106" v="25" actId="47"/>
        <pc:sldMkLst>
          <pc:docMk/>
          <pc:sldMk cId="1130234456" sldId="438"/>
        </pc:sldMkLst>
      </pc:sldChg>
      <pc:sldChg chg="modSp mod">
        <pc:chgData name="William Grey" userId="37b73424-c081-4fc2-b1af-363f4f3fd4f3" providerId="ADAL" clId="{367DF5FB-A080-472C-A116-FF468CFD54BE}" dt="2022-12-30T16:05:07.565" v="345"/>
        <pc:sldMkLst>
          <pc:docMk/>
          <pc:sldMk cId="2192498809" sldId="439"/>
        </pc:sldMkLst>
        <pc:spChg chg="mod">
          <ac:chgData name="William Grey" userId="37b73424-c081-4fc2-b1af-363f4f3fd4f3" providerId="ADAL" clId="{367DF5FB-A080-472C-A116-FF468CFD54BE}" dt="2022-12-30T16:05:07.565" v="345"/>
          <ac:spMkLst>
            <pc:docMk/>
            <pc:sldMk cId="2192498809" sldId="439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367DF5FB-A080-472C-A116-FF468CFD54BE}" dt="2022-12-30T16:01:48.717" v="336" actId="47"/>
        <pc:sldMkLst>
          <pc:docMk/>
          <pc:sldMk cId="334504785" sldId="444"/>
        </pc:sldMkLst>
      </pc:sldChg>
      <pc:sldChg chg="del">
        <pc:chgData name="William Grey" userId="37b73424-c081-4fc2-b1af-363f4f3fd4f3" providerId="ADAL" clId="{367DF5FB-A080-472C-A116-FF468CFD54BE}" dt="2022-12-30T16:01:49.509" v="337" actId="47"/>
        <pc:sldMkLst>
          <pc:docMk/>
          <pc:sldMk cId="3287009284" sldId="445"/>
        </pc:sldMkLst>
      </pc:sldChg>
      <pc:sldChg chg="modSp add mod ord">
        <pc:chgData name="William Grey" userId="37b73424-c081-4fc2-b1af-363f4f3fd4f3" providerId="ADAL" clId="{367DF5FB-A080-472C-A116-FF468CFD54BE}" dt="2022-12-30T16:00:21.846" v="301"/>
        <pc:sldMkLst>
          <pc:docMk/>
          <pc:sldMk cId="4077501960" sldId="446"/>
        </pc:sldMkLst>
        <pc:spChg chg="mod">
          <ac:chgData name="William Grey" userId="37b73424-c081-4fc2-b1af-363f4f3fd4f3" providerId="ADAL" clId="{367DF5FB-A080-472C-A116-FF468CFD54BE}" dt="2022-12-30T15:58:42.412" v="61" actId="20577"/>
          <ac:spMkLst>
            <pc:docMk/>
            <pc:sldMk cId="4077501960" sldId="446"/>
            <ac:spMk id="2" creationId="{00000000-0000-0000-0000-000000000000}"/>
          </ac:spMkLst>
        </pc:spChg>
        <pc:spChg chg="mod">
          <ac:chgData name="William Grey" userId="37b73424-c081-4fc2-b1af-363f4f3fd4f3" providerId="ADAL" clId="{367DF5FB-A080-472C-A116-FF468CFD54BE}" dt="2022-12-30T15:59:11.774" v="160" actId="20577"/>
          <ac:spMkLst>
            <pc:docMk/>
            <pc:sldMk cId="4077501960" sldId="446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367DF5FB-A080-472C-A116-FF468CFD54BE}" dt="2022-12-30T16:00:37.952" v="332" actId="20577"/>
        <pc:sldMkLst>
          <pc:docMk/>
          <pc:sldMk cId="2694909213" sldId="447"/>
        </pc:sldMkLst>
        <pc:spChg chg="mod">
          <ac:chgData name="William Grey" userId="37b73424-c081-4fc2-b1af-363f4f3fd4f3" providerId="ADAL" clId="{367DF5FB-A080-472C-A116-FF468CFD54BE}" dt="2022-12-30T16:00:37.952" v="332" actId="20577"/>
          <ac:spMkLst>
            <pc:docMk/>
            <pc:sldMk cId="2694909213" sldId="447"/>
            <ac:spMk id="2" creationId="{8CD5E596-A962-4AC2-931E-20EAD8A62926}"/>
          </ac:spMkLst>
        </pc:spChg>
        <pc:spChg chg="mod">
          <ac:chgData name="William Grey" userId="37b73424-c081-4fc2-b1af-363f4f3fd4f3" providerId="ADAL" clId="{367DF5FB-A080-472C-A116-FF468CFD54BE}" dt="2022-12-30T16:00:29.252" v="304" actId="20577"/>
          <ac:spMkLst>
            <pc:docMk/>
            <pc:sldMk cId="2694909213" sldId="447"/>
            <ac:spMk id="3" creationId="{02BC6C8D-7EDD-440F-B7EF-6E81009B386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08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75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42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4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2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33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90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91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0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91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3A59348-610E-1FB4-32A3-47250C15E61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04190E-99B5-7394-DF31-C1F49255E16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9602F7-5B38-F38D-DAC1-45A4EAF3448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E01331-0AA4-4673-E408-5353C33287E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5E596-A962-4AC2-931E-20EAD8A6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682"/>
            <a:ext cx="10515600" cy="57150"/>
          </a:xfrm>
        </p:spPr>
        <p:txBody>
          <a:bodyPr/>
          <a:lstStyle/>
          <a:p>
            <a:r>
              <a:rPr lang="en-GB" dirty="0"/>
              <a:t>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C6C8D-7EDD-440F-B7EF-6E81009B3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the context of computer science, explain what composition and decomposition are. </a:t>
            </a:r>
          </a:p>
        </p:txBody>
      </p:sp>
    </p:spTree>
    <p:extLst>
      <p:ext uri="{BB962C8B-B14F-4D97-AF65-F5344CB8AC3E}">
        <p14:creationId xmlns:p14="http://schemas.microsoft.com/office/powerpoint/2010/main" val="2694909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Circle calculator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4727" y="1930554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5160395" y="3677992"/>
            <a:ext cx="2133601" cy="96665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5333" y="3689875"/>
            <a:ext cx="2133600" cy="96665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</a:t>
            </a:r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6227196" y="2897205"/>
            <a:ext cx="1367246" cy="780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  <a:stCxn id="4" idx="2"/>
          </p:cNvCxnSpPr>
          <p:nvPr/>
        </p:nvCxnSpPr>
        <p:spPr>
          <a:xfrm>
            <a:off x="7594442" y="2897205"/>
            <a:ext cx="1538766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518934" y="502228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circumference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dirty="0"/>
                        <m:t>rea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>
            <a:cxnSpLocks/>
            <a:stCxn id="6" idx="2"/>
          </p:cNvCxnSpPr>
          <p:nvPr/>
        </p:nvCxnSpPr>
        <p:spPr>
          <a:xfrm flipH="1">
            <a:off x="7594442" y="4656527"/>
            <a:ext cx="1667691" cy="365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12" idx="0"/>
          </p:cNvCxnSpPr>
          <p:nvPr/>
        </p:nvCxnSpPr>
        <p:spPr>
          <a:xfrm>
            <a:off x="9262133" y="4656527"/>
            <a:ext cx="1367246" cy="335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A60DA8E-871B-43F9-B0F7-376790871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26" y="928201"/>
            <a:ext cx="4571711" cy="5858271"/>
          </a:xfrm>
          <a:solidFill>
            <a:schemeClr val="bg1"/>
          </a:solidFill>
          <a:ln>
            <a:solidFill>
              <a:srgbClr val="92D05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calculate(radius):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area(radius)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circumference(radius)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900" dirty="0"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radius=in()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900" dirty="0"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calculate(radius)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24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Circle calculator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4727" y="1930554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5160395" y="3677992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5333" y="368987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</a:t>
            </a:r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6227196" y="2897205"/>
            <a:ext cx="1367246" cy="780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  <a:stCxn id="4" idx="2"/>
          </p:cNvCxnSpPr>
          <p:nvPr/>
        </p:nvCxnSpPr>
        <p:spPr>
          <a:xfrm>
            <a:off x="7594442" y="2897205"/>
            <a:ext cx="1538766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518934" y="5022285"/>
            <a:ext cx="2133600" cy="96665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circumference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dirty="0"/>
                        <m:t>rea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>
            <a:cxnSpLocks/>
            <a:stCxn id="6" idx="2"/>
          </p:cNvCxnSpPr>
          <p:nvPr/>
        </p:nvCxnSpPr>
        <p:spPr>
          <a:xfrm flipH="1">
            <a:off x="7594442" y="4656527"/>
            <a:ext cx="1667691" cy="365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12" idx="0"/>
          </p:cNvCxnSpPr>
          <p:nvPr/>
        </p:nvCxnSpPr>
        <p:spPr>
          <a:xfrm>
            <a:off x="9262133" y="4656527"/>
            <a:ext cx="1367246" cy="335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1B6EC42-04FD-493C-B1D9-C7E95ECB1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61" y="907513"/>
            <a:ext cx="4571711" cy="5878959"/>
          </a:xfrm>
          <a:solidFill>
            <a:schemeClr val="bg1"/>
          </a:solidFill>
          <a:ln>
            <a:solidFill>
              <a:srgbClr val="92D05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calculate(radius):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900" dirty="0"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area(radius)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900" dirty="0"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circumference(radius)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calculate(radius)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011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chart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6075"/>
          </a:xfrm>
        </p:spPr>
        <p:txBody>
          <a:bodyPr>
            <a:normAutofit/>
          </a:bodyPr>
          <a:lstStyle/>
          <a:p>
            <a:r>
              <a:rPr lang="en-GB" altLang="en-US" dirty="0"/>
              <a:t>A structure chart shows more detail than a hierarchy chart and </a:t>
            </a:r>
            <a:r>
              <a:rPr lang="en-GB" altLang="en-US" dirty="0" err="1"/>
              <a:t>includs</a:t>
            </a:r>
            <a:r>
              <a:rPr lang="en-GB" altLang="en-US" dirty="0"/>
              <a:t> information such as:</a:t>
            </a:r>
          </a:p>
          <a:p>
            <a:pPr lvl="1"/>
            <a:r>
              <a:rPr lang="en-GB" altLang="en-US" dirty="0"/>
              <a:t>parsing data to and from other modules which is represented by an arrow with a circle on the end.</a:t>
            </a:r>
          </a:p>
          <a:p>
            <a:pPr marL="457200" lvl="1" indent="0">
              <a:buNone/>
            </a:pPr>
            <a:endParaRPr lang="en-GB" altLang="en-US" dirty="0"/>
          </a:p>
          <a:p>
            <a:pPr lvl="1"/>
            <a:r>
              <a:rPr lang="en-GB" altLang="en-US" dirty="0"/>
              <a:t>Loops</a:t>
            </a:r>
          </a:p>
          <a:p>
            <a:pPr marL="457200" lvl="1" indent="0">
              <a:buNone/>
            </a:pPr>
            <a:endParaRPr lang="en-GB" altLang="en-US" dirty="0"/>
          </a:p>
          <a:p>
            <a:pPr lvl="1"/>
            <a:r>
              <a:rPr lang="en-GB" altLang="en-US" dirty="0"/>
              <a:t>Selection</a:t>
            </a:r>
          </a:p>
          <a:p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5276438" y="3233703"/>
            <a:ext cx="521918" cy="177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5137528" y="3338494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Diamond 50"/>
          <p:cNvSpPr/>
          <p:nvPr/>
        </p:nvSpPr>
        <p:spPr>
          <a:xfrm>
            <a:off x="2895600" y="4572000"/>
            <a:ext cx="438150" cy="476250"/>
          </a:xfrm>
          <a:prstGeom prst="diamond">
            <a:avLst/>
          </a:prstGeom>
          <a:ln w="127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Curved Connector 57"/>
          <p:cNvCxnSpPr/>
          <p:nvPr/>
        </p:nvCxnSpPr>
        <p:spPr>
          <a:xfrm rot="10800000">
            <a:off x="2895602" y="3732212"/>
            <a:ext cx="838199" cy="401638"/>
          </a:xfrm>
          <a:prstGeom prst="curvedConnector3">
            <a:avLst>
              <a:gd name="adj1" fmla="val 13409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470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363" y="1463126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1496785" y="3248382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in:</a:t>
            </a:r>
          </a:p>
          <a:p>
            <a:pPr algn="ctr"/>
            <a:r>
              <a:rPr lang="en-US" dirty="0"/>
              <a:t>Radius, r</a:t>
            </a:r>
          </a:p>
        </p:txBody>
      </p:sp>
      <p:sp>
        <p:nvSpPr>
          <p:cNvPr id="6" name="Rectangle 5"/>
          <p:cNvSpPr/>
          <p:nvPr/>
        </p:nvSpPr>
        <p:spPr>
          <a:xfrm>
            <a:off x="5838661" y="328433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</p:txBody>
      </p:sp>
      <p:cxnSp>
        <p:nvCxnSpPr>
          <p:cNvPr id="8" name="Straight Connector 7"/>
          <p:cNvCxnSpPr>
            <a:stCxn id="4" idx="2"/>
            <a:endCxn id="5" idx="0"/>
          </p:cNvCxnSpPr>
          <p:nvPr/>
        </p:nvCxnSpPr>
        <p:spPr>
          <a:xfrm flipH="1">
            <a:off x="2563586" y="2429777"/>
            <a:ext cx="2734492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5299225" y="2419125"/>
            <a:ext cx="1607383" cy="8545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09041" y="2386649"/>
            <a:ext cx="25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314288" y="2642150"/>
            <a:ext cx="521918" cy="177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175378" y="2746941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6402395" y="2755981"/>
            <a:ext cx="225071" cy="158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261901" y="2636514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465437" y="2508368"/>
            <a:ext cx="25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929580" y="4902897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circumference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972261" y="4919688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dirty="0"/>
                        <m:t>rea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2261" y="4919688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>
            <a:endCxn id="23" idx="0"/>
          </p:cNvCxnSpPr>
          <p:nvPr/>
        </p:nvCxnSpPr>
        <p:spPr>
          <a:xfrm flipH="1">
            <a:off x="4996380" y="4268964"/>
            <a:ext cx="1892209" cy="633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24" idx="0"/>
          </p:cNvCxnSpPr>
          <p:nvPr/>
        </p:nvCxnSpPr>
        <p:spPr>
          <a:xfrm>
            <a:off x="6905461" y="4250987"/>
            <a:ext cx="2133600" cy="6687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528624" y="4581743"/>
            <a:ext cx="365874" cy="157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8370563" y="4465342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8639773" y="4271048"/>
            <a:ext cx="4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5867086" y="4612249"/>
            <a:ext cx="540419" cy="187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6402395" y="452325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201118" y="4632958"/>
            <a:ext cx="4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885541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chart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Suppose we want to modify the program that:</a:t>
            </a:r>
          </a:p>
          <a:p>
            <a:pPr marL="0" indent="0">
              <a:buNone/>
            </a:pPr>
            <a:r>
              <a:rPr lang="en-US" dirty="0"/>
              <a:t>1)   Allows us either to calculate area or circumference instead of both based on a user input choice.</a:t>
            </a:r>
          </a:p>
          <a:p>
            <a:pPr marL="514350" indent="-514350">
              <a:buAutoNum type="arabicParenR" startAt="2"/>
            </a:pPr>
            <a:r>
              <a:rPr lang="en-US" dirty="0"/>
              <a:t>Asks the user if he /she wants to run the program again for another value.</a:t>
            </a:r>
          </a:p>
          <a:p>
            <a:pPr marL="514350" indent="-514350">
              <a:buAutoNum type="arabicParenR" startAt="2"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will need to make modifications to the structure chart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713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304800"/>
            <a:ext cx="10515600" cy="655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And the modified algorithm will look like: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AF4BEDD-F4CF-4853-92BE-AB9E832512E8}"/>
              </a:ext>
            </a:extLst>
          </p:cNvPr>
          <p:cNvSpPr txBox="1">
            <a:spLocks/>
          </p:cNvSpPr>
          <p:nvPr/>
        </p:nvSpPr>
        <p:spPr>
          <a:xfrm>
            <a:off x="7703254" y="152400"/>
            <a:ext cx="4571711" cy="65532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if c == “area”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else: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again = “y”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while again==“y”: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choice=input(“area or circumference?”)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again = input(“Another go?”)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88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Modified structure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067079" y="1246558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501" y="3031814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in:</a:t>
            </a:r>
          </a:p>
          <a:p>
            <a:pPr algn="ctr"/>
            <a:r>
              <a:rPr lang="en-US" dirty="0"/>
              <a:t>Radius, r</a:t>
            </a:r>
          </a:p>
        </p:txBody>
      </p:sp>
      <p:sp>
        <p:nvSpPr>
          <p:cNvPr id="6" name="Rectangle 5"/>
          <p:cNvSpPr/>
          <p:nvPr/>
        </p:nvSpPr>
        <p:spPr>
          <a:xfrm>
            <a:off x="3745096" y="312171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</p:txBody>
      </p:sp>
      <p:cxnSp>
        <p:nvCxnSpPr>
          <p:cNvPr id="8" name="Straight Connector 7"/>
          <p:cNvCxnSpPr>
            <a:stCxn id="4" idx="2"/>
            <a:endCxn id="5" idx="0"/>
          </p:cNvCxnSpPr>
          <p:nvPr/>
        </p:nvCxnSpPr>
        <p:spPr>
          <a:xfrm flipH="1">
            <a:off x="1312302" y="2213209"/>
            <a:ext cx="2734492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2"/>
            <a:endCxn id="6" idx="0"/>
          </p:cNvCxnSpPr>
          <p:nvPr/>
        </p:nvCxnSpPr>
        <p:spPr>
          <a:xfrm>
            <a:off x="4046794" y="2213209"/>
            <a:ext cx="765102" cy="9085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757" y="2170081"/>
            <a:ext cx="25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63004" y="2425582"/>
            <a:ext cx="521918" cy="177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924094" y="2530373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4674694" y="2700629"/>
            <a:ext cx="190067" cy="198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548029" y="253675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85414" y="2418160"/>
            <a:ext cx="264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R,choice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29862" y="4757068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  <a:p>
            <a:pPr algn="ctr"/>
            <a:r>
              <a:rPr lang="en-US" dirty="0"/>
              <a:t>Circumference=2</a:t>
            </a:r>
            <a:r>
              <a:rPr lang="el-GR" dirty="0"/>
              <a:t>π</a:t>
            </a:r>
            <a:r>
              <a:rPr lang="en-US" dirty="0"/>
              <a:t>r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Area</m:t>
                      </m:r>
                      <m:r>
                        <m:rPr>
                          <m:nor/>
                        </m:rPr>
                        <a:rPr lang="en-US" dirty="0"/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π</m:t>
                      </m:r>
                      <m:r>
                        <m:rPr>
                          <m:nor/>
                        </m:rPr>
                        <a:rPr lang="en-US" dirty="0"/>
                        <m:t>r</m:t>
                      </m:r>
                      <m:r>
                        <m:rPr>
                          <m:nor/>
                        </m:rPr>
                        <a:rPr lang="en-US" baseline="30000" dirty="0"/>
                        <m:t>2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2902815" y="4106344"/>
            <a:ext cx="1892209" cy="633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24" idx="0"/>
          </p:cNvCxnSpPr>
          <p:nvPr/>
        </p:nvCxnSpPr>
        <p:spPr>
          <a:xfrm>
            <a:off x="4811896" y="4088367"/>
            <a:ext cx="1519503" cy="8605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40" idx="5"/>
          </p:cNvCxnSpPr>
          <p:nvPr/>
        </p:nvCxnSpPr>
        <p:spPr>
          <a:xfrm>
            <a:off x="5867290" y="4559666"/>
            <a:ext cx="319546" cy="209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711192" y="4403568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947613" y="4333992"/>
            <a:ext cx="350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773521" y="4449629"/>
            <a:ext cx="540419" cy="187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4308830" y="436063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107553" y="4470338"/>
            <a:ext cx="4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7BEBFFD7-8912-44DD-9B8F-FE5CEDDFB67F}"/>
              </a:ext>
            </a:extLst>
          </p:cNvPr>
          <p:cNvSpPr/>
          <p:nvPr/>
        </p:nvSpPr>
        <p:spPr>
          <a:xfrm>
            <a:off x="4605959" y="3884385"/>
            <a:ext cx="438150" cy="476250"/>
          </a:xfrm>
          <a:prstGeom prst="diamond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5B7A7A9-AF85-4AB7-A4E1-2B9279B9ED2F}"/>
              </a:ext>
            </a:extLst>
          </p:cNvPr>
          <p:cNvSpPr/>
          <p:nvPr/>
        </p:nvSpPr>
        <p:spPr>
          <a:xfrm flipV="1">
            <a:off x="3522878" y="2175867"/>
            <a:ext cx="1082040" cy="229459"/>
          </a:xfrm>
          <a:custGeom>
            <a:avLst/>
            <a:gdLst>
              <a:gd name="connsiteX0" fmla="*/ 0 w 1082040"/>
              <a:gd name="connsiteY0" fmla="*/ 548712 h 548712"/>
              <a:gd name="connsiteX1" fmla="*/ 579120 w 1082040"/>
              <a:gd name="connsiteY1" fmla="*/ 72 h 548712"/>
              <a:gd name="connsiteX2" fmla="*/ 1082040 w 1082040"/>
              <a:gd name="connsiteY2" fmla="*/ 518232 h 5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2040" h="548712">
                <a:moveTo>
                  <a:pt x="0" y="548712"/>
                </a:moveTo>
                <a:cubicBezTo>
                  <a:pt x="199390" y="276932"/>
                  <a:pt x="398780" y="5152"/>
                  <a:pt x="579120" y="72"/>
                </a:cubicBezTo>
                <a:cubicBezTo>
                  <a:pt x="759460" y="-5008"/>
                  <a:pt x="920750" y="256612"/>
                  <a:pt x="1082040" y="518232"/>
                </a:cubicBezTo>
              </a:path>
            </a:pathLst>
          </a:custGeom>
          <a:ln>
            <a:solidFill>
              <a:schemeClr val="tx1"/>
            </a:solidFill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2D169650-1664-4149-BD6F-6AD922C3EBD9}"/>
              </a:ext>
            </a:extLst>
          </p:cNvPr>
          <p:cNvSpPr txBox="1">
            <a:spLocks/>
          </p:cNvSpPr>
          <p:nvPr/>
        </p:nvSpPr>
        <p:spPr>
          <a:xfrm>
            <a:off x="7703254" y="152400"/>
            <a:ext cx="4571711" cy="65532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if c == “area”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else: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again = “y”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while again==“y”: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choice=input(“area or circumference?”)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again = input(“Another go?”)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098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Modified structure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067079" y="1246558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501" y="3031814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in:</a:t>
            </a:r>
          </a:p>
          <a:p>
            <a:pPr algn="ctr"/>
            <a:r>
              <a:rPr lang="en-US" dirty="0"/>
              <a:t>Radius, r</a:t>
            </a:r>
          </a:p>
        </p:txBody>
      </p:sp>
      <p:sp>
        <p:nvSpPr>
          <p:cNvPr id="6" name="Rectangle 5"/>
          <p:cNvSpPr/>
          <p:nvPr/>
        </p:nvSpPr>
        <p:spPr>
          <a:xfrm>
            <a:off x="3745096" y="312171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</p:txBody>
      </p:sp>
      <p:cxnSp>
        <p:nvCxnSpPr>
          <p:cNvPr id="8" name="Straight Connector 7"/>
          <p:cNvCxnSpPr>
            <a:stCxn id="4" idx="2"/>
            <a:endCxn id="5" idx="0"/>
          </p:cNvCxnSpPr>
          <p:nvPr/>
        </p:nvCxnSpPr>
        <p:spPr>
          <a:xfrm flipH="1">
            <a:off x="1312302" y="2213209"/>
            <a:ext cx="2734492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2"/>
            <a:endCxn id="6" idx="0"/>
          </p:cNvCxnSpPr>
          <p:nvPr/>
        </p:nvCxnSpPr>
        <p:spPr>
          <a:xfrm>
            <a:off x="4046794" y="2213209"/>
            <a:ext cx="765102" cy="9085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757" y="2170081"/>
            <a:ext cx="25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63004" y="2425582"/>
            <a:ext cx="521918" cy="177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924094" y="2530373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4674694" y="2700629"/>
            <a:ext cx="190067" cy="198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548029" y="253675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85414" y="2418160"/>
            <a:ext cx="264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R,choice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29862" y="4757068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  <a:p>
            <a:pPr algn="ctr"/>
            <a:r>
              <a:rPr lang="en-US" dirty="0"/>
              <a:t>Circumference=2</a:t>
            </a:r>
            <a:r>
              <a:rPr lang="el-GR" dirty="0"/>
              <a:t>π</a:t>
            </a:r>
            <a:r>
              <a:rPr lang="en-US" dirty="0"/>
              <a:t>r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Area</m:t>
                      </m:r>
                      <m:r>
                        <m:rPr>
                          <m:nor/>
                        </m:rPr>
                        <a:rPr lang="en-US" dirty="0"/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π</m:t>
                      </m:r>
                      <m:r>
                        <m:rPr>
                          <m:nor/>
                        </m:rPr>
                        <a:rPr lang="en-US" dirty="0"/>
                        <m:t>r</m:t>
                      </m:r>
                      <m:r>
                        <m:rPr>
                          <m:nor/>
                        </m:rPr>
                        <a:rPr lang="en-US" baseline="30000" dirty="0"/>
                        <m:t>2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2902815" y="4106344"/>
            <a:ext cx="1892209" cy="633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24" idx="0"/>
          </p:cNvCxnSpPr>
          <p:nvPr/>
        </p:nvCxnSpPr>
        <p:spPr>
          <a:xfrm>
            <a:off x="4811896" y="4088367"/>
            <a:ext cx="1519503" cy="8605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40" idx="5"/>
          </p:cNvCxnSpPr>
          <p:nvPr/>
        </p:nvCxnSpPr>
        <p:spPr>
          <a:xfrm>
            <a:off x="5867290" y="4559666"/>
            <a:ext cx="319546" cy="209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711192" y="4403568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947613" y="4333992"/>
            <a:ext cx="350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773521" y="4449629"/>
            <a:ext cx="540419" cy="187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4308830" y="436063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107553" y="4470338"/>
            <a:ext cx="4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7BEBFFD7-8912-44DD-9B8F-FE5CEDDFB67F}"/>
              </a:ext>
            </a:extLst>
          </p:cNvPr>
          <p:cNvSpPr/>
          <p:nvPr/>
        </p:nvSpPr>
        <p:spPr>
          <a:xfrm>
            <a:off x="4605959" y="3884385"/>
            <a:ext cx="438150" cy="476250"/>
          </a:xfrm>
          <a:prstGeom prst="diamond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5B7A7A9-AF85-4AB7-A4E1-2B9279B9ED2F}"/>
              </a:ext>
            </a:extLst>
          </p:cNvPr>
          <p:cNvSpPr/>
          <p:nvPr/>
        </p:nvSpPr>
        <p:spPr>
          <a:xfrm flipV="1">
            <a:off x="3522878" y="2175867"/>
            <a:ext cx="1082040" cy="229459"/>
          </a:xfrm>
          <a:custGeom>
            <a:avLst/>
            <a:gdLst>
              <a:gd name="connsiteX0" fmla="*/ 0 w 1082040"/>
              <a:gd name="connsiteY0" fmla="*/ 548712 h 548712"/>
              <a:gd name="connsiteX1" fmla="*/ 579120 w 1082040"/>
              <a:gd name="connsiteY1" fmla="*/ 72 h 548712"/>
              <a:gd name="connsiteX2" fmla="*/ 1082040 w 1082040"/>
              <a:gd name="connsiteY2" fmla="*/ 518232 h 5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2040" h="548712">
                <a:moveTo>
                  <a:pt x="0" y="548712"/>
                </a:moveTo>
                <a:cubicBezTo>
                  <a:pt x="199390" y="276932"/>
                  <a:pt x="398780" y="5152"/>
                  <a:pt x="579120" y="72"/>
                </a:cubicBezTo>
                <a:cubicBezTo>
                  <a:pt x="759460" y="-5008"/>
                  <a:pt x="920750" y="256612"/>
                  <a:pt x="1082040" y="518232"/>
                </a:cubicBezTo>
              </a:path>
            </a:pathLst>
          </a:custGeom>
          <a:ln>
            <a:solidFill>
              <a:schemeClr val="tx1"/>
            </a:solidFill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2D169650-1664-4149-BD6F-6AD922C3EBD9}"/>
              </a:ext>
            </a:extLst>
          </p:cNvPr>
          <p:cNvSpPr txBox="1">
            <a:spLocks/>
          </p:cNvSpPr>
          <p:nvPr/>
        </p:nvSpPr>
        <p:spPr>
          <a:xfrm>
            <a:off x="7703254" y="152400"/>
            <a:ext cx="4571711" cy="65532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43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c == “area”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else: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again = “y”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while again==“y”: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choice=input(“area or circumference?”)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again = input(“Another go?”)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08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Modified structure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067079" y="1246558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501" y="3031814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in:</a:t>
            </a:r>
          </a:p>
          <a:p>
            <a:pPr algn="ctr"/>
            <a:r>
              <a:rPr lang="en-US" dirty="0"/>
              <a:t>Radius, r</a:t>
            </a:r>
          </a:p>
        </p:txBody>
      </p:sp>
      <p:sp>
        <p:nvSpPr>
          <p:cNvPr id="6" name="Rectangle 5"/>
          <p:cNvSpPr/>
          <p:nvPr/>
        </p:nvSpPr>
        <p:spPr>
          <a:xfrm>
            <a:off x="3745096" y="312171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</p:txBody>
      </p:sp>
      <p:cxnSp>
        <p:nvCxnSpPr>
          <p:cNvPr id="8" name="Straight Connector 7"/>
          <p:cNvCxnSpPr>
            <a:stCxn id="4" idx="2"/>
            <a:endCxn id="5" idx="0"/>
          </p:cNvCxnSpPr>
          <p:nvPr/>
        </p:nvCxnSpPr>
        <p:spPr>
          <a:xfrm flipH="1">
            <a:off x="1312302" y="2213209"/>
            <a:ext cx="2734492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2"/>
            <a:endCxn id="6" idx="0"/>
          </p:cNvCxnSpPr>
          <p:nvPr/>
        </p:nvCxnSpPr>
        <p:spPr>
          <a:xfrm>
            <a:off x="4046794" y="2213209"/>
            <a:ext cx="765102" cy="9085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757" y="2170081"/>
            <a:ext cx="25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063004" y="2425582"/>
            <a:ext cx="521918" cy="177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924094" y="2530373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4674694" y="2700629"/>
            <a:ext cx="190067" cy="198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548029" y="253675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85414" y="2418160"/>
            <a:ext cx="2641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R,choice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29862" y="4757068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Calculate:</a:t>
            </a:r>
          </a:p>
          <a:p>
            <a:pPr algn="ctr"/>
            <a:r>
              <a:rPr lang="en-US" dirty="0"/>
              <a:t>Circumference=2</a:t>
            </a:r>
            <a:r>
              <a:rPr lang="el-GR" dirty="0"/>
              <a:t>π</a:t>
            </a:r>
            <a:r>
              <a:rPr lang="en-US" dirty="0"/>
              <a:t>r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Area</m:t>
                      </m:r>
                      <m:r>
                        <m:rPr>
                          <m:nor/>
                        </m:rPr>
                        <a:rPr lang="en-US" dirty="0"/>
                        <m:t>=</m:t>
                      </m:r>
                      <m:r>
                        <m:rPr>
                          <m:nor/>
                        </m:rPr>
                        <a:rPr lang="el-GR" dirty="0"/>
                        <m:t>π</m:t>
                      </m:r>
                      <m:r>
                        <m:rPr>
                          <m:nor/>
                        </m:rPr>
                        <a:rPr lang="en-US" dirty="0"/>
                        <m:t>r</m:t>
                      </m:r>
                      <m:r>
                        <m:rPr>
                          <m:nor/>
                        </m:rPr>
                        <a:rPr lang="en-US" baseline="30000" dirty="0"/>
                        <m:t>2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599" y="4948949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2902815" y="4106344"/>
            <a:ext cx="1892209" cy="6339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6" idx="2"/>
            <a:endCxn id="24" idx="0"/>
          </p:cNvCxnSpPr>
          <p:nvPr/>
        </p:nvCxnSpPr>
        <p:spPr>
          <a:xfrm>
            <a:off x="4811896" y="4088367"/>
            <a:ext cx="1519503" cy="8605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40" idx="5"/>
          </p:cNvCxnSpPr>
          <p:nvPr/>
        </p:nvCxnSpPr>
        <p:spPr>
          <a:xfrm>
            <a:off x="5867290" y="4559666"/>
            <a:ext cx="319546" cy="209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711192" y="4403568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947613" y="4333992"/>
            <a:ext cx="350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773521" y="4449629"/>
            <a:ext cx="540419" cy="187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4308830" y="4360635"/>
            <a:ext cx="182880" cy="18288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107553" y="4470338"/>
            <a:ext cx="4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7BEBFFD7-8912-44DD-9B8F-FE5CEDDFB67F}"/>
              </a:ext>
            </a:extLst>
          </p:cNvPr>
          <p:cNvSpPr/>
          <p:nvPr/>
        </p:nvSpPr>
        <p:spPr>
          <a:xfrm>
            <a:off x="4605959" y="3884385"/>
            <a:ext cx="438150" cy="476250"/>
          </a:xfrm>
          <a:prstGeom prst="diamond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5B7A7A9-AF85-4AB7-A4E1-2B9279B9ED2F}"/>
              </a:ext>
            </a:extLst>
          </p:cNvPr>
          <p:cNvSpPr/>
          <p:nvPr/>
        </p:nvSpPr>
        <p:spPr>
          <a:xfrm flipV="1">
            <a:off x="3522878" y="2175867"/>
            <a:ext cx="1082040" cy="229459"/>
          </a:xfrm>
          <a:custGeom>
            <a:avLst/>
            <a:gdLst>
              <a:gd name="connsiteX0" fmla="*/ 0 w 1082040"/>
              <a:gd name="connsiteY0" fmla="*/ 548712 h 548712"/>
              <a:gd name="connsiteX1" fmla="*/ 579120 w 1082040"/>
              <a:gd name="connsiteY1" fmla="*/ 72 h 548712"/>
              <a:gd name="connsiteX2" fmla="*/ 1082040 w 1082040"/>
              <a:gd name="connsiteY2" fmla="*/ 518232 h 54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2040" h="548712">
                <a:moveTo>
                  <a:pt x="0" y="548712"/>
                </a:moveTo>
                <a:cubicBezTo>
                  <a:pt x="199390" y="276932"/>
                  <a:pt x="398780" y="5152"/>
                  <a:pt x="579120" y="72"/>
                </a:cubicBezTo>
                <a:cubicBezTo>
                  <a:pt x="759460" y="-5008"/>
                  <a:pt x="920750" y="256612"/>
                  <a:pt x="1082040" y="518232"/>
                </a:cubicBezTo>
              </a:path>
            </a:pathLst>
          </a:custGeom>
          <a:ln>
            <a:solidFill>
              <a:srgbClr val="FF0000"/>
            </a:solidFill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2D169650-1664-4149-BD6F-6AD922C3EBD9}"/>
              </a:ext>
            </a:extLst>
          </p:cNvPr>
          <p:cNvSpPr txBox="1">
            <a:spLocks/>
          </p:cNvSpPr>
          <p:nvPr/>
        </p:nvSpPr>
        <p:spPr>
          <a:xfrm>
            <a:off x="7703254" y="152400"/>
            <a:ext cx="4571711" cy="65532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if c == “area”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else: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again = “y”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43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again==“y”: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choice=input(“area or circumference?”)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calculate(</a:t>
            </a:r>
            <a:r>
              <a:rPr lang="en-GB" sz="4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choice,radius</a:t>
            </a: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  again = input(“Another go?”)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3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3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57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Task complete the hierarchy chart for the following code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7284535" y="1774169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4857819" y="3749454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pro_1</a:t>
            </a:r>
          </a:p>
        </p:txBody>
      </p:sp>
      <p:sp>
        <p:nvSpPr>
          <p:cNvPr id="6" name="Rectangle 5"/>
          <p:cNvSpPr/>
          <p:nvPr/>
        </p:nvSpPr>
        <p:spPr>
          <a:xfrm>
            <a:off x="7284535" y="3767427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pro_2</a:t>
            </a:r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5924620" y="2740820"/>
            <a:ext cx="2339630" cy="10086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  <a:stCxn id="4" idx="2"/>
          </p:cNvCxnSpPr>
          <p:nvPr/>
        </p:nvCxnSpPr>
        <p:spPr>
          <a:xfrm flipH="1">
            <a:off x="8264249" y="2740820"/>
            <a:ext cx="1" cy="10266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1B6EC42-04FD-493C-B1D9-C7E95ECB1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61" y="907513"/>
            <a:ext cx="4571711" cy="5878959"/>
          </a:xfrm>
          <a:solidFill>
            <a:schemeClr val="bg1"/>
          </a:solidFill>
          <a:ln>
            <a:solidFill>
              <a:srgbClr val="92D05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pro_1():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0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pro_2():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1</a:t>
            </a:r>
            <a:endParaRPr lang="en-GB" sz="2900" dirty="0">
              <a:highlight>
                <a:srgbClr val="C0C0C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pro_3():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3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pro_1()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pro_2()</a:t>
            </a: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pro_3()</a:t>
            </a:r>
          </a:p>
          <a:p>
            <a:pPr marL="0" indent="0"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4D7A41-E29D-454C-AC7B-EE94A5C41564}"/>
              </a:ext>
            </a:extLst>
          </p:cNvPr>
          <p:cNvSpPr/>
          <p:nvPr/>
        </p:nvSpPr>
        <p:spPr>
          <a:xfrm>
            <a:off x="9803199" y="3749453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Pro_3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75F6E50-A23A-4D1E-85BE-B285200D696E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>
            <a:off x="8264250" y="2740820"/>
            <a:ext cx="2605749" cy="10086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0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Breaking a complex problem down into multiple smaller problems that are easier to solve</a:t>
            </a:r>
          </a:p>
        </p:txBody>
      </p:sp>
    </p:spTree>
    <p:extLst>
      <p:ext uri="{BB962C8B-B14F-4D97-AF65-F5344CB8AC3E}">
        <p14:creationId xmlns:p14="http://schemas.microsoft.com/office/powerpoint/2010/main" val="407750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Composition is combining the functions / components together to form compound procedures in order to solve a greater part of the problem that each of the functions can solve separately.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is really important to have a consistent interface between the components so the components fit together.</a:t>
            </a:r>
          </a:p>
        </p:txBody>
      </p:sp>
    </p:spTree>
    <p:extLst>
      <p:ext uri="{BB962C8B-B14F-4D97-AF65-F5344CB8AC3E}">
        <p14:creationId xmlns:p14="http://schemas.microsoft.com/office/powerpoint/2010/main" val="656557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Hierarchy Charts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6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>
                <a:latin typeface="+mn-lt"/>
              </a:rPr>
              <a:t>Learning 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90419" y="1449573"/>
            <a:ext cx="10515600" cy="491857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altLang="en-US" dirty="0"/>
              <a:t>Use hierarchy charts to decompose and compose solutions to computational problems.</a:t>
            </a:r>
          </a:p>
          <a:p>
            <a:pPr marL="0" indent="0">
              <a:buNone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633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use of hierarchy charts and structure charts help us to break problems down.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Hierarchy and structure charts provide a representation of the complex problem as smaller manageable modules </a:t>
            </a:r>
            <a:r>
              <a:rPr lang="en-US" dirty="0" err="1"/>
              <a:t>organised</a:t>
            </a:r>
            <a:r>
              <a:rPr lang="en-US" dirty="0"/>
              <a:t> as trees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We can use subroutines to </a:t>
            </a:r>
            <a:r>
              <a:rPr lang="en-US" dirty="0" err="1"/>
              <a:t>modularise</a:t>
            </a:r>
            <a:r>
              <a:rPr lang="en-US" dirty="0"/>
              <a:t> the code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Each rectangle represents a module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498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42357-B905-422F-B902-4BF5F9F1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Circle calculator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6AA41-0903-41D0-9BC5-B5D8AEF03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828" y="999729"/>
            <a:ext cx="4571711" cy="5786743"/>
          </a:xfrm>
          <a:solidFill>
            <a:schemeClr val="bg1"/>
          </a:solidFill>
          <a:ln>
            <a:solidFill>
              <a:srgbClr val="92D05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calculate(radius):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area(radius)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circumference(radius)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calculate(radius)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98221C-7E77-413F-AAD3-070C394D57B7}"/>
              </a:ext>
            </a:extLst>
          </p:cNvPr>
          <p:cNvSpPr/>
          <p:nvPr/>
        </p:nvSpPr>
        <p:spPr>
          <a:xfrm>
            <a:off x="5228272" y="2027858"/>
            <a:ext cx="6096000" cy="7349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Let us consider that involves writing an algorithm to calculate the circumference and area of a circle given the radius. </a:t>
            </a:r>
          </a:p>
        </p:txBody>
      </p:sp>
    </p:spTree>
    <p:extLst>
      <p:ext uri="{BB962C8B-B14F-4D97-AF65-F5344CB8AC3E}">
        <p14:creationId xmlns:p14="http://schemas.microsoft.com/office/powerpoint/2010/main" val="1752111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Circle calculator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0395" y="959088"/>
            <a:ext cx="10043161" cy="52568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can represent this using a hierarchy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4727" y="1930554"/>
            <a:ext cx="1959429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5160395" y="3677992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5333" y="368987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</a:t>
            </a:r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6227196" y="2897205"/>
            <a:ext cx="1367246" cy="780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  <a:stCxn id="4" idx="2"/>
          </p:cNvCxnSpPr>
          <p:nvPr/>
        </p:nvCxnSpPr>
        <p:spPr>
          <a:xfrm>
            <a:off x="7594442" y="2897205"/>
            <a:ext cx="1538766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518934" y="502228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circumference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dirty="0"/>
                        <m:t>rea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>
            <a:cxnSpLocks/>
            <a:stCxn id="6" idx="2"/>
          </p:cNvCxnSpPr>
          <p:nvPr/>
        </p:nvCxnSpPr>
        <p:spPr>
          <a:xfrm flipH="1">
            <a:off x="7594442" y="4656527"/>
            <a:ext cx="1667691" cy="365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12" idx="0"/>
          </p:cNvCxnSpPr>
          <p:nvPr/>
        </p:nvCxnSpPr>
        <p:spPr>
          <a:xfrm>
            <a:off x="9262133" y="4656527"/>
            <a:ext cx="1367246" cy="335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2CAE764-71FC-422D-98ED-A2946860CE23}"/>
              </a:ext>
            </a:extLst>
          </p:cNvPr>
          <p:cNvSpPr txBox="1">
            <a:spLocks/>
          </p:cNvSpPr>
          <p:nvPr/>
        </p:nvSpPr>
        <p:spPr>
          <a:xfrm>
            <a:off x="116245" y="931489"/>
            <a:ext cx="4571711" cy="585827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calculate(radius):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3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3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 calculate(radius)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5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18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Circle calculator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4727" y="1930554"/>
            <a:ext cx="1959429" cy="966651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5160395" y="3677992"/>
            <a:ext cx="2133601" cy="966651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5333" y="368987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calculate</a:t>
            </a:r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6227196" y="2897205"/>
            <a:ext cx="1367246" cy="780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  <a:stCxn id="4" idx="2"/>
          </p:cNvCxnSpPr>
          <p:nvPr/>
        </p:nvCxnSpPr>
        <p:spPr>
          <a:xfrm>
            <a:off x="7594442" y="2897205"/>
            <a:ext cx="1538766" cy="8186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518934" y="5022285"/>
            <a:ext cx="2133600" cy="9666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circumference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dirty="0"/>
                        <m:t>rea</m:t>
                      </m:r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579" y="4991805"/>
                <a:ext cx="2133600" cy="966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>
            <a:cxnSpLocks/>
            <a:stCxn id="6" idx="2"/>
          </p:cNvCxnSpPr>
          <p:nvPr/>
        </p:nvCxnSpPr>
        <p:spPr>
          <a:xfrm flipH="1">
            <a:off x="7594442" y="4656527"/>
            <a:ext cx="1667691" cy="365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12" idx="0"/>
          </p:cNvCxnSpPr>
          <p:nvPr/>
        </p:nvCxnSpPr>
        <p:spPr>
          <a:xfrm>
            <a:off x="9262133" y="4656527"/>
            <a:ext cx="1367246" cy="3352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04C2907-FA37-4CFB-8A74-7A24D75DA099}"/>
              </a:ext>
            </a:extLst>
          </p:cNvPr>
          <p:cNvSpPr txBox="1">
            <a:spLocks/>
          </p:cNvSpPr>
          <p:nvPr/>
        </p:nvSpPr>
        <p:spPr>
          <a:xfrm>
            <a:off x="133661" y="928201"/>
            <a:ext cx="4571711" cy="585827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PI=3.142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print(“Enter Radius”)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return radius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calculate(radius):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area(radius)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circumference(radius)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area(r):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print(“Area: ”,PI*r*r)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circumference(r):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print(“Circumference: ”, 2*PI*r)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radius=in()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latin typeface="Courier New" panose="02070309020205020404" pitchFamily="49" charset="0"/>
                <a:cs typeface="Courier New" panose="02070309020205020404" pitchFamily="49" charset="0"/>
              </a:rPr>
              <a:t> calculate(radius)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900" dirty="0">
                <a:highlight>
                  <a:srgbClr val="C0C0C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1114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6828</TotalTime>
  <Words>1406</Words>
  <Application>Microsoft Office PowerPoint</Application>
  <PresentationFormat>Widescreen</PresentationFormat>
  <Paragraphs>353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Courier New</vt:lpstr>
      <vt:lpstr>gg sans</vt:lpstr>
      <vt:lpstr>Times New Roman</vt:lpstr>
      <vt:lpstr>Wingdings</vt:lpstr>
      <vt:lpstr>1_Office Theme</vt:lpstr>
      <vt:lpstr>Think, Pair, Share</vt:lpstr>
      <vt:lpstr>Decomposition</vt:lpstr>
      <vt:lpstr>Composition</vt:lpstr>
      <vt:lpstr>Hierarchy Charts</vt:lpstr>
      <vt:lpstr>Learning objectives</vt:lpstr>
      <vt:lpstr>Structure charts</vt:lpstr>
      <vt:lpstr>Circle calculator code</vt:lpstr>
      <vt:lpstr>Circle calculator</vt:lpstr>
      <vt:lpstr>Circle calculator</vt:lpstr>
      <vt:lpstr>Circle calculator</vt:lpstr>
      <vt:lpstr>Circle calculator</vt:lpstr>
      <vt:lpstr>Structure chart</vt:lpstr>
      <vt:lpstr>Structure chart</vt:lpstr>
      <vt:lpstr>Structure chart</vt:lpstr>
      <vt:lpstr>PowerPoint Presentation</vt:lpstr>
      <vt:lpstr>Modified structure chart</vt:lpstr>
      <vt:lpstr>Modified structure chart</vt:lpstr>
      <vt:lpstr>Modified structure chart</vt:lpstr>
      <vt:lpstr>Task complete the hierarchy chart for the following code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130</cp:revision>
  <cp:lastPrinted>2016-09-16T11:32:46Z</cp:lastPrinted>
  <dcterms:created xsi:type="dcterms:W3CDTF">2016-09-09T07:37:57Z</dcterms:created>
  <dcterms:modified xsi:type="dcterms:W3CDTF">2025-03-26T09:13:36Z</dcterms:modified>
</cp:coreProperties>
</file>