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332" r:id="rId2"/>
    <p:sldId id="333" r:id="rId3"/>
    <p:sldId id="362" r:id="rId4"/>
    <p:sldId id="342" r:id="rId5"/>
    <p:sldId id="345" r:id="rId6"/>
    <p:sldId id="335" r:id="rId7"/>
    <p:sldId id="352" r:id="rId8"/>
    <p:sldId id="353" r:id="rId9"/>
    <p:sldId id="354" r:id="rId10"/>
    <p:sldId id="355" r:id="rId11"/>
    <p:sldId id="356" r:id="rId12"/>
    <p:sldId id="351" r:id="rId13"/>
    <p:sldId id="339" r:id="rId14"/>
    <p:sldId id="336" r:id="rId15"/>
    <p:sldId id="363" r:id="rId16"/>
    <p:sldId id="340" r:id="rId17"/>
    <p:sldId id="358" r:id="rId18"/>
    <p:sldId id="337" r:id="rId19"/>
    <p:sldId id="359" r:id="rId20"/>
    <p:sldId id="361" r:id="rId21"/>
    <p:sldId id="357" r:id="rId22"/>
    <p:sldId id="338" r:id="rId23"/>
    <p:sldId id="34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01D364-2072-4C2F-9E50-D1657FAAD7D3}" v="111" dt="2022-10-13T13:06:07.1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8840" autoAdjust="0"/>
    <p:restoredTop sz="86406" autoAdjust="0"/>
  </p:normalViewPr>
  <p:slideViewPr>
    <p:cSldViewPr snapToGrid="0">
      <p:cViewPr varScale="1">
        <p:scale>
          <a:sx n="59" d="100"/>
          <a:sy n="59" d="100"/>
        </p:scale>
        <p:origin x="42" y="294"/>
      </p:cViewPr>
      <p:guideLst/>
    </p:cSldViewPr>
  </p:slideViewPr>
  <p:outlineViewPr>
    <p:cViewPr>
      <p:scale>
        <a:sx n="33" d="100"/>
        <a:sy n="33" d="100"/>
      </p:scale>
      <p:origin x="0" y="-2838"/>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44966BCE-AD07-4EAE-9638-2ECF59170FCF}"/>
    <pc:docChg chg="custSel addSld modSld">
      <pc:chgData name="William Grey" userId="37b73424-c081-4fc2-b1af-363f4f3fd4f3" providerId="ADAL" clId="{44966BCE-AD07-4EAE-9638-2ECF59170FCF}" dt="2022-06-30T08:12:01.050" v="359" actId="20577"/>
      <pc:docMkLst>
        <pc:docMk/>
      </pc:docMkLst>
      <pc:sldChg chg="modSp mod">
        <pc:chgData name="William Grey" userId="37b73424-c081-4fc2-b1af-363f4f3fd4f3" providerId="ADAL" clId="{44966BCE-AD07-4EAE-9638-2ECF59170FCF}" dt="2022-06-30T08:10:57.367" v="341" actId="20577"/>
        <pc:sldMkLst>
          <pc:docMk/>
          <pc:sldMk cId="1214674674" sldId="336"/>
        </pc:sldMkLst>
        <pc:spChg chg="mod">
          <ac:chgData name="William Grey" userId="37b73424-c081-4fc2-b1af-363f4f3fd4f3" providerId="ADAL" clId="{44966BCE-AD07-4EAE-9638-2ECF59170FCF}" dt="2022-06-30T08:10:57.367" v="341" actId="20577"/>
          <ac:spMkLst>
            <pc:docMk/>
            <pc:sldMk cId="1214674674" sldId="336"/>
            <ac:spMk id="3" creationId="{00000000-0000-0000-0000-000000000000}"/>
          </ac:spMkLst>
        </pc:spChg>
      </pc:sldChg>
      <pc:sldChg chg="modSp new mod">
        <pc:chgData name="William Grey" userId="37b73424-c081-4fc2-b1af-363f4f3fd4f3" providerId="ADAL" clId="{44966BCE-AD07-4EAE-9638-2ECF59170FCF}" dt="2022-06-30T07:55:22.461" v="340" actId="27636"/>
        <pc:sldMkLst>
          <pc:docMk/>
          <pc:sldMk cId="602753799" sldId="362"/>
        </pc:sldMkLst>
        <pc:spChg chg="mod">
          <ac:chgData name="William Grey" userId="37b73424-c081-4fc2-b1af-363f4f3fd4f3" providerId="ADAL" clId="{44966BCE-AD07-4EAE-9638-2ECF59170FCF}" dt="2022-06-30T07:48:42.241" v="16" actId="20577"/>
          <ac:spMkLst>
            <pc:docMk/>
            <pc:sldMk cId="602753799" sldId="362"/>
            <ac:spMk id="2" creationId="{9AE28158-FF68-46C1-A2B4-D2206B058724}"/>
          </ac:spMkLst>
        </pc:spChg>
        <pc:spChg chg="mod">
          <ac:chgData name="William Grey" userId="37b73424-c081-4fc2-b1af-363f4f3fd4f3" providerId="ADAL" clId="{44966BCE-AD07-4EAE-9638-2ECF59170FCF}" dt="2022-06-30T07:55:22.461" v="340" actId="27636"/>
          <ac:spMkLst>
            <pc:docMk/>
            <pc:sldMk cId="602753799" sldId="362"/>
            <ac:spMk id="3" creationId="{774D5C98-75F0-440B-8F4F-961E3B175122}"/>
          </ac:spMkLst>
        </pc:spChg>
      </pc:sldChg>
      <pc:sldChg chg="modSp add mod">
        <pc:chgData name="William Grey" userId="37b73424-c081-4fc2-b1af-363f4f3fd4f3" providerId="ADAL" clId="{44966BCE-AD07-4EAE-9638-2ECF59170FCF}" dt="2022-06-30T08:12:01.050" v="359" actId="20577"/>
        <pc:sldMkLst>
          <pc:docMk/>
          <pc:sldMk cId="3901727106" sldId="363"/>
        </pc:sldMkLst>
        <pc:spChg chg="mod">
          <ac:chgData name="William Grey" userId="37b73424-c081-4fc2-b1af-363f4f3fd4f3" providerId="ADAL" clId="{44966BCE-AD07-4EAE-9638-2ECF59170FCF}" dt="2022-06-30T08:11:35.187" v="344" actId="20577"/>
          <ac:spMkLst>
            <pc:docMk/>
            <pc:sldMk cId="3901727106" sldId="363"/>
            <ac:spMk id="3" creationId="{00000000-0000-0000-0000-000000000000}"/>
          </ac:spMkLst>
        </pc:spChg>
        <pc:graphicFrameChg chg="modGraphic">
          <ac:chgData name="William Grey" userId="37b73424-c081-4fc2-b1af-363f4f3fd4f3" providerId="ADAL" clId="{44966BCE-AD07-4EAE-9638-2ECF59170FCF}" dt="2022-06-30T08:12:01.050" v="359" actId="20577"/>
          <ac:graphicFrameMkLst>
            <pc:docMk/>
            <pc:sldMk cId="3901727106" sldId="363"/>
            <ac:graphicFrameMk id="4" creationId="{0D8BE229-8FB1-4C15-9801-B473B8A65AA4}"/>
          </ac:graphicFrameMkLst>
        </pc:graphicFrameChg>
      </pc:sldChg>
    </pc:docChg>
  </pc:docChgLst>
  <pc:docChgLst>
    <pc:chgData name="William Grey" userId="37b73424-c081-4fc2-b1af-363f4f3fd4f3" providerId="ADAL" clId="{718B4FC2-F398-42C0-9BFB-D0B76449227E}"/>
    <pc:docChg chg="custSel modSld">
      <pc:chgData name="William Grey" userId="37b73424-c081-4fc2-b1af-363f4f3fd4f3" providerId="ADAL" clId="{718B4FC2-F398-42C0-9BFB-D0B76449227E}" dt="2019-11-15T09:36:58.435" v="46" actId="20577"/>
      <pc:docMkLst>
        <pc:docMk/>
      </pc:docMkLst>
      <pc:sldChg chg="modAnim">
        <pc:chgData name="William Grey" userId="37b73424-c081-4fc2-b1af-363f4f3fd4f3" providerId="ADAL" clId="{718B4FC2-F398-42C0-9BFB-D0B76449227E}" dt="2019-11-15T09:20:14.187" v="1"/>
        <pc:sldMkLst>
          <pc:docMk/>
          <pc:sldMk cId="3503645049" sldId="334"/>
        </pc:sldMkLst>
      </pc:sldChg>
      <pc:sldChg chg="modSp modAnim">
        <pc:chgData name="William Grey" userId="37b73424-c081-4fc2-b1af-363f4f3fd4f3" providerId="ADAL" clId="{718B4FC2-F398-42C0-9BFB-D0B76449227E}" dt="2019-11-15T09:28:58.490" v="15"/>
        <pc:sldMkLst>
          <pc:docMk/>
          <pc:sldMk cId="3421672876" sldId="335"/>
        </pc:sldMkLst>
        <pc:spChg chg="mod">
          <ac:chgData name="William Grey" userId="37b73424-c081-4fc2-b1af-363f4f3fd4f3" providerId="ADAL" clId="{718B4FC2-F398-42C0-9BFB-D0B76449227E}" dt="2019-11-15T09:28:50.362" v="13" actId="20577"/>
          <ac:spMkLst>
            <pc:docMk/>
            <pc:sldMk cId="3421672876" sldId="335"/>
            <ac:spMk id="3" creationId="{00000000-0000-0000-0000-000000000000}"/>
          </ac:spMkLst>
        </pc:spChg>
      </pc:sldChg>
      <pc:sldChg chg="addSp modSp">
        <pc:chgData name="William Grey" userId="37b73424-c081-4fc2-b1af-363f4f3fd4f3" providerId="ADAL" clId="{718B4FC2-F398-42C0-9BFB-D0B76449227E}" dt="2019-11-15T09:36:58.435" v="46" actId="20577"/>
        <pc:sldMkLst>
          <pc:docMk/>
          <pc:sldMk cId="1214674674" sldId="336"/>
        </pc:sldMkLst>
        <pc:graphicFrameChg chg="add modGraphic">
          <ac:chgData name="William Grey" userId="37b73424-c081-4fc2-b1af-363f4f3fd4f3" providerId="ADAL" clId="{718B4FC2-F398-42C0-9BFB-D0B76449227E}" dt="2019-11-15T09:36:58.435" v="46" actId="20577"/>
          <ac:graphicFrameMkLst>
            <pc:docMk/>
            <pc:sldMk cId="1214674674" sldId="336"/>
            <ac:graphicFrameMk id="4" creationId="{0D8BE229-8FB1-4C15-9801-B473B8A65AA4}"/>
          </ac:graphicFrameMkLst>
        </pc:graphicFrameChg>
      </pc:sldChg>
    </pc:docChg>
  </pc:docChgLst>
  <pc:docChgLst>
    <pc:chgData name="William Grey" userId="37b73424-c081-4fc2-b1af-363f4f3fd4f3" providerId="ADAL" clId="{98A38807-1BF8-4D99-948A-FB91CAD9EBB2}"/>
    <pc:docChg chg="modSld">
      <pc:chgData name="William Grey" userId="37b73424-c081-4fc2-b1af-363f4f3fd4f3" providerId="ADAL" clId="{98A38807-1BF8-4D99-948A-FB91CAD9EBB2}" dt="2022-06-27T12:27:55.124" v="0" actId="20577"/>
      <pc:docMkLst>
        <pc:docMk/>
      </pc:docMkLst>
      <pc:sldChg chg="modSp mod">
        <pc:chgData name="William Grey" userId="37b73424-c081-4fc2-b1af-363f4f3fd4f3" providerId="ADAL" clId="{98A38807-1BF8-4D99-948A-FB91CAD9EBB2}" dt="2022-06-27T12:27:55.124" v="0" actId="20577"/>
        <pc:sldMkLst>
          <pc:docMk/>
          <pc:sldMk cId="724732330" sldId="339"/>
        </pc:sldMkLst>
        <pc:spChg chg="mod">
          <ac:chgData name="William Grey" userId="37b73424-c081-4fc2-b1af-363f4f3fd4f3" providerId="ADAL" clId="{98A38807-1BF8-4D99-948A-FB91CAD9EBB2}" dt="2022-06-27T12:27:55.124" v="0" actId="20577"/>
          <ac:spMkLst>
            <pc:docMk/>
            <pc:sldMk cId="724732330" sldId="339"/>
            <ac:spMk id="3" creationId="{00000000-0000-0000-0000-000000000000}"/>
          </ac:spMkLst>
        </pc:spChg>
      </pc:sldChg>
    </pc:docChg>
  </pc:docChgLst>
  <pc:docChgLst>
    <pc:chgData name="William Grey" userId="37b73424-c081-4fc2-b1af-363f4f3fd4f3" providerId="ADAL" clId="{EEA244DD-0B3A-4E4A-B7F7-06A6C32498C2}"/>
    <pc:docChg chg="custSel addSld modSld">
      <pc:chgData name="William Grey" userId="37b73424-c081-4fc2-b1af-363f4f3fd4f3" providerId="ADAL" clId="{EEA244DD-0B3A-4E4A-B7F7-06A6C32498C2}" dt="2021-02-10T12:09:37.387" v="79" actId="7634"/>
      <pc:docMkLst>
        <pc:docMk/>
      </pc:docMkLst>
      <pc:sldChg chg="addSp">
        <pc:chgData name="William Grey" userId="37b73424-c081-4fc2-b1af-363f4f3fd4f3" providerId="ADAL" clId="{EEA244DD-0B3A-4E4A-B7F7-06A6C32498C2}" dt="2021-02-10T12:09:37.387" v="79" actId="7634"/>
        <pc:sldMkLst>
          <pc:docMk/>
          <pc:sldMk cId="3503645049" sldId="334"/>
        </pc:sldMkLst>
        <pc:inkChg chg="add">
          <ac:chgData name="William Grey" userId="37b73424-c081-4fc2-b1af-363f4f3fd4f3" providerId="ADAL" clId="{EEA244DD-0B3A-4E4A-B7F7-06A6C32498C2}" dt="2021-02-10T12:09:37.387" v="79" actId="7634"/>
          <ac:inkMkLst>
            <pc:docMk/>
            <pc:sldMk cId="3503645049" sldId="334"/>
            <ac:inkMk id="4" creationId="{0977EBF9-1FCC-E547-8C2F-C027F1715E75}"/>
          </ac:inkMkLst>
        </pc:inkChg>
      </pc:sldChg>
      <pc:sldChg chg="addSp">
        <pc:chgData name="William Grey" userId="37b73424-c081-4fc2-b1af-363f4f3fd4f3" providerId="ADAL" clId="{EEA244DD-0B3A-4E4A-B7F7-06A6C32498C2}" dt="2021-02-10T12:09:37.387" v="79" actId="7634"/>
        <pc:sldMkLst>
          <pc:docMk/>
          <pc:sldMk cId="3421672876" sldId="335"/>
        </pc:sldMkLst>
        <pc:inkChg chg="add">
          <ac:chgData name="William Grey" userId="37b73424-c081-4fc2-b1af-363f4f3fd4f3" providerId="ADAL" clId="{EEA244DD-0B3A-4E4A-B7F7-06A6C32498C2}" dt="2021-02-10T12:09:37.387" v="79" actId="7634"/>
          <ac:inkMkLst>
            <pc:docMk/>
            <pc:sldMk cId="3421672876" sldId="335"/>
            <ac:inkMk id="5" creationId="{7E94B3C7-8F0A-8646-A3F4-79D7C7B81C0A}"/>
          </ac:inkMkLst>
        </pc:inkChg>
      </pc:sldChg>
      <pc:sldChg chg="addSp">
        <pc:chgData name="William Grey" userId="37b73424-c081-4fc2-b1af-363f4f3fd4f3" providerId="ADAL" clId="{EEA244DD-0B3A-4E4A-B7F7-06A6C32498C2}" dt="2021-02-10T12:09:37.387" v="79" actId="7634"/>
        <pc:sldMkLst>
          <pc:docMk/>
          <pc:sldMk cId="1214674674" sldId="336"/>
        </pc:sldMkLst>
        <pc:inkChg chg="add">
          <ac:chgData name="William Grey" userId="37b73424-c081-4fc2-b1af-363f4f3fd4f3" providerId="ADAL" clId="{EEA244DD-0B3A-4E4A-B7F7-06A6C32498C2}" dt="2021-02-10T12:09:37.387" v="79" actId="7634"/>
          <ac:inkMkLst>
            <pc:docMk/>
            <pc:sldMk cId="1214674674" sldId="336"/>
            <ac:inkMk id="5" creationId="{BB973B49-69AD-2848-8677-6613C879B361}"/>
          </ac:inkMkLst>
        </pc:inkChg>
      </pc:sldChg>
      <pc:sldChg chg="addSp modSp">
        <pc:chgData name="William Grey" userId="37b73424-c081-4fc2-b1af-363f4f3fd4f3" providerId="ADAL" clId="{EEA244DD-0B3A-4E4A-B7F7-06A6C32498C2}" dt="2021-02-10T12:09:37.387" v="79" actId="7634"/>
        <pc:sldMkLst>
          <pc:docMk/>
          <pc:sldMk cId="3902774331" sldId="337"/>
        </pc:sldMkLst>
        <pc:graphicFrameChg chg="modGraphic">
          <ac:chgData name="William Grey" userId="37b73424-c081-4fc2-b1af-363f4f3fd4f3" providerId="ADAL" clId="{EEA244DD-0B3A-4E4A-B7F7-06A6C32498C2}" dt="2021-02-10T10:28:31.685" v="78" actId="20577"/>
          <ac:graphicFrameMkLst>
            <pc:docMk/>
            <pc:sldMk cId="3902774331" sldId="337"/>
            <ac:graphicFrameMk id="4" creationId="{00000000-0000-0000-0000-000000000000}"/>
          </ac:graphicFrameMkLst>
        </pc:graphicFrameChg>
        <pc:inkChg chg="add">
          <ac:chgData name="William Grey" userId="37b73424-c081-4fc2-b1af-363f4f3fd4f3" providerId="ADAL" clId="{EEA244DD-0B3A-4E4A-B7F7-06A6C32498C2}" dt="2021-02-10T12:09:37.387" v="79" actId="7634"/>
          <ac:inkMkLst>
            <pc:docMk/>
            <pc:sldMk cId="3902774331" sldId="337"/>
            <ac:inkMk id="5" creationId="{44EDCB5A-8F28-1F4A-979A-D6396BFC65F7}"/>
          </ac:inkMkLst>
        </pc:inkChg>
      </pc:sldChg>
      <pc:sldChg chg="delSp add">
        <pc:chgData name="William Grey" userId="37b73424-c081-4fc2-b1af-363f4f3fd4f3" providerId="ADAL" clId="{EEA244DD-0B3A-4E4A-B7F7-06A6C32498C2}" dt="2021-02-10T10:14:19.932" v="1" actId="478"/>
        <pc:sldMkLst>
          <pc:docMk/>
          <pc:sldMk cId="724732330" sldId="339"/>
        </pc:sldMkLst>
        <pc:graphicFrameChg chg="del">
          <ac:chgData name="William Grey" userId="37b73424-c081-4fc2-b1af-363f4f3fd4f3" providerId="ADAL" clId="{EEA244DD-0B3A-4E4A-B7F7-06A6C32498C2}" dt="2021-02-10T10:14:19.932" v="1" actId="478"/>
          <ac:graphicFrameMkLst>
            <pc:docMk/>
            <pc:sldMk cId="724732330" sldId="339"/>
            <ac:graphicFrameMk id="4" creationId="{0D8BE229-8FB1-4C15-9801-B473B8A65AA4}"/>
          </ac:graphicFrameMkLst>
        </pc:graphicFrameChg>
      </pc:sldChg>
    </pc:docChg>
  </pc:docChgLst>
  <pc:docChgLst>
    <pc:chgData name="William Grey" userId="37b73424-c081-4fc2-b1af-363f4f3fd4f3" providerId="ADAL" clId="{4464A884-687F-4B94-8118-19ADC41A710D}"/>
    <pc:docChg chg="custSel modSld">
      <pc:chgData name="William Grey" userId="37b73424-c081-4fc2-b1af-363f4f3fd4f3" providerId="ADAL" clId="{4464A884-687F-4B94-8118-19ADC41A710D}" dt="2019-02-13T11:31:32.547" v="591" actId="20577"/>
      <pc:docMkLst>
        <pc:docMk/>
      </pc:docMkLst>
      <pc:sldChg chg="modSp">
        <pc:chgData name="William Grey" userId="37b73424-c081-4fc2-b1af-363f4f3fd4f3" providerId="ADAL" clId="{4464A884-687F-4B94-8118-19ADC41A710D}" dt="2019-02-13T11:31:32.547" v="591" actId="20577"/>
        <pc:sldMkLst>
          <pc:docMk/>
          <pc:sldMk cId="3503645049" sldId="334"/>
        </pc:sldMkLst>
        <pc:spChg chg="mod">
          <ac:chgData name="William Grey" userId="37b73424-c081-4fc2-b1af-363f4f3fd4f3" providerId="ADAL" clId="{4464A884-687F-4B94-8118-19ADC41A710D}" dt="2019-01-30T19:15:27.942" v="9" actId="20577"/>
          <ac:spMkLst>
            <pc:docMk/>
            <pc:sldMk cId="3503645049" sldId="334"/>
            <ac:spMk id="2" creationId="{00000000-0000-0000-0000-000000000000}"/>
          </ac:spMkLst>
        </pc:spChg>
        <pc:spChg chg="mod">
          <ac:chgData name="William Grey" userId="37b73424-c081-4fc2-b1af-363f4f3fd4f3" providerId="ADAL" clId="{4464A884-687F-4B94-8118-19ADC41A710D}" dt="2019-02-13T11:31:32.547" v="591" actId="20577"/>
          <ac:spMkLst>
            <pc:docMk/>
            <pc:sldMk cId="3503645049" sldId="334"/>
            <ac:spMk id="3" creationId="{00000000-0000-0000-0000-000000000000}"/>
          </ac:spMkLst>
        </pc:spChg>
      </pc:sldChg>
    </pc:docChg>
  </pc:docChgLst>
  <pc:docChgLst>
    <pc:chgData name="William Grey" userId="37b73424-c081-4fc2-b1af-363f4f3fd4f3" providerId="ADAL" clId="{2A370C54-4165-43F8-A6E8-05BFA0009F43}"/>
    <pc:docChg chg="custSel modSld">
      <pc:chgData name="William Grey" userId="37b73424-c081-4fc2-b1af-363f4f3fd4f3" providerId="ADAL" clId="{2A370C54-4165-43F8-A6E8-05BFA0009F43}" dt="2019-02-14T11:02:09.221" v="74" actId="20577"/>
      <pc:docMkLst>
        <pc:docMk/>
      </pc:docMkLst>
      <pc:sldChg chg="modSp">
        <pc:chgData name="William Grey" userId="37b73424-c081-4fc2-b1af-363f4f3fd4f3" providerId="ADAL" clId="{2A370C54-4165-43F8-A6E8-05BFA0009F43}" dt="2019-02-14T11:02:09.221" v="74" actId="20577"/>
        <pc:sldMkLst>
          <pc:docMk/>
          <pc:sldMk cId="3503645049" sldId="334"/>
        </pc:sldMkLst>
        <pc:spChg chg="mod">
          <ac:chgData name="William Grey" userId="37b73424-c081-4fc2-b1af-363f4f3fd4f3" providerId="ADAL" clId="{2A370C54-4165-43F8-A6E8-05BFA0009F43}" dt="2019-02-14T11:02:09.221" v="74" actId="20577"/>
          <ac:spMkLst>
            <pc:docMk/>
            <pc:sldMk cId="3503645049" sldId="334"/>
            <ac:spMk id="3" creationId="{00000000-0000-0000-0000-000000000000}"/>
          </ac:spMkLst>
        </pc:spChg>
      </pc:sldChg>
      <pc:sldChg chg="modSp">
        <pc:chgData name="William Grey" userId="37b73424-c081-4fc2-b1af-363f4f3fd4f3" providerId="ADAL" clId="{2A370C54-4165-43F8-A6E8-05BFA0009F43}" dt="2019-02-12T11:24:10.432" v="54" actId="207"/>
        <pc:sldMkLst>
          <pc:docMk/>
          <pc:sldMk cId="3421672876" sldId="335"/>
        </pc:sldMkLst>
        <pc:spChg chg="mod">
          <ac:chgData name="William Grey" userId="37b73424-c081-4fc2-b1af-363f4f3fd4f3" providerId="ADAL" clId="{2A370C54-4165-43F8-A6E8-05BFA0009F43}" dt="2019-02-12T11:24:10.432" v="54" actId="207"/>
          <ac:spMkLst>
            <pc:docMk/>
            <pc:sldMk cId="3421672876" sldId="335"/>
            <ac:spMk id="3" creationId="{00000000-0000-0000-0000-000000000000}"/>
          </ac:spMkLst>
        </pc:spChg>
        <pc:graphicFrameChg chg="mod modGraphic">
          <ac:chgData name="William Grey" userId="37b73424-c081-4fc2-b1af-363f4f3fd4f3" providerId="ADAL" clId="{2A370C54-4165-43F8-A6E8-05BFA0009F43}" dt="2019-02-12T11:23:58.929" v="49" actId="20577"/>
          <ac:graphicFrameMkLst>
            <pc:docMk/>
            <pc:sldMk cId="3421672876" sldId="335"/>
            <ac:graphicFrameMk id="4" creationId="{00000000-0000-0000-0000-000000000000}"/>
          </ac:graphicFrameMkLst>
        </pc:graphicFrameChg>
      </pc:sldChg>
    </pc:docChg>
  </pc:docChgLst>
  <pc:docChgLst>
    <pc:chgData name="William Grey" userId="37b73424-c081-4fc2-b1af-363f4f3fd4f3" providerId="ADAL" clId="{F99D3F2D-71C8-4228-A4A0-F18D1B4E2427}"/>
    <pc:docChg chg="undo custSel addSld delSld modSld sldOrd">
      <pc:chgData name="William Grey" userId="37b73424-c081-4fc2-b1af-363f4f3fd4f3" providerId="ADAL" clId="{F99D3F2D-71C8-4228-A4A0-F18D1B4E2427}" dt="2022-06-27T11:13:17.169" v="1592" actId="12"/>
      <pc:docMkLst>
        <pc:docMk/>
      </pc:docMkLst>
      <pc:sldChg chg="modSp">
        <pc:chgData name="William Grey" userId="37b73424-c081-4fc2-b1af-363f4f3fd4f3" providerId="ADAL" clId="{F99D3F2D-71C8-4228-A4A0-F18D1B4E2427}" dt="2022-06-27T10:19:40.037" v="134"/>
        <pc:sldMkLst>
          <pc:docMk/>
          <pc:sldMk cId="2547731327" sldId="332"/>
        </pc:sldMkLst>
        <pc:spChg chg="mod">
          <ac:chgData name="William Grey" userId="37b73424-c081-4fc2-b1af-363f4f3fd4f3" providerId="ADAL" clId="{F99D3F2D-71C8-4228-A4A0-F18D1B4E2427}" dt="2022-06-27T10:19:40.037" v="134"/>
          <ac:spMkLst>
            <pc:docMk/>
            <pc:sldMk cId="2547731327" sldId="332"/>
            <ac:spMk id="2" creationId="{00000000-0000-0000-0000-000000000000}"/>
          </ac:spMkLst>
        </pc:spChg>
        <pc:spChg chg="mod">
          <ac:chgData name="William Grey" userId="37b73424-c081-4fc2-b1af-363f4f3fd4f3" providerId="ADAL" clId="{F99D3F2D-71C8-4228-A4A0-F18D1B4E2427}" dt="2022-06-27T10:19:40.037" v="134"/>
          <ac:spMkLst>
            <pc:docMk/>
            <pc:sldMk cId="2547731327" sldId="332"/>
            <ac:spMk id="3" creationId="{00000000-0000-0000-0000-000000000000}"/>
          </ac:spMkLst>
        </pc:spChg>
      </pc:sldChg>
      <pc:sldChg chg="modSp mod">
        <pc:chgData name="William Grey" userId="37b73424-c081-4fc2-b1af-363f4f3fd4f3" providerId="ADAL" clId="{F99D3F2D-71C8-4228-A4A0-F18D1B4E2427}" dt="2022-06-27T10:20:04.496" v="150" actId="12"/>
        <pc:sldMkLst>
          <pc:docMk/>
          <pc:sldMk cId="4255487480" sldId="333"/>
        </pc:sldMkLst>
        <pc:spChg chg="mod">
          <ac:chgData name="William Grey" userId="37b73424-c081-4fc2-b1af-363f4f3fd4f3" providerId="ADAL" clId="{F99D3F2D-71C8-4228-A4A0-F18D1B4E2427}" dt="2022-06-27T10:19:40.037" v="134"/>
          <ac:spMkLst>
            <pc:docMk/>
            <pc:sldMk cId="4255487480" sldId="333"/>
            <ac:spMk id="2" creationId="{00000000-0000-0000-0000-000000000000}"/>
          </ac:spMkLst>
        </pc:spChg>
        <pc:spChg chg="mod">
          <ac:chgData name="William Grey" userId="37b73424-c081-4fc2-b1af-363f4f3fd4f3" providerId="ADAL" clId="{F99D3F2D-71C8-4228-A4A0-F18D1B4E2427}" dt="2022-06-27T10:20:04.496" v="150" actId="12"/>
          <ac:spMkLst>
            <pc:docMk/>
            <pc:sldMk cId="4255487480" sldId="333"/>
            <ac:spMk id="3" creationId="{00000000-0000-0000-0000-000000000000}"/>
          </ac:spMkLst>
        </pc:spChg>
      </pc:sldChg>
      <pc:sldChg chg="modSp del">
        <pc:chgData name="William Grey" userId="37b73424-c081-4fc2-b1af-363f4f3fd4f3" providerId="ADAL" clId="{F99D3F2D-71C8-4228-A4A0-F18D1B4E2427}" dt="2022-06-27T10:24:39.597" v="294" actId="47"/>
        <pc:sldMkLst>
          <pc:docMk/>
          <pc:sldMk cId="3503645049" sldId="334"/>
        </pc:sldMkLst>
        <pc:spChg chg="mod">
          <ac:chgData name="William Grey" userId="37b73424-c081-4fc2-b1af-363f4f3fd4f3" providerId="ADAL" clId="{F99D3F2D-71C8-4228-A4A0-F18D1B4E2427}" dt="2022-06-27T10:19:40.037" v="134"/>
          <ac:spMkLst>
            <pc:docMk/>
            <pc:sldMk cId="3503645049" sldId="334"/>
            <ac:spMk id="2" creationId="{00000000-0000-0000-0000-000000000000}"/>
          </ac:spMkLst>
        </pc:spChg>
        <pc:spChg chg="mod">
          <ac:chgData name="William Grey" userId="37b73424-c081-4fc2-b1af-363f4f3fd4f3" providerId="ADAL" clId="{F99D3F2D-71C8-4228-A4A0-F18D1B4E2427}" dt="2022-06-27T10:19:40.037" v="134"/>
          <ac:spMkLst>
            <pc:docMk/>
            <pc:sldMk cId="3503645049" sldId="334"/>
            <ac:spMk id="3" creationId="{00000000-0000-0000-0000-000000000000}"/>
          </ac:spMkLst>
        </pc:spChg>
      </pc:sldChg>
      <pc:sldChg chg="modSp add mod modAnim">
        <pc:chgData name="William Grey" userId="37b73424-c081-4fc2-b1af-363f4f3fd4f3" providerId="ADAL" clId="{F99D3F2D-71C8-4228-A4A0-F18D1B4E2427}" dt="2022-06-27T10:40:16.243" v="774" actId="20577"/>
        <pc:sldMkLst>
          <pc:docMk/>
          <pc:sldMk cId="25150262" sldId="335"/>
        </pc:sldMkLst>
        <pc:spChg chg="mod">
          <ac:chgData name="William Grey" userId="37b73424-c081-4fc2-b1af-363f4f3fd4f3" providerId="ADAL" clId="{F99D3F2D-71C8-4228-A4A0-F18D1B4E2427}" dt="2022-06-27T10:25:13.692" v="313" actId="20577"/>
          <ac:spMkLst>
            <pc:docMk/>
            <pc:sldMk cId="25150262" sldId="335"/>
            <ac:spMk id="2" creationId="{00000000-0000-0000-0000-000000000000}"/>
          </ac:spMkLst>
        </pc:spChg>
        <pc:spChg chg="mod">
          <ac:chgData name="William Grey" userId="37b73424-c081-4fc2-b1af-363f4f3fd4f3" providerId="ADAL" clId="{F99D3F2D-71C8-4228-A4A0-F18D1B4E2427}" dt="2022-06-27T10:40:16.243" v="774" actId="20577"/>
          <ac:spMkLst>
            <pc:docMk/>
            <pc:sldMk cId="25150262" sldId="335"/>
            <ac:spMk id="3" creationId="{00000000-0000-0000-0000-000000000000}"/>
          </ac:spMkLst>
        </pc:spChg>
        <pc:graphicFrameChg chg="mod modGraphic">
          <ac:chgData name="William Grey" userId="37b73424-c081-4fc2-b1af-363f4f3fd4f3" providerId="ADAL" clId="{F99D3F2D-71C8-4228-A4A0-F18D1B4E2427}" dt="2022-06-27T10:38:15.809" v="680" actId="1076"/>
          <ac:graphicFrameMkLst>
            <pc:docMk/>
            <pc:sldMk cId="25150262" sldId="335"/>
            <ac:graphicFrameMk id="4" creationId="{00000000-0000-0000-0000-000000000000}"/>
          </ac:graphicFrameMkLst>
        </pc:graphicFrameChg>
      </pc:sldChg>
      <pc:sldChg chg="modSp del mod">
        <pc:chgData name="William Grey" userId="37b73424-c081-4fc2-b1af-363f4f3fd4f3" providerId="ADAL" clId="{F99D3F2D-71C8-4228-A4A0-F18D1B4E2427}" dt="2022-06-27T10:25:01.394" v="295" actId="2696"/>
        <pc:sldMkLst>
          <pc:docMk/>
          <pc:sldMk cId="3421672876" sldId="335"/>
        </pc:sldMkLst>
        <pc:spChg chg="mod">
          <ac:chgData name="William Grey" userId="37b73424-c081-4fc2-b1af-363f4f3fd4f3" providerId="ADAL" clId="{F99D3F2D-71C8-4228-A4A0-F18D1B4E2427}" dt="2022-06-27T10:19:40.037" v="134"/>
          <ac:spMkLst>
            <pc:docMk/>
            <pc:sldMk cId="3421672876" sldId="335"/>
            <ac:spMk id="2" creationId="{00000000-0000-0000-0000-000000000000}"/>
          </ac:spMkLst>
        </pc:spChg>
        <pc:spChg chg="mod">
          <ac:chgData name="William Grey" userId="37b73424-c081-4fc2-b1af-363f4f3fd4f3" providerId="ADAL" clId="{F99D3F2D-71C8-4228-A4A0-F18D1B4E2427}" dt="2022-06-27T10:09:58.501" v="3" actId="27636"/>
          <ac:spMkLst>
            <pc:docMk/>
            <pc:sldMk cId="3421672876" sldId="335"/>
            <ac:spMk id="3" creationId="{00000000-0000-0000-0000-000000000000}"/>
          </ac:spMkLst>
        </pc:spChg>
      </pc:sldChg>
      <pc:sldChg chg="modSp mod ord">
        <pc:chgData name="William Grey" userId="37b73424-c081-4fc2-b1af-363f4f3fd4f3" providerId="ADAL" clId="{F99D3F2D-71C8-4228-A4A0-F18D1B4E2427}" dt="2022-06-27T10:48:06.984" v="1011" actId="20577"/>
        <pc:sldMkLst>
          <pc:docMk/>
          <pc:sldMk cId="1214674674" sldId="336"/>
        </pc:sldMkLst>
        <pc:spChg chg="mod">
          <ac:chgData name="William Grey" userId="37b73424-c081-4fc2-b1af-363f4f3fd4f3" providerId="ADAL" clId="{F99D3F2D-71C8-4228-A4A0-F18D1B4E2427}" dt="2022-06-27T10:48:06.984" v="1011" actId="20577"/>
          <ac:spMkLst>
            <pc:docMk/>
            <pc:sldMk cId="1214674674" sldId="336"/>
            <ac:spMk id="2" creationId="{00000000-0000-0000-0000-000000000000}"/>
          </ac:spMkLst>
        </pc:spChg>
        <pc:spChg chg="mod">
          <ac:chgData name="William Grey" userId="37b73424-c081-4fc2-b1af-363f4f3fd4f3" providerId="ADAL" clId="{F99D3F2D-71C8-4228-A4A0-F18D1B4E2427}" dt="2022-06-27T10:48:00.623" v="997" actId="5793"/>
          <ac:spMkLst>
            <pc:docMk/>
            <pc:sldMk cId="1214674674" sldId="336"/>
            <ac:spMk id="3" creationId="{00000000-0000-0000-0000-000000000000}"/>
          </ac:spMkLst>
        </pc:spChg>
      </pc:sldChg>
      <pc:sldChg chg="addSp modSp mod">
        <pc:chgData name="William Grey" userId="37b73424-c081-4fc2-b1af-363f4f3fd4f3" providerId="ADAL" clId="{F99D3F2D-71C8-4228-A4A0-F18D1B4E2427}" dt="2022-06-27T10:56:47.440" v="1493" actId="1076"/>
        <pc:sldMkLst>
          <pc:docMk/>
          <pc:sldMk cId="3902774331" sldId="337"/>
        </pc:sldMkLst>
        <pc:spChg chg="mod">
          <ac:chgData name="William Grey" userId="37b73424-c081-4fc2-b1af-363f4f3fd4f3" providerId="ADAL" clId="{F99D3F2D-71C8-4228-A4A0-F18D1B4E2427}" dt="2022-06-27T10:49:26.445" v="1033" actId="20577"/>
          <ac:spMkLst>
            <pc:docMk/>
            <pc:sldMk cId="3902774331" sldId="337"/>
            <ac:spMk id="2" creationId="{00000000-0000-0000-0000-000000000000}"/>
          </ac:spMkLst>
        </pc:spChg>
        <pc:spChg chg="mod">
          <ac:chgData name="William Grey" userId="37b73424-c081-4fc2-b1af-363f4f3fd4f3" providerId="ADAL" clId="{F99D3F2D-71C8-4228-A4A0-F18D1B4E2427}" dt="2022-06-27T10:56:34.808" v="1492" actId="27636"/>
          <ac:spMkLst>
            <pc:docMk/>
            <pc:sldMk cId="3902774331" sldId="337"/>
            <ac:spMk id="3" creationId="{00000000-0000-0000-0000-000000000000}"/>
          </ac:spMkLst>
        </pc:spChg>
        <pc:graphicFrameChg chg="mod modGraphic">
          <ac:chgData name="William Grey" userId="37b73424-c081-4fc2-b1af-363f4f3fd4f3" providerId="ADAL" clId="{F99D3F2D-71C8-4228-A4A0-F18D1B4E2427}" dt="2022-06-27T10:55:38.301" v="1454" actId="2164"/>
          <ac:graphicFrameMkLst>
            <pc:docMk/>
            <pc:sldMk cId="3902774331" sldId="337"/>
            <ac:graphicFrameMk id="4" creationId="{00000000-0000-0000-0000-000000000000}"/>
          </ac:graphicFrameMkLst>
        </pc:graphicFrameChg>
        <pc:graphicFrameChg chg="add mod">
          <ac:chgData name="William Grey" userId="37b73424-c081-4fc2-b1af-363f4f3fd4f3" providerId="ADAL" clId="{F99D3F2D-71C8-4228-A4A0-F18D1B4E2427}" dt="2022-06-27T10:56:47.440" v="1493" actId="1076"/>
          <ac:graphicFrameMkLst>
            <pc:docMk/>
            <pc:sldMk cId="3902774331" sldId="337"/>
            <ac:graphicFrameMk id="5" creationId="{9FD001A8-E4BC-49D7-BC46-C039E75E80A8}"/>
          </ac:graphicFrameMkLst>
        </pc:graphicFrameChg>
      </pc:sldChg>
      <pc:sldChg chg="modSp">
        <pc:chgData name="William Grey" userId="37b73424-c081-4fc2-b1af-363f4f3fd4f3" providerId="ADAL" clId="{F99D3F2D-71C8-4228-A4A0-F18D1B4E2427}" dt="2022-06-27T10:19:40.037" v="134"/>
        <pc:sldMkLst>
          <pc:docMk/>
          <pc:sldMk cId="2720508186" sldId="338"/>
        </pc:sldMkLst>
        <pc:spChg chg="mod">
          <ac:chgData name="William Grey" userId="37b73424-c081-4fc2-b1af-363f4f3fd4f3" providerId="ADAL" clId="{F99D3F2D-71C8-4228-A4A0-F18D1B4E2427}" dt="2022-06-27T10:19:40.037" v="134"/>
          <ac:spMkLst>
            <pc:docMk/>
            <pc:sldMk cId="2720508186" sldId="338"/>
            <ac:spMk id="2" creationId="{00000000-0000-0000-0000-000000000000}"/>
          </ac:spMkLst>
        </pc:spChg>
        <pc:spChg chg="mod">
          <ac:chgData name="William Grey" userId="37b73424-c081-4fc2-b1af-363f4f3fd4f3" providerId="ADAL" clId="{F99D3F2D-71C8-4228-A4A0-F18D1B4E2427}" dt="2022-06-27T10:19:40.037" v="134"/>
          <ac:spMkLst>
            <pc:docMk/>
            <pc:sldMk cId="2720508186" sldId="338"/>
            <ac:spMk id="3" creationId="{00000000-0000-0000-0000-000000000000}"/>
          </ac:spMkLst>
        </pc:spChg>
      </pc:sldChg>
      <pc:sldChg chg="modSp mod ord">
        <pc:chgData name="William Grey" userId="37b73424-c081-4fc2-b1af-363f4f3fd4f3" providerId="ADAL" clId="{F99D3F2D-71C8-4228-A4A0-F18D1B4E2427}" dt="2022-06-27T10:46:35.901" v="967"/>
        <pc:sldMkLst>
          <pc:docMk/>
          <pc:sldMk cId="724732330" sldId="339"/>
        </pc:sldMkLst>
        <pc:spChg chg="mod">
          <ac:chgData name="William Grey" userId="37b73424-c081-4fc2-b1af-363f4f3fd4f3" providerId="ADAL" clId="{F99D3F2D-71C8-4228-A4A0-F18D1B4E2427}" dt="2022-06-27T10:46:32.858" v="965" actId="20577"/>
          <ac:spMkLst>
            <pc:docMk/>
            <pc:sldMk cId="724732330" sldId="339"/>
            <ac:spMk id="2" creationId="{00000000-0000-0000-0000-000000000000}"/>
          </ac:spMkLst>
        </pc:spChg>
        <pc:spChg chg="mod">
          <ac:chgData name="William Grey" userId="37b73424-c081-4fc2-b1af-363f4f3fd4f3" providerId="ADAL" clId="{F99D3F2D-71C8-4228-A4A0-F18D1B4E2427}" dt="2022-06-27T10:46:28.949" v="961" actId="20577"/>
          <ac:spMkLst>
            <pc:docMk/>
            <pc:sldMk cId="724732330" sldId="339"/>
            <ac:spMk id="3" creationId="{00000000-0000-0000-0000-000000000000}"/>
          </ac:spMkLst>
        </pc:spChg>
      </pc:sldChg>
      <pc:sldChg chg="modSp mod modAnim">
        <pc:chgData name="William Grey" userId="37b73424-c081-4fc2-b1af-363f4f3fd4f3" providerId="ADAL" clId="{F99D3F2D-71C8-4228-A4A0-F18D1B4E2427}" dt="2022-06-27T10:47:46.288" v="994" actId="27636"/>
        <pc:sldMkLst>
          <pc:docMk/>
          <pc:sldMk cId="2425447302" sldId="340"/>
        </pc:sldMkLst>
        <pc:spChg chg="mod">
          <ac:chgData name="William Grey" userId="37b73424-c081-4fc2-b1af-363f4f3fd4f3" providerId="ADAL" clId="{F99D3F2D-71C8-4228-A4A0-F18D1B4E2427}" dt="2022-06-27T10:19:40.037" v="134"/>
          <ac:spMkLst>
            <pc:docMk/>
            <pc:sldMk cId="2425447302" sldId="340"/>
            <ac:spMk id="2" creationId="{00000000-0000-0000-0000-000000000000}"/>
          </ac:spMkLst>
        </pc:spChg>
        <pc:spChg chg="mod">
          <ac:chgData name="William Grey" userId="37b73424-c081-4fc2-b1af-363f4f3fd4f3" providerId="ADAL" clId="{F99D3F2D-71C8-4228-A4A0-F18D1B4E2427}" dt="2022-06-27T10:47:46.288" v="994" actId="27636"/>
          <ac:spMkLst>
            <pc:docMk/>
            <pc:sldMk cId="2425447302" sldId="340"/>
            <ac:spMk id="3" creationId="{00000000-0000-0000-0000-000000000000}"/>
          </ac:spMkLst>
        </pc:spChg>
      </pc:sldChg>
      <pc:sldChg chg="modSp">
        <pc:chgData name="William Grey" userId="37b73424-c081-4fc2-b1af-363f4f3fd4f3" providerId="ADAL" clId="{F99D3F2D-71C8-4228-A4A0-F18D1B4E2427}" dt="2022-06-27T10:19:40.037" v="134"/>
        <pc:sldMkLst>
          <pc:docMk/>
          <pc:sldMk cId="699642401" sldId="341"/>
        </pc:sldMkLst>
        <pc:spChg chg="mod">
          <ac:chgData name="William Grey" userId="37b73424-c081-4fc2-b1af-363f4f3fd4f3" providerId="ADAL" clId="{F99D3F2D-71C8-4228-A4A0-F18D1B4E2427}" dt="2022-06-27T10:19:40.037" v="134"/>
          <ac:spMkLst>
            <pc:docMk/>
            <pc:sldMk cId="699642401" sldId="341"/>
            <ac:spMk id="2" creationId="{00000000-0000-0000-0000-000000000000}"/>
          </ac:spMkLst>
        </pc:spChg>
        <pc:spChg chg="mod">
          <ac:chgData name="William Grey" userId="37b73424-c081-4fc2-b1af-363f4f3fd4f3" providerId="ADAL" clId="{F99D3F2D-71C8-4228-A4A0-F18D1B4E2427}" dt="2022-06-27T10:19:40.037" v="134"/>
          <ac:spMkLst>
            <pc:docMk/>
            <pc:sldMk cId="699642401" sldId="341"/>
            <ac:spMk id="3" creationId="{00000000-0000-0000-0000-000000000000}"/>
          </ac:spMkLst>
        </pc:spChg>
      </pc:sldChg>
      <pc:sldChg chg="modSp mod ord">
        <pc:chgData name="William Grey" userId="37b73424-c081-4fc2-b1af-363f4f3fd4f3" providerId="ADAL" clId="{F99D3F2D-71C8-4228-A4A0-F18D1B4E2427}" dt="2022-06-27T10:29:09.326" v="340"/>
        <pc:sldMkLst>
          <pc:docMk/>
          <pc:sldMk cId="2159582469" sldId="342"/>
        </pc:sldMkLst>
        <pc:spChg chg="mod">
          <ac:chgData name="William Grey" userId="37b73424-c081-4fc2-b1af-363f4f3fd4f3" providerId="ADAL" clId="{F99D3F2D-71C8-4228-A4A0-F18D1B4E2427}" dt="2022-06-27T10:19:40.037" v="134"/>
          <ac:spMkLst>
            <pc:docMk/>
            <pc:sldMk cId="2159582469" sldId="342"/>
            <ac:spMk id="2" creationId="{3FA8CE35-832D-4970-8FE3-870B5633C20E}"/>
          </ac:spMkLst>
        </pc:spChg>
        <pc:spChg chg="mod">
          <ac:chgData name="William Grey" userId="37b73424-c081-4fc2-b1af-363f4f3fd4f3" providerId="ADAL" clId="{F99D3F2D-71C8-4228-A4A0-F18D1B4E2427}" dt="2022-06-27T10:20:44.525" v="152" actId="20577"/>
          <ac:spMkLst>
            <pc:docMk/>
            <pc:sldMk cId="2159582469" sldId="342"/>
            <ac:spMk id="3" creationId="{B00151C0-3FA9-42AC-9D20-A6AFA974AB90}"/>
          </ac:spMkLst>
        </pc:spChg>
      </pc:sldChg>
      <pc:sldChg chg="modSp new mod">
        <pc:chgData name="William Grey" userId="37b73424-c081-4fc2-b1af-363f4f3fd4f3" providerId="ADAL" clId="{F99D3F2D-71C8-4228-A4A0-F18D1B4E2427}" dt="2022-06-27T10:59:10.564" v="1500"/>
        <pc:sldMkLst>
          <pc:docMk/>
          <pc:sldMk cId="2583170083" sldId="343"/>
        </pc:sldMkLst>
        <pc:spChg chg="mod">
          <ac:chgData name="William Grey" userId="37b73424-c081-4fc2-b1af-363f4f3fd4f3" providerId="ADAL" clId="{F99D3F2D-71C8-4228-A4A0-F18D1B4E2427}" dt="2022-06-27T10:19:40.037" v="134"/>
          <ac:spMkLst>
            <pc:docMk/>
            <pc:sldMk cId="2583170083" sldId="343"/>
            <ac:spMk id="2" creationId="{2A49BAB3-126C-48D0-AD86-1A2F459811E3}"/>
          </ac:spMkLst>
        </pc:spChg>
        <pc:spChg chg="mod">
          <ac:chgData name="William Grey" userId="37b73424-c081-4fc2-b1af-363f4f3fd4f3" providerId="ADAL" clId="{F99D3F2D-71C8-4228-A4A0-F18D1B4E2427}" dt="2022-06-27T10:59:10.564" v="1500"/>
          <ac:spMkLst>
            <pc:docMk/>
            <pc:sldMk cId="2583170083" sldId="343"/>
            <ac:spMk id="3" creationId="{E66E8B34-2B43-4826-A899-AF9BF687E8C6}"/>
          </ac:spMkLst>
        </pc:spChg>
      </pc:sldChg>
      <pc:sldChg chg="add del">
        <pc:chgData name="William Grey" userId="37b73424-c081-4fc2-b1af-363f4f3fd4f3" providerId="ADAL" clId="{F99D3F2D-71C8-4228-A4A0-F18D1B4E2427}" dt="2022-06-27T10:26:37.757" v="317"/>
        <pc:sldMkLst>
          <pc:docMk/>
          <pc:sldMk cId="37424839" sldId="344"/>
        </pc:sldMkLst>
      </pc:sldChg>
      <pc:sldChg chg="delSp modSp add del mod modAnim">
        <pc:chgData name="William Grey" userId="37b73424-c081-4fc2-b1af-363f4f3fd4f3" providerId="ADAL" clId="{F99D3F2D-71C8-4228-A4A0-F18D1B4E2427}" dt="2022-06-27T10:31:46.602" v="433" actId="47"/>
        <pc:sldMkLst>
          <pc:docMk/>
          <pc:sldMk cId="3602189642" sldId="344"/>
        </pc:sldMkLst>
        <pc:spChg chg="mod">
          <ac:chgData name="William Grey" userId="37b73424-c081-4fc2-b1af-363f4f3fd4f3" providerId="ADAL" clId="{F99D3F2D-71C8-4228-A4A0-F18D1B4E2427}" dt="2022-06-27T10:29:24.642" v="345" actId="5793"/>
          <ac:spMkLst>
            <pc:docMk/>
            <pc:sldMk cId="3602189642" sldId="344"/>
            <ac:spMk id="3" creationId="{00000000-0000-0000-0000-000000000000}"/>
          </ac:spMkLst>
        </pc:spChg>
        <pc:graphicFrameChg chg="del">
          <ac:chgData name="William Grey" userId="37b73424-c081-4fc2-b1af-363f4f3fd4f3" providerId="ADAL" clId="{F99D3F2D-71C8-4228-A4A0-F18D1B4E2427}" dt="2022-06-27T10:29:22.362" v="344" actId="478"/>
          <ac:graphicFrameMkLst>
            <pc:docMk/>
            <pc:sldMk cId="3602189642" sldId="344"/>
            <ac:graphicFrameMk id="4" creationId="{00000000-0000-0000-0000-000000000000}"/>
          </ac:graphicFrameMkLst>
        </pc:graphicFrameChg>
      </pc:sldChg>
      <pc:sldChg chg="modSp new del mod">
        <pc:chgData name="William Grey" userId="37b73424-c081-4fc2-b1af-363f4f3fd4f3" providerId="ADAL" clId="{F99D3F2D-71C8-4228-A4A0-F18D1B4E2427}" dt="2022-06-27T10:29:11.639" v="341" actId="47"/>
        <pc:sldMkLst>
          <pc:docMk/>
          <pc:sldMk cId="994067286" sldId="345"/>
        </pc:sldMkLst>
        <pc:spChg chg="mod">
          <ac:chgData name="William Grey" userId="37b73424-c081-4fc2-b1af-363f4f3fd4f3" providerId="ADAL" clId="{F99D3F2D-71C8-4228-A4A0-F18D1B4E2427}" dt="2022-06-27T10:28:36.293" v="336" actId="20577"/>
          <ac:spMkLst>
            <pc:docMk/>
            <pc:sldMk cId="994067286" sldId="345"/>
            <ac:spMk id="2" creationId="{DFE91EBD-EB41-448F-8EEB-60D491679650}"/>
          </ac:spMkLst>
        </pc:spChg>
      </pc:sldChg>
      <pc:sldChg chg="addSp modSp add mod modAnim">
        <pc:chgData name="William Grey" userId="37b73424-c081-4fc2-b1af-363f4f3fd4f3" providerId="ADAL" clId="{F99D3F2D-71C8-4228-A4A0-F18D1B4E2427}" dt="2022-06-27T10:35:20.482" v="550" actId="20577"/>
        <pc:sldMkLst>
          <pc:docMk/>
          <pc:sldMk cId="3020278805" sldId="345"/>
        </pc:sldMkLst>
        <pc:spChg chg="mod">
          <ac:chgData name="William Grey" userId="37b73424-c081-4fc2-b1af-363f4f3fd4f3" providerId="ADAL" clId="{F99D3F2D-71C8-4228-A4A0-F18D1B4E2427}" dt="2022-06-27T10:35:20.482" v="550" actId="20577"/>
          <ac:spMkLst>
            <pc:docMk/>
            <pc:sldMk cId="3020278805" sldId="345"/>
            <ac:spMk id="3" creationId="{00000000-0000-0000-0000-000000000000}"/>
          </ac:spMkLst>
        </pc:spChg>
        <pc:graphicFrameChg chg="add mod modGraphic">
          <ac:chgData name="William Grey" userId="37b73424-c081-4fc2-b1af-363f4f3fd4f3" providerId="ADAL" clId="{F99D3F2D-71C8-4228-A4A0-F18D1B4E2427}" dt="2022-06-27T10:32:46.749" v="510" actId="2161"/>
          <ac:graphicFrameMkLst>
            <pc:docMk/>
            <pc:sldMk cId="3020278805" sldId="345"/>
            <ac:graphicFrameMk id="4" creationId="{6D223B94-2CCB-4205-9189-FBD81ACF94A1}"/>
          </ac:graphicFrameMkLst>
        </pc:graphicFrameChg>
      </pc:sldChg>
      <pc:sldChg chg="modSp add del mod modAnim">
        <pc:chgData name="William Grey" userId="37b73424-c081-4fc2-b1af-363f4f3fd4f3" providerId="ADAL" clId="{F99D3F2D-71C8-4228-A4A0-F18D1B4E2427}" dt="2022-06-27T10:41:12.691" v="786" actId="47"/>
        <pc:sldMkLst>
          <pc:docMk/>
          <pc:sldMk cId="3966688875" sldId="346"/>
        </pc:sldMkLst>
        <pc:spChg chg="mod">
          <ac:chgData name="William Grey" userId="37b73424-c081-4fc2-b1af-363f4f3fd4f3" providerId="ADAL" clId="{F99D3F2D-71C8-4228-A4A0-F18D1B4E2427}" dt="2022-06-27T10:37:21.279" v="624" actId="27636"/>
          <ac:spMkLst>
            <pc:docMk/>
            <pc:sldMk cId="3966688875" sldId="346"/>
            <ac:spMk id="3" creationId="{00000000-0000-0000-0000-000000000000}"/>
          </ac:spMkLst>
        </pc:spChg>
        <pc:graphicFrameChg chg="mod">
          <ac:chgData name="William Grey" userId="37b73424-c081-4fc2-b1af-363f4f3fd4f3" providerId="ADAL" clId="{F99D3F2D-71C8-4228-A4A0-F18D1B4E2427}" dt="2022-06-27T10:37:24.925" v="625" actId="1076"/>
          <ac:graphicFrameMkLst>
            <pc:docMk/>
            <pc:sldMk cId="3966688875" sldId="346"/>
            <ac:graphicFrameMk id="4" creationId="{00000000-0000-0000-0000-000000000000}"/>
          </ac:graphicFrameMkLst>
        </pc:graphicFrameChg>
      </pc:sldChg>
      <pc:sldChg chg="add del">
        <pc:chgData name="William Grey" userId="37b73424-c081-4fc2-b1af-363f4f3fd4f3" providerId="ADAL" clId="{F99D3F2D-71C8-4228-A4A0-F18D1B4E2427}" dt="2022-06-27T10:41:13.259" v="787" actId="47"/>
        <pc:sldMkLst>
          <pc:docMk/>
          <pc:sldMk cId="1263005950" sldId="347"/>
        </pc:sldMkLst>
      </pc:sldChg>
      <pc:sldChg chg="add del">
        <pc:chgData name="William Grey" userId="37b73424-c081-4fc2-b1af-363f4f3fd4f3" providerId="ADAL" clId="{F99D3F2D-71C8-4228-A4A0-F18D1B4E2427}" dt="2022-06-27T10:41:13.887" v="788" actId="47"/>
        <pc:sldMkLst>
          <pc:docMk/>
          <pc:sldMk cId="1548925704" sldId="348"/>
        </pc:sldMkLst>
      </pc:sldChg>
      <pc:sldChg chg="add del">
        <pc:chgData name="William Grey" userId="37b73424-c081-4fc2-b1af-363f4f3fd4f3" providerId="ADAL" clId="{F99D3F2D-71C8-4228-A4A0-F18D1B4E2427}" dt="2022-06-27T10:41:14.699" v="789" actId="47"/>
        <pc:sldMkLst>
          <pc:docMk/>
          <pc:sldMk cId="4049663469" sldId="349"/>
        </pc:sldMkLst>
      </pc:sldChg>
      <pc:sldChg chg="add del">
        <pc:chgData name="William Grey" userId="37b73424-c081-4fc2-b1af-363f4f3fd4f3" providerId="ADAL" clId="{F99D3F2D-71C8-4228-A4A0-F18D1B4E2427}" dt="2022-06-27T10:41:15.920" v="790" actId="47"/>
        <pc:sldMkLst>
          <pc:docMk/>
          <pc:sldMk cId="2367153967" sldId="350"/>
        </pc:sldMkLst>
      </pc:sldChg>
      <pc:sldChg chg="modSp add mod">
        <pc:chgData name="William Grey" userId="37b73424-c081-4fc2-b1af-363f4f3fd4f3" providerId="ADAL" clId="{F99D3F2D-71C8-4228-A4A0-F18D1B4E2427}" dt="2022-06-27T10:41:00.010" v="785" actId="6549"/>
        <pc:sldMkLst>
          <pc:docMk/>
          <pc:sldMk cId="849540440" sldId="351"/>
        </pc:sldMkLst>
        <pc:spChg chg="mod">
          <ac:chgData name="William Grey" userId="37b73424-c081-4fc2-b1af-363f4f3fd4f3" providerId="ADAL" clId="{F99D3F2D-71C8-4228-A4A0-F18D1B4E2427}" dt="2022-06-27T10:40:51.098" v="783" actId="27636"/>
          <ac:spMkLst>
            <pc:docMk/>
            <pc:sldMk cId="849540440" sldId="351"/>
            <ac:spMk id="3" creationId="{00000000-0000-0000-0000-000000000000}"/>
          </ac:spMkLst>
        </pc:spChg>
        <pc:graphicFrameChg chg="modGraphic">
          <ac:chgData name="William Grey" userId="37b73424-c081-4fc2-b1af-363f4f3fd4f3" providerId="ADAL" clId="{F99D3F2D-71C8-4228-A4A0-F18D1B4E2427}" dt="2022-06-27T10:41:00.010" v="785" actId="6549"/>
          <ac:graphicFrameMkLst>
            <pc:docMk/>
            <pc:sldMk cId="849540440" sldId="351"/>
            <ac:graphicFrameMk id="4" creationId="{00000000-0000-0000-0000-000000000000}"/>
          </ac:graphicFrameMkLst>
        </pc:graphicFrameChg>
      </pc:sldChg>
      <pc:sldChg chg="modSp add mod">
        <pc:chgData name="William Grey" userId="37b73424-c081-4fc2-b1af-363f4f3fd4f3" providerId="ADAL" clId="{F99D3F2D-71C8-4228-A4A0-F18D1B4E2427}" dt="2022-06-27T10:41:38.683" v="799" actId="6549"/>
        <pc:sldMkLst>
          <pc:docMk/>
          <pc:sldMk cId="3877560402" sldId="352"/>
        </pc:sldMkLst>
        <pc:spChg chg="mod">
          <ac:chgData name="William Grey" userId="37b73424-c081-4fc2-b1af-363f4f3fd4f3" providerId="ADAL" clId="{F99D3F2D-71C8-4228-A4A0-F18D1B4E2427}" dt="2022-06-27T10:41:34.943" v="798" actId="5793"/>
          <ac:spMkLst>
            <pc:docMk/>
            <pc:sldMk cId="3877560402" sldId="352"/>
            <ac:spMk id="3" creationId="{00000000-0000-0000-0000-000000000000}"/>
          </ac:spMkLst>
        </pc:spChg>
        <pc:graphicFrameChg chg="modGraphic">
          <ac:chgData name="William Grey" userId="37b73424-c081-4fc2-b1af-363f4f3fd4f3" providerId="ADAL" clId="{F99D3F2D-71C8-4228-A4A0-F18D1B4E2427}" dt="2022-06-27T10:41:38.683" v="799" actId="6549"/>
          <ac:graphicFrameMkLst>
            <pc:docMk/>
            <pc:sldMk cId="3877560402" sldId="352"/>
            <ac:graphicFrameMk id="4" creationId="{00000000-0000-0000-0000-000000000000}"/>
          </ac:graphicFrameMkLst>
        </pc:graphicFrameChg>
      </pc:sldChg>
      <pc:sldChg chg="modSp add mod">
        <pc:chgData name="William Grey" userId="37b73424-c081-4fc2-b1af-363f4f3fd4f3" providerId="ADAL" clId="{F99D3F2D-71C8-4228-A4A0-F18D1B4E2427}" dt="2022-06-27T10:42:40.188" v="810" actId="20577"/>
        <pc:sldMkLst>
          <pc:docMk/>
          <pc:sldMk cId="2354990467" sldId="353"/>
        </pc:sldMkLst>
        <pc:spChg chg="mod">
          <ac:chgData name="William Grey" userId="37b73424-c081-4fc2-b1af-363f4f3fd4f3" providerId="ADAL" clId="{F99D3F2D-71C8-4228-A4A0-F18D1B4E2427}" dt="2022-06-27T10:41:46.289" v="802" actId="5793"/>
          <ac:spMkLst>
            <pc:docMk/>
            <pc:sldMk cId="2354990467" sldId="353"/>
            <ac:spMk id="3" creationId="{00000000-0000-0000-0000-000000000000}"/>
          </ac:spMkLst>
        </pc:spChg>
        <pc:graphicFrameChg chg="modGraphic">
          <ac:chgData name="William Grey" userId="37b73424-c081-4fc2-b1af-363f4f3fd4f3" providerId="ADAL" clId="{F99D3F2D-71C8-4228-A4A0-F18D1B4E2427}" dt="2022-06-27T10:42:40.188" v="810" actId="20577"/>
          <ac:graphicFrameMkLst>
            <pc:docMk/>
            <pc:sldMk cId="2354990467" sldId="353"/>
            <ac:graphicFrameMk id="4" creationId="{00000000-0000-0000-0000-000000000000}"/>
          </ac:graphicFrameMkLst>
        </pc:graphicFrameChg>
      </pc:sldChg>
      <pc:sldChg chg="modSp add mod">
        <pc:chgData name="William Grey" userId="37b73424-c081-4fc2-b1af-363f4f3fd4f3" providerId="ADAL" clId="{F99D3F2D-71C8-4228-A4A0-F18D1B4E2427}" dt="2022-06-27T10:42:51.919" v="814" actId="20577"/>
        <pc:sldMkLst>
          <pc:docMk/>
          <pc:sldMk cId="915456116" sldId="354"/>
        </pc:sldMkLst>
        <pc:spChg chg="mod">
          <ac:chgData name="William Grey" userId="37b73424-c081-4fc2-b1af-363f4f3fd4f3" providerId="ADAL" clId="{F99D3F2D-71C8-4228-A4A0-F18D1B4E2427}" dt="2022-06-27T10:41:58.331" v="805" actId="27636"/>
          <ac:spMkLst>
            <pc:docMk/>
            <pc:sldMk cId="915456116" sldId="354"/>
            <ac:spMk id="3" creationId="{00000000-0000-0000-0000-000000000000}"/>
          </ac:spMkLst>
        </pc:spChg>
        <pc:graphicFrameChg chg="modGraphic">
          <ac:chgData name="William Grey" userId="37b73424-c081-4fc2-b1af-363f4f3fd4f3" providerId="ADAL" clId="{F99D3F2D-71C8-4228-A4A0-F18D1B4E2427}" dt="2022-06-27T10:42:51.919" v="814" actId="20577"/>
          <ac:graphicFrameMkLst>
            <pc:docMk/>
            <pc:sldMk cId="915456116" sldId="354"/>
            <ac:graphicFrameMk id="4" creationId="{00000000-0000-0000-0000-000000000000}"/>
          </ac:graphicFrameMkLst>
        </pc:graphicFrameChg>
      </pc:sldChg>
      <pc:sldChg chg="modSp add mod">
        <pc:chgData name="William Grey" userId="37b73424-c081-4fc2-b1af-363f4f3fd4f3" providerId="ADAL" clId="{F99D3F2D-71C8-4228-A4A0-F18D1B4E2427}" dt="2022-06-27T10:43:16.256" v="820" actId="27636"/>
        <pc:sldMkLst>
          <pc:docMk/>
          <pc:sldMk cId="3756187947" sldId="355"/>
        </pc:sldMkLst>
        <pc:spChg chg="mod">
          <ac:chgData name="William Grey" userId="37b73424-c081-4fc2-b1af-363f4f3fd4f3" providerId="ADAL" clId="{F99D3F2D-71C8-4228-A4A0-F18D1B4E2427}" dt="2022-06-27T10:43:16.256" v="820" actId="27636"/>
          <ac:spMkLst>
            <pc:docMk/>
            <pc:sldMk cId="3756187947" sldId="355"/>
            <ac:spMk id="3" creationId="{00000000-0000-0000-0000-000000000000}"/>
          </ac:spMkLst>
        </pc:spChg>
        <pc:graphicFrameChg chg="modGraphic">
          <ac:chgData name="William Grey" userId="37b73424-c081-4fc2-b1af-363f4f3fd4f3" providerId="ADAL" clId="{F99D3F2D-71C8-4228-A4A0-F18D1B4E2427}" dt="2022-06-27T10:43:13.278" v="818" actId="20577"/>
          <ac:graphicFrameMkLst>
            <pc:docMk/>
            <pc:sldMk cId="3756187947" sldId="355"/>
            <ac:graphicFrameMk id="4" creationId="{00000000-0000-0000-0000-000000000000}"/>
          </ac:graphicFrameMkLst>
        </pc:graphicFrameChg>
      </pc:sldChg>
      <pc:sldChg chg="modSp add mod">
        <pc:chgData name="William Grey" userId="37b73424-c081-4fc2-b1af-363f4f3fd4f3" providerId="ADAL" clId="{F99D3F2D-71C8-4228-A4A0-F18D1B4E2427}" dt="2022-06-27T10:43:29.326" v="833" actId="5793"/>
        <pc:sldMkLst>
          <pc:docMk/>
          <pc:sldMk cId="1053450080" sldId="356"/>
        </pc:sldMkLst>
        <pc:spChg chg="mod">
          <ac:chgData name="William Grey" userId="37b73424-c081-4fc2-b1af-363f4f3fd4f3" providerId="ADAL" clId="{F99D3F2D-71C8-4228-A4A0-F18D1B4E2427}" dt="2022-06-27T10:43:29.326" v="833" actId="5793"/>
          <ac:spMkLst>
            <pc:docMk/>
            <pc:sldMk cId="1053450080" sldId="356"/>
            <ac:spMk id="3" creationId="{00000000-0000-0000-0000-000000000000}"/>
          </ac:spMkLst>
        </pc:spChg>
        <pc:graphicFrameChg chg="modGraphic">
          <ac:chgData name="William Grey" userId="37b73424-c081-4fc2-b1af-363f4f3fd4f3" providerId="ADAL" clId="{F99D3F2D-71C8-4228-A4A0-F18D1B4E2427}" dt="2022-06-27T10:43:23.976" v="822" actId="20577"/>
          <ac:graphicFrameMkLst>
            <pc:docMk/>
            <pc:sldMk cId="1053450080" sldId="356"/>
            <ac:graphicFrameMk id="4" creationId="{00000000-0000-0000-0000-000000000000}"/>
          </ac:graphicFrameMkLst>
        </pc:graphicFrameChg>
      </pc:sldChg>
      <pc:sldChg chg="modSp new del mod">
        <pc:chgData name="William Grey" userId="37b73424-c081-4fc2-b1af-363f4f3fd4f3" providerId="ADAL" clId="{F99D3F2D-71C8-4228-A4A0-F18D1B4E2427}" dt="2022-06-27T10:46:37.789" v="968" actId="47"/>
        <pc:sldMkLst>
          <pc:docMk/>
          <pc:sldMk cId="332981142" sldId="357"/>
        </pc:sldMkLst>
        <pc:spChg chg="mod">
          <ac:chgData name="William Grey" userId="37b73424-c081-4fc2-b1af-363f4f3fd4f3" providerId="ADAL" clId="{F99D3F2D-71C8-4228-A4A0-F18D1B4E2427}" dt="2022-06-27T10:44:00.697" v="858" actId="20577"/>
          <ac:spMkLst>
            <pc:docMk/>
            <pc:sldMk cId="332981142" sldId="357"/>
            <ac:spMk id="2" creationId="{B63D6656-4423-4641-9201-388365767D78}"/>
          </ac:spMkLst>
        </pc:spChg>
        <pc:spChg chg="mod">
          <ac:chgData name="William Grey" userId="37b73424-c081-4fc2-b1af-363f4f3fd4f3" providerId="ADAL" clId="{F99D3F2D-71C8-4228-A4A0-F18D1B4E2427}" dt="2022-06-27T10:45:58.583" v="940" actId="21"/>
          <ac:spMkLst>
            <pc:docMk/>
            <pc:sldMk cId="332981142" sldId="357"/>
            <ac:spMk id="3" creationId="{860959EE-2E6F-40F5-AE5F-BC74BCABA1D3}"/>
          </ac:spMkLst>
        </pc:spChg>
      </pc:sldChg>
      <pc:sldChg chg="add">
        <pc:chgData name="William Grey" userId="37b73424-c081-4fc2-b1af-363f4f3fd4f3" providerId="ADAL" clId="{F99D3F2D-71C8-4228-A4A0-F18D1B4E2427}" dt="2022-06-27T10:49:10.116" v="1015"/>
        <pc:sldMkLst>
          <pc:docMk/>
          <pc:sldMk cId="2022226966" sldId="357"/>
        </pc:sldMkLst>
      </pc:sldChg>
      <pc:sldChg chg="modSp add del mod modAnim">
        <pc:chgData name="William Grey" userId="37b73424-c081-4fc2-b1af-363f4f3fd4f3" providerId="ADAL" clId="{F99D3F2D-71C8-4228-A4A0-F18D1B4E2427}" dt="2022-06-27T10:49:00.888" v="1014" actId="2696"/>
        <pc:sldMkLst>
          <pc:docMk/>
          <pc:sldMk cId="2990740284" sldId="357"/>
        </pc:sldMkLst>
        <pc:spChg chg="mod">
          <ac:chgData name="William Grey" userId="37b73424-c081-4fc2-b1af-363f4f3fd4f3" providerId="ADAL" clId="{F99D3F2D-71C8-4228-A4A0-F18D1B4E2427}" dt="2022-06-27T10:47:32.943" v="990" actId="20577"/>
          <ac:spMkLst>
            <pc:docMk/>
            <pc:sldMk cId="2990740284" sldId="357"/>
            <ac:spMk id="2" creationId="{00000000-0000-0000-0000-000000000000}"/>
          </ac:spMkLst>
        </pc:spChg>
        <pc:spChg chg="mod">
          <ac:chgData name="William Grey" userId="37b73424-c081-4fc2-b1af-363f4f3fd4f3" providerId="ADAL" clId="{F99D3F2D-71C8-4228-A4A0-F18D1B4E2427}" dt="2022-06-27T10:47:38.029" v="992" actId="27636"/>
          <ac:spMkLst>
            <pc:docMk/>
            <pc:sldMk cId="2990740284" sldId="357"/>
            <ac:spMk id="3" creationId="{00000000-0000-0000-0000-000000000000}"/>
          </ac:spMkLst>
        </pc:spChg>
      </pc:sldChg>
      <pc:sldChg chg="addSp delSp modSp add mod ord">
        <pc:chgData name="William Grey" userId="37b73424-c081-4fc2-b1af-363f4f3fd4f3" providerId="ADAL" clId="{F99D3F2D-71C8-4228-A4A0-F18D1B4E2427}" dt="2022-06-27T10:54:42.415" v="1446" actId="14100"/>
        <pc:sldMkLst>
          <pc:docMk/>
          <pc:sldMk cId="3503520972" sldId="358"/>
        </pc:sldMkLst>
        <pc:spChg chg="mod">
          <ac:chgData name="William Grey" userId="37b73424-c081-4fc2-b1af-363f4f3fd4f3" providerId="ADAL" clId="{F99D3F2D-71C8-4228-A4A0-F18D1B4E2427}" dt="2022-06-27T10:49:49.752" v="1066" actId="20577"/>
          <ac:spMkLst>
            <pc:docMk/>
            <pc:sldMk cId="3503520972" sldId="358"/>
            <ac:spMk id="2" creationId="{00000000-0000-0000-0000-000000000000}"/>
          </ac:spMkLst>
        </pc:spChg>
        <pc:spChg chg="mod">
          <ac:chgData name="William Grey" userId="37b73424-c081-4fc2-b1af-363f4f3fd4f3" providerId="ADAL" clId="{F99D3F2D-71C8-4228-A4A0-F18D1B4E2427}" dt="2022-06-27T10:51:01.883" v="1260" actId="20577"/>
          <ac:spMkLst>
            <pc:docMk/>
            <pc:sldMk cId="3503520972" sldId="358"/>
            <ac:spMk id="3" creationId="{00000000-0000-0000-0000-000000000000}"/>
          </ac:spMkLst>
        </pc:spChg>
        <pc:graphicFrameChg chg="del">
          <ac:chgData name="William Grey" userId="37b73424-c081-4fc2-b1af-363f4f3fd4f3" providerId="ADAL" clId="{F99D3F2D-71C8-4228-A4A0-F18D1B4E2427}" dt="2022-06-27T10:50:40.245" v="1201" actId="478"/>
          <ac:graphicFrameMkLst>
            <pc:docMk/>
            <pc:sldMk cId="3503520972" sldId="358"/>
            <ac:graphicFrameMk id="4" creationId="{00000000-0000-0000-0000-000000000000}"/>
          </ac:graphicFrameMkLst>
        </pc:graphicFrameChg>
        <pc:graphicFrameChg chg="add mod modGraphic">
          <ac:chgData name="William Grey" userId="37b73424-c081-4fc2-b1af-363f4f3fd4f3" providerId="ADAL" clId="{F99D3F2D-71C8-4228-A4A0-F18D1B4E2427}" dt="2022-06-27T10:54:42.415" v="1446" actId="14100"/>
          <ac:graphicFrameMkLst>
            <pc:docMk/>
            <pc:sldMk cId="3503520972" sldId="358"/>
            <ac:graphicFrameMk id="5" creationId="{69D96E75-4319-45D1-AB01-B565816B53F2}"/>
          </ac:graphicFrameMkLst>
        </pc:graphicFrameChg>
      </pc:sldChg>
      <pc:sldChg chg="add">
        <pc:chgData name="William Grey" userId="37b73424-c081-4fc2-b1af-363f4f3fd4f3" providerId="ADAL" clId="{F99D3F2D-71C8-4228-A4A0-F18D1B4E2427}" dt="2022-06-27T10:54:07.831" v="1417"/>
        <pc:sldMkLst>
          <pc:docMk/>
          <pc:sldMk cId="3204660740" sldId="359"/>
        </pc:sldMkLst>
      </pc:sldChg>
      <pc:sldChg chg="modSp add mod">
        <pc:chgData name="William Grey" userId="37b73424-c081-4fc2-b1af-363f4f3fd4f3" providerId="ADAL" clId="{F99D3F2D-71C8-4228-A4A0-F18D1B4E2427}" dt="2022-06-27T10:54:23.330" v="1429" actId="20577"/>
        <pc:sldMkLst>
          <pc:docMk/>
          <pc:sldMk cId="3769194322" sldId="360"/>
        </pc:sldMkLst>
        <pc:graphicFrameChg chg="modGraphic">
          <ac:chgData name="William Grey" userId="37b73424-c081-4fc2-b1af-363f4f3fd4f3" providerId="ADAL" clId="{F99D3F2D-71C8-4228-A4A0-F18D1B4E2427}" dt="2022-06-27T10:54:23.330" v="1429" actId="20577"/>
          <ac:graphicFrameMkLst>
            <pc:docMk/>
            <pc:sldMk cId="3769194322" sldId="360"/>
            <ac:graphicFrameMk id="4" creationId="{00000000-0000-0000-0000-000000000000}"/>
          </ac:graphicFrameMkLst>
        </pc:graphicFrameChg>
      </pc:sldChg>
      <pc:sldChg chg="modSp new mod">
        <pc:chgData name="William Grey" userId="37b73424-c081-4fc2-b1af-363f4f3fd4f3" providerId="ADAL" clId="{F99D3F2D-71C8-4228-A4A0-F18D1B4E2427}" dt="2022-06-27T11:13:17.169" v="1592" actId="12"/>
        <pc:sldMkLst>
          <pc:docMk/>
          <pc:sldMk cId="1307412383" sldId="361"/>
        </pc:sldMkLst>
        <pc:spChg chg="mod">
          <ac:chgData name="William Grey" userId="37b73424-c081-4fc2-b1af-363f4f3fd4f3" providerId="ADAL" clId="{F99D3F2D-71C8-4228-A4A0-F18D1B4E2427}" dt="2022-06-27T11:13:17.169" v="1592" actId="12"/>
          <ac:spMkLst>
            <pc:docMk/>
            <pc:sldMk cId="1307412383" sldId="361"/>
            <ac:spMk id="3" creationId="{FE93527C-276B-436E-9D40-64B9BB392C78}"/>
          </ac:spMkLst>
        </pc:spChg>
      </pc:sldChg>
    </pc:docChg>
  </pc:docChgLst>
  <pc:docChgLst>
    <pc:chgData name="William Grey" userId="37b73424-c081-4fc2-b1af-363f4f3fd4f3" providerId="ADAL" clId="{82217CCD-419D-4B57-80A2-B963D1963669}"/>
    <pc:docChg chg="custSel addSld modSld">
      <pc:chgData name="William Grey" userId="37b73424-c081-4fc2-b1af-363f4f3fd4f3" providerId="ADAL" clId="{82217CCD-419D-4B57-80A2-B963D1963669}" dt="2021-10-10T07:07:41.307" v="326"/>
      <pc:docMkLst>
        <pc:docMk/>
      </pc:docMkLst>
      <pc:sldChg chg="delSp mod">
        <pc:chgData name="William Grey" userId="37b73424-c081-4fc2-b1af-363f4f3fd4f3" providerId="ADAL" clId="{82217CCD-419D-4B57-80A2-B963D1963669}" dt="2021-10-06T08:01:30.086" v="2" actId="478"/>
        <pc:sldMkLst>
          <pc:docMk/>
          <pc:sldMk cId="3421672876" sldId="335"/>
        </pc:sldMkLst>
        <pc:inkChg chg="del">
          <ac:chgData name="William Grey" userId="37b73424-c081-4fc2-b1af-363f4f3fd4f3" providerId="ADAL" clId="{82217CCD-419D-4B57-80A2-B963D1963669}" dt="2021-10-06T08:01:30.086" v="2" actId="478"/>
          <ac:inkMkLst>
            <pc:docMk/>
            <pc:sldMk cId="3421672876" sldId="335"/>
            <ac:inkMk id="5" creationId="{7E94B3C7-8F0A-8646-A3F4-79D7C7B81C0A}"/>
          </ac:inkMkLst>
        </pc:inkChg>
      </pc:sldChg>
      <pc:sldChg chg="delSp mod">
        <pc:chgData name="William Grey" userId="37b73424-c081-4fc2-b1af-363f4f3fd4f3" providerId="ADAL" clId="{82217CCD-419D-4B57-80A2-B963D1963669}" dt="2021-10-06T08:01:33.918" v="3" actId="478"/>
        <pc:sldMkLst>
          <pc:docMk/>
          <pc:sldMk cId="1214674674" sldId="336"/>
        </pc:sldMkLst>
        <pc:inkChg chg="del">
          <ac:chgData name="William Grey" userId="37b73424-c081-4fc2-b1af-363f4f3fd4f3" providerId="ADAL" clId="{82217CCD-419D-4B57-80A2-B963D1963669}" dt="2021-10-06T08:01:33.918" v="3" actId="478"/>
          <ac:inkMkLst>
            <pc:docMk/>
            <pc:sldMk cId="1214674674" sldId="336"/>
            <ac:inkMk id="5" creationId="{BB973B49-69AD-2848-8677-6613C879B361}"/>
          </ac:inkMkLst>
        </pc:inkChg>
      </pc:sldChg>
      <pc:sldChg chg="delSp mod">
        <pc:chgData name="William Grey" userId="37b73424-c081-4fc2-b1af-363f4f3fd4f3" providerId="ADAL" clId="{82217CCD-419D-4B57-80A2-B963D1963669}" dt="2021-10-06T08:01:46.018" v="5" actId="478"/>
        <pc:sldMkLst>
          <pc:docMk/>
          <pc:sldMk cId="3902774331" sldId="337"/>
        </pc:sldMkLst>
        <pc:inkChg chg="del">
          <ac:chgData name="William Grey" userId="37b73424-c081-4fc2-b1af-363f4f3fd4f3" providerId="ADAL" clId="{82217CCD-419D-4B57-80A2-B963D1963669}" dt="2021-10-06T08:01:46.018" v="5" actId="478"/>
          <ac:inkMkLst>
            <pc:docMk/>
            <pc:sldMk cId="3902774331" sldId="337"/>
            <ac:inkMk id="5" creationId="{44EDCB5A-8F28-1F4A-979A-D6396BFC65F7}"/>
          </ac:inkMkLst>
        </pc:inkChg>
      </pc:sldChg>
      <pc:sldChg chg="delSp add mod">
        <pc:chgData name="William Grey" userId="37b73424-c081-4fc2-b1af-363f4f3fd4f3" providerId="ADAL" clId="{82217CCD-419D-4B57-80A2-B963D1963669}" dt="2021-10-06T08:01:21.153" v="1" actId="478"/>
        <pc:sldMkLst>
          <pc:docMk/>
          <pc:sldMk cId="2425447302" sldId="340"/>
        </pc:sldMkLst>
        <pc:inkChg chg="del">
          <ac:chgData name="William Grey" userId="37b73424-c081-4fc2-b1af-363f4f3fd4f3" providerId="ADAL" clId="{82217CCD-419D-4B57-80A2-B963D1963669}" dt="2021-10-06T08:01:21.153" v="1" actId="478"/>
          <ac:inkMkLst>
            <pc:docMk/>
            <pc:sldMk cId="2425447302" sldId="340"/>
            <ac:inkMk id="4" creationId="{0977EBF9-1FCC-E547-8C2F-C027F1715E75}"/>
          </ac:inkMkLst>
        </pc:inkChg>
      </pc:sldChg>
      <pc:sldChg chg="add">
        <pc:chgData name="William Grey" userId="37b73424-c081-4fc2-b1af-363f4f3fd4f3" providerId="ADAL" clId="{82217CCD-419D-4B57-80A2-B963D1963669}" dt="2021-10-06T08:01:42.918" v="4"/>
        <pc:sldMkLst>
          <pc:docMk/>
          <pc:sldMk cId="699642401" sldId="341"/>
        </pc:sldMkLst>
      </pc:sldChg>
      <pc:sldChg chg="modSp new mod">
        <pc:chgData name="William Grey" userId="37b73424-c081-4fc2-b1af-363f4f3fd4f3" providerId="ADAL" clId="{82217CCD-419D-4B57-80A2-B963D1963669}" dt="2021-10-10T07:07:41.307" v="326"/>
        <pc:sldMkLst>
          <pc:docMk/>
          <pc:sldMk cId="2159582469" sldId="342"/>
        </pc:sldMkLst>
        <pc:spChg chg="mod">
          <ac:chgData name="William Grey" userId="37b73424-c081-4fc2-b1af-363f4f3fd4f3" providerId="ADAL" clId="{82217CCD-419D-4B57-80A2-B963D1963669}" dt="2021-10-10T07:01:24.407" v="27" actId="20577"/>
          <ac:spMkLst>
            <pc:docMk/>
            <pc:sldMk cId="2159582469" sldId="342"/>
            <ac:spMk id="2" creationId="{3FA8CE35-832D-4970-8FE3-870B5633C20E}"/>
          </ac:spMkLst>
        </pc:spChg>
        <pc:spChg chg="mod">
          <ac:chgData name="William Grey" userId="37b73424-c081-4fc2-b1af-363f4f3fd4f3" providerId="ADAL" clId="{82217CCD-419D-4B57-80A2-B963D1963669}" dt="2021-10-10T07:07:41.307" v="326"/>
          <ac:spMkLst>
            <pc:docMk/>
            <pc:sldMk cId="2159582469" sldId="342"/>
            <ac:spMk id="3" creationId="{B00151C0-3FA9-42AC-9D20-A6AFA974AB90}"/>
          </ac:spMkLst>
        </pc:spChg>
      </pc:sldChg>
    </pc:docChg>
  </pc:docChgLst>
  <pc:docChgLst>
    <pc:chgData name="William Grey" userId="37b73424-c081-4fc2-b1af-363f4f3fd4f3" providerId="ADAL" clId="{FCCE6016-9854-4177-8BC4-C23D86E6AD6B}"/>
    <pc:docChg chg="modSld">
      <pc:chgData name="William Grey" userId="37b73424-c081-4fc2-b1af-363f4f3fd4f3" providerId="ADAL" clId="{FCCE6016-9854-4177-8BC4-C23D86E6AD6B}" dt="2020-01-30T12:53:58.940" v="0" actId="1076"/>
      <pc:docMkLst>
        <pc:docMk/>
      </pc:docMkLst>
      <pc:sldChg chg="modSp">
        <pc:chgData name="William Grey" userId="37b73424-c081-4fc2-b1af-363f4f3fd4f3" providerId="ADAL" clId="{FCCE6016-9854-4177-8BC4-C23D86E6AD6B}" dt="2020-01-30T12:53:58.940" v="0" actId="1076"/>
        <pc:sldMkLst>
          <pc:docMk/>
          <pc:sldMk cId="3421672876" sldId="335"/>
        </pc:sldMkLst>
        <pc:spChg chg="mod">
          <ac:chgData name="William Grey" userId="37b73424-c081-4fc2-b1af-363f4f3fd4f3" providerId="ADAL" clId="{FCCE6016-9854-4177-8BC4-C23D86E6AD6B}" dt="2020-01-30T12:53:58.940" v="0" actId="1076"/>
          <ac:spMkLst>
            <pc:docMk/>
            <pc:sldMk cId="3421672876" sldId="335"/>
            <ac:spMk id="3" creationId="{00000000-0000-0000-0000-000000000000}"/>
          </ac:spMkLst>
        </pc:spChg>
      </pc:sldChg>
    </pc:docChg>
  </pc:docChgLst>
  <pc:docChgLst>
    <pc:chgData name="William Grey" userId="37b73424-c081-4fc2-b1af-363f4f3fd4f3" providerId="ADAL" clId="{B001D364-2072-4C2F-9E50-D1657FAAD7D3}"/>
    <pc:docChg chg="undo custSel addSld delSld modSld modMainMaster">
      <pc:chgData name="William Grey" userId="37b73424-c081-4fc2-b1af-363f4f3fd4f3" providerId="ADAL" clId="{B001D364-2072-4C2F-9E50-D1657FAAD7D3}" dt="2022-10-13T13:07:22.278" v="441" actId="20577"/>
      <pc:docMkLst>
        <pc:docMk/>
      </pc:docMkLst>
      <pc:sldChg chg="modSp mod">
        <pc:chgData name="William Grey" userId="37b73424-c081-4fc2-b1af-363f4f3fd4f3" providerId="ADAL" clId="{B001D364-2072-4C2F-9E50-D1657FAAD7D3}" dt="2022-09-30T13:12:00.659" v="158" actId="20577"/>
        <pc:sldMkLst>
          <pc:docMk/>
          <pc:sldMk cId="2547731327" sldId="332"/>
        </pc:sldMkLst>
        <pc:spChg chg="mod">
          <ac:chgData name="William Grey" userId="37b73424-c081-4fc2-b1af-363f4f3fd4f3" providerId="ADAL" clId="{B001D364-2072-4C2F-9E50-D1657FAAD7D3}" dt="2022-09-30T13:12:00.659" v="158" actId="20577"/>
          <ac:spMkLst>
            <pc:docMk/>
            <pc:sldMk cId="2547731327" sldId="332"/>
            <ac:spMk id="2" creationId="{00000000-0000-0000-0000-000000000000}"/>
          </ac:spMkLst>
        </pc:spChg>
      </pc:sldChg>
      <pc:sldChg chg="modSp mod">
        <pc:chgData name="William Grey" userId="37b73424-c081-4fc2-b1af-363f4f3fd4f3" providerId="ADAL" clId="{B001D364-2072-4C2F-9E50-D1657FAAD7D3}" dt="2022-09-17T18:59:27.054" v="4" actId="113"/>
        <pc:sldMkLst>
          <pc:docMk/>
          <pc:sldMk cId="3902774331" sldId="337"/>
        </pc:sldMkLst>
        <pc:graphicFrameChg chg="modGraphic">
          <ac:chgData name="William Grey" userId="37b73424-c081-4fc2-b1af-363f4f3fd4f3" providerId="ADAL" clId="{B001D364-2072-4C2F-9E50-D1657FAAD7D3}" dt="2022-09-17T18:59:27.054" v="4" actId="113"/>
          <ac:graphicFrameMkLst>
            <pc:docMk/>
            <pc:sldMk cId="3902774331" sldId="337"/>
            <ac:graphicFrameMk id="5" creationId="{9FD001A8-E4BC-49D7-BC46-C039E75E80A8}"/>
          </ac:graphicFrameMkLst>
        </pc:graphicFrameChg>
      </pc:sldChg>
      <pc:sldChg chg="modSp mod">
        <pc:chgData name="William Grey" userId="37b73424-c081-4fc2-b1af-363f4f3fd4f3" providerId="ADAL" clId="{B001D364-2072-4C2F-9E50-D1657FAAD7D3}" dt="2022-09-17T19:02:48.319" v="45" actId="20577"/>
        <pc:sldMkLst>
          <pc:docMk/>
          <pc:sldMk cId="2720508186" sldId="338"/>
        </pc:sldMkLst>
        <pc:spChg chg="mod">
          <ac:chgData name="William Grey" userId="37b73424-c081-4fc2-b1af-363f4f3fd4f3" providerId="ADAL" clId="{B001D364-2072-4C2F-9E50-D1657FAAD7D3}" dt="2022-09-17T19:02:39.716" v="36" actId="20577"/>
          <ac:spMkLst>
            <pc:docMk/>
            <pc:sldMk cId="2720508186" sldId="338"/>
            <ac:spMk id="2" creationId="{00000000-0000-0000-0000-000000000000}"/>
          </ac:spMkLst>
        </pc:spChg>
        <pc:spChg chg="mod">
          <ac:chgData name="William Grey" userId="37b73424-c081-4fc2-b1af-363f4f3fd4f3" providerId="ADAL" clId="{B001D364-2072-4C2F-9E50-D1657FAAD7D3}" dt="2022-09-17T19:02:48.319" v="45" actId="20577"/>
          <ac:spMkLst>
            <pc:docMk/>
            <pc:sldMk cId="2720508186" sldId="338"/>
            <ac:spMk id="3" creationId="{00000000-0000-0000-0000-000000000000}"/>
          </ac:spMkLst>
        </pc:spChg>
      </pc:sldChg>
      <pc:sldChg chg="modSp">
        <pc:chgData name="William Grey" userId="37b73424-c081-4fc2-b1af-363f4f3fd4f3" providerId="ADAL" clId="{B001D364-2072-4C2F-9E50-D1657FAAD7D3}" dt="2022-09-17T19:02:16.964" v="25" actId="113"/>
        <pc:sldMkLst>
          <pc:docMk/>
          <pc:sldMk cId="2425447302" sldId="340"/>
        </pc:sldMkLst>
        <pc:spChg chg="mod">
          <ac:chgData name="William Grey" userId="37b73424-c081-4fc2-b1af-363f4f3fd4f3" providerId="ADAL" clId="{B001D364-2072-4C2F-9E50-D1657FAAD7D3}" dt="2022-09-17T19:02:16.964" v="25" actId="113"/>
          <ac:spMkLst>
            <pc:docMk/>
            <pc:sldMk cId="2425447302" sldId="340"/>
            <ac:spMk id="3" creationId="{00000000-0000-0000-0000-000000000000}"/>
          </ac:spMkLst>
        </pc:spChg>
      </pc:sldChg>
      <pc:sldChg chg="del">
        <pc:chgData name="William Grey" userId="37b73424-c081-4fc2-b1af-363f4f3fd4f3" providerId="ADAL" clId="{B001D364-2072-4C2F-9E50-D1657FAAD7D3}" dt="2022-09-17T19:05:15.418" v="151" actId="47"/>
        <pc:sldMkLst>
          <pc:docMk/>
          <pc:sldMk cId="699642401" sldId="341"/>
        </pc:sldMkLst>
      </pc:sldChg>
      <pc:sldChg chg="modSp mod">
        <pc:chgData name="William Grey" userId="37b73424-c081-4fc2-b1af-363f4f3fd4f3" providerId="ADAL" clId="{B001D364-2072-4C2F-9E50-D1657FAAD7D3}" dt="2022-09-17T19:03:53.644" v="149" actId="12"/>
        <pc:sldMkLst>
          <pc:docMk/>
          <pc:sldMk cId="2583170083" sldId="343"/>
        </pc:sldMkLst>
        <pc:spChg chg="mod">
          <ac:chgData name="William Grey" userId="37b73424-c081-4fc2-b1af-363f4f3fd4f3" providerId="ADAL" clId="{B001D364-2072-4C2F-9E50-D1657FAAD7D3}" dt="2022-09-17T19:02:58.813" v="52" actId="20577"/>
          <ac:spMkLst>
            <pc:docMk/>
            <pc:sldMk cId="2583170083" sldId="343"/>
            <ac:spMk id="2" creationId="{2A49BAB3-126C-48D0-AD86-1A2F459811E3}"/>
          </ac:spMkLst>
        </pc:spChg>
        <pc:spChg chg="mod">
          <ac:chgData name="William Grey" userId="37b73424-c081-4fc2-b1af-363f4f3fd4f3" providerId="ADAL" clId="{B001D364-2072-4C2F-9E50-D1657FAAD7D3}" dt="2022-09-17T19:03:53.644" v="149" actId="12"/>
          <ac:spMkLst>
            <pc:docMk/>
            <pc:sldMk cId="2583170083" sldId="343"/>
            <ac:spMk id="3" creationId="{E66E8B34-2B43-4826-A899-AF9BF687E8C6}"/>
          </ac:spMkLst>
        </pc:spChg>
      </pc:sldChg>
      <pc:sldChg chg="modSp mod">
        <pc:chgData name="William Grey" userId="37b73424-c081-4fc2-b1af-363f4f3fd4f3" providerId="ADAL" clId="{B001D364-2072-4C2F-9E50-D1657FAAD7D3}" dt="2022-10-13T13:06:26.839" v="373" actId="20577"/>
        <pc:sldMkLst>
          <pc:docMk/>
          <pc:sldMk cId="3877560402" sldId="352"/>
        </pc:sldMkLst>
        <pc:spChg chg="mod">
          <ac:chgData name="William Grey" userId="37b73424-c081-4fc2-b1af-363f4f3fd4f3" providerId="ADAL" clId="{B001D364-2072-4C2F-9E50-D1657FAAD7D3}" dt="2022-10-13T13:06:26.839" v="373" actId="20577"/>
          <ac:spMkLst>
            <pc:docMk/>
            <pc:sldMk cId="3877560402" sldId="352"/>
            <ac:spMk id="3" creationId="{00000000-0000-0000-0000-000000000000}"/>
          </ac:spMkLst>
        </pc:spChg>
      </pc:sldChg>
      <pc:sldChg chg="modSp mod">
        <pc:chgData name="William Grey" userId="37b73424-c081-4fc2-b1af-363f4f3fd4f3" providerId="ADAL" clId="{B001D364-2072-4C2F-9E50-D1657FAAD7D3}" dt="2022-10-13T13:06:36.958" v="385" actId="20577"/>
        <pc:sldMkLst>
          <pc:docMk/>
          <pc:sldMk cId="2354990467" sldId="353"/>
        </pc:sldMkLst>
        <pc:spChg chg="mod">
          <ac:chgData name="William Grey" userId="37b73424-c081-4fc2-b1af-363f4f3fd4f3" providerId="ADAL" clId="{B001D364-2072-4C2F-9E50-D1657FAAD7D3}" dt="2022-10-13T13:06:36.958" v="385" actId="20577"/>
          <ac:spMkLst>
            <pc:docMk/>
            <pc:sldMk cId="2354990467" sldId="353"/>
            <ac:spMk id="3" creationId="{00000000-0000-0000-0000-000000000000}"/>
          </ac:spMkLst>
        </pc:spChg>
      </pc:sldChg>
      <pc:sldChg chg="modSp mod">
        <pc:chgData name="William Grey" userId="37b73424-c081-4fc2-b1af-363f4f3fd4f3" providerId="ADAL" clId="{B001D364-2072-4C2F-9E50-D1657FAAD7D3}" dt="2022-10-13T13:06:52.395" v="403" actId="20577"/>
        <pc:sldMkLst>
          <pc:docMk/>
          <pc:sldMk cId="915456116" sldId="354"/>
        </pc:sldMkLst>
        <pc:spChg chg="mod">
          <ac:chgData name="William Grey" userId="37b73424-c081-4fc2-b1af-363f4f3fd4f3" providerId="ADAL" clId="{B001D364-2072-4C2F-9E50-D1657FAAD7D3}" dt="2022-10-13T13:06:52.395" v="403" actId="20577"/>
          <ac:spMkLst>
            <pc:docMk/>
            <pc:sldMk cId="915456116" sldId="354"/>
            <ac:spMk id="3" creationId="{00000000-0000-0000-0000-000000000000}"/>
          </ac:spMkLst>
        </pc:spChg>
      </pc:sldChg>
      <pc:sldChg chg="modSp mod">
        <pc:chgData name="William Grey" userId="37b73424-c081-4fc2-b1af-363f4f3fd4f3" providerId="ADAL" clId="{B001D364-2072-4C2F-9E50-D1657FAAD7D3}" dt="2022-10-13T13:07:22.278" v="441" actId="20577"/>
        <pc:sldMkLst>
          <pc:docMk/>
          <pc:sldMk cId="1053450080" sldId="356"/>
        </pc:sldMkLst>
        <pc:spChg chg="mod">
          <ac:chgData name="William Grey" userId="37b73424-c081-4fc2-b1af-363f4f3fd4f3" providerId="ADAL" clId="{B001D364-2072-4C2F-9E50-D1657FAAD7D3}" dt="2022-10-13T13:07:22.278" v="441" actId="20577"/>
          <ac:spMkLst>
            <pc:docMk/>
            <pc:sldMk cId="1053450080" sldId="356"/>
            <ac:spMk id="3" creationId="{00000000-0000-0000-0000-000000000000}"/>
          </ac:spMkLst>
        </pc:spChg>
      </pc:sldChg>
      <pc:sldChg chg="modSp mod modAnim">
        <pc:chgData name="William Grey" userId="37b73424-c081-4fc2-b1af-363f4f3fd4f3" providerId="ADAL" clId="{B001D364-2072-4C2F-9E50-D1657FAAD7D3}" dt="2022-10-13T12:59:42.229" v="196" actId="20577"/>
        <pc:sldMkLst>
          <pc:docMk/>
          <pc:sldMk cId="2022226966" sldId="357"/>
        </pc:sldMkLst>
        <pc:spChg chg="mod">
          <ac:chgData name="William Grey" userId="37b73424-c081-4fc2-b1af-363f4f3fd4f3" providerId="ADAL" clId="{B001D364-2072-4C2F-9E50-D1657FAAD7D3}" dt="2022-10-13T12:59:42.229" v="196" actId="20577"/>
          <ac:spMkLst>
            <pc:docMk/>
            <pc:sldMk cId="2022226966" sldId="357"/>
            <ac:spMk id="3" creationId="{00000000-0000-0000-0000-000000000000}"/>
          </ac:spMkLst>
        </pc:spChg>
      </pc:sldChg>
      <pc:sldChg chg="modSp mod">
        <pc:chgData name="William Grey" userId="37b73424-c081-4fc2-b1af-363f4f3fd4f3" providerId="ADAL" clId="{B001D364-2072-4C2F-9E50-D1657FAAD7D3}" dt="2022-09-17T18:59:01.864" v="1" actId="113"/>
        <pc:sldMkLst>
          <pc:docMk/>
          <pc:sldMk cId="3503520972" sldId="358"/>
        </pc:sldMkLst>
        <pc:graphicFrameChg chg="modGraphic">
          <ac:chgData name="William Grey" userId="37b73424-c081-4fc2-b1af-363f4f3fd4f3" providerId="ADAL" clId="{B001D364-2072-4C2F-9E50-D1657FAAD7D3}" dt="2022-09-17T18:59:01.864" v="1" actId="113"/>
          <ac:graphicFrameMkLst>
            <pc:docMk/>
            <pc:sldMk cId="3503520972" sldId="358"/>
            <ac:graphicFrameMk id="5" creationId="{69D96E75-4319-45D1-AB01-B565816B53F2}"/>
          </ac:graphicFrameMkLst>
        </pc:graphicFrameChg>
      </pc:sldChg>
      <pc:sldChg chg="del">
        <pc:chgData name="William Grey" userId="37b73424-c081-4fc2-b1af-363f4f3fd4f3" providerId="ADAL" clId="{B001D364-2072-4C2F-9E50-D1657FAAD7D3}" dt="2022-09-17T19:05:03.570" v="150" actId="47"/>
        <pc:sldMkLst>
          <pc:docMk/>
          <pc:sldMk cId="3769194322" sldId="360"/>
        </pc:sldMkLst>
      </pc:sldChg>
      <pc:sldChg chg="modSp mod">
        <pc:chgData name="William Grey" userId="37b73424-c081-4fc2-b1af-363f4f3fd4f3" providerId="ADAL" clId="{B001D364-2072-4C2F-9E50-D1657FAAD7D3}" dt="2022-09-17T18:59:48.664" v="21" actId="20577"/>
        <pc:sldMkLst>
          <pc:docMk/>
          <pc:sldMk cId="1307412383" sldId="361"/>
        </pc:sldMkLst>
        <pc:spChg chg="mod">
          <ac:chgData name="William Grey" userId="37b73424-c081-4fc2-b1af-363f4f3fd4f3" providerId="ADAL" clId="{B001D364-2072-4C2F-9E50-D1657FAAD7D3}" dt="2022-09-17T18:59:40.193" v="12" actId="20577"/>
          <ac:spMkLst>
            <pc:docMk/>
            <pc:sldMk cId="1307412383" sldId="361"/>
            <ac:spMk id="2" creationId="{9A82E27D-6F3C-4F73-9F13-8FC214569038}"/>
          </ac:spMkLst>
        </pc:spChg>
        <pc:spChg chg="mod">
          <ac:chgData name="William Grey" userId="37b73424-c081-4fc2-b1af-363f4f3fd4f3" providerId="ADAL" clId="{B001D364-2072-4C2F-9E50-D1657FAAD7D3}" dt="2022-09-17T18:59:48.664" v="21" actId="20577"/>
          <ac:spMkLst>
            <pc:docMk/>
            <pc:sldMk cId="1307412383" sldId="361"/>
            <ac:spMk id="3" creationId="{FE93527C-276B-436E-9D40-64B9BB392C78}"/>
          </ac:spMkLst>
        </pc:spChg>
      </pc:sldChg>
      <pc:sldChg chg="modSp mod">
        <pc:chgData name="William Grey" userId="37b73424-c081-4fc2-b1af-363f4f3fd4f3" providerId="ADAL" clId="{B001D364-2072-4C2F-9E50-D1657FAAD7D3}" dt="2022-10-13T13:06:07.299" v="367" actId="27636"/>
        <pc:sldMkLst>
          <pc:docMk/>
          <pc:sldMk cId="602753799" sldId="362"/>
        </pc:sldMkLst>
        <pc:spChg chg="mod">
          <ac:chgData name="William Grey" userId="37b73424-c081-4fc2-b1af-363f4f3fd4f3" providerId="ADAL" clId="{B001D364-2072-4C2F-9E50-D1657FAAD7D3}" dt="2022-10-13T13:06:07.299" v="367" actId="27636"/>
          <ac:spMkLst>
            <pc:docMk/>
            <pc:sldMk cId="602753799" sldId="362"/>
            <ac:spMk id="3" creationId="{774D5C98-75F0-440B-8F4F-961E3B175122}"/>
          </ac:spMkLst>
        </pc:spChg>
      </pc:sldChg>
      <pc:sldChg chg="new del">
        <pc:chgData name="William Grey" userId="37b73424-c081-4fc2-b1af-363f4f3fd4f3" providerId="ADAL" clId="{B001D364-2072-4C2F-9E50-D1657FAAD7D3}" dt="2022-10-13T13:02:28.634" v="254" actId="680"/>
        <pc:sldMkLst>
          <pc:docMk/>
          <pc:sldMk cId="3898543779" sldId="364"/>
        </pc:sldMkLst>
      </pc:sldChg>
      <pc:sldMasterChg chg="modSldLayout">
        <pc:chgData name="William Grey" userId="37b73424-c081-4fc2-b1af-363f4f3fd4f3" providerId="ADAL" clId="{B001D364-2072-4C2F-9E50-D1657FAAD7D3}" dt="2022-09-17T19:07:55.412" v="156"/>
        <pc:sldMasterMkLst>
          <pc:docMk/>
          <pc:sldMasterMk cId="981386409" sldId="2147483660"/>
        </pc:sldMasterMkLst>
        <pc:sldLayoutChg chg="addSp delSp modSp mod">
          <pc:chgData name="William Grey" userId="37b73424-c081-4fc2-b1af-363f4f3fd4f3" providerId="ADAL" clId="{B001D364-2072-4C2F-9E50-D1657FAAD7D3}" dt="2022-09-17T19:07:55.412" v="156"/>
          <pc:sldLayoutMkLst>
            <pc:docMk/>
            <pc:sldMasterMk cId="981386409" sldId="2147483660"/>
            <pc:sldLayoutMk cId="1240477597" sldId="2147483661"/>
          </pc:sldLayoutMkLst>
          <pc:picChg chg="del">
            <ac:chgData name="William Grey" userId="37b73424-c081-4fc2-b1af-363f4f3fd4f3" providerId="ADAL" clId="{B001D364-2072-4C2F-9E50-D1657FAAD7D3}" dt="2022-09-17T19:07:54.363" v="155" actId="478"/>
            <ac:picMkLst>
              <pc:docMk/>
              <pc:sldMasterMk cId="981386409" sldId="2147483660"/>
              <pc:sldLayoutMk cId="1240477597" sldId="2147483661"/>
              <ac:picMk id="8" creationId="{63B928B6-3DF2-476E-85F1-8814FADB2AE5}"/>
            </ac:picMkLst>
          </pc:picChg>
          <pc:picChg chg="add mod">
            <ac:chgData name="William Grey" userId="37b73424-c081-4fc2-b1af-363f4f3fd4f3" providerId="ADAL" clId="{B001D364-2072-4C2F-9E50-D1657FAAD7D3}" dt="2022-09-17T19:07:55.412" v="156"/>
            <ac:picMkLst>
              <pc:docMk/>
              <pc:sldMasterMk cId="981386409" sldId="2147483660"/>
              <pc:sldLayoutMk cId="1240477597" sldId="2147483661"/>
              <ac:picMk id="10" creationId="{32DD17C1-A128-4E7B-9536-56439FD9D8C9}"/>
            </ac:picMkLst>
          </pc:picChg>
        </pc:sldLayoutChg>
      </pc:sldMasterChg>
    </pc:docChg>
  </pc:docChgLst>
  <pc:docChgLst>
    <pc:chgData name="William Grey" userId="37b73424-c081-4fc2-b1af-363f4f3fd4f3" providerId="ADAL" clId="{9968AEC7-A98A-49AB-859D-E66F31869084}"/>
    <pc:docChg chg="custSel modSld sldOrd">
      <pc:chgData name="William Grey" userId="37b73424-c081-4fc2-b1af-363f4f3fd4f3" providerId="ADAL" clId="{9968AEC7-A98A-49AB-859D-E66F31869084}" dt="2022-06-27T09:58:21.680" v="155"/>
      <pc:docMkLst>
        <pc:docMk/>
      </pc:docMkLst>
      <pc:sldChg chg="ord">
        <pc:chgData name="William Grey" userId="37b73424-c081-4fc2-b1af-363f4f3fd4f3" providerId="ADAL" clId="{9968AEC7-A98A-49AB-859D-E66F31869084}" dt="2022-06-27T09:58:21.680" v="155"/>
        <pc:sldMkLst>
          <pc:docMk/>
          <pc:sldMk cId="724732330" sldId="339"/>
        </pc:sldMkLst>
      </pc:sldChg>
      <pc:sldChg chg="modSp mod modAnim">
        <pc:chgData name="William Grey" userId="37b73424-c081-4fc2-b1af-363f4f3fd4f3" providerId="ADAL" clId="{9968AEC7-A98A-49AB-859D-E66F31869084}" dt="2022-06-27T09:57:18.261" v="153" actId="20577"/>
        <pc:sldMkLst>
          <pc:docMk/>
          <pc:sldMk cId="2425447302" sldId="340"/>
        </pc:sldMkLst>
        <pc:spChg chg="mod">
          <ac:chgData name="William Grey" userId="37b73424-c081-4fc2-b1af-363f4f3fd4f3" providerId="ADAL" clId="{9968AEC7-A98A-49AB-859D-E66F31869084}" dt="2022-06-27T09:57:18.261" v="153" actId="20577"/>
          <ac:spMkLst>
            <pc:docMk/>
            <pc:sldMk cId="2425447302" sldId="340"/>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C73988-FA5C-4D5A-8E54-2D1DA2CA89AA}" type="datetimeFigureOut">
              <a:rPr lang="en-GB" smtClean="0"/>
              <a:t>27/03/2025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0B33E2-5EE3-4291-BC1C-31A4EE1BD4C9}" type="slidenum">
              <a:rPr lang="en-GB" smtClean="0"/>
              <a:t>‹#›</a:t>
            </a:fld>
            <a:endParaRPr lang="en-GB"/>
          </a:p>
        </p:txBody>
      </p:sp>
    </p:spTree>
    <p:extLst>
      <p:ext uri="{BB962C8B-B14F-4D97-AF65-F5344CB8AC3E}">
        <p14:creationId xmlns:p14="http://schemas.microsoft.com/office/powerpoint/2010/main" val="26816069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90B33E2-5EE3-4291-BC1C-31A4EE1BD4C9}" type="slidenum">
              <a:rPr lang="en-GB" smtClean="0"/>
              <a:t>2</a:t>
            </a:fld>
            <a:endParaRPr lang="en-GB"/>
          </a:p>
        </p:txBody>
      </p:sp>
    </p:spTree>
    <p:extLst>
      <p:ext uri="{BB962C8B-B14F-4D97-AF65-F5344CB8AC3E}">
        <p14:creationId xmlns:p14="http://schemas.microsoft.com/office/powerpoint/2010/main" val="1585305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40477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92584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33223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noAutofit/>
          </a:bodyPr>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694509" y="105568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85654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600197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566158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27/03/2025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48909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27/03/2025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76114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27/03/2025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7992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88402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12152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27/03/2025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609B0E33-AC81-4A24-1D44-40269B25D99A}"/>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EAABECF0-8257-4F14-B429-6D7A7F694611}"/>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521F7A80-38A1-61A8-9927-A34DF9220ED9}"/>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B1FF2DE3-CC61-607E-3A0E-9D1F7CA66CD4}"/>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9813864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padlet.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Abstract data types: Hash Tables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4773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fontScale="92500" lnSpcReduction="20000"/>
          </a:bodyPr>
          <a:lstStyle/>
          <a:p>
            <a:pPr marL="0" indent="0">
              <a:lnSpc>
                <a:spcPct val="120000"/>
              </a:lnSpc>
              <a:buNone/>
            </a:pPr>
            <a:r>
              <a:rPr lang="en-GB" dirty="0"/>
              <a:t>Put the following numbers into a hash table, 81, 93, 76,51,17, 61.</a:t>
            </a:r>
          </a:p>
          <a:p>
            <a:pPr marL="0" indent="0">
              <a:lnSpc>
                <a:spcPct val="120000"/>
              </a:lnSpc>
              <a:buNone/>
            </a:pPr>
            <a:r>
              <a:rPr lang="en-GB" dirty="0"/>
              <a:t> </a:t>
            </a:r>
          </a:p>
          <a:p>
            <a:pPr>
              <a:lnSpc>
                <a:spcPct val="120000"/>
              </a:lnSpc>
            </a:pPr>
            <a:endParaRPr lang="en-GB" dirty="0"/>
          </a:p>
          <a:p>
            <a:pPr>
              <a:lnSpc>
                <a:spcPct val="120000"/>
              </a:lnSpc>
            </a:pPr>
            <a:endParaRPr lang="en-GB" dirty="0"/>
          </a:p>
          <a:p>
            <a:pPr>
              <a:lnSpc>
                <a:spcPct val="120000"/>
              </a:lnSpc>
              <a:buFont typeface="Wingdings" panose="05000000000000000000" pitchFamily="2" charset="2"/>
              <a:buChar char="ü"/>
            </a:pPr>
            <a:r>
              <a:rPr lang="en-GB" dirty="0"/>
              <a:t>81%10 r =1 so 81 goes into index position 1</a:t>
            </a:r>
          </a:p>
          <a:p>
            <a:pPr>
              <a:lnSpc>
                <a:spcPct val="120000"/>
              </a:lnSpc>
              <a:buFont typeface="Wingdings" panose="05000000000000000000" pitchFamily="2" charset="2"/>
              <a:buChar char="ü"/>
            </a:pPr>
            <a:r>
              <a:rPr lang="en-GB" dirty="0"/>
              <a:t>93%10 r=3</a:t>
            </a:r>
          </a:p>
          <a:p>
            <a:pPr>
              <a:lnSpc>
                <a:spcPct val="120000"/>
              </a:lnSpc>
              <a:buFont typeface="Wingdings" panose="05000000000000000000" pitchFamily="2" charset="2"/>
              <a:buChar char="ü"/>
            </a:pPr>
            <a:r>
              <a:rPr lang="en-GB" dirty="0"/>
              <a:t>76%10 r=6</a:t>
            </a:r>
          </a:p>
          <a:p>
            <a:pPr>
              <a:lnSpc>
                <a:spcPct val="120000"/>
              </a:lnSpc>
              <a:buFont typeface="Wingdings" panose="05000000000000000000" pitchFamily="2" charset="2"/>
              <a:buChar char="ü"/>
            </a:pPr>
            <a:r>
              <a:rPr lang="en-GB" dirty="0"/>
              <a:t>51%10 r =1 so need to place in next available position (so a collision has occurred)</a:t>
            </a:r>
          </a:p>
          <a:p>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69465778"/>
              </p:ext>
            </p:extLst>
          </p:nvPr>
        </p:nvGraphicFramePr>
        <p:xfrm>
          <a:off x="1700979" y="207840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GB" dirty="0"/>
                        <a:t>81</a:t>
                      </a:r>
                      <a:endParaRPr lang="en-US" dirty="0"/>
                    </a:p>
                  </a:txBody>
                  <a:tcPr/>
                </a:tc>
                <a:tc>
                  <a:txBody>
                    <a:bodyPr/>
                    <a:lstStyle/>
                    <a:p>
                      <a:r>
                        <a:rPr lang="en-GB" dirty="0"/>
                        <a:t>51</a:t>
                      </a:r>
                      <a:endParaRPr lang="en-US" dirty="0"/>
                    </a:p>
                  </a:txBody>
                  <a:tcPr/>
                </a:tc>
                <a:tc>
                  <a:txBody>
                    <a:bodyPr/>
                    <a:lstStyle/>
                    <a:p>
                      <a:r>
                        <a:rPr lang="en-GB"/>
                        <a:t>93</a:t>
                      </a:r>
                      <a:endParaRPr lang="en-US" dirty="0"/>
                    </a:p>
                  </a:txBody>
                  <a:tcPr/>
                </a:tc>
                <a:tc>
                  <a:txBody>
                    <a:bodyPr/>
                    <a:lstStyle/>
                    <a:p>
                      <a:endParaRPr lang="en-US" dirty="0"/>
                    </a:p>
                  </a:txBody>
                  <a:tcPr/>
                </a:tc>
                <a:tc>
                  <a:txBody>
                    <a:bodyPr/>
                    <a:lstStyle/>
                    <a:p>
                      <a:endParaRPr lang="en-US" dirty="0"/>
                    </a:p>
                  </a:txBody>
                  <a:tcPr/>
                </a:tc>
                <a:tc>
                  <a:txBody>
                    <a:bodyPr/>
                    <a:lstStyle/>
                    <a:p>
                      <a:r>
                        <a:rPr lang="en-GB"/>
                        <a:t>76</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3756187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fontScale="85000" lnSpcReduction="20000"/>
          </a:bodyPr>
          <a:lstStyle/>
          <a:p>
            <a:pPr marL="0" indent="0">
              <a:lnSpc>
                <a:spcPct val="120000"/>
              </a:lnSpc>
              <a:buNone/>
            </a:pPr>
            <a:r>
              <a:rPr lang="en-GB" dirty="0"/>
              <a:t>Put the following numbers into a hash table, 81, 93, 76,51,17, 61.</a:t>
            </a:r>
          </a:p>
          <a:p>
            <a:pPr marL="0" indent="0">
              <a:lnSpc>
                <a:spcPct val="120000"/>
              </a:lnSpc>
              <a:buNone/>
            </a:pPr>
            <a:r>
              <a:rPr lang="en-GB" dirty="0"/>
              <a:t> </a:t>
            </a:r>
          </a:p>
          <a:p>
            <a:pPr>
              <a:lnSpc>
                <a:spcPct val="120000"/>
              </a:lnSpc>
            </a:pPr>
            <a:endParaRPr lang="en-GB" dirty="0"/>
          </a:p>
          <a:p>
            <a:pPr>
              <a:lnSpc>
                <a:spcPct val="120000"/>
              </a:lnSpc>
            </a:pPr>
            <a:endParaRPr lang="en-GB" dirty="0"/>
          </a:p>
          <a:p>
            <a:pPr>
              <a:lnSpc>
                <a:spcPct val="120000"/>
              </a:lnSpc>
              <a:buFont typeface="Wingdings" panose="05000000000000000000" pitchFamily="2" charset="2"/>
              <a:buChar char="ü"/>
            </a:pPr>
            <a:r>
              <a:rPr lang="en-GB" dirty="0"/>
              <a:t>81 MOD 10 r =1 so 81 goes into index position 1</a:t>
            </a:r>
          </a:p>
          <a:p>
            <a:pPr>
              <a:lnSpc>
                <a:spcPct val="120000"/>
              </a:lnSpc>
              <a:buFont typeface="Wingdings" panose="05000000000000000000" pitchFamily="2" charset="2"/>
              <a:buChar char="ü"/>
            </a:pPr>
            <a:r>
              <a:rPr lang="en-GB" dirty="0"/>
              <a:t>93 MOD 10 r=3</a:t>
            </a:r>
          </a:p>
          <a:p>
            <a:pPr>
              <a:lnSpc>
                <a:spcPct val="120000"/>
              </a:lnSpc>
              <a:buFont typeface="Wingdings" panose="05000000000000000000" pitchFamily="2" charset="2"/>
              <a:buChar char="ü"/>
            </a:pPr>
            <a:r>
              <a:rPr lang="en-GB" dirty="0"/>
              <a:t>76 MOD 10 r=6</a:t>
            </a:r>
          </a:p>
          <a:p>
            <a:pPr>
              <a:lnSpc>
                <a:spcPct val="120000"/>
              </a:lnSpc>
              <a:buFont typeface="Wingdings" panose="05000000000000000000" pitchFamily="2" charset="2"/>
              <a:buChar char="ü"/>
            </a:pPr>
            <a:r>
              <a:rPr lang="en-GB" dirty="0"/>
              <a:t>51 MOD 10 r =1 so need to place in next available position (so a collision has occurred)</a:t>
            </a:r>
          </a:p>
          <a:p>
            <a:pPr>
              <a:lnSpc>
                <a:spcPct val="120000"/>
              </a:lnSpc>
              <a:buFont typeface="Wingdings" panose="05000000000000000000" pitchFamily="2" charset="2"/>
              <a:buChar char="ü"/>
            </a:pPr>
            <a:r>
              <a:rPr lang="en-GB"/>
              <a:t>17 MOD 10 </a:t>
            </a:r>
            <a:r>
              <a:rPr lang="en-GB" dirty="0"/>
              <a:t>r=7</a:t>
            </a:r>
          </a:p>
          <a:p>
            <a:pPr marL="0" indent="0">
              <a:lnSpc>
                <a:spcPct val="120000"/>
              </a:lnSpc>
              <a:buNone/>
            </a:pPr>
            <a:endParaRPr lang="en-GB" dirty="0"/>
          </a:p>
          <a:p>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096916782"/>
              </p:ext>
            </p:extLst>
          </p:nvPr>
        </p:nvGraphicFramePr>
        <p:xfrm>
          <a:off x="1700979" y="207840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GB" dirty="0"/>
                        <a:t>81</a:t>
                      </a:r>
                      <a:endParaRPr lang="en-US" dirty="0"/>
                    </a:p>
                  </a:txBody>
                  <a:tcPr/>
                </a:tc>
                <a:tc>
                  <a:txBody>
                    <a:bodyPr/>
                    <a:lstStyle/>
                    <a:p>
                      <a:r>
                        <a:rPr lang="en-GB" dirty="0"/>
                        <a:t>51</a:t>
                      </a:r>
                      <a:endParaRPr lang="en-US" dirty="0"/>
                    </a:p>
                  </a:txBody>
                  <a:tcPr/>
                </a:tc>
                <a:tc>
                  <a:txBody>
                    <a:bodyPr/>
                    <a:lstStyle/>
                    <a:p>
                      <a:r>
                        <a:rPr lang="en-GB"/>
                        <a:t>93</a:t>
                      </a:r>
                      <a:endParaRPr lang="en-US" dirty="0"/>
                    </a:p>
                  </a:txBody>
                  <a:tcPr/>
                </a:tc>
                <a:tc>
                  <a:txBody>
                    <a:bodyPr/>
                    <a:lstStyle/>
                    <a:p>
                      <a:endParaRPr lang="en-US" dirty="0"/>
                    </a:p>
                  </a:txBody>
                  <a:tcPr/>
                </a:tc>
                <a:tc>
                  <a:txBody>
                    <a:bodyPr/>
                    <a:lstStyle/>
                    <a:p>
                      <a:endParaRPr lang="en-US" dirty="0"/>
                    </a:p>
                  </a:txBody>
                  <a:tcPr/>
                </a:tc>
                <a:tc>
                  <a:txBody>
                    <a:bodyPr/>
                    <a:lstStyle/>
                    <a:p>
                      <a:r>
                        <a:rPr lang="en-GB"/>
                        <a:t>76</a:t>
                      </a:r>
                      <a:endParaRPr lang="en-US" dirty="0"/>
                    </a:p>
                  </a:txBody>
                  <a:tcPr/>
                </a:tc>
                <a:tc>
                  <a:txBody>
                    <a:bodyPr/>
                    <a:lstStyle/>
                    <a:p>
                      <a:r>
                        <a:rPr lang="en-GB" dirty="0"/>
                        <a:t>17</a:t>
                      </a:r>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1053450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fontScale="77500" lnSpcReduction="20000"/>
          </a:bodyPr>
          <a:lstStyle/>
          <a:p>
            <a:pPr marL="0" indent="0">
              <a:lnSpc>
                <a:spcPct val="120000"/>
              </a:lnSpc>
              <a:buNone/>
            </a:pPr>
            <a:r>
              <a:rPr lang="en-GB" dirty="0"/>
              <a:t>Put the following numbers into a hash table, 81, 93, 76,51,17, 61.</a:t>
            </a:r>
          </a:p>
          <a:p>
            <a:pPr marL="0" indent="0">
              <a:lnSpc>
                <a:spcPct val="120000"/>
              </a:lnSpc>
              <a:buNone/>
            </a:pPr>
            <a:r>
              <a:rPr lang="en-GB" dirty="0"/>
              <a:t> </a:t>
            </a:r>
          </a:p>
          <a:p>
            <a:pPr>
              <a:lnSpc>
                <a:spcPct val="120000"/>
              </a:lnSpc>
            </a:pPr>
            <a:endParaRPr lang="en-GB" dirty="0"/>
          </a:p>
          <a:p>
            <a:pPr>
              <a:lnSpc>
                <a:spcPct val="120000"/>
              </a:lnSpc>
            </a:pPr>
            <a:endParaRPr lang="en-GB" dirty="0"/>
          </a:p>
          <a:p>
            <a:pPr>
              <a:lnSpc>
                <a:spcPct val="120000"/>
              </a:lnSpc>
              <a:buFont typeface="Wingdings" panose="05000000000000000000" pitchFamily="2" charset="2"/>
              <a:buChar char="ü"/>
            </a:pPr>
            <a:r>
              <a:rPr lang="en-GB" dirty="0"/>
              <a:t>81%10 r =1 so 81 goes into index position 1</a:t>
            </a:r>
          </a:p>
          <a:p>
            <a:pPr>
              <a:lnSpc>
                <a:spcPct val="120000"/>
              </a:lnSpc>
              <a:buFont typeface="Wingdings" panose="05000000000000000000" pitchFamily="2" charset="2"/>
              <a:buChar char="ü"/>
            </a:pPr>
            <a:r>
              <a:rPr lang="en-GB" dirty="0"/>
              <a:t>93%10 r=3</a:t>
            </a:r>
          </a:p>
          <a:p>
            <a:pPr>
              <a:lnSpc>
                <a:spcPct val="120000"/>
              </a:lnSpc>
              <a:buFont typeface="Wingdings" panose="05000000000000000000" pitchFamily="2" charset="2"/>
              <a:buChar char="ü"/>
            </a:pPr>
            <a:r>
              <a:rPr lang="en-GB" dirty="0"/>
              <a:t>76%10 r=6</a:t>
            </a:r>
          </a:p>
          <a:p>
            <a:pPr>
              <a:lnSpc>
                <a:spcPct val="120000"/>
              </a:lnSpc>
              <a:buFont typeface="Wingdings" panose="05000000000000000000" pitchFamily="2" charset="2"/>
              <a:buChar char="ü"/>
            </a:pPr>
            <a:r>
              <a:rPr lang="en-GB" dirty="0"/>
              <a:t>51%10 r =1 so need to place in next available position (so a collision has occurred)</a:t>
            </a:r>
          </a:p>
          <a:p>
            <a:pPr>
              <a:lnSpc>
                <a:spcPct val="120000"/>
              </a:lnSpc>
              <a:buFont typeface="Wingdings" panose="05000000000000000000" pitchFamily="2" charset="2"/>
              <a:buChar char="ü"/>
            </a:pPr>
            <a:r>
              <a:rPr lang="en-GB" dirty="0"/>
              <a:t>17%10 r=7</a:t>
            </a:r>
          </a:p>
          <a:p>
            <a:pPr>
              <a:lnSpc>
                <a:spcPct val="120000"/>
              </a:lnSpc>
              <a:buFont typeface="Wingdings" panose="05000000000000000000" pitchFamily="2" charset="2"/>
              <a:buChar char="ü"/>
            </a:pPr>
            <a:r>
              <a:rPr lang="en-GB" dirty="0"/>
              <a:t>61%10 r=1</a:t>
            </a:r>
          </a:p>
          <a:p>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033394625"/>
              </p:ext>
            </p:extLst>
          </p:nvPr>
        </p:nvGraphicFramePr>
        <p:xfrm>
          <a:off x="1700979" y="207840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GB" dirty="0"/>
                        <a:t>81</a:t>
                      </a:r>
                      <a:endParaRPr lang="en-US" dirty="0"/>
                    </a:p>
                  </a:txBody>
                  <a:tcPr/>
                </a:tc>
                <a:tc>
                  <a:txBody>
                    <a:bodyPr/>
                    <a:lstStyle/>
                    <a:p>
                      <a:r>
                        <a:rPr lang="en-GB" dirty="0"/>
                        <a:t>51</a:t>
                      </a:r>
                      <a:endParaRPr lang="en-US" dirty="0"/>
                    </a:p>
                  </a:txBody>
                  <a:tcPr/>
                </a:tc>
                <a:tc>
                  <a:txBody>
                    <a:bodyPr/>
                    <a:lstStyle/>
                    <a:p>
                      <a:r>
                        <a:rPr lang="en-GB"/>
                        <a:t>93</a:t>
                      </a:r>
                      <a:endParaRPr lang="en-US" dirty="0"/>
                    </a:p>
                  </a:txBody>
                  <a:tcPr/>
                </a:tc>
                <a:tc>
                  <a:txBody>
                    <a:bodyPr/>
                    <a:lstStyle/>
                    <a:p>
                      <a:r>
                        <a:rPr lang="en-US"/>
                        <a:t>61</a:t>
                      </a:r>
                      <a:endParaRPr lang="en-US" dirty="0"/>
                    </a:p>
                  </a:txBody>
                  <a:tcPr/>
                </a:tc>
                <a:tc>
                  <a:txBody>
                    <a:bodyPr/>
                    <a:lstStyle/>
                    <a:p>
                      <a:endParaRPr lang="en-US" dirty="0"/>
                    </a:p>
                  </a:txBody>
                  <a:tcPr/>
                </a:tc>
                <a:tc>
                  <a:txBody>
                    <a:bodyPr/>
                    <a:lstStyle/>
                    <a:p>
                      <a:r>
                        <a:rPr lang="en-GB"/>
                        <a:t>76</a:t>
                      </a:r>
                      <a:endParaRPr lang="en-US" dirty="0"/>
                    </a:p>
                  </a:txBody>
                  <a:tcPr/>
                </a:tc>
                <a:tc>
                  <a:txBody>
                    <a:bodyPr/>
                    <a:lstStyle/>
                    <a:p>
                      <a:r>
                        <a:rPr lang="en-GB" dirty="0"/>
                        <a:t>17</a:t>
                      </a:r>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849540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a:t>
            </a:r>
          </a:p>
        </p:txBody>
      </p:sp>
      <p:sp>
        <p:nvSpPr>
          <p:cNvPr id="3" name="Content Placeholder 2"/>
          <p:cNvSpPr>
            <a:spLocks noGrp="1"/>
          </p:cNvSpPr>
          <p:nvPr>
            <p:ph idx="1"/>
          </p:nvPr>
        </p:nvSpPr>
        <p:spPr/>
        <p:txBody>
          <a:bodyPr>
            <a:normAutofit fontScale="85000" lnSpcReduction="20000"/>
          </a:bodyPr>
          <a:lstStyle/>
          <a:p>
            <a:pPr marL="0" indent="0">
              <a:lnSpc>
                <a:spcPct val="120000"/>
              </a:lnSpc>
              <a:buNone/>
            </a:pPr>
            <a:r>
              <a:rPr lang="en-GB" dirty="0"/>
              <a:t>Put the following numbers into a hash table, 18, 15, 23, 87</a:t>
            </a:r>
            <a:r>
              <a:rPr lang="en-GB"/>
              <a:t>, 19, </a:t>
            </a:r>
            <a:r>
              <a:rPr lang="en-GB" dirty="0"/>
              <a:t>63, 56</a:t>
            </a:r>
            <a:r>
              <a:rPr lang="en-US" dirty="0"/>
              <a:t>. </a:t>
            </a:r>
            <a:r>
              <a:rPr lang="en-GB" dirty="0"/>
              <a:t>Use a hash table with 10 bins.</a:t>
            </a:r>
          </a:p>
          <a:p>
            <a:pPr>
              <a:lnSpc>
                <a:spcPct val="120000"/>
              </a:lnSpc>
            </a:pPr>
            <a:endParaRPr lang="en-GB" dirty="0"/>
          </a:p>
          <a:p>
            <a:pPr marL="0" indent="0">
              <a:lnSpc>
                <a:spcPct val="120000"/>
              </a:lnSpc>
              <a:buNone/>
            </a:pPr>
            <a:r>
              <a:rPr lang="en-GB" dirty="0"/>
              <a:t>Step 1: Create a table of greater length (number of bins) than the number of elements we have.</a:t>
            </a:r>
          </a:p>
          <a:p>
            <a:pPr marL="0" indent="0">
              <a:lnSpc>
                <a:spcPct val="120000"/>
              </a:lnSpc>
              <a:buNone/>
            </a:pPr>
            <a:r>
              <a:rPr lang="en-GB" dirty="0"/>
              <a:t>Step 2: Apply the modulo of the number of bins to the value</a:t>
            </a:r>
          </a:p>
          <a:p>
            <a:pPr marL="0" indent="0">
              <a:lnSpc>
                <a:spcPct val="120000"/>
              </a:lnSpc>
              <a:buNone/>
            </a:pPr>
            <a:r>
              <a:rPr lang="en-GB" dirty="0"/>
              <a:t>Step 3: If collision occurs place the value in the next available position</a:t>
            </a:r>
          </a:p>
          <a:p>
            <a:pPr>
              <a:lnSpc>
                <a:spcPct val="120000"/>
              </a:lnSpc>
            </a:pPr>
            <a:endParaRPr lang="en-GB" dirty="0"/>
          </a:p>
          <a:p>
            <a:pPr marL="0" indent="0">
              <a:lnSpc>
                <a:spcPct val="120000"/>
              </a:lnSpc>
              <a:buNone/>
            </a:pPr>
            <a:r>
              <a:rPr lang="en-GB" dirty="0"/>
              <a:t>Extension: now rehash the table with 11 bins</a:t>
            </a:r>
          </a:p>
        </p:txBody>
      </p:sp>
    </p:spTree>
    <p:extLst>
      <p:ext uri="{BB962C8B-B14F-4D97-AF65-F5344CB8AC3E}">
        <p14:creationId xmlns:p14="http://schemas.microsoft.com/office/powerpoint/2010/main" val="724732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Answer</a:t>
            </a:r>
          </a:p>
        </p:txBody>
      </p:sp>
      <p:sp>
        <p:nvSpPr>
          <p:cNvPr id="3" name="Content Placeholder 2"/>
          <p:cNvSpPr>
            <a:spLocks noGrp="1"/>
          </p:cNvSpPr>
          <p:nvPr>
            <p:ph idx="1"/>
          </p:nvPr>
        </p:nvSpPr>
        <p:spPr/>
        <p:txBody>
          <a:bodyPr/>
          <a:lstStyle/>
          <a:p>
            <a:pPr marL="0" indent="0">
              <a:buNone/>
            </a:pPr>
            <a:r>
              <a:rPr lang="en-GB" dirty="0"/>
              <a:t>Put the following numbers into a hash table, 18, 15, 23, 87, 19, 63, 56</a:t>
            </a:r>
            <a:r>
              <a:rPr lang="en-US" dirty="0"/>
              <a:t>. </a:t>
            </a:r>
            <a:r>
              <a:rPr lang="en-GB" dirty="0"/>
              <a:t>Use a hash table with 10 bins.</a:t>
            </a:r>
          </a:p>
        </p:txBody>
      </p:sp>
      <p:graphicFrame>
        <p:nvGraphicFramePr>
          <p:cNvPr id="4" name="Table 3">
            <a:extLst>
              <a:ext uri="{FF2B5EF4-FFF2-40B4-BE49-F238E27FC236}">
                <a16:creationId xmlns:a16="http://schemas.microsoft.com/office/drawing/2014/main" id="{0D8BE229-8FB1-4C15-9801-B473B8A65AA4}"/>
              </a:ext>
            </a:extLst>
          </p:cNvPr>
          <p:cNvGraphicFramePr>
            <a:graphicFrameLocks noGrp="1"/>
          </p:cNvGraphicFramePr>
          <p:nvPr>
            <p:extLst>
              <p:ext uri="{D42A27DB-BD31-4B8C-83A1-F6EECF244321}">
                <p14:modId xmlns:p14="http://schemas.microsoft.com/office/powerpoint/2010/main" val="1735713013"/>
              </p:ext>
            </p:extLst>
          </p:nvPr>
        </p:nvGraphicFramePr>
        <p:xfrm>
          <a:off x="1939348" y="293893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US" dirty="0"/>
                        <a:t>23</a:t>
                      </a:r>
                    </a:p>
                  </a:txBody>
                  <a:tcPr/>
                </a:tc>
                <a:tc>
                  <a:txBody>
                    <a:bodyPr/>
                    <a:lstStyle/>
                    <a:p>
                      <a:r>
                        <a:rPr lang="en-US" dirty="0"/>
                        <a:t>63</a:t>
                      </a:r>
                    </a:p>
                  </a:txBody>
                  <a:tcPr/>
                </a:tc>
                <a:tc>
                  <a:txBody>
                    <a:bodyPr/>
                    <a:lstStyle/>
                    <a:p>
                      <a:r>
                        <a:rPr lang="en-US" dirty="0"/>
                        <a:t>15</a:t>
                      </a:r>
                    </a:p>
                  </a:txBody>
                  <a:tcPr/>
                </a:tc>
                <a:tc>
                  <a:txBody>
                    <a:bodyPr/>
                    <a:lstStyle/>
                    <a:p>
                      <a:r>
                        <a:rPr lang="en-US" dirty="0"/>
                        <a:t>56</a:t>
                      </a:r>
                    </a:p>
                  </a:txBody>
                  <a:tcPr/>
                </a:tc>
                <a:tc>
                  <a:txBody>
                    <a:bodyPr/>
                    <a:lstStyle/>
                    <a:p>
                      <a:r>
                        <a:rPr lang="en-US" dirty="0"/>
                        <a:t>87</a:t>
                      </a:r>
                    </a:p>
                  </a:txBody>
                  <a:tcPr/>
                </a:tc>
                <a:tc>
                  <a:txBody>
                    <a:bodyPr/>
                    <a:lstStyle/>
                    <a:p>
                      <a:r>
                        <a:rPr lang="en-US" dirty="0"/>
                        <a:t>18</a:t>
                      </a:r>
                    </a:p>
                  </a:txBody>
                  <a:tcPr/>
                </a:tc>
                <a:tc>
                  <a:txBody>
                    <a:bodyPr/>
                    <a:lstStyle/>
                    <a:p>
                      <a:r>
                        <a:rPr lang="en-US" dirty="0"/>
                        <a:t>19</a:t>
                      </a:r>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1214674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Task: Answer</a:t>
            </a:r>
          </a:p>
        </p:txBody>
      </p:sp>
      <p:sp>
        <p:nvSpPr>
          <p:cNvPr id="3" name="Content Placeholder 2"/>
          <p:cNvSpPr>
            <a:spLocks noGrp="1"/>
          </p:cNvSpPr>
          <p:nvPr>
            <p:ph idx="1"/>
          </p:nvPr>
        </p:nvSpPr>
        <p:spPr/>
        <p:txBody>
          <a:bodyPr/>
          <a:lstStyle/>
          <a:p>
            <a:pPr marL="0" indent="0">
              <a:buNone/>
            </a:pPr>
            <a:r>
              <a:rPr lang="en-GB" dirty="0"/>
              <a:t>Put the following numbers into a hash table, 18, 15, 23, 87, 19, 63, 56</a:t>
            </a:r>
            <a:r>
              <a:rPr lang="en-US" dirty="0"/>
              <a:t>. </a:t>
            </a:r>
            <a:r>
              <a:rPr lang="en-GB" dirty="0"/>
              <a:t>Use a hash table with 11 bins.</a:t>
            </a:r>
          </a:p>
        </p:txBody>
      </p:sp>
      <p:graphicFrame>
        <p:nvGraphicFramePr>
          <p:cNvPr id="4" name="Table 3">
            <a:extLst>
              <a:ext uri="{FF2B5EF4-FFF2-40B4-BE49-F238E27FC236}">
                <a16:creationId xmlns:a16="http://schemas.microsoft.com/office/drawing/2014/main" id="{0D8BE229-8FB1-4C15-9801-B473B8A65AA4}"/>
              </a:ext>
            </a:extLst>
          </p:cNvPr>
          <p:cNvGraphicFramePr>
            <a:graphicFrameLocks noGrp="1"/>
          </p:cNvGraphicFramePr>
          <p:nvPr>
            <p:extLst>
              <p:ext uri="{D42A27DB-BD31-4B8C-83A1-F6EECF244321}">
                <p14:modId xmlns:p14="http://schemas.microsoft.com/office/powerpoint/2010/main" val="1785313279"/>
              </p:ext>
            </p:extLst>
          </p:nvPr>
        </p:nvGraphicFramePr>
        <p:xfrm>
          <a:off x="1939348" y="293893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US" dirty="0"/>
                        <a:t>23</a:t>
                      </a:r>
                    </a:p>
                  </a:txBody>
                  <a:tcPr/>
                </a:tc>
                <a:tc>
                  <a:txBody>
                    <a:bodyPr/>
                    <a:lstStyle/>
                    <a:p>
                      <a:r>
                        <a:rPr lang="en-US" dirty="0"/>
                        <a:t>56</a:t>
                      </a:r>
                    </a:p>
                  </a:txBody>
                  <a:tcPr/>
                </a:tc>
                <a:tc>
                  <a:txBody>
                    <a:bodyPr/>
                    <a:lstStyle/>
                    <a:p>
                      <a:endParaRPr lang="en-US" dirty="0"/>
                    </a:p>
                  </a:txBody>
                  <a:tcPr/>
                </a:tc>
                <a:tc>
                  <a:txBody>
                    <a:bodyPr/>
                    <a:lstStyle/>
                    <a:p>
                      <a:r>
                        <a:rPr lang="en-US" dirty="0"/>
                        <a:t>15</a:t>
                      </a:r>
                    </a:p>
                  </a:txBody>
                  <a:tcPr/>
                </a:tc>
                <a:tc>
                  <a:txBody>
                    <a:bodyPr/>
                    <a:lstStyle/>
                    <a:p>
                      <a:endParaRPr lang="en-US" dirty="0"/>
                    </a:p>
                  </a:txBody>
                  <a:tcPr/>
                </a:tc>
                <a:tc>
                  <a:txBody>
                    <a:bodyPr/>
                    <a:lstStyle/>
                    <a:p>
                      <a:r>
                        <a:rPr lang="en-US" dirty="0"/>
                        <a:t>18</a:t>
                      </a:r>
                    </a:p>
                  </a:txBody>
                  <a:tcPr/>
                </a:tc>
                <a:tc>
                  <a:txBody>
                    <a:bodyPr/>
                    <a:lstStyle/>
                    <a:p>
                      <a:r>
                        <a:rPr lang="en-US" dirty="0"/>
                        <a:t>19</a:t>
                      </a:r>
                    </a:p>
                  </a:txBody>
                  <a:tcPr/>
                </a:tc>
                <a:tc>
                  <a:txBody>
                    <a:bodyPr/>
                    <a:lstStyle/>
                    <a:p>
                      <a:r>
                        <a:rPr lang="en-US" dirty="0"/>
                        <a:t>63</a:t>
                      </a:r>
                    </a:p>
                  </a:txBody>
                  <a:tcPr/>
                </a:tc>
                <a:tc>
                  <a:txBody>
                    <a:bodyPr/>
                    <a:lstStyle/>
                    <a:p>
                      <a:r>
                        <a:rPr lang="en-US" dirty="0"/>
                        <a:t>87</a:t>
                      </a:r>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3901727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 Table</a:t>
            </a:r>
          </a:p>
        </p:txBody>
      </p:sp>
      <p:sp>
        <p:nvSpPr>
          <p:cNvPr id="3" name="Content Placeholder 2"/>
          <p:cNvSpPr>
            <a:spLocks noGrp="1"/>
          </p:cNvSpPr>
          <p:nvPr>
            <p:ph idx="1"/>
          </p:nvPr>
        </p:nvSpPr>
        <p:spPr/>
        <p:txBody>
          <a:bodyPr>
            <a:normAutofit fontScale="85000" lnSpcReduction="20000"/>
          </a:bodyPr>
          <a:lstStyle/>
          <a:p>
            <a:pPr>
              <a:lnSpc>
                <a:spcPct val="120000"/>
              </a:lnSpc>
              <a:buFont typeface="Wingdings" panose="05000000000000000000" pitchFamily="2" charset="2"/>
              <a:buChar char="ü"/>
            </a:pPr>
            <a:r>
              <a:rPr lang="en-GB" dirty="0"/>
              <a:t>Hashing allows stored data to be accessed very quickly without the need to search through every record.  This is achieved by relating the data itself to its index position using a </a:t>
            </a:r>
            <a:r>
              <a:rPr lang="en-GB" b="1" dirty="0"/>
              <a:t>key</a:t>
            </a:r>
            <a:r>
              <a:rPr lang="en-GB" dirty="0"/>
              <a:t>.  There are several hashing algorithms that can achieve this.</a:t>
            </a:r>
          </a:p>
          <a:p>
            <a:pPr>
              <a:lnSpc>
                <a:spcPct val="120000"/>
              </a:lnSpc>
              <a:buFont typeface="Wingdings" panose="05000000000000000000" pitchFamily="2" charset="2"/>
              <a:buChar char="ü"/>
            </a:pPr>
            <a:r>
              <a:rPr lang="en-GB" dirty="0"/>
              <a:t>The </a:t>
            </a:r>
            <a:r>
              <a:rPr lang="en-GB" b="1" dirty="0"/>
              <a:t>key</a:t>
            </a:r>
            <a:r>
              <a:rPr lang="en-GB" dirty="0"/>
              <a:t> is known,  and the corresponding value is unknown</a:t>
            </a:r>
          </a:p>
          <a:p>
            <a:pPr>
              <a:lnSpc>
                <a:spcPct val="120000"/>
              </a:lnSpc>
              <a:buFont typeface="Wingdings" panose="05000000000000000000" pitchFamily="2" charset="2"/>
              <a:buChar char="ü"/>
            </a:pPr>
            <a:r>
              <a:rPr lang="en-GB" dirty="0"/>
              <a:t>The </a:t>
            </a:r>
            <a:r>
              <a:rPr lang="en-GB" b="1" dirty="0"/>
              <a:t>key</a:t>
            </a:r>
            <a:r>
              <a:rPr lang="en-GB" dirty="0"/>
              <a:t> tells us where the position of the value is</a:t>
            </a:r>
          </a:p>
          <a:p>
            <a:pPr>
              <a:lnSpc>
                <a:spcPct val="120000"/>
              </a:lnSpc>
              <a:buFont typeface="Wingdings" panose="05000000000000000000" pitchFamily="2" charset="2"/>
              <a:buChar char="ü"/>
            </a:pPr>
            <a:r>
              <a:rPr lang="en-GB" dirty="0"/>
              <a:t>If the derived number is bigger than the length of the list then you will need to apply the modulo.</a:t>
            </a:r>
          </a:p>
          <a:p>
            <a:pPr>
              <a:lnSpc>
                <a:spcPct val="120000"/>
              </a:lnSpc>
              <a:buFont typeface="Wingdings" panose="05000000000000000000" pitchFamily="2" charset="2"/>
              <a:buChar char="ü"/>
            </a:pPr>
            <a:r>
              <a:rPr lang="en-GB" dirty="0"/>
              <a:t>Collisions occur when a bin is already occupied.  In such a situation the data are placed in the next available bin.</a:t>
            </a:r>
          </a:p>
        </p:txBody>
      </p:sp>
    </p:spTree>
    <p:extLst>
      <p:ext uri="{BB962C8B-B14F-4D97-AF65-F5344CB8AC3E}">
        <p14:creationId xmlns:p14="http://schemas.microsoft.com/office/powerpoint/2010/main" val="2425447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phone number</a:t>
            </a:r>
            <a:endParaRPr lang="en-US" dirty="0"/>
          </a:p>
        </p:txBody>
      </p:sp>
      <p:sp>
        <p:nvSpPr>
          <p:cNvPr id="3" name="Content Placeholder 2"/>
          <p:cNvSpPr>
            <a:spLocks noGrp="1"/>
          </p:cNvSpPr>
          <p:nvPr>
            <p:ph idx="1"/>
          </p:nvPr>
        </p:nvSpPr>
        <p:spPr/>
        <p:txBody>
          <a:bodyPr>
            <a:normAutofit/>
          </a:bodyPr>
          <a:lstStyle/>
          <a:p>
            <a:pPr marL="0" indent="0">
              <a:buNone/>
            </a:pPr>
            <a:r>
              <a:rPr lang="en-GB" dirty="0"/>
              <a:t>Imaging a list of contacts with the name of a friend and their corresponding phone number.</a:t>
            </a:r>
          </a:p>
          <a:p>
            <a:pPr marL="0" indent="0">
              <a:buNone/>
            </a:pPr>
            <a:r>
              <a:rPr lang="en-GB" dirty="0"/>
              <a:t>We can make their name the key and the value we are after is the phone number.</a:t>
            </a:r>
          </a:p>
        </p:txBody>
      </p:sp>
      <p:graphicFrame>
        <p:nvGraphicFramePr>
          <p:cNvPr id="5" name="Table 5">
            <a:extLst>
              <a:ext uri="{FF2B5EF4-FFF2-40B4-BE49-F238E27FC236}">
                <a16:creationId xmlns:a16="http://schemas.microsoft.com/office/drawing/2014/main" id="{69D96E75-4319-45D1-AB01-B565816B53F2}"/>
              </a:ext>
            </a:extLst>
          </p:cNvPr>
          <p:cNvGraphicFramePr>
            <a:graphicFrameLocks noGrp="1"/>
          </p:cNvGraphicFramePr>
          <p:nvPr>
            <p:extLst>
              <p:ext uri="{D42A27DB-BD31-4B8C-83A1-F6EECF244321}">
                <p14:modId xmlns:p14="http://schemas.microsoft.com/office/powerpoint/2010/main" val="124576559"/>
              </p:ext>
            </p:extLst>
          </p:nvPr>
        </p:nvGraphicFramePr>
        <p:xfrm>
          <a:off x="2943385" y="2856299"/>
          <a:ext cx="4969692" cy="2946012"/>
        </p:xfrm>
        <a:graphic>
          <a:graphicData uri="http://schemas.openxmlformats.org/drawingml/2006/table">
            <a:tbl>
              <a:tblPr firstRow="1" bandRow="1">
                <a:tableStyleId>{5940675A-B579-460E-94D1-54222C63F5DA}</a:tableStyleId>
              </a:tblPr>
              <a:tblGrid>
                <a:gridCol w="2068001">
                  <a:extLst>
                    <a:ext uri="{9D8B030D-6E8A-4147-A177-3AD203B41FA5}">
                      <a16:colId xmlns:a16="http://schemas.microsoft.com/office/drawing/2014/main" val="3027274334"/>
                    </a:ext>
                  </a:extLst>
                </a:gridCol>
                <a:gridCol w="2901691">
                  <a:extLst>
                    <a:ext uri="{9D8B030D-6E8A-4147-A177-3AD203B41FA5}">
                      <a16:colId xmlns:a16="http://schemas.microsoft.com/office/drawing/2014/main" val="382959998"/>
                    </a:ext>
                  </a:extLst>
                </a:gridCol>
              </a:tblGrid>
              <a:tr h="491002">
                <a:tc>
                  <a:txBody>
                    <a:bodyPr/>
                    <a:lstStyle/>
                    <a:p>
                      <a:r>
                        <a:rPr lang="en-GB" b="1" dirty="0"/>
                        <a:t>Key (name)</a:t>
                      </a:r>
                    </a:p>
                  </a:txBody>
                  <a:tcPr/>
                </a:tc>
                <a:tc>
                  <a:txBody>
                    <a:bodyPr/>
                    <a:lstStyle/>
                    <a:p>
                      <a:r>
                        <a:rPr lang="en-GB" b="1" dirty="0"/>
                        <a:t>Value (phone number)</a:t>
                      </a:r>
                    </a:p>
                  </a:txBody>
                  <a:tcPr/>
                </a:tc>
                <a:extLst>
                  <a:ext uri="{0D108BD9-81ED-4DB2-BD59-A6C34878D82A}">
                    <a16:rowId xmlns:a16="http://schemas.microsoft.com/office/drawing/2014/main" val="3282822027"/>
                  </a:ext>
                </a:extLst>
              </a:tr>
              <a:tr h="491002">
                <a:tc>
                  <a:txBody>
                    <a:bodyPr/>
                    <a:lstStyle/>
                    <a:p>
                      <a:r>
                        <a:rPr lang="en-GB" dirty="0"/>
                        <a:t>Homer</a:t>
                      </a:r>
                    </a:p>
                  </a:txBody>
                  <a:tcPr/>
                </a:tc>
                <a:tc>
                  <a:txBody>
                    <a:bodyPr/>
                    <a:lstStyle/>
                    <a:p>
                      <a:r>
                        <a:rPr lang="en-GB" dirty="0"/>
                        <a:t>911</a:t>
                      </a:r>
                    </a:p>
                  </a:txBody>
                  <a:tcPr/>
                </a:tc>
                <a:extLst>
                  <a:ext uri="{0D108BD9-81ED-4DB2-BD59-A6C34878D82A}">
                    <a16:rowId xmlns:a16="http://schemas.microsoft.com/office/drawing/2014/main" val="2932301797"/>
                  </a:ext>
                </a:extLst>
              </a:tr>
              <a:tr h="491002">
                <a:tc>
                  <a:txBody>
                    <a:bodyPr/>
                    <a:lstStyle/>
                    <a:p>
                      <a:r>
                        <a:rPr lang="en-GB" dirty="0"/>
                        <a:t>Bart</a:t>
                      </a:r>
                    </a:p>
                  </a:txBody>
                  <a:tcPr/>
                </a:tc>
                <a:tc>
                  <a:txBody>
                    <a:bodyPr/>
                    <a:lstStyle/>
                    <a:p>
                      <a:r>
                        <a:rPr lang="en-GB" dirty="0"/>
                        <a:t>007</a:t>
                      </a:r>
                    </a:p>
                  </a:txBody>
                  <a:tcPr/>
                </a:tc>
                <a:extLst>
                  <a:ext uri="{0D108BD9-81ED-4DB2-BD59-A6C34878D82A}">
                    <a16:rowId xmlns:a16="http://schemas.microsoft.com/office/drawing/2014/main" val="1347331352"/>
                  </a:ext>
                </a:extLst>
              </a:tr>
              <a:tr h="491002">
                <a:tc>
                  <a:txBody>
                    <a:bodyPr/>
                    <a:lstStyle/>
                    <a:p>
                      <a:r>
                        <a:rPr lang="en-GB" dirty="0"/>
                        <a:t>Lisa</a:t>
                      </a:r>
                    </a:p>
                  </a:txBody>
                  <a:tcPr/>
                </a:tc>
                <a:tc>
                  <a:txBody>
                    <a:bodyPr/>
                    <a:lstStyle/>
                    <a:p>
                      <a:r>
                        <a:rPr lang="en-GB" dirty="0"/>
                        <a:t>999</a:t>
                      </a:r>
                    </a:p>
                  </a:txBody>
                  <a:tcPr/>
                </a:tc>
                <a:extLst>
                  <a:ext uri="{0D108BD9-81ED-4DB2-BD59-A6C34878D82A}">
                    <a16:rowId xmlns:a16="http://schemas.microsoft.com/office/drawing/2014/main" val="3848004993"/>
                  </a:ext>
                </a:extLst>
              </a:tr>
              <a:tr h="491002">
                <a:tc>
                  <a:txBody>
                    <a:bodyPr/>
                    <a:lstStyle/>
                    <a:p>
                      <a:r>
                        <a:rPr lang="en-GB" dirty="0"/>
                        <a:t>Milhouse</a:t>
                      </a:r>
                    </a:p>
                  </a:txBody>
                  <a:tcPr/>
                </a:tc>
                <a:tc>
                  <a:txBody>
                    <a:bodyPr/>
                    <a:lstStyle/>
                    <a:p>
                      <a:r>
                        <a:rPr lang="en-GB" dirty="0"/>
                        <a:t>111</a:t>
                      </a:r>
                    </a:p>
                  </a:txBody>
                  <a:tcPr/>
                </a:tc>
                <a:extLst>
                  <a:ext uri="{0D108BD9-81ED-4DB2-BD59-A6C34878D82A}">
                    <a16:rowId xmlns:a16="http://schemas.microsoft.com/office/drawing/2014/main" val="4070114316"/>
                  </a:ext>
                </a:extLst>
              </a:tr>
              <a:tr h="491002">
                <a:tc>
                  <a:txBody>
                    <a:bodyPr/>
                    <a:lstStyle/>
                    <a:p>
                      <a:r>
                        <a:rPr lang="en-GB" dirty="0"/>
                        <a:t>Ralf</a:t>
                      </a:r>
                    </a:p>
                  </a:txBody>
                  <a:tcPr/>
                </a:tc>
                <a:tc>
                  <a:txBody>
                    <a:bodyPr/>
                    <a:lstStyle/>
                    <a:p>
                      <a:r>
                        <a:rPr lang="en-GB" dirty="0"/>
                        <a:t>222</a:t>
                      </a:r>
                    </a:p>
                  </a:txBody>
                  <a:tcPr/>
                </a:tc>
                <a:extLst>
                  <a:ext uri="{0D108BD9-81ED-4DB2-BD59-A6C34878D82A}">
                    <a16:rowId xmlns:a16="http://schemas.microsoft.com/office/drawing/2014/main" val="3660531655"/>
                  </a:ext>
                </a:extLst>
              </a:tr>
            </a:tbl>
          </a:graphicData>
        </a:graphic>
      </p:graphicFrame>
    </p:spTree>
    <p:extLst>
      <p:ext uri="{BB962C8B-B14F-4D97-AF65-F5344CB8AC3E}">
        <p14:creationId xmlns:p14="http://schemas.microsoft.com/office/powerpoint/2010/main" val="35035209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Finding the values</a:t>
            </a:r>
            <a:endParaRPr lang="en-US" dirty="0"/>
          </a:p>
        </p:txBody>
      </p:sp>
      <p:sp>
        <p:nvSpPr>
          <p:cNvPr id="3" name="Content Placeholder 2"/>
          <p:cNvSpPr>
            <a:spLocks noGrp="1"/>
          </p:cNvSpPr>
          <p:nvPr>
            <p:ph idx="1"/>
          </p:nvPr>
        </p:nvSpPr>
        <p:spPr>
          <a:xfrm>
            <a:off x="694509" y="1055689"/>
            <a:ext cx="8607753" cy="3582253"/>
          </a:xfrm>
        </p:spPr>
        <p:txBody>
          <a:bodyPr>
            <a:normAutofit fontScale="85000" lnSpcReduction="20000"/>
          </a:bodyPr>
          <a:lstStyle/>
          <a:p>
            <a:pPr marL="0" indent="0">
              <a:lnSpc>
                <a:spcPct val="120000"/>
              </a:lnSpc>
              <a:buNone/>
            </a:pPr>
            <a:r>
              <a:rPr lang="en-GB" dirty="0"/>
              <a:t>If the data you want to convert has letters and not numbers are names you can convert the data to corresponding ASCII values.</a:t>
            </a:r>
            <a:r>
              <a:rPr lang="en-US" dirty="0"/>
              <a:t> Let us consider the following names: Bart, Homer, Lisa, </a:t>
            </a:r>
            <a:r>
              <a:rPr lang="en-US" dirty="0" err="1"/>
              <a:t>Milhouse</a:t>
            </a:r>
            <a:r>
              <a:rPr lang="en-US" dirty="0"/>
              <a:t>, Ralf.  We have a hash table with 10 elements.</a:t>
            </a:r>
          </a:p>
          <a:p>
            <a:pPr marL="0" indent="0">
              <a:lnSpc>
                <a:spcPct val="120000"/>
              </a:lnSpc>
              <a:buNone/>
            </a:pPr>
            <a:r>
              <a:rPr lang="en-GB" dirty="0"/>
              <a:t>                  H      o         m        e        r</a:t>
            </a:r>
          </a:p>
          <a:p>
            <a:pPr marL="0" indent="0">
              <a:lnSpc>
                <a:spcPct val="120000"/>
              </a:lnSpc>
              <a:buNone/>
            </a:pPr>
            <a:r>
              <a:rPr lang="en-GB" dirty="0"/>
              <a:t>Homer = 72 + 111 + 109 + 101 + 114 = 507 r = 7</a:t>
            </a:r>
          </a:p>
          <a:p>
            <a:pPr marL="0" indent="0">
              <a:lnSpc>
                <a:spcPct val="120000"/>
              </a:lnSpc>
              <a:buNone/>
            </a:pPr>
            <a:endParaRPr lang="en-GB" dirty="0"/>
          </a:p>
          <a:p>
            <a:pPr marL="0" indent="0">
              <a:lnSpc>
                <a:spcPct val="120000"/>
              </a:lnSpc>
              <a:buNone/>
            </a:pPr>
            <a:r>
              <a:rPr lang="en-GB" dirty="0"/>
              <a:t>Now you try for the others:</a:t>
            </a:r>
          </a:p>
          <a:p>
            <a:pPr marL="0" indent="0">
              <a:buNone/>
            </a:pP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824454151"/>
              </p:ext>
            </p:extLst>
          </p:nvPr>
        </p:nvGraphicFramePr>
        <p:xfrm>
          <a:off x="838200" y="5571656"/>
          <a:ext cx="10649521" cy="835511"/>
        </p:xfrm>
        <a:graphic>
          <a:graphicData uri="http://schemas.openxmlformats.org/drawingml/2006/table">
            <a:tbl>
              <a:tblPr firstRow="1" bandRow="1">
                <a:tableStyleId>{616DA210-FB5B-4158-B5E0-FEB733F419BA}</a:tableStyleId>
              </a:tblPr>
              <a:tblGrid>
                <a:gridCol w="1064952">
                  <a:extLst>
                    <a:ext uri="{9D8B030D-6E8A-4147-A177-3AD203B41FA5}">
                      <a16:colId xmlns:a16="http://schemas.microsoft.com/office/drawing/2014/main" val="3570230312"/>
                    </a:ext>
                  </a:extLst>
                </a:gridCol>
                <a:gridCol w="1064952">
                  <a:extLst>
                    <a:ext uri="{9D8B030D-6E8A-4147-A177-3AD203B41FA5}">
                      <a16:colId xmlns:a16="http://schemas.microsoft.com/office/drawing/2014/main" val="692715895"/>
                    </a:ext>
                  </a:extLst>
                </a:gridCol>
                <a:gridCol w="1064952">
                  <a:extLst>
                    <a:ext uri="{9D8B030D-6E8A-4147-A177-3AD203B41FA5}">
                      <a16:colId xmlns:a16="http://schemas.microsoft.com/office/drawing/2014/main" val="3168943693"/>
                    </a:ext>
                  </a:extLst>
                </a:gridCol>
                <a:gridCol w="1064952">
                  <a:extLst>
                    <a:ext uri="{9D8B030D-6E8A-4147-A177-3AD203B41FA5}">
                      <a16:colId xmlns:a16="http://schemas.microsoft.com/office/drawing/2014/main" val="4258920090"/>
                    </a:ext>
                  </a:extLst>
                </a:gridCol>
                <a:gridCol w="1064952">
                  <a:extLst>
                    <a:ext uri="{9D8B030D-6E8A-4147-A177-3AD203B41FA5}">
                      <a16:colId xmlns:a16="http://schemas.microsoft.com/office/drawing/2014/main" val="637087278"/>
                    </a:ext>
                  </a:extLst>
                </a:gridCol>
                <a:gridCol w="1064952">
                  <a:extLst>
                    <a:ext uri="{9D8B030D-6E8A-4147-A177-3AD203B41FA5}">
                      <a16:colId xmlns:a16="http://schemas.microsoft.com/office/drawing/2014/main" val="2724733650"/>
                    </a:ext>
                  </a:extLst>
                </a:gridCol>
                <a:gridCol w="1004851">
                  <a:extLst>
                    <a:ext uri="{9D8B030D-6E8A-4147-A177-3AD203B41FA5}">
                      <a16:colId xmlns:a16="http://schemas.microsoft.com/office/drawing/2014/main" val="3330255070"/>
                    </a:ext>
                  </a:extLst>
                </a:gridCol>
                <a:gridCol w="1125054">
                  <a:extLst>
                    <a:ext uri="{9D8B030D-6E8A-4147-A177-3AD203B41FA5}">
                      <a16:colId xmlns:a16="http://schemas.microsoft.com/office/drawing/2014/main" val="3198635383"/>
                    </a:ext>
                  </a:extLst>
                </a:gridCol>
                <a:gridCol w="1064952">
                  <a:extLst>
                    <a:ext uri="{9D8B030D-6E8A-4147-A177-3AD203B41FA5}">
                      <a16:colId xmlns:a16="http://schemas.microsoft.com/office/drawing/2014/main" val="1278348398"/>
                    </a:ext>
                  </a:extLst>
                </a:gridCol>
                <a:gridCol w="1064952">
                  <a:extLst>
                    <a:ext uri="{9D8B030D-6E8A-4147-A177-3AD203B41FA5}">
                      <a16:colId xmlns:a16="http://schemas.microsoft.com/office/drawing/2014/main" val="2893968793"/>
                    </a:ext>
                  </a:extLst>
                </a:gridCol>
              </a:tblGrid>
              <a:tr h="374186">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461325">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r>
                        <a:rPr lang="en-GB" sz="1600" dirty="0"/>
                        <a:t>Homer:911</a:t>
                      </a:r>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1975618036"/>
                  </a:ext>
                </a:extLst>
              </a:tr>
            </a:tbl>
          </a:graphicData>
        </a:graphic>
      </p:graphicFrame>
      <p:graphicFrame>
        <p:nvGraphicFramePr>
          <p:cNvPr id="5" name="Table 5">
            <a:extLst>
              <a:ext uri="{FF2B5EF4-FFF2-40B4-BE49-F238E27FC236}">
                <a16:creationId xmlns:a16="http://schemas.microsoft.com/office/drawing/2014/main" id="{9FD001A8-E4BC-49D7-BC46-C039E75E80A8}"/>
              </a:ext>
            </a:extLst>
          </p:cNvPr>
          <p:cNvGraphicFramePr>
            <a:graphicFrameLocks noGrp="1"/>
          </p:cNvGraphicFramePr>
          <p:nvPr>
            <p:extLst>
              <p:ext uri="{D42A27DB-BD31-4B8C-83A1-F6EECF244321}">
                <p14:modId xmlns:p14="http://schemas.microsoft.com/office/powerpoint/2010/main" val="1033301986"/>
              </p:ext>
            </p:extLst>
          </p:nvPr>
        </p:nvGraphicFramePr>
        <p:xfrm>
          <a:off x="7011292" y="2325343"/>
          <a:ext cx="4969692" cy="2946012"/>
        </p:xfrm>
        <a:graphic>
          <a:graphicData uri="http://schemas.openxmlformats.org/drawingml/2006/table">
            <a:tbl>
              <a:tblPr firstRow="1" bandRow="1">
                <a:tableStyleId>{5940675A-B579-460E-94D1-54222C63F5DA}</a:tableStyleId>
              </a:tblPr>
              <a:tblGrid>
                <a:gridCol w="2068001">
                  <a:extLst>
                    <a:ext uri="{9D8B030D-6E8A-4147-A177-3AD203B41FA5}">
                      <a16:colId xmlns:a16="http://schemas.microsoft.com/office/drawing/2014/main" val="3027274334"/>
                    </a:ext>
                  </a:extLst>
                </a:gridCol>
                <a:gridCol w="2901691">
                  <a:extLst>
                    <a:ext uri="{9D8B030D-6E8A-4147-A177-3AD203B41FA5}">
                      <a16:colId xmlns:a16="http://schemas.microsoft.com/office/drawing/2014/main" val="382959998"/>
                    </a:ext>
                  </a:extLst>
                </a:gridCol>
              </a:tblGrid>
              <a:tr h="491002">
                <a:tc>
                  <a:txBody>
                    <a:bodyPr/>
                    <a:lstStyle/>
                    <a:p>
                      <a:r>
                        <a:rPr lang="en-GB" b="1" dirty="0">
                          <a:solidFill>
                            <a:schemeClr val="tx1"/>
                          </a:solidFill>
                        </a:rPr>
                        <a:t>Key (name)</a:t>
                      </a:r>
                    </a:p>
                  </a:txBody>
                  <a:tcPr/>
                </a:tc>
                <a:tc>
                  <a:txBody>
                    <a:bodyPr/>
                    <a:lstStyle/>
                    <a:p>
                      <a:r>
                        <a:rPr lang="en-GB" b="1" dirty="0">
                          <a:solidFill>
                            <a:schemeClr val="tx1"/>
                          </a:solidFill>
                        </a:rPr>
                        <a:t>Value (phone number)</a:t>
                      </a:r>
                    </a:p>
                  </a:txBody>
                  <a:tcPr/>
                </a:tc>
                <a:extLst>
                  <a:ext uri="{0D108BD9-81ED-4DB2-BD59-A6C34878D82A}">
                    <a16:rowId xmlns:a16="http://schemas.microsoft.com/office/drawing/2014/main" val="3282822027"/>
                  </a:ext>
                </a:extLst>
              </a:tr>
              <a:tr h="491002">
                <a:tc>
                  <a:txBody>
                    <a:bodyPr/>
                    <a:lstStyle/>
                    <a:p>
                      <a:r>
                        <a:rPr lang="en-GB" dirty="0"/>
                        <a:t>Homer</a:t>
                      </a:r>
                    </a:p>
                  </a:txBody>
                  <a:tcPr/>
                </a:tc>
                <a:tc>
                  <a:txBody>
                    <a:bodyPr/>
                    <a:lstStyle/>
                    <a:p>
                      <a:r>
                        <a:rPr lang="en-GB" dirty="0"/>
                        <a:t>911</a:t>
                      </a:r>
                    </a:p>
                  </a:txBody>
                  <a:tcPr/>
                </a:tc>
                <a:extLst>
                  <a:ext uri="{0D108BD9-81ED-4DB2-BD59-A6C34878D82A}">
                    <a16:rowId xmlns:a16="http://schemas.microsoft.com/office/drawing/2014/main" val="2932301797"/>
                  </a:ext>
                </a:extLst>
              </a:tr>
              <a:tr h="491002">
                <a:tc>
                  <a:txBody>
                    <a:bodyPr/>
                    <a:lstStyle/>
                    <a:p>
                      <a:r>
                        <a:rPr lang="en-GB" dirty="0"/>
                        <a:t>Bart</a:t>
                      </a:r>
                    </a:p>
                  </a:txBody>
                  <a:tcPr/>
                </a:tc>
                <a:tc>
                  <a:txBody>
                    <a:bodyPr/>
                    <a:lstStyle/>
                    <a:p>
                      <a:r>
                        <a:rPr lang="en-GB" dirty="0"/>
                        <a:t>007</a:t>
                      </a:r>
                    </a:p>
                  </a:txBody>
                  <a:tcPr/>
                </a:tc>
                <a:extLst>
                  <a:ext uri="{0D108BD9-81ED-4DB2-BD59-A6C34878D82A}">
                    <a16:rowId xmlns:a16="http://schemas.microsoft.com/office/drawing/2014/main" val="1347331352"/>
                  </a:ext>
                </a:extLst>
              </a:tr>
              <a:tr h="491002">
                <a:tc>
                  <a:txBody>
                    <a:bodyPr/>
                    <a:lstStyle/>
                    <a:p>
                      <a:r>
                        <a:rPr lang="en-GB" dirty="0"/>
                        <a:t>Lisa</a:t>
                      </a:r>
                    </a:p>
                  </a:txBody>
                  <a:tcPr/>
                </a:tc>
                <a:tc>
                  <a:txBody>
                    <a:bodyPr/>
                    <a:lstStyle/>
                    <a:p>
                      <a:r>
                        <a:rPr lang="en-GB" dirty="0"/>
                        <a:t>999</a:t>
                      </a:r>
                    </a:p>
                  </a:txBody>
                  <a:tcPr/>
                </a:tc>
                <a:extLst>
                  <a:ext uri="{0D108BD9-81ED-4DB2-BD59-A6C34878D82A}">
                    <a16:rowId xmlns:a16="http://schemas.microsoft.com/office/drawing/2014/main" val="3848004993"/>
                  </a:ext>
                </a:extLst>
              </a:tr>
              <a:tr h="491002">
                <a:tc>
                  <a:txBody>
                    <a:bodyPr/>
                    <a:lstStyle/>
                    <a:p>
                      <a:r>
                        <a:rPr lang="en-GB" dirty="0"/>
                        <a:t>Milhouse</a:t>
                      </a:r>
                    </a:p>
                  </a:txBody>
                  <a:tcPr/>
                </a:tc>
                <a:tc>
                  <a:txBody>
                    <a:bodyPr/>
                    <a:lstStyle/>
                    <a:p>
                      <a:r>
                        <a:rPr lang="en-GB" dirty="0"/>
                        <a:t>111</a:t>
                      </a:r>
                    </a:p>
                  </a:txBody>
                  <a:tcPr/>
                </a:tc>
                <a:extLst>
                  <a:ext uri="{0D108BD9-81ED-4DB2-BD59-A6C34878D82A}">
                    <a16:rowId xmlns:a16="http://schemas.microsoft.com/office/drawing/2014/main" val="4070114316"/>
                  </a:ext>
                </a:extLst>
              </a:tr>
              <a:tr h="491002">
                <a:tc>
                  <a:txBody>
                    <a:bodyPr/>
                    <a:lstStyle/>
                    <a:p>
                      <a:r>
                        <a:rPr lang="en-GB" dirty="0"/>
                        <a:t>Ralf</a:t>
                      </a:r>
                    </a:p>
                  </a:txBody>
                  <a:tcPr/>
                </a:tc>
                <a:tc>
                  <a:txBody>
                    <a:bodyPr/>
                    <a:lstStyle/>
                    <a:p>
                      <a:r>
                        <a:rPr lang="en-GB" dirty="0"/>
                        <a:t>222</a:t>
                      </a:r>
                    </a:p>
                  </a:txBody>
                  <a:tcPr/>
                </a:tc>
                <a:extLst>
                  <a:ext uri="{0D108BD9-81ED-4DB2-BD59-A6C34878D82A}">
                    <a16:rowId xmlns:a16="http://schemas.microsoft.com/office/drawing/2014/main" val="3660531655"/>
                  </a:ext>
                </a:extLst>
              </a:tr>
            </a:tbl>
          </a:graphicData>
        </a:graphic>
      </p:graphicFrame>
    </p:spTree>
    <p:extLst>
      <p:ext uri="{BB962C8B-B14F-4D97-AF65-F5344CB8AC3E}">
        <p14:creationId xmlns:p14="http://schemas.microsoft.com/office/powerpoint/2010/main" val="39027743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Finding the values</a:t>
            </a:r>
            <a:endParaRPr lang="en-US" dirty="0"/>
          </a:p>
        </p:txBody>
      </p:sp>
      <p:sp>
        <p:nvSpPr>
          <p:cNvPr id="3" name="Content Placeholder 2"/>
          <p:cNvSpPr>
            <a:spLocks noGrp="1"/>
          </p:cNvSpPr>
          <p:nvPr>
            <p:ph idx="1"/>
          </p:nvPr>
        </p:nvSpPr>
        <p:spPr/>
        <p:txBody>
          <a:bodyPr>
            <a:normAutofit fontScale="85000" lnSpcReduction="20000"/>
          </a:bodyPr>
          <a:lstStyle/>
          <a:p>
            <a:pPr marL="0" indent="0">
              <a:lnSpc>
                <a:spcPct val="120000"/>
              </a:lnSpc>
              <a:buNone/>
            </a:pPr>
            <a:r>
              <a:rPr lang="en-GB" dirty="0"/>
              <a:t>If the data you want to convert has letters and not numbers are names you can convert the data to corresponding ASCII values.</a:t>
            </a:r>
            <a:r>
              <a:rPr lang="en-US" dirty="0"/>
              <a:t> Let us consider the following names: Bart, Homer, Lisa, </a:t>
            </a:r>
            <a:r>
              <a:rPr lang="en-US" dirty="0" err="1"/>
              <a:t>Milhouse</a:t>
            </a:r>
            <a:r>
              <a:rPr lang="en-US" dirty="0"/>
              <a:t>, Ralf.  We have a hash table with 10 elements.</a:t>
            </a:r>
          </a:p>
          <a:p>
            <a:pPr marL="0" indent="0">
              <a:lnSpc>
                <a:spcPct val="120000"/>
              </a:lnSpc>
              <a:buNone/>
            </a:pPr>
            <a:r>
              <a:rPr lang="en-GB" dirty="0"/>
              <a:t>                  H      o         m        e        r</a:t>
            </a:r>
          </a:p>
          <a:p>
            <a:pPr marL="0" indent="0">
              <a:lnSpc>
                <a:spcPct val="120000"/>
              </a:lnSpc>
              <a:buNone/>
            </a:pPr>
            <a:r>
              <a:rPr lang="en-GB" dirty="0"/>
              <a:t>Homer = 72 + 111 + 109 + 101 + 114 = 507 r = 7</a:t>
            </a:r>
          </a:p>
          <a:p>
            <a:pPr marL="0" indent="0">
              <a:lnSpc>
                <a:spcPct val="120000"/>
              </a:lnSpc>
              <a:buNone/>
            </a:pPr>
            <a:r>
              <a:rPr lang="en-GB" dirty="0"/>
              <a:t>Bart = 66 + 97 + 114 + 99 = 393 r 3</a:t>
            </a:r>
          </a:p>
          <a:p>
            <a:pPr marL="0" indent="0">
              <a:lnSpc>
                <a:spcPct val="120000"/>
              </a:lnSpc>
              <a:buNone/>
            </a:pPr>
            <a:r>
              <a:rPr lang="en-GB" dirty="0"/>
              <a:t>Lisa = 76 + 105 + 115 + 97 = 393 r 3 collision</a:t>
            </a:r>
          </a:p>
          <a:p>
            <a:pPr marL="0" indent="0">
              <a:lnSpc>
                <a:spcPct val="120000"/>
              </a:lnSpc>
              <a:buNone/>
            </a:pPr>
            <a:r>
              <a:rPr lang="en-GB" dirty="0" err="1"/>
              <a:t>Milhouse</a:t>
            </a:r>
            <a:r>
              <a:rPr lang="en-GB" dirty="0"/>
              <a:t> = 898 = r 8</a:t>
            </a:r>
          </a:p>
          <a:p>
            <a:pPr marL="0" indent="0">
              <a:lnSpc>
                <a:spcPct val="120000"/>
              </a:lnSpc>
              <a:buNone/>
            </a:pPr>
            <a:r>
              <a:rPr lang="en-GB" dirty="0"/>
              <a:t>Ralf = 389 r 9</a:t>
            </a:r>
          </a:p>
          <a:p>
            <a:pPr marL="0" indent="0">
              <a:buNone/>
            </a:pPr>
            <a:endParaRPr lang="en-GB" dirty="0"/>
          </a:p>
        </p:txBody>
      </p:sp>
      <p:graphicFrame>
        <p:nvGraphicFramePr>
          <p:cNvPr id="4" name="Table 3"/>
          <p:cNvGraphicFramePr>
            <a:graphicFrameLocks noGrp="1"/>
          </p:cNvGraphicFramePr>
          <p:nvPr/>
        </p:nvGraphicFramePr>
        <p:xfrm>
          <a:off x="1888309" y="5626420"/>
          <a:ext cx="8128000" cy="82804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766929">
                  <a:extLst>
                    <a:ext uri="{9D8B030D-6E8A-4147-A177-3AD203B41FA5}">
                      <a16:colId xmlns:a16="http://schemas.microsoft.com/office/drawing/2014/main" val="3330255070"/>
                    </a:ext>
                  </a:extLst>
                </a:gridCol>
                <a:gridCol w="858671">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sz="1200" dirty="0"/>
                    </a:p>
                  </a:txBody>
                  <a:tcPr/>
                </a:tc>
                <a:tc>
                  <a:txBody>
                    <a:bodyPr/>
                    <a:lstStyle/>
                    <a:p>
                      <a:endParaRPr lang="en-US" sz="1200" dirty="0"/>
                    </a:p>
                  </a:txBody>
                  <a:tcPr/>
                </a:tc>
                <a:tc>
                  <a:txBody>
                    <a:bodyPr/>
                    <a:lstStyle/>
                    <a:p>
                      <a:endParaRPr lang="en-US" sz="1200" dirty="0"/>
                    </a:p>
                  </a:txBody>
                  <a:tcPr/>
                </a:tc>
                <a:tc>
                  <a:txBody>
                    <a:bodyPr/>
                    <a:lstStyle/>
                    <a:p>
                      <a:r>
                        <a:rPr lang="en-GB" sz="1200" dirty="0"/>
                        <a:t>Bart:007</a:t>
                      </a:r>
                      <a:endParaRPr lang="en-US" sz="1200" dirty="0"/>
                    </a:p>
                  </a:txBody>
                  <a:tcPr/>
                </a:tc>
                <a:tc>
                  <a:txBody>
                    <a:bodyPr/>
                    <a:lstStyle/>
                    <a:p>
                      <a:r>
                        <a:rPr lang="en-GB" sz="1200" dirty="0"/>
                        <a:t>Lisa:999</a:t>
                      </a:r>
                      <a:endParaRPr lang="en-US" sz="1200" dirty="0"/>
                    </a:p>
                  </a:txBody>
                  <a:tcPr/>
                </a:tc>
                <a:tc>
                  <a:txBody>
                    <a:bodyPr/>
                    <a:lstStyle/>
                    <a:p>
                      <a:endParaRPr lang="en-US" sz="1200" dirty="0"/>
                    </a:p>
                  </a:txBody>
                  <a:tcPr/>
                </a:tc>
                <a:tc>
                  <a:txBody>
                    <a:bodyPr/>
                    <a:lstStyle/>
                    <a:p>
                      <a:endParaRPr lang="en-US" sz="1200" dirty="0"/>
                    </a:p>
                  </a:txBody>
                  <a:tcPr/>
                </a:tc>
                <a:tc>
                  <a:txBody>
                    <a:bodyPr/>
                    <a:lstStyle/>
                    <a:p>
                      <a:r>
                        <a:rPr lang="en-GB" sz="1200" dirty="0"/>
                        <a:t>Homer:911</a:t>
                      </a:r>
                      <a:endParaRPr lang="en-US" sz="1200" dirty="0"/>
                    </a:p>
                  </a:txBody>
                  <a:tcPr/>
                </a:tc>
                <a:tc>
                  <a:txBody>
                    <a:bodyPr/>
                    <a:lstStyle/>
                    <a:p>
                      <a:r>
                        <a:rPr lang="en-GB" sz="1200" dirty="0" err="1"/>
                        <a:t>Milhouse:111</a:t>
                      </a:r>
                      <a:endParaRPr lang="en-US" sz="1200" dirty="0"/>
                    </a:p>
                  </a:txBody>
                  <a:tcPr/>
                </a:tc>
                <a:tc>
                  <a:txBody>
                    <a:bodyPr/>
                    <a:lstStyle/>
                    <a:p>
                      <a:r>
                        <a:rPr lang="en-GB" sz="1200" dirty="0"/>
                        <a:t>Ralf: 222</a:t>
                      </a:r>
                      <a:endParaRPr lang="en-US" sz="1200"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3204660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Explain what a hash table is and why it is used</a:t>
            </a:r>
          </a:p>
          <a:p>
            <a:pPr>
              <a:buFont typeface="Wingdings" panose="05000000000000000000" pitchFamily="2" charset="2"/>
              <a:buChar char="ü"/>
            </a:pPr>
            <a:r>
              <a:rPr lang="en-GB" dirty="0"/>
              <a:t>Apply hashing algorithms</a:t>
            </a:r>
          </a:p>
          <a:p>
            <a:pPr>
              <a:buFont typeface="Wingdings" panose="05000000000000000000" pitchFamily="2" charset="2"/>
              <a:buChar char="ü"/>
            </a:pPr>
            <a:r>
              <a:rPr lang="en-GB" dirty="0"/>
              <a:t>Explain what a collision is and how it can be handled using rehashing</a:t>
            </a:r>
          </a:p>
          <a:p>
            <a:endParaRPr lang="en-GB" dirty="0"/>
          </a:p>
        </p:txBody>
      </p:sp>
    </p:spTree>
    <p:extLst>
      <p:ext uri="{BB962C8B-B14F-4D97-AF65-F5344CB8AC3E}">
        <p14:creationId xmlns:p14="http://schemas.microsoft.com/office/powerpoint/2010/main" val="42554874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2E27D-6F3C-4F73-9F13-8FC214569038}"/>
              </a:ext>
            </a:extLst>
          </p:cNvPr>
          <p:cNvSpPr>
            <a:spLocks noGrp="1"/>
          </p:cNvSpPr>
          <p:nvPr>
            <p:ph type="title"/>
          </p:nvPr>
        </p:nvSpPr>
        <p:spPr/>
        <p:txBody>
          <a:bodyPr/>
          <a:lstStyle/>
          <a:p>
            <a:r>
              <a:rPr lang="en-GB" dirty="0"/>
              <a:t>Exercise</a:t>
            </a:r>
          </a:p>
        </p:txBody>
      </p:sp>
      <p:sp>
        <p:nvSpPr>
          <p:cNvPr id="3" name="Content Placeholder 2">
            <a:extLst>
              <a:ext uri="{FF2B5EF4-FFF2-40B4-BE49-F238E27FC236}">
                <a16:creationId xmlns:a16="http://schemas.microsoft.com/office/drawing/2014/main" id="{FE93527C-276B-436E-9D40-64B9BB392C78}"/>
              </a:ext>
            </a:extLst>
          </p:cNvPr>
          <p:cNvSpPr>
            <a:spLocks noGrp="1"/>
          </p:cNvSpPr>
          <p:nvPr>
            <p:ph idx="1"/>
          </p:nvPr>
        </p:nvSpPr>
        <p:spPr/>
        <p:txBody>
          <a:bodyPr/>
          <a:lstStyle/>
          <a:p>
            <a:pPr marL="0" indent="0">
              <a:buNone/>
            </a:pPr>
            <a:r>
              <a:rPr lang="en-GB" dirty="0"/>
              <a:t>How do you now find the phone number for Bart?</a:t>
            </a:r>
          </a:p>
          <a:p>
            <a:pPr marL="0" indent="0">
              <a:buNone/>
            </a:pPr>
            <a:r>
              <a:rPr lang="en-GB" dirty="0"/>
              <a:t>How do you  now find the phone number for Lisa?</a:t>
            </a:r>
          </a:p>
        </p:txBody>
      </p:sp>
    </p:spTree>
    <p:extLst>
      <p:ext uri="{BB962C8B-B14F-4D97-AF65-F5344CB8AC3E}">
        <p14:creationId xmlns:p14="http://schemas.microsoft.com/office/powerpoint/2010/main" val="13074123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Rehashing</a:t>
            </a:r>
          </a:p>
        </p:txBody>
      </p:sp>
      <p:sp>
        <p:nvSpPr>
          <p:cNvPr id="3" name="Content Placeholder 2"/>
          <p:cNvSpPr>
            <a:spLocks noGrp="1"/>
          </p:cNvSpPr>
          <p:nvPr>
            <p:ph idx="1"/>
          </p:nvPr>
        </p:nvSpPr>
        <p:spPr/>
        <p:txBody>
          <a:bodyPr>
            <a:normAutofit fontScale="92500"/>
          </a:bodyPr>
          <a:lstStyle/>
          <a:p>
            <a:pPr>
              <a:lnSpc>
                <a:spcPct val="120000"/>
              </a:lnSpc>
              <a:buFont typeface="Wingdings" panose="05000000000000000000" pitchFamily="2" charset="2"/>
              <a:buChar char="ü"/>
            </a:pPr>
            <a:r>
              <a:rPr lang="en-GB" dirty="0"/>
              <a:t>You can rehash with a higher modulus when the number of collisions becomes high.</a:t>
            </a:r>
          </a:p>
          <a:p>
            <a:pPr>
              <a:lnSpc>
                <a:spcPct val="120000"/>
              </a:lnSpc>
              <a:buFont typeface="Wingdings" panose="05000000000000000000" pitchFamily="2" charset="2"/>
              <a:buChar char="ü"/>
            </a:pPr>
            <a:r>
              <a:rPr lang="en-GB" dirty="0"/>
              <a:t>The load factor is the number of occupied bins divided by the number of total bins.  </a:t>
            </a:r>
            <a:r>
              <a:rPr lang="en-GB" dirty="0" err="1"/>
              <a:t>Eg</a:t>
            </a:r>
            <a:r>
              <a:rPr lang="en-GB" dirty="0"/>
              <a:t> if 5 out of 10 bins are occupied then the load factor is 0.5. </a:t>
            </a:r>
          </a:p>
          <a:p>
            <a:pPr>
              <a:lnSpc>
                <a:spcPct val="120000"/>
              </a:lnSpc>
              <a:buFont typeface="Wingdings" panose="05000000000000000000" pitchFamily="2" charset="2"/>
              <a:buChar char="ü"/>
            </a:pPr>
            <a:r>
              <a:rPr lang="en-GB" dirty="0"/>
              <a:t>The hash table should contain more bins than there are elements that you would like to store by a load factor of 0.75</a:t>
            </a:r>
          </a:p>
          <a:p>
            <a:pPr>
              <a:lnSpc>
                <a:spcPct val="120000"/>
              </a:lnSpc>
              <a:buFont typeface="Wingdings" panose="05000000000000000000" pitchFamily="2" charset="2"/>
              <a:buChar char="ü"/>
            </a:pPr>
            <a:r>
              <a:rPr lang="en-GB" dirty="0"/>
              <a:t>The key needs to be stored in the table along with the value in case there are collisions</a:t>
            </a:r>
          </a:p>
        </p:txBody>
      </p:sp>
    </p:spTree>
    <p:extLst>
      <p:ext uri="{BB962C8B-B14F-4D97-AF65-F5344CB8AC3E}">
        <p14:creationId xmlns:p14="http://schemas.microsoft.com/office/powerpoint/2010/main" val="2022226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Exercise</a:t>
            </a:r>
          </a:p>
        </p:txBody>
      </p:sp>
      <p:sp>
        <p:nvSpPr>
          <p:cNvPr id="3" name="Content Placeholder 2"/>
          <p:cNvSpPr>
            <a:spLocks noGrp="1"/>
          </p:cNvSpPr>
          <p:nvPr>
            <p:ph idx="1"/>
          </p:nvPr>
        </p:nvSpPr>
        <p:spPr/>
        <p:txBody>
          <a:bodyPr/>
          <a:lstStyle/>
          <a:p>
            <a:pPr marL="0" indent="0">
              <a:buNone/>
            </a:pPr>
            <a:r>
              <a:rPr lang="en-GB" dirty="0"/>
              <a:t>Take the name of characters from your favourite TV series or movie and create a hash table of their names.</a:t>
            </a:r>
            <a:endParaRPr lang="en-US" dirty="0"/>
          </a:p>
        </p:txBody>
      </p:sp>
    </p:spTree>
    <p:extLst>
      <p:ext uri="{BB962C8B-B14F-4D97-AF65-F5344CB8AC3E}">
        <p14:creationId xmlns:p14="http://schemas.microsoft.com/office/powerpoint/2010/main" val="2720508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9BAB3-126C-48D0-AD86-1A2F459811E3}"/>
              </a:ext>
            </a:extLst>
          </p:cNvPr>
          <p:cNvSpPr>
            <a:spLocks noGrp="1"/>
          </p:cNvSpPr>
          <p:nvPr>
            <p:ph type="title"/>
          </p:nvPr>
        </p:nvSpPr>
        <p:spPr/>
        <p:txBody>
          <a:bodyPr/>
          <a:lstStyle/>
          <a:p>
            <a:r>
              <a:rPr lang="en-GB" dirty="0"/>
              <a:t>Plenary</a:t>
            </a:r>
          </a:p>
        </p:txBody>
      </p:sp>
      <p:sp>
        <p:nvSpPr>
          <p:cNvPr id="3" name="Content Placeholder 2">
            <a:extLst>
              <a:ext uri="{FF2B5EF4-FFF2-40B4-BE49-F238E27FC236}">
                <a16:creationId xmlns:a16="http://schemas.microsoft.com/office/drawing/2014/main" id="{E66E8B34-2B43-4826-A899-AF9BF687E8C6}"/>
              </a:ext>
            </a:extLst>
          </p:cNvPr>
          <p:cNvSpPr>
            <a:spLocks noGrp="1"/>
          </p:cNvSpPr>
          <p:nvPr>
            <p:ph idx="1"/>
          </p:nvPr>
        </p:nvSpPr>
        <p:spPr/>
        <p:txBody>
          <a:bodyPr/>
          <a:lstStyle/>
          <a:p>
            <a:pPr>
              <a:buFont typeface="Wingdings" panose="05000000000000000000" pitchFamily="2" charset="2"/>
              <a:buChar char="ü"/>
            </a:pPr>
            <a:r>
              <a:rPr lang="en-GB" dirty="0"/>
              <a:t>List the steps for finding an item in a hash table:</a:t>
            </a:r>
          </a:p>
          <a:p>
            <a:pPr>
              <a:buFont typeface="Wingdings" panose="05000000000000000000" pitchFamily="2" charset="2"/>
              <a:buChar char="ü"/>
            </a:pPr>
            <a:r>
              <a:rPr lang="en-GB" dirty="0"/>
              <a:t>Write your responses here: </a:t>
            </a:r>
            <a:r>
              <a:rPr lang="en-GB" dirty="0">
                <a:hlinkClick r:id="rId2"/>
              </a:rPr>
              <a:t>https://padlet.com/</a:t>
            </a:r>
            <a:endParaRPr lang="en-GB" dirty="0"/>
          </a:p>
          <a:p>
            <a:pPr>
              <a:buFont typeface="Wingdings" panose="05000000000000000000" pitchFamily="2" charset="2"/>
              <a:buChar char="ü"/>
            </a:pPr>
            <a:r>
              <a:rPr lang="en-GB" dirty="0"/>
              <a:t>Read the response of others</a:t>
            </a:r>
          </a:p>
          <a:p>
            <a:pPr>
              <a:buFont typeface="Wingdings" panose="05000000000000000000" pitchFamily="2" charset="2"/>
              <a:buChar char="ü"/>
            </a:pPr>
            <a:r>
              <a:rPr lang="en-GB" dirty="0"/>
              <a:t>Revise your answer if needed</a:t>
            </a:r>
          </a:p>
        </p:txBody>
      </p:sp>
    </p:spTree>
    <p:extLst>
      <p:ext uri="{BB962C8B-B14F-4D97-AF65-F5344CB8AC3E}">
        <p14:creationId xmlns:p14="http://schemas.microsoft.com/office/powerpoint/2010/main" val="2583170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28158-FF68-46C1-A2B4-D2206B058724}"/>
              </a:ext>
            </a:extLst>
          </p:cNvPr>
          <p:cNvSpPr>
            <a:spLocks noGrp="1"/>
          </p:cNvSpPr>
          <p:nvPr>
            <p:ph type="title"/>
          </p:nvPr>
        </p:nvSpPr>
        <p:spPr/>
        <p:txBody>
          <a:bodyPr/>
          <a:lstStyle/>
          <a:p>
            <a:r>
              <a:rPr lang="en-GB" dirty="0"/>
              <a:t>Hashing function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74D5C98-75F0-440B-8F4F-961E3B175122}"/>
                  </a:ext>
                </a:extLst>
              </p:cNvPr>
              <p:cNvSpPr>
                <a:spLocks noGrp="1"/>
              </p:cNvSpPr>
              <p:nvPr>
                <p:ph idx="1"/>
              </p:nvPr>
            </p:nvSpPr>
            <p:spPr>
              <a:xfrm>
                <a:off x="694509" y="1055688"/>
                <a:ext cx="10515600" cy="5345112"/>
              </a:xfrm>
            </p:spPr>
            <p:txBody>
              <a:bodyPr>
                <a:normAutofit fontScale="70000" lnSpcReduction="20000"/>
              </a:bodyPr>
              <a:lstStyle/>
              <a:p>
                <a:pPr>
                  <a:lnSpc>
                    <a:spcPct val="120000"/>
                  </a:lnSpc>
                  <a:buFont typeface="Wingdings" panose="05000000000000000000" pitchFamily="2" charset="2"/>
                  <a:buChar char="ü"/>
                </a:pPr>
                <a:r>
                  <a:rPr lang="en-GB" dirty="0"/>
                  <a:t>A hashing function is a one way encryption that takes an input of any length and outputs to a sequence with a fixed number of bits.</a:t>
                </a:r>
              </a:p>
              <a:p>
                <a:pPr>
                  <a:lnSpc>
                    <a:spcPct val="120000"/>
                  </a:lnSpc>
                  <a:buFont typeface="Wingdings" panose="05000000000000000000" pitchFamily="2" charset="2"/>
                  <a:buChar char="ü"/>
                </a:pPr>
                <a:r>
                  <a:rPr lang="en-GB" dirty="0"/>
                  <a:t>Used for storing passwords</a:t>
                </a:r>
              </a:p>
              <a:p>
                <a:pPr marL="0" indent="0">
                  <a:lnSpc>
                    <a:spcPct val="120000"/>
                  </a:lnSpc>
                  <a:buNone/>
                </a:pPr>
                <a:endParaRPr lang="en-GB" dirty="0"/>
              </a:p>
              <a:p>
                <a:pPr marL="0" indent="0">
                  <a:lnSpc>
                    <a:spcPct val="120000"/>
                  </a:lnSpc>
                  <a:buNone/>
                </a:pPr>
                <a:r>
                  <a:rPr lang="en-GB" b="1" dirty="0"/>
                  <a:t>Reversible function</a:t>
                </a:r>
              </a:p>
              <a:p>
                <a:pPr marL="0" indent="0">
                  <a:lnSpc>
                    <a:spcPct val="120000"/>
                  </a:lnSpc>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d>
                        <m:dPr>
                          <m:ctrlPr>
                            <a:rPr lang="en-GB" i="1" dirty="0" smtClean="0">
                              <a:latin typeface="Cambria Math" panose="02040503050406030204" pitchFamily="18" charset="0"/>
                            </a:rPr>
                          </m:ctrlPr>
                        </m:dPr>
                        <m:e>
                          <m:r>
                            <a:rPr lang="en-GB" i="1" dirty="0" smtClean="0">
                              <a:latin typeface="Cambria Math" panose="02040503050406030204" pitchFamily="18" charset="0"/>
                            </a:rPr>
                            <m:t>𝑥</m:t>
                          </m:r>
                        </m:e>
                      </m:d>
                      <m:r>
                        <a:rPr lang="en-GB" i="1" dirty="0" smtClean="0">
                          <a:latin typeface="Cambria Math" panose="02040503050406030204" pitchFamily="18" charset="0"/>
                        </a:rPr>
                        <m:t>= </m:t>
                      </m:r>
                      <m:r>
                        <a:rPr lang="en-GB" i="1" dirty="0" smtClean="0">
                          <a:latin typeface="Cambria Math" panose="02040503050406030204" pitchFamily="18" charset="0"/>
                        </a:rPr>
                        <m:t>𝑥</m:t>
                      </m:r>
                      <m:r>
                        <a:rPr lang="en-GB" i="1" dirty="0" smtClean="0">
                          <a:latin typeface="Cambria Math" panose="02040503050406030204" pitchFamily="18" charset="0"/>
                        </a:rPr>
                        <m:t> + 2</m:t>
                      </m:r>
                    </m:oMath>
                  </m:oMathPara>
                </a14:m>
                <a:endParaRPr lang="en-GB" i="1" dirty="0">
                  <a:latin typeface="Cambria Math" panose="02040503050406030204" pitchFamily="18" charset="0"/>
                </a:endParaRPr>
              </a:p>
              <a:p>
                <a:pPr marL="0" indent="0">
                  <a:lnSpc>
                    <a:spcPct val="120000"/>
                  </a:lnSpc>
                  <a:buNone/>
                </a:pPr>
                <a:r>
                  <a:rPr lang="en-GB" dirty="0"/>
                  <a:t>If</a:t>
                </a:r>
                <a14:m>
                  <m:oMath xmlns:m="http://schemas.openxmlformats.org/officeDocument/2006/math">
                    <m:r>
                      <a:rPr lang="en-GB" i="1" dirty="0" smtClean="0">
                        <a:latin typeface="Cambria Math" panose="02040503050406030204" pitchFamily="18" charset="0"/>
                      </a:rPr>
                      <m:t> </m:t>
                    </m:r>
                    <m:r>
                      <a:rPr lang="en-GB" i="1" dirty="0" smtClean="0">
                        <a:latin typeface="Cambria Math" panose="02040503050406030204" pitchFamily="18" charset="0"/>
                      </a:rPr>
                      <m:t>𝑓</m:t>
                    </m:r>
                    <m:r>
                      <a:rPr lang="en-GB" i="1" dirty="0" smtClean="0">
                        <a:latin typeface="Cambria Math" panose="02040503050406030204" pitchFamily="18" charset="0"/>
                      </a:rPr>
                      <m:t>(</m:t>
                    </m:r>
                    <m:r>
                      <a:rPr lang="en-GB" i="1" dirty="0" smtClean="0">
                        <a:latin typeface="Cambria Math" panose="02040503050406030204" pitchFamily="18" charset="0"/>
                      </a:rPr>
                      <m:t>𝑥</m:t>
                    </m:r>
                    <m:r>
                      <a:rPr lang="en-GB" i="1" dirty="0" smtClean="0">
                        <a:latin typeface="Cambria Math" panose="02040503050406030204" pitchFamily="18" charset="0"/>
                      </a:rPr>
                      <m:t>) = 4</m:t>
                    </m:r>
                  </m:oMath>
                </a14:m>
                <a:endParaRPr lang="en-GB" dirty="0"/>
              </a:p>
              <a:p>
                <a:pPr marL="0" indent="0">
                  <a:lnSpc>
                    <a:spcPct val="120000"/>
                  </a:lnSpc>
                  <a:buNone/>
                </a:pPr>
                <a:r>
                  <a:rPr lang="en-GB" dirty="0"/>
                  <a:t>then </a:t>
                </a:r>
                <a14:m>
                  <m:oMath xmlns:m="http://schemas.openxmlformats.org/officeDocument/2006/math">
                    <m:r>
                      <a:rPr lang="en-GB" i="1" dirty="0" smtClean="0">
                        <a:latin typeface="Cambria Math" panose="02040503050406030204" pitchFamily="18" charset="0"/>
                      </a:rPr>
                      <m:t>𝑥</m:t>
                    </m:r>
                    <m:r>
                      <a:rPr lang="en-GB" i="1" dirty="0" smtClean="0">
                        <a:latin typeface="Cambria Math" panose="02040503050406030204" pitchFamily="18" charset="0"/>
                      </a:rPr>
                      <m:t> =2</m:t>
                    </m:r>
                  </m:oMath>
                </a14:m>
                <a:endParaRPr lang="en-GB" dirty="0"/>
              </a:p>
              <a:p>
                <a:pPr marL="0" indent="0">
                  <a:lnSpc>
                    <a:spcPct val="120000"/>
                  </a:lnSpc>
                  <a:buNone/>
                </a:pPr>
                <a:endParaRPr lang="en-GB" b="1" dirty="0"/>
              </a:p>
              <a:p>
                <a:pPr marL="0" indent="0">
                  <a:lnSpc>
                    <a:spcPct val="120000"/>
                  </a:lnSpc>
                  <a:buNone/>
                </a:pPr>
                <a:r>
                  <a:rPr lang="en-GB" b="1" dirty="0"/>
                  <a:t>Non-reversible function</a:t>
                </a:r>
              </a:p>
              <a:p>
                <a:pPr marL="0" indent="0">
                  <a:lnSpc>
                    <a:spcPct val="120000"/>
                  </a:lnSpc>
                  <a:buNone/>
                </a:pPr>
                <a14:m>
                  <m:oMathPara xmlns:m="http://schemas.openxmlformats.org/officeDocument/2006/math">
                    <m:oMathParaPr>
                      <m:jc m:val="left"/>
                    </m:oMathParaPr>
                    <m:oMath xmlns:m="http://schemas.openxmlformats.org/officeDocument/2006/math">
                      <m:r>
                        <a:rPr lang="en-GB" i="1" dirty="0" smtClean="0">
                          <a:latin typeface="Cambria Math" panose="02040503050406030204" pitchFamily="18" charset="0"/>
                        </a:rPr>
                        <m:t>𝑓</m:t>
                      </m:r>
                      <m:r>
                        <a:rPr lang="en-GB" i="1" dirty="0" smtClean="0">
                          <a:latin typeface="Cambria Math" panose="02040503050406030204" pitchFamily="18" charset="0"/>
                        </a:rPr>
                        <m:t>(</m:t>
                      </m:r>
                      <m:r>
                        <a:rPr lang="en-GB" i="1" dirty="0" smtClean="0">
                          <a:latin typeface="Cambria Math" panose="02040503050406030204" pitchFamily="18" charset="0"/>
                        </a:rPr>
                        <m:t>𝑥</m:t>
                      </m:r>
                      <m:r>
                        <a:rPr lang="en-GB" i="1" dirty="0" smtClean="0">
                          <a:latin typeface="Cambria Math" panose="02040503050406030204" pitchFamily="18" charset="0"/>
                        </a:rPr>
                        <m:t>) = </m:t>
                      </m:r>
                      <m:r>
                        <a:rPr lang="en-GB" i="1" dirty="0" smtClean="0">
                          <a:latin typeface="Cambria Math" panose="02040503050406030204" pitchFamily="18" charset="0"/>
                        </a:rPr>
                        <m:t>𝑥</m:t>
                      </m:r>
                      <m:r>
                        <a:rPr lang="en-GB" i="1" dirty="0" smtClean="0">
                          <a:latin typeface="Cambria Math" panose="02040503050406030204" pitchFamily="18" charset="0"/>
                        </a:rPr>
                        <m:t> </m:t>
                      </m:r>
                      <m:r>
                        <a:rPr lang="en-GB" i="1" dirty="0" smtClean="0">
                          <a:latin typeface="Cambria Math" panose="02040503050406030204" pitchFamily="18" charset="0"/>
                        </a:rPr>
                        <m:t>𝑀𝑂𝐷</m:t>
                      </m:r>
                      <m:r>
                        <a:rPr lang="en-GB" i="1" dirty="0" smtClean="0">
                          <a:latin typeface="Cambria Math" panose="02040503050406030204" pitchFamily="18" charset="0"/>
                        </a:rPr>
                        <m:t> 2</m:t>
                      </m:r>
                    </m:oMath>
                  </m:oMathPara>
                </a14:m>
                <a:endParaRPr lang="en-GB" dirty="0"/>
              </a:p>
              <a:p>
                <a:pPr marL="0" indent="0">
                  <a:lnSpc>
                    <a:spcPct val="120000"/>
                  </a:lnSpc>
                  <a:buNone/>
                </a:pPr>
                <a:r>
                  <a:rPr lang="en-GB" dirty="0"/>
                  <a:t>If </a:t>
                </a:r>
                <a14:m>
                  <m:oMath xmlns:m="http://schemas.openxmlformats.org/officeDocument/2006/math">
                    <m:r>
                      <a:rPr lang="en-GB" i="1" dirty="0" smtClean="0">
                        <a:latin typeface="Cambria Math" panose="02040503050406030204" pitchFamily="18" charset="0"/>
                      </a:rPr>
                      <m:t>𝑓</m:t>
                    </m:r>
                    <m:r>
                      <a:rPr lang="en-GB" i="1" dirty="0" smtClean="0">
                        <a:latin typeface="Cambria Math" panose="02040503050406030204" pitchFamily="18" charset="0"/>
                      </a:rPr>
                      <m:t>(</m:t>
                    </m:r>
                    <m:r>
                      <a:rPr lang="en-GB" i="1" dirty="0" smtClean="0">
                        <a:latin typeface="Cambria Math" panose="02040503050406030204" pitchFamily="18" charset="0"/>
                      </a:rPr>
                      <m:t>𝑥</m:t>
                    </m:r>
                    <m:r>
                      <a:rPr lang="en-GB" i="1" dirty="0" smtClean="0">
                        <a:latin typeface="Cambria Math" panose="02040503050406030204" pitchFamily="18" charset="0"/>
                      </a:rPr>
                      <m:t>) = 0</m:t>
                    </m:r>
                  </m:oMath>
                </a14:m>
                <a:r>
                  <a:rPr lang="en-GB" dirty="0"/>
                  <a:t>, </a:t>
                </a:r>
              </a:p>
              <a:p>
                <a:pPr marL="0" indent="0">
                  <a:lnSpc>
                    <a:spcPct val="120000"/>
                  </a:lnSpc>
                  <a:buNone/>
                </a:pPr>
                <a:r>
                  <a:rPr lang="en-GB" dirty="0"/>
                  <a:t>then x can be any even integer</a:t>
                </a:r>
              </a:p>
            </p:txBody>
          </p:sp>
        </mc:Choice>
        <mc:Fallback xmlns="">
          <p:sp>
            <p:nvSpPr>
              <p:cNvPr id="3" name="Content Placeholder 2">
                <a:extLst>
                  <a:ext uri="{FF2B5EF4-FFF2-40B4-BE49-F238E27FC236}">
                    <a16:creationId xmlns:a16="http://schemas.microsoft.com/office/drawing/2014/main" id="{774D5C98-75F0-440B-8F4F-961E3B175122}"/>
                  </a:ext>
                </a:extLst>
              </p:cNvPr>
              <p:cNvSpPr>
                <a:spLocks noGrp="1" noRot="1" noChangeAspect="1" noMove="1" noResize="1" noEditPoints="1" noAdjustHandles="1" noChangeArrowheads="1" noChangeShapeType="1" noTextEdit="1"/>
              </p:cNvSpPr>
              <p:nvPr>
                <p:ph idx="1"/>
              </p:nvPr>
            </p:nvSpPr>
            <p:spPr>
              <a:xfrm>
                <a:off x="694509" y="1055688"/>
                <a:ext cx="10515600" cy="5345112"/>
              </a:xfrm>
              <a:blipFill>
                <a:blip r:embed="rId2"/>
                <a:stretch>
                  <a:fillRect l="-638" t="-570" b="-1596"/>
                </a:stretch>
              </a:blipFill>
            </p:spPr>
            <p:txBody>
              <a:bodyPr/>
              <a:lstStyle/>
              <a:p>
                <a:r>
                  <a:rPr lang="en-GB">
                    <a:noFill/>
                  </a:rPr>
                  <a:t> </a:t>
                </a:r>
              </a:p>
            </p:txBody>
          </p:sp>
        </mc:Fallback>
      </mc:AlternateContent>
    </p:spTree>
    <p:extLst>
      <p:ext uri="{BB962C8B-B14F-4D97-AF65-F5344CB8AC3E}">
        <p14:creationId xmlns:p14="http://schemas.microsoft.com/office/powerpoint/2010/main" val="602753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8CE35-832D-4970-8FE3-870B5633C20E}"/>
              </a:ext>
            </a:extLst>
          </p:cNvPr>
          <p:cNvSpPr>
            <a:spLocks noGrp="1"/>
          </p:cNvSpPr>
          <p:nvPr>
            <p:ph type="title"/>
          </p:nvPr>
        </p:nvSpPr>
        <p:spPr/>
        <p:txBody>
          <a:bodyPr/>
          <a:lstStyle/>
          <a:p>
            <a:r>
              <a:rPr lang="en-GB" dirty="0"/>
              <a:t>What is a hash table?</a:t>
            </a:r>
          </a:p>
        </p:txBody>
      </p:sp>
      <p:sp>
        <p:nvSpPr>
          <p:cNvPr id="3" name="Content Placeholder 2">
            <a:extLst>
              <a:ext uri="{FF2B5EF4-FFF2-40B4-BE49-F238E27FC236}">
                <a16:creationId xmlns:a16="http://schemas.microsoft.com/office/drawing/2014/main" id="{B00151C0-3FA9-42AC-9D20-A6AFA974AB90}"/>
              </a:ext>
            </a:extLst>
          </p:cNvPr>
          <p:cNvSpPr>
            <a:spLocks noGrp="1"/>
          </p:cNvSpPr>
          <p:nvPr>
            <p:ph idx="1"/>
          </p:nvPr>
        </p:nvSpPr>
        <p:spPr/>
        <p:txBody>
          <a:bodyPr/>
          <a:lstStyle/>
          <a:p>
            <a:pPr marL="0" indent="0">
              <a:buNone/>
            </a:pPr>
            <a:r>
              <a:rPr lang="en-GB" dirty="0"/>
              <a:t>Hash tables are data structures that contain key value pairs like dictionaries, but the index position of an item in the table is determined by an encoding of the key allowing direct retrieval of the desired data without the need for searching the data structure</a:t>
            </a:r>
          </a:p>
        </p:txBody>
      </p:sp>
    </p:spTree>
    <p:extLst>
      <p:ext uri="{BB962C8B-B14F-4D97-AF65-F5344CB8AC3E}">
        <p14:creationId xmlns:p14="http://schemas.microsoft.com/office/powerpoint/2010/main" val="2159582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a:bodyPr>
          <a:lstStyle/>
          <a:p>
            <a:pPr marL="0" indent="0">
              <a:lnSpc>
                <a:spcPct val="120000"/>
              </a:lnSpc>
              <a:buNone/>
            </a:pPr>
            <a:r>
              <a:rPr lang="en-GB" dirty="0"/>
              <a:t>Put the following numbers into a hash table, 81, 93, 76,51,17, 61.</a:t>
            </a:r>
          </a:p>
          <a:p>
            <a:pPr marL="0" indent="0">
              <a:lnSpc>
                <a:spcPct val="120000"/>
              </a:lnSpc>
              <a:buNone/>
            </a:pPr>
            <a:endParaRPr lang="en-GB" dirty="0"/>
          </a:p>
          <a:p>
            <a:pPr marL="0" indent="0">
              <a:lnSpc>
                <a:spcPct val="120000"/>
              </a:lnSpc>
              <a:buNone/>
            </a:pPr>
            <a:r>
              <a:rPr lang="en-GB" dirty="0"/>
              <a:t>Step 1: Create a table of greater length (number of bins) than the number of elements we have.</a:t>
            </a:r>
          </a:p>
          <a:p>
            <a:pPr marL="0" indent="0">
              <a:lnSpc>
                <a:spcPct val="120000"/>
              </a:lnSpc>
              <a:buNone/>
            </a:pPr>
            <a:endParaRPr lang="en-GB" dirty="0"/>
          </a:p>
          <a:p>
            <a:pPr marL="0" indent="0">
              <a:lnSpc>
                <a:spcPct val="120000"/>
              </a:lnSpc>
              <a:buNone/>
            </a:pPr>
            <a:r>
              <a:rPr lang="en-GB" dirty="0"/>
              <a:t>We will choose a hash table length of 10 </a:t>
            </a:r>
          </a:p>
          <a:p>
            <a:pPr marL="0" indent="0">
              <a:lnSpc>
                <a:spcPct val="120000"/>
              </a:lnSpc>
              <a:buNone/>
            </a:pPr>
            <a:endParaRPr lang="en-GB" dirty="0"/>
          </a:p>
          <a:p>
            <a:endParaRPr lang="en-GB" dirty="0"/>
          </a:p>
        </p:txBody>
      </p:sp>
      <p:graphicFrame>
        <p:nvGraphicFramePr>
          <p:cNvPr id="4" name="Table 3">
            <a:extLst>
              <a:ext uri="{FF2B5EF4-FFF2-40B4-BE49-F238E27FC236}">
                <a16:creationId xmlns:a16="http://schemas.microsoft.com/office/drawing/2014/main" id="{6D223B94-2CCB-4205-9189-FBD81ACF94A1}"/>
              </a:ext>
            </a:extLst>
          </p:cNvPr>
          <p:cNvGraphicFramePr>
            <a:graphicFrameLocks noGrp="1"/>
          </p:cNvGraphicFramePr>
          <p:nvPr>
            <p:extLst>
              <p:ext uri="{D42A27DB-BD31-4B8C-83A1-F6EECF244321}">
                <p14:modId xmlns:p14="http://schemas.microsoft.com/office/powerpoint/2010/main" val="4060736362"/>
              </p:ext>
            </p:extLst>
          </p:nvPr>
        </p:nvGraphicFramePr>
        <p:xfrm>
          <a:off x="1532948" y="533193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218715933"/>
                  </a:ext>
                </a:extLst>
              </a:tr>
            </a:tbl>
          </a:graphicData>
        </a:graphic>
      </p:graphicFrame>
    </p:spTree>
    <p:extLst>
      <p:ext uri="{BB962C8B-B14F-4D97-AF65-F5344CB8AC3E}">
        <p14:creationId xmlns:p14="http://schemas.microsoft.com/office/powerpoint/2010/main" val="3020278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a:bodyPr>
          <a:lstStyle/>
          <a:p>
            <a:pPr marL="0" indent="0">
              <a:lnSpc>
                <a:spcPct val="120000"/>
              </a:lnSpc>
              <a:buNone/>
            </a:pPr>
            <a:r>
              <a:rPr lang="en-GB" dirty="0"/>
              <a:t>Put the following numbers into a hash table, 81, 93, 76,51,17, 61. </a:t>
            </a:r>
          </a:p>
          <a:p>
            <a:pPr marL="0" indent="0">
              <a:lnSpc>
                <a:spcPct val="120000"/>
              </a:lnSpc>
              <a:buNone/>
            </a:pPr>
            <a:r>
              <a:rPr lang="en-GB" dirty="0"/>
              <a:t>Because the values are bigger than the length of the list we apply the modulo which is the length of the table.</a:t>
            </a:r>
          </a:p>
          <a:p>
            <a:pPr marL="0" indent="0">
              <a:lnSpc>
                <a:spcPct val="120000"/>
              </a:lnSpc>
              <a:buNone/>
            </a:pPr>
            <a:r>
              <a:rPr lang="en-GB" dirty="0"/>
              <a:t>Step 2: Apply the modulo of the number of bins to the value</a:t>
            </a:r>
          </a:p>
          <a:p>
            <a:pPr marL="0" indent="0">
              <a:lnSpc>
                <a:spcPct val="120000"/>
              </a:lnSpc>
              <a:buNone/>
            </a:pPr>
            <a:endParaRPr lang="en-GB" dirty="0"/>
          </a:p>
          <a:p>
            <a:pPr>
              <a:lnSpc>
                <a:spcPct val="120000"/>
              </a:lnSpc>
            </a:pPr>
            <a:endParaRPr lang="en-GB" dirty="0"/>
          </a:p>
          <a:p>
            <a:pPr>
              <a:lnSpc>
                <a:spcPct val="120000"/>
              </a:lnSpc>
            </a:pPr>
            <a:endParaRPr lang="en-GB" dirty="0"/>
          </a:p>
          <a:p>
            <a:pPr>
              <a:lnSpc>
                <a:spcPct val="120000"/>
              </a:lnSpc>
            </a:pPr>
            <a:endParaRPr lang="en-GB" dirty="0"/>
          </a:p>
          <a:p>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785601940"/>
              </p:ext>
            </p:extLst>
          </p:nvPr>
        </p:nvGraphicFramePr>
        <p:xfrm>
          <a:off x="1718564" y="501503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25150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a:bodyPr>
          <a:lstStyle/>
          <a:p>
            <a:pPr marL="0" indent="0">
              <a:lnSpc>
                <a:spcPct val="120000"/>
              </a:lnSpc>
              <a:buNone/>
            </a:pPr>
            <a:r>
              <a:rPr lang="en-GB" dirty="0"/>
              <a:t>Put the following numbers into a hash table, 81, 93, 76,51,17, 61.</a:t>
            </a:r>
          </a:p>
          <a:p>
            <a:pPr marL="0" indent="0">
              <a:lnSpc>
                <a:spcPct val="120000"/>
              </a:lnSpc>
              <a:buNone/>
            </a:pPr>
            <a:r>
              <a:rPr lang="en-GB" dirty="0"/>
              <a:t> </a:t>
            </a:r>
          </a:p>
          <a:p>
            <a:pPr>
              <a:lnSpc>
                <a:spcPct val="120000"/>
              </a:lnSpc>
            </a:pPr>
            <a:endParaRPr lang="en-GB" dirty="0"/>
          </a:p>
          <a:p>
            <a:pPr>
              <a:lnSpc>
                <a:spcPct val="120000"/>
              </a:lnSpc>
            </a:pPr>
            <a:endParaRPr lang="en-GB" dirty="0"/>
          </a:p>
          <a:p>
            <a:pPr>
              <a:lnSpc>
                <a:spcPct val="120000"/>
              </a:lnSpc>
              <a:buFont typeface="Wingdings" panose="05000000000000000000" pitchFamily="2" charset="2"/>
              <a:buChar char="ü"/>
            </a:pPr>
            <a:r>
              <a:rPr lang="en-GB" dirty="0"/>
              <a:t>81 MOD 10 r =1 so 81 goes into index position 1</a:t>
            </a:r>
          </a:p>
          <a:p>
            <a:pPr marL="0" indent="0">
              <a:buNone/>
            </a:pPr>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405938226"/>
              </p:ext>
            </p:extLst>
          </p:nvPr>
        </p:nvGraphicFramePr>
        <p:xfrm>
          <a:off x="1700979" y="207840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GB" dirty="0"/>
                        <a:t>81</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38775604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a:bodyPr>
          <a:lstStyle/>
          <a:p>
            <a:pPr marL="0" indent="0">
              <a:lnSpc>
                <a:spcPct val="120000"/>
              </a:lnSpc>
              <a:buNone/>
            </a:pPr>
            <a:r>
              <a:rPr lang="en-GB" dirty="0"/>
              <a:t>Put the following numbers into a hash table, 81, 93, 76,51,17, 61.</a:t>
            </a:r>
          </a:p>
          <a:p>
            <a:pPr marL="0" indent="0">
              <a:lnSpc>
                <a:spcPct val="120000"/>
              </a:lnSpc>
              <a:buNone/>
            </a:pPr>
            <a:r>
              <a:rPr lang="en-GB" dirty="0"/>
              <a:t> </a:t>
            </a:r>
          </a:p>
          <a:p>
            <a:pPr>
              <a:lnSpc>
                <a:spcPct val="120000"/>
              </a:lnSpc>
            </a:pPr>
            <a:endParaRPr lang="en-GB" dirty="0"/>
          </a:p>
          <a:p>
            <a:pPr>
              <a:lnSpc>
                <a:spcPct val="120000"/>
              </a:lnSpc>
            </a:pPr>
            <a:endParaRPr lang="en-GB" dirty="0"/>
          </a:p>
          <a:p>
            <a:pPr>
              <a:lnSpc>
                <a:spcPct val="120000"/>
              </a:lnSpc>
              <a:buFont typeface="Wingdings" panose="05000000000000000000" pitchFamily="2" charset="2"/>
              <a:buChar char="ü"/>
            </a:pPr>
            <a:r>
              <a:rPr lang="en-GB" dirty="0"/>
              <a:t>81 MOD 10 r =1 so 81 goes into index position 1</a:t>
            </a:r>
          </a:p>
          <a:p>
            <a:pPr>
              <a:lnSpc>
                <a:spcPct val="120000"/>
              </a:lnSpc>
              <a:buFont typeface="Wingdings" panose="05000000000000000000" pitchFamily="2" charset="2"/>
              <a:buChar char="ü"/>
            </a:pPr>
            <a:r>
              <a:rPr lang="en-GB" dirty="0"/>
              <a:t>93 MOD 10 r=3</a:t>
            </a:r>
          </a:p>
          <a:p>
            <a:pPr marL="0" indent="0">
              <a:buNone/>
            </a:pPr>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052911002"/>
              </p:ext>
            </p:extLst>
          </p:nvPr>
        </p:nvGraphicFramePr>
        <p:xfrm>
          <a:off x="1700979" y="207840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GB" dirty="0"/>
                        <a:t>81</a:t>
                      </a:r>
                      <a:endParaRPr lang="en-US" dirty="0"/>
                    </a:p>
                  </a:txBody>
                  <a:tcPr/>
                </a:tc>
                <a:tc>
                  <a:txBody>
                    <a:bodyPr/>
                    <a:lstStyle/>
                    <a:p>
                      <a:endParaRPr lang="en-US" dirty="0"/>
                    </a:p>
                  </a:txBody>
                  <a:tcPr/>
                </a:tc>
                <a:tc>
                  <a:txBody>
                    <a:bodyPr/>
                    <a:lstStyle/>
                    <a:p>
                      <a:r>
                        <a:rPr lang="en-US" dirty="0"/>
                        <a:t>93</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2354990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Hashing algorithm</a:t>
            </a:r>
          </a:p>
        </p:txBody>
      </p:sp>
      <p:sp>
        <p:nvSpPr>
          <p:cNvPr id="3" name="Content Placeholder 2"/>
          <p:cNvSpPr>
            <a:spLocks noGrp="1"/>
          </p:cNvSpPr>
          <p:nvPr>
            <p:ph idx="1"/>
          </p:nvPr>
        </p:nvSpPr>
        <p:spPr>
          <a:xfrm>
            <a:off x="838200" y="1287618"/>
            <a:ext cx="10515600" cy="4786001"/>
          </a:xfrm>
        </p:spPr>
        <p:txBody>
          <a:bodyPr>
            <a:normAutofit/>
          </a:bodyPr>
          <a:lstStyle/>
          <a:p>
            <a:pPr marL="0" indent="0">
              <a:lnSpc>
                <a:spcPct val="120000"/>
              </a:lnSpc>
              <a:buNone/>
            </a:pPr>
            <a:r>
              <a:rPr lang="en-GB" dirty="0"/>
              <a:t>Put the following numbers into a hash table, 81, 93, 76,51,17, 61.</a:t>
            </a:r>
          </a:p>
          <a:p>
            <a:pPr marL="0" indent="0">
              <a:lnSpc>
                <a:spcPct val="120000"/>
              </a:lnSpc>
              <a:buNone/>
            </a:pPr>
            <a:r>
              <a:rPr lang="en-GB" dirty="0"/>
              <a:t> </a:t>
            </a:r>
          </a:p>
          <a:p>
            <a:pPr>
              <a:lnSpc>
                <a:spcPct val="120000"/>
              </a:lnSpc>
            </a:pPr>
            <a:endParaRPr lang="en-GB" dirty="0"/>
          </a:p>
          <a:p>
            <a:pPr>
              <a:lnSpc>
                <a:spcPct val="120000"/>
              </a:lnSpc>
            </a:pPr>
            <a:endParaRPr lang="en-GB" dirty="0"/>
          </a:p>
          <a:p>
            <a:pPr>
              <a:lnSpc>
                <a:spcPct val="120000"/>
              </a:lnSpc>
              <a:buFont typeface="Wingdings" panose="05000000000000000000" pitchFamily="2" charset="2"/>
              <a:buChar char="ü"/>
            </a:pPr>
            <a:r>
              <a:rPr lang="en-GB" dirty="0"/>
              <a:t>81 MOD 10 r =1 so 81 goes into index position 1</a:t>
            </a:r>
          </a:p>
          <a:p>
            <a:pPr>
              <a:lnSpc>
                <a:spcPct val="120000"/>
              </a:lnSpc>
              <a:buFont typeface="Wingdings" panose="05000000000000000000" pitchFamily="2" charset="2"/>
              <a:buChar char="ü"/>
            </a:pPr>
            <a:r>
              <a:rPr lang="en-GB" dirty="0"/>
              <a:t>93 MOD 10 r=3</a:t>
            </a:r>
          </a:p>
          <a:p>
            <a:pPr>
              <a:lnSpc>
                <a:spcPct val="120000"/>
              </a:lnSpc>
              <a:buFont typeface="Wingdings" panose="05000000000000000000" pitchFamily="2" charset="2"/>
              <a:buChar char="ü"/>
            </a:pPr>
            <a:r>
              <a:rPr lang="en-GB" dirty="0"/>
              <a:t>76 MOD 10 r=6</a:t>
            </a:r>
          </a:p>
          <a:p>
            <a:endParaRPr lang="en-GB" dirty="0"/>
          </a:p>
          <a:p>
            <a:endParaRPr lang="en-GB" dirty="0"/>
          </a:p>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427362314"/>
              </p:ext>
            </p:extLst>
          </p:nvPr>
        </p:nvGraphicFramePr>
        <p:xfrm>
          <a:off x="1700979" y="2078409"/>
          <a:ext cx="8128000" cy="741680"/>
        </p:xfrm>
        <a:graphic>
          <a:graphicData uri="http://schemas.openxmlformats.org/drawingml/2006/table">
            <a:tbl>
              <a:tblPr firstRow="1" bandRow="1">
                <a:tableStyleId>{616DA210-FB5B-4158-B5E0-FEB733F419BA}</a:tableStyleId>
              </a:tblPr>
              <a:tblGrid>
                <a:gridCol w="812800">
                  <a:extLst>
                    <a:ext uri="{9D8B030D-6E8A-4147-A177-3AD203B41FA5}">
                      <a16:colId xmlns:a16="http://schemas.microsoft.com/office/drawing/2014/main" val="3570230312"/>
                    </a:ext>
                  </a:extLst>
                </a:gridCol>
                <a:gridCol w="812800">
                  <a:extLst>
                    <a:ext uri="{9D8B030D-6E8A-4147-A177-3AD203B41FA5}">
                      <a16:colId xmlns:a16="http://schemas.microsoft.com/office/drawing/2014/main" val="692715895"/>
                    </a:ext>
                  </a:extLst>
                </a:gridCol>
                <a:gridCol w="812800">
                  <a:extLst>
                    <a:ext uri="{9D8B030D-6E8A-4147-A177-3AD203B41FA5}">
                      <a16:colId xmlns:a16="http://schemas.microsoft.com/office/drawing/2014/main" val="3168943693"/>
                    </a:ext>
                  </a:extLst>
                </a:gridCol>
                <a:gridCol w="812800">
                  <a:extLst>
                    <a:ext uri="{9D8B030D-6E8A-4147-A177-3AD203B41FA5}">
                      <a16:colId xmlns:a16="http://schemas.microsoft.com/office/drawing/2014/main" val="4258920090"/>
                    </a:ext>
                  </a:extLst>
                </a:gridCol>
                <a:gridCol w="812800">
                  <a:extLst>
                    <a:ext uri="{9D8B030D-6E8A-4147-A177-3AD203B41FA5}">
                      <a16:colId xmlns:a16="http://schemas.microsoft.com/office/drawing/2014/main" val="637087278"/>
                    </a:ext>
                  </a:extLst>
                </a:gridCol>
                <a:gridCol w="812800">
                  <a:extLst>
                    <a:ext uri="{9D8B030D-6E8A-4147-A177-3AD203B41FA5}">
                      <a16:colId xmlns:a16="http://schemas.microsoft.com/office/drawing/2014/main" val="2724733650"/>
                    </a:ext>
                  </a:extLst>
                </a:gridCol>
                <a:gridCol w="812800">
                  <a:extLst>
                    <a:ext uri="{9D8B030D-6E8A-4147-A177-3AD203B41FA5}">
                      <a16:colId xmlns:a16="http://schemas.microsoft.com/office/drawing/2014/main" val="3330255070"/>
                    </a:ext>
                  </a:extLst>
                </a:gridCol>
                <a:gridCol w="812800">
                  <a:extLst>
                    <a:ext uri="{9D8B030D-6E8A-4147-A177-3AD203B41FA5}">
                      <a16:colId xmlns:a16="http://schemas.microsoft.com/office/drawing/2014/main" val="3198635383"/>
                    </a:ext>
                  </a:extLst>
                </a:gridCol>
                <a:gridCol w="812800">
                  <a:extLst>
                    <a:ext uri="{9D8B030D-6E8A-4147-A177-3AD203B41FA5}">
                      <a16:colId xmlns:a16="http://schemas.microsoft.com/office/drawing/2014/main" val="1278348398"/>
                    </a:ext>
                  </a:extLst>
                </a:gridCol>
                <a:gridCol w="812800">
                  <a:extLst>
                    <a:ext uri="{9D8B030D-6E8A-4147-A177-3AD203B41FA5}">
                      <a16:colId xmlns:a16="http://schemas.microsoft.com/office/drawing/2014/main" val="2893968793"/>
                    </a:ext>
                  </a:extLst>
                </a:gridCol>
              </a:tblGrid>
              <a:tr h="370840">
                <a:tc>
                  <a:txBody>
                    <a:bodyPr/>
                    <a:lstStyle/>
                    <a:p>
                      <a:pPr algn="ctr"/>
                      <a:r>
                        <a:rPr lang="en-GB" dirty="0"/>
                        <a:t>0</a:t>
                      </a:r>
                      <a:endParaRPr lang="en-US" dirty="0"/>
                    </a:p>
                  </a:txBody>
                  <a:tcPr/>
                </a:tc>
                <a:tc>
                  <a:txBody>
                    <a:bodyPr/>
                    <a:lstStyle/>
                    <a:p>
                      <a:pPr algn="ctr"/>
                      <a:r>
                        <a:rPr lang="en-GB" dirty="0"/>
                        <a:t>1</a:t>
                      </a:r>
                      <a:endParaRPr lang="en-US" dirty="0"/>
                    </a:p>
                  </a:txBody>
                  <a:tcPr/>
                </a:tc>
                <a:tc>
                  <a:txBody>
                    <a:bodyPr/>
                    <a:lstStyle/>
                    <a:p>
                      <a:pPr algn="ctr"/>
                      <a:r>
                        <a:rPr lang="en-GB" dirty="0"/>
                        <a:t>2</a:t>
                      </a:r>
                      <a:endParaRPr lang="en-US" dirty="0"/>
                    </a:p>
                  </a:txBody>
                  <a:tcPr/>
                </a:tc>
                <a:tc>
                  <a:txBody>
                    <a:bodyPr/>
                    <a:lstStyle/>
                    <a:p>
                      <a:pPr algn="ctr"/>
                      <a:r>
                        <a:rPr lang="en-GB" dirty="0"/>
                        <a:t>3</a:t>
                      </a:r>
                      <a:endParaRPr lang="en-US" dirty="0"/>
                    </a:p>
                  </a:txBody>
                  <a:tcPr/>
                </a:tc>
                <a:tc>
                  <a:txBody>
                    <a:bodyPr/>
                    <a:lstStyle/>
                    <a:p>
                      <a:pPr algn="ctr"/>
                      <a:r>
                        <a:rPr lang="en-GB" dirty="0"/>
                        <a:t>4</a:t>
                      </a:r>
                      <a:endParaRPr lang="en-US" dirty="0"/>
                    </a:p>
                  </a:txBody>
                  <a:tcPr/>
                </a:tc>
                <a:tc>
                  <a:txBody>
                    <a:bodyPr/>
                    <a:lstStyle/>
                    <a:p>
                      <a:pPr algn="ctr"/>
                      <a:r>
                        <a:rPr lang="en-GB" dirty="0"/>
                        <a:t>5</a:t>
                      </a:r>
                      <a:endParaRPr lang="en-US" dirty="0"/>
                    </a:p>
                  </a:txBody>
                  <a:tcPr/>
                </a:tc>
                <a:tc>
                  <a:txBody>
                    <a:bodyPr/>
                    <a:lstStyle/>
                    <a:p>
                      <a:pPr algn="ctr"/>
                      <a:r>
                        <a:rPr lang="en-GB" dirty="0"/>
                        <a:t>6</a:t>
                      </a:r>
                      <a:endParaRPr lang="en-US" dirty="0"/>
                    </a:p>
                  </a:txBody>
                  <a:tcPr/>
                </a:tc>
                <a:tc>
                  <a:txBody>
                    <a:bodyPr/>
                    <a:lstStyle/>
                    <a:p>
                      <a:pPr algn="ctr"/>
                      <a:r>
                        <a:rPr lang="en-GB" dirty="0"/>
                        <a:t>7</a:t>
                      </a:r>
                      <a:endParaRPr lang="en-US" dirty="0"/>
                    </a:p>
                  </a:txBody>
                  <a:tcPr/>
                </a:tc>
                <a:tc>
                  <a:txBody>
                    <a:bodyPr/>
                    <a:lstStyle/>
                    <a:p>
                      <a:pPr algn="ctr"/>
                      <a:r>
                        <a:rPr lang="en-GB" dirty="0"/>
                        <a:t>8</a:t>
                      </a:r>
                      <a:endParaRPr lang="en-US" dirty="0"/>
                    </a:p>
                  </a:txBody>
                  <a:tcPr/>
                </a:tc>
                <a:tc>
                  <a:txBody>
                    <a:bodyPr/>
                    <a:lstStyle/>
                    <a:p>
                      <a:pPr algn="ctr"/>
                      <a:r>
                        <a:rPr lang="en-GB" dirty="0"/>
                        <a:t>9</a:t>
                      </a:r>
                      <a:endParaRPr lang="en-US" dirty="0"/>
                    </a:p>
                  </a:txBody>
                  <a:tcPr/>
                </a:tc>
                <a:extLst>
                  <a:ext uri="{0D108BD9-81ED-4DB2-BD59-A6C34878D82A}">
                    <a16:rowId xmlns:a16="http://schemas.microsoft.com/office/drawing/2014/main" val="77811205"/>
                  </a:ext>
                </a:extLst>
              </a:tr>
              <a:tr h="370840">
                <a:tc>
                  <a:txBody>
                    <a:bodyPr/>
                    <a:lstStyle/>
                    <a:p>
                      <a:endParaRPr lang="en-US" dirty="0"/>
                    </a:p>
                  </a:txBody>
                  <a:tcPr/>
                </a:tc>
                <a:tc>
                  <a:txBody>
                    <a:bodyPr/>
                    <a:lstStyle/>
                    <a:p>
                      <a:r>
                        <a:rPr lang="en-GB" dirty="0"/>
                        <a:t>81</a:t>
                      </a:r>
                      <a:endParaRPr lang="en-US" dirty="0"/>
                    </a:p>
                  </a:txBody>
                  <a:tcPr/>
                </a:tc>
                <a:tc>
                  <a:txBody>
                    <a:bodyPr/>
                    <a:lstStyle/>
                    <a:p>
                      <a:endParaRPr lang="en-US" dirty="0"/>
                    </a:p>
                  </a:txBody>
                  <a:tcPr/>
                </a:tc>
                <a:tc>
                  <a:txBody>
                    <a:bodyPr/>
                    <a:lstStyle/>
                    <a:p>
                      <a:r>
                        <a:rPr lang="en-GB"/>
                        <a:t>93</a:t>
                      </a:r>
                      <a:endParaRPr lang="en-US" dirty="0"/>
                    </a:p>
                  </a:txBody>
                  <a:tcPr/>
                </a:tc>
                <a:tc>
                  <a:txBody>
                    <a:bodyPr/>
                    <a:lstStyle/>
                    <a:p>
                      <a:endParaRPr lang="en-US" dirty="0"/>
                    </a:p>
                  </a:txBody>
                  <a:tcPr/>
                </a:tc>
                <a:tc>
                  <a:txBody>
                    <a:bodyPr/>
                    <a:lstStyle/>
                    <a:p>
                      <a:endParaRPr lang="en-US" dirty="0"/>
                    </a:p>
                  </a:txBody>
                  <a:tcPr/>
                </a:tc>
                <a:tc>
                  <a:txBody>
                    <a:bodyPr/>
                    <a:lstStyle/>
                    <a:p>
                      <a:r>
                        <a:rPr lang="en-US" dirty="0"/>
                        <a:t>76</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975618036"/>
                  </a:ext>
                </a:extLst>
              </a:tr>
            </a:tbl>
          </a:graphicData>
        </a:graphic>
      </p:graphicFrame>
    </p:spTree>
    <p:extLst>
      <p:ext uri="{BB962C8B-B14F-4D97-AF65-F5344CB8AC3E}">
        <p14:creationId xmlns:p14="http://schemas.microsoft.com/office/powerpoint/2010/main" val="91545611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7965</TotalTime>
  <Words>1468</Words>
  <Application>Microsoft Office PowerPoint</Application>
  <PresentationFormat>Widescreen</PresentationFormat>
  <Paragraphs>329</Paragraphs>
  <Slides>23</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Cambria Math</vt:lpstr>
      <vt:lpstr>gg sans</vt:lpstr>
      <vt:lpstr>Times New Roman</vt:lpstr>
      <vt:lpstr>Wingdings</vt:lpstr>
      <vt:lpstr>1_Office Theme</vt:lpstr>
      <vt:lpstr>Abstract data types: Hash Tables</vt:lpstr>
      <vt:lpstr>Learning objectives</vt:lpstr>
      <vt:lpstr>Hashing function</vt:lpstr>
      <vt:lpstr>What is a hash table?</vt:lpstr>
      <vt:lpstr>Hashing algorithm</vt:lpstr>
      <vt:lpstr>Hashing algorithm</vt:lpstr>
      <vt:lpstr>Hashing algorithm</vt:lpstr>
      <vt:lpstr>Hashing algorithm</vt:lpstr>
      <vt:lpstr>Hashing algorithm</vt:lpstr>
      <vt:lpstr>Hashing algorithm</vt:lpstr>
      <vt:lpstr>Hashing algorithm</vt:lpstr>
      <vt:lpstr>Hashing algorithm</vt:lpstr>
      <vt:lpstr>Task</vt:lpstr>
      <vt:lpstr>Task: Answer</vt:lpstr>
      <vt:lpstr>Task: Answer</vt:lpstr>
      <vt:lpstr>Hash Table</vt:lpstr>
      <vt:lpstr>Example phone number</vt:lpstr>
      <vt:lpstr>Finding the values</vt:lpstr>
      <vt:lpstr>Finding the values</vt:lpstr>
      <vt:lpstr>Exercise</vt:lpstr>
      <vt:lpstr>Rehashing</vt:lpstr>
      <vt:lpstr>Exercise</vt:lpstr>
      <vt:lpstr>Plenary</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173</cp:revision>
  <cp:lastPrinted>2016-09-16T11:32:46Z</cp:lastPrinted>
  <dcterms:created xsi:type="dcterms:W3CDTF">2016-09-09T07:37:57Z</dcterms:created>
  <dcterms:modified xsi:type="dcterms:W3CDTF">2025-03-27T07:34:20Z</dcterms:modified>
</cp:coreProperties>
</file>