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7" r:id="rId2"/>
    <p:sldId id="304" r:id="rId3"/>
    <p:sldId id="301" r:id="rId4"/>
    <p:sldId id="314" r:id="rId5"/>
    <p:sldId id="318" r:id="rId6"/>
    <p:sldId id="299" r:id="rId7"/>
    <p:sldId id="286" r:id="rId8"/>
    <p:sldId id="315" r:id="rId9"/>
    <p:sldId id="313" r:id="rId10"/>
    <p:sldId id="316" r:id="rId11"/>
    <p:sldId id="317" r:id="rId12"/>
    <p:sldId id="312" r:id="rId13"/>
    <p:sldId id="285" r:id="rId14"/>
    <p:sldId id="303" r:id="rId15"/>
    <p:sldId id="284" r:id="rId16"/>
    <p:sldId id="287" r:id="rId17"/>
    <p:sldId id="288" r:id="rId18"/>
    <p:sldId id="289" r:id="rId19"/>
    <p:sldId id="290" r:id="rId20"/>
    <p:sldId id="300" r:id="rId21"/>
    <p:sldId id="28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99D098-CED6-4717-B976-F22B84C4A6AE}" v="3" dt="2023-03-10T11:44:03.7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4" autoAdjust="0"/>
    <p:restoredTop sz="94660"/>
  </p:normalViewPr>
  <p:slideViewPr>
    <p:cSldViewPr snapToGrid="0">
      <p:cViewPr varScale="1">
        <p:scale>
          <a:sx n="63" d="100"/>
          <a:sy n="63" d="100"/>
        </p:scale>
        <p:origin x="102" y="8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C99D098-CED6-4717-B976-F22B84C4A6AE}"/>
    <pc:docChg chg="custSel addSld modSld sldOrd">
      <pc:chgData name="William Grey" userId="37b73424-c081-4fc2-b1af-363f4f3fd4f3" providerId="ADAL" clId="{FC99D098-CED6-4717-B976-F22B84C4A6AE}" dt="2023-03-10T11:44:33.652" v="644"/>
      <pc:docMkLst>
        <pc:docMk/>
      </pc:docMkLst>
      <pc:sldChg chg="modSp mod">
        <pc:chgData name="William Grey" userId="37b73424-c081-4fc2-b1af-363f4f3fd4f3" providerId="ADAL" clId="{FC99D098-CED6-4717-B976-F22B84C4A6AE}" dt="2023-03-10T10:40:59.888" v="1" actId="12"/>
        <pc:sldMkLst>
          <pc:docMk/>
          <pc:sldMk cId="311345709" sldId="283"/>
        </pc:sldMkLst>
        <pc:spChg chg="mod">
          <ac:chgData name="William Grey" userId="37b73424-c081-4fc2-b1af-363f4f3fd4f3" providerId="ADAL" clId="{FC99D098-CED6-4717-B976-F22B84C4A6AE}" dt="2023-03-10T10:40:59.888" v="1" actId="12"/>
          <ac:spMkLst>
            <pc:docMk/>
            <pc:sldMk cId="311345709" sldId="283"/>
            <ac:spMk id="3" creationId="{172A235D-5D43-4A22-B1AA-6ED634575607}"/>
          </ac:spMkLst>
        </pc:spChg>
      </pc:sldChg>
      <pc:sldChg chg="ord">
        <pc:chgData name="William Grey" userId="37b73424-c081-4fc2-b1af-363f4f3fd4f3" providerId="ADAL" clId="{FC99D098-CED6-4717-B976-F22B84C4A6AE}" dt="2023-03-10T11:44:33.652" v="644"/>
        <pc:sldMkLst>
          <pc:docMk/>
          <pc:sldMk cId="4014045261" sldId="313"/>
        </pc:sldMkLst>
      </pc:sldChg>
      <pc:sldChg chg="modSp new mod">
        <pc:chgData name="William Grey" userId="37b73424-c081-4fc2-b1af-363f4f3fd4f3" providerId="ADAL" clId="{FC99D098-CED6-4717-B976-F22B84C4A6AE}" dt="2023-03-10T11:24:07.969" v="635" actId="20577"/>
        <pc:sldMkLst>
          <pc:docMk/>
          <pc:sldMk cId="102979538" sldId="315"/>
        </pc:sldMkLst>
        <pc:spChg chg="mod">
          <ac:chgData name="William Grey" userId="37b73424-c081-4fc2-b1af-363f4f3fd4f3" providerId="ADAL" clId="{FC99D098-CED6-4717-B976-F22B84C4A6AE}" dt="2023-03-10T10:46:20.556" v="345" actId="20577"/>
          <ac:spMkLst>
            <pc:docMk/>
            <pc:sldMk cId="102979538" sldId="315"/>
            <ac:spMk id="2" creationId="{9737961A-62BA-4D93-B73C-75C70E4F164D}"/>
          </ac:spMkLst>
        </pc:spChg>
        <pc:spChg chg="mod">
          <ac:chgData name="William Grey" userId="37b73424-c081-4fc2-b1af-363f4f3fd4f3" providerId="ADAL" clId="{FC99D098-CED6-4717-B976-F22B84C4A6AE}" dt="2023-03-10T11:24:07.969" v="635" actId="20577"/>
          <ac:spMkLst>
            <pc:docMk/>
            <pc:sldMk cId="102979538" sldId="315"/>
            <ac:spMk id="3" creationId="{5C3856A3-F6CA-4D78-829C-476DBAFA9B4B}"/>
          </ac:spMkLst>
        </pc:spChg>
      </pc:sldChg>
      <pc:sldChg chg="addSp delSp modSp new mod">
        <pc:chgData name="William Grey" userId="37b73424-c081-4fc2-b1af-363f4f3fd4f3" providerId="ADAL" clId="{FC99D098-CED6-4717-B976-F22B84C4A6AE}" dt="2023-03-10T10:54:19.276" v="623" actId="20577"/>
        <pc:sldMkLst>
          <pc:docMk/>
          <pc:sldMk cId="3703820147" sldId="316"/>
        </pc:sldMkLst>
        <pc:spChg chg="mod">
          <ac:chgData name="William Grey" userId="37b73424-c081-4fc2-b1af-363f4f3fd4f3" providerId="ADAL" clId="{FC99D098-CED6-4717-B976-F22B84C4A6AE}" dt="2023-03-10T10:47:32.285" v="386" actId="20577"/>
          <ac:spMkLst>
            <pc:docMk/>
            <pc:sldMk cId="3703820147" sldId="316"/>
            <ac:spMk id="2" creationId="{D1E555E2-7A68-404F-AC21-59B2553758E5}"/>
          </ac:spMkLst>
        </pc:spChg>
        <pc:spChg chg="del">
          <ac:chgData name="William Grey" userId="37b73424-c081-4fc2-b1af-363f4f3fd4f3" providerId="ADAL" clId="{FC99D098-CED6-4717-B976-F22B84C4A6AE}" dt="2023-03-10T10:47:43.582" v="387" actId="3680"/>
          <ac:spMkLst>
            <pc:docMk/>
            <pc:sldMk cId="3703820147" sldId="316"/>
            <ac:spMk id="3" creationId="{B57D633F-BB5A-4D88-8B94-2E7A57987E20}"/>
          </ac:spMkLst>
        </pc:spChg>
        <pc:graphicFrameChg chg="add mod ord modGraphic">
          <ac:chgData name="William Grey" userId="37b73424-c081-4fc2-b1af-363f4f3fd4f3" providerId="ADAL" clId="{FC99D098-CED6-4717-B976-F22B84C4A6AE}" dt="2023-03-10T10:54:19.276" v="623" actId="20577"/>
          <ac:graphicFrameMkLst>
            <pc:docMk/>
            <pc:sldMk cId="3703820147" sldId="316"/>
            <ac:graphicFrameMk id="4" creationId="{16B9C88F-F00E-40FB-9D46-BEDEA7DC39C4}"/>
          </ac:graphicFrameMkLst>
        </pc:graphicFrameChg>
      </pc:sldChg>
      <pc:sldChg chg="modSp add mod">
        <pc:chgData name="William Grey" userId="37b73424-c081-4fc2-b1af-363f4f3fd4f3" providerId="ADAL" clId="{FC99D098-CED6-4717-B976-F22B84C4A6AE}" dt="2023-03-10T10:54:35.807" v="625" actId="6549"/>
        <pc:sldMkLst>
          <pc:docMk/>
          <pc:sldMk cId="1060160323" sldId="317"/>
        </pc:sldMkLst>
        <pc:graphicFrameChg chg="modGraphic">
          <ac:chgData name="William Grey" userId="37b73424-c081-4fc2-b1af-363f4f3fd4f3" providerId="ADAL" clId="{FC99D098-CED6-4717-B976-F22B84C4A6AE}" dt="2023-03-10T10:54:35.807" v="625" actId="6549"/>
          <ac:graphicFrameMkLst>
            <pc:docMk/>
            <pc:sldMk cId="1060160323" sldId="317"/>
            <ac:graphicFrameMk id="4" creationId="{16B9C88F-F00E-40FB-9D46-BEDEA7DC39C4}"/>
          </ac:graphicFrameMkLst>
        </pc:graphicFrameChg>
      </pc:sldChg>
      <pc:sldChg chg="addSp modSp new mod ord">
        <pc:chgData name="William Grey" userId="37b73424-c081-4fc2-b1af-363f4f3fd4f3" providerId="ADAL" clId="{FC99D098-CED6-4717-B976-F22B84C4A6AE}" dt="2023-03-10T11:44:24.765" v="642"/>
        <pc:sldMkLst>
          <pc:docMk/>
          <pc:sldMk cId="2924634170" sldId="318"/>
        </pc:sldMkLst>
        <pc:picChg chg="add mod">
          <ac:chgData name="William Grey" userId="37b73424-c081-4fc2-b1af-363f4f3fd4f3" providerId="ADAL" clId="{FC99D098-CED6-4717-B976-F22B84C4A6AE}" dt="2023-03-10T11:44:03.736" v="640"/>
          <ac:picMkLst>
            <pc:docMk/>
            <pc:sldMk cId="2924634170" sldId="318"/>
            <ac:picMk id="3" creationId="{F7F067E7-F7A5-4AD3-8B21-75505C02F353}"/>
          </ac:picMkLst>
        </pc:picChg>
      </pc:sldChg>
    </pc:docChg>
  </pc:docChgLst>
  <pc:docChgLst>
    <pc:chgData name="William Grey" userId="37b73424-c081-4fc2-b1af-363f4f3fd4f3" providerId="ADAL" clId="{0C15D9F8-1676-4834-8FC4-CDF7C3054F0A}"/>
    <pc:docChg chg="modSld">
      <pc:chgData name="William Grey" userId="37b73424-c081-4fc2-b1af-363f4f3fd4f3" providerId="ADAL" clId="{0C15D9F8-1676-4834-8FC4-CDF7C3054F0A}" dt="2019-10-31T12:18:05.787" v="94" actId="20577"/>
      <pc:docMkLst>
        <pc:docMk/>
      </pc:docMkLst>
      <pc:sldChg chg="modSp">
        <pc:chgData name="William Grey" userId="37b73424-c081-4fc2-b1af-363f4f3fd4f3" providerId="ADAL" clId="{0C15D9F8-1676-4834-8FC4-CDF7C3054F0A}" dt="2019-10-29T14:37:06.566" v="35" actId="20577"/>
        <pc:sldMkLst>
          <pc:docMk/>
          <pc:sldMk cId="1468791114" sldId="288"/>
        </pc:sldMkLst>
        <pc:spChg chg="mod">
          <ac:chgData name="William Grey" userId="37b73424-c081-4fc2-b1af-363f4f3fd4f3" providerId="ADAL" clId="{0C15D9F8-1676-4834-8FC4-CDF7C3054F0A}" dt="2019-10-29T14:37:06.566" v="35" actId="20577"/>
          <ac:spMkLst>
            <pc:docMk/>
            <pc:sldMk cId="1468791114" sldId="288"/>
            <ac:spMk id="3" creationId="{00000000-0000-0000-0000-000000000000}"/>
          </ac:spMkLst>
        </pc:spChg>
      </pc:sldChg>
      <pc:sldChg chg="modSp">
        <pc:chgData name="William Grey" userId="37b73424-c081-4fc2-b1af-363f4f3fd4f3" providerId="ADAL" clId="{0C15D9F8-1676-4834-8FC4-CDF7C3054F0A}" dt="2019-10-31T12:18:05.787" v="94" actId="20577"/>
        <pc:sldMkLst>
          <pc:docMk/>
          <pc:sldMk cId="1013215523" sldId="290"/>
        </pc:sldMkLst>
        <pc:spChg chg="mod">
          <ac:chgData name="William Grey" userId="37b73424-c081-4fc2-b1af-363f4f3fd4f3" providerId="ADAL" clId="{0C15D9F8-1676-4834-8FC4-CDF7C3054F0A}" dt="2019-10-31T12:18:05.787" v="94" actId="20577"/>
          <ac:spMkLst>
            <pc:docMk/>
            <pc:sldMk cId="1013215523" sldId="290"/>
            <ac:spMk id="3" creationId="{00000000-0000-0000-0000-000000000000}"/>
          </ac:spMkLst>
        </pc:spChg>
      </pc:sldChg>
    </pc:docChg>
  </pc:docChgLst>
  <pc:docChgLst>
    <pc:chgData name="William Grey" userId="37b73424-c081-4fc2-b1af-363f4f3fd4f3" providerId="ADAL" clId="{8B49E200-7FB1-4A72-A1C5-31BB0790057B}"/>
    <pc:docChg chg="custSel addSld delSld modSld sldOrd modMainMaster">
      <pc:chgData name="William Grey" userId="37b73424-c081-4fc2-b1af-363f4f3fd4f3" providerId="ADAL" clId="{8B49E200-7FB1-4A72-A1C5-31BB0790057B}" dt="2022-07-30T15:22:58.405" v="62" actId="1076"/>
      <pc:docMkLst>
        <pc:docMk/>
      </pc:docMkLst>
      <pc:sldChg chg="del">
        <pc:chgData name="William Grey" userId="37b73424-c081-4fc2-b1af-363f4f3fd4f3" providerId="ADAL" clId="{8B49E200-7FB1-4A72-A1C5-31BB0790057B}" dt="2022-07-29T21:38:49.762" v="4" actId="47"/>
        <pc:sldMkLst>
          <pc:docMk/>
          <pc:sldMk cId="4244516079" sldId="278"/>
        </pc:sldMkLst>
      </pc:sldChg>
      <pc:sldChg chg="del">
        <pc:chgData name="William Grey" userId="37b73424-c081-4fc2-b1af-363f4f3fd4f3" providerId="ADAL" clId="{8B49E200-7FB1-4A72-A1C5-31BB0790057B}" dt="2022-07-29T21:38:48.932" v="3" actId="47"/>
        <pc:sldMkLst>
          <pc:docMk/>
          <pc:sldMk cId="2010651376" sldId="279"/>
        </pc:sldMkLst>
      </pc:sldChg>
      <pc:sldChg chg="modSp mod">
        <pc:chgData name="William Grey" userId="37b73424-c081-4fc2-b1af-363f4f3fd4f3" providerId="ADAL" clId="{8B49E200-7FB1-4A72-A1C5-31BB0790057B}" dt="2022-07-29T21:38:54.588" v="5" actId="1076"/>
        <pc:sldMkLst>
          <pc:docMk/>
          <pc:sldMk cId="311345709" sldId="283"/>
        </pc:sldMkLst>
        <pc:spChg chg="mod">
          <ac:chgData name="William Grey" userId="37b73424-c081-4fc2-b1af-363f4f3fd4f3" providerId="ADAL" clId="{8B49E200-7FB1-4A72-A1C5-31BB0790057B}" dt="2022-07-29T21:38:54.588" v="5" actId="1076"/>
          <ac:spMkLst>
            <pc:docMk/>
            <pc:sldMk cId="311345709" sldId="283"/>
            <ac:spMk id="3" creationId="{172A235D-5D43-4A22-B1AA-6ED634575607}"/>
          </ac:spMkLst>
        </pc:spChg>
      </pc:sldChg>
      <pc:sldChg chg="modSp mod">
        <pc:chgData name="William Grey" userId="37b73424-c081-4fc2-b1af-363f4f3fd4f3" providerId="ADAL" clId="{8B49E200-7FB1-4A72-A1C5-31BB0790057B}" dt="2022-07-30T15:22:35.752" v="59" actId="1076"/>
        <pc:sldMkLst>
          <pc:docMk/>
          <pc:sldMk cId="1134597844" sldId="284"/>
        </pc:sldMkLst>
        <pc:spChg chg="mod">
          <ac:chgData name="William Grey" userId="37b73424-c081-4fc2-b1af-363f4f3fd4f3" providerId="ADAL" clId="{8B49E200-7FB1-4A72-A1C5-31BB0790057B}" dt="2022-07-30T15:22:28.733" v="58" actId="1076"/>
          <ac:spMkLst>
            <pc:docMk/>
            <pc:sldMk cId="1134597844" sldId="284"/>
            <ac:spMk id="3" creationId="{00000000-0000-0000-0000-000000000000}"/>
          </ac:spMkLst>
        </pc:spChg>
        <pc:graphicFrameChg chg="mod modGraphic">
          <ac:chgData name="William Grey" userId="37b73424-c081-4fc2-b1af-363f4f3fd4f3" providerId="ADAL" clId="{8B49E200-7FB1-4A72-A1C5-31BB0790057B}" dt="2022-07-30T15:22:35.752" v="59" actId="1076"/>
          <ac:graphicFrameMkLst>
            <pc:docMk/>
            <pc:sldMk cId="1134597844" sldId="284"/>
            <ac:graphicFrameMk id="4" creationId="{00000000-0000-0000-0000-000000000000}"/>
          </ac:graphicFrameMkLst>
        </pc:graphicFrameChg>
      </pc:sldChg>
      <pc:sldChg chg="addSp delSp modSp mod">
        <pc:chgData name="William Grey" userId="37b73424-c081-4fc2-b1af-363f4f3fd4f3" providerId="ADAL" clId="{8B49E200-7FB1-4A72-A1C5-31BB0790057B}" dt="2022-07-30T15:21:48.430" v="55" actId="255"/>
        <pc:sldMkLst>
          <pc:docMk/>
          <pc:sldMk cId="2021158807" sldId="285"/>
        </pc:sldMkLst>
        <pc:spChg chg="del">
          <ac:chgData name="William Grey" userId="37b73424-c081-4fc2-b1af-363f4f3fd4f3" providerId="ADAL" clId="{8B49E200-7FB1-4A72-A1C5-31BB0790057B}" dt="2022-07-30T15:21:30.001" v="49" actId="478"/>
          <ac:spMkLst>
            <pc:docMk/>
            <pc:sldMk cId="2021158807" sldId="285"/>
            <ac:spMk id="2" creationId="{00000000-0000-0000-0000-000000000000}"/>
          </ac:spMkLst>
        </pc:spChg>
        <pc:spChg chg="add del mod">
          <ac:chgData name="William Grey" userId="37b73424-c081-4fc2-b1af-363f4f3fd4f3" providerId="ADAL" clId="{8B49E200-7FB1-4A72-A1C5-31BB0790057B}" dt="2022-07-30T15:21:35.082" v="51" actId="478"/>
          <ac:spMkLst>
            <pc:docMk/>
            <pc:sldMk cId="2021158807" sldId="285"/>
            <ac:spMk id="5" creationId="{6D0AF9A8-CDBF-4BF3-BB35-595FA3AA5AF5}"/>
          </ac:spMkLst>
        </pc:spChg>
        <pc:spChg chg="add mod">
          <ac:chgData name="William Grey" userId="37b73424-c081-4fc2-b1af-363f4f3fd4f3" providerId="ADAL" clId="{8B49E200-7FB1-4A72-A1C5-31BB0790057B}" dt="2022-07-30T15:21:48.430" v="55" actId="255"/>
          <ac:spMkLst>
            <pc:docMk/>
            <pc:sldMk cId="2021158807" sldId="285"/>
            <ac:spMk id="7" creationId="{4AEF53FC-8FD6-4058-90F4-85D9DC510402}"/>
          </ac:spMkLst>
        </pc:spChg>
      </pc:sldChg>
      <pc:sldChg chg="modSp mod">
        <pc:chgData name="William Grey" userId="37b73424-c081-4fc2-b1af-363f4f3fd4f3" providerId="ADAL" clId="{8B49E200-7FB1-4A72-A1C5-31BB0790057B}" dt="2022-07-30T15:20:18.921" v="43" actId="1076"/>
        <pc:sldMkLst>
          <pc:docMk/>
          <pc:sldMk cId="4215521092" sldId="286"/>
        </pc:sldMkLst>
        <pc:spChg chg="mod">
          <ac:chgData name="William Grey" userId="37b73424-c081-4fc2-b1af-363f4f3fd4f3" providerId="ADAL" clId="{8B49E200-7FB1-4A72-A1C5-31BB0790057B}" dt="2022-07-30T15:20:18.921" v="43" actId="1076"/>
          <ac:spMkLst>
            <pc:docMk/>
            <pc:sldMk cId="4215521092" sldId="286"/>
            <ac:spMk id="3" creationId="{00000000-0000-0000-0000-000000000000}"/>
          </ac:spMkLst>
        </pc:spChg>
      </pc:sldChg>
      <pc:sldChg chg="modSp mod">
        <pc:chgData name="William Grey" userId="37b73424-c081-4fc2-b1af-363f4f3fd4f3" providerId="ADAL" clId="{8B49E200-7FB1-4A72-A1C5-31BB0790057B}" dt="2022-07-30T15:19:31.370" v="41" actId="1076"/>
        <pc:sldMkLst>
          <pc:docMk/>
          <pc:sldMk cId="2145570893" sldId="287"/>
        </pc:sldMkLst>
        <pc:spChg chg="mod">
          <ac:chgData name="William Grey" userId="37b73424-c081-4fc2-b1af-363f4f3fd4f3" providerId="ADAL" clId="{8B49E200-7FB1-4A72-A1C5-31BB0790057B}" dt="2022-07-30T15:19:31.370" v="41" actId="1076"/>
          <ac:spMkLst>
            <pc:docMk/>
            <pc:sldMk cId="2145570893" sldId="287"/>
            <ac:spMk id="3" creationId="{00000000-0000-0000-0000-000000000000}"/>
          </ac:spMkLst>
        </pc:spChg>
      </pc:sldChg>
      <pc:sldChg chg="modSp mod">
        <pc:chgData name="William Grey" userId="37b73424-c081-4fc2-b1af-363f4f3fd4f3" providerId="ADAL" clId="{8B49E200-7FB1-4A72-A1C5-31BB0790057B}" dt="2022-07-30T15:22:48.966" v="60" actId="1076"/>
        <pc:sldMkLst>
          <pc:docMk/>
          <pc:sldMk cId="1468791114" sldId="288"/>
        </pc:sldMkLst>
        <pc:spChg chg="mod">
          <ac:chgData name="William Grey" userId="37b73424-c081-4fc2-b1af-363f4f3fd4f3" providerId="ADAL" clId="{8B49E200-7FB1-4A72-A1C5-31BB0790057B}" dt="2022-07-30T15:22:48.966" v="60" actId="1076"/>
          <ac:spMkLst>
            <pc:docMk/>
            <pc:sldMk cId="1468791114" sldId="288"/>
            <ac:spMk id="3" creationId="{00000000-0000-0000-0000-000000000000}"/>
          </ac:spMkLst>
        </pc:spChg>
      </pc:sldChg>
      <pc:sldChg chg="modSp mod">
        <pc:chgData name="William Grey" userId="37b73424-c081-4fc2-b1af-363f4f3fd4f3" providerId="ADAL" clId="{8B49E200-7FB1-4A72-A1C5-31BB0790057B}" dt="2022-07-30T15:22:54.118" v="61" actId="1076"/>
        <pc:sldMkLst>
          <pc:docMk/>
          <pc:sldMk cId="1936124313" sldId="289"/>
        </pc:sldMkLst>
        <pc:spChg chg="mod">
          <ac:chgData name="William Grey" userId="37b73424-c081-4fc2-b1af-363f4f3fd4f3" providerId="ADAL" clId="{8B49E200-7FB1-4A72-A1C5-31BB0790057B}" dt="2022-07-30T15:22:54.118" v="61" actId="1076"/>
          <ac:spMkLst>
            <pc:docMk/>
            <pc:sldMk cId="1936124313" sldId="289"/>
            <ac:spMk id="3" creationId="{00000000-0000-0000-0000-000000000000}"/>
          </ac:spMkLst>
        </pc:spChg>
      </pc:sldChg>
      <pc:sldChg chg="modSp mod">
        <pc:chgData name="William Grey" userId="37b73424-c081-4fc2-b1af-363f4f3fd4f3" providerId="ADAL" clId="{8B49E200-7FB1-4A72-A1C5-31BB0790057B}" dt="2022-07-30T15:22:58.405" v="62" actId="1076"/>
        <pc:sldMkLst>
          <pc:docMk/>
          <pc:sldMk cId="1013215523" sldId="290"/>
        </pc:sldMkLst>
        <pc:spChg chg="mod">
          <ac:chgData name="William Grey" userId="37b73424-c081-4fc2-b1af-363f4f3fd4f3" providerId="ADAL" clId="{8B49E200-7FB1-4A72-A1C5-31BB0790057B}" dt="2022-07-30T15:22:58.405" v="62" actId="1076"/>
          <ac:spMkLst>
            <pc:docMk/>
            <pc:sldMk cId="1013215523" sldId="290"/>
            <ac:spMk id="3" creationId="{00000000-0000-0000-0000-000000000000}"/>
          </ac:spMkLst>
        </pc:spChg>
      </pc:sldChg>
      <pc:sldChg chg="modSp mod">
        <pc:chgData name="William Grey" userId="37b73424-c081-4fc2-b1af-363f4f3fd4f3" providerId="ADAL" clId="{8B49E200-7FB1-4A72-A1C5-31BB0790057B}" dt="2022-07-30T15:17:47.241" v="11" actId="1076"/>
        <pc:sldMkLst>
          <pc:docMk/>
          <pc:sldMk cId="377437318" sldId="297"/>
        </pc:sldMkLst>
        <pc:spChg chg="mod">
          <ac:chgData name="William Grey" userId="37b73424-c081-4fc2-b1af-363f4f3fd4f3" providerId="ADAL" clId="{8B49E200-7FB1-4A72-A1C5-31BB0790057B}" dt="2022-07-30T15:17:47.241" v="11" actId="1076"/>
          <ac:spMkLst>
            <pc:docMk/>
            <pc:sldMk cId="377437318" sldId="297"/>
            <ac:spMk id="3" creationId="{00000000-0000-0000-0000-000000000000}"/>
          </ac:spMkLst>
        </pc:spChg>
      </pc:sldChg>
      <pc:sldChg chg="modSp mod">
        <pc:chgData name="William Grey" userId="37b73424-c081-4fc2-b1af-363f4f3fd4f3" providerId="ADAL" clId="{8B49E200-7FB1-4A72-A1C5-31BB0790057B}" dt="2022-07-29T21:39:05.383" v="6" actId="1076"/>
        <pc:sldMkLst>
          <pc:docMk/>
          <pc:sldMk cId="1405863069" sldId="300"/>
        </pc:sldMkLst>
        <pc:spChg chg="mod">
          <ac:chgData name="William Grey" userId="37b73424-c081-4fc2-b1af-363f4f3fd4f3" providerId="ADAL" clId="{8B49E200-7FB1-4A72-A1C5-31BB0790057B}" dt="2022-07-29T21:39:05.383" v="6" actId="1076"/>
          <ac:spMkLst>
            <pc:docMk/>
            <pc:sldMk cId="1405863069" sldId="300"/>
            <ac:spMk id="3" creationId="{00000000-0000-0000-0000-000000000000}"/>
          </ac:spMkLst>
        </pc:spChg>
      </pc:sldChg>
      <pc:sldChg chg="modSp mod ord">
        <pc:chgData name="William Grey" userId="37b73424-c081-4fc2-b1af-363f4f3fd4f3" providerId="ADAL" clId="{8B49E200-7FB1-4A72-A1C5-31BB0790057B}" dt="2022-07-30T15:18:12.959" v="16" actId="27636"/>
        <pc:sldMkLst>
          <pc:docMk/>
          <pc:sldMk cId="1137079381" sldId="301"/>
        </pc:sldMkLst>
        <pc:spChg chg="mod">
          <ac:chgData name="William Grey" userId="37b73424-c081-4fc2-b1af-363f4f3fd4f3" providerId="ADAL" clId="{8B49E200-7FB1-4A72-A1C5-31BB0790057B}" dt="2022-07-30T15:18:12.959" v="16" actId="27636"/>
          <ac:spMkLst>
            <pc:docMk/>
            <pc:sldMk cId="1137079381" sldId="301"/>
            <ac:spMk id="3" creationId="{00000000-0000-0000-0000-000000000000}"/>
          </ac:spMkLst>
        </pc:spChg>
      </pc:sldChg>
      <pc:sldChg chg="modSp mod">
        <pc:chgData name="William Grey" userId="37b73424-c081-4fc2-b1af-363f4f3fd4f3" providerId="ADAL" clId="{8B49E200-7FB1-4A72-A1C5-31BB0790057B}" dt="2022-07-30T15:22:07.754" v="56" actId="12385"/>
        <pc:sldMkLst>
          <pc:docMk/>
          <pc:sldMk cId="3811023995" sldId="303"/>
        </pc:sldMkLst>
        <pc:graphicFrameChg chg="modGraphic">
          <ac:chgData name="William Grey" userId="37b73424-c081-4fc2-b1af-363f4f3fd4f3" providerId="ADAL" clId="{8B49E200-7FB1-4A72-A1C5-31BB0790057B}" dt="2022-07-30T15:22:07.754" v="56" actId="12385"/>
          <ac:graphicFrameMkLst>
            <pc:docMk/>
            <pc:sldMk cId="3811023995" sldId="303"/>
            <ac:graphicFrameMk id="4" creationId="{00000000-0000-0000-0000-000000000000}"/>
          </ac:graphicFrameMkLst>
        </pc:graphicFrameChg>
      </pc:sldChg>
      <pc:sldChg chg="modSp mod">
        <pc:chgData name="William Grey" userId="37b73424-c081-4fc2-b1af-363f4f3fd4f3" providerId="ADAL" clId="{8B49E200-7FB1-4A72-A1C5-31BB0790057B}" dt="2022-07-30T15:20:38.427" v="48" actId="5793"/>
        <pc:sldMkLst>
          <pc:docMk/>
          <pc:sldMk cId="4014045261" sldId="313"/>
        </pc:sldMkLst>
        <pc:spChg chg="mod">
          <ac:chgData name="William Grey" userId="37b73424-c081-4fc2-b1af-363f4f3fd4f3" providerId="ADAL" clId="{8B49E200-7FB1-4A72-A1C5-31BB0790057B}" dt="2022-07-30T15:20:34.704" v="47" actId="20577"/>
          <ac:spMkLst>
            <pc:docMk/>
            <pc:sldMk cId="4014045261" sldId="313"/>
            <ac:spMk id="2" creationId="{31E8A038-C11F-4193-B545-5841A37E3304}"/>
          </ac:spMkLst>
        </pc:spChg>
        <pc:spChg chg="mod">
          <ac:chgData name="William Grey" userId="37b73424-c081-4fc2-b1af-363f4f3fd4f3" providerId="ADAL" clId="{8B49E200-7FB1-4A72-A1C5-31BB0790057B}" dt="2022-07-30T15:20:38.427" v="48" actId="5793"/>
          <ac:spMkLst>
            <pc:docMk/>
            <pc:sldMk cId="4014045261" sldId="313"/>
            <ac:spMk id="3" creationId="{DA61081B-0B18-4CFA-B233-C4651A162E30}"/>
          </ac:spMkLst>
        </pc:spChg>
      </pc:sldChg>
      <pc:sldChg chg="modSp new mod">
        <pc:chgData name="William Grey" userId="37b73424-c081-4fc2-b1af-363f4f3fd4f3" providerId="ADAL" clId="{8B49E200-7FB1-4A72-A1C5-31BB0790057B}" dt="2022-07-30T15:18:33.573" v="40" actId="20577"/>
        <pc:sldMkLst>
          <pc:docMk/>
          <pc:sldMk cId="37429624" sldId="314"/>
        </pc:sldMkLst>
        <pc:spChg chg="mod">
          <ac:chgData name="William Grey" userId="37b73424-c081-4fc2-b1af-363f4f3fd4f3" providerId="ADAL" clId="{8B49E200-7FB1-4A72-A1C5-31BB0790057B}" dt="2022-07-30T15:18:33.573" v="40" actId="20577"/>
          <ac:spMkLst>
            <pc:docMk/>
            <pc:sldMk cId="37429624" sldId="314"/>
            <ac:spMk id="2" creationId="{C356FBB7-3941-49BC-B3E6-4905A2F67C52}"/>
          </ac:spMkLst>
        </pc:spChg>
        <pc:spChg chg="mod">
          <ac:chgData name="William Grey" userId="37b73424-c081-4fc2-b1af-363f4f3fd4f3" providerId="ADAL" clId="{8B49E200-7FB1-4A72-A1C5-31BB0790057B}" dt="2022-07-30T15:18:22.823" v="18" actId="12"/>
          <ac:spMkLst>
            <pc:docMk/>
            <pc:sldMk cId="37429624" sldId="314"/>
            <ac:spMk id="3" creationId="{B611C1AA-BDDF-4F28-8F07-26903C542AD4}"/>
          </ac:spMkLst>
        </pc:spChg>
      </pc:sldChg>
      <pc:sldMasterChg chg="modSldLayout">
        <pc:chgData name="William Grey" userId="37b73424-c081-4fc2-b1af-363f4f3fd4f3" providerId="ADAL" clId="{8B49E200-7FB1-4A72-A1C5-31BB0790057B}" dt="2022-07-28T22:01:05.308" v="1"/>
        <pc:sldMasterMkLst>
          <pc:docMk/>
          <pc:sldMasterMk cId="2950993012" sldId="2147483660"/>
        </pc:sldMasterMkLst>
        <pc:sldLayoutChg chg="addSp delSp modSp mod">
          <pc:chgData name="William Grey" userId="37b73424-c081-4fc2-b1af-363f4f3fd4f3" providerId="ADAL" clId="{8B49E200-7FB1-4A72-A1C5-31BB0790057B}" dt="2022-07-28T22:01:05.308" v="1"/>
          <pc:sldLayoutMkLst>
            <pc:docMk/>
            <pc:sldMasterMk cId="2950993012" sldId="2147483660"/>
            <pc:sldLayoutMk cId="2926154829" sldId="2147483661"/>
          </pc:sldLayoutMkLst>
          <pc:picChg chg="del">
            <ac:chgData name="William Grey" userId="37b73424-c081-4fc2-b1af-363f4f3fd4f3" providerId="ADAL" clId="{8B49E200-7FB1-4A72-A1C5-31BB0790057B}" dt="2022-07-28T22:01:04.301" v="0" actId="478"/>
            <ac:picMkLst>
              <pc:docMk/>
              <pc:sldMasterMk cId="2950993012" sldId="2147483660"/>
              <pc:sldLayoutMk cId="2926154829" sldId="2147483661"/>
              <ac:picMk id="8" creationId="{63B928B6-3DF2-476E-85F1-8814FADB2AE5}"/>
            </ac:picMkLst>
          </pc:picChg>
          <pc:picChg chg="add mod">
            <ac:chgData name="William Grey" userId="37b73424-c081-4fc2-b1af-363f4f3fd4f3" providerId="ADAL" clId="{8B49E200-7FB1-4A72-A1C5-31BB0790057B}" dt="2022-07-28T22:01:05.308" v="1"/>
            <ac:picMkLst>
              <pc:docMk/>
              <pc:sldMasterMk cId="2950993012" sldId="2147483660"/>
              <pc:sldLayoutMk cId="2926154829" sldId="2147483661"/>
              <ac:picMk id="10" creationId="{3A79C979-5024-47A8-BBCB-DD8BC754E2CA}"/>
            </ac:picMkLst>
          </pc:picChg>
        </pc:sldLayoutChg>
      </pc:sldMasterChg>
    </pc:docChg>
  </pc:docChgLst>
  <pc:docChgLst>
    <pc:chgData name="William Grey" userId="37b73424-c081-4fc2-b1af-363f4f3fd4f3" providerId="ADAL" clId="{009EACAC-1A80-4442-BD26-0846410DC93C}"/>
    <pc:docChg chg="undo custSel addSld delSld modSld sldOrd">
      <pc:chgData name="William Grey" userId="37b73424-c081-4fc2-b1af-363f4f3fd4f3" providerId="ADAL" clId="{009EACAC-1A80-4442-BD26-0846410DC93C}" dt="2018-09-23T22:17:14.532" v="326" actId="20577"/>
      <pc:docMkLst>
        <pc:docMk/>
      </pc:docMkLst>
      <pc:sldChg chg="add">
        <pc:chgData name="William Grey" userId="37b73424-c081-4fc2-b1af-363f4f3fd4f3" providerId="ADAL" clId="{009EACAC-1A80-4442-BD26-0846410DC93C}" dt="2018-09-23T20:24:24.595" v="100"/>
        <pc:sldMkLst>
          <pc:docMk/>
          <pc:sldMk cId="4244516079" sldId="278"/>
        </pc:sldMkLst>
      </pc:sldChg>
      <pc:sldChg chg="add">
        <pc:chgData name="William Grey" userId="37b73424-c081-4fc2-b1af-363f4f3fd4f3" providerId="ADAL" clId="{009EACAC-1A80-4442-BD26-0846410DC93C}" dt="2018-09-23T20:24:24.595" v="100"/>
        <pc:sldMkLst>
          <pc:docMk/>
          <pc:sldMk cId="2010651376" sldId="279"/>
        </pc:sldMkLst>
      </pc:sldChg>
      <pc:sldChg chg="add">
        <pc:chgData name="William Grey" userId="37b73424-c081-4fc2-b1af-363f4f3fd4f3" providerId="ADAL" clId="{009EACAC-1A80-4442-BD26-0846410DC93C}" dt="2018-09-23T20:24:24.595" v="100"/>
        <pc:sldMkLst>
          <pc:docMk/>
          <pc:sldMk cId="311345709" sldId="283"/>
        </pc:sldMkLst>
      </pc:sldChg>
      <pc:sldChg chg="modSp add">
        <pc:chgData name="William Grey" userId="37b73424-c081-4fc2-b1af-363f4f3fd4f3" providerId="ADAL" clId="{009EACAC-1A80-4442-BD26-0846410DC93C}" dt="2018-09-23T20:34:02.494" v="294" actId="20577"/>
        <pc:sldMkLst>
          <pc:docMk/>
          <pc:sldMk cId="2021158807" sldId="285"/>
        </pc:sldMkLst>
        <pc:spChg chg="mod">
          <ac:chgData name="William Grey" userId="37b73424-c081-4fc2-b1af-363f4f3fd4f3" providerId="ADAL" clId="{009EACAC-1A80-4442-BD26-0846410DC93C}" dt="2018-09-23T20:34:02.494" v="294" actId="20577"/>
          <ac:spMkLst>
            <pc:docMk/>
            <pc:sldMk cId="2021158807" sldId="285"/>
            <ac:spMk id="3" creationId="{00000000-0000-0000-0000-000000000000}"/>
          </ac:spMkLst>
        </pc:spChg>
      </pc:sldChg>
      <pc:sldChg chg="ord">
        <pc:chgData name="William Grey" userId="37b73424-c081-4fc2-b1af-363f4f3fd4f3" providerId="ADAL" clId="{009EACAC-1A80-4442-BD26-0846410DC93C}" dt="2018-09-23T20:30:58.206" v="261"/>
        <pc:sldMkLst>
          <pc:docMk/>
          <pc:sldMk cId="4215521092" sldId="286"/>
        </pc:sldMkLst>
      </pc:sldChg>
      <pc:sldChg chg="modSp">
        <pc:chgData name="William Grey" userId="37b73424-c081-4fc2-b1af-363f4f3fd4f3" providerId="ADAL" clId="{009EACAC-1A80-4442-BD26-0846410DC93C}" dt="2018-09-23T20:35:48.203" v="304" actId="20577"/>
        <pc:sldMkLst>
          <pc:docMk/>
          <pc:sldMk cId="1936124313" sldId="289"/>
        </pc:sldMkLst>
        <pc:spChg chg="mod">
          <ac:chgData name="William Grey" userId="37b73424-c081-4fc2-b1af-363f4f3fd4f3" providerId="ADAL" clId="{009EACAC-1A80-4442-BD26-0846410DC93C}" dt="2018-09-23T20:35:48.203" v="304" actId="20577"/>
          <ac:spMkLst>
            <pc:docMk/>
            <pc:sldMk cId="1936124313" sldId="289"/>
            <ac:spMk id="2" creationId="{00000000-0000-0000-0000-000000000000}"/>
          </ac:spMkLst>
        </pc:spChg>
      </pc:sldChg>
      <pc:sldChg chg="modSp ord">
        <pc:chgData name="William Grey" userId="37b73424-c081-4fc2-b1af-363f4f3fd4f3" providerId="ADAL" clId="{009EACAC-1A80-4442-BD26-0846410DC93C}" dt="2018-09-23T20:16:14.992" v="13" actId="20577"/>
        <pc:sldMkLst>
          <pc:docMk/>
          <pc:sldMk cId="377437318" sldId="297"/>
        </pc:sldMkLst>
        <pc:spChg chg="mod">
          <ac:chgData name="William Grey" userId="37b73424-c081-4fc2-b1af-363f4f3fd4f3" providerId="ADAL" clId="{009EACAC-1A80-4442-BD26-0846410DC93C}" dt="2018-09-23T20:16:14.992" v="13" actId="20577"/>
          <ac:spMkLst>
            <pc:docMk/>
            <pc:sldMk cId="377437318" sldId="297"/>
            <ac:spMk id="3" creationId="{00000000-0000-0000-0000-000000000000}"/>
          </ac:spMkLst>
        </pc:spChg>
      </pc:sldChg>
      <pc:sldChg chg="modSp add ord">
        <pc:chgData name="William Grey" userId="37b73424-c081-4fc2-b1af-363f4f3fd4f3" providerId="ADAL" clId="{009EACAC-1A80-4442-BD26-0846410DC93C}" dt="2018-09-23T20:30:44.631" v="260"/>
        <pc:sldMkLst>
          <pc:docMk/>
          <pc:sldMk cId="2648221292" sldId="299"/>
        </pc:sldMkLst>
        <pc:spChg chg="mod">
          <ac:chgData name="William Grey" userId="37b73424-c081-4fc2-b1af-363f4f3fd4f3" providerId="ADAL" clId="{009EACAC-1A80-4442-BD26-0846410DC93C}" dt="2018-09-23T20:30:41.788" v="259" actId="20577"/>
          <ac:spMkLst>
            <pc:docMk/>
            <pc:sldMk cId="2648221292" sldId="299"/>
            <ac:spMk id="2" creationId="{00000000-0000-0000-0000-000000000000}"/>
          </ac:spMkLst>
        </pc:spChg>
        <pc:spChg chg="mod">
          <ac:chgData name="William Grey" userId="37b73424-c081-4fc2-b1af-363f4f3fd4f3" providerId="ADAL" clId="{009EACAC-1A80-4442-BD26-0846410DC93C}" dt="2018-09-23T20:30:24.277" v="237" actId="122"/>
          <ac:spMkLst>
            <pc:docMk/>
            <pc:sldMk cId="2648221292" sldId="299"/>
            <ac:spMk id="3" creationId="{00000000-0000-0000-0000-000000000000}"/>
          </ac:spMkLst>
        </pc:spChg>
      </pc:sldChg>
      <pc:sldChg chg="modSp add">
        <pc:chgData name="William Grey" userId="37b73424-c081-4fc2-b1af-363f4f3fd4f3" providerId="ADAL" clId="{009EACAC-1A80-4442-BD26-0846410DC93C}" dt="2018-09-23T22:17:14.532" v="326" actId="20577"/>
        <pc:sldMkLst>
          <pc:docMk/>
          <pc:sldMk cId="1405863069" sldId="300"/>
        </pc:sldMkLst>
        <pc:spChg chg="mod">
          <ac:chgData name="William Grey" userId="37b73424-c081-4fc2-b1af-363f4f3fd4f3" providerId="ADAL" clId="{009EACAC-1A80-4442-BD26-0846410DC93C}" dt="2018-09-23T22:16:48.129" v="305" actId="20577"/>
          <ac:spMkLst>
            <pc:docMk/>
            <pc:sldMk cId="1405863069" sldId="300"/>
            <ac:spMk id="2" creationId="{00000000-0000-0000-0000-000000000000}"/>
          </ac:spMkLst>
        </pc:spChg>
        <pc:spChg chg="mod">
          <ac:chgData name="William Grey" userId="37b73424-c081-4fc2-b1af-363f4f3fd4f3" providerId="ADAL" clId="{009EACAC-1A80-4442-BD26-0846410DC93C}" dt="2018-09-23T22:17:14.532" v="326" actId="20577"/>
          <ac:spMkLst>
            <pc:docMk/>
            <pc:sldMk cId="1405863069" sldId="300"/>
            <ac:spMk id="3" creationId="{00000000-0000-0000-0000-000000000000}"/>
          </ac:spMkLst>
        </pc:spChg>
      </pc:sldChg>
      <pc:sldChg chg="modSp">
        <pc:chgData name="William Grey" userId="37b73424-c081-4fc2-b1af-363f4f3fd4f3" providerId="ADAL" clId="{009EACAC-1A80-4442-BD26-0846410DC93C}" dt="2018-09-23T20:33:01.321" v="277" actId="27636"/>
        <pc:sldMkLst>
          <pc:docMk/>
          <pc:sldMk cId="1137079381" sldId="301"/>
        </pc:sldMkLst>
        <pc:spChg chg="mod">
          <ac:chgData name="William Grey" userId="37b73424-c081-4fc2-b1af-363f4f3fd4f3" providerId="ADAL" clId="{009EACAC-1A80-4442-BD26-0846410DC93C}" dt="2018-09-23T20:33:01.321" v="277" actId="27636"/>
          <ac:spMkLst>
            <pc:docMk/>
            <pc:sldMk cId="1137079381" sldId="301"/>
            <ac:spMk id="3" creationId="{00000000-0000-0000-0000-000000000000}"/>
          </ac:spMkLst>
        </pc:spChg>
      </pc:sldChg>
      <pc:sldChg chg="add del">
        <pc:chgData name="William Grey" userId="37b73424-c081-4fc2-b1af-363f4f3fd4f3" providerId="ADAL" clId="{009EACAC-1A80-4442-BD26-0846410DC93C}" dt="2018-09-23T20:25:43.545" v="103" actId="2696"/>
        <pc:sldMkLst>
          <pc:docMk/>
          <pc:sldMk cId="3811023995" sldId="303"/>
        </pc:sldMkLst>
      </pc:sldChg>
      <pc:sldChg chg="modSp ord">
        <pc:chgData name="William Grey" userId="37b73424-c081-4fc2-b1af-363f4f3fd4f3" providerId="ADAL" clId="{009EACAC-1A80-4442-BD26-0846410DC93C}" dt="2018-09-23T20:18:55.531" v="84" actId="20577"/>
        <pc:sldMkLst>
          <pc:docMk/>
          <pc:sldMk cId="1873503322" sldId="304"/>
        </pc:sldMkLst>
        <pc:spChg chg="mod">
          <ac:chgData name="William Grey" userId="37b73424-c081-4fc2-b1af-363f4f3fd4f3" providerId="ADAL" clId="{009EACAC-1A80-4442-BD26-0846410DC93C}" dt="2018-09-23T20:17:31.770" v="76" actId="20577"/>
          <ac:spMkLst>
            <pc:docMk/>
            <pc:sldMk cId="1873503322" sldId="304"/>
            <ac:spMk id="2" creationId="{00000000-0000-0000-0000-000000000000}"/>
          </ac:spMkLst>
        </pc:spChg>
        <pc:spChg chg="mod">
          <ac:chgData name="William Grey" userId="37b73424-c081-4fc2-b1af-363f4f3fd4f3" providerId="ADAL" clId="{009EACAC-1A80-4442-BD26-0846410DC93C}" dt="2018-09-23T20:18:55.531" v="84" actId="20577"/>
          <ac:spMkLst>
            <pc:docMk/>
            <pc:sldMk cId="1873503322" sldId="304"/>
            <ac:spMk id="3" creationId="{00000000-0000-0000-0000-000000000000}"/>
          </ac:spMkLst>
        </pc:spChg>
      </pc:sldChg>
      <pc:sldChg chg="modSp add">
        <pc:chgData name="William Grey" userId="37b73424-c081-4fc2-b1af-363f4f3fd4f3" providerId="ADAL" clId="{009EACAC-1A80-4442-BD26-0846410DC93C}" dt="2018-09-23T20:33:48.935" v="288" actId="20577"/>
        <pc:sldMkLst>
          <pc:docMk/>
          <pc:sldMk cId="4232584726" sldId="312"/>
        </pc:sldMkLst>
        <pc:spChg chg="mod">
          <ac:chgData name="William Grey" userId="37b73424-c081-4fc2-b1af-363f4f3fd4f3" providerId="ADAL" clId="{009EACAC-1A80-4442-BD26-0846410DC93C}" dt="2018-09-23T20:33:48.935" v="288" actId="20577"/>
          <ac:spMkLst>
            <pc:docMk/>
            <pc:sldMk cId="4232584726" sldId="312"/>
            <ac:spMk id="3" creationId="{00000000-0000-0000-0000-000000000000}"/>
          </ac:spMkLst>
        </pc:spChg>
      </pc:sldChg>
    </pc:docChg>
  </pc:docChgLst>
  <pc:docChgLst>
    <pc:chgData name="William Grey" userId="37b73424-c081-4fc2-b1af-363f4f3fd4f3" providerId="ADAL" clId="{C7150E25-8AA5-41E2-B7D8-E2B4831FEC8D}"/>
    <pc:docChg chg="custSel modSld">
      <pc:chgData name="William Grey" userId="37b73424-c081-4fc2-b1af-363f4f3fd4f3" providerId="ADAL" clId="{C7150E25-8AA5-41E2-B7D8-E2B4831FEC8D}" dt="2018-10-09T08:32:58.085" v="176" actId="20577"/>
      <pc:docMkLst>
        <pc:docMk/>
      </pc:docMkLst>
      <pc:sldChg chg="modSp">
        <pc:chgData name="William Grey" userId="37b73424-c081-4fc2-b1af-363f4f3fd4f3" providerId="ADAL" clId="{C7150E25-8AA5-41E2-B7D8-E2B4831FEC8D}" dt="2018-10-09T08:27:06.392" v="170" actId="20577"/>
        <pc:sldMkLst>
          <pc:docMk/>
          <pc:sldMk cId="2021158807" sldId="285"/>
        </pc:sldMkLst>
        <pc:spChg chg="mod">
          <ac:chgData name="William Grey" userId="37b73424-c081-4fc2-b1af-363f4f3fd4f3" providerId="ADAL" clId="{C7150E25-8AA5-41E2-B7D8-E2B4831FEC8D}" dt="2018-10-09T08:27:06.392" v="170" actId="20577"/>
          <ac:spMkLst>
            <pc:docMk/>
            <pc:sldMk cId="2021158807" sldId="285"/>
            <ac:spMk id="3" creationId="{00000000-0000-0000-0000-000000000000}"/>
          </ac:spMkLst>
        </pc:spChg>
      </pc:sldChg>
      <pc:sldChg chg="modSp">
        <pc:chgData name="William Grey" userId="37b73424-c081-4fc2-b1af-363f4f3fd4f3" providerId="ADAL" clId="{C7150E25-8AA5-41E2-B7D8-E2B4831FEC8D}" dt="2018-10-09T08:32:58.085" v="176" actId="20577"/>
        <pc:sldMkLst>
          <pc:docMk/>
          <pc:sldMk cId="2145570893" sldId="287"/>
        </pc:sldMkLst>
        <pc:spChg chg="mod">
          <ac:chgData name="William Grey" userId="37b73424-c081-4fc2-b1af-363f4f3fd4f3" providerId="ADAL" clId="{C7150E25-8AA5-41E2-B7D8-E2B4831FEC8D}" dt="2018-10-09T08:32:58.085" v="176" actId="20577"/>
          <ac:spMkLst>
            <pc:docMk/>
            <pc:sldMk cId="2145570893" sldId="287"/>
            <ac:spMk id="2" creationId="{00000000-0000-0000-0000-000000000000}"/>
          </ac:spMkLst>
        </pc:spChg>
      </pc:sldChg>
      <pc:sldChg chg="modSp">
        <pc:chgData name="William Grey" userId="37b73424-c081-4fc2-b1af-363f4f3fd4f3" providerId="ADAL" clId="{C7150E25-8AA5-41E2-B7D8-E2B4831FEC8D}" dt="2018-10-02T08:46:42.420" v="83" actId="20577"/>
        <pc:sldMkLst>
          <pc:docMk/>
          <pc:sldMk cId="377437318" sldId="297"/>
        </pc:sldMkLst>
        <pc:spChg chg="mod">
          <ac:chgData name="William Grey" userId="37b73424-c081-4fc2-b1af-363f4f3fd4f3" providerId="ADAL" clId="{C7150E25-8AA5-41E2-B7D8-E2B4831FEC8D}" dt="2018-10-02T08:46:42.420" v="83" actId="20577"/>
          <ac:spMkLst>
            <pc:docMk/>
            <pc:sldMk cId="377437318" sldId="297"/>
            <ac:spMk id="3" creationId="{00000000-0000-0000-0000-000000000000}"/>
          </ac:spMkLst>
        </pc:spChg>
      </pc:sldChg>
      <pc:sldChg chg="addSp modSp">
        <pc:chgData name="William Grey" userId="37b73424-c081-4fc2-b1af-363f4f3fd4f3" providerId="ADAL" clId="{C7150E25-8AA5-41E2-B7D8-E2B4831FEC8D}" dt="2018-10-02T08:58:35.711" v="136" actId="20577"/>
        <pc:sldMkLst>
          <pc:docMk/>
          <pc:sldMk cId="1873503322" sldId="304"/>
        </pc:sldMkLst>
        <pc:spChg chg="add mod">
          <ac:chgData name="William Grey" userId="37b73424-c081-4fc2-b1af-363f4f3fd4f3" providerId="ADAL" clId="{C7150E25-8AA5-41E2-B7D8-E2B4831FEC8D}" dt="2018-10-02T08:58:35.711" v="136" actId="20577"/>
          <ac:spMkLst>
            <pc:docMk/>
            <pc:sldMk cId="1873503322" sldId="304"/>
            <ac:spMk id="4" creationId="{BF5BB276-4B88-4F09-A8CE-A6022F1952C5}"/>
          </ac:spMkLst>
        </pc:spChg>
      </pc:sldChg>
      <pc:sldChg chg="modSp">
        <pc:chgData name="William Grey" userId="37b73424-c081-4fc2-b1af-363f4f3fd4f3" providerId="ADAL" clId="{C7150E25-8AA5-41E2-B7D8-E2B4831FEC8D}" dt="2018-10-09T08:27:17.902" v="171" actId="20577"/>
        <pc:sldMkLst>
          <pc:docMk/>
          <pc:sldMk cId="4232584726" sldId="312"/>
        </pc:sldMkLst>
        <pc:spChg chg="mod">
          <ac:chgData name="William Grey" userId="37b73424-c081-4fc2-b1af-363f4f3fd4f3" providerId="ADAL" clId="{C7150E25-8AA5-41E2-B7D8-E2B4831FEC8D}" dt="2018-10-09T08:27:17.902" v="171" actId="20577"/>
          <ac:spMkLst>
            <pc:docMk/>
            <pc:sldMk cId="4232584726" sldId="312"/>
            <ac:spMk id="3" creationId="{00000000-0000-0000-0000-000000000000}"/>
          </ac:spMkLst>
        </pc:spChg>
      </pc:sldChg>
    </pc:docChg>
  </pc:docChgLst>
  <pc:docChgLst>
    <pc:chgData name="William Grey" userId="37b73424-c081-4fc2-b1af-363f4f3fd4f3" providerId="ADAL" clId="{30233806-4B89-402C-947F-F59527A99582}"/>
    <pc:docChg chg="custSel addSld modSld">
      <pc:chgData name="William Grey" userId="37b73424-c081-4fc2-b1af-363f4f3fd4f3" providerId="ADAL" clId="{30233806-4B89-402C-947F-F59527A99582}" dt="2022-05-17T08:19:58.172" v="197" actId="20577"/>
      <pc:docMkLst>
        <pc:docMk/>
      </pc:docMkLst>
      <pc:sldChg chg="modSp mod">
        <pc:chgData name="William Grey" userId="37b73424-c081-4fc2-b1af-363f4f3fd4f3" providerId="ADAL" clId="{30233806-4B89-402C-947F-F59527A99582}" dt="2022-05-17T08:19:58.172" v="197" actId="20577"/>
        <pc:sldMkLst>
          <pc:docMk/>
          <pc:sldMk cId="2145570893" sldId="287"/>
        </pc:sldMkLst>
        <pc:spChg chg="mod">
          <ac:chgData name="William Grey" userId="37b73424-c081-4fc2-b1af-363f4f3fd4f3" providerId="ADAL" clId="{30233806-4B89-402C-947F-F59527A99582}" dt="2022-05-17T08:19:58.172" v="197" actId="20577"/>
          <ac:spMkLst>
            <pc:docMk/>
            <pc:sldMk cId="2145570893" sldId="287"/>
            <ac:spMk id="3" creationId="{00000000-0000-0000-0000-000000000000}"/>
          </ac:spMkLst>
        </pc:spChg>
      </pc:sldChg>
      <pc:sldChg chg="modSp new mod">
        <pc:chgData name="William Grey" userId="37b73424-c081-4fc2-b1af-363f4f3fd4f3" providerId="ADAL" clId="{30233806-4B89-402C-947F-F59527A99582}" dt="2022-05-17T08:03:20.451" v="139" actId="20577"/>
        <pc:sldMkLst>
          <pc:docMk/>
          <pc:sldMk cId="4014045261" sldId="313"/>
        </pc:sldMkLst>
        <pc:spChg chg="mod">
          <ac:chgData name="William Grey" userId="37b73424-c081-4fc2-b1af-363f4f3fd4f3" providerId="ADAL" clId="{30233806-4B89-402C-947F-F59527A99582}" dt="2022-05-17T08:03:20.451" v="139" actId="20577"/>
          <ac:spMkLst>
            <pc:docMk/>
            <pc:sldMk cId="4014045261" sldId="313"/>
            <ac:spMk id="3" creationId="{DA61081B-0B18-4CFA-B233-C4651A162E30}"/>
          </ac:spMkLst>
        </pc:spChg>
      </pc:sldChg>
    </pc:docChg>
  </pc:docChgLst>
  <pc:docChgLst>
    <pc:chgData name="William Grey" userId="37b73424-c081-4fc2-b1af-363f4f3fd4f3" providerId="ADAL" clId="{7E0822BD-5381-42CF-A4E8-D18D7FBA0A55}"/>
    <pc:docChg chg="custSel modSld">
      <pc:chgData name="William Grey" userId="37b73424-c081-4fc2-b1af-363f4f3fd4f3" providerId="ADAL" clId="{7E0822BD-5381-42CF-A4E8-D18D7FBA0A55}" dt="2021-09-22T08:31:56.840" v="19" actId="1076"/>
      <pc:docMkLst>
        <pc:docMk/>
      </pc:docMkLst>
      <pc:sldChg chg="modSp mod">
        <pc:chgData name="William Grey" userId="37b73424-c081-4fc2-b1af-363f4f3fd4f3" providerId="ADAL" clId="{7E0822BD-5381-42CF-A4E8-D18D7FBA0A55}" dt="2021-09-22T08:30:57.875" v="12" actId="27636"/>
        <pc:sldMkLst>
          <pc:docMk/>
          <pc:sldMk cId="4244516079" sldId="278"/>
        </pc:sldMkLst>
        <pc:spChg chg="mod">
          <ac:chgData name="William Grey" userId="37b73424-c081-4fc2-b1af-363f4f3fd4f3" providerId="ADAL" clId="{7E0822BD-5381-42CF-A4E8-D18D7FBA0A55}" dt="2021-09-22T08:30:57.875" v="12" actId="27636"/>
          <ac:spMkLst>
            <pc:docMk/>
            <pc:sldMk cId="4244516079" sldId="278"/>
            <ac:spMk id="2" creationId="{00000000-0000-0000-0000-000000000000}"/>
          </ac:spMkLst>
        </pc:spChg>
        <pc:spChg chg="mod">
          <ac:chgData name="William Grey" userId="37b73424-c081-4fc2-b1af-363f4f3fd4f3" providerId="ADAL" clId="{7E0822BD-5381-42CF-A4E8-D18D7FBA0A55}" dt="2021-09-22T08:30:57.608" v="0"/>
          <ac:spMkLst>
            <pc:docMk/>
            <pc:sldMk cId="4244516079" sldId="278"/>
            <ac:spMk id="3" creationId="{00000000-0000-0000-0000-000000000000}"/>
          </ac:spMkLst>
        </pc:spChg>
      </pc:sldChg>
      <pc:sldChg chg="modSp">
        <pc:chgData name="William Grey" userId="37b73424-c081-4fc2-b1af-363f4f3fd4f3" providerId="ADAL" clId="{7E0822BD-5381-42CF-A4E8-D18D7FBA0A55}" dt="2021-09-22T08:30:57.608" v="0"/>
        <pc:sldMkLst>
          <pc:docMk/>
          <pc:sldMk cId="2010651376" sldId="279"/>
        </pc:sldMkLst>
        <pc:spChg chg="mod">
          <ac:chgData name="William Grey" userId="37b73424-c081-4fc2-b1af-363f4f3fd4f3" providerId="ADAL" clId="{7E0822BD-5381-42CF-A4E8-D18D7FBA0A55}" dt="2021-09-22T08:30:57.608" v="0"/>
          <ac:spMkLst>
            <pc:docMk/>
            <pc:sldMk cId="2010651376" sldId="279"/>
            <ac:spMk id="3" creationId="{00000000-0000-0000-0000-000000000000}"/>
          </ac:spMkLst>
        </pc:spChg>
      </pc:sldChg>
      <pc:sldChg chg="modSp mod">
        <pc:chgData name="William Grey" userId="37b73424-c081-4fc2-b1af-363f4f3fd4f3" providerId="ADAL" clId="{7E0822BD-5381-42CF-A4E8-D18D7FBA0A55}" dt="2021-09-22T08:30:57.862" v="11" actId="27636"/>
        <pc:sldMkLst>
          <pc:docMk/>
          <pc:sldMk cId="311345709" sldId="283"/>
        </pc:sldMkLst>
        <pc:spChg chg="mod">
          <ac:chgData name="William Grey" userId="37b73424-c081-4fc2-b1af-363f4f3fd4f3" providerId="ADAL" clId="{7E0822BD-5381-42CF-A4E8-D18D7FBA0A55}" dt="2021-09-22T08:30:57.862" v="11" actId="27636"/>
          <ac:spMkLst>
            <pc:docMk/>
            <pc:sldMk cId="311345709" sldId="283"/>
            <ac:spMk id="2" creationId="{9856EE46-24C5-461B-B2DB-40BE536065AA}"/>
          </ac:spMkLst>
        </pc:spChg>
      </pc:sldChg>
      <pc:sldChg chg="modSp mod">
        <pc:chgData name="William Grey" userId="37b73424-c081-4fc2-b1af-363f4f3fd4f3" providerId="ADAL" clId="{7E0822BD-5381-42CF-A4E8-D18D7FBA0A55}" dt="2021-09-22T08:30:57.810" v="6" actId="27636"/>
        <pc:sldMkLst>
          <pc:docMk/>
          <pc:sldMk cId="1134597844" sldId="284"/>
        </pc:sldMkLst>
        <pc:spChg chg="mod">
          <ac:chgData name="William Grey" userId="37b73424-c081-4fc2-b1af-363f4f3fd4f3" providerId="ADAL" clId="{7E0822BD-5381-42CF-A4E8-D18D7FBA0A55}" dt="2021-09-22T08:30:57.810" v="6" actId="27636"/>
          <ac:spMkLst>
            <pc:docMk/>
            <pc:sldMk cId="1134597844" sldId="284"/>
            <ac:spMk id="2" creationId="{00000000-0000-0000-0000-000000000000}"/>
          </ac:spMkLst>
        </pc:spChg>
      </pc:sldChg>
      <pc:sldChg chg="modSp">
        <pc:chgData name="William Grey" userId="37b73424-c081-4fc2-b1af-363f4f3fd4f3" providerId="ADAL" clId="{7E0822BD-5381-42CF-A4E8-D18D7FBA0A55}" dt="2021-09-22T08:30:57.608" v="0"/>
        <pc:sldMkLst>
          <pc:docMk/>
          <pc:sldMk cId="2021158807" sldId="285"/>
        </pc:sldMkLst>
        <pc:spChg chg="mod">
          <ac:chgData name="William Grey" userId="37b73424-c081-4fc2-b1af-363f4f3fd4f3" providerId="ADAL" clId="{7E0822BD-5381-42CF-A4E8-D18D7FBA0A55}" dt="2021-09-22T08:30:57.608" v="0"/>
          <ac:spMkLst>
            <pc:docMk/>
            <pc:sldMk cId="2021158807" sldId="285"/>
            <ac:spMk id="2" creationId="{00000000-0000-0000-0000-000000000000}"/>
          </ac:spMkLst>
        </pc:spChg>
      </pc:sldChg>
      <pc:sldChg chg="modSp mod">
        <pc:chgData name="William Grey" userId="37b73424-c081-4fc2-b1af-363f4f3fd4f3" providerId="ADAL" clId="{7E0822BD-5381-42CF-A4E8-D18D7FBA0A55}" dt="2021-09-22T08:30:57.778" v="4" actId="27636"/>
        <pc:sldMkLst>
          <pc:docMk/>
          <pc:sldMk cId="4215521092" sldId="286"/>
        </pc:sldMkLst>
        <pc:spChg chg="mod">
          <ac:chgData name="William Grey" userId="37b73424-c081-4fc2-b1af-363f4f3fd4f3" providerId="ADAL" clId="{7E0822BD-5381-42CF-A4E8-D18D7FBA0A55}" dt="2021-09-22T08:30:57.778" v="4" actId="27636"/>
          <ac:spMkLst>
            <pc:docMk/>
            <pc:sldMk cId="4215521092" sldId="286"/>
            <ac:spMk id="2" creationId="{00000000-0000-0000-0000-000000000000}"/>
          </ac:spMkLst>
        </pc:spChg>
        <pc:spChg chg="mod">
          <ac:chgData name="William Grey" userId="37b73424-c081-4fc2-b1af-363f4f3fd4f3" providerId="ADAL" clId="{7E0822BD-5381-42CF-A4E8-D18D7FBA0A55}" dt="2021-09-22T08:30:57.608" v="0"/>
          <ac:spMkLst>
            <pc:docMk/>
            <pc:sldMk cId="4215521092" sldId="286"/>
            <ac:spMk id="3" creationId="{00000000-0000-0000-0000-000000000000}"/>
          </ac:spMkLst>
        </pc:spChg>
      </pc:sldChg>
      <pc:sldChg chg="modSp mod">
        <pc:chgData name="William Grey" userId="37b73424-c081-4fc2-b1af-363f4f3fd4f3" providerId="ADAL" clId="{7E0822BD-5381-42CF-A4E8-D18D7FBA0A55}" dt="2021-09-22T08:31:06.090" v="15" actId="1076"/>
        <pc:sldMkLst>
          <pc:docMk/>
          <pc:sldMk cId="2145570893" sldId="287"/>
        </pc:sldMkLst>
        <pc:spChg chg="mod">
          <ac:chgData name="William Grey" userId="37b73424-c081-4fc2-b1af-363f4f3fd4f3" providerId="ADAL" clId="{7E0822BD-5381-42CF-A4E8-D18D7FBA0A55}" dt="2021-09-22T08:31:06.090" v="15" actId="1076"/>
          <ac:spMkLst>
            <pc:docMk/>
            <pc:sldMk cId="2145570893" sldId="287"/>
            <ac:spMk id="2" creationId="{00000000-0000-0000-0000-000000000000}"/>
          </ac:spMkLst>
        </pc:spChg>
        <pc:spChg chg="mod">
          <ac:chgData name="William Grey" userId="37b73424-c081-4fc2-b1af-363f4f3fd4f3" providerId="ADAL" clId="{7E0822BD-5381-42CF-A4E8-D18D7FBA0A55}" dt="2021-09-22T08:30:57.608" v="0"/>
          <ac:spMkLst>
            <pc:docMk/>
            <pc:sldMk cId="2145570893" sldId="287"/>
            <ac:spMk id="3" creationId="{00000000-0000-0000-0000-000000000000}"/>
          </ac:spMkLst>
        </pc:spChg>
      </pc:sldChg>
      <pc:sldChg chg="modSp mod">
        <pc:chgData name="William Grey" userId="37b73424-c081-4fc2-b1af-363f4f3fd4f3" providerId="ADAL" clId="{7E0822BD-5381-42CF-A4E8-D18D7FBA0A55}" dt="2021-09-22T08:30:57.830" v="7" actId="27636"/>
        <pc:sldMkLst>
          <pc:docMk/>
          <pc:sldMk cId="1468791114" sldId="288"/>
        </pc:sldMkLst>
        <pc:spChg chg="mod">
          <ac:chgData name="William Grey" userId="37b73424-c081-4fc2-b1af-363f4f3fd4f3" providerId="ADAL" clId="{7E0822BD-5381-42CF-A4E8-D18D7FBA0A55}" dt="2021-09-22T08:30:57.830" v="7" actId="27636"/>
          <ac:spMkLst>
            <pc:docMk/>
            <pc:sldMk cId="1468791114" sldId="288"/>
            <ac:spMk id="2" creationId="{00000000-0000-0000-0000-000000000000}"/>
          </ac:spMkLst>
        </pc:spChg>
        <pc:spChg chg="mod">
          <ac:chgData name="William Grey" userId="37b73424-c081-4fc2-b1af-363f4f3fd4f3" providerId="ADAL" clId="{7E0822BD-5381-42CF-A4E8-D18D7FBA0A55}" dt="2021-09-22T08:30:57.608" v="0"/>
          <ac:spMkLst>
            <pc:docMk/>
            <pc:sldMk cId="1468791114" sldId="288"/>
            <ac:spMk id="3" creationId="{00000000-0000-0000-0000-000000000000}"/>
          </ac:spMkLst>
        </pc:spChg>
      </pc:sldChg>
      <pc:sldChg chg="modSp mod">
        <pc:chgData name="William Grey" userId="37b73424-c081-4fc2-b1af-363f4f3fd4f3" providerId="ADAL" clId="{7E0822BD-5381-42CF-A4E8-D18D7FBA0A55}" dt="2021-09-22T08:30:57.840" v="8" actId="27636"/>
        <pc:sldMkLst>
          <pc:docMk/>
          <pc:sldMk cId="1936124313" sldId="289"/>
        </pc:sldMkLst>
        <pc:spChg chg="mod">
          <ac:chgData name="William Grey" userId="37b73424-c081-4fc2-b1af-363f4f3fd4f3" providerId="ADAL" clId="{7E0822BD-5381-42CF-A4E8-D18D7FBA0A55}" dt="2021-09-22T08:30:57.840" v="8" actId="27636"/>
          <ac:spMkLst>
            <pc:docMk/>
            <pc:sldMk cId="1936124313" sldId="289"/>
            <ac:spMk id="2" creationId="{00000000-0000-0000-0000-000000000000}"/>
          </ac:spMkLst>
        </pc:spChg>
        <pc:spChg chg="mod">
          <ac:chgData name="William Grey" userId="37b73424-c081-4fc2-b1af-363f4f3fd4f3" providerId="ADAL" clId="{7E0822BD-5381-42CF-A4E8-D18D7FBA0A55}" dt="2021-09-22T08:30:57.608" v="0"/>
          <ac:spMkLst>
            <pc:docMk/>
            <pc:sldMk cId="1936124313" sldId="289"/>
            <ac:spMk id="3" creationId="{00000000-0000-0000-0000-000000000000}"/>
          </ac:spMkLst>
        </pc:spChg>
      </pc:sldChg>
      <pc:sldChg chg="modSp mod">
        <pc:chgData name="William Grey" userId="37b73424-c081-4fc2-b1af-363f4f3fd4f3" providerId="ADAL" clId="{7E0822BD-5381-42CF-A4E8-D18D7FBA0A55}" dt="2021-09-22T08:30:57.845" v="9" actId="27636"/>
        <pc:sldMkLst>
          <pc:docMk/>
          <pc:sldMk cId="1013215523" sldId="290"/>
        </pc:sldMkLst>
        <pc:spChg chg="mod">
          <ac:chgData name="William Grey" userId="37b73424-c081-4fc2-b1af-363f4f3fd4f3" providerId="ADAL" clId="{7E0822BD-5381-42CF-A4E8-D18D7FBA0A55}" dt="2021-09-22T08:30:57.845" v="9" actId="27636"/>
          <ac:spMkLst>
            <pc:docMk/>
            <pc:sldMk cId="1013215523" sldId="290"/>
            <ac:spMk id="2" creationId="{00000000-0000-0000-0000-000000000000}"/>
          </ac:spMkLst>
        </pc:spChg>
        <pc:spChg chg="mod">
          <ac:chgData name="William Grey" userId="37b73424-c081-4fc2-b1af-363f4f3fd4f3" providerId="ADAL" clId="{7E0822BD-5381-42CF-A4E8-D18D7FBA0A55}" dt="2021-09-22T08:30:57.608" v="0"/>
          <ac:spMkLst>
            <pc:docMk/>
            <pc:sldMk cId="1013215523" sldId="290"/>
            <ac:spMk id="3" creationId="{00000000-0000-0000-0000-000000000000}"/>
          </ac:spMkLst>
        </pc:spChg>
      </pc:sldChg>
      <pc:sldChg chg="modSp mod">
        <pc:chgData name="William Grey" userId="37b73424-c081-4fc2-b1af-363f4f3fd4f3" providerId="ADAL" clId="{7E0822BD-5381-42CF-A4E8-D18D7FBA0A55}" dt="2021-09-22T08:30:57.656" v="1" actId="27636"/>
        <pc:sldMkLst>
          <pc:docMk/>
          <pc:sldMk cId="377437318" sldId="297"/>
        </pc:sldMkLst>
        <pc:spChg chg="mod">
          <ac:chgData name="William Grey" userId="37b73424-c081-4fc2-b1af-363f4f3fd4f3" providerId="ADAL" clId="{7E0822BD-5381-42CF-A4E8-D18D7FBA0A55}" dt="2021-09-22T08:30:57.656" v="1" actId="27636"/>
          <ac:spMkLst>
            <pc:docMk/>
            <pc:sldMk cId="377437318" sldId="297"/>
            <ac:spMk id="2" creationId="{00000000-0000-0000-0000-000000000000}"/>
          </ac:spMkLst>
        </pc:spChg>
        <pc:spChg chg="mod">
          <ac:chgData name="William Grey" userId="37b73424-c081-4fc2-b1af-363f4f3fd4f3" providerId="ADAL" clId="{7E0822BD-5381-42CF-A4E8-D18D7FBA0A55}" dt="2021-09-22T08:30:57.608" v="0"/>
          <ac:spMkLst>
            <pc:docMk/>
            <pc:sldMk cId="377437318" sldId="297"/>
            <ac:spMk id="3" creationId="{00000000-0000-0000-0000-000000000000}"/>
          </ac:spMkLst>
        </pc:spChg>
      </pc:sldChg>
      <pc:sldChg chg="modSp mod">
        <pc:chgData name="William Grey" userId="37b73424-c081-4fc2-b1af-363f4f3fd4f3" providerId="ADAL" clId="{7E0822BD-5381-42CF-A4E8-D18D7FBA0A55}" dt="2021-09-22T08:31:21.064" v="16" actId="1076"/>
        <pc:sldMkLst>
          <pc:docMk/>
          <pc:sldMk cId="2648221292" sldId="299"/>
        </pc:sldMkLst>
        <pc:spChg chg="mod">
          <ac:chgData name="William Grey" userId="37b73424-c081-4fc2-b1af-363f4f3fd4f3" providerId="ADAL" clId="{7E0822BD-5381-42CF-A4E8-D18D7FBA0A55}" dt="2021-09-22T08:30:57.715" v="3" actId="27636"/>
          <ac:spMkLst>
            <pc:docMk/>
            <pc:sldMk cId="2648221292" sldId="299"/>
            <ac:spMk id="2" creationId="{00000000-0000-0000-0000-000000000000}"/>
          </ac:spMkLst>
        </pc:spChg>
        <pc:spChg chg="mod">
          <ac:chgData name="William Grey" userId="37b73424-c081-4fc2-b1af-363f4f3fd4f3" providerId="ADAL" clId="{7E0822BD-5381-42CF-A4E8-D18D7FBA0A55}" dt="2021-09-22T08:31:21.064" v="16" actId="1076"/>
          <ac:spMkLst>
            <pc:docMk/>
            <pc:sldMk cId="2648221292" sldId="299"/>
            <ac:spMk id="3" creationId="{00000000-0000-0000-0000-000000000000}"/>
          </ac:spMkLst>
        </pc:spChg>
      </pc:sldChg>
      <pc:sldChg chg="modSp mod">
        <pc:chgData name="William Grey" userId="37b73424-c081-4fc2-b1af-363f4f3fd4f3" providerId="ADAL" clId="{7E0822BD-5381-42CF-A4E8-D18D7FBA0A55}" dt="2021-09-22T08:30:57.857" v="10" actId="27636"/>
        <pc:sldMkLst>
          <pc:docMk/>
          <pc:sldMk cId="1405863069" sldId="300"/>
        </pc:sldMkLst>
        <pc:spChg chg="mod">
          <ac:chgData name="William Grey" userId="37b73424-c081-4fc2-b1af-363f4f3fd4f3" providerId="ADAL" clId="{7E0822BD-5381-42CF-A4E8-D18D7FBA0A55}" dt="2021-09-22T08:30:57.857" v="10" actId="27636"/>
          <ac:spMkLst>
            <pc:docMk/>
            <pc:sldMk cId="1405863069" sldId="300"/>
            <ac:spMk id="2" creationId="{00000000-0000-0000-0000-000000000000}"/>
          </ac:spMkLst>
        </pc:spChg>
        <pc:spChg chg="mod">
          <ac:chgData name="William Grey" userId="37b73424-c081-4fc2-b1af-363f4f3fd4f3" providerId="ADAL" clId="{7E0822BD-5381-42CF-A4E8-D18D7FBA0A55}" dt="2021-09-22T08:30:57.608" v="0"/>
          <ac:spMkLst>
            <pc:docMk/>
            <pc:sldMk cId="1405863069" sldId="300"/>
            <ac:spMk id="3" creationId="{00000000-0000-0000-0000-000000000000}"/>
          </ac:spMkLst>
        </pc:spChg>
      </pc:sldChg>
      <pc:sldChg chg="modSp">
        <pc:chgData name="William Grey" userId="37b73424-c081-4fc2-b1af-363f4f3fd4f3" providerId="ADAL" clId="{7E0822BD-5381-42CF-A4E8-D18D7FBA0A55}" dt="2021-09-22T08:30:57.608" v="0"/>
        <pc:sldMkLst>
          <pc:docMk/>
          <pc:sldMk cId="1137079381" sldId="301"/>
        </pc:sldMkLst>
        <pc:spChg chg="mod">
          <ac:chgData name="William Grey" userId="37b73424-c081-4fc2-b1af-363f4f3fd4f3" providerId="ADAL" clId="{7E0822BD-5381-42CF-A4E8-D18D7FBA0A55}" dt="2021-09-22T08:30:57.608" v="0"/>
          <ac:spMkLst>
            <pc:docMk/>
            <pc:sldMk cId="1137079381" sldId="301"/>
            <ac:spMk id="2" creationId="{00000000-0000-0000-0000-000000000000}"/>
          </ac:spMkLst>
        </pc:spChg>
        <pc:spChg chg="mod">
          <ac:chgData name="William Grey" userId="37b73424-c081-4fc2-b1af-363f4f3fd4f3" providerId="ADAL" clId="{7E0822BD-5381-42CF-A4E8-D18D7FBA0A55}" dt="2021-09-22T08:30:57.608" v="0"/>
          <ac:spMkLst>
            <pc:docMk/>
            <pc:sldMk cId="1137079381" sldId="301"/>
            <ac:spMk id="3" creationId="{00000000-0000-0000-0000-000000000000}"/>
          </ac:spMkLst>
        </pc:spChg>
      </pc:sldChg>
      <pc:sldChg chg="modSp mod">
        <pc:chgData name="William Grey" userId="37b73424-c081-4fc2-b1af-363f4f3fd4f3" providerId="ADAL" clId="{7E0822BD-5381-42CF-A4E8-D18D7FBA0A55}" dt="2021-09-22T08:30:57.792" v="5" actId="27636"/>
        <pc:sldMkLst>
          <pc:docMk/>
          <pc:sldMk cId="3811023995" sldId="303"/>
        </pc:sldMkLst>
        <pc:spChg chg="mod">
          <ac:chgData name="William Grey" userId="37b73424-c081-4fc2-b1af-363f4f3fd4f3" providerId="ADAL" clId="{7E0822BD-5381-42CF-A4E8-D18D7FBA0A55}" dt="2021-09-22T08:30:57.792" v="5" actId="27636"/>
          <ac:spMkLst>
            <pc:docMk/>
            <pc:sldMk cId="3811023995" sldId="303"/>
            <ac:spMk id="2" creationId="{00000000-0000-0000-0000-000000000000}"/>
          </ac:spMkLst>
        </pc:spChg>
      </pc:sldChg>
      <pc:sldChg chg="modSp mod">
        <pc:chgData name="William Grey" userId="37b73424-c081-4fc2-b1af-363f4f3fd4f3" providerId="ADAL" clId="{7E0822BD-5381-42CF-A4E8-D18D7FBA0A55}" dt="2021-09-22T08:30:57.708" v="2" actId="27636"/>
        <pc:sldMkLst>
          <pc:docMk/>
          <pc:sldMk cId="1873503322" sldId="304"/>
        </pc:sldMkLst>
        <pc:spChg chg="mod">
          <ac:chgData name="William Grey" userId="37b73424-c081-4fc2-b1af-363f4f3fd4f3" providerId="ADAL" clId="{7E0822BD-5381-42CF-A4E8-D18D7FBA0A55}" dt="2021-09-22T08:30:57.708" v="2" actId="27636"/>
          <ac:spMkLst>
            <pc:docMk/>
            <pc:sldMk cId="1873503322" sldId="304"/>
            <ac:spMk id="2" creationId="{00000000-0000-0000-0000-000000000000}"/>
          </ac:spMkLst>
        </pc:spChg>
        <pc:spChg chg="mod">
          <ac:chgData name="William Grey" userId="37b73424-c081-4fc2-b1af-363f4f3fd4f3" providerId="ADAL" clId="{7E0822BD-5381-42CF-A4E8-D18D7FBA0A55}" dt="2021-09-22T08:30:57.608" v="0"/>
          <ac:spMkLst>
            <pc:docMk/>
            <pc:sldMk cId="1873503322" sldId="304"/>
            <ac:spMk id="3" creationId="{00000000-0000-0000-0000-000000000000}"/>
          </ac:spMkLst>
        </pc:spChg>
      </pc:sldChg>
      <pc:sldChg chg="modSp mod">
        <pc:chgData name="William Grey" userId="37b73424-c081-4fc2-b1af-363f4f3fd4f3" providerId="ADAL" clId="{7E0822BD-5381-42CF-A4E8-D18D7FBA0A55}" dt="2021-09-22T08:31:56.840" v="19" actId="1076"/>
        <pc:sldMkLst>
          <pc:docMk/>
          <pc:sldMk cId="4232584726" sldId="312"/>
        </pc:sldMkLst>
        <pc:spChg chg="mod">
          <ac:chgData name="William Grey" userId="37b73424-c081-4fc2-b1af-363f4f3fd4f3" providerId="ADAL" clId="{7E0822BD-5381-42CF-A4E8-D18D7FBA0A55}" dt="2021-09-22T08:31:56.840" v="19" actId="1076"/>
          <ac:spMkLst>
            <pc:docMk/>
            <pc:sldMk cId="4232584726" sldId="312"/>
            <ac:spMk id="2" creationId="{00000000-0000-0000-0000-000000000000}"/>
          </ac:spMkLst>
        </pc:spChg>
        <pc:spChg chg="mod">
          <ac:chgData name="William Grey" userId="37b73424-c081-4fc2-b1af-363f4f3fd4f3" providerId="ADAL" clId="{7E0822BD-5381-42CF-A4E8-D18D7FBA0A55}" dt="2021-09-22T08:30:57.608" v="0"/>
          <ac:spMkLst>
            <pc:docMk/>
            <pc:sldMk cId="4232584726" sldId="312"/>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D906536E-8AEB-4F06-B691-2FEBAF7BE6CB}"/>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6154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78288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4968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273685"/>
            <a:ext cx="10515600" cy="14895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E39BE248-7A7F-4529-BB67-593C89A0C945}"/>
              </a:ext>
            </a:extLst>
          </p:cNvPr>
          <p:cNvSpPr/>
          <p:nvPr userDrawn="1"/>
        </p:nvSpPr>
        <p:spPr>
          <a:xfrm>
            <a:off x="0" y="693465"/>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6681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84971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41680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72847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01237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6045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80284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48451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E742A9B-1D3B-C520-56B6-94BB66E7EE3C}"/>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8354C1A-0B56-D29B-2D6A-5ED726824AB9}"/>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2A77B443-4152-C616-2785-B1586C3718B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991DD2E4-4C71-1BFA-0DCF-01FDCC065D3B}"/>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9509930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Starter</a:t>
            </a:r>
          </a:p>
        </p:txBody>
      </p:sp>
      <p:sp>
        <p:nvSpPr>
          <p:cNvPr id="3" name="Content Placeholder 2"/>
          <p:cNvSpPr>
            <a:spLocks noGrp="1"/>
          </p:cNvSpPr>
          <p:nvPr>
            <p:ph idx="1"/>
          </p:nvPr>
        </p:nvSpPr>
        <p:spPr>
          <a:xfrm>
            <a:off x="759178" y="1114425"/>
            <a:ext cx="10515600" cy="4351338"/>
          </a:xfrm>
        </p:spPr>
        <p:txBody>
          <a:bodyPr>
            <a:normAutofit/>
          </a:bodyPr>
          <a:lstStyle/>
          <a:p>
            <a:pPr marL="0" indent="0">
              <a:buNone/>
            </a:pPr>
            <a:r>
              <a:rPr lang="en-GB" dirty="0"/>
              <a:t>Convert the following floating point numbers into denary:</a:t>
            </a:r>
          </a:p>
          <a:p>
            <a:endParaRPr lang="en-GB" dirty="0"/>
          </a:p>
          <a:p>
            <a:pPr marL="514350" indent="-514350">
              <a:buFont typeface="+mj-lt"/>
              <a:buAutoNum type="alphaLcParenR"/>
            </a:pPr>
            <a:r>
              <a:rPr lang="en-GB" dirty="0"/>
              <a:t>0.1110100 0010</a:t>
            </a:r>
            <a:r>
              <a:rPr lang="en-GB" baseline="-25000" dirty="0"/>
              <a:t>2</a:t>
            </a:r>
          </a:p>
          <a:p>
            <a:pPr marL="514350" indent="-514350">
              <a:buFont typeface="+mj-lt"/>
              <a:buAutoNum type="alphaLcParenR"/>
            </a:pPr>
            <a:r>
              <a:rPr lang="en-GB" dirty="0"/>
              <a:t>0.1010101 1101</a:t>
            </a:r>
            <a:r>
              <a:rPr lang="en-GB" baseline="-25000" dirty="0"/>
              <a:t>2</a:t>
            </a:r>
            <a:endParaRPr lang="en-GB" dirty="0"/>
          </a:p>
          <a:p>
            <a:pPr marL="514350" indent="-514350">
              <a:buFont typeface="+mj-lt"/>
              <a:buAutoNum type="alphaLcParenR"/>
            </a:pPr>
            <a:r>
              <a:rPr lang="en-GB" dirty="0"/>
              <a:t>1.0111100 0011</a:t>
            </a:r>
            <a:r>
              <a:rPr lang="en-GB" baseline="-25000" dirty="0"/>
              <a:t>2</a:t>
            </a:r>
          </a:p>
          <a:p>
            <a:pPr marL="0" indent="0">
              <a:buNone/>
            </a:pPr>
            <a:r>
              <a:rPr lang="en-GB" dirty="0"/>
              <a:t>Convert the following denary numbers into normalised floating point:</a:t>
            </a:r>
          </a:p>
          <a:p>
            <a:pPr marL="514350" indent="-514350">
              <a:buFont typeface="+mj-lt"/>
              <a:buAutoNum type="alphaLcParenR"/>
            </a:pPr>
            <a:r>
              <a:rPr lang="en-GB" dirty="0"/>
              <a:t>9.125</a:t>
            </a:r>
            <a:r>
              <a:rPr lang="en-GB" baseline="-25000" dirty="0"/>
              <a:t>10</a:t>
            </a:r>
            <a:endParaRPr lang="en-GB" dirty="0"/>
          </a:p>
          <a:p>
            <a:pPr marL="514350" indent="-514350">
              <a:buFont typeface="+mj-lt"/>
              <a:buAutoNum type="alphaLcParenR"/>
            </a:pPr>
            <a:r>
              <a:rPr lang="en-GB" dirty="0"/>
              <a:t>-5.75</a:t>
            </a:r>
            <a:r>
              <a:rPr lang="en-GB" baseline="-25000" dirty="0"/>
              <a:t>10</a:t>
            </a:r>
          </a:p>
        </p:txBody>
      </p:sp>
    </p:spTree>
    <p:extLst>
      <p:ext uri="{BB962C8B-B14F-4D97-AF65-F5344CB8AC3E}">
        <p14:creationId xmlns:p14="http://schemas.microsoft.com/office/powerpoint/2010/main" val="377437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555E2-7A68-404F-AC21-59B2553758E5}"/>
              </a:ext>
            </a:extLst>
          </p:cNvPr>
          <p:cNvSpPr>
            <a:spLocks noGrp="1"/>
          </p:cNvSpPr>
          <p:nvPr>
            <p:ph type="title"/>
          </p:nvPr>
        </p:nvSpPr>
        <p:spPr/>
        <p:txBody>
          <a:bodyPr>
            <a:normAutofit fontScale="90000"/>
          </a:bodyPr>
          <a:lstStyle/>
          <a:p>
            <a:r>
              <a:rPr lang="en-GB" dirty="0"/>
              <a:t>Exercise: complete the table</a:t>
            </a:r>
          </a:p>
        </p:txBody>
      </p:sp>
      <p:graphicFrame>
        <p:nvGraphicFramePr>
          <p:cNvPr id="4" name="Table 4">
            <a:extLst>
              <a:ext uri="{FF2B5EF4-FFF2-40B4-BE49-F238E27FC236}">
                <a16:creationId xmlns:a16="http://schemas.microsoft.com/office/drawing/2014/main" id="{16B9C88F-F00E-40FB-9D46-BEDEA7DC39C4}"/>
              </a:ext>
            </a:extLst>
          </p:cNvPr>
          <p:cNvGraphicFramePr>
            <a:graphicFrameLocks noGrp="1"/>
          </p:cNvGraphicFramePr>
          <p:nvPr>
            <p:ph idx="1"/>
            <p:extLst>
              <p:ext uri="{D42A27DB-BD31-4B8C-83A1-F6EECF244321}">
                <p14:modId xmlns:p14="http://schemas.microsoft.com/office/powerpoint/2010/main" val="986635617"/>
              </p:ext>
            </p:extLst>
          </p:nvPr>
        </p:nvGraphicFramePr>
        <p:xfrm>
          <a:off x="838200" y="1825625"/>
          <a:ext cx="8909956" cy="2291080"/>
        </p:xfrm>
        <a:graphic>
          <a:graphicData uri="http://schemas.openxmlformats.org/drawingml/2006/table">
            <a:tbl>
              <a:tblPr firstRow="1" bandRow="1">
                <a:tableStyleId>{5940675A-B579-460E-94D1-54222C63F5DA}</a:tableStyleId>
              </a:tblPr>
              <a:tblGrid>
                <a:gridCol w="2227489">
                  <a:extLst>
                    <a:ext uri="{9D8B030D-6E8A-4147-A177-3AD203B41FA5}">
                      <a16:colId xmlns:a16="http://schemas.microsoft.com/office/drawing/2014/main" val="946657953"/>
                    </a:ext>
                  </a:extLst>
                </a:gridCol>
                <a:gridCol w="2227489">
                  <a:extLst>
                    <a:ext uri="{9D8B030D-6E8A-4147-A177-3AD203B41FA5}">
                      <a16:colId xmlns:a16="http://schemas.microsoft.com/office/drawing/2014/main" val="3513536246"/>
                    </a:ext>
                  </a:extLst>
                </a:gridCol>
                <a:gridCol w="2227489">
                  <a:extLst>
                    <a:ext uri="{9D8B030D-6E8A-4147-A177-3AD203B41FA5}">
                      <a16:colId xmlns:a16="http://schemas.microsoft.com/office/drawing/2014/main" val="2636706159"/>
                    </a:ext>
                  </a:extLst>
                </a:gridCol>
                <a:gridCol w="2227489">
                  <a:extLst>
                    <a:ext uri="{9D8B030D-6E8A-4147-A177-3AD203B41FA5}">
                      <a16:colId xmlns:a16="http://schemas.microsoft.com/office/drawing/2014/main" val="4057565855"/>
                    </a:ext>
                  </a:extLst>
                </a:gridCol>
              </a:tblGrid>
              <a:tr h="370840">
                <a:tc>
                  <a:txBody>
                    <a:bodyPr/>
                    <a:lstStyle/>
                    <a:p>
                      <a:r>
                        <a:rPr lang="en-GB" b="1" dirty="0"/>
                        <a:t>Actual value</a:t>
                      </a:r>
                    </a:p>
                  </a:txBody>
                  <a:tcPr/>
                </a:tc>
                <a:tc>
                  <a:txBody>
                    <a:bodyPr/>
                    <a:lstStyle/>
                    <a:p>
                      <a:r>
                        <a:rPr lang="en-GB" b="1" dirty="0"/>
                        <a:t>Floating point value</a:t>
                      </a:r>
                    </a:p>
                  </a:txBody>
                  <a:tcPr/>
                </a:tc>
                <a:tc>
                  <a:txBody>
                    <a:bodyPr/>
                    <a:lstStyle/>
                    <a:p>
                      <a:r>
                        <a:rPr lang="en-GB" b="1" dirty="0"/>
                        <a:t>Absolute error </a:t>
                      </a:r>
                    </a:p>
                  </a:txBody>
                  <a:tcPr/>
                </a:tc>
                <a:tc>
                  <a:txBody>
                    <a:bodyPr/>
                    <a:lstStyle/>
                    <a:p>
                      <a:r>
                        <a:rPr lang="en-GB" b="1" dirty="0"/>
                        <a:t>Relative error</a:t>
                      </a:r>
                    </a:p>
                  </a:txBody>
                  <a:tcPr/>
                </a:tc>
                <a:extLst>
                  <a:ext uri="{0D108BD9-81ED-4DB2-BD59-A6C34878D82A}">
                    <a16:rowId xmlns:a16="http://schemas.microsoft.com/office/drawing/2014/main" val="2139977635"/>
                  </a:ext>
                </a:extLst>
              </a:tr>
              <a:tr h="370840">
                <a:tc>
                  <a:txBody>
                    <a:bodyPr/>
                    <a:lstStyle/>
                    <a:p>
                      <a:endParaRPr lang="en-GB" dirty="0"/>
                    </a:p>
                    <a:p>
                      <a:r>
                        <a:rPr lang="en-GB" dirty="0"/>
                        <a:t>0.513</a:t>
                      </a:r>
                    </a:p>
                  </a:txBody>
                  <a:tcPr/>
                </a:tc>
                <a:tc>
                  <a:txBody>
                    <a:bodyPr/>
                    <a:lstStyle/>
                    <a:p>
                      <a:endParaRPr lang="en-GB" dirty="0"/>
                    </a:p>
                    <a:p>
                      <a:r>
                        <a:rPr lang="en-GB" dirty="0"/>
                        <a:t>0.5</a:t>
                      </a:r>
                    </a:p>
                  </a:txBody>
                  <a:tcPr/>
                </a:tc>
                <a:tc>
                  <a:txBody>
                    <a:bodyPr/>
                    <a:lstStyle/>
                    <a:p>
                      <a:endParaRPr lang="en-GB" dirty="0"/>
                    </a:p>
                    <a:p>
                      <a:r>
                        <a:rPr lang="en-GB" dirty="0"/>
                        <a:t>0.013 = 1.3%</a:t>
                      </a:r>
                    </a:p>
                  </a:txBody>
                  <a:tcPr/>
                </a:tc>
                <a:tc>
                  <a:txBody>
                    <a:bodyPr/>
                    <a:lstStyle/>
                    <a:p>
                      <a:endParaRPr lang="en-GB" dirty="0"/>
                    </a:p>
                    <a:p>
                      <a:r>
                        <a:rPr lang="en-GB" dirty="0"/>
                        <a:t>0.025 = 2.5%</a:t>
                      </a:r>
                    </a:p>
                  </a:txBody>
                  <a:tcPr/>
                </a:tc>
                <a:extLst>
                  <a:ext uri="{0D108BD9-81ED-4DB2-BD59-A6C34878D82A}">
                    <a16:rowId xmlns:a16="http://schemas.microsoft.com/office/drawing/2014/main" val="2948448483"/>
                  </a:ext>
                </a:extLst>
              </a:tr>
              <a:tr h="370840">
                <a:tc>
                  <a:txBody>
                    <a:bodyPr/>
                    <a:lstStyle/>
                    <a:p>
                      <a:endParaRPr lang="en-GB" dirty="0"/>
                    </a:p>
                    <a:p>
                      <a:r>
                        <a:rPr lang="en-GB" dirty="0"/>
                        <a:t>0.191</a:t>
                      </a:r>
                    </a:p>
                  </a:txBody>
                  <a:tcPr/>
                </a:tc>
                <a:tc>
                  <a:txBody>
                    <a:bodyPr/>
                    <a:lstStyle/>
                    <a:p>
                      <a:endParaRPr lang="en-GB" dirty="0"/>
                    </a:p>
                    <a:p>
                      <a:r>
                        <a:rPr lang="en-GB" dirty="0"/>
                        <a:t>0.1875</a:t>
                      </a:r>
                    </a:p>
                  </a:txBody>
                  <a:tcPr/>
                </a:tc>
                <a:tc>
                  <a:txBody>
                    <a:bodyPr/>
                    <a:lstStyle/>
                    <a:p>
                      <a:endParaRPr lang="en-GB" dirty="0"/>
                    </a:p>
                    <a:p>
                      <a:r>
                        <a:rPr lang="en-GB" dirty="0"/>
                        <a:t>0.0035 = 0.35%</a:t>
                      </a:r>
                    </a:p>
                  </a:txBody>
                  <a:tcPr/>
                </a:tc>
                <a:tc>
                  <a:txBody>
                    <a:bodyPr/>
                    <a:lstStyle/>
                    <a:p>
                      <a:endParaRPr lang="en-GB" dirty="0"/>
                    </a:p>
                    <a:p>
                      <a:r>
                        <a:rPr lang="en-GB" dirty="0"/>
                        <a:t>0.018 = 1.8%</a:t>
                      </a:r>
                    </a:p>
                  </a:txBody>
                  <a:tcPr/>
                </a:tc>
                <a:extLst>
                  <a:ext uri="{0D108BD9-81ED-4DB2-BD59-A6C34878D82A}">
                    <a16:rowId xmlns:a16="http://schemas.microsoft.com/office/drawing/2014/main" val="2340860416"/>
                  </a:ext>
                </a:extLst>
              </a:tr>
              <a:tr h="370840">
                <a:tc>
                  <a:txBody>
                    <a:bodyPr/>
                    <a:lstStyle/>
                    <a:p>
                      <a:endParaRPr lang="en-GB" dirty="0"/>
                    </a:p>
                    <a:p>
                      <a:r>
                        <a:rPr lang="en-GB" dirty="0"/>
                        <a:t>0.033</a:t>
                      </a:r>
                    </a:p>
                  </a:txBody>
                  <a:tcPr/>
                </a:tc>
                <a:tc>
                  <a:txBody>
                    <a:bodyPr/>
                    <a:lstStyle/>
                    <a:p>
                      <a:endParaRPr lang="en-GB" dirty="0"/>
                    </a:p>
                    <a:p>
                      <a:r>
                        <a:rPr lang="en-GB" dirty="0"/>
                        <a:t>0.03125</a:t>
                      </a:r>
                    </a:p>
                  </a:txBody>
                  <a:tcPr/>
                </a:tc>
                <a:tc>
                  <a:txBody>
                    <a:bodyPr/>
                    <a:lstStyle/>
                    <a:p>
                      <a:endParaRPr lang="en-GB" dirty="0"/>
                    </a:p>
                    <a:p>
                      <a:r>
                        <a:rPr lang="en-GB" dirty="0"/>
                        <a:t>0.00175 = 0.18%</a:t>
                      </a:r>
                    </a:p>
                  </a:txBody>
                  <a:tcPr/>
                </a:tc>
                <a:tc>
                  <a:txBody>
                    <a:bodyPr/>
                    <a:lstStyle/>
                    <a:p>
                      <a:endParaRPr lang="en-GB" dirty="0"/>
                    </a:p>
                    <a:p>
                      <a:r>
                        <a:rPr lang="en-GB" dirty="0"/>
                        <a:t>0.053 = 5.3%</a:t>
                      </a:r>
                    </a:p>
                  </a:txBody>
                  <a:tcPr/>
                </a:tc>
                <a:extLst>
                  <a:ext uri="{0D108BD9-81ED-4DB2-BD59-A6C34878D82A}">
                    <a16:rowId xmlns:a16="http://schemas.microsoft.com/office/drawing/2014/main" val="2257187122"/>
                  </a:ext>
                </a:extLst>
              </a:tr>
            </a:tbl>
          </a:graphicData>
        </a:graphic>
      </p:graphicFrame>
    </p:spTree>
    <p:extLst>
      <p:ext uri="{BB962C8B-B14F-4D97-AF65-F5344CB8AC3E}">
        <p14:creationId xmlns:p14="http://schemas.microsoft.com/office/powerpoint/2010/main" val="3703820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555E2-7A68-404F-AC21-59B2553758E5}"/>
              </a:ext>
            </a:extLst>
          </p:cNvPr>
          <p:cNvSpPr>
            <a:spLocks noGrp="1"/>
          </p:cNvSpPr>
          <p:nvPr>
            <p:ph type="title"/>
          </p:nvPr>
        </p:nvSpPr>
        <p:spPr/>
        <p:txBody>
          <a:bodyPr>
            <a:normAutofit fontScale="90000"/>
          </a:bodyPr>
          <a:lstStyle/>
          <a:p>
            <a:r>
              <a:rPr lang="en-GB" dirty="0"/>
              <a:t>Exercise: complete the table</a:t>
            </a:r>
          </a:p>
        </p:txBody>
      </p:sp>
      <p:graphicFrame>
        <p:nvGraphicFramePr>
          <p:cNvPr id="4" name="Table 4">
            <a:extLst>
              <a:ext uri="{FF2B5EF4-FFF2-40B4-BE49-F238E27FC236}">
                <a16:creationId xmlns:a16="http://schemas.microsoft.com/office/drawing/2014/main" id="{16B9C88F-F00E-40FB-9D46-BEDEA7DC39C4}"/>
              </a:ext>
            </a:extLst>
          </p:cNvPr>
          <p:cNvGraphicFramePr>
            <a:graphicFrameLocks noGrp="1"/>
          </p:cNvGraphicFramePr>
          <p:nvPr>
            <p:ph idx="1"/>
            <p:extLst>
              <p:ext uri="{D42A27DB-BD31-4B8C-83A1-F6EECF244321}">
                <p14:modId xmlns:p14="http://schemas.microsoft.com/office/powerpoint/2010/main" val="1872669736"/>
              </p:ext>
            </p:extLst>
          </p:nvPr>
        </p:nvGraphicFramePr>
        <p:xfrm>
          <a:off x="838200" y="1825625"/>
          <a:ext cx="8909956" cy="2291080"/>
        </p:xfrm>
        <a:graphic>
          <a:graphicData uri="http://schemas.openxmlformats.org/drawingml/2006/table">
            <a:tbl>
              <a:tblPr firstRow="1" bandRow="1">
                <a:tableStyleId>{5940675A-B579-460E-94D1-54222C63F5DA}</a:tableStyleId>
              </a:tblPr>
              <a:tblGrid>
                <a:gridCol w="2227489">
                  <a:extLst>
                    <a:ext uri="{9D8B030D-6E8A-4147-A177-3AD203B41FA5}">
                      <a16:colId xmlns:a16="http://schemas.microsoft.com/office/drawing/2014/main" val="946657953"/>
                    </a:ext>
                  </a:extLst>
                </a:gridCol>
                <a:gridCol w="2227489">
                  <a:extLst>
                    <a:ext uri="{9D8B030D-6E8A-4147-A177-3AD203B41FA5}">
                      <a16:colId xmlns:a16="http://schemas.microsoft.com/office/drawing/2014/main" val="3513536246"/>
                    </a:ext>
                  </a:extLst>
                </a:gridCol>
                <a:gridCol w="2227489">
                  <a:extLst>
                    <a:ext uri="{9D8B030D-6E8A-4147-A177-3AD203B41FA5}">
                      <a16:colId xmlns:a16="http://schemas.microsoft.com/office/drawing/2014/main" val="2636706159"/>
                    </a:ext>
                  </a:extLst>
                </a:gridCol>
                <a:gridCol w="2227489">
                  <a:extLst>
                    <a:ext uri="{9D8B030D-6E8A-4147-A177-3AD203B41FA5}">
                      <a16:colId xmlns:a16="http://schemas.microsoft.com/office/drawing/2014/main" val="4057565855"/>
                    </a:ext>
                  </a:extLst>
                </a:gridCol>
              </a:tblGrid>
              <a:tr h="370840">
                <a:tc>
                  <a:txBody>
                    <a:bodyPr/>
                    <a:lstStyle/>
                    <a:p>
                      <a:r>
                        <a:rPr lang="en-GB" b="1" dirty="0"/>
                        <a:t>Actual value</a:t>
                      </a:r>
                    </a:p>
                  </a:txBody>
                  <a:tcPr/>
                </a:tc>
                <a:tc>
                  <a:txBody>
                    <a:bodyPr/>
                    <a:lstStyle/>
                    <a:p>
                      <a:r>
                        <a:rPr lang="en-GB" b="1" dirty="0"/>
                        <a:t>Floating point value</a:t>
                      </a:r>
                    </a:p>
                  </a:txBody>
                  <a:tcPr/>
                </a:tc>
                <a:tc>
                  <a:txBody>
                    <a:bodyPr/>
                    <a:lstStyle/>
                    <a:p>
                      <a:r>
                        <a:rPr lang="en-GB" b="1" dirty="0"/>
                        <a:t>Absolute error </a:t>
                      </a:r>
                    </a:p>
                  </a:txBody>
                  <a:tcPr/>
                </a:tc>
                <a:tc>
                  <a:txBody>
                    <a:bodyPr/>
                    <a:lstStyle/>
                    <a:p>
                      <a:r>
                        <a:rPr lang="en-GB" b="1" dirty="0"/>
                        <a:t>Relative error</a:t>
                      </a:r>
                    </a:p>
                  </a:txBody>
                  <a:tcPr/>
                </a:tc>
                <a:extLst>
                  <a:ext uri="{0D108BD9-81ED-4DB2-BD59-A6C34878D82A}">
                    <a16:rowId xmlns:a16="http://schemas.microsoft.com/office/drawing/2014/main" val="2139977635"/>
                  </a:ext>
                </a:extLst>
              </a:tr>
              <a:tr h="370840">
                <a:tc>
                  <a:txBody>
                    <a:bodyPr/>
                    <a:lstStyle/>
                    <a:p>
                      <a:endParaRPr lang="en-GB" dirty="0"/>
                    </a:p>
                    <a:p>
                      <a:r>
                        <a:rPr lang="en-GB" dirty="0"/>
                        <a:t>0.513</a:t>
                      </a:r>
                    </a:p>
                  </a:txBody>
                  <a:tcPr/>
                </a:tc>
                <a:tc>
                  <a:txBody>
                    <a:bodyPr/>
                    <a:lstStyle/>
                    <a:p>
                      <a:endParaRPr lang="en-GB" dirty="0"/>
                    </a:p>
                    <a:p>
                      <a:r>
                        <a:rPr lang="en-GB" dirty="0"/>
                        <a:t>0.5</a:t>
                      </a:r>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948448483"/>
                  </a:ext>
                </a:extLst>
              </a:tr>
              <a:tr h="370840">
                <a:tc>
                  <a:txBody>
                    <a:bodyPr/>
                    <a:lstStyle/>
                    <a:p>
                      <a:endParaRPr lang="en-GB" dirty="0"/>
                    </a:p>
                    <a:p>
                      <a:r>
                        <a:rPr lang="en-GB" dirty="0"/>
                        <a:t>0.191</a:t>
                      </a:r>
                    </a:p>
                  </a:txBody>
                  <a:tcPr/>
                </a:tc>
                <a:tc>
                  <a:txBody>
                    <a:bodyPr/>
                    <a:lstStyle/>
                    <a:p>
                      <a:endParaRPr lang="en-GB" dirty="0"/>
                    </a:p>
                    <a:p>
                      <a:r>
                        <a:rPr lang="en-GB" dirty="0"/>
                        <a:t>0.1875</a:t>
                      </a:r>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340860416"/>
                  </a:ext>
                </a:extLst>
              </a:tr>
              <a:tr h="370840">
                <a:tc>
                  <a:txBody>
                    <a:bodyPr/>
                    <a:lstStyle/>
                    <a:p>
                      <a:endParaRPr lang="en-GB" dirty="0"/>
                    </a:p>
                    <a:p>
                      <a:r>
                        <a:rPr lang="en-GB" dirty="0"/>
                        <a:t>0.033</a:t>
                      </a:r>
                    </a:p>
                  </a:txBody>
                  <a:tcPr/>
                </a:tc>
                <a:tc>
                  <a:txBody>
                    <a:bodyPr/>
                    <a:lstStyle/>
                    <a:p>
                      <a:endParaRPr lang="en-GB" dirty="0"/>
                    </a:p>
                    <a:p>
                      <a:r>
                        <a:rPr lang="en-GB" dirty="0"/>
                        <a:t>0.03125</a:t>
                      </a:r>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257187122"/>
                  </a:ext>
                </a:extLst>
              </a:tr>
            </a:tbl>
          </a:graphicData>
        </a:graphic>
      </p:graphicFrame>
    </p:spTree>
    <p:extLst>
      <p:ext uri="{BB962C8B-B14F-4D97-AF65-F5344CB8AC3E}">
        <p14:creationId xmlns:p14="http://schemas.microsoft.com/office/powerpoint/2010/main" val="1060160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551" y="308191"/>
            <a:ext cx="10515600" cy="148953"/>
          </a:xfrm>
        </p:spPr>
        <p:txBody>
          <a:bodyPr>
            <a:noAutofit/>
          </a:bodyPr>
          <a:lstStyle/>
          <a:p>
            <a:r>
              <a:rPr lang="en-GB" sz="2800" dirty="0"/>
              <a:t>Represent the following numbers as closely as possible using 8 bits. Calculate the relative and absolute error in each case.</a:t>
            </a:r>
          </a:p>
        </p:txBody>
      </p:sp>
      <p:sp>
        <p:nvSpPr>
          <p:cNvPr id="3" name="Content Placeholder 2"/>
          <p:cNvSpPr>
            <a:spLocks noGrp="1"/>
          </p:cNvSpPr>
          <p:nvPr>
            <p:ph idx="1"/>
          </p:nvPr>
        </p:nvSpPr>
        <p:spPr/>
        <p:txBody>
          <a:bodyPr/>
          <a:lstStyle/>
          <a:p>
            <a:endParaRPr lang="en-GB" dirty="0"/>
          </a:p>
          <a:p>
            <a:pPr marL="514350" indent="-514350">
              <a:buFont typeface="+mj-lt"/>
              <a:buAutoNum type="alphaLcPeriod"/>
            </a:pPr>
            <a:r>
              <a:rPr lang="en-GB" dirty="0"/>
              <a:t>0.9</a:t>
            </a:r>
            <a:r>
              <a:rPr lang="en-GB" baseline="-25000" dirty="0"/>
              <a:t>10</a:t>
            </a:r>
          </a:p>
          <a:p>
            <a:pPr marL="514350" indent="-514350">
              <a:buFont typeface="+mj-lt"/>
              <a:buAutoNum type="alphaLcPeriod"/>
            </a:pPr>
            <a:r>
              <a:rPr lang="en-GB" dirty="0"/>
              <a:t>0.6</a:t>
            </a:r>
            <a:r>
              <a:rPr lang="en-GB" baseline="-25000" dirty="0"/>
              <a:t>10</a:t>
            </a:r>
            <a:endParaRPr lang="en-GB" dirty="0"/>
          </a:p>
          <a:p>
            <a:pPr marL="514350" indent="-514350">
              <a:buFont typeface="+mj-lt"/>
              <a:buAutoNum type="alphaLcPeriod"/>
            </a:pPr>
            <a:r>
              <a:rPr lang="en-GB" dirty="0"/>
              <a:t>0.21</a:t>
            </a:r>
            <a:r>
              <a:rPr lang="en-GB" baseline="-25000" dirty="0"/>
              <a:t>10</a:t>
            </a:r>
            <a:endParaRPr lang="en-GB" dirty="0"/>
          </a:p>
        </p:txBody>
      </p:sp>
    </p:spTree>
    <p:extLst>
      <p:ext uri="{BB962C8B-B14F-4D97-AF65-F5344CB8AC3E}">
        <p14:creationId xmlns:p14="http://schemas.microsoft.com/office/powerpoint/2010/main" val="4232584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5908" y="1825625"/>
            <a:ext cx="10515600" cy="4351338"/>
          </a:xfrm>
        </p:spPr>
        <p:txBody>
          <a:bodyPr/>
          <a:lstStyle/>
          <a:p>
            <a:endParaRPr lang="en-GB" dirty="0"/>
          </a:p>
          <a:p>
            <a:pPr marL="514350" indent="-514350">
              <a:buFont typeface="+mj-lt"/>
              <a:buAutoNum type="alphaLcPeriod"/>
            </a:pPr>
            <a:r>
              <a:rPr lang="en-GB" dirty="0"/>
              <a:t>0.9</a:t>
            </a:r>
            <a:r>
              <a:rPr lang="en-GB" baseline="-25000" dirty="0"/>
              <a:t>10</a:t>
            </a:r>
            <a:endParaRPr lang="en-GB" dirty="0"/>
          </a:p>
          <a:p>
            <a:pPr marL="0" indent="0">
              <a:buNone/>
            </a:pPr>
            <a:r>
              <a:rPr lang="en-GB" dirty="0">
                <a:solidFill>
                  <a:srgbClr val="FF0000"/>
                </a:solidFill>
              </a:rPr>
              <a:t>0.1110011 = 0.8984375 abs=0.0015625 </a:t>
            </a:r>
            <a:r>
              <a:rPr lang="en-GB" dirty="0" err="1">
                <a:solidFill>
                  <a:srgbClr val="FF0000"/>
                </a:solidFill>
              </a:rPr>
              <a:t>rel</a:t>
            </a:r>
            <a:r>
              <a:rPr lang="en-GB" dirty="0">
                <a:solidFill>
                  <a:srgbClr val="FF0000"/>
                </a:solidFill>
              </a:rPr>
              <a:t>=0.001736111 = 0.17%</a:t>
            </a:r>
          </a:p>
          <a:p>
            <a:pPr marL="0" indent="0">
              <a:buNone/>
            </a:pPr>
            <a:r>
              <a:rPr lang="en-GB" dirty="0"/>
              <a:t>b.    0.6</a:t>
            </a:r>
            <a:r>
              <a:rPr lang="en-GB" baseline="-25000" dirty="0"/>
              <a:t>10</a:t>
            </a:r>
            <a:endParaRPr lang="en-GB" dirty="0"/>
          </a:p>
          <a:p>
            <a:pPr marL="0" indent="0">
              <a:buNone/>
            </a:pPr>
            <a:r>
              <a:rPr lang="en-GB" dirty="0">
                <a:solidFill>
                  <a:srgbClr val="FF0000"/>
                </a:solidFill>
              </a:rPr>
              <a:t>0.1001101   0.0015625, 0.26%</a:t>
            </a:r>
          </a:p>
          <a:p>
            <a:pPr marL="514350" indent="-514350">
              <a:buAutoNum type="alphaLcPeriod" startAt="3"/>
            </a:pPr>
            <a:r>
              <a:rPr lang="en-GB" dirty="0"/>
              <a:t>0.21</a:t>
            </a:r>
            <a:r>
              <a:rPr lang="en-GB" baseline="-25000" dirty="0"/>
              <a:t>10</a:t>
            </a:r>
            <a:endParaRPr lang="en-GB" dirty="0"/>
          </a:p>
          <a:p>
            <a:pPr marL="0" indent="0">
              <a:buNone/>
            </a:pPr>
            <a:r>
              <a:rPr lang="en-GB" dirty="0">
                <a:solidFill>
                  <a:srgbClr val="FF0000"/>
                </a:solidFill>
              </a:rPr>
              <a:t>0.0011011   0.0009375 0.000446</a:t>
            </a:r>
          </a:p>
        </p:txBody>
      </p:sp>
      <p:sp>
        <p:nvSpPr>
          <p:cNvPr id="7" name="TextBox 6">
            <a:extLst>
              <a:ext uri="{FF2B5EF4-FFF2-40B4-BE49-F238E27FC236}">
                <a16:creationId xmlns:a16="http://schemas.microsoft.com/office/drawing/2014/main" id="{4AEF53FC-8FD6-4058-90F4-85D9DC510402}"/>
              </a:ext>
            </a:extLst>
          </p:cNvPr>
          <p:cNvSpPr txBox="1"/>
          <p:nvPr/>
        </p:nvSpPr>
        <p:spPr>
          <a:xfrm>
            <a:off x="691444" y="1"/>
            <a:ext cx="9716912" cy="707886"/>
          </a:xfrm>
          <a:prstGeom prst="rect">
            <a:avLst/>
          </a:prstGeom>
          <a:noFill/>
        </p:spPr>
        <p:txBody>
          <a:bodyPr wrap="square">
            <a:spAutoFit/>
          </a:bodyPr>
          <a:lstStyle/>
          <a:p>
            <a:r>
              <a:rPr lang="en-GB" sz="2000" dirty="0"/>
              <a:t>Represent the following numbers as closely as possible using 8 bits. Calculate the relative and absolute error in each case.</a:t>
            </a:r>
          </a:p>
        </p:txBody>
      </p:sp>
    </p:spTree>
    <p:extLst>
      <p:ext uri="{BB962C8B-B14F-4D97-AF65-F5344CB8AC3E}">
        <p14:creationId xmlns:p14="http://schemas.microsoft.com/office/powerpoint/2010/main" val="2021158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Rounding errors</a:t>
            </a:r>
          </a:p>
        </p:txBody>
      </p:sp>
      <p:sp>
        <p:nvSpPr>
          <p:cNvPr id="3" name="Content Placeholder 2"/>
          <p:cNvSpPr>
            <a:spLocks noGrp="1"/>
          </p:cNvSpPr>
          <p:nvPr>
            <p:ph idx="1"/>
          </p:nvPr>
        </p:nvSpPr>
        <p:spPr>
          <a:xfrm>
            <a:off x="838200" y="1825625"/>
            <a:ext cx="10515600" cy="4475163"/>
          </a:xfrm>
        </p:spPr>
        <p:txBody>
          <a:bodyPr>
            <a:normAutofit fontScale="85000" lnSpcReduction="20000"/>
          </a:bodyPr>
          <a:lstStyle/>
          <a:p>
            <a:pPr marL="0" indent="0">
              <a:buNone/>
            </a:pPr>
            <a:r>
              <a:rPr lang="en-GB" dirty="0"/>
              <a:t>Some numbers cannot be represented exactly using binary. For instance we cannot represent 0.1.  However given 4 bits what is the closest we can do?</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0.125</a:t>
            </a:r>
          </a:p>
          <a:p>
            <a:pPr marL="0" indent="0">
              <a:buNone/>
            </a:pPr>
            <a:endParaRPr lang="en-GB" dirty="0"/>
          </a:p>
          <a:p>
            <a:pPr marL="0" indent="0">
              <a:buNone/>
            </a:pPr>
            <a:r>
              <a:rPr lang="en-GB" b="1" dirty="0"/>
              <a:t>absolute error: </a:t>
            </a:r>
            <a:r>
              <a:rPr lang="en-GB" dirty="0"/>
              <a:t> actual number – represented number</a:t>
            </a:r>
          </a:p>
          <a:p>
            <a:pPr marL="0" indent="0">
              <a:buNone/>
            </a:pPr>
            <a:r>
              <a:rPr lang="en-GB" dirty="0"/>
              <a:t>So in this case it is:  | 0.1 – 0.125 | = 0.025   </a:t>
            </a:r>
          </a:p>
          <a:p>
            <a:pPr marL="0" indent="0">
              <a:buNone/>
            </a:pPr>
            <a:r>
              <a:rPr lang="en-GB" b="1" dirty="0"/>
              <a:t>Relative error </a:t>
            </a:r>
            <a:r>
              <a:rPr lang="en-GB" dirty="0"/>
              <a:t>= absolute error / actual number</a:t>
            </a:r>
          </a:p>
          <a:p>
            <a:pPr marL="0" indent="0">
              <a:buNone/>
            </a:pPr>
            <a:r>
              <a:rPr lang="en-GB" dirty="0"/>
              <a:t>0.025 / 0.1 = 0.25 = 25%</a:t>
            </a:r>
          </a:p>
          <a:p>
            <a:pPr marL="0" indent="0">
              <a:buNone/>
            </a:pPr>
            <a:endParaRPr lang="en-GB" dirty="0"/>
          </a:p>
          <a:p>
            <a:pPr marL="0" indent="0">
              <a:buNone/>
            </a:pPr>
            <a:endParaRPr lang="en-GB" dirty="0"/>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931562383"/>
              </p:ext>
            </p:extLst>
          </p:nvPr>
        </p:nvGraphicFramePr>
        <p:xfrm>
          <a:off x="1431925" y="3091391"/>
          <a:ext cx="5418668" cy="741680"/>
        </p:xfrm>
        <a:graphic>
          <a:graphicData uri="http://schemas.openxmlformats.org/drawingml/2006/table">
            <a:tbl>
              <a:tblPr firstRow="1" bandRow="1">
                <a:tableStyleId>{93296810-A885-4BE3-A3E7-6D5BEEA58F35}</a:tableStyleId>
              </a:tblPr>
              <a:tblGrid>
                <a:gridCol w="1354667">
                  <a:extLst>
                    <a:ext uri="{9D8B030D-6E8A-4147-A177-3AD203B41FA5}">
                      <a16:colId xmlns:a16="http://schemas.microsoft.com/office/drawing/2014/main" val="20000"/>
                    </a:ext>
                  </a:extLst>
                </a:gridCol>
                <a:gridCol w="1354667">
                  <a:extLst>
                    <a:ext uri="{9D8B030D-6E8A-4147-A177-3AD203B41FA5}">
                      <a16:colId xmlns:a16="http://schemas.microsoft.com/office/drawing/2014/main" val="20001"/>
                    </a:ext>
                  </a:extLst>
                </a:gridCol>
                <a:gridCol w="1354667">
                  <a:extLst>
                    <a:ext uri="{9D8B030D-6E8A-4147-A177-3AD203B41FA5}">
                      <a16:colId xmlns:a16="http://schemas.microsoft.com/office/drawing/2014/main" val="20002"/>
                    </a:ext>
                  </a:extLst>
                </a:gridCol>
                <a:gridCol w="1354667">
                  <a:extLst>
                    <a:ext uri="{9D8B030D-6E8A-4147-A177-3AD203B41FA5}">
                      <a16:colId xmlns:a16="http://schemas.microsoft.com/office/drawing/2014/main" val="20003"/>
                    </a:ext>
                  </a:extLst>
                </a:gridCol>
              </a:tblGrid>
              <a:tr h="370840">
                <a:tc>
                  <a:txBody>
                    <a:bodyPr/>
                    <a:lstStyle/>
                    <a:p>
                      <a:r>
                        <a:rPr lang="en-GB" dirty="0"/>
                        <a:t>1</a:t>
                      </a:r>
                    </a:p>
                  </a:txBody>
                  <a:tcPr/>
                </a:tc>
                <a:tc>
                  <a:txBody>
                    <a:bodyPr/>
                    <a:lstStyle/>
                    <a:p>
                      <a:r>
                        <a:rPr lang="en-GB" dirty="0"/>
                        <a:t>1/2</a:t>
                      </a:r>
                    </a:p>
                  </a:txBody>
                  <a:tcPr/>
                </a:tc>
                <a:tc>
                  <a:txBody>
                    <a:bodyPr/>
                    <a:lstStyle/>
                    <a:p>
                      <a:r>
                        <a:rPr lang="en-GB" dirty="0"/>
                        <a:t>1/4</a:t>
                      </a:r>
                    </a:p>
                  </a:txBody>
                  <a:tcPr/>
                </a:tc>
                <a:tc>
                  <a:txBody>
                    <a:bodyPr/>
                    <a:lstStyle/>
                    <a:p>
                      <a:r>
                        <a:rPr lang="en-GB" dirty="0"/>
                        <a:t>1/8</a:t>
                      </a:r>
                    </a:p>
                  </a:txBody>
                  <a:tcPr/>
                </a:tc>
                <a:extLst>
                  <a:ext uri="{0D108BD9-81ED-4DB2-BD59-A6C34878D82A}">
                    <a16:rowId xmlns:a16="http://schemas.microsoft.com/office/drawing/2014/main" val="10000"/>
                  </a:ext>
                </a:extLst>
              </a:tr>
              <a:tr h="370840">
                <a:tc>
                  <a:txBody>
                    <a:bodyPr/>
                    <a:lstStyle/>
                    <a:p>
                      <a:r>
                        <a:rPr lang="en-GB" dirty="0"/>
                        <a:t>0</a:t>
                      </a:r>
                    </a:p>
                  </a:txBody>
                  <a:tcPr/>
                </a:tc>
                <a:tc>
                  <a:txBody>
                    <a:bodyPr/>
                    <a:lstStyle/>
                    <a:p>
                      <a:r>
                        <a:rPr lang="en-GB" dirty="0"/>
                        <a:t>0</a:t>
                      </a:r>
                    </a:p>
                  </a:txBody>
                  <a:tcPr/>
                </a:tc>
                <a:tc>
                  <a:txBody>
                    <a:bodyPr/>
                    <a:lstStyle/>
                    <a:p>
                      <a:r>
                        <a:rPr lang="en-GB" dirty="0"/>
                        <a:t>0</a:t>
                      </a:r>
                    </a:p>
                  </a:txBody>
                  <a:tcPr/>
                </a:tc>
                <a:tc>
                  <a:txBody>
                    <a:bodyPr/>
                    <a:lstStyle/>
                    <a:p>
                      <a:r>
                        <a:rPr lang="en-GB" dirty="0"/>
                        <a:t>1</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811023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Rounding errors</a:t>
            </a:r>
          </a:p>
        </p:txBody>
      </p:sp>
      <p:sp>
        <p:nvSpPr>
          <p:cNvPr id="3" name="Content Placeholder 2"/>
          <p:cNvSpPr>
            <a:spLocks noGrp="1"/>
          </p:cNvSpPr>
          <p:nvPr>
            <p:ph idx="1"/>
          </p:nvPr>
        </p:nvSpPr>
        <p:spPr>
          <a:xfrm>
            <a:off x="540000" y="1399253"/>
            <a:ext cx="10515600" cy="4475163"/>
          </a:xfrm>
        </p:spPr>
        <p:txBody>
          <a:bodyPr>
            <a:normAutofit fontScale="92500" lnSpcReduction="20000"/>
          </a:bodyPr>
          <a:lstStyle/>
          <a:p>
            <a:pPr marL="0" indent="0">
              <a:buNone/>
            </a:pPr>
            <a:r>
              <a:rPr lang="en-GB" dirty="0"/>
              <a:t>Given 6 bits what is the closest we can do?</a:t>
            </a:r>
          </a:p>
          <a:p>
            <a:pPr marL="0" indent="0">
              <a:buNone/>
            </a:pPr>
            <a:endParaRPr lang="en-GB" dirty="0"/>
          </a:p>
          <a:p>
            <a:pPr marL="0" indent="0">
              <a:buNone/>
            </a:pPr>
            <a:endParaRPr lang="en-GB" dirty="0"/>
          </a:p>
          <a:p>
            <a:pPr marL="0" indent="0">
              <a:buNone/>
            </a:pPr>
            <a:endParaRPr lang="en-GB" dirty="0"/>
          </a:p>
          <a:p>
            <a:pPr marL="0" indent="0">
              <a:buNone/>
            </a:pPr>
            <a:r>
              <a:rPr lang="en-GB" dirty="0"/>
              <a:t>0.095703125</a:t>
            </a:r>
          </a:p>
          <a:p>
            <a:pPr marL="0" indent="0">
              <a:buNone/>
            </a:pPr>
            <a:endParaRPr lang="en-GB" dirty="0"/>
          </a:p>
          <a:p>
            <a:pPr marL="0" indent="0">
              <a:buNone/>
            </a:pPr>
            <a:r>
              <a:rPr lang="en-GB" b="1" dirty="0"/>
              <a:t>absolute error: </a:t>
            </a:r>
            <a:r>
              <a:rPr lang="en-GB" dirty="0"/>
              <a:t> actual number – represented number</a:t>
            </a:r>
          </a:p>
          <a:p>
            <a:pPr marL="0" indent="0">
              <a:buNone/>
            </a:pPr>
            <a:r>
              <a:rPr lang="en-GB" dirty="0"/>
              <a:t>So in this case it is:  0.1 – 0.095703125 = 0.004296875 </a:t>
            </a:r>
          </a:p>
          <a:p>
            <a:pPr marL="0" indent="0">
              <a:buNone/>
            </a:pPr>
            <a:r>
              <a:rPr lang="en-GB" b="1" dirty="0"/>
              <a:t>Relative error </a:t>
            </a:r>
            <a:r>
              <a:rPr lang="en-GB" dirty="0"/>
              <a:t>= absolute error / actual number</a:t>
            </a:r>
          </a:p>
          <a:p>
            <a:pPr marL="0" indent="0">
              <a:buNone/>
            </a:pPr>
            <a:r>
              <a:rPr lang="en-GB" dirty="0"/>
              <a:t>0.1 – 0.095703125/0.1= 0.04296875</a:t>
            </a:r>
          </a:p>
          <a:p>
            <a:pPr marL="0" indent="0">
              <a:buNone/>
            </a:pPr>
            <a:r>
              <a:rPr lang="en-GB" dirty="0"/>
              <a:t>This the greater he number of bits the greater our precision.</a:t>
            </a:r>
          </a:p>
          <a:p>
            <a:pPr marL="0" indent="0">
              <a:buNone/>
            </a:pPr>
            <a:endParaRPr lang="en-GB" dirty="0"/>
          </a:p>
          <a:p>
            <a:pPr marL="0" indent="0">
              <a:buNone/>
            </a:pPr>
            <a:endParaRPr lang="en-GB" dirty="0"/>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67416258"/>
              </p:ext>
            </p:extLst>
          </p:nvPr>
        </p:nvGraphicFramePr>
        <p:xfrm>
          <a:off x="1411953" y="1947565"/>
          <a:ext cx="8128002" cy="741680"/>
        </p:xfrm>
        <a:graphic>
          <a:graphicData uri="http://schemas.openxmlformats.org/drawingml/2006/table">
            <a:tbl>
              <a:tblPr firstRow="1" bandRow="1">
                <a:tableStyleId>{93296810-A885-4BE3-A3E7-6D5BEEA58F35}</a:tableStyleId>
              </a:tblPr>
              <a:tblGrid>
                <a:gridCol w="1354667">
                  <a:extLst>
                    <a:ext uri="{9D8B030D-6E8A-4147-A177-3AD203B41FA5}">
                      <a16:colId xmlns:a16="http://schemas.microsoft.com/office/drawing/2014/main" val="20000"/>
                    </a:ext>
                  </a:extLst>
                </a:gridCol>
                <a:gridCol w="1354667">
                  <a:extLst>
                    <a:ext uri="{9D8B030D-6E8A-4147-A177-3AD203B41FA5}">
                      <a16:colId xmlns:a16="http://schemas.microsoft.com/office/drawing/2014/main" val="20001"/>
                    </a:ext>
                  </a:extLst>
                </a:gridCol>
                <a:gridCol w="1354667">
                  <a:extLst>
                    <a:ext uri="{9D8B030D-6E8A-4147-A177-3AD203B41FA5}">
                      <a16:colId xmlns:a16="http://schemas.microsoft.com/office/drawing/2014/main" val="20002"/>
                    </a:ext>
                  </a:extLst>
                </a:gridCol>
                <a:gridCol w="1354667">
                  <a:extLst>
                    <a:ext uri="{9D8B030D-6E8A-4147-A177-3AD203B41FA5}">
                      <a16:colId xmlns:a16="http://schemas.microsoft.com/office/drawing/2014/main" val="20003"/>
                    </a:ext>
                  </a:extLst>
                </a:gridCol>
                <a:gridCol w="1354667">
                  <a:extLst>
                    <a:ext uri="{9D8B030D-6E8A-4147-A177-3AD203B41FA5}">
                      <a16:colId xmlns:a16="http://schemas.microsoft.com/office/drawing/2014/main" val="20004"/>
                    </a:ext>
                  </a:extLst>
                </a:gridCol>
                <a:gridCol w="1354667">
                  <a:extLst>
                    <a:ext uri="{9D8B030D-6E8A-4147-A177-3AD203B41FA5}">
                      <a16:colId xmlns:a16="http://schemas.microsoft.com/office/drawing/2014/main" val="20005"/>
                    </a:ext>
                  </a:extLst>
                </a:gridCol>
              </a:tblGrid>
              <a:tr h="370840">
                <a:tc>
                  <a:txBody>
                    <a:bodyPr/>
                    <a:lstStyle/>
                    <a:p>
                      <a:r>
                        <a:rPr lang="en-GB" dirty="0"/>
                        <a:t>1</a:t>
                      </a:r>
                    </a:p>
                  </a:txBody>
                  <a:tcPr/>
                </a:tc>
                <a:tc>
                  <a:txBody>
                    <a:bodyPr/>
                    <a:lstStyle/>
                    <a:p>
                      <a:r>
                        <a:rPr lang="en-GB" dirty="0"/>
                        <a:t>1/2</a:t>
                      </a:r>
                    </a:p>
                  </a:txBody>
                  <a:tcPr/>
                </a:tc>
                <a:tc>
                  <a:txBody>
                    <a:bodyPr/>
                    <a:lstStyle/>
                    <a:p>
                      <a:r>
                        <a:rPr lang="en-GB" dirty="0"/>
                        <a:t>1/4</a:t>
                      </a:r>
                    </a:p>
                  </a:txBody>
                  <a:tcPr/>
                </a:tc>
                <a:tc>
                  <a:txBody>
                    <a:bodyPr/>
                    <a:lstStyle/>
                    <a:p>
                      <a:r>
                        <a:rPr lang="en-GB" dirty="0"/>
                        <a:t>1/8</a:t>
                      </a:r>
                    </a:p>
                  </a:txBody>
                  <a:tcPr/>
                </a:tc>
                <a:tc>
                  <a:txBody>
                    <a:bodyPr/>
                    <a:lstStyle/>
                    <a:p>
                      <a:r>
                        <a:rPr lang="en-GB" dirty="0"/>
                        <a:t>1/16</a:t>
                      </a:r>
                    </a:p>
                  </a:txBody>
                  <a:tcPr/>
                </a:tc>
                <a:tc>
                  <a:txBody>
                    <a:bodyPr/>
                    <a:lstStyle/>
                    <a:p>
                      <a:r>
                        <a:rPr lang="en-GB" dirty="0"/>
                        <a:t>1/32</a:t>
                      </a:r>
                    </a:p>
                  </a:txBody>
                  <a:tcPr/>
                </a:tc>
                <a:extLst>
                  <a:ext uri="{0D108BD9-81ED-4DB2-BD59-A6C34878D82A}">
                    <a16:rowId xmlns:a16="http://schemas.microsoft.com/office/drawing/2014/main" val="10000"/>
                  </a:ext>
                </a:extLst>
              </a:tr>
              <a:tr h="370840">
                <a:tc>
                  <a:txBody>
                    <a:bodyPr/>
                    <a:lstStyle/>
                    <a:p>
                      <a:r>
                        <a:rPr lang="en-GB" dirty="0"/>
                        <a:t>0</a:t>
                      </a:r>
                    </a:p>
                  </a:txBody>
                  <a:tcPr/>
                </a:tc>
                <a:tc>
                  <a:txBody>
                    <a:bodyPr/>
                    <a:lstStyle/>
                    <a:p>
                      <a:r>
                        <a:rPr lang="en-GB" dirty="0"/>
                        <a:t>0</a:t>
                      </a:r>
                    </a:p>
                  </a:txBody>
                  <a:tcPr/>
                </a:tc>
                <a:tc>
                  <a:txBody>
                    <a:bodyPr/>
                    <a:lstStyle/>
                    <a:p>
                      <a:r>
                        <a:rPr lang="en-GB" dirty="0"/>
                        <a:t>0</a:t>
                      </a:r>
                    </a:p>
                  </a:txBody>
                  <a:tcPr/>
                </a:tc>
                <a:tc>
                  <a:txBody>
                    <a:bodyPr/>
                    <a:lstStyle/>
                    <a:p>
                      <a:r>
                        <a:rPr lang="en-GB" dirty="0"/>
                        <a:t>0</a:t>
                      </a:r>
                    </a:p>
                  </a:txBody>
                  <a:tcPr/>
                </a:tc>
                <a:tc>
                  <a:txBody>
                    <a:bodyPr/>
                    <a:lstStyle/>
                    <a:p>
                      <a:r>
                        <a:rPr lang="en-GB" dirty="0"/>
                        <a:t>1</a:t>
                      </a:r>
                    </a:p>
                  </a:txBody>
                  <a:tcPr/>
                </a:tc>
                <a:tc>
                  <a:txBody>
                    <a:bodyPr/>
                    <a:lstStyle/>
                    <a:p>
                      <a:r>
                        <a:rPr lang="en-GB" dirty="0"/>
                        <a:t>1</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34597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643" y="235730"/>
            <a:ext cx="11434714" cy="315912"/>
          </a:xfrm>
        </p:spPr>
        <p:txBody>
          <a:bodyPr>
            <a:normAutofit fontScale="90000"/>
          </a:bodyPr>
          <a:lstStyle/>
          <a:p>
            <a:r>
              <a:rPr lang="en-GB" dirty="0"/>
              <a:t>Underflow and Overflow</a:t>
            </a:r>
          </a:p>
        </p:txBody>
      </p:sp>
      <p:sp>
        <p:nvSpPr>
          <p:cNvPr id="3" name="Content Placeholder 2"/>
          <p:cNvSpPr>
            <a:spLocks noGrp="1"/>
          </p:cNvSpPr>
          <p:nvPr>
            <p:ph idx="1"/>
          </p:nvPr>
        </p:nvSpPr>
        <p:spPr>
          <a:xfrm>
            <a:off x="668867" y="1253331"/>
            <a:ext cx="10515600" cy="4351338"/>
          </a:xfrm>
        </p:spPr>
        <p:txBody>
          <a:bodyPr>
            <a:normAutofit fontScale="92500" lnSpcReduction="10000"/>
          </a:bodyPr>
          <a:lstStyle/>
          <a:p>
            <a:pPr>
              <a:buFont typeface="Wingdings" panose="05000000000000000000" pitchFamily="2" charset="2"/>
              <a:buChar char="ü"/>
            </a:pPr>
            <a:r>
              <a:rPr lang="en-GB" dirty="0"/>
              <a:t>Underflow – Number is too small to be represented in a number of bits. For instance you cannot represent the number 0.00390625 using fixed point 8 bits.  The number would be represented as 0.  Can occur when you divide a small number be a very large number. </a:t>
            </a:r>
          </a:p>
          <a:p>
            <a:pPr>
              <a:buFont typeface="Wingdings" panose="05000000000000000000" pitchFamily="2" charset="2"/>
              <a:buChar char="ü"/>
            </a:pPr>
            <a:endParaRPr lang="en-GB" dirty="0"/>
          </a:p>
          <a:p>
            <a:pPr>
              <a:buFont typeface="Wingdings" panose="05000000000000000000" pitchFamily="2" charset="2"/>
              <a:buChar char="ü"/>
            </a:pPr>
            <a:r>
              <a:rPr lang="en-GB" dirty="0"/>
              <a:t>Overflow – Number is too large to be held.  When the result of a sum is too large to be represented by your number system you might run out of space to represent it and end up storing a much smaller number. Example when multiplying two very large numbers</a:t>
            </a:r>
          </a:p>
          <a:p>
            <a:pPr>
              <a:buFont typeface="Wingdings" panose="05000000000000000000" pitchFamily="2" charset="2"/>
              <a:buChar char="ü"/>
            </a:pPr>
            <a:endParaRPr lang="en-GB" dirty="0"/>
          </a:p>
          <a:p>
            <a:pPr>
              <a:buFont typeface="Wingdings" panose="05000000000000000000" pitchFamily="2" charset="2"/>
              <a:buChar char="ü"/>
            </a:pPr>
            <a:r>
              <a:rPr lang="en-GB" dirty="0"/>
              <a:t>For instance 1024 would be too large to be held in 8 bits.</a:t>
            </a:r>
          </a:p>
        </p:txBody>
      </p:sp>
    </p:spTree>
    <p:extLst>
      <p:ext uri="{BB962C8B-B14F-4D97-AF65-F5344CB8AC3E}">
        <p14:creationId xmlns:p14="http://schemas.microsoft.com/office/powerpoint/2010/main" val="2145570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Fixed point versus floating point representation.</a:t>
            </a:r>
          </a:p>
        </p:txBody>
      </p:sp>
      <p:sp>
        <p:nvSpPr>
          <p:cNvPr id="3" name="Content Placeholder 2"/>
          <p:cNvSpPr>
            <a:spLocks noGrp="1"/>
          </p:cNvSpPr>
          <p:nvPr>
            <p:ph idx="1"/>
          </p:nvPr>
        </p:nvSpPr>
        <p:spPr>
          <a:xfrm>
            <a:off x="646289" y="1407936"/>
            <a:ext cx="10515600" cy="4351338"/>
          </a:xfrm>
        </p:spPr>
        <p:txBody>
          <a:bodyPr/>
          <a:lstStyle/>
          <a:p>
            <a:pPr>
              <a:buFont typeface="Wingdings" panose="05000000000000000000" pitchFamily="2" charset="2"/>
              <a:buChar char="ü"/>
            </a:pPr>
            <a:r>
              <a:rPr lang="en-GB" dirty="0"/>
              <a:t>Floating point representation can represent a far greater range of numbers than fixed point representation.  Suppose we have 12 bits then the range of values we could represent is 0 to 1023 using fixed point representation.  For floating point representation suppose we use 7 bits for the mantissa and 5 bits for the exponent the maximum value we could represent is 32256.</a:t>
            </a:r>
          </a:p>
          <a:p>
            <a:pPr>
              <a:buFont typeface="Wingdings" panose="05000000000000000000" pitchFamily="2" charset="2"/>
              <a:buChar char="ü"/>
            </a:pPr>
            <a:r>
              <a:rPr lang="en-GB" dirty="0"/>
              <a:t>The larger the number of bits used for the mantissa the greater the precision and the larger the number of bits used for the exponent the greater the range.  Of course there is a trade off between the two given a fixed number of bits.</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468791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Fixed point versus floating point representation</a:t>
            </a:r>
          </a:p>
        </p:txBody>
      </p:sp>
      <p:sp>
        <p:nvSpPr>
          <p:cNvPr id="3" name="Content Placeholder 2"/>
          <p:cNvSpPr>
            <a:spLocks noGrp="1"/>
          </p:cNvSpPr>
          <p:nvPr>
            <p:ph idx="1"/>
          </p:nvPr>
        </p:nvSpPr>
        <p:spPr>
          <a:xfrm>
            <a:off x="838200" y="1385359"/>
            <a:ext cx="10515600" cy="4351338"/>
          </a:xfrm>
        </p:spPr>
        <p:txBody>
          <a:bodyPr/>
          <a:lstStyle/>
          <a:p>
            <a:pPr>
              <a:buFont typeface="Wingdings" panose="05000000000000000000" pitchFamily="2" charset="2"/>
              <a:buChar char="ü"/>
            </a:pPr>
            <a:r>
              <a:rPr lang="en-GB" dirty="0"/>
              <a:t>Lets consider a 12 bit floating point representation.  We will start by using 4 bits for the mantissa and 8 bits for the exponent.</a:t>
            </a:r>
          </a:p>
          <a:p>
            <a:pPr>
              <a:buFont typeface="Wingdings" panose="05000000000000000000" pitchFamily="2" charset="2"/>
              <a:buChar char="ü"/>
            </a:pPr>
            <a:r>
              <a:rPr lang="en-GB" dirty="0"/>
              <a:t>The exponent ranges from 1000000 = -128 to 0111111 127.</a:t>
            </a:r>
          </a:p>
          <a:p>
            <a:pPr marL="0" indent="0">
              <a:buNone/>
            </a:pPr>
            <a:r>
              <a:rPr lang="en-GB" dirty="0"/>
              <a:t>The precision does not allow us to go below increments of 1/8 or 0.125.</a:t>
            </a:r>
          </a:p>
          <a:p>
            <a:pPr marL="0" indent="0">
              <a:buNone/>
            </a:pPr>
            <a:endParaRPr lang="en-GB" dirty="0"/>
          </a:p>
          <a:p>
            <a:pPr marL="0" indent="0">
              <a:buNone/>
            </a:pPr>
            <a:r>
              <a:rPr lang="en-GB" dirty="0"/>
              <a:t>Now lets use 8 bits for the mantissa and 4 bits for the exponent</a:t>
            </a:r>
          </a:p>
          <a:p>
            <a:pPr marL="0" indent="0">
              <a:buNone/>
            </a:pPr>
            <a:r>
              <a:rPr lang="en-GB" dirty="0"/>
              <a:t>The exponent ranges from 1000=-8 to 0111 7</a:t>
            </a:r>
          </a:p>
          <a:p>
            <a:pPr marL="0" indent="0">
              <a:buNone/>
            </a:pPr>
            <a:r>
              <a:rPr lang="en-GB" dirty="0"/>
              <a:t>The precision allows us to go as far as 1/128 or 0.0078125</a:t>
            </a:r>
          </a:p>
        </p:txBody>
      </p:sp>
    </p:spTree>
    <p:extLst>
      <p:ext uri="{BB962C8B-B14F-4D97-AF65-F5344CB8AC3E}">
        <p14:creationId xmlns:p14="http://schemas.microsoft.com/office/powerpoint/2010/main" val="1936124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Fixed point representation</a:t>
            </a:r>
          </a:p>
        </p:txBody>
      </p:sp>
      <p:sp>
        <p:nvSpPr>
          <p:cNvPr id="3" name="Content Placeholder 2"/>
          <p:cNvSpPr>
            <a:spLocks noGrp="1"/>
          </p:cNvSpPr>
          <p:nvPr>
            <p:ph idx="1"/>
          </p:nvPr>
        </p:nvSpPr>
        <p:spPr>
          <a:xfrm>
            <a:off x="838200" y="1486958"/>
            <a:ext cx="10515600" cy="4351338"/>
          </a:xfrm>
        </p:spPr>
        <p:txBody>
          <a:bodyPr/>
          <a:lstStyle/>
          <a:p>
            <a:pPr>
              <a:buFont typeface="Wingdings" panose="05000000000000000000" pitchFamily="2" charset="2"/>
              <a:buChar char="ü"/>
            </a:pPr>
            <a:r>
              <a:rPr lang="en-GB" dirty="0"/>
              <a:t>Fixed point binary is quicker than floating point binary and requires fewer operations to perform calculations.</a:t>
            </a:r>
          </a:p>
          <a:p>
            <a:pPr>
              <a:buFont typeface="Wingdings" panose="05000000000000000000" pitchFamily="2" charset="2"/>
              <a:buChar char="ü"/>
            </a:pPr>
            <a:r>
              <a:rPr lang="en-GB" dirty="0"/>
              <a:t>In fixed point binary the range and precision depends on the position of the point. Consider 8 bits:</a:t>
            </a:r>
          </a:p>
          <a:p>
            <a:pPr>
              <a:buFont typeface="Wingdings" panose="05000000000000000000" pitchFamily="2" charset="2"/>
              <a:buChar char="ü"/>
            </a:pPr>
            <a:r>
              <a:rPr lang="en-GB" dirty="0"/>
              <a:t>0.0000000 if the point is in this position then our range is 0 to 1.99 and with intervals of 0.0078125.</a:t>
            </a:r>
          </a:p>
          <a:p>
            <a:pPr>
              <a:buFont typeface="Wingdings" panose="05000000000000000000" pitchFamily="2" charset="2"/>
              <a:buChar char="ü"/>
            </a:pPr>
            <a:r>
              <a:rPr lang="en-GB" dirty="0"/>
              <a:t>0000000.0 if the point is in this position then our range is 0 to 127 and intervals are 0.5 are less precise</a:t>
            </a:r>
          </a:p>
        </p:txBody>
      </p:sp>
    </p:spTree>
    <p:extLst>
      <p:ext uri="{BB962C8B-B14F-4D97-AF65-F5344CB8AC3E}">
        <p14:creationId xmlns:p14="http://schemas.microsoft.com/office/powerpoint/2010/main" val="1013215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Starter: Answers</a:t>
            </a:r>
          </a:p>
        </p:txBody>
      </p:sp>
      <p:sp>
        <p:nvSpPr>
          <p:cNvPr id="3" name="Content Placeholder 2"/>
          <p:cNvSpPr>
            <a:spLocks noGrp="1"/>
          </p:cNvSpPr>
          <p:nvPr>
            <p:ph idx="1"/>
          </p:nvPr>
        </p:nvSpPr>
        <p:spPr/>
        <p:txBody>
          <a:bodyPr>
            <a:normAutofit fontScale="77500" lnSpcReduction="20000"/>
          </a:bodyPr>
          <a:lstStyle/>
          <a:p>
            <a:pPr marL="0" indent="0">
              <a:buNone/>
            </a:pPr>
            <a:r>
              <a:rPr lang="en-GB" dirty="0"/>
              <a:t>Convert the following floating point numbers into denary:</a:t>
            </a:r>
          </a:p>
          <a:p>
            <a:endParaRPr lang="en-GB" dirty="0"/>
          </a:p>
          <a:p>
            <a:pPr marL="514350" indent="-514350">
              <a:buFont typeface="+mj-lt"/>
              <a:buAutoNum type="alphaLcParenR"/>
            </a:pPr>
            <a:r>
              <a:rPr lang="en-GB" dirty="0"/>
              <a:t>0.1110100 0010</a:t>
            </a:r>
            <a:r>
              <a:rPr lang="en-GB" baseline="-25000" dirty="0"/>
              <a:t>2</a:t>
            </a:r>
            <a:endParaRPr lang="en-GB" dirty="0"/>
          </a:p>
          <a:p>
            <a:pPr marL="0" indent="0">
              <a:buNone/>
            </a:pPr>
            <a:r>
              <a:rPr lang="en-GB" dirty="0">
                <a:solidFill>
                  <a:srgbClr val="002060"/>
                </a:solidFill>
              </a:rPr>
              <a:t>11.101</a:t>
            </a:r>
            <a:r>
              <a:rPr lang="en-GB" baseline="-25000" dirty="0">
                <a:solidFill>
                  <a:srgbClr val="002060"/>
                </a:solidFill>
              </a:rPr>
              <a:t>2</a:t>
            </a:r>
            <a:r>
              <a:rPr lang="en-GB" dirty="0">
                <a:solidFill>
                  <a:srgbClr val="002060"/>
                </a:solidFill>
              </a:rPr>
              <a:t> = 3.625</a:t>
            </a:r>
            <a:r>
              <a:rPr lang="en-GB" baseline="-25000" dirty="0">
                <a:solidFill>
                  <a:srgbClr val="002060"/>
                </a:solidFill>
              </a:rPr>
              <a:t>2</a:t>
            </a:r>
          </a:p>
          <a:p>
            <a:pPr marL="0" indent="0">
              <a:buNone/>
            </a:pPr>
            <a:endParaRPr lang="en-GB" dirty="0">
              <a:solidFill>
                <a:srgbClr val="FF0000"/>
              </a:solidFill>
            </a:endParaRPr>
          </a:p>
          <a:p>
            <a:pPr marL="514350" indent="-514350">
              <a:buFont typeface="+mj-lt"/>
              <a:buAutoNum type="alphaLcParenR" startAt="2"/>
            </a:pPr>
            <a:r>
              <a:rPr lang="en-GB" dirty="0"/>
              <a:t>0.1010101 1101</a:t>
            </a:r>
            <a:r>
              <a:rPr lang="en-GB" baseline="-25000" dirty="0"/>
              <a:t>2</a:t>
            </a:r>
            <a:endParaRPr lang="en-GB" dirty="0"/>
          </a:p>
          <a:p>
            <a:pPr marL="0" indent="0">
              <a:buNone/>
            </a:pPr>
            <a:r>
              <a:rPr lang="en-GB" dirty="0"/>
              <a:t>  </a:t>
            </a:r>
            <a:r>
              <a:rPr lang="en-GB" dirty="0">
                <a:solidFill>
                  <a:srgbClr val="002060"/>
                </a:solidFill>
              </a:rPr>
              <a:t>0011</a:t>
            </a:r>
            <a:r>
              <a:rPr lang="en-GB" baseline="-25000" dirty="0">
                <a:solidFill>
                  <a:srgbClr val="002060"/>
                </a:solidFill>
              </a:rPr>
              <a:t>2</a:t>
            </a:r>
            <a:r>
              <a:rPr lang="en-GB" dirty="0">
                <a:solidFill>
                  <a:srgbClr val="002060"/>
                </a:solidFill>
              </a:rPr>
              <a:t> = -3</a:t>
            </a:r>
            <a:r>
              <a:rPr lang="en-GB" baseline="-25000" dirty="0">
                <a:solidFill>
                  <a:srgbClr val="002060"/>
                </a:solidFill>
              </a:rPr>
              <a:t>2</a:t>
            </a:r>
            <a:endParaRPr lang="en-GB" dirty="0">
              <a:solidFill>
                <a:srgbClr val="002060"/>
              </a:solidFill>
            </a:endParaRPr>
          </a:p>
          <a:p>
            <a:pPr marL="0" indent="0">
              <a:buNone/>
            </a:pPr>
            <a:r>
              <a:rPr lang="en-GB" dirty="0">
                <a:solidFill>
                  <a:srgbClr val="002060"/>
                </a:solidFill>
              </a:rPr>
              <a:t>  0.0001010101</a:t>
            </a:r>
            <a:r>
              <a:rPr lang="en-GB" baseline="-25000" dirty="0">
                <a:solidFill>
                  <a:srgbClr val="002060"/>
                </a:solidFill>
              </a:rPr>
              <a:t>2</a:t>
            </a:r>
            <a:r>
              <a:rPr lang="en-GB" dirty="0">
                <a:solidFill>
                  <a:srgbClr val="002060"/>
                </a:solidFill>
              </a:rPr>
              <a:t> = 0.0830078125</a:t>
            </a:r>
            <a:r>
              <a:rPr lang="en-GB" baseline="-25000" dirty="0">
                <a:solidFill>
                  <a:srgbClr val="002060"/>
                </a:solidFill>
              </a:rPr>
              <a:t>2</a:t>
            </a:r>
          </a:p>
          <a:p>
            <a:pPr marL="0" indent="0">
              <a:buNone/>
            </a:pPr>
            <a:endParaRPr lang="en-GB" dirty="0">
              <a:solidFill>
                <a:srgbClr val="FF0000"/>
              </a:solidFill>
            </a:endParaRPr>
          </a:p>
          <a:p>
            <a:pPr marL="514350" indent="-514350">
              <a:buFont typeface="+mj-lt"/>
              <a:buAutoNum type="alphaLcParenR" startAt="3"/>
            </a:pPr>
            <a:r>
              <a:rPr lang="en-GB" dirty="0"/>
              <a:t>1.0111100 0011</a:t>
            </a:r>
            <a:r>
              <a:rPr lang="en-GB" baseline="-25000" dirty="0"/>
              <a:t>2</a:t>
            </a:r>
            <a:endParaRPr lang="en-GB" dirty="0"/>
          </a:p>
          <a:p>
            <a:pPr marL="0" indent="0">
              <a:buNone/>
            </a:pPr>
            <a:r>
              <a:rPr lang="en-GB" dirty="0">
                <a:solidFill>
                  <a:srgbClr val="002060"/>
                </a:solidFill>
              </a:rPr>
              <a:t>0.1000100</a:t>
            </a:r>
            <a:r>
              <a:rPr lang="en-GB" baseline="-25000" dirty="0">
                <a:solidFill>
                  <a:srgbClr val="002060"/>
                </a:solidFill>
              </a:rPr>
              <a:t>2  </a:t>
            </a:r>
            <a:r>
              <a:rPr lang="en-GB" dirty="0">
                <a:solidFill>
                  <a:srgbClr val="002060"/>
                </a:solidFill>
              </a:rPr>
              <a:t>3</a:t>
            </a:r>
            <a:r>
              <a:rPr lang="en-GB" baseline="-25000" dirty="0">
                <a:solidFill>
                  <a:srgbClr val="002060"/>
                </a:solidFill>
              </a:rPr>
              <a:t>2</a:t>
            </a:r>
            <a:endParaRPr lang="en-GB" dirty="0">
              <a:solidFill>
                <a:srgbClr val="002060"/>
              </a:solidFill>
            </a:endParaRPr>
          </a:p>
          <a:p>
            <a:pPr marL="0" indent="0">
              <a:buNone/>
            </a:pPr>
            <a:r>
              <a:rPr lang="en-GB" dirty="0">
                <a:solidFill>
                  <a:srgbClr val="002060"/>
                </a:solidFill>
              </a:rPr>
              <a:t>100.0100</a:t>
            </a:r>
            <a:r>
              <a:rPr lang="en-GB" baseline="-25000" dirty="0">
                <a:solidFill>
                  <a:srgbClr val="002060"/>
                </a:solidFill>
              </a:rPr>
              <a:t>2</a:t>
            </a:r>
            <a:r>
              <a:rPr lang="en-GB" dirty="0">
                <a:solidFill>
                  <a:srgbClr val="002060"/>
                </a:solidFill>
              </a:rPr>
              <a:t>= -4.25</a:t>
            </a:r>
            <a:r>
              <a:rPr lang="en-GB" baseline="-25000" dirty="0">
                <a:solidFill>
                  <a:srgbClr val="002060"/>
                </a:solidFill>
              </a:rPr>
              <a:t>2</a:t>
            </a:r>
          </a:p>
          <a:p>
            <a:pPr marL="0" indent="0">
              <a:buNone/>
            </a:pPr>
            <a:endParaRPr lang="en-GB" dirty="0">
              <a:solidFill>
                <a:srgbClr val="FF0000"/>
              </a:solidFill>
            </a:endParaRPr>
          </a:p>
        </p:txBody>
      </p:sp>
      <p:sp>
        <p:nvSpPr>
          <p:cNvPr id="4" name="TextBox 3">
            <a:extLst>
              <a:ext uri="{FF2B5EF4-FFF2-40B4-BE49-F238E27FC236}">
                <a16:creationId xmlns:a16="http://schemas.microsoft.com/office/drawing/2014/main" id="{BF5BB276-4B88-4F09-A8CE-A6022F1952C5}"/>
              </a:ext>
            </a:extLst>
          </p:cNvPr>
          <p:cNvSpPr txBox="1"/>
          <p:nvPr/>
        </p:nvSpPr>
        <p:spPr>
          <a:xfrm>
            <a:off x="5986021" y="3657600"/>
            <a:ext cx="4402317" cy="1477328"/>
          </a:xfrm>
          <a:prstGeom prst="rect">
            <a:avLst/>
          </a:prstGeom>
          <a:noFill/>
        </p:spPr>
        <p:txBody>
          <a:bodyPr wrap="square" rtlCol="0">
            <a:spAutoFit/>
          </a:bodyPr>
          <a:lstStyle/>
          <a:p>
            <a:pPr marL="342900" indent="-342900">
              <a:buAutoNum type="alphaLcParenR"/>
            </a:pPr>
            <a:r>
              <a:rPr lang="en-GB" dirty="0"/>
              <a:t>9.125</a:t>
            </a:r>
          </a:p>
          <a:p>
            <a:r>
              <a:rPr lang="en-GB" dirty="0"/>
              <a:t>01001001 0100</a:t>
            </a:r>
          </a:p>
          <a:p>
            <a:endParaRPr lang="en-GB" dirty="0"/>
          </a:p>
          <a:p>
            <a:pPr marL="342900" indent="-342900">
              <a:buAutoNum type="alphaLcParenR" startAt="2"/>
            </a:pPr>
            <a:r>
              <a:rPr lang="en-GB" dirty="0"/>
              <a:t>-5.75</a:t>
            </a:r>
          </a:p>
          <a:p>
            <a:r>
              <a:rPr lang="en-GB" dirty="0"/>
              <a:t>1.01001 0011</a:t>
            </a:r>
          </a:p>
        </p:txBody>
      </p:sp>
    </p:spTree>
    <p:extLst>
      <p:ext uri="{BB962C8B-B14F-4D97-AF65-F5344CB8AC3E}">
        <p14:creationId xmlns:p14="http://schemas.microsoft.com/office/powerpoint/2010/main" val="1873503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Plenary </a:t>
            </a:r>
          </a:p>
        </p:txBody>
      </p:sp>
      <p:sp>
        <p:nvSpPr>
          <p:cNvPr id="3" name="Content Placeholder 2"/>
          <p:cNvSpPr>
            <a:spLocks noGrp="1"/>
          </p:cNvSpPr>
          <p:nvPr>
            <p:ph idx="1"/>
          </p:nvPr>
        </p:nvSpPr>
        <p:spPr>
          <a:xfrm>
            <a:off x="838200" y="1351492"/>
            <a:ext cx="10515600" cy="4351338"/>
          </a:xfrm>
        </p:spPr>
        <p:txBody>
          <a:bodyPr>
            <a:normAutofit lnSpcReduction="10000"/>
          </a:bodyPr>
          <a:lstStyle/>
          <a:p>
            <a:pPr marL="514350" lvl="0" indent="-514350">
              <a:buFont typeface="+mj-lt"/>
              <a:buAutoNum type="arabicPeriod"/>
            </a:pPr>
            <a:r>
              <a:rPr lang="en-GB" dirty="0"/>
              <a:t>Explain the advantages and disadvantages of using floating point representation over fixed point representation</a:t>
            </a:r>
          </a:p>
          <a:p>
            <a:pPr marL="514350" indent="-514350">
              <a:buFont typeface="+mj-lt"/>
              <a:buAutoNum type="arabicPeriod"/>
            </a:pPr>
            <a:endParaRPr lang="en-GB" dirty="0"/>
          </a:p>
          <a:p>
            <a:pPr marL="514350" lvl="0" indent="-514350">
              <a:buFont typeface="+mj-lt"/>
              <a:buAutoNum type="arabicPeriod"/>
            </a:pPr>
            <a:r>
              <a:rPr lang="en-GB" dirty="0"/>
              <a:t>Why are floating point numbers normalised</a:t>
            </a:r>
          </a:p>
          <a:p>
            <a:pPr marL="514350" lvl="0" indent="-514350">
              <a:buFont typeface="+mj-lt"/>
              <a:buAutoNum type="arabicPeriod"/>
            </a:pPr>
            <a:endParaRPr lang="en-GB" dirty="0"/>
          </a:p>
          <a:p>
            <a:pPr marL="514350" lvl="0" indent="-514350">
              <a:buFont typeface="+mj-lt"/>
              <a:buAutoNum type="arabicPeriod"/>
            </a:pPr>
            <a:r>
              <a:rPr lang="en-GB" dirty="0"/>
              <a:t>What determines the range and precision of a floating point representation</a:t>
            </a:r>
          </a:p>
          <a:p>
            <a:pPr marL="514350" indent="-514350">
              <a:buFont typeface="+mj-lt"/>
              <a:buAutoNum type="arabicPeriod"/>
            </a:pPr>
            <a:endParaRPr lang="en-GB" dirty="0"/>
          </a:p>
          <a:p>
            <a:pPr marL="514350" lvl="0" indent="-514350">
              <a:buFont typeface="+mj-lt"/>
              <a:buAutoNum type="arabicPeriod"/>
            </a:pPr>
            <a:r>
              <a:rPr lang="en-GB" dirty="0"/>
              <a:t>What are the nature of the different types of error that may occur when working with floating point numbers.</a:t>
            </a:r>
          </a:p>
          <a:p>
            <a:endParaRPr lang="en-GB" dirty="0"/>
          </a:p>
        </p:txBody>
      </p:sp>
    </p:spTree>
    <p:extLst>
      <p:ext uri="{BB962C8B-B14F-4D97-AF65-F5344CB8AC3E}">
        <p14:creationId xmlns:p14="http://schemas.microsoft.com/office/powerpoint/2010/main" val="1405863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6EE46-24C5-461B-B2DB-40BE536065AA}"/>
              </a:ext>
            </a:extLst>
          </p:cNvPr>
          <p:cNvSpPr>
            <a:spLocks noGrp="1"/>
          </p:cNvSpPr>
          <p:nvPr>
            <p:ph type="title"/>
          </p:nvPr>
        </p:nvSpPr>
        <p:spPr/>
        <p:txBody>
          <a:bodyPr>
            <a:normAutofit fontScale="90000"/>
          </a:bodyPr>
          <a:lstStyle/>
          <a:p>
            <a:r>
              <a:rPr lang="en-GB" dirty="0"/>
              <a:t>AQA A level Past paper questions</a:t>
            </a:r>
          </a:p>
        </p:txBody>
      </p:sp>
      <p:sp>
        <p:nvSpPr>
          <p:cNvPr id="3" name="Content Placeholder 2">
            <a:extLst>
              <a:ext uri="{FF2B5EF4-FFF2-40B4-BE49-F238E27FC236}">
                <a16:creationId xmlns:a16="http://schemas.microsoft.com/office/drawing/2014/main" id="{172A235D-5D43-4A22-B1AA-6ED634575607}"/>
              </a:ext>
            </a:extLst>
          </p:cNvPr>
          <p:cNvSpPr>
            <a:spLocks noGrp="1"/>
          </p:cNvSpPr>
          <p:nvPr>
            <p:ph idx="1"/>
          </p:nvPr>
        </p:nvSpPr>
        <p:spPr>
          <a:xfrm>
            <a:off x="838200" y="1340202"/>
            <a:ext cx="10515600" cy="4803775"/>
          </a:xfrm>
        </p:spPr>
        <p:txBody>
          <a:bodyPr>
            <a:normAutofit fontScale="77500" lnSpcReduction="20000"/>
          </a:bodyPr>
          <a:lstStyle/>
          <a:p>
            <a:pPr marL="0" indent="0">
              <a:buNone/>
            </a:pPr>
            <a:r>
              <a:rPr lang="en-GB" b="1" dirty="0"/>
              <a:t>New specification papers</a:t>
            </a:r>
            <a:endParaRPr lang="en-GB" dirty="0"/>
          </a:p>
          <a:p>
            <a:pPr>
              <a:buFont typeface="Wingdings" panose="05000000000000000000" pitchFamily="2" charset="2"/>
              <a:buChar char="ü"/>
            </a:pPr>
            <a:r>
              <a:rPr lang="en-GB" dirty="0"/>
              <a:t>June 2017 Paper 2 Q11</a:t>
            </a:r>
          </a:p>
          <a:p>
            <a:pPr>
              <a:buFont typeface="Wingdings" panose="05000000000000000000" pitchFamily="2" charset="2"/>
              <a:buChar char="ü"/>
            </a:pPr>
            <a:r>
              <a:rPr lang="en-GB" dirty="0"/>
              <a:t>June 2018 Paper 2 Q2</a:t>
            </a:r>
          </a:p>
          <a:p>
            <a:pPr>
              <a:buFont typeface="Wingdings" panose="05000000000000000000" pitchFamily="2" charset="2"/>
              <a:buChar char="ü"/>
            </a:pPr>
            <a:r>
              <a:rPr lang="en-GB" dirty="0"/>
              <a:t>June Specimen Paper 2 Q8</a:t>
            </a:r>
          </a:p>
          <a:p>
            <a:endParaRPr lang="en-GB" dirty="0"/>
          </a:p>
          <a:p>
            <a:pPr marL="0" indent="0">
              <a:buNone/>
            </a:pPr>
            <a:r>
              <a:rPr lang="en-GB" b="1" dirty="0"/>
              <a:t>Old specification papers but still relevant for real numbers</a:t>
            </a:r>
          </a:p>
          <a:p>
            <a:pPr>
              <a:buFont typeface="Wingdings" panose="05000000000000000000" pitchFamily="2" charset="2"/>
              <a:buChar char="ü"/>
            </a:pPr>
            <a:r>
              <a:rPr lang="en-GB" dirty="0"/>
              <a:t>June 2010 Comp 3 Q3</a:t>
            </a:r>
          </a:p>
          <a:p>
            <a:pPr>
              <a:buFont typeface="Wingdings" panose="05000000000000000000" pitchFamily="2" charset="2"/>
              <a:buChar char="ü"/>
            </a:pPr>
            <a:r>
              <a:rPr lang="en-GB" dirty="0"/>
              <a:t>June 2011 Comp 3 Q3</a:t>
            </a:r>
          </a:p>
          <a:p>
            <a:pPr>
              <a:buFont typeface="Wingdings" panose="05000000000000000000" pitchFamily="2" charset="2"/>
              <a:buChar char="ü"/>
            </a:pPr>
            <a:r>
              <a:rPr lang="en-GB" dirty="0"/>
              <a:t>June 2012 Comp 3 Q6</a:t>
            </a:r>
          </a:p>
          <a:p>
            <a:pPr>
              <a:buFont typeface="Wingdings" panose="05000000000000000000" pitchFamily="2" charset="2"/>
              <a:buChar char="ü"/>
            </a:pPr>
            <a:r>
              <a:rPr lang="en-GB" dirty="0"/>
              <a:t>June 2013 Comp 3 Q2</a:t>
            </a:r>
          </a:p>
          <a:p>
            <a:pPr>
              <a:buFont typeface="Wingdings" panose="05000000000000000000" pitchFamily="2" charset="2"/>
              <a:buChar char="ü"/>
            </a:pPr>
            <a:r>
              <a:rPr lang="en-GB" dirty="0"/>
              <a:t>June 2014 Comp 3 Q4</a:t>
            </a:r>
          </a:p>
          <a:p>
            <a:pPr>
              <a:buFont typeface="Wingdings" panose="05000000000000000000" pitchFamily="2" charset="2"/>
              <a:buChar char="ü"/>
            </a:pPr>
            <a:r>
              <a:rPr lang="en-GB" dirty="0"/>
              <a:t>June 2015 Comp 3 Q4</a:t>
            </a:r>
          </a:p>
          <a:p>
            <a:pPr>
              <a:buFont typeface="Wingdings" panose="05000000000000000000" pitchFamily="2" charset="2"/>
              <a:buChar char="ü"/>
            </a:pPr>
            <a:r>
              <a:rPr lang="en-GB" dirty="0"/>
              <a:t>June 2016 Comp 3 Q1</a:t>
            </a:r>
          </a:p>
          <a:p>
            <a:endParaRPr lang="en-GB" dirty="0"/>
          </a:p>
        </p:txBody>
      </p:sp>
    </p:spTree>
    <p:extLst>
      <p:ext uri="{BB962C8B-B14F-4D97-AF65-F5344CB8AC3E}">
        <p14:creationId xmlns:p14="http://schemas.microsoft.com/office/powerpoint/2010/main" val="311345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Errors in representing floating point numbers</a:t>
            </a:r>
          </a:p>
        </p:txBody>
      </p:sp>
      <p:sp>
        <p:nvSpPr>
          <p:cNvPr id="3" name="Subtitle 2"/>
          <p:cNvSpPr>
            <a:spLocks noGrp="1"/>
          </p:cNvSpPr>
          <p:nvPr>
            <p:ph type="subTitle" idx="1"/>
          </p:nvPr>
        </p:nvSpPr>
        <p:spPr/>
        <p:txBody>
          <a:bodyPr>
            <a:normAutofit/>
          </a:bodyPr>
          <a:lstStyle/>
          <a:p>
            <a:endParaRPr lang="en-GB" dirty="0"/>
          </a:p>
        </p:txBody>
      </p:sp>
    </p:spTree>
    <p:extLst>
      <p:ext uri="{BB962C8B-B14F-4D97-AF65-F5344CB8AC3E}">
        <p14:creationId xmlns:p14="http://schemas.microsoft.com/office/powerpoint/2010/main" val="1137079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FBB7-3941-49BC-B3E6-4905A2F67C52}"/>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B611C1AA-BDDF-4F28-8F07-26903C542AD4}"/>
              </a:ext>
            </a:extLst>
          </p:cNvPr>
          <p:cNvSpPr>
            <a:spLocks noGrp="1"/>
          </p:cNvSpPr>
          <p:nvPr>
            <p:ph idx="1"/>
          </p:nvPr>
        </p:nvSpPr>
        <p:spPr/>
        <p:txBody>
          <a:bodyPr/>
          <a:lstStyle/>
          <a:p>
            <a:pPr>
              <a:buFont typeface="Wingdings" panose="05000000000000000000" pitchFamily="2" charset="2"/>
              <a:buChar char="ü"/>
            </a:pPr>
            <a:r>
              <a:rPr lang="en-GB" dirty="0"/>
              <a:t>Calculate relative and absolute error</a:t>
            </a:r>
          </a:p>
          <a:p>
            <a:pPr>
              <a:buFont typeface="Wingdings" panose="05000000000000000000" pitchFamily="2" charset="2"/>
              <a:buChar char="ü"/>
            </a:pPr>
            <a:r>
              <a:rPr lang="en-GB" dirty="0"/>
              <a:t>Explain how rounding errors arise</a:t>
            </a:r>
          </a:p>
          <a:p>
            <a:pPr>
              <a:buFont typeface="Wingdings" panose="05000000000000000000" pitchFamily="2" charset="2"/>
              <a:buChar char="ü"/>
            </a:pPr>
            <a:r>
              <a:rPr lang="en-GB" dirty="0"/>
              <a:t>Explain Range and precision</a:t>
            </a:r>
          </a:p>
          <a:p>
            <a:pPr>
              <a:buFont typeface="Wingdings" panose="05000000000000000000" pitchFamily="2" charset="2"/>
              <a:buChar char="ü"/>
            </a:pPr>
            <a:r>
              <a:rPr lang="en-GB" dirty="0"/>
              <a:t>Explain underflow and overflow</a:t>
            </a:r>
          </a:p>
          <a:p>
            <a:endParaRPr lang="en-GB" dirty="0"/>
          </a:p>
        </p:txBody>
      </p:sp>
    </p:spTree>
    <p:extLst>
      <p:ext uri="{BB962C8B-B14F-4D97-AF65-F5344CB8AC3E}">
        <p14:creationId xmlns:p14="http://schemas.microsoft.com/office/powerpoint/2010/main" val="37429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9F42ED4-E274-761E-9886-A4D9DF19DFB6}"/>
              </a:ext>
            </a:extLst>
          </p:cNvPr>
          <p:cNvPicPr>
            <a:picLocks noChangeAspect="1"/>
          </p:cNvPicPr>
          <p:nvPr/>
        </p:nvPicPr>
        <p:blipFill>
          <a:blip r:embed="rId2"/>
          <a:stretch>
            <a:fillRect/>
          </a:stretch>
        </p:blipFill>
        <p:spPr>
          <a:xfrm>
            <a:off x="1107291" y="1516151"/>
            <a:ext cx="9977418" cy="4290289"/>
          </a:xfrm>
          <a:prstGeom prst="rect">
            <a:avLst/>
          </a:prstGeom>
        </p:spPr>
      </p:pic>
    </p:spTree>
    <p:extLst>
      <p:ext uri="{BB962C8B-B14F-4D97-AF65-F5344CB8AC3E}">
        <p14:creationId xmlns:p14="http://schemas.microsoft.com/office/powerpoint/2010/main" val="2924634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Absolute and relative Error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34436" y="889873"/>
                <a:ext cx="11349317" cy="5078254"/>
              </a:xfrm>
            </p:spPr>
            <p:txBody>
              <a:bodyPr>
                <a:normAutofit fontScale="70000" lnSpcReduction="20000"/>
              </a:bodyPr>
              <a:lstStyle/>
              <a:p>
                <a:pPr marL="0" indent="0">
                  <a:buNone/>
                </a:pPr>
                <a:endParaRPr lang="en-GB" b="1" dirty="0"/>
              </a:p>
              <a:p>
                <a:pPr marL="0" indent="0">
                  <a:buNone/>
                </a:pPr>
                <a:r>
                  <a:rPr lang="en-GB" sz="4400" b="1" dirty="0"/>
                  <a:t>Absolute error</a:t>
                </a:r>
                <a:endParaRPr lang="en-GB" sz="4400" dirty="0"/>
              </a:p>
              <a:p>
                <a:pPr marL="0" indent="0">
                  <a:buNone/>
                </a:pPr>
                <a:r>
                  <a:rPr lang="en-GB" sz="4400" dirty="0"/>
                  <a:t>The absolute error is the positive difference between the actual value and our floating point value.</a:t>
                </a:r>
              </a:p>
              <a:p>
                <a:pPr marL="0" indent="0">
                  <a:buNone/>
                </a:pPr>
                <a:endParaRPr lang="en-GB" sz="4400" dirty="0"/>
              </a:p>
              <a:p>
                <a:pPr marL="0" indent="0">
                  <a:buNone/>
                </a:pPr>
                <a14:m>
                  <m:oMathPara xmlns:m="http://schemas.openxmlformats.org/officeDocument/2006/math">
                    <m:oMathParaPr>
                      <m:jc m:val="centerGroup"/>
                    </m:oMathParaPr>
                    <m:oMath xmlns:m="http://schemas.openxmlformats.org/officeDocument/2006/math">
                      <m:r>
                        <m:rPr>
                          <m:nor/>
                        </m:rPr>
                        <a:rPr lang="en-GB" sz="4400" dirty="0"/>
                        <m:t>Absolute</m:t>
                      </m:r>
                      <m:r>
                        <m:rPr>
                          <m:nor/>
                        </m:rPr>
                        <a:rPr lang="en-GB" sz="4400" dirty="0"/>
                        <m:t> </m:t>
                      </m:r>
                      <m:r>
                        <m:rPr>
                          <m:nor/>
                        </m:rPr>
                        <a:rPr lang="en-GB" sz="4400" dirty="0"/>
                        <m:t>error</m:t>
                      </m:r>
                      <m:r>
                        <a:rPr lang="en-GB" sz="4400" i="1">
                          <a:latin typeface="Cambria Math" panose="02040503050406030204" pitchFamily="18" charset="0"/>
                        </a:rPr>
                        <m:t>=</m:t>
                      </m:r>
                      <m:r>
                        <m:rPr>
                          <m:nor/>
                        </m:rPr>
                        <a:rPr lang="en-GB" sz="4400" dirty="0"/>
                        <m:t>| </m:t>
                      </m:r>
                      <m:r>
                        <m:rPr>
                          <m:nor/>
                        </m:rPr>
                        <a:rPr lang="en-GB" sz="4400" dirty="0"/>
                        <m:t>actual</m:t>
                      </m:r>
                      <m:r>
                        <m:rPr>
                          <m:nor/>
                        </m:rPr>
                        <a:rPr lang="en-GB" sz="4400" dirty="0"/>
                        <m:t> </m:t>
                      </m:r>
                      <m:r>
                        <m:rPr>
                          <m:nor/>
                        </m:rPr>
                        <a:rPr lang="en-GB" sz="4400" dirty="0"/>
                        <m:t>number</m:t>
                      </m:r>
                      <m:r>
                        <m:rPr>
                          <m:nor/>
                        </m:rPr>
                        <a:rPr lang="en-GB" sz="4400" dirty="0"/>
                        <m:t> – </m:t>
                      </m:r>
                      <m:r>
                        <m:rPr>
                          <m:nor/>
                        </m:rPr>
                        <a:rPr lang="en-GB" sz="4400" dirty="0"/>
                        <m:t>floating</m:t>
                      </m:r>
                      <m:r>
                        <m:rPr>
                          <m:nor/>
                        </m:rPr>
                        <a:rPr lang="en-GB" sz="4400" dirty="0"/>
                        <m:t> </m:t>
                      </m:r>
                      <m:r>
                        <m:rPr>
                          <m:nor/>
                        </m:rPr>
                        <a:rPr lang="en-GB" sz="4400" dirty="0"/>
                        <m:t>number</m:t>
                      </m:r>
                      <m:r>
                        <m:rPr>
                          <m:nor/>
                        </m:rPr>
                        <a:rPr lang="en-GB" sz="4400" dirty="0"/>
                        <m:t> |</m:t>
                      </m:r>
                    </m:oMath>
                  </m:oMathPara>
                </a14:m>
                <a:endParaRPr lang="en-GB" sz="4400" dirty="0"/>
              </a:p>
              <a:p>
                <a:pPr marL="0" indent="0">
                  <a:buNone/>
                </a:pPr>
                <a:endParaRPr lang="en-GB" sz="4400" dirty="0"/>
              </a:p>
              <a:p>
                <a:pPr marL="0" indent="0">
                  <a:buNone/>
                </a:pPr>
                <a:r>
                  <a:rPr lang="en-GB" sz="4400" b="1" dirty="0"/>
                  <a:t>Relative error</a:t>
                </a:r>
              </a:p>
              <a:p>
                <a:pPr marL="0" indent="0">
                  <a:buNone/>
                </a:pPr>
                <a:r>
                  <a:rPr lang="en-GB" sz="4400" dirty="0"/>
                  <a:t>Is the absolute error divided by the actual value</a:t>
                </a:r>
              </a:p>
              <a:p>
                <a:pPr marL="0" indent="0">
                  <a:buNone/>
                </a:pPr>
                <a:endParaRPr lang="en-GB" sz="4400" dirty="0"/>
              </a:p>
              <a:p>
                <a:pPr marL="0" indent="0" algn="ctr">
                  <a:buNone/>
                </a:pPr>
                <a:r>
                  <a:rPr lang="en-GB" sz="4400" dirty="0"/>
                  <a:t>Relative error = </a:t>
                </a:r>
                <a14:m>
                  <m:oMath xmlns:m="http://schemas.openxmlformats.org/officeDocument/2006/math">
                    <m:f>
                      <m:fPr>
                        <m:ctrlPr>
                          <a:rPr lang="en-GB" sz="4400" i="1" smtClean="0">
                            <a:latin typeface="Cambria Math" panose="02040503050406030204" pitchFamily="18" charset="0"/>
                          </a:rPr>
                        </m:ctrlPr>
                      </m:fPr>
                      <m:num>
                        <m:r>
                          <m:rPr>
                            <m:nor/>
                          </m:rPr>
                          <a:rPr lang="en-GB" sz="4400" dirty="0"/>
                          <m:t>| </m:t>
                        </m:r>
                        <m:r>
                          <m:rPr>
                            <m:nor/>
                          </m:rPr>
                          <a:rPr lang="en-GB" sz="4400" dirty="0"/>
                          <m:t>actual</m:t>
                        </m:r>
                        <m:r>
                          <m:rPr>
                            <m:nor/>
                          </m:rPr>
                          <a:rPr lang="en-GB" sz="4400" dirty="0"/>
                          <m:t> </m:t>
                        </m:r>
                        <m:r>
                          <m:rPr>
                            <m:nor/>
                          </m:rPr>
                          <a:rPr lang="en-GB" sz="4400" dirty="0"/>
                          <m:t>number</m:t>
                        </m:r>
                        <m:r>
                          <m:rPr>
                            <m:nor/>
                          </m:rPr>
                          <a:rPr lang="en-GB" sz="4400" dirty="0"/>
                          <m:t> – </m:t>
                        </m:r>
                        <m:r>
                          <m:rPr>
                            <m:nor/>
                          </m:rPr>
                          <a:rPr lang="en-GB" sz="4400" dirty="0"/>
                          <m:t>floating</m:t>
                        </m:r>
                        <m:r>
                          <m:rPr>
                            <m:nor/>
                          </m:rPr>
                          <a:rPr lang="en-GB" sz="4400" dirty="0"/>
                          <m:t> </m:t>
                        </m:r>
                        <m:r>
                          <m:rPr>
                            <m:nor/>
                          </m:rPr>
                          <a:rPr lang="en-GB" sz="4400" dirty="0"/>
                          <m:t>number</m:t>
                        </m:r>
                        <m:r>
                          <m:rPr>
                            <m:nor/>
                          </m:rPr>
                          <a:rPr lang="en-GB" sz="4400" dirty="0"/>
                          <m:t> | </m:t>
                        </m:r>
                      </m:num>
                      <m:den>
                        <m:r>
                          <m:rPr>
                            <m:nor/>
                          </m:rPr>
                          <a:rPr lang="en-GB" sz="4400" dirty="0"/>
                          <m:t>actual</m:t>
                        </m:r>
                        <m:r>
                          <m:rPr>
                            <m:nor/>
                          </m:rPr>
                          <a:rPr lang="en-GB" sz="4400" dirty="0"/>
                          <m:t> </m:t>
                        </m:r>
                        <m:r>
                          <m:rPr>
                            <m:nor/>
                          </m:rPr>
                          <a:rPr lang="en-GB" sz="4400" dirty="0"/>
                          <m:t>number</m:t>
                        </m:r>
                      </m:den>
                    </m:f>
                  </m:oMath>
                </a14:m>
                <a:endParaRPr lang="en-GB" sz="4400" dirty="0"/>
              </a:p>
              <a:p>
                <a:pPr marL="0" indent="0">
                  <a:buNone/>
                </a:pPr>
                <a:endParaRPr lang="en-GB" sz="4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34436" y="889873"/>
                <a:ext cx="11349317" cy="5078254"/>
              </a:xfrm>
              <a:blipFill>
                <a:blip r:embed="rId2"/>
                <a:stretch>
                  <a:fillRect l="-1289" r="-1289" b="-120"/>
                </a:stretch>
              </a:blipFill>
            </p:spPr>
            <p:txBody>
              <a:bodyPr/>
              <a:lstStyle/>
              <a:p>
                <a:r>
                  <a:rPr lang="en-GB">
                    <a:noFill/>
                  </a:rPr>
                  <a:t> </a:t>
                </a:r>
              </a:p>
            </p:txBody>
          </p:sp>
        </mc:Fallback>
      </mc:AlternateContent>
    </p:spTree>
    <p:extLst>
      <p:ext uri="{BB962C8B-B14F-4D97-AF65-F5344CB8AC3E}">
        <p14:creationId xmlns:p14="http://schemas.microsoft.com/office/powerpoint/2010/main" val="2648221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Absolute and relative error</a:t>
            </a:r>
          </a:p>
        </p:txBody>
      </p:sp>
      <p:sp>
        <p:nvSpPr>
          <p:cNvPr id="3" name="Content Placeholder 2"/>
          <p:cNvSpPr>
            <a:spLocks noGrp="1"/>
          </p:cNvSpPr>
          <p:nvPr>
            <p:ph idx="1"/>
          </p:nvPr>
        </p:nvSpPr>
        <p:spPr>
          <a:xfrm>
            <a:off x="680156" y="1532114"/>
            <a:ext cx="10515600" cy="4351338"/>
          </a:xfrm>
        </p:spPr>
        <p:txBody>
          <a:bodyPr/>
          <a:lstStyle/>
          <a:p>
            <a:pPr>
              <a:buFont typeface="Wingdings" panose="05000000000000000000" pitchFamily="2" charset="2"/>
              <a:buChar char="ü"/>
            </a:pPr>
            <a:r>
              <a:rPr lang="en-GB" dirty="0"/>
              <a:t>Supposing I am measuring the length of a table that is 100cm but I measure it to be 110cm.</a:t>
            </a:r>
          </a:p>
          <a:p>
            <a:pPr>
              <a:buFont typeface="Wingdings" panose="05000000000000000000" pitchFamily="2" charset="2"/>
              <a:buChar char="ü"/>
            </a:pPr>
            <a:r>
              <a:rPr lang="en-GB" dirty="0"/>
              <a:t>The absolute error is 10cm, and the relative error is 0.1 or 10 percent</a:t>
            </a:r>
          </a:p>
          <a:p>
            <a:pPr>
              <a:buFont typeface="Wingdings" panose="05000000000000000000" pitchFamily="2" charset="2"/>
              <a:buChar char="ü"/>
            </a:pPr>
            <a:endParaRPr lang="en-GB" dirty="0"/>
          </a:p>
          <a:p>
            <a:pPr>
              <a:buFont typeface="Wingdings" panose="05000000000000000000" pitchFamily="2" charset="2"/>
              <a:buChar char="ü"/>
            </a:pPr>
            <a:r>
              <a:rPr lang="en-GB" dirty="0"/>
              <a:t> Supposing I am measuring the length of a building at is 100m but I measure it to be 101.</a:t>
            </a:r>
          </a:p>
          <a:p>
            <a:pPr>
              <a:buFont typeface="Wingdings" panose="05000000000000000000" pitchFamily="2" charset="2"/>
              <a:buChar char="ü"/>
            </a:pPr>
            <a:r>
              <a:rPr lang="en-GB" dirty="0"/>
              <a:t>The absolute error is 1 m , but the relative error is now 1%.</a:t>
            </a:r>
          </a:p>
        </p:txBody>
      </p:sp>
    </p:spTree>
    <p:extLst>
      <p:ext uri="{BB962C8B-B14F-4D97-AF65-F5344CB8AC3E}">
        <p14:creationId xmlns:p14="http://schemas.microsoft.com/office/powerpoint/2010/main" val="4215521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7961A-62BA-4D93-B73C-75C70E4F164D}"/>
              </a:ext>
            </a:extLst>
          </p:cNvPr>
          <p:cNvSpPr>
            <a:spLocks noGrp="1"/>
          </p:cNvSpPr>
          <p:nvPr>
            <p:ph type="title"/>
          </p:nvPr>
        </p:nvSpPr>
        <p:spPr/>
        <p:txBody>
          <a:bodyPr>
            <a:normAutofit fontScale="90000"/>
          </a:bodyPr>
          <a:lstStyle/>
          <a:p>
            <a:r>
              <a:rPr lang="en-GB" dirty="0"/>
              <a:t>Worked example</a:t>
            </a:r>
          </a:p>
        </p:txBody>
      </p:sp>
      <p:sp>
        <p:nvSpPr>
          <p:cNvPr id="3" name="Content Placeholder 2">
            <a:extLst>
              <a:ext uri="{FF2B5EF4-FFF2-40B4-BE49-F238E27FC236}">
                <a16:creationId xmlns:a16="http://schemas.microsoft.com/office/drawing/2014/main" id="{5C3856A3-F6CA-4D78-829C-476DBAFA9B4B}"/>
              </a:ext>
            </a:extLst>
          </p:cNvPr>
          <p:cNvSpPr>
            <a:spLocks noGrp="1"/>
          </p:cNvSpPr>
          <p:nvPr>
            <p:ph idx="1"/>
          </p:nvPr>
        </p:nvSpPr>
        <p:spPr>
          <a:xfrm>
            <a:off x="838200" y="1629682"/>
            <a:ext cx="10515600" cy="4351338"/>
          </a:xfrm>
        </p:spPr>
        <p:txBody>
          <a:bodyPr/>
          <a:lstStyle/>
          <a:p>
            <a:pPr marL="0" indent="0">
              <a:buNone/>
            </a:pPr>
            <a:r>
              <a:rPr lang="en-GB" dirty="0"/>
              <a:t>Given an actual value of 0.12431 and a floating-point value of value 0.125 calculate the relative and absolute error</a:t>
            </a:r>
          </a:p>
          <a:p>
            <a:endParaRPr lang="en-GB" dirty="0"/>
          </a:p>
          <a:p>
            <a:pPr marL="0" indent="0">
              <a:buNone/>
            </a:pPr>
            <a:r>
              <a:rPr lang="en-GB" dirty="0"/>
              <a:t>Absolute error: </a:t>
            </a:r>
          </a:p>
          <a:p>
            <a:pPr marL="0" indent="0">
              <a:buNone/>
            </a:pPr>
            <a:r>
              <a:rPr lang="en-GB" dirty="0"/>
              <a:t>| 0.12431 – 0.125 | = 0.00069 = 0.1%</a:t>
            </a:r>
          </a:p>
          <a:p>
            <a:pPr marL="0" indent="0">
              <a:buNone/>
            </a:pPr>
            <a:endParaRPr lang="en-GB" dirty="0"/>
          </a:p>
          <a:p>
            <a:pPr marL="0" indent="0">
              <a:buNone/>
            </a:pPr>
            <a:r>
              <a:rPr lang="en-GB" dirty="0"/>
              <a:t>Relative error:</a:t>
            </a:r>
          </a:p>
          <a:p>
            <a:pPr marL="0" indent="0">
              <a:buNone/>
            </a:pPr>
            <a:r>
              <a:rPr lang="en-GB" dirty="0"/>
              <a:t>| 0.12431 – 0.125 | / 0.12431 = 0.0056 = 0.56%</a:t>
            </a:r>
          </a:p>
          <a:p>
            <a:pPr marL="0" indent="0">
              <a:buNone/>
            </a:pPr>
            <a:endParaRPr lang="en-GB" dirty="0"/>
          </a:p>
          <a:p>
            <a:endParaRPr lang="en-GB" dirty="0"/>
          </a:p>
        </p:txBody>
      </p:sp>
    </p:spTree>
    <p:extLst>
      <p:ext uri="{BB962C8B-B14F-4D97-AF65-F5344CB8AC3E}">
        <p14:creationId xmlns:p14="http://schemas.microsoft.com/office/powerpoint/2010/main" val="102979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8A038-C11F-4193-B545-5841A37E3304}"/>
              </a:ext>
            </a:extLst>
          </p:cNvPr>
          <p:cNvSpPr>
            <a:spLocks noGrp="1"/>
          </p:cNvSpPr>
          <p:nvPr>
            <p:ph type="title"/>
          </p:nvPr>
        </p:nvSpPr>
        <p:spPr/>
        <p:txBody>
          <a:bodyPr>
            <a:normAutofit fontScale="90000"/>
          </a:bodyPr>
          <a:lstStyle/>
          <a:p>
            <a:r>
              <a:rPr lang="en-GB" dirty="0"/>
              <a:t>Task</a:t>
            </a:r>
          </a:p>
        </p:txBody>
      </p:sp>
      <p:sp>
        <p:nvSpPr>
          <p:cNvPr id="3" name="Content Placeholder 2">
            <a:extLst>
              <a:ext uri="{FF2B5EF4-FFF2-40B4-BE49-F238E27FC236}">
                <a16:creationId xmlns:a16="http://schemas.microsoft.com/office/drawing/2014/main" id="{DA61081B-0B18-4CFA-B233-C4651A162E30}"/>
              </a:ext>
            </a:extLst>
          </p:cNvPr>
          <p:cNvSpPr>
            <a:spLocks noGrp="1"/>
          </p:cNvSpPr>
          <p:nvPr>
            <p:ph idx="1"/>
          </p:nvPr>
        </p:nvSpPr>
        <p:spPr/>
        <p:txBody>
          <a:bodyPr/>
          <a:lstStyle/>
          <a:p>
            <a:pPr marL="0" indent="0">
              <a:buNone/>
            </a:pPr>
            <a:r>
              <a:rPr lang="en-GB" dirty="0"/>
              <a:t>Try to represent 0.2 in fixed point binary with 4 bits, 5 bits and 6 bits and 8 bits. What do you notice?</a:t>
            </a:r>
          </a:p>
        </p:txBody>
      </p:sp>
    </p:spTree>
    <p:extLst>
      <p:ext uri="{BB962C8B-B14F-4D97-AF65-F5344CB8AC3E}">
        <p14:creationId xmlns:p14="http://schemas.microsoft.com/office/powerpoint/2010/main" val="401404526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2065</TotalTime>
  <Words>1116</Words>
  <Application>Microsoft Office PowerPoint</Application>
  <PresentationFormat>Widescreen</PresentationFormat>
  <Paragraphs>211</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Cambria Math</vt:lpstr>
      <vt:lpstr>gg sans</vt:lpstr>
      <vt:lpstr>Times New Roman</vt:lpstr>
      <vt:lpstr>Wingdings</vt:lpstr>
      <vt:lpstr>1_Office Theme</vt:lpstr>
      <vt:lpstr>Starter</vt:lpstr>
      <vt:lpstr>Starter: Answers</vt:lpstr>
      <vt:lpstr>Errors in representing floating point numbers</vt:lpstr>
      <vt:lpstr>Learning Objectives</vt:lpstr>
      <vt:lpstr>PowerPoint Presentation</vt:lpstr>
      <vt:lpstr>Absolute and relative Error</vt:lpstr>
      <vt:lpstr>Absolute and relative error</vt:lpstr>
      <vt:lpstr>Worked example</vt:lpstr>
      <vt:lpstr>Task</vt:lpstr>
      <vt:lpstr>Exercise: complete the table</vt:lpstr>
      <vt:lpstr>Exercise: complete the table</vt:lpstr>
      <vt:lpstr>Represent the following numbers as closely as possible using 8 bits. Calculate the relative and absolute error in each case.</vt:lpstr>
      <vt:lpstr>PowerPoint Presentation</vt:lpstr>
      <vt:lpstr>Rounding errors</vt:lpstr>
      <vt:lpstr>Rounding errors</vt:lpstr>
      <vt:lpstr>Underflow and Overflow</vt:lpstr>
      <vt:lpstr>Fixed point versus floating point representation.</vt:lpstr>
      <vt:lpstr>Fixed point versus floating point representation</vt:lpstr>
      <vt:lpstr>Fixed point representation</vt:lpstr>
      <vt:lpstr>Plenary </vt:lpstr>
      <vt:lpstr>AQA A level Past paper questions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112</cp:revision>
  <cp:lastPrinted>2016-09-16T11:32:46Z</cp:lastPrinted>
  <dcterms:created xsi:type="dcterms:W3CDTF">2016-09-09T07:37:57Z</dcterms:created>
  <dcterms:modified xsi:type="dcterms:W3CDTF">2025-03-26T12:31:28Z</dcterms:modified>
</cp:coreProperties>
</file>