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9" r:id="rId2"/>
    <p:sldId id="280" r:id="rId3"/>
    <p:sldId id="281" r:id="rId4"/>
    <p:sldId id="282" r:id="rId5"/>
    <p:sldId id="284" r:id="rId6"/>
    <p:sldId id="289" r:id="rId7"/>
    <p:sldId id="290" r:id="rId8"/>
    <p:sldId id="298" r:id="rId9"/>
    <p:sldId id="297" r:id="rId10"/>
    <p:sldId id="288" r:id="rId11"/>
    <p:sldId id="301" r:id="rId12"/>
    <p:sldId id="295" r:id="rId13"/>
    <p:sldId id="293" r:id="rId14"/>
    <p:sldId id="294" r:id="rId15"/>
    <p:sldId id="307" r:id="rId16"/>
    <p:sldId id="306" r:id="rId17"/>
    <p:sldId id="313" r:id="rId18"/>
    <p:sldId id="304" r:id="rId19"/>
    <p:sldId id="305" r:id="rId20"/>
    <p:sldId id="311" r:id="rId21"/>
    <p:sldId id="302" r:id="rId22"/>
    <p:sldId id="316" r:id="rId23"/>
    <p:sldId id="315" r:id="rId24"/>
    <p:sldId id="314" r:id="rId25"/>
    <p:sldId id="309" r:id="rId26"/>
    <p:sldId id="31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228923-D039-45AD-82BD-6BFE60FCC9C4}" v="87" dt="2022-10-08T19:58:21.4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27619" autoAdjust="0"/>
    <p:restoredTop sz="94660"/>
  </p:normalViewPr>
  <p:slideViewPr>
    <p:cSldViewPr snapToGrid="0">
      <p:cViewPr varScale="1">
        <p:scale>
          <a:sx n="54" d="100"/>
          <a:sy n="54" d="100"/>
        </p:scale>
        <p:origin x="90" y="10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AB78F614-E063-4DD9-A14F-FFC93B1A87DE}"/>
    <pc:docChg chg="custSel addSld modSld">
      <pc:chgData name="William Grey" userId="37b73424-c081-4fc2-b1af-363f4f3fd4f3" providerId="ADAL" clId="{AB78F614-E063-4DD9-A14F-FFC93B1A87DE}" dt="2020-09-12T18:53:54.651" v="158" actId="20577"/>
      <pc:docMkLst>
        <pc:docMk/>
      </pc:docMkLst>
      <pc:sldChg chg="modSp new mod">
        <pc:chgData name="William Grey" userId="37b73424-c081-4fc2-b1af-363f4f3fd4f3" providerId="ADAL" clId="{AB78F614-E063-4DD9-A14F-FFC93B1A87DE}" dt="2020-09-12T18:53:54.651" v="158" actId="20577"/>
        <pc:sldMkLst>
          <pc:docMk/>
          <pc:sldMk cId="1264085229" sldId="306"/>
        </pc:sldMkLst>
        <pc:spChg chg="mod">
          <ac:chgData name="William Grey" userId="37b73424-c081-4fc2-b1af-363f4f3fd4f3" providerId="ADAL" clId="{AB78F614-E063-4DD9-A14F-FFC93B1A87DE}" dt="2020-09-12T18:53:54.651" v="158" actId="20577"/>
          <ac:spMkLst>
            <pc:docMk/>
            <pc:sldMk cId="1264085229" sldId="306"/>
            <ac:spMk id="3" creationId="{A10B23C4-364C-46B0-876D-DD779A9368EF}"/>
          </ac:spMkLst>
        </pc:spChg>
      </pc:sldChg>
    </pc:docChg>
  </pc:docChgLst>
  <pc:docChgLst>
    <pc:chgData name="William Grey" userId="37b73424-c081-4fc2-b1af-363f4f3fd4f3" providerId="ADAL" clId="{F2C07C38-CAF5-4E0C-B07C-42B837B401BF}"/>
    <pc:docChg chg="undo custSel addSld delSld modSld sldOrd">
      <pc:chgData name="William Grey" userId="37b73424-c081-4fc2-b1af-363f4f3fd4f3" providerId="ADAL" clId="{F2C07C38-CAF5-4E0C-B07C-42B837B401BF}" dt="2021-08-20T21:48:55.749" v="2249" actId="20577"/>
      <pc:docMkLst>
        <pc:docMk/>
      </pc:docMkLst>
      <pc:sldChg chg="modSp mod">
        <pc:chgData name="William Grey" userId="37b73424-c081-4fc2-b1af-363f4f3fd4f3" providerId="ADAL" clId="{F2C07C38-CAF5-4E0C-B07C-42B837B401BF}" dt="2021-08-11T20:23:42.715" v="23" actId="1076"/>
        <pc:sldMkLst>
          <pc:docMk/>
          <pc:sldMk cId="2135598768" sldId="281"/>
        </pc:sldMkLst>
        <pc:spChg chg="mod">
          <ac:chgData name="William Grey" userId="37b73424-c081-4fc2-b1af-363f4f3fd4f3" providerId="ADAL" clId="{F2C07C38-CAF5-4E0C-B07C-42B837B401BF}" dt="2021-08-11T20:23:42.715" v="23" actId="1076"/>
          <ac:spMkLst>
            <pc:docMk/>
            <pc:sldMk cId="2135598768" sldId="281"/>
            <ac:spMk id="3" creationId="{00000000-0000-0000-0000-000000000000}"/>
          </ac:spMkLst>
        </pc:spChg>
      </pc:sldChg>
      <pc:sldChg chg="modSp mod">
        <pc:chgData name="William Grey" userId="37b73424-c081-4fc2-b1af-363f4f3fd4f3" providerId="ADAL" clId="{F2C07C38-CAF5-4E0C-B07C-42B837B401BF}" dt="2021-08-11T20:25:15.613" v="148" actId="1076"/>
        <pc:sldMkLst>
          <pc:docMk/>
          <pc:sldMk cId="1961681039" sldId="282"/>
        </pc:sldMkLst>
        <pc:spChg chg="mod">
          <ac:chgData name="William Grey" userId="37b73424-c081-4fc2-b1af-363f4f3fd4f3" providerId="ADAL" clId="{F2C07C38-CAF5-4E0C-B07C-42B837B401BF}" dt="2021-08-11T20:25:15.613" v="148" actId="1076"/>
          <ac:spMkLst>
            <pc:docMk/>
            <pc:sldMk cId="1961681039" sldId="282"/>
            <ac:spMk id="3" creationId="{00000000-0000-0000-0000-000000000000}"/>
          </ac:spMkLst>
        </pc:spChg>
      </pc:sldChg>
      <pc:sldChg chg="modSp mod">
        <pc:chgData name="William Grey" userId="37b73424-c081-4fc2-b1af-363f4f3fd4f3" providerId="ADAL" clId="{F2C07C38-CAF5-4E0C-B07C-42B837B401BF}" dt="2021-08-11T20:28:05.944" v="224" actId="20577"/>
        <pc:sldMkLst>
          <pc:docMk/>
          <pc:sldMk cId="561116753" sldId="284"/>
        </pc:sldMkLst>
        <pc:spChg chg="mod">
          <ac:chgData name="William Grey" userId="37b73424-c081-4fc2-b1af-363f4f3fd4f3" providerId="ADAL" clId="{F2C07C38-CAF5-4E0C-B07C-42B837B401BF}" dt="2021-08-11T20:28:05.944" v="224" actId="20577"/>
          <ac:spMkLst>
            <pc:docMk/>
            <pc:sldMk cId="561116753" sldId="284"/>
            <ac:spMk id="3" creationId="{00000000-0000-0000-0000-000000000000}"/>
          </ac:spMkLst>
        </pc:spChg>
      </pc:sldChg>
      <pc:sldChg chg="addSp delSp modSp mod modAnim">
        <pc:chgData name="William Grey" userId="37b73424-c081-4fc2-b1af-363f4f3fd4f3" providerId="ADAL" clId="{F2C07C38-CAF5-4E0C-B07C-42B837B401BF}" dt="2021-08-11T20:48:54.520" v="841"/>
        <pc:sldMkLst>
          <pc:docMk/>
          <pc:sldMk cId="3744880368" sldId="288"/>
        </pc:sldMkLst>
        <pc:spChg chg="mod">
          <ac:chgData name="William Grey" userId="37b73424-c081-4fc2-b1af-363f4f3fd4f3" providerId="ADAL" clId="{F2C07C38-CAF5-4E0C-B07C-42B837B401BF}" dt="2021-08-11T20:45:09.513" v="812" actId="27636"/>
          <ac:spMkLst>
            <pc:docMk/>
            <pc:sldMk cId="3744880368" sldId="288"/>
            <ac:spMk id="3" creationId="{00000000-0000-0000-0000-000000000000}"/>
          </ac:spMkLst>
        </pc:spChg>
        <pc:spChg chg="del">
          <ac:chgData name="William Grey" userId="37b73424-c081-4fc2-b1af-363f4f3fd4f3" providerId="ADAL" clId="{F2C07C38-CAF5-4E0C-B07C-42B837B401BF}" dt="2021-08-11T20:42:20.346" v="718" actId="478"/>
          <ac:spMkLst>
            <pc:docMk/>
            <pc:sldMk cId="3744880368" sldId="288"/>
            <ac:spMk id="5" creationId="{00000000-0000-0000-0000-000000000000}"/>
          </ac:spMkLst>
        </pc:spChg>
        <pc:spChg chg="add mod">
          <ac:chgData name="William Grey" userId="37b73424-c081-4fc2-b1af-363f4f3fd4f3" providerId="ADAL" clId="{F2C07C38-CAF5-4E0C-B07C-42B837B401BF}" dt="2021-08-11T20:45:19.770" v="815" actId="1035"/>
          <ac:spMkLst>
            <pc:docMk/>
            <pc:sldMk cId="3744880368" sldId="288"/>
            <ac:spMk id="6" creationId="{F3BE7213-9F95-4108-85F5-BF4372128875}"/>
          </ac:spMkLst>
        </pc:spChg>
        <pc:spChg chg="add mod">
          <ac:chgData name="William Grey" userId="37b73424-c081-4fc2-b1af-363f4f3fd4f3" providerId="ADAL" clId="{F2C07C38-CAF5-4E0C-B07C-42B837B401BF}" dt="2021-08-11T20:45:19.770" v="815" actId="1035"/>
          <ac:spMkLst>
            <pc:docMk/>
            <pc:sldMk cId="3744880368" sldId="288"/>
            <ac:spMk id="7" creationId="{06B7EB5D-A9CC-4B57-91C7-892FB31536C2}"/>
          </ac:spMkLst>
        </pc:spChg>
        <pc:spChg chg="add mod">
          <ac:chgData name="William Grey" userId="37b73424-c081-4fc2-b1af-363f4f3fd4f3" providerId="ADAL" clId="{F2C07C38-CAF5-4E0C-B07C-42B837B401BF}" dt="2021-08-11T20:45:19.770" v="815" actId="1035"/>
          <ac:spMkLst>
            <pc:docMk/>
            <pc:sldMk cId="3744880368" sldId="288"/>
            <ac:spMk id="8" creationId="{60221211-280F-4DA0-9FF7-408C79B4D59D}"/>
          </ac:spMkLst>
        </pc:spChg>
        <pc:spChg chg="add mod">
          <ac:chgData name="William Grey" userId="37b73424-c081-4fc2-b1af-363f4f3fd4f3" providerId="ADAL" clId="{F2C07C38-CAF5-4E0C-B07C-42B837B401BF}" dt="2021-08-11T20:45:19.770" v="815" actId="1035"/>
          <ac:spMkLst>
            <pc:docMk/>
            <pc:sldMk cId="3744880368" sldId="288"/>
            <ac:spMk id="9" creationId="{9A58B812-E8B4-4AA2-94D7-1966438ACD8A}"/>
          </ac:spMkLst>
        </pc:spChg>
        <pc:spChg chg="add mod">
          <ac:chgData name="William Grey" userId="37b73424-c081-4fc2-b1af-363f4f3fd4f3" providerId="ADAL" clId="{F2C07C38-CAF5-4E0C-B07C-42B837B401BF}" dt="2021-08-11T20:45:19.770" v="815" actId="1035"/>
          <ac:spMkLst>
            <pc:docMk/>
            <pc:sldMk cId="3744880368" sldId="288"/>
            <ac:spMk id="10" creationId="{9B4B5E7E-9E95-4244-9F09-9229D8F6C04A}"/>
          </ac:spMkLst>
        </pc:spChg>
        <pc:spChg chg="add mod">
          <ac:chgData name="William Grey" userId="37b73424-c081-4fc2-b1af-363f4f3fd4f3" providerId="ADAL" clId="{F2C07C38-CAF5-4E0C-B07C-42B837B401BF}" dt="2021-08-11T20:45:19.770" v="815" actId="1035"/>
          <ac:spMkLst>
            <pc:docMk/>
            <pc:sldMk cId="3744880368" sldId="288"/>
            <ac:spMk id="11" creationId="{AE7697FF-FC04-42B1-83B8-D47B29819DAE}"/>
          </ac:spMkLst>
        </pc:spChg>
        <pc:graphicFrameChg chg="del">
          <ac:chgData name="William Grey" userId="37b73424-c081-4fc2-b1af-363f4f3fd4f3" providerId="ADAL" clId="{F2C07C38-CAF5-4E0C-B07C-42B837B401BF}" dt="2021-08-11T20:42:10.967" v="715" actId="478"/>
          <ac:graphicFrameMkLst>
            <pc:docMk/>
            <pc:sldMk cId="3744880368" sldId="288"/>
            <ac:graphicFrameMk id="4" creationId="{00000000-0000-0000-0000-000000000000}"/>
          </ac:graphicFrameMkLst>
        </pc:graphicFrameChg>
      </pc:sldChg>
      <pc:sldChg chg="modSp mod">
        <pc:chgData name="William Grey" userId="37b73424-c081-4fc2-b1af-363f4f3fd4f3" providerId="ADAL" clId="{F2C07C38-CAF5-4E0C-B07C-42B837B401BF}" dt="2021-08-11T21:56:51.919" v="2247" actId="12"/>
        <pc:sldMkLst>
          <pc:docMk/>
          <pc:sldMk cId="3462462247" sldId="289"/>
        </pc:sldMkLst>
        <pc:spChg chg="mod">
          <ac:chgData name="William Grey" userId="37b73424-c081-4fc2-b1af-363f4f3fd4f3" providerId="ADAL" clId="{F2C07C38-CAF5-4E0C-B07C-42B837B401BF}" dt="2021-08-11T21:56:51.919" v="2247" actId="12"/>
          <ac:spMkLst>
            <pc:docMk/>
            <pc:sldMk cId="3462462247" sldId="289"/>
            <ac:spMk id="3" creationId="{00000000-0000-0000-0000-000000000000}"/>
          </ac:spMkLst>
        </pc:spChg>
      </pc:sldChg>
      <pc:sldChg chg="modSp mod">
        <pc:chgData name="William Grey" userId="37b73424-c081-4fc2-b1af-363f4f3fd4f3" providerId="ADAL" clId="{F2C07C38-CAF5-4E0C-B07C-42B837B401BF}" dt="2021-08-20T21:48:55.749" v="2249" actId="20577"/>
        <pc:sldMkLst>
          <pc:docMk/>
          <pc:sldMk cId="1320524609" sldId="290"/>
        </pc:sldMkLst>
        <pc:spChg chg="mod">
          <ac:chgData name="William Grey" userId="37b73424-c081-4fc2-b1af-363f4f3fd4f3" providerId="ADAL" clId="{F2C07C38-CAF5-4E0C-B07C-42B837B401BF}" dt="2021-08-20T21:48:55.749" v="2249" actId="20577"/>
          <ac:spMkLst>
            <pc:docMk/>
            <pc:sldMk cId="1320524609" sldId="290"/>
            <ac:spMk id="3" creationId="{00000000-0000-0000-0000-000000000000}"/>
          </ac:spMkLst>
        </pc:spChg>
      </pc:sldChg>
      <pc:sldChg chg="del">
        <pc:chgData name="William Grey" userId="37b73424-c081-4fc2-b1af-363f4f3fd4f3" providerId="ADAL" clId="{F2C07C38-CAF5-4E0C-B07C-42B837B401BF}" dt="2021-08-11T20:30:01.639" v="229" actId="2696"/>
        <pc:sldMkLst>
          <pc:docMk/>
          <pc:sldMk cId="684361372" sldId="292"/>
        </pc:sldMkLst>
      </pc:sldChg>
      <pc:sldChg chg="addSp delSp modSp mod">
        <pc:chgData name="William Grey" userId="37b73424-c081-4fc2-b1af-363f4f3fd4f3" providerId="ADAL" clId="{F2C07C38-CAF5-4E0C-B07C-42B837B401BF}" dt="2021-08-11T21:07:04.510" v="1476" actId="14100"/>
        <pc:sldMkLst>
          <pc:docMk/>
          <pc:sldMk cId="266918012" sldId="293"/>
        </pc:sldMkLst>
        <pc:spChg chg="mod">
          <ac:chgData name="William Grey" userId="37b73424-c081-4fc2-b1af-363f4f3fd4f3" providerId="ADAL" clId="{F2C07C38-CAF5-4E0C-B07C-42B837B401BF}" dt="2021-08-11T21:06:37.235" v="1471" actId="20577"/>
          <ac:spMkLst>
            <pc:docMk/>
            <pc:sldMk cId="266918012" sldId="293"/>
            <ac:spMk id="3" creationId="{00000000-0000-0000-0000-000000000000}"/>
          </ac:spMkLst>
        </pc:spChg>
        <pc:spChg chg="add mod">
          <ac:chgData name="William Grey" userId="37b73424-c081-4fc2-b1af-363f4f3fd4f3" providerId="ADAL" clId="{F2C07C38-CAF5-4E0C-B07C-42B837B401BF}" dt="2021-08-11T21:03:59.397" v="1278" actId="14100"/>
          <ac:spMkLst>
            <pc:docMk/>
            <pc:sldMk cId="266918012" sldId="293"/>
            <ac:spMk id="4" creationId="{C49EE671-DBFE-4CC3-98E4-8BA39785FA0D}"/>
          </ac:spMkLst>
        </pc:spChg>
        <pc:spChg chg="add del">
          <ac:chgData name="William Grey" userId="37b73424-c081-4fc2-b1af-363f4f3fd4f3" providerId="ADAL" clId="{F2C07C38-CAF5-4E0C-B07C-42B837B401BF}" dt="2021-08-11T21:04:09.024" v="1280"/>
          <ac:spMkLst>
            <pc:docMk/>
            <pc:sldMk cId="266918012" sldId="293"/>
            <ac:spMk id="5" creationId="{977933F9-DBA2-4E33-8C4C-2F4F3407EBF9}"/>
          </ac:spMkLst>
        </pc:spChg>
        <pc:spChg chg="add mod">
          <ac:chgData name="William Grey" userId="37b73424-c081-4fc2-b1af-363f4f3fd4f3" providerId="ADAL" clId="{F2C07C38-CAF5-4E0C-B07C-42B837B401BF}" dt="2021-08-11T21:04:23.146" v="1283" actId="14100"/>
          <ac:spMkLst>
            <pc:docMk/>
            <pc:sldMk cId="266918012" sldId="293"/>
            <ac:spMk id="6" creationId="{AF7AE7CB-F228-4D63-928B-1A76FF1E3D4D}"/>
          </ac:spMkLst>
        </pc:spChg>
        <pc:spChg chg="add mod">
          <ac:chgData name="William Grey" userId="37b73424-c081-4fc2-b1af-363f4f3fd4f3" providerId="ADAL" clId="{F2C07C38-CAF5-4E0C-B07C-42B837B401BF}" dt="2021-08-11T21:05:56.277" v="1419" actId="1036"/>
          <ac:spMkLst>
            <pc:docMk/>
            <pc:sldMk cId="266918012" sldId="293"/>
            <ac:spMk id="7" creationId="{230AC8CE-6906-488C-8D95-04980EE87BB3}"/>
          </ac:spMkLst>
        </pc:spChg>
        <pc:spChg chg="add mod">
          <ac:chgData name="William Grey" userId="37b73424-c081-4fc2-b1af-363f4f3fd4f3" providerId="ADAL" clId="{F2C07C38-CAF5-4E0C-B07C-42B837B401BF}" dt="2021-08-11T21:06:18.115" v="1426" actId="14100"/>
          <ac:spMkLst>
            <pc:docMk/>
            <pc:sldMk cId="266918012" sldId="293"/>
            <ac:spMk id="8" creationId="{4897325A-AEE2-49B0-8372-6D6336963F0A}"/>
          </ac:spMkLst>
        </pc:spChg>
        <pc:spChg chg="add mod">
          <ac:chgData name="William Grey" userId="37b73424-c081-4fc2-b1af-363f4f3fd4f3" providerId="ADAL" clId="{F2C07C38-CAF5-4E0C-B07C-42B837B401BF}" dt="2021-08-11T21:07:04.510" v="1476" actId="14100"/>
          <ac:spMkLst>
            <pc:docMk/>
            <pc:sldMk cId="266918012" sldId="293"/>
            <ac:spMk id="9" creationId="{682812E4-B5CE-4F34-8B78-C74065815AA4}"/>
          </ac:spMkLst>
        </pc:spChg>
      </pc:sldChg>
      <pc:sldChg chg="modSp mod">
        <pc:chgData name="William Grey" userId="37b73424-c081-4fc2-b1af-363f4f3fd4f3" providerId="ADAL" clId="{F2C07C38-CAF5-4E0C-B07C-42B837B401BF}" dt="2021-08-11T20:58:01.637" v="1024" actId="20577"/>
        <pc:sldMkLst>
          <pc:docMk/>
          <pc:sldMk cId="4156747793" sldId="294"/>
        </pc:sldMkLst>
        <pc:spChg chg="mod">
          <ac:chgData name="William Grey" userId="37b73424-c081-4fc2-b1af-363f4f3fd4f3" providerId="ADAL" clId="{F2C07C38-CAF5-4E0C-B07C-42B837B401BF}" dt="2021-08-11T20:58:01.637" v="1024" actId="20577"/>
          <ac:spMkLst>
            <pc:docMk/>
            <pc:sldMk cId="4156747793" sldId="294"/>
            <ac:spMk id="3" creationId="{00000000-0000-0000-0000-000000000000}"/>
          </ac:spMkLst>
        </pc:spChg>
      </pc:sldChg>
      <pc:sldChg chg="addSp delSp modSp mod">
        <pc:chgData name="William Grey" userId="37b73424-c081-4fc2-b1af-363f4f3fd4f3" providerId="ADAL" clId="{F2C07C38-CAF5-4E0C-B07C-42B837B401BF}" dt="2021-08-11T21:52:54.128" v="2113" actId="20577"/>
        <pc:sldMkLst>
          <pc:docMk/>
          <pc:sldMk cId="145457951" sldId="297"/>
        </pc:sldMkLst>
        <pc:spChg chg="del">
          <ac:chgData name="William Grey" userId="37b73424-c081-4fc2-b1af-363f4f3fd4f3" providerId="ADAL" clId="{F2C07C38-CAF5-4E0C-B07C-42B837B401BF}" dt="2021-08-11T21:48:10.322" v="1869" actId="478"/>
          <ac:spMkLst>
            <pc:docMk/>
            <pc:sldMk cId="145457951" sldId="297"/>
            <ac:spMk id="3" creationId="{00000000-0000-0000-0000-000000000000}"/>
          </ac:spMkLst>
        </pc:spChg>
        <pc:spChg chg="add del mod">
          <ac:chgData name="William Grey" userId="37b73424-c081-4fc2-b1af-363f4f3fd4f3" providerId="ADAL" clId="{F2C07C38-CAF5-4E0C-B07C-42B837B401BF}" dt="2021-08-11T21:48:13.715" v="1870" actId="478"/>
          <ac:spMkLst>
            <pc:docMk/>
            <pc:sldMk cId="145457951" sldId="297"/>
            <ac:spMk id="6" creationId="{89FB14CD-258C-493E-83EF-8E5D542386BC}"/>
          </ac:spMkLst>
        </pc:spChg>
        <pc:spChg chg="mod">
          <ac:chgData name="William Grey" userId="37b73424-c081-4fc2-b1af-363f4f3fd4f3" providerId="ADAL" clId="{F2C07C38-CAF5-4E0C-B07C-42B837B401BF}" dt="2021-08-11T21:50:00.099" v="1950" actId="1076"/>
          <ac:spMkLst>
            <pc:docMk/>
            <pc:sldMk cId="145457951" sldId="297"/>
            <ac:spMk id="7" creationId="{00000000-0000-0000-0000-000000000000}"/>
          </ac:spMkLst>
        </pc:spChg>
        <pc:spChg chg="del">
          <ac:chgData name="William Grey" userId="37b73424-c081-4fc2-b1af-363f4f3fd4f3" providerId="ADAL" clId="{F2C07C38-CAF5-4E0C-B07C-42B837B401BF}" dt="2021-08-11T21:48:17.604" v="1872" actId="478"/>
          <ac:spMkLst>
            <pc:docMk/>
            <pc:sldMk cId="145457951" sldId="297"/>
            <ac:spMk id="9" creationId="{00000000-0000-0000-0000-000000000000}"/>
          </ac:spMkLst>
        </pc:spChg>
        <pc:spChg chg="del">
          <ac:chgData name="William Grey" userId="37b73424-c081-4fc2-b1af-363f4f3fd4f3" providerId="ADAL" clId="{F2C07C38-CAF5-4E0C-B07C-42B837B401BF}" dt="2021-08-11T21:48:15.405" v="1871" actId="478"/>
          <ac:spMkLst>
            <pc:docMk/>
            <pc:sldMk cId="145457951" sldId="297"/>
            <ac:spMk id="10" creationId="{00000000-0000-0000-0000-000000000000}"/>
          </ac:spMkLst>
        </pc:spChg>
        <pc:spChg chg="add del">
          <ac:chgData name="William Grey" userId="37b73424-c081-4fc2-b1af-363f4f3fd4f3" providerId="ADAL" clId="{F2C07C38-CAF5-4E0C-B07C-42B837B401BF}" dt="2021-08-11T21:48:20.424" v="1874"/>
          <ac:spMkLst>
            <pc:docMk/>
            <pc:sldMk cId="145457951" sldId="297"/>
            <ac:spMk id="11" creationId="{26E1A963-151D-4846-AA2C-327FE9034D8E}"/>
          </ac:spMkLst>
        </pc:spChg>
        <pc:spChg chg="add mod">
          <ac:chgData name="William Grey" userId="37b73424-c081-4fc2-b1af-363f4f3fd4f3" providerId="ADAL" clId="{F2C07C38-CAF5-4E0C-B07C-42B837B401BF}" dt="2021-08-11T21:52:54.128" v="2113" actId="20577"/>
          <ac:spMkLst>
            <pc:docMk/>
            <pc:sldMk cId="145457951" sldId="297"/>
            <ac:spMk id="13" creationId="{F355345E-CF38-449D-B609-3E79EE38F283}"/>
          </ac:spMkLst>
        </pc:spChg>
        <pc:picChg chg="del">
          <ac:chgData name="William Grey" userId="37b73424-c081-4fc2-b1af-363f4f3fd4f3" providerId="ADAL" clId="{F2C07C38-CAF5-4E0C-B07C-42B837B401BF}" dt="2021-08-11T21:48:01.765" v="1867" actId="478"/>
          <ac:picMkLst>
            <pc:docMk/>
            <pc:sldMk cId="145457951" sldId="297"/>
            <ac:picMk id="4" creationId="{00000000-0000-0000-0000-000000000000}"/>
          </ac:picMkLst>
        </pc:picChg>
        <pc:picChg chg="del">
          <ac:chgData name="William Grey" userId="37b73424-c081-4fc2-b1af-363f4f3fd4f3" providerId="ADAL" clId="{F2C07C38-CAF5-4E0C-B07C-42B837B401BF}" dt="2021-08-11T21:47:59.253" v="1866" actId="478"/>
          <ac:picMkLst>
            <pc:docMk/>
            <pc:sldMk cId="145457951" sldId="297"/>
            <ac:picMk id="5" creationId="{00000000-0000-0000-0000-000000000000}"/>
          </ac:picMkLst>
        </pc:picChg>
        <pc:picChg chg="del">
          <ac:chgData name="William Grey" userId="37b73424-c081-4fc2-b1af-363f4f3fd4f3" providerId="ADAL" clId="{F2C07C38-CAF5-4E0C-B07C-42B837B401BF}" dt="2021-08-11T21:48:04.135" v="1868" actId="478"/>
          <ac:picMkLst>
            <pc:docMk/>
            <pc:sldMk cId="145457951" sldId="297"/>
            <ac:picMk id="8" creationId="{00000000-0000-0000-0000-000000000000}"/>
          </ac:picMkLst>
        </pc:picChg>
        <pc:picChg chg="add mod modCrop">
          <ac:chgData name="William Grey" userId="37b73424-c081-4fc2-b1af-363f4f3fd4f3" providerId="ADAL" clId="{F2C07C38-CAF5-4E0C-B07C-42B837B401BF}" dt="2021-08-11T21:49:08.742" v="1878" actId="14100"/>
          <ac:picMkLst>
            <pc:docMk/>
            <pc:sldMk cId="145457951" sldId="297"/>
            <ac:picMk id="12" creationId="{A7DB1123-89EF-4A04-B009-FEA5504F861E}"/>
          </ac:picMkLst>
        </pc:picChg>
      </pc:sldChg>
      <pc:sldChg chg="delSp modSp mod">
        <pc:chgData name="William Grey" userId="37b73424-c081-4fc2-b1af-363f4f3fd4f3" providerId="ADAL" clId="{F2C07C38-CAF5-4E0C-B07C-42B837B401BF}" dt="2021-08-11T21:52:31.731" v="2099" actId="11"/>
        <pc:sldMkLst>
          <pc:docMk/>
          <pc:sldMk cId="4264045694" sldId="298"/>
        </pc:sldMkLst>
        <pc:spChg chg="mod">
          <ac:chgData name="William Grey" userId="37b73424-c081-4fc2-b1af-363f4f3fd4f3" providerId="ADAL" clId="{F2C07C38-CAF5-4E0C-B07C-42B837B401BF}" dt="2021-08-11T21:45:53.852" v="1823" actId="27636"/>
          <ac:spMkLst>
            <pc:docMk/>
            <pc:sldMk cId="4264045694" sldId="298"/>
            <ac:spMk id="2" creationId="{00000000-0000-0000-0000-000000000000}"/>
          </ac:spMkLst>
        </pc:spChg>
        <pc:spChg chg="mod">
          <ac:chgData name="William Grey" userId="37b73424-c081-4fc2-b1af-363f4f3fd4f3" providerId="ADAL" clId="{F2C07C38-CAF5-4E0C-B07C-42B837B401BF}" dt="2021-08-11T21:52:31.731" v="2099" actId="11"/>
          <ac:spMkLst>
            <pc:docMk/>
            <pc:sldMk cId="4264045694" sldId="298"/>
            <ac:spMk id="3" creationId="{00000000-0000-0000-0000-000000000000}"/>
          </ac:spMkLst>
        </pc:spChg>
        <pc:graphicFrameChg chg="mod modGraphic">
          <ac:chgData name="William Grey" userId="37b73424-c081-4fc2-b1af-363f4f3fd4f3" providerId="ADAL" clId="{F2C07C38-CAF5-4E0C-B07C-42B837B401BF}" dt="2021-08-11T21:51:47.744" v="1989" actId="1076"/>
          <ac:graphicFrameMkLst>
            <pc:docMk/>
            <pc:sldMk cId="4264045694" sldId="298"/>
            <ac:graphicFrameMk id="5" creationId="{00000000-0000-0000-0000-000000000000}"/>
          </ac:graphicFrameMkLst>
        </pc:graphicFrameChg>
        <pc:picChg chg="del">
          <ac:chgData name="William Grey" userId="37b73424-c081-4fc2-b1af-363f4f3fd4f3" providerId="ADAL" clId="{F2C07C38-CAF5-4E0C-B07C-42B837B401BF}" dt="2021-08-11T21:44:12.038" v="1730" actId="478"/>
          <ac:picMkLst>
            <pc:docMk/>
            <pc:sldMk cId="4264045694" sldId="298"/>
            <ac:picMk id="4" creationId="{00000000-0000-0000-0000-000000000000}"/>
          </ac:picMkLst>
        </pc:picChg>
      </pc:sldChg>
      <pc:sldChg chg="addSp modSp mod">
        <pc:chgData name="William Grey" userId="37b73424-c081-4fc2-b1af-363f4f3fd4f3" providerId="ADAL" clId="{F2C07C38-CAF5-4E0C-B07C-42B837B401BF}" dt="2021-08-11T20:22:58.944" v="13" actId="20577"/>
        <pc:sldMkLst>
          <pc:docMk/>
          <pc:sldMk cId="2188007182" sldId="299"/>
        </pc:sldMkLst>
        <pc:spChg chg="mod">
          <ac:chgData name="William Grey" userId="37b73424-c081-4fc2-b1af-363f4f3fd4f3" providerId="ADAL" clId="{F2C07C38-CAF5-4E0C-B07C-42B837B401BF}" dt="2021-08-11T20:22:58.944" v="13" actId="20577"/>
          <ac:spMkLst>
            <pc:docMk/>
            <pc:sldMk cId="2188007182" sldId="299"/>
            <ac:spMk id="2" creationId="{00000000-0000-0000-0000-000000000000}"/>
          </ac:spMkLst>
        </pc:spChg>
        <pc:spChg chg="mod">
          <ac:chgData name="William Grey" userId="37b73424-c081-4fc2-b1af-363f4f3fd4f3" providerId="ADAL" clId="{F2C07C38-CAF5-4E0C-B07C-42B837B401BF}" dt="2021-08-11T20:22:27.165" v="5" actId="1076"/>
          <ac:spMkLst>
            <pc:docMk/>
            <pc:sldMk cId="2188007182" sldId="299"/>
            <ac:spMk id="3" creationId="{00000000-0000-0000-0000-000000000000}"/>
          </ac:spMkLst>
        </pc:spChg>
        <pc:spChg chg="add mod">
          <ac:chgData name="William Grey" userId="37b73424-c081-4fc2-b1af-363f4f3fd4f3" providerId="ADAL" clId="{F2C07C38-CAF5-4E0C-B07C-42B837B401BF}" dt="2021-08-11T20:22:52.785" v="12" actId="20577"/>
          <ac:spMkLst>
            <pc:docMk/>
            <pc:sldMk cId="2188007182" sldId="299"/>
            <ac:spMk id="4" creationId="{D5C2ED08-4E25-4CC2-9794-3376174DE380}"/>
          </ac:spMkLst>
        </pc:spChg>
      </pc:sldChg>
      <pc:sldChg chg="del">
        <pc:chgData name="William Grey" userId="37b73424-c081-4fc2-b1af-363f4f3fd4f3" providerId="ADAL" clId="{F2C07C38-CAF5-4E0C-B07C-42B837B401BF}" dt="2021-08-11T20:26:08.369" v="149" actId="2696"/>
        <pc:sldMkLst>
          <pc:docMk/>
          <pc:sldMk cId="3054030865" sldId="300"/>
        </pc:sldMkLst>
      </pc:sldChg>
      <pc:sldChg chg="modSp mod">
        <pc:chgData name="William Grey" userId="37b73424-c081-4fc2-b1af-363f4f3fd4f3" providerId="ADAL" clId="{F2C07C38-CAF5-4E0C-B07C-42B837B401BF}" dt="2021-08-11T20:50:36.695" v="884" actId="20577"/>
        <pc:sldMkLst>
          <pc:docMk/>
          <pc:sldMk cId="2874236845" sldId="301"/>
        </pc:sldMkLst>
        <pc:spChg chg="mod">
          <ac:chgData name="William Grey" userId="37b73424-c081-4fc2-b1af-363f4f3fd4f3" providerId="ADAL" clId="{F2C07C38-CAF5-4E0C-B07C-42B837B401BF}" dt="2021-08-11T20:50:36.695" v="884" actId="20577"/>
          <ac:spMkLst>
            <pc:docMk/>
            <pc:sldMk cId="2874236845" sldId="301"/>
            <ac:spMk id="3" creationId="{00000000-0000-0000-0000-000000000000}"/>
          </ac:spMkLst>
        </pc:spChg>
      </pc:sldChg>
      <pc:sldChg chg="del">
        <pc:chgData name="William Grey" userId="37b73424-c081-4fc2-b1af-363f4f3fd4f3" providerId="ADAL" clId="{F2C07C38-CAF5-4E0C-B07C-42B837B401BF}" dt="2021-08-11T20:26:08.369" v="149" actId="2696"/>
        <pc:sldMkLst>
          <pc:docMk/>
          <pc:sldMk cId="2659927684" sldId="302"/>
        </pc:sldMkLst>
      </pc:sldChg>
      <pc:sldChg chg="del">
        <pc:chgData name="William Grey" userId="37b73424-c081-4fc2-b1af-363f4f3fd4f3" providerId="ADAL" clId="{F2C07C38-CAF5-4E0C-B07C-42B837B401BF}" dt="2021-08-11T20:58:46.613" v="1033" actId="47"/>
        <pc:sldMkLst>
          <pc:docMk/>
          <pc:sldMk cId="1361363154" sldId="303"/>
        </pc:sldMkLst>
      </pc:sldChg>
      <pc:sldChg chg="modSp mod">
        <pc:chgData name="William Grey" userId="37b73424-c081-4fc2-b1af-363f4f3fd4f3" providerId="ADAL" clId="{F2C07C38-CAF5-4E0C-B07C-42B837B401BF}" dt="2021-08-11T20:59:37.083" v="1039" actId="27636"/>
        <pc:sldMkLst>
          <pc:docMk/>
          <pc:sldMk cId="3009197730" sldId="304"/>
        </pc:sldMkLst>
        <pc:spChg chg="mod">
          <ac:chgData name="William Grey" userId="37b73424-c081-4fc2-b1af-363f4f3fd4f3" providerId="ADAL" clId="{F2C07C38-CAF5-4E0C-B07C-42B837B401BF}" dt="2021-08-11T20:59:37.083" v="1039" actId="27636"/>
          <ac:spMkLst>
            <pc:docMk/>
            <pc:sldMk cId="3009197730" sldId="304"/>
            <ac:spMk id="3" creationId="{00000000-0000-0000-0000-000000000000}"/>
          </ac:spMkLst>
        </pc:spChg>
      </pc:sldChg>
      <pc:sldChg chg="modSp mod">
        <pc:chgData name="William Grey" userId="37b73424-c081-4fc2-b1af-363f4f3fd4f3" providerId="ADAL" clId="{F2C07C38-CAF5-4E0C-B07C-42B837B401BF}" dt="2021-08-11T21:00:25.279" v="1059" actId="20577"/>
        <pc:sldMkLst>
          <pc:docMk/>
          <pc:sldMk cId="2541723807" sldId="305"/>
        </pc:sldMkLst>
        <pc:spChg chg="mod">
          <ac:chgData name="William Grey" userId="37b73424-c081-4fc2-b1af-363f4f3fd4f3" providerId="ADAL" clId="{F2C07C38-CAF5-4E0C-B07C-42B837B401BF}" dt="2021-08-11T21:00:01.910" v="1054" actId="20577"/>
          <ac:spMkLst>
            <pc:docMk/>
            <pc:sldMk cId="2541723807" sldId="305"/>
            <ac:spMk id="2" creationId="{00000000-0000-0000-0000-000000000000}"/>
          </ac:spMkLst>
        </pc:spChg>
        <pc:spChg chg="mod">
          <ac:chgData name="William Grey" userId="37b73424-c081-4fc2-b1af-363f4f3fd4f3" providerId="ADAL" clId="{F2C07C38-CAF5-4E0C-B07C-42B837B401BF}" dt="2021-08-11T21:00:25.279" v="1059" actId="20577"/>
          <ac:spMkLst>
            <pc:docMk/>
            <pc:sldMk cId="2541723807" sldId="305"/>
            <ac:spMk id="3" creationId="{00000000-0000-0000-0000-000000000000}"/>
          </ac:spMkLst>
        </pc:spChg>
      </pc:sldChg>
      <pc:sldChg chg="modSp mod ord modAnim">
        <pc:chgData name="William Grey" userId="37b73424-c081-4fc2-b1af-363f4f3fd4f3" providerId="ADAL" clId="{F2C07C38-CAF5-4E0C-B07C-42B837B401BF}" dt="2021-08-11T20:59:05.710" v="1035"/>
        <pc:sldMkLst>
          <pc:docMk/>
          <pc:sldMk cId="1264085229" sldId="306"/>
        </pc:sldMkLst>
        <pc:spChg chg="mod">
          <ac:chgData name="William Grey" userId="37b73424-c081-4fc2-b1af-363f4f3fd4f3" providerId="ADAL" clId="{F2C07C38-CAF5-4E0C-B07C-42B837B401BF}" dt="2021-08-11T20:31:55.670" v="293" actId="20577"/>
          <ac:spMkLst>
            <pc:docMk/>
            <pc:sldMk cId="1264085229" sldId="306"/>
            <ac:spMk id="2" creationId="{534530D8-F8CF-44CF-A77C-086E31A86A09}"/>
          </ac:spMkLst>
        </pc:spChg>
        <pc:spChg chg="mod">
          <ac:chgData name="William Grey" userId="37b73424-c081-4fc2-b1af-363f4f3fd4f3" providerId="ADAL" clId="{F2C07C38-CAF5-4E0C-B07C-42B837B401BF}" dt="2021-08-11T20:40:03.448" v="710" actId="20577"/>
          <ac:spMkLst>
            <pc:docMk/>
            <pc:sldMk cId="1264085229" sldId="306"/>
            <ac:spMk id="3" creationId="{A10B23C4-364C-46B0-876D-DD779A9368EF}"/>
          </ac:spMkLst>
        </pc:spChg>
      </pc:sldChg>
      <pc:sldChg chg="del">
        <pc:chgData name="William Grey" userId="37b73424-c081-4fc2-b1af-363f4f3fd4f3" providerId="ADAL" clId="{F2C07C38-CAF5-4E0C-B07C-42B837B401BF}" dt="2021-08-11T20:26:08.369" v="149" actId="2696"/>
        <pc:sldMkLst>
          <pc:docMk/>
          <pc:sldMk cId="2663299784" sldId="307"/>
        </pc:sldMkLst>
      </pc:sldChg>
      <pc:sldChg chg="modSp add del mod">
        <pc:chgData name="William Grey" userId="37b73424-c081-4fc2-b1af-363f4f3fd4f3" providerId="ADAL" clId="{F2C07C38-CAF5-4E0C-B07C-42B837B401BF}" dt="2021-08-11T20:53:17.100" v="915" actId="47"/>
        <pc:sldMkLst>
          <pc:docMk/>
          <pc:sldMk cId="2858905661" sldId="307"/>
        </pc:sldMkLst>
        <pc:spChg chg="mod">
          <ac:chgData name="William Grey" userId="37b73424-c081-4fc2-b1af-363f4f3fd4f3" providerId="ADAL" clId="{F2C07C38-CAF5-4E0C-B07C-42B837B401BF}" dt="2021-08-11T20:53:04.532" v="914" actId="20577"/>
          <ac:spMkLst>
            <pc:docMk/>
            <pc:sldMk cId="2858905661" sldId="307"/>
            <ac:spMk id="3" creationId="{00000000-0000-0000-0000-000000000000}"/>
          </ac:spMkLst>
        </pc:spChg>
      </pc:sldChg>
      <pc:sldChg chg="modSp add mod">
        <pc:chgData name="William Grey" userId="37b73424-c081-4fc2-b1af-363f4f3fd4f3" providerId="ADAL" clId="{F2C07C38-CAF5-4E0C-B07C-42B837B401BF}" dt="2021-08-11T20:58:41.577" v="1032"/>
        <pc:sldMkLst>
          <pc:docMk/>
          <pc:sldMk cId="3381871197" sldId="307"/>
        </pc:sldMkLst>
        <pc:spChg chg="mod">
          <ac:chgData name="William Grey" userId="37b73424-c081-4fc2-b1af-363f4f3fd4f3" providerId="ADAL" clId="{F2C07C38-CAF5-4E0C-B07C-42B837B401BF}" dt="2021-08-11T20:58:41.577" v="1032"/>
          <ac:spMkLst>
            <pc:docMk/>
            <pc:sldMk cId="3381871197" sldId="307"/>
            <ac:spMk id="3" creationId="{00000000-0000-0000-0000-000000000000}"/>
          </ac:spMkLst>
        </pc:spChg>
      </pc:sldChg>
      <pc:sldChg chg="modSp new del mod">
        <pc:chgData name="William Grey" userId="37b73424-c081-4fc2-b1af-363f4f3fd4f3" providerId="ADAL" clId="{F2C07C38-CAF5-4E0C-B07C-42B837B401BF}" dt="2021-08-11T21:08:08.041" v="1487" actId="47"/>
        <pc:sldMkLst>
          <pc:docMk/>
          <pc:sldMk cId="93981939" sldId="308"/>
        </pc:sldMkLst>
        <pc:spChg chg="mod">
          <ac:chgData name="William Grey" userId="37b73424-c081-4fc2-b1af-363f4f3fd4f3" providerId="ADAL" clId="{F2C07C38-CAF5-4E0C-B07C-42B837B401BF}" dt="2021-08-11T21:07:47.970" v="1485" actId="20577"/>
          <ac:spMkLst>
            <pc:docMk/>
            <pc:sldMk cId="93981939" sldId="308"/>
            <ac:spMk id="2" creationId="{6799AB89-5571-4C89-A494-22EECCB19F83}"/>
          </ac:spMkLst>
        </pc:spChg>
      </pc:sldChg>
      <pc:sldChg chg="modSp add mod ord">
        <pc:chgData name="William Grey" userId="37b73424-c081-4fc2-b1af-363f4f3fd4f3" providerId="ADAL" clId="{F2C07C38-CAF5-4E0C-B07C-42B837B401BF}" dt="2021-08-11T21:11:46.847" v="1579" actId="27636"/>
        <pc:sldMkLst>
          <pc:docMk/>
          <pc:sldMk cId="3419886339" sldId="309"/>
        </pc:sldMkLst>
        <pc:spChg chg="mod">
          <ac:chgData name="William Grey" userId="37b73424-c081-4fc2-b1af-363f4f3fd4f3" providerId="ADAL" clId="{F2C07C38-CAF5-4E0C-B07C-42B837B401BF}" dt="2021-08-11T21:08:34.807" v="1496" actId="20577"/>
          <ac:spMkLst>
            <pc:docMk/>
            <pc:sldMk cId="3419886339" sldId="309"/>
            <ac:spMk id="2" creationId="{00000000-0000-0000-0000-000000000000}"/>
          </ac:spMkLst>
        </pc:spChg>
        <pc:spChg chg="mod">
          <ac:chgData name="William Grey" userId="37b73424-c081-4fc2-b1af-363f4f3fd4f3" providerId="ADAL" clId="{F2C07C38-CAF5-4E0C-B07C-42B837B401BF}" dt="2021-08-11T21:11:46.847" v="1579" actId="27636"/>
          <ac:spMkLst>
            <pc:docMk/>
            <pc:sldMk cId="3419886339" sldId="309"/>
            <ac:spMk id="3" creationId="{00000000-0000-0000-0000-000000000000}"/>
          </ac:spMkLst>
        </pc:spChg>
      </pc:sldChg>
      <pc:sldChg chg="modSp add mod">
        <pc:chgData name="William Grey" userId="37b73424-c081-4fc2-b1af-363f4f3fd4f3" providerId="ADAL" clId="{F2C07C38-CAF5-4E0C-B07C-42B837B401BF}" dt="2021-08-11T21:14:49.577" v="1647" actId="20577"/>
        <pc:sldMkLst>
          <pc:docMk/>
          <pc:sldMk cId="1280275236" sldId="310"/>
        </pc:sldMkLst>
        <pc:spChg chg="mod">
          <ac:chgData name="William Grey" userId="37b73424-c081-4fc2-b1af-363f4f3fd4f3" providerId="ADAL" clId="{F2C07C38-CAF5-4E0C-B07C-42B837B401BF}" dt="2021-08-11T21:12:03.580" v="1590" actId="20577"/>
          <ac:spMkLst>
            <pc:docMk/>
            <pc:sldMk cId="1280275236" sldId="310"/>
            <ac:spMk id="2" creationId="{00000000-0000-0000-0000-000000000000}"/>
          </ac:spMkLst>
        </pc:spChg>
        <pc:spChg chg="mod">
          <ac:chgData name="William Grey" userId="37b73424-c081-4fc2-b1af-363f4f3fd4f3" providerId="ADAL" clId="{F2C07C38-CAF5-4E0C-B07C-42B837B401BF}" dt="2021-08-11T21:14:49.577" v="1647" actId="20577"/>
          <ac:spMkLst>
            <pc:docMk/>
            <pc:sldMk cId="1280275236" sldId="310"/>
            <ac:spMk id="3" creationId="{00000000-0000-0000-0000-000000000000}"/>
          </ac:spMkLst>
        </pc:spChg>
      </pc:sldChg>
      <pc:sldChg chg="del">
        <pc:chgData name="William Grey" userId="37b73424-c081-4fc2-b1af-363f4f3fd4f3" providerId="ADAL" clId="{F2C07C38-CAF5-4E0C-B07C-42B837B401BF}" dt="2021-08-11T20:40:23.603" v="711" actId="47"/>
        <pc:sldMkLst>
          <pc:docMk/>
          <pc:sldMk cId="757014857" sldId="361"/>
        </pc:sldMkLst>
      </pc:sldChg>
      <pc:sldChg chg="del">
        <pc:chgData name="William Grey" userId="37b73424-c081-4fc2-b1af-363f4f3fd4f3" providerId="ADAL" clId="{F2C07C38-CAF5-4E0C-B07C-42B837B401BF}" dt="2021-08-11T20:40:27.376" v="712" actId="47"/>
        <pc:sldMkLst>
          <pc:docMk/>
          <pc:sldMk cId="2209846196" sldId="362"/>
        </pc:sldMkLst>
      </pc:sldChg>
    </pc:docChg>
  </pc:docChgLst>
  <pc:docChgLst>
    <pc:chgData name="William Grey" userId="37b73424-c081-4fc2-b1af-363f4f3fd4f3" providerId="ADAL" clId="{F2228923-D039-45AD-82BD-6BFE60FCC9C4}"/>
    <pc:docChg chg="undo custSel addSld delSld modSld sldOrd modMainMaster">
      <pc:chgData name="William Grey" userId="37b73424-c081-4fc2-b1af-363f4f3fd4f3" providerId="ADAL" clId="{F2228923-D039-45AD-82BD-6BFE60FCC9C4}" dt="2022-10-08T19:58:21.458" v="1241"/>
      <pc:docMkLst>
        <pc:docMk/>
      </pc:docMkLst>
      <pc:sldChg chg="modSp add mod modAnim">
        <pc:chgData name="William Grey" userId="37b73424-c081-4fc2-b1af-363f4f3fd4f3" providerId="ADAL" clId="{F2228923-D039-45AD-82BD-6BFE60FCC9C4}" dt="2022-10-08T19:56:03.050" v="1210" actId="1076"/>
        <pc:sldMkLst>
          <pc:docMk/>
          <pc:sldMk cId="1571642350" sldId="302"/>
        </pc:sldMkLst>
        <pc:spChg chg="mod">
          <ac:chgData name="William Grey" userId="37b73424-c081-4fc2-b1af-363f4f3fd4f3" providerId="ADAL" clId="{F2228923-D039-45AD-82BD-6BFE60FCC9C4}" dt="2022-10-08T19:42:58.870" v="666" actId="20577"/>
          <ac:spMkLst>
            <pc:docMk/>
            <pc:sldMk cId="1571642350" sldId="302"/>
            <ac:spMk id="2" creationId="{421C6064-25AB-408B-929D-8EA7811F0E16}"/>
          </ac:spMkLst>
        </pc:spChg>
        <pc:spChg chg="mod">
          <ac:chgData name="William Grey" userId="37b73424-c081-4fc2-b1af-363f4f3fd4f3" providerId="ADAL" clId="{F2228923-D039-45AD-82BD-6BFE60FCC9C4}" dt="2022-10-08T19:53:18.843" v="1138" actId="1076"/>
          <ac:spMkLst>
            <pc:docMk/>
            <pc:sldMk cId="1571642350" sldId="302"/>
            <ac:spMk id="5" creationId="{74BDB65A-7FEB-48D9-BEFE-1BA76E042E41}"/>
          </ac:spMkLst>
        </pc:spChg>
        <pc:spChg chg="mod">
          <ac:chgData name="William Grey" userId="37b73424-c081-4fc2-b1af-363f4f3fd4f3" providerId="ADAL" clId="{F2228923-D039-45AD-82BD-6BFE60FCC9C4}" dt="2022-10-08T19:56:03.050" v="1210" actId="1076"/>
          <ac:spMkLst>
            <pc:docMk/>
            <pc:sldMk cId="1571642350" sldId="302"/>
            <ac:spMk id="7" creationId="{B03BFE07-FE19-4DEC-90E1-E717C26C93BF}"/>
          </ac:spMkLst>
        </pc:spChg>
        <pc:graphicFrameChg chg="modGraphic">
          <ac:chgData name="William Grey" userId="37b73424-c081-4fc2-b1af-363f4f3fd4f3" providerId="ADAL" clId="{F2228923-D039-45AD-82BD-6BFE60FCC9C4}" dt="2022-10-08T19:53:14.079" v="1137" actId="113"/>
          <ac:graphicFrameMkLst>
            <pc:docMk/>
            <pc:sldMk cId="1571642350" sldId="302"/>
            <ac:graphicFrameMk id="4" creationId="{2CAE9DB9-4F9A-401B-BA4C-D0255DC5898E}"/>
          </ac:graphicFrameMkLst>
        </pc:graphicFrameChg>
        <pc:graphicFrameChg chg="modGraphic">
          <ac:chgData name="William Grey" userId="37b73424-c081-4fc2-b1af-363f4f3fd4f3" providerId="ADAL" clId="{F2228923-D039-45AD-82BD-6BFE60FCC9C4}" dt="2022-10-08T19:53:34.056" v="1139" actId="12385"/>
          <ac:graphicFrameMkLst>
            <pc:docMk/>
            <pc:sldMk cId="1571642350" sldId="302"/>
            <ac:graphicFrameMk id="6" creationId="{BF06F81A-02AB-42B4-9077-12B4F7A9A2EF}"/>
          </ac:graphicFrameMkLst>
        </pc:graphicFrameChg>
      </pc:sldChg>
      <pc:sldChg chg="add">
        <pc:chgData name="William Grey" userId="37b73424-c081-4fc2-b1af-363f4f3fd4f3" providerId="ADAL" clId="{F2228923-D039-45AD-82BD-6BFE60FCC9C4}" dt="2022-10-08T19:58:21.458" v="1241"/>
        <pc:sldMkLst>
          <pc:docMk/>
          <pc:sldMk cId="2501451202" sldId="309"/>
        </pc:sldMkLst>
      </pc:sldChg>
      <pc:sldChg chg="modSp del mod">
        <pc:chgData name="William Grey" userId="37b73424-c081-4fc2-b1af-363f4f3fd4f3" providerId="ADAL" clId="{F2228923-D039-45AD-82BD-6BFE60FCC9C4}" dt="2022-10-08T19:58:17.154" v="1240" actId="2696"/>
        <pc:sldMkLst>
          <pc:docMk/>
          <pc:sldMk cId="3419886339" sldId="309"/>
        </pc:sldMkLst>
        <pc:spChg chg="mod">
          <ac:chgData name="William Grey" userId="37b73424-c081-4fc2-b1af-363f4f3fd4f3" providerId="ADAL" clId="{F2228923-D039-45AD-82BD-6BFE60FCC9C4}" dt="2022-10-08T19:57:53.192" v="1239" actId="27636"/>
          <ac:spMkLst>
            <pc:docMk/>
            <pc:sldMk cId="3419886339" sldId="309"/>
            <ac:spMk id="3" creationId="{00000000-0000-0000-0000-000000000000}"/>
          </ac:spMkLst>
        </pc:spChg>
      </pc:sldChg>
      <pc:sldChg chg="add">
        <pc:chgData name="William Grey" userId="37b73424-c081-4fc2-b1af-363f4f3fd4f3" providerId="ADAL" clId="{F2228923-D039-45AD-82BD-6BFE60FCC9C4}" dt="2022-10-08T19:58:21.458" v="1241"/>
        <pc:sldMkLst>
          <pc:docMk/>
          <pc:sldMk cId="652642601" sldId="310"/>
        </pc:sldMkLst>
      </pc:sldChg>
      <pc:sldChg chg="del">
        <pc:chgData name="William Grey" userId="37b73424-c081-4fc2-b1af-363f4f3fd4f3" providerId="ADAL" clId="{F2228923-D039-45AD-82BD-6BFE60FCC9C4}" dt="2022-10-08T19:58:17.154" v="1240" actId="2696"/>
        <pc:sldMkLst>
          <pc:docMk/>
          <pc:sldMk cId="1280275236" sldId="310"/>
        </pc:sldMkLst>
      </pc:sldChg>
      <pc:sldChg chg="modSp add mod">
        <pc:chgData name="William Grey" userId="37b73424-c081-4fc2-b1af-363f4f3fd4f3" providerId="ADAL" clId="{F2228923-D039-45AD-82BD-6BFE60FCC9C4}" dt="2022-10-08T19:32:04.558" v="537" actId="5793"/>
        <pc:sldMkLst>
          <pc:docMk/>
          <pc:sldMk cId="1174671169" sldId="311"/>
        </pc:sldMkLst>
        <pc:spChg chg="mod">
          <ac:chgData name="William Grey" userId="37b73424-c081-4fc2-b1af-363f4f3fd4f3" providerId="ADAL" clId="{F2228923-D039-45AD-82BD-6BFE60FCC9C4}" dt="2022-10-08T17:47:17.852" v="3" actId="27636"/>
          <ac:spMkLst>
            <pc:docMk/>
            <pc:sldMk cId="1174671169" sldId="311"/>
            <ac:spMk id="2" creationId="{0D3C3E94-7E49-407F-8070-AA7C692DF49B}"/>
          </ac:spMkLst>
        </pc:spChg>
        <pc:spChg chg="mod">
          <ac:chgData name="William Grey" userId="37b73424-c081-4fc2-b1af-363f4f3fd4f3" providerId="ADAL" clId="{F2228923-D039-45AD-82BD-6BFE60FCC9C4}" dt="2022-10-08T19:32:04.558" v="537" actId="5793"/>
          <ac:spMkLst>
            <pc:docMk/>
            <pc:sldMk cId="1174671169" sldId="311"/>
            <ac:spMk id="3" creationId="{F097FA0E-5FAD-4F37-A207-2CA696F060D1}"/>
          </ac:spMkLst>
        </pc:spChg>
      </pc:sldChg>
      <pc:sldChg chg="modSp add del mod ord">
        <pc:chgData name="William Grey" userId="37b73424-c081-4fc2-b1af-363f4f3fd4f3" providerId="ADAL" clId="{F2228923-D039-45AD-82BD-6BFE60FCC9C4}" dt="2022-10-08T17:51:35.556" v="66" actId="47"/>
        <pc:sldMkLst>
          <pc:docMk/>
          <pc:sldMk cId="229523413" sldId="312"/>
        </pc:sldMkLst>
        <pc:spChg chg="mod">
          <ac:chgData name="William Grey" userId="37b73424-c081-4fc2-b1af-363f4f3fd4f3" providerId="ADAL" clId="{F2228923-D039-45AD-82BD-6BFE60FCC9C4}" dt="2022-10-08T17:50:08.121" v="24" actId="27636"/>
          <ac:spMkLst>
            <pc:docMk/>
            <pc:sldMk cId="229523413" sldId="312"/>
            <ac:spMk id="3" creationId="{2B27F391-243E-44B2-B420-56E2CDB248F3}"/>
          </ac:spMkLst>
        </pc:spChg>
      </pc:sldChg>
      <pc:sldChg chg="modSp new mod">
        <pc:chgData name="William Grey" userId="37b73424-c081-4fc2-b1af-363f4f3fd4f3" providerId="ADAL" clId="{F2228923-D039-45AD-82BD-6BFE60FCC9C4}" dt="2022-10-08T17:51:32.888" v="65" actId="20577"/>
        <pc:sldMkLst>
          <pc:docMk/>
          <pc:sldMk cId="1172780461" sldId="313"/>
        </pc:sldMkLst>
        <pc:spChg chg="mod">
          <ac:chgData name="William Grey" userId="37b73424-c081-4fc2-b1af-363f4f3fd4f3" providerId="ADAL" clId="{F2228923-D039-45AD-82BD-6BFE60FCC9C4}" dt="2022-10-08T17:51:32.888" v="65" actId="20577"/>
          <ac:spMkLst>
            <pc:docMk/>
            <pc:sldMk cId="1172780461" sldId="313"/>
            <ac:spMk id="2" creationId="{FF8AB680-C148-478E-B563-B7DA2D3279E3}"/>
          </ac:spMkLst>
        </pc:spChg>
        <pc:spChg chg="mod">
          <ac:chgData name="William Grey" userId="37b73424-c081-4fc2-b1af-363f4f3fd4f3" providerId="ADAL" clId="{F2228923-D039-45AD-82BD-6BFE60FCC9C4}" dt="2022-10-08T17:51:12.572" v="48" actId="20577"/>
          <ac:spMkLst>
            <pc:docMk/>
            <pc:sldMk cId="1172780461" sldId="313"/>
            <ac:spMk id="3" creationId="{CB13EB6F-4C51-4474-8495-4E0D1F9057B9}"/>
          </ac:spMkLst>
        </pc:spChg>
      </pc:sldChg>
      <pc:sldChg chg="add del">
        <pc:chgData name="William Grey" userId="37b73424-c081-4fc2-b1af-363f4f3fd4f3" providerId="ADAL" clId="{F2228923-D039-45AD-82BD-6BFE60FCC9C4}" dt="2022-10-08T17:47:55.143" v="10"/>
        <pc:sldMkLst>
          <pc:docMk/>
          <pc:sldMk cId="2893358181" sldId="313"/>
        </pc:sldMkLst>
      </pc:sldChg>
      <pc:sldChg chg="modSp new mod">
        <pc:chgData name="William Grey" userId="37b73424-c081-4fc2-b1af-363f4f3fd4f3" providerId="ADAL" clId="{F2228923-D039-45AD-82BD-6BFE60FCC9C4}" dt="2022-10-08T19:33:42.099" v="656" actId="20577"/>
        <pc:sldMkLst>
          <pc:docMk/>
          <pc:sldMk cId="1072363261" sldId="314"/>
        </pc:sldMkLst>
        <pc:spChg chg="mod">
          <ac:chgData name="William Grey" userId="37b73424-c081-4fc2-b1af-363f4f3fd4f3" providerId="ADAL" clId="{F2228923-D039-45AD-82BD-6BFE60FCC9C4}" dt="2022-10-08T17:56:44.781" v="261" actId="20577"/>
          <ac:spMkLst>
            <pc:docMk/>
            <pc:sldMk cId="1072363261" sldId="314"/>
            <ac:spMk id="2" creationId="{D34E3757-96F5-486B-B40D-3CCCC70E149F}"/>
          </ac:spMkLst>
        </pc:spChg>
        <pc:spChg chg="mod">
          <ac:chgData name="William Grey" userId="37b73424-c081-4fc2-b1af-363f4f3fd4f3" providerId="ADAL" clId="{F2228923-D039-45AD-82BD-6BFE60FCC9C4}" dt="2022-10-08T19:33:42.099" v="656" actId="20577"/>
          <ac:spMkLst>
            <pc:docMk/>
            <pc:sldMk cId="1072363261" sldId="314"/>
            <ac:spMk id="3" creationId="{EA6C1589-96EF-46E7-B485-5C18802395FE}"/>
          </ac:spMkLst>
        </pc:spChg>
      </pc:sldChg>
      <pc:sldChg chg="add del">
        <pc:chgData name="William Grey" userId="37b73424-c081-4fc2-b1af-363f4f3fd4f3" providerId="ADAL" clId="{F2228923-D039-45AD-82BD-6BFE60FCC9C4}" dt="2022-10-08T17:47:50.637" v="9"/>
        <pc:sldMkLst>
          <pc:docMk/>
          <pc:sldMk cId="2891015017" sldId="314"/>
        </pc:sldMkLst>
      </pc:sldChg>
      <pc:sldChg chg="addSp modSp new mod">
        <pc:chgData name="William Grey" userId="37b73424-c081-4fc2-b1af-363f4f3fd4f3" providerId="ADAL" clId="{F2228923-D039-45AD-82BD-6BFE60FCC9C4}" dt="2022-10-08T19:54:31.145" v="1147" actId="20577"/>
        <pc:sldMkLst>
          <pc:docMk/>
          <pc:sldMk cId="1398218068" sldId="315"/>
        </pc:sldMkLst>
        <pc:spChg chg="mod">
          <ac:chgData name="William Grey" userId="37b73424-c081-4fc2-b1af-363f4f3fd4f3" providerId="ADAL" clId="{F2228923-D039-45AD-82BD-6BFE60FCC9C4}" dt="2022-10-08T19:45:51.343" v="758" actId="20577"/>
          <ac:spMkLst>
            <pc:docMk/>
            <pc:sldMk cId="1398218068" sldId="315"/>
            <ac:spMk id="2" creationId="{7DB7531E-946E-403C-9BC0-128369CDBC41}"/>
          </ac:spMkLst>
        </pc:spChg>
        <pc:spChg chg="mod">
          <ac:chgData name="William Grey" userId="37b73424-c081-4fc2-b1af-363f4f3fd4f3" providerId="ADAL" clId="{F2228923-D039-45AD-82BD-6BFE60FCC9C4}" dt="2022-10-08T19:54:31.145" v="1147" actId="20577"/>
          <ac:spMkLst>
            <pc:docMk/>
            <pc:sldMk cId="1398218068" sldId="315"/>
            <ac:spMk id="3" creationId="{5659FFE2-6AE2-4292-A763-BFA3ED33FD2E}"/>
          </ac:spMkLst>
        </pc:spChg>
        <pc:graphicFrameChg chg="add mod modGraphic">
          <ac:chgData name="William Grey" userId="37b73424-c081-4fc2-b1af-363f4f3fd4f3" providerId="ADAL" clId="{F2228923-D039-45AD-82BD-6BFE60FCC9C4}" dt="2022-10-08T19:54:03.049" v="1141" actId="113"/>
          <ac:graphicFrameMkLst>
            <pc:docMk/>
            <pc:sldMk cId="1398218068" sldId="315"/>
            <ac:graphicFrameMk id="4" creationId="{5376867F-0EA5-478D-B8E2-6832878F2386}"/>
          </ac:graphicFrameMkLst>
        </pc:graphicFrameChg>
      </pc:sldChg>
      <pc:sldChg chg="delSp modSp add mod">
        <pc:chgData name="William Grey" userId="37b73424-c081-4fc2-b1af-363f4f3fd4f3" providerId="ADAL" clId="{F2228923-D039-45AD-82BD-6BFE60FCC9C4}" dt="2022-10-08T19:54:38.844" v="1149" actId="20577"/>
        <pc:sldMkLst>
          <pc:docMk/>
          <pc:sldMk cId="4042192563" sldId="316"/>
        </pc:sldMkLst>
        <pc:spChg chg="mod">
          <ac:chgData name="William Grey" userId="37b73424-c081-4fc2-b1af-363f4f3fd4f3" providerId="ADAL" clId="{F2228923-D039-45AD-82BD-6BFE60FCC9C4}" dt="2022-10-08T19:54:38.844" v="1149" actId="20577"/>
          <ac:spMkLst>
            <pc:docMk/>
            <pc:sldMk cId="4042192563" sldId="316"/>
            <ac:spMk id="3" creationId="{5659FFE2-6AE2-4292-A763-BFA3ED33FD2E}"/>
          </ac:spMkLst>
        </pc:spChg>
        <pc:graphicFrameChg chg="del">
          <ac:chgData name="William Grey" userId="37b73424-c081-4fc2-b1af-363f4f3fd4f3" providerId="ADAL" clId="{F2228923-D039-45AD-82BD-6BFE60FCC9C4}" dt="2022-10-08T19:54:19.058" v="1145" actId="478"/>
          <ac:graphicFrameMkLst>
            <pc:docMk/>
            <pc:sldMk cId="4042192563" sldId="316"/>
            <ac:graphicFrameMk id="4" creationId="{5376867F-0EA5-478D-B8E2-6832878F2386}"/>
          </ac:graphicFrameMkLst>
        </pc:graphicFrameChg>
      </pc:sldChg>
      <pc:sldMasterChg chg="modSldLayout">
        <pc:chgData name="William Grey" userId="37b73424-c081-4fc2-b1af-363f4f3fd4f3" providerId="ADAL" clId="{F2228923-D039-45AD-82BD-6BFE60FCC9C4}" dt="2022-10-08T17:43:46.958" v="1"/>
        <pc:sldMasterMkLst>
          <pc:docMk/>
          <pc:sldMasterMk cId="3297689264" sldId="2147483660"/>
        </pc:sldMasterMkLst>
        <pc:sldLayoutChg chg="addSp delSp modSp mod">
          <pc:chgData name="William Grey" userId="37b73424-c081-4fc2-b1af-363f4f3fd4f3" providerId="ADAL" clId="{F2228923-D039-45AD-82BD-6BFE60FCC9C4}" dt="2022-10-08T17:43:46.958" v="1"/>
          <pc:sldLayoutMkLst>
            <pc:docMk/>
            <pc:sldMasterMk cId="3297689264" sldId="2147483660"/>
            <pc:sldLayoutMk cId="51786041" sldId="2147483661"/>
          </pc:sldLayoutMkLst>
          <pc:picChg chg="del">
            <ac:chgData name="William Grey" userId="37b73424-c081-4fc2-b1af-363f4f3fd4f3" providerId="ADAL" clId="{F2228923-D039-45AD-82BD-6BFE60FCC9C4}" dt="2022-10-08T17:43:13.315" v="0" actId="478"/>
            <ac:picMkLst>
              <pc:docMk/>
              <pc:sldMasterMk cId="3297689264" sldId="2147483660"/>
              <pc:sldLayoutMk cId="51786041" sldId="2147483661"/>
              <ac:picMk id="8" creationId="{63B928B6-3DF2-476E-85F1-8814FADB2AE5}"/>
            </ac:picMkLst>
          </pc:picChg>
          <pc:picChg chg="add mod">
            <ac:chgData name="William Grey" userId="37b73424-c081-4fc2-b1af-363f4f3fd4f3" providerId="ADAL" clId="{F2228923-D039-45AD-82BD-6BFE60FCC9C4}" dt="2022-10-08T17:43:46.958" v="1"/>
            <ac:picMkLst>
              <pc:docMk/>
              <pc:sldMasterMk cId="3297689264" sldId="2147483660"/>
              <pc:sldLayoutMk cId="51786041" sldId="2147483661"/>
              <ac:picMk id="10" creationId="{777AB84E-FE05-4E9D-8C21-45BA1A62BBB0}"/>
            </ac:picMkLst>
          </pc:picChg>
        </pc:sldLayoutChg>
      </pc:sldMasterChg>
    </pc:docChg>
  </pc:docChgLst>
  <pc:docChgLst>
    <pc:chgData name="William Grey" userId="37b73424-c081-4fc2-b1af-363f4f3fd4f3" providerId="ADAL" clId="{9ABE6AAA-EBF6-4A74-BA84-19E0F1C071B2}"/>
    <pc:docChg chg="custSel addSld modSld">
      <pc:chgData name="William Grey" userId="37b73424-c081-4fc2-b1af-363f4f3fd4f3" providerId="ADAL" clId="{9ABE6AAA-EBF6-4A74-BA84-19E0F1C071B2}" dt="2021-08-11T15:58:26.250" v="18"/>
      <pc:docMkLst>
        <pc:docMk/>
      </pc:docMkLst>
      <pc:sldChg chg="modSp mod">
        <pc:chgData name="William Grey" userId="37b73424-c081-4fc2-b1af-363f4f3fd4f3" providerId="ADAL" clId="{9ABE6AAA-EBF6-4A74-BA84-19E0F1C071B2}" dt="2021-08-10T19:05:57.288" v="3" actId="27636"/>
        <pc:sldMkLst>
          <pc:docMk/>
          <pc:sldMk cId="2135598768" sldId="281"/>
        </pc:sldMkLst>
        <pc:spChg chg="mod">
          <ac:chgData name="William Grey" userId="37b73424-c081-4fc2-b1af-363f4f3fd4f3" providerId="ADAL" clId="{9ABE6AAA-EBF6-4A74-BA84-19E0F1C071B2}" dt="2021-08-10T19:05:57.288" v="3" actId="27636"/>
          <ac:spMkLst>
            <pc:docMk/>
            <pc:sldMk cId="2135598768" sldId="281"/>
            <ac:spMk id="2" creationId="{00000000-0000-0000-0000-000000000000}"/>
          </ac:spMkLst>
        </pc:spChg>
      </pc:sldChg>
      <pc:sldChg chg="modSp mod">
        <pc:chgData name="William Grey" userId="37b73424-c081-4fc2-b1af-363f4f3fd4f3" providerId="ADAL" clId="{9ABE6AAA-EBF6-4A74-BA84-19E0F1C071B2}" dt="2021-08-10T19:05:57.300" v="4" actId="27636"/>
        <pc:sldMkLst>
          <pc:docMk/>
          <pc:sldMk cId="1961681039" sldId="282"/>
        </pc:sldMkLst>
        <pc:spChg chg="mod">
          <ac:chgData name="William Grey" userId="37b73424-c081-4fc2-b1af-363f4f3fd4f3" providerId="ADAL" clId="{9ABE6AAA-EBF6-4A74-BA84-19E0F1C071B2}" dt="2021-08-10T19:05:57.300" v="4" actId="27636"/>
          <ac:spMkLst>
            <pc:docMk/>
            <pc:sldMk cId="1961681039" sldId="282"/>
            <ac:spMk id="2" creationId="{00000000-0000-0000-0000-000000000000}"/>
          </ac:spMkLst>
        </pc:spChg>
      </pc:sldChg>
      <pc:sldChg chg="modSp mod">
        <pc:chgData name="William Grey" userId="37b73424-c081-4fc2-b1af-363f4f3fd4f3" providerId="ADAL" clId="{9ABE6AAA-EBF6-4A74-BA84-19E0F1C071B2}" dt="2021-08-10T19:05:57.319" v="5" actId="27636"/>
        <pc:sldMkLst>
          <pc:docMk/>
          <pc:sldMk cId="561116753" sldId="284"/>
        </pc:sldMkLst>
        <pc:spChg chg="mod">
          <ac:chgData name="William Grey" userId="37b73424-c081-4fc2-b1af-363f4f3fd4f3" providerId="ADAL" clId="{9ABE6AAA-EBF6-4A74-BA84-19E0F1C071B2}" dt="2021-08-10T19:05:57.319" v="5" actId="27636"/>
          <ac:spMkLst>
            <pc:docMk/>
            <pc:sldMk cId="561116753" sldId="284"/>
            <ac:spMk id="2" creationId="{00000000-0000-0000-0000-000000000000}"/>
          </ac:spMkLst>
        </pc:spChg>
      </pc:sldChg>
      <pc:sldChg chg="modSp mod">
        <pc:chgData name="William Grey" userId="37b73424-c081-4fc2-b1af-363f4f3fd4f3" providerId="ADAL" clId="{9ABE6AAA-EBF6-4A74-BA84-19E0F1C071B2}" dt="2021-08-10T19:05:57.352" v="8" actId="27636"/>
        <pc:sldMkLst>
          <pc:docMk/>
          <pc:sldMk cId="3744880368" sldId="288"/>
        </pc:sldMkLst>
        <pc:spChg chg="mod">
          <ac:chgData name="William Grey" userId="37b73424-c081-4fc2-b1af-363f4f3fd4f3" providerId="ADAL" clId="{9ABE6AAA-EBF6-4A74-BA84-19E0F1C071B2}" dt="2021-08-10T19:05:57.352" v="8" actId="27636"/>
          <ac:spMkLst>
            <pc:docMk/>
            <pc:sldMk cId="3744880368" sldId="288"/>
            <ac:spMk id="2" creationId="{00000000-0000-0000-0000-000000000000}"/>
          </ac:spMkLst>
        </pc:spChg>
      </pc:sldChg>
      <pc:sldChg chg="modSp mod">
        <pc:chgData name="William Grey" userId="37b73424-c081-4fc2-b1af-363f4f3fd4f3" providerId="ADAL" clId="{9ABE6AAA-EBF6-4A74-BA84-19E0F1C071B2}" dt="2021-08-10T19:05:57.322" v="6" actId="27636"/>
        <pc:sldMkLst>
          <pc:docMk/>
          <pc:sldMk cId="3462462247" sldId="289"/>
        </pc:sldMkLst>
        <pc:spChg chg="mod">
          <ac:chgData name="William Grey" userId="37b73424-c081-4fc2-b1af-363f4f3fd4f3" providerId="ADAL" clId="{9ABE6AAA-EBF6-4A74-BA84-19E0F1C071B2}" dt="2021-08-10T19:05:57.322" v="6" actId="27636"/>
          <ac:spMkLst>
            <pc:docMk/>
            <pc:sldMk cId="3462462247" sldId="289"/>
            <ac:spMk id="2" creationId="{00000000-0000-0000-0000-000000000000}"/>
          </ac:spMkLst>
        </pc:spChg>
      </pc:sldChg>
      <pc:sldChg chg="modSp mod">
        <pc:chgData name="William Grey" userId="37b73424-c081-4fc2-b1af-363f4f3fd4f3" providerId="ADAL" clId="{9ABE6AAA-EBF6-4A74-BA84-19E0F1C071B2}" dt="2021-08-10T19:05:57.334" v="7" actId="27636"/>
        <pc:sldMkLst>
          <pc:docMk/>
          <pc:sldMk cId="1320524609" sldId="290"/>
        </pc:sldMkLst>
        <pc:spChg chg="mod">
          <ac:chgData name="William Grey" userId="37b73424-c081-4fc2-b1af-363f4f3fd4f3" providerId="ADAL" clId="{9ABE6AAA-EBF6-4A74-BA84-19E0F1C071B2}" dt="2021-08-10T19:05:57.334" v="7" actId="27636"/>
          <ac:spMkLst>
            <pc:docMk/>
            <pc:sldMk cId="1320524609" sldId="290"/>
            <ac:spMk id="2" creationId="{00000000-0000-0000-0000-000000000000}"/>
          </ac:spMkLst>
        </pc:spChg>
      </pc:sldChg>
      <pc:sldChg chg="modSp mod">
        <pc:chgData name="William Grey" userId="37b73424-c081-4fc2-b1af-363f4f3fd4f3" providerId="ADAL" clId="{9ABE6AAA-EBF6-4A74-BA84-19E0F1C071B2}" dt="2021-08-10T19:05:57.449" v="17" actId="27636"/>
        <pc:sldMkLst>
          <pc:docMk/>
          <pc:sldMk cId="684361372" sldId="292"/>
        </pc:sldMkLst>
        <pc:spChg chg="mod">
          <ac:chgData name="William Grey" userId="37b73424-c081-4fc2-b1af-363f4f3fd4f3" providerId="ADAL" clId="{9ABE6AAA-EBF6-4A74-BA84-19E0F1C071B2}" dt="2021-08-10T19:05:57.449" v="17" actId="27636"/>
          <ac:spMkLst>
            <pc:docMk/>
            <pc:sldMk cId="684361372" sldId="292"/>
            <ac:spMk id="2" creationId="{00000000-0000-0000-0000-000000000000}"/>
          </ac:spMkLst>
        </pc:spChg>
      </pc:sldChg>
      <pc:sldChg chg="modSp mod">
        <pc:chgData name="William Grey" userId="37b73424-c081-4fc2-b1af-363f4f3fd4f3" providerId="ADAL" clId="{9ABE6AAA-EBF6-4A74-BA84-19E0F1C071B2}" dt="2021-08-10T19:05:57.383" v="11" actId="27636"/>
        <pc:sldMkLst>
          <pc:docMk/>
          <pc:sldMk cId="266918012" sldId="293"/>
        </pc:sldMkLst>
        <pc:spChg chg="mod">
          <ac:chgData name="William Grey" userId="37b73424-c081-4fc2-b1af-363f4f3fd4f3" providerId="ADAL" clId="{9ABE6AAA-EBF6-4A74-BA84-19E0F1C071B2}" dt="2021-08-10T19:05:57.383" v="11" actId="27636"/>
          <ac:spMkLst>
            <pc:docMk/>
            <pc:sldMk cId="266918012" sldId="293"/>
            <ac:spMk id="2" creationId="{00000000-0000-0000-0000-000000000000}"/>
          </ac:spMkLst>
        </pc:spChg>
      </pc:sldChg>
      <pc:sldChg chg="modSp mod">
        <pc:chgData name="William Grey" userId="37b73424-c081-4fc2-b1af-363f4f3fd4f3" providerId="ADAL" clId="{9ABE6AAA-EBF6-4A74-BA84-19E0F1C071B2}" dt="2021-08-10T19:05:57.388" v="12" actId="27636"/>
        <pc:sldMkLst>
          <pc:docMk/>
          <pc:sldMk cId="4156747793" sldId="294"/>
        </pc:sldMkLst>
        <pc:spChg chg="mod">
          <ac:chgData name="William Grey" userId="37b73424-c081-4fc2-b1af-363f4f3fd4f3" providerId="ADAL" clId="{9ABE6AAA-EBF6-4A74-BA84-19E0F1C071B2}" dt="2021-08-10T19:05:57.388" v="12" actId="27636"/>
          <ac:spMkLst>
            <pc:docMk/>
            <pc:sldMk cId="4156747793" sldId="294"/>
            <ac:spMk id="2" creationId="{00000000-0000-0000-0000-000000000000}"/>
          </ac:spMkLst>
        </pc:spChg>
      </pc:sldChg>
      <pc:sldChg chg="modSp mod">
        <pc:chgData name="William Grey" userId="37b73424-c081-4fc2-b1af-363f4f3fd4f3" providerId="ADAL" clId="{9ABE6AAA-EBF6-4A74-BA84-19E0F1C071B2}" dt="2021-08-10T19:05:57.367" v="10" actId="27636"/>
        <pc:sldMkLst>
          <pc:docMk/>
          <pc:sldMk cId="3432692452" sldId="295"/>
        </pc:sldMkLst>
        <pc:spChg chg="mod">
          <ac:chgData name="William Grey" userId="37b73424-c081-4fc2-b1af-363f4f3fd4f3" providerId="ADAL" clId="{9ABE6AAA-EBF6-4A74-BA84-19E0F1C071B2}" dt="2021-08-10T19:05:57.367" v="10" actId="27636"/>
          <ac:spMkLst>
            <pc:docMk/>
            <pc:sldMk cId="3432692452" sldId="295"/>
            <ac:spMk id="2" creationId="{00000000-0000-0000-0000-000000000000}"/>
          </ac:spMkLst>
        </pc:spChg>
      </pc:sldChg>
      <pc:sldChg chg="modSp mod">
        <pc:chgData name="William Grey" userId="37b73424-c081-4fc2-b1af-363f4f3fd4f3" providerId="ADAL" clId="{9ABE6AAA-EBF6-4A74-BA84-19E0F1C071B2}" dt="2021-08-10T19:05:57.256" v="0" actId="27636"/>
        <pc:sldMkLst>
          <pc:docMk/>
          <pc:sldMk cId="3054030865" sldId="300"/>
        </pc:sldMkLst>
        <pc:spChg chg="mod">
          <ac:chgData name="William Grey" userId="37b73424-c081-4fc2-b1af-363f4f3fd4f3" providerId="ADAL" clId="{9ABE6AAA-EBF6-4A74-BA84-19E0F1C071B2}" dt="2021-08-10T19:05:57.256" v="0" actId="27636"/>
          <ac:spMkLst>
            <pc:docMk/>
            <pc:sldMk cId="3054030865" sldId="300"/>
            <ac:spMk id="2" creationId="{9EE8D28B-69CF-40AA-9250-E7108B672183}"/>
          </ac:spMkLst>
        </pc:spChg>
      </pc:sldChg>
      <pc:sldChg chg="modSp mod">
        <pc:chgData name="William Grey" userId="37b73424-c081-4fc2-b1af-363f4f3fd4f3" providerId="ADAL" clId="{9ABE6AAA-EBF6-4A74-BA84-19E0F1C071B2}" dt="2021-08-10T19:05:57.356" v="9" actId="27636"/>
        <pc:sldMkLst>
          <pc:docMk/>
          <pc:sldMk cId="2874236845" sldId="301"/>
        </pc:sldMkLst>
        <pc:spChg chg="mod">
          <ac:chgData name="William Grey" userId="37b73424-c081-4fc2-b1af-363f4f3fd4f3" providerId="ADAL" clId="{9ABE6AAA-EBF6-4A74-BA84-19E0F1C071B2}" dt="2021-08-10T19:05:57.356" v="9" actId="27636"/>
          <ac:spMkLst>
            <pc:docMk/>
            <pc:sldMk cId="2874236845" sldId="301"/>
            <ac:spMk id="2" creationId="{00000000-0000-0000-0000-000000000000}"/>
          </ac:spMkLst>
        </pc:spChg>
      </pc:sldChg>
      <pc:sldChg chg="modSp mod">
        <pc:chgData name="William Grey" userId="37b73424-c081-4fc2-b1af-363f4f3fd4f3" providerId="ADAL" clId="{9ABE6AAA-EBF6-4A74-BA84-19E0F1C071B2}" dt="2021-08-10T19:05:57.265" v="1" actId="27636"/>
        <pc:sldMkLst>
          <pc:docMk/>
          <pc:sldMk cId="2659927684" sldId="302"/>
        </pc:sldMkLst>
        <pc:spChg chg="mod">
          <ac:chgData name="William Grey" userId="37b73424-c081-4fc2-b1af-363f4f3fd4f3" providerId="ADAL" clId="{9ABE6AAA-EBF6-4A74-BA84-19E0F1C071B2}" dt="2021-08-10T19:05:57.265" v="1" actId="27636"/>
          <ac:spMkLst>
            <pc:docMk/>
            <pc:sldMk cId="2659927684" sldId="302"/>
            <ac:spMk id="2" creationId="{9EE8D28B-69CF-40AA-9250-E7108B672183}"/>
          </ac:spMkLst>
        </pc:spChg>
      </pc:sldChg>
      <pc:sldChg chg="modSp mod">
        <pc:chgData name="William Grey" userId="37b73424-c081-4fc2-b1af-363f4f3fd4f3" providerId="ADAL" clId="{9ABE6AAA-EBF6-4A74-BA84-19E0F1C071B2}" dt="2021-08-10T19:05:57.401" v="13" actId="27636"/>
        <pc:sldMkLst>
          <pc:docMk/>
          <pc:sldMk cId="1361363154" sldId="303"/>
        </pc:sldMkLst>
        <pc:spChg chg="mod">
          <ac:chgData name="William Grey" userId="37b73424-c081-4fc2-b1af-363f4f3fd4f3" providerId="ADAL" clId="{9ABE6AAA-EBF6-4A74-BA84-19E0F1C071B2}" dt="2021-08-10T19:05:57.401" v="13" actId="27636"/>
          <ac:spMkLst>
            <pc:docMk/>
            <pc:sldMk cId="1361363154" sldId="303"/>
            <ac:spMk id="2" creationId="{00000000-0000-0000-0000-000000000000}"/>
          </ac:spMkLst>
        </pc:spChg>
      </pc:sldChg>
      <pc:sldChg chg="modSp mod">
        <pc:chgData name="William Grey" userId="37b73424-c081-4fc2-b1af-363f4f3fd4f3" providerId="ADAL" clId="{9ABE6AAA-EBF6-4A74-BA84-19E0F1C071B2}" dt="2021-08-10T19:05:57.417" v="14" actId="27636"/>
        <pc:sldMkLst>
          <pc:docMk/>
          <pc:sldMk cId="3009197730" sldId="304"/>
        </pc:sldMkLst>
        <pc:spChg chg="mod">
          <ac:chgData name="William Grey" userId="37b73424-c081-4fc2-b1af-363f4f3fd4f3" providerId="ADAL" clId="{9ABE6AAA-EBF6-4A74-BA84-19E0F1C071B2}" dt="2021-08-10T19:05:57.417" v="14" actId="27636"/>
          <ac:spMkLst>
            <pc:docMk/>
            <pc:sldMk cId="3009197730" sldId="304"/>
            <ac:spMk id="2" creationId="{00000000-0000-0000-0000-000000000000}"/>
          </ac:spMkLst>
        </pc:spChg>
      </pc:sldChg>
      <pc:sldChg chg="modSp mod">
        <pc:chgData name="William Grey" userId="37b73424-c081-4fc2-b1af-363f4f3fd4f3" providerId="ADAL" clId="{9ABE6AAA-EBF6-4A74-BA84-19E0F1C071B2}" dt="2021-08-10T19:05:57.421" v="15" actId="27636"/>
        <pc:sldMkLst>
          <pc:docMk/>
          <pc:sldMk cId="2541723807" sldId="305"/>
        </pc:sldMkLst>
        <pc:spChg chg="mod">
          <ac:chgData name="William Grey" userId="37b73424-c081-4fc2-b1af-363f4f3fd4f3" providerId="ADAL" clId="{9ABE6AAA-EBF6-4A74-BA84-19E0F1C071B2}" dt="2021-08-10T19:05:57.421" v="15" actId="27636"/>
          <ac:spMkLst>
            <pc:docMk/>
            <pc:sldMk cId="2541723807" sldId="305"/>
            <ac:spMk id="2" creationId="{00000000-0000-0000-0000-000000000000}"/>
          </ac:spMkLst>
        </pc:spChg>
      </pc:sldChg>
      <pc:sldChg chg="modSp mod">
        <pc:chgData name="William Grey" userId="37b73424-c081-4fc2-b1af-363f4f3fd4f3" providerId="ADAL" clId="{9ABE6AAA-EBF6-4A74-BA84-19E0F1C071B2}" dt="2021-08-10T19:05:57.432" v="16" actId="27636"/>
        <pc:sldMkLst>
          <pc:docMk/>
          <pc:sldMk cId="1264085229" sldId="306"/>
        </pc:sldMkLst>
        <pc:spChg chg="mod">
          <ac:chgData name="William Grey" userId="37b73424-c081-4fc2-b1af-363f4f3fd4f3" providerId="ADAL" clId="{9ABE6AAA-EBF6-4A74-BA84-19E0F1C071B2}" dt="2021-08-10T19:05:57.432" v="16" actId="27636"/>
          <ac:spMkLst>
            <pc:docMk/>
            <pc:sldMk cId="1264085229" sldId="306"/>
            <ac:spMk id="2" creationId="{534530D8-F8CF-44CF-A77C-086E31A86A09}"/>
          </ac:spMkLst>
        </pc:spChg>
      </pc:sldChg>
      <pc:sldChg chg="modSp mod">
        <pc:chgData name="William Grey" userId="37b73424-c081-4fc2-b1af-363f4f3fd4f3" providerId="ADAL" clId="{9ABE6AAA-EBF6-4A74-BA84-19E0F1C071B2}" dt="2021-08-10T19:05:57.281" v="2" actId="27636"/>
        <pc:sldMkLst>
          <pc:docMk/>
          <pc:sldMk cId="2663299784" sldId="307"/>
        </pc:sldMkLst>
        <pc:spChg chg="mod">
          <ac:chgData name="William Grey" userId="37b73424-c081-4fc2-b1af-363f4f3fd4f3" providerId="ADAL" clId="{9ABE6AAA-EBF6-4A74-BA84-19E0F1C071B2}" dt="2021-08-10T19:05:57.281" v="2" actId="27636"/>
          <ac:spMkLst>
            <pc:docMk/>
            <pc:sldMk cId="2663299784" sldId="307"/>
            <ac:spMk id="2" creationId="{9EE8D28B-69CF-40AA-9250-E7108B672183}"/>
          </ac:spMkLst>
        </pc:spChg>
      </pc:sldChg>
      <pc:sldChg chg="add">
        <pc:chgData name="William Grey" userId="37b73424-c081-4fc2-b1af-363f4f3fd4f3" providerId="ADAL" clId="{9ABE6AAA-EBF6-4A74-BA84-19E0F1C071B2}" dt="2021-08-11T15:58:26.250" v="18"/>
        <pc:sldMkLst>
          <pc:docMk/>
          <pc:sldMk cId="757014857" sldId="361"/>
        </pc:sldMkLst>
      </pc:sldChg>
      <pc:sldChg chg="add">
        <pc:chgData name="William Grey" userId="37b73424-c081-4fc2-b1af-363f4f3fd4f3" providerId="ADAL" clId="{9ABE6AAA-EBF6-4A74-BA84-19E0F1C071B2}" dt="2021-08-11T15:58:26.250" v="18"/>
        <pc:sldMkLst>
          <pc:docMk/>
          <pc:sldMk cId="2209846196" sldId="362"/>
        </pc:sldMkLst>
      </pc:sldChg>
    </pc:docChg>
  </pc:docChgLst>
  <pc:docChgLst>
    <pc:chgData name="William Grey" userId="37b73424-c081-4fc2-b1af-363f4f3fd4f3" providerId="ADAL" clId="{DDD9C4BD-4DA9-4012-BAF3-F0B772A2F68C}"/>
    <pc:docChg chg="undo custSel addSld modSld sldOrd">
      <pc:chgData name="William Grey" userId="37b73424-c081-4fc2-b1af-363f4f3fd4f3" providerId="ADAL" clId="{DDD9C4BD-4DA9-4012-BAF3-F0B772A2F68C}" dt="2019-11-13T10:00:49.457" v="1309" actId="20577"/>
      <pc:docMkLst>
        <pc:docMk/>
      </pc:docMkLst>
      <pc:sldChg chg="modSp">
        <pc:chgData name="William Grey" userId="37b73424-c081-4fc2-b1af-363f4f3fd4f3" providerId="ADAL" clId="{DDD9C4BD-4DA9-4012-BAF3-F0B772A2F68C}" dt="2019-11-12T11:02:08.333" v="544" actId="20577"/>
        <pc:sldMkLst>
          <pc:docMk/>
          <pc:sldMk cId="222047521" sldId="280"/>
        </pc:sldMkLst>
        <pc:spChg chg="mod">
          <ac:chgData name="William Grey" userId="37b73424-c081-4fc2-b1af-363f4f3fd4f3" providerId="ADAL" clId="{DDD9C4BD-4DA9-4012-BAF3-F0B772A2F68C}" dt="2019-11-12T11:02:08.333" v="544" actId="20577"/>
          <ac:spMkLst>
            <pc:docMk/>
            <pc:sldMk cId="222047521" sldId="280"/>
            <ac:spMk id="2" creationId="{00000000-0000-0000-0000-000000000000}"/>
          </ac:spMkLst>
        </pc:spChg>
      </pc:sldChg>
      <pc:sldChg chg="modSp">
        <pc:chgData name="William Grey" userId="37b73424-c081-4fc2-b1af-363f4f3fd4f3" providerId="ADAL" clId="{DDD9C4BD-4DA9-4012-BAF3-F0B772A2F68C}" dt="2019-11-12T11:38:13.189" v="801" actId="1076"/>
        <pc:sldMkLst>
          <pc:docMk/>
          <pc:sldMk cId="3744880368" sldId="288"/>
        </pc:sldMkLst>
        <pc:spChg chg="mod">
          <ac:chgData name="William Grey" userId="37b73424-c081-4fc2-b1af-363f4f3fd4f3" providerId="ADAL" clId="{DDD9C4BD-4DA9-4012-BAF3-F0B772A2F68C}" dt="2019-11-12T11:37:18.914" v="792" actId="20577"/>
          <ac:spMkLst>
            <pc:docMk/>
            <pc:sldMk cId="3744880368" sldId="288"/>
            <ac:spMk id="3" creationId="{00000000-0000-0000-0000-000000000000}"/>
          </ac:spMkLst>
        </pc:spChg>
        <pc:spChg chg="mod">
          <ac:chgData name="William Grey" userId="37b73424-c081-4fc2-b1af-363f4f3fd4f3" providerId="ADAL" clId="{DDD9C4BD-4DA9-4012-BAF3-F0B772A2F68C}" dt="2019-11-12T11:38:09.887" v="800" actId="20577"/>
          <ac:spMkLst>
            <pc:docMk/>
            <pc:sldMk cId="3744880368" sldId="288"/>
            <ac:spMk id="5" creationId="{00000000-0000-0000-0000-000000000000}"/>
          </ac:spMkLst>
        </pc:spChg>
        <pc:graphicFrameChg chg="mod">
          <ac:chgData name="William Grey" userId="37b73424-c081-4fc2-b1af-363f4f3fd4f3" providerId="ADAL" clId="{DDD9C4BD-4DA9-4012-BAF3-F0B772A2F68C}" dt="2019-11-12T11:38:13.189" v="801" actId="1076"/>
          <ac:graphicFrameMkLst>
            <pc:docMk/>
            <pc:sldMk cId="3744880368" sldId="288"/>
            <ac:graphicFrameMk id="4" creationId="{00000000-0000-0000-0000-000000000000}"/>
          </ac:graphicFrameMkLst>
        </pc:graphicFrameChg>
      </pc:sldChg>
      <pc:sldChg chg="modSp">
        <pc:chgData name="William Grey" userId="37b73424-c081-4fc2-b1af-363f4f3fd4f3" providerId="ADAL" clId="{DDD9C4BD-4DA9-4012-BAF3-F0B772A2F68C}" dt="2019-11-13T09:14:36.747" v="930" actId="5793"/>
        <pc:sldMkLst>
          <pc:docMk/>
          <pc:sldMk cId="3462462247" sldId="289"/>
        </pc:sldMkLst>
        <pc:spChg chg="mod">
          <ac:chgData name="William Grey" userId="37b73424-c081-4fc2-b1af-363f4f3fd4f3" providerId="ADAL" clId="{DDD9C4BD-4DA9-4012-BAF3-F0B772A2F68C}" dt="2019-11-13T09:14:36.747" v="930" actId="5793"/>
          <ac:spMkLst>
            <pc:docMk/>
            <pc:sldMk cId="3462462247" sldId="289"/>
            <ac:spMk id="3" creationId="{00000000-0000-0000-0000-000000000000}"/>
          </ac:spMkLst>
        </pc:spChg>
      </pc:sldChg>
      <pc:sldChg chg="modSp">
        <pc:chgData name="William Grey" userId="37b73424-c081-4fc2-b1af-363f4f3fd4f3" providerId="ADAL" clId="{DDD9C4BD-4DA9-4012-BAF3-F0B772A2F68C}" dt="2019-11-12T11:13:39.917" v="779" actId="20577"/>
        <pc:sldMkLst>
          <pc:docMk/>
          <pc:sldMk cId="1320524609" sldId="290"/>
        </pc:sldMkLst>
        <pc:spChg chg="mod">
          <ac:chgData name="William Grey" userId="37b73424-c081-4fc2-b1af-363f4f3fd4f3" providerId="ADAL" clId="{DDD9C4BD-4DA9-4012-BAF3-F0B772A2F68C}" dt="2019-11-12T11:13:39.917" v="779" actId="20577"/>
          <ac:spMkLst>
            <pc:docMk/>
            <pc:sldMk cId="1320524609" sldId="290"/>
            <ac:spMk id="3" creationId="{00000000-0000-0000-0000-000000000000}"/>
          </ac:spMkLst>
        </pc:spChg>
      </pc:sldChg>
      <pc:sldChg chg="modSp">
        <pc:chgData name="William Grey" userId="37b73424-c081-4fc2-b1af-363f4f3fd4f3" providerId="ADAL" clId="{DDD9C4BD-4DA9-4012-BAF3-F0B772A2F68C}" dt="2019-11-13T09:51:56.724" v="1022" actId="20577"/>
        <pc:sldMkLst>
          <pc:docMk/>
          <pc:sldMk cId="266918012" sldId="293"/>
        </pc:sldMkLst>
        <pc:spChg chg="mod">
          <ac:chgData name="William Grey" userId="37b73424-c081-4fc2-b1af-363f4f3fd4f3" providerId="ADAL" clId="{DDD9C4BD-4DA9-4012-BAF3-F0B772A2F68C}" dt="2019-11-13T09:51:56.724" v="1022" actId="20577"/>
          <ac:spMkLst>
            <pc:docMk/>
            <pc:sldMk cId="266918012" sldId="293"/>
            <ac:spMk id="3" creationId="{00000000-0000-0000-0000-000000000000}"/>
          </ac:spMkLst>
        </pc:spChg>
      </pc:sldChg>
      <pc:sldChg chg="modSp">
        <pc:chgData name="William Grey" userId="37b73424-c081-4fc2-b1af-363f4f3fd4f3" providerId="ADAL" clId="{DDD9C4BD-4DA9-4012-BAF3-F0B772A2F68C}" dt="2019-11-13T09:53:58.067" v="1127" actId="20577"/>
        <pc:sldMkLst>
          <pc:docMk/>
          <pc:sldMk cId="4156747793" sldId="294"/>
        </pc:sldMkLst>
        <pc:spChg chg="mod">
          <ac:chgData name="William Grey" userId="37b73424-c081-4fc2-b1af-363f4f3fd4f3" providerId="ADAL" clId="{DDD9C4BD-4DA9-4012-BAF3-F0B772A2F68C}" dt="2019-11-13T09:53:58.067" v="1127" actId="20577"/>
          <ac:spMkLst>
            <pc:docMk/>
            <pc:sldMk cId="4156747793" sldId="294"/>
            <ac:spMk id="3" creationId="{00000000-0000-0000-0000-000000000000}"/>
          </ac:spMkLst>
        </pc:spChg>
      </pc:sldChg>
      <pc:sldChg chg="modSp">
        <pc:chgData name="William Grey" userId="37b73424-c081-4fc2-b1af-363f4f3fd4f3" providerId="ADAL" clId="{DDD9C4BD-4DA9-4012-BAF3-F0B772A2F68C}" dt="2019-11-13T09:46:51.122" v="964" actId="20577"/>
        <pc:sldMkLst>
          <pc:docMk/>
          <pc:sldMk cId="3432692452" sldId="295"/>
        </pc:sldMkLst>
        <pc:spChg chg="mod">
          <ac:chgData name="William Grey" userId="37b73424-c081-4fc2-b1af-363f4f3fd4f3" providerId="ADAL" clId="{DDD9C4BD-4DA9-4012-BAF3-F0B772A2F68C}" dt="2019-11-13T09:46:51.122" v="964" actId="20577"/>
          <ac:spMkLst>
            <pc:docMk/>
            <pc:sldMk cId="3432692452" sldId="295"/>
            <ac:spMk id="3" creationId="{00000000-0000-0000-0000-000000000000}"/>
          </ac:spMkLst>
        </pc:spChg>
      </pc:sldChg>
      <pc:sldChg chg="modSp">
        <pc:chgData name="William Grey" userId="37b73424-c081-4fc2-b1af-363f4f3fd4f3" providerId="ADAL" clId="{DDD9C4BD-4DA9-4012-BAF3-F0B772A2F68C}" dt="2019-11-13T09:32:45.530" v="962" actId="14734"/>
        <pc:sldMkLst>
          <pc:docMk/>
          <pc:sldMk cId="4264045694" sldId="298"/>
        </pc:sldMkLst>
        <pc:graphicFrameChg chg="modGraphic">
          <ac:chgData name="William Grey" userId="37b73424-c081-4fc2-b1af-363f4f3fd4f3" providerId="ADAL" clId="{DDD9C4BD-4DA9-4012-BAF3-F0B772A2F68C}" dt="2019-11-13T09:32:45.530" v="962" actId="14734"/>
          <ac:graphicFrameMkLst>
            <pc:docMk/>
            <pc:sldMk cId="4264045694" sldId="298"/>
            <ac:graphicFrameMk id="5" creationId="{00000000-0000-0000-0000-000000000000}"/>
          </ac:graphicFrameMkLst>
        </pc:graphicFrameChg>
      </pc:sldChg>
      <pc:sldChg chg="modSp add">
        <pc:chgData name="William Grey" userId="37b73424-c081-4fc2-b1af-363f4f3fd4f3" providerId="ADAL" clId="{DDD9C4BD-4DA9-4012-BAF3-F0B772A2F68C}" dt="2019-11-12T10:56:43.257" v="537" actId="207"/>
        <pc:sldMkLst>
          <pc:docMk/>
          <pc:sldMk cId="3054030865" sldId="300"/>
        </pc:sldMkLst>
        <pc:spChg chg="mod">
          <ac:chgData name="William Grey" userId="37b73424-c081-4fc2-b1af-363f4f3fd4f3" providerId="ADAL" clId="{DDD9C4BD-4DA9-4012-BAF3-F0B772A2F68C}" dt="2019-11-12T10:34:52.472" v="193" actId="20577"/>
          <ac:spMkLst>
            <pc:docMk/>
            <pc:sldMk cId="3054030865" sldId="300"/>
            <ac:spMk id="2" creationId="{9EE8D28B-69CF-40AA-9250-E7108B672183}"/>
          </ac:spMkLst>
        </pc:spChg>
        <pc:spChg chg="mod">
          <ac:chgData name="William Grey" userId="37b73424-c081-4fc2-b1af-363f4f3fd4f3" providerId="ADAL" clId="{DDD9C4BD-4DA9-4012-BAF3-F0B772A2F68C}" dt="2019-11-12T10:56:43.257" v="537" actId="207"/>
          <ac:spMkLst>
            <pc:docMk/>
            <pc:sldMk cId="3054030865" sldId="300"/>
            <ac:spMk id="3" creationId="{44E91BD9-21B3-4E96-9CF3-C4D3A9DF970B}"/>
          </ac:spMkLst>
        </pc:spChg>
      </pc:sldChg>
      <pc:sldChg chg="modSp add ord">
        <pc:chgData name="William Grey" userId="37b73424-c081-4fc2-b1af-363f4f3fd4f3" providerId="ADAL" clId="{DDD9C4BD-4DA9-4012-BAF3-F0B772A2F68C}" dt="2019-11-13T09:43:09.725" v="963"/>
        <pc:sldMkLst>
          <pc:docMk/>
          <pc:sldMk cId="2874236845" sldId="301"/>
        </pc:sldMkLst>
        <pc:spChg chg="mod">
          <ac:chgData name="William Grey" userId="37b73424-c081-4fc2-b1af-363f4f3fd4f3" providerId="ADAL" clId="{DDD9C4BD-4DA9-4012-BAF3-F0B772A2F68C}" dt="2019-11-12T11:46:16.294" v="908" actId="20577"/>
          <ac:spMkLst>
            <pc:docMk/>
            <pc:sldMk cId="2874236845" sldId="301"/>
            <ac:spMk id="3" creationId="{00000000-0000-0000-0000-000000000000}"/>
          </ac:spMkLst>
        </pc:spChg>
      </pc:sldChg>
      <pc:sldChg chg="modSp add">
        <pc:chgData name="William Grey" userId="37b73424-c081-4fc2-b1af-363f4f3fd4f3" providerId="ADAL" clId="{DDD9C4BD-4DA9-4012-BAF3-F0B772A2F68C}" dt="2019-11-13T08:42:10.570" v="928" actId="20577"/>
        <pc:sldMkLst>
          <pc:docMk/>
          <pc:sldMk cId="2659927684" sldId="302"/>
        </pc:sldMkLst>
        <pc:spChg chg="mod">
          <ac:chgData name="William Grey" userId="37b73424-c081-4fc2-b1af-363f4f3fd4f3" providerId="ADAL" clId="{DDD9C4BD-4DA9-4012-BAF3-F0B772A2F68C}" dt="2019-11-13T08:42:10.570" v="928" actId="20577"/>
          <ac:spMkLst>
            <pc:docMk/>
            <pc:sldMk cId="2659927684" sldId="302"/>
            <ac:spMk id="3" creationId="{44E91BD9-21B3-4E96-9CF3-C4D3A9DF970B}"/>
          </ac:spMkLst>
        </pc:spChg>
      </pc:sldChg>
      <pc:sldChg chg="modSp add">
        <pc:chgData name="William Grey" userId="37b73424-c081-4fc2-b1af-363f4f3fd4f3" providerId="ADAL" clId="{DDD9C4BD-4DA9-4012-BAF3-F0B772A2F68C}" dt="2019-11-13T09:58:05.544" v="1194" actId="20577"/>
        <pc:sldMkLst>
          <pc:docMk/>
          <pc:sldMk cId="1361363154" sldId="303"/>
        </pc:sldMkLst>
        <pc:spChg chg="mod">
          <ac:chgData name="William Grey" userId="37b73424-c081-4fc2-b1af-363f4f3fd4f3" providerId="ADAL" clId="{DDD9C4BD-4DA9-4012-BAF3-F0B772A2F68C}" dt="2019-11-13T09:58:05.544" v="1194" actId="20577"/>
          <ac:spMkLst>
            <pc:docMk/>
            <pc:sldMk cId="1361363154" sldId="303"/>
            <ac:spMk id="3" creationId="{00000000-0000-0000-0000-000000000000}"/>
          </ac:spMkLst>
        </pc:spChg>
      </pc:sldChg>
      <pc:sldChg chg="modSp add">
        <pc:chgData name="William Grey" userId="37b73424-c081-4fc2-b1af-363f4f3fd4f3" providerId="ADAL" clId="{DDD9C4BD-4DA9-4012-BAF3-F0B772A2F68C}" dt="2019-11-13T09:59:06.599" v="1235" actId="20577"/>
        <pc:sldMkLst>
          <pc:docMk/>
          <pc:sldMk cId="3009197730" sldId="304"/>
        </pc:sldMkLst>
        <pc:spChg chg="mod">
          <ac:chgData name="William Grey" userId="37b73424-c081-4fc2-b1af-363f4f3fd4f3" providerId="ADAL" clId="{DDD9C4BD-4DA9-4012-BAF3-F0B772A2F68C}" dt="2019-11-13T09:59:06.599" v="1235" actId="20577"/>
          <ac:spMkLst>
            <pc:docMk/>
            <pc:sldMk cId="3009197730" sldId="304"/>
            <ac:spMk id="3" creationId="{00000000-0000-0000-0000-000000000000}"/>
          </ac:spMkLst>
        </pc:spChg>
      </pc:sldChg>
      <pc:sldChg chg="modSp add">
        <pc:chgData name="William Grey" userId="37b73424-c081-4fc2-b1af-363f4f3fd4f3" providerId="ADAL" clId="{DDD9C4BD-4DA9-4012-BAF3-F0B772A2F68C}" dt="2019-11-13T10:00:49.457" v="1309" actId="20577"/>
        <pc:sldMkLst>
          <pc:docMk/>
          <pc:sldMk cId="2541723807" sldId="305"/>
        </pc:sldMkLst>
        <pc:spChg chg="mod">
          <ac:chgData name="William Grey" userId="37b73424-c081-4fc2-b1af-363f4f3fd4f3" providerId="ADAL" clId="{DDD9C4BD-4DA9-4012-BAF3-F0B772A2F68C}" dt="2019-11-13T10:00:49.457" v="1309" actId="20577"/>
          <ac:spMkLst>
            <pc:docMk/>
            <pc:sldMk cId="2541723807" sldId="305"/>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1786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848108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35611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21798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24799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931299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25/03/2025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160351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25/03/2025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762644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25/03/2025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737148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78174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728703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25/03/2025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41F0A9A0-DC06-E32F-8035-642E569EBC9C}"/>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A2EF6D75-FC8E-973E-8D3C-DE2FCCEE6924}"/>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9F7E0806-B909-3DC4-BE2A-0F927F3961E2}"/>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65D859F6-BE7C-C652-5691-B1B6A95C7007}"/>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32976892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image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Review</a:t>
            </a:r>
          </a:p>
        </p:txBody>
      </p:sp>
      <p:sp>
        <p:nvSpPr>
          <p:cNvPr id="3" name="Content Placeholder 2"/>
          <p:cNvSpPr>
            <a:spLocks noGrp="1"/>
          </p:cNvSpPr>
          <p:nvPr>
            <p:ph idx="1"/>
          </p:nvPr>
        </p:nvSpPr>
        <p:spPr>
          <a:xfrm>
            <a:off x="1888434" y="2559158"/>
            <a:ext cx="7109792" cy="4525963"/>
          </a:xfrm>
        </p:spPr>
        <p:txBody>
          <a:bodyPr/>
          <a:lstStyle/>
          <a:p>
            <a:pPr marL="0" indent="0">
              <a:buNone/>
            </a:pPr>
            <a:r>
              <a:rPr lang="en-GB" dirty="0">
                <a:latin typeface="Courier New" panose="02070309020205020404" pitchFamily="49" charset="0"/>
                <a:cs typeface="Courier New" panose="02070309020205020404" pitchFamily="49" charset="0"/>
              </a:rPr>
              <a:t>0 0 0 1 1 1 1 0 0 0 0 0 0 1 0 0 1 0 0 0 0 0 0 1 0 0 1 0 0 0 1 1 1 1 1 1 1 1 1 1 1 1 1 1 1 1 1 1 1 1 0 1 0 0 0 0 0 0 1 0 1 1 1 0 0 0 0 1 1 1 1 0 1 0 0 0 0 1 0 1 1 0 1 0 0 0 0 1 0 1 1 0 1 0 0 0 0 1 0 1 </a:t>
            </a:r>
          </a:p>
        </p:txBody>
      </p:sp>
      <p:sp>
        <p:nvSpPr>
          <p:cNvPr id="4" name="Rectangle 3">
            <a:extLst>
              <a:ext uri="{FF2B5EF4-FFF2-40B4-BE49-F238E27FC236}">
                <a16:creationId xmlns:a16="http://schemas.microsoft.com/office/drawing/2014/main" id="{D5C2ED08-4E25-4CC2-9794-3376174DE380}"/>
              </a:ext>
            </a:extLst>
          </p:cNvPr>
          <p:cNvSpPr/>
          <p:nvPr/>
        </p:nvSpPr>
        <p:spPr>
          <a:xfrm>
            <a:off x="1033670" y="1144513"/>
            <a:ext cx="9011478" cy="830997"/>
          </a:xfrm>
          <a:prstGeom prst="rect">
            <a:avLst/>
          </a:prstGeom>
        </p:spPr>
        <p:txBody>
          <a:bodyPr wrap="square">
            <a:spAutoFit/>
          </a:bodyPr>
          <a:lstStyle/>
          <a:p>
            <a:r>
              <a:rPr lang="en-GB" sz="2400" dirty="0"/>
              <a:t>The following is a sequence of numbers representing a 10 by 10 image with two colours (1 bit per pixel). What is the image?</a:t>
            </a:r>
          </a:p>
        </p:txBody>
      </p:sp>
    </p:spTree>
    <p:extLst>
      <p:ext uri="{BB962C8B-B14F-4D97-AF65-F5344CB8AC3E}">
        <p14:creationId xmlns:p14="http://schemas.microsoft.com/office/powerpoint/2010/main" val="2188007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Run length encoding</a:t>
            </a:r>
          </a:p>
        </p:txBody>
      </p:sp>
      <p:sp>
        <p:nvSpPr>
          <p:cNvPr id="3" name="Content Placeholder 2"/>
          <p:cNvSpPr>
            <a:spLocks noGrp="1"/>
          </p:cNvSpPr>
          <p:nvPr>
            <p:ph idx="1"/>
          </p:nvPr>
        </p:nvSpPr>
        <p:spPr>
          <a:xfrm>
            <a:off x="838200" y="1083944"/>
            <a:ext cx="10515600" cy="4738461"/>
          </a:xfrm>
        </p:spPr>
        <p:txBody>
          <a:bodyPr>
            <a:normAutofit/>
          </a:bodyPr>
          <a:lstStyle/>
          <a:p>
            <a:pPr marL="0" indent="0">
              <a:buNone/>
            </a:pPr>
            <a:r>
              <a:rPr lang="en-GB" dirty="0"/>
              <a:t>Run Length Encoding (RLE) is a compression method where sequences of the same values are stored in pairs of the value and the number of those values.</a:t>
            </a:r>
          </a:p>
          <a:p>
            <a:pPr marL="0" indent="0">
              <a:buNone/>
            </a:pPr>
            <a:endParaRPr lang="en-GB" dirty="0"/>
          </a:p>
          <a:p>
            <a:pPr marL="0" indent="0">
              <a:buNone/>
            </a:pPr>
            <a:r>
              <a:rPr lang="en-GB" dirty="0">
                <a:cs typeface="Courier New" panose="02070309020205020404" pitchFamily="49" charset="0"/>
              </a:rPr>
              <a:t>Uncompressed sequence</a:t>
            </a:r>
          </a:p>
          <a:p>
            <a:pPr marL="0" indent="0">
              <a:buNone/>
            </a:pPr>
            <a:r>
              <a:rPr lang="en-GB" dirty="0">
                <a:latin typeface="Courier New" panose="02070309020205020404" pitchFamily="49" charset="0"/>
                <a:cs typeface="Courier New" panose="02070309020205020404" pitchFamily="49" charset="0"/>
              </a:rPr>
              <a:t>0 0 0 1 1 0 1 1 1 1 0 1 1 1 1 </a:t>
            </a:r>
          </a:p>
          <a:p>
            <a:pPr marL="0" indent="0">
              <a:buNone/>
            </a:pPr>
            <a:endParaRPr lang="en-GB" dirty="0">
              <a:latin typeface="Courier New" panose="02070309020205020404" pitchFamily="49" charset="0"/>
              <a:cs typeface="Courier New" panose="02070309020205020404" pitchFamily="49" charset="0"/>
            </a:endParaRPr>
          </a:p>
          <a:p>
            <a:pPr marL="0" indent="0">
              <a:buNone/>
            </a:pPr>
            <a:r>
              <a:rPr lang="en-GB" dirty="0">
                <a:cs typeface="Courier New" panose="02070309020205020404" pitchFamily="49" charset="0"/>
              </a:rPr>
              <a:t>RLE Compression</a:t>
            </a:r>
          </a:p>
          <a:p>
            <a:pPr marL="0" indent="0">
              <a:buNone/>
            </a:pPr>
            <a:r>
              <a:rPr lang="en-GB" dirty="0">
                <a:latin typeface="Courier New" panose="02070309020205020404" pitchFamily="49" charset="0"/>
                <a:cs typeface="Courier New" panose="02070309020205020404" pitchFamily="49" charset="0"/>
              </a:rPr>
              <a:t>3:0 2:1 1:0 4:1 1:0 4:1</a:t>
            </a:r>
          </a:p>
        </p:txBody>
      </p:sp>
      <p:sp>
        <p:nvSpPr>
          <p:cNvPr id="6" name="Rectangle 5">
            <a:extLst>
              <a:ext uri="{FF2B5EF4-FFF2-40B4-BE49-F238E27FC236}">
                <a16:creationId xmlns:a16="http://schemas.microsoft.com/office/drawing/2014/main" id="{F3BE7213-9F95-4108-85F5-BF4372128875}"/>
              </a:ext>
            </a:extLst>
          </p:cNvPr>
          <p:cNvSpPr/>
          <p:nvPr/>
        </p:nvSpPr>
        <p:spPr>
          <a:xfrm>
            <a:off x="847299" y="3413080"/>
            <a:ext cx="1263555" cy="3778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06B7EB5D-A9CC-4B57-91C7-892FB31536C2}"/>
              </a:ext>
            </a:extLst>
          </p:cNvPr>
          <p:cNvSpPr/>
          <p:nvPr/>
        </p:nvSpPr>
        <p:spPr>
          <a:xfrm>
            <a:off x="2214350" y="3413080"/>
            <a:ext cx="674428" cy="3778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60221211-280F-4DA0-9FF7-408C79B4D59D}"/>
              </a:ext>
            </a:extLst>
          </p:cNvPr>
          <p:cNvSpPr/>
          <p:nvPr/>
        </p:nvSpPr>
        <p:spPr>
          <a:xfrm>
            <a:off x="2992275" y="3401706"/>
            <a:ext cx="305934" cy="3892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9A58B812-E8B4-4AA2-94D7-1966438ACD8A}"/>
              </a:ext>
            </a:extLst>
          </p:cNvPr>
          <p:cNvSpPr/>
          <p:nvPr/>
        </p:nvSpPr>
        <p:spPr>
          <a:xfrm>
            <a:off x="3401706" y="3401705"/>
            <a:ext cx="1632048" cy="3892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B4B5E7E-9E95-4244-9F09-9229D8F6C04A}"/>
              </a:ext>
            </a:extLst>
          </p:cNvPr>
          <p:cNvSpPr/>
          <p:nvPr/>
        </p:nvSpPr>
        <p:spPr>
          <a:xfrm>
            <a:off x="5137251" y="3415354"/>
            <a:ext cx="305934" cy="3892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E7697FF-FC04-42B1-83B8-D47B29819DAE}"/>
              </a:ext>
            </a:extLst>
          </p:cNvPr>
          <p:cNvSpPr/>
          <p:nvPr/>
        </p:nvSpPr>
        <p:spPr>
          <a:xfrm>
            <a:off x="5584782" y="3401704"/>
            <a:ext cx="1632048" cy="3892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44880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Exercise</a:t>
            </a:r>
          </a:p>
        </p:txBody>
      </p:sp>
      <p:sp>
        <p:nvSpPr>
          <p:cNvPr id="3" name="Content Placeholder 2"/>
          <p:cNvSpPr>
            <a:spLocks noGrp="1"/>
          </p:cNvSpPr>
          <p:nvPr>
            <p:ph idx="1"/>
          </p:nvPr>
        </p:nvSpPr>
        <p:spPr/>
        <p:txBody>
          <a:bodyPr/>
          <a:lstStyle/>
          <a:p>
            <a:pPr marL="514350" indent="-514350">
              <a:buFont typeface="+mj-lt"/>
              <a:buAutoNum type="arabicParenR"/>
            </a:pPr>
            <a:r>
              <a:rPr lang="en-GB" dirty="0" err="1"/>
              <a:t>Uncompress</a:t>
            </a:r>
            <a:r>
              <a:rPr lang="en-GB" dirty="0"/>
              <a:t> the following RLE compressed data:                          </a:t>
            </a:r>
            <a:r>
              <a:rPr lang="en-GB" dirty="0">
                <a:latin typeface="Courier New" panose="02070309020205020404" pitchFamily="49" charset="0"/>
                <a:cs typeface="Courier New" panose="02070309020205020404" pitchFamily="49" charset="0"/>
              </a:rPr>
              <a:t>6:0, 7:1, 3:0, 2:1</a:t>
            </a:r>
          </a:p>
          <a:p>
            <a:pPr marL="514350" indent="-514350">
              <a:buFont typeface="+mj-lt"/>
              <a:buAutoNum type="arabicParenR"/>
            </a:pPr>
            <a:endParaRPr lang="en-GB" dirty="0"/>
          </a:p>
          <a:p>
            <a:pPr marL="514350" indent="-514350">
              <a:buFont typeface="+mj-lt"/>
              <a:buAutoNum type="arabicParenR"/>
            </a:pPr>
            <a:r>
              <a:rPr lang="en-GB" dirty="0"/>
              <a:t>Use RLE to compress the following data:</a:t>
            </a:r>
          </a:p>
          <a:p>
            <a:pPr marL="0" indent="0">
              <a:buNone/>
            </a:pPr>
            <a:r>
              <a:rPr lang="en-GB" dirty="0">
                <a:latin typeface="Courier New" panose="02070309020205020404" pitchFamily="49" charset="0"/>
                <a:cs typeface="Courier New" panose="02070309020205020404" pitchFamily="49" charset="0"/>
              </a:rPr>
              <a:t>0000011111100001111110100010000001</a:t>
            </a:r>
          </a:p>
        </p:txBody>
      </p:sp>
    </p:spTree>
    <p:extLst>
      <p:ext uri="{BB962C8B-B14F-4D97-AF65-F5344CB8AC3E}">
        <p14:creationId xmlns:p14="http://schemas.microsoft.com/office/powerpoint/2010/main" val="2874236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Exercise</a:t>
            </a:r>
          </a:p>
        </p:txBody>
      </p:sp>
      <p:sp>
        <p:nvSpPr>
          <p:cNvPr id="3" name="Content Placeholder 2"/>
          <p:cNvSpPr>
            <a:spLocks noGrp="1"/>
          </p:cNvSpPr>
          <p:nvPr>
            <p:ph idx="1"/>
          </p:nvPr>
        </p:nvSpPr>
        <p:spPr/>
        <p:txBody>
          <a:bodyPr/>
          <a:lstStyle/>
          <a:p>
            <a:pPr marL="0" indent="0">
              <a:buNone/>
            </a:pPr>
            <a:r>
              <a:rPr lang="en-GB" dirty="0" err="1"/>
              <a:t>Uncompress</a:t>
            </a:r>
            <a:r>
              <a:rPr lang="en-GB" dirty="0"/>
              <a:t> the following RLE compressed data</a:t>
            </a:r>
          </a:p>
          <a:p>
            <a:pPr marL="0" indent="0">
              <a:buNone/>
            </a:pPr>
            <a:endParaRPr lang="en-GB" dirty="0"/>
          </a:p>
          <a:p>
            <a:pPr marL="0" indent="0">
              <a:buNone/>
            </a:pPr>
            <a:r>
              <a:rPr lang="en-GB" dirty="0"/>
              <a:t>6:0, 7:1, 3:0, 2:1  000000111111100011</a:t>
            </a:r>
          </a:p>
          <a:p>
            <a:pPr marL="0" indent="0">
              <a:buNone/>
            </a:pPr>
            <a:endParaRPr lang="en-GB" dirty="0"/>
          </a:p>
          <a:p>
            <a:pPr marL="0" indent="0">
              <a:buNone/>
            </a:pPr>
            <a:r>
              <a:rPr lang="en-GB" dirty="0"/>
              <a:t>Use RLE to compress the following data</a:t>
            </a:r>
          </a:p>
          <a:p>
            <a:pPr marL="0" indent="0">
              <a:buNone/>
            </a:pPr>
            <a:endParaRPr lang="en-GB" dirty="0"/>
          </a:p>
          <a:p>
            <a:pPr marL="0" indent="0">
              <a:buNone/>
            </a:pPr>
            <a:r>
              <a:rPr lang="en-GB" dirty="0"/>
              <a:t>0000011111100001111110100010000001</a:t>
            </a:r>
          </a:p>
          <a:p>
            <a:pPr marL="0" indent="0">
              <a:buNone/>
            </a:pPr>
            <a:r>
              <a:rPr lang="en-GB" dirty="0"/>
              <a:t>5:0,6:1,4:0,6:1,1:0,1:1,3:0,1:1,6:0,1:1</a:t>
            </a:r>
          </a:p>
        </p:txBody>
      </p:sp>
    </p:spTree>
    <p:extLst>
      <p:ext uri="{BB962C8B-B14F-4D97-AF65-F5344CB8AC3E}">
        <p14:creationId xmlns:p14="http://schemas.microsoft.com/office/powerpoint/2010/main" val="3432692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Size of run length encoding</a:t>
            </a:r>
          </a:p>
        </p:txBody>
      </p:sp>
      <p:sp>
        <p:nvSpPr>
          <p:cNvPr id="3" name="Content Placeholder 2"/>
          <p:cNvSpPr>
            <a:spLocks noGrp="1"/>
          </p:cNvSpPr>
          <p:nvPr>
            <p:ph idx="1"/>
          </p:nvPr>
        </p:nvSpPr>
        <p:spPr>
          <a:xfrm>
            <a:off x="838200" y="916680"/>
            <a:ext cx="10515600" cy="5024639"/>
          </a:xfrm>
        </p:spPr>
        <p:txBody>
          <a:bodyPr>
            <a:normAutofit fontScale="55000" lnSpcReduction="20000"/>
          </a:bodyPr>
          <a:lstStyle/>
          <a:p>
            <a:pPr marL="0" indent="0">
              <a:lnSpc>
                <a:spcPct val="120000"/>
              </a:lnSpc>
              <a:buNone/>
            </a:pPr>
            <a:r>
              <a:rPr lang="en-GB" dirty="0"/>
              <a:t>Consider the sequence of the following ASCII character:</a:t>
            </a:r>
          </a:p>
          <a:p>
            <a:pPr marL="0" indent="0">
              <a:lnSpc>
                <a:spcPct val="120000"/>
              </a:lnSpc>
              <a:buNone/>
            </a:pPr>
            <a:r>
              <a:rPr lang="en-GB" dirty="0" err="1">
                <a:latin typeface="Courier New" panose="02070309020205020404" pitchFamily="49" charset="0"/>
                <a:cs typeface="Courier New" panose="02070309020205020404" pitchFamily="49" charset="0"/>
              </a:rPr>
              <a:t>Goooooooaaaaallll</a:t>
            </a:r>
            <a:endParaRPr lang="en-GB" dirty="0">
              <a:latin typeface="Courier New" panose="02070309020205020404" pitchFamily="49" charset="0"/>
              <a:cs typeface="Courier New" panose="02070309020205020404" pitchFamily="49" charset="0"/>
            </a:endParaRPr>
          </a:p>
          <a:p>
            <a:pPr marL="0" indent="0">
              <a:lnSpc>
                <a:spcPct val="120000"/>
              </a:lnSpc>
              <a:buNone/>
            </a:pPr>
            <a:endParaRPr lang="en-GB" dirty="0"/>
          </a:p>
          <a:p>
            <a:pPr marL="0" indent="0">
              <a:lnSpc>
                <a:spcPct val="120000"/>
              </a:lnSpc>
              <a:buNone/>
            </a:pPr>
            <a:r>
              <a:rPr lang="en-GB" dirty="0"/>
              <a:t>This would compressed to: </a:t>
            </a:r>
            <a:r>
              <a:rPr lang="en-GB" dirty="0">
                <a:latin typeface="Courier New" panose="02070309020205020404" pitchFamily="49" charset="0"/>
                <a:cs typeface="Courier New" panose="02070309020205020404" pitchFamily="49" charset="0"/>
              </a:rPr>
              <a:t>1G, 7o, 5a, 4l    </a:t>
            </a:r>
          </a:p>
          <a:p>
            <a:pPr marL="0" indent="0">
              <a:lnSpc>
                <a:spcPct val="120000"/>
              </a:lnSpc>
              <a:buNone/>
            </a:pPr>
            <a:endParaRPr lang="en-GB" dirty="0"/>
          </a:p>
          <a:p>
            <a:pPr marL="0" indent="0">
              <a:lnSpc>
                <a:spcPct val="120000"/>
              </a:lnSpc>
              <a:buNone/>
            </a:pPr>
            <a:r>
              <a:rPr lang="en-GB" dirty="0"/>
              <a:t>Suppose we store the number of each character in 3 bits and we the ASCII characters are 7 bits then we have:</a:t>
            </a:r>
          </a:p>
          <a:p>
            <a:pPr marL="0" indent="0">
              <a:lnSpc>
                <a:spcPct val="120000"/>
              </a:lnSpc>
              <a:buNone/>
            </a:pPr>
            <a:r>
              <a:rPr lang="en-GB" dirty="0">
                <a:latin typeface="Courier New" panose="02070309020205020404" pitchFamily="49" charset="0"/>
                <a:cs typeface="Courier New" panose="02070309020205020404" pitchFamily="49" charset="0"/>
              </a:rPr>
              <a:t>001 1000111 111 1101111 101 1100001 100 1101100</a:t>
            </a:r>
          </a:p>
          <a:p>
            <a:pPr marL="0" indent="0">
              <a:lnSpc>
                <a:spcPct val="120000"/>
              </a:lnSpc>
              <a:buNone/>
            </a:pPr>
            <a:endParaRPr lang="en-GB" dirty="0"/>
          </a:p>
          <a:p>
            <a:pPr marL="0" indent="0">
              <a:lnSpc>
                <a:spcPct val="120000"/>
              </a:lnSpc>
              <a:buNone/>
            </a:pPr>
            <a:r>
              <a:rPr lang="en-GB" dirty="0"/>
              <a:t>Uncompressed the size is: </a:t>
            </a:r>
          </a:p>
          <a:p>
            <a:pPr marL="0" indent="0">
              <a:lnSpc>
                <a:spcPct val="120000"/>
              </a:lnSpc>
              <a:buNone/>
            </a:pPr>
            <a:r>
              <a:rPr lang="en-GB" dirty="0"/>
              <a:t>Number of characters by bits per character</a:t>
            </a:r>
          </a:p>
          <a:p>
            <a:pPr marL="0" indent="0">
              <a:lnSpc>
                <a:spcPct val="120000"/>
              </a:lnSpc>
              <a:buNone/>
            </a:pPr>
            <a:r>
              <a:rPr lang="en-GB" dirty="0"/>
              <a:t>      17                              x              7                          =   119 bits</a:t>
            </a:r>
          </a:p>
          <a:p>
            <a:pPr marL="0" indent="0">
              <a:lnSpc>
                <a:spcPct val="120000"/>
              </a:lnSpc>
              <a:buNone/>
            </a:pPr>
            <a:r>
              <a:rPr lang="en-GB" dirty="0"/>
              <a:t>RLE compressed the size is:</a:t>
            </a:r>
          </a:p>
          <a:p>
            <a:pPr marL="0" indent="0">
              <a:lnSpc>
                <a:spcPct val="120000"/>
              </a:lnSpc>
              <a:buNone/>
            </a:pPr>
            <a:r>
              <a:rPr lang="en-GB" dirty="0"/>
              <a:t>     bits per character plus bits per value by number of characters</a:t>
            </a:r>
          </a:p>
          <a:p>
            <a:pPr marL="0" indent="0">
              <a:lnSpc>
                <a:spcPct val="120000"/>
              </a:lnSpc>
              <a:buNone/>
            </a:pPr>
            <a:r>
              <a:rPr lang="en-GB" dirty="0"/>
              <a:t> (             7                       +           3               ) x               4                            = 40 bits</a:t>
            </a:r>
          </a:p>
        </p:txBody>
      </p:sp>
      <p:sp>
        <p:nvSpPr>
          <p:cNvPr id="4" name="Rectangle 3">
            <a:extLst>
              <a:ext uri="{FF2B5EF4-FFF2-40B4-BE49-F238E27FC236}">
                <a16:creationId xmlns:a16="http://schemas.microsoft.com/office/drawing/2014/main" id="{C49EE671-DBFE-4CC3-98E4-8BA39785FA0D}"/>
              </a:ext>
            </a:extLst>
          </p:cNvPr>
          <p:cNvSpPr/>
          <p:nvPr/>
        </p:nvSpPr>
        <p:spPr>
          <a:xfrm>
            <a:off x="838201" y="4107977"/>
            <a:ext cx="1795818" cy="6687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AF7AE7CB-F228-4D63-928B-1A76FF1E3D4D}"/>
              </a:ext>
            </a:extLst>
          </p:cNvPr>
          <p:cNvSpPr/>
          <p:nvPr/>
        </p:nvSpPr>
        <p:spPr>
          <a:xfrm>
            <a:off x="2859158" y="4107977"/>
            <a:ext cx="1447799" cy="6687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a:extLst>
              <a:ext uri="{FF2B5EF4-FFF2-40B4-BE49-F238E27FC236}">
                <a16:creationId xmlns:a16="http://schemas.microsoft.com/office/drawing/2014/main" id="{230AC8CE-6906-488C-8D95-04980EE87BB3}"/>
              </a:ext>
            </a:extLst>
          </p:cNvPr>
          <p:cNvSpPr/>
          <p:nvPr/>
        </p:nvSpPr>
        <p:spPr>
          <a:xfrm>
            <a:off x="1063340" y="5201281"/>
            <a:ext cx="1454573" cy="6687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4897325A-AEE2-49B0-8372-6D6336963F0A}"/>
              </a:ext>
            </a:extLst>
          </p:cNvPr>
          <p:cNvSpPr/>
          <p:nvPr/>
        </p:nvSpPr>
        <p:spPr>
          <a:xfrm>
            <a:off x="2859159" y="5227588"/>
            <a:ext cx="1103242" cy="6687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682812E4-B5CE-4F34-8B78-C74065815AA4}"/>
              </a:ext>
            </a:extLst>
          </p:cNvPr>
          <p:cNvSpPr/>
          <p:nvPr/>
        </p:nvSpPr>
        <p:spPr>
          <a:xfrm>
            <a:off x="4191002" y="5216259"/>
            <a:ext cx="1792358" cy="6687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66918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Exercise</a:t>
            </a:r>
          </a:p>
        </p:txBody>
      </p:sp>
      <p:sp>
        <p:nvSpPr>
          <p:cNvPr id="3" name="Content Placeholder 2"/>
          <p:cNvSpPr>
            <a:spLocks noGrp="1"/>
          </p:cNvSpPr>
          <p:nvPr>
            <p:ph idx="1"/>
          </p:nvPr>
        </p:nvSpPr>
        <p:spPr>
          <a:xfrm>
            <a:off x="660779" y="965816"/>
            <a:ext cx="10515600" cy="4351338"/>
          </a:xfrm>
        </p:spPr>
        <p:txBody>
          <a:bodyPr>
            <a:normAutofit fontScale="92500" lnSpcReduction="10000"/>
          </a:bodyPr>
          <a:lstStyle/>
          <a:p>
            <a:pPr marL="0" indent="0">
              <a:lnSpc>
                <a:spcPct val="100000"/>
              </a:lnSpc>
              <a:buNone/>
            </a:pPr>
            <a:r>
              <a:rPr lang="en-GB" dirty="0"/>
              <a:t>If we have 7 bits per character what is the size of the following message:</a:t>
            </a:r>
          </a:p>
          <a:p>
            <a:pPr marL="0" indent="0">
              <a:lnSpc>
                <a:spcPct val="100000"/>
              </a:lnSpc>
              <a:buNone/>
            </a:pPr>
            <a:endParaRPr lang="en-GB" dirty="0"/>
          </a:p>
          <a:p>
            <a:pPr marL="0" indent="0">
              <a:lnSpc>
                <a:spcPct val="100000"/>
              </a:lnSpc>
              <a:buNone/>
            </a:pPr>
            <a:r>
              <a:rPr lang="en-GB" dirty="0" err="1">
                <a:latin typeface="Courier New" panose="02070309020205020404" pitchFamily="49" charset="0"/>
                <a:cs typeface="Courier New" panose="02070309020205020404" pitchFamily="49" charset="0"/>
              </a:rPr>
              <a:t>aaaaaarrrrrggggghhhh</a:t>
            </a:r>
            <a:r>
              <a:rPr lang="en-GB" dirty="0">
                <a:latin typeface="Courier New" panose="02070309020205020404" pitchFamily="49" charset="0"/>
                <a:cs typeface="Courier New" panose="02070309020205020404" pitchFamily="49" charset="0"/>
              </a:rPr>
              <a:t>!!!!!!</a:t>
            </a:r>
          </a:p>
          <a:p>
            <a:pPr marL="0" indent="0">
              <a:lnSpc>
                <a:spcPct val="100000"/>
              </a:lnSpc>
              <a:buNone/>
            </a:pPr>
            <a:endParaRPr lang="en-GB" dirty="0"/>
          </a:p>
          <a:p>
            <a:pPr marL="0" indent="0">
              <a:lnSpc>
                <a:spcPct val="100000"/>
              </a:lnSpc>
              <a:buNone/>
            </a:pPr>
            <a:r>
              <a:rPr lang="en-GB" dirty="0"/>
              <a:t>Now compress the message using RLE.  What is the size now if we use 4 bits  for holding each number.</a:t>
            </a:r>
          </a:p>
          <a:p>
            <a:pPr marL="0" indent="0">
              <a:lnSpc>
                <a:spcPct val="100000"/>
              </a:lnSpc>
              <a:buNone/>
            </a:pPr>
            <a:endParaRPr lang="en-GB" dirty="0"/>
          </a:p>
          <a:p>
            <a:pPr marL="0" indent="0">
              <a:lnSpc>
                <a:spcPct val="100000"/>
              </a:lnSpc>
              <a:buNone/>
            </a:pPr>
            <a:r>
              <a:rPr lang="en-GB" dirty="0"/>
              <a:t>What is the uncompressed size?</a:t>
            </a:r>
          </a:p>
          <a:p>
            <a:pPr marL="0" indent="0">
              <a:lnSpc>
                <a:spcPct val="100000"/>
              </a:lnSpc>
              <a:buNone/>
            </a:pPr>
            <a:r>
              <a:rPr lang="en-GB" dirty="0"/>
              <a:t>What is the compressed size?</a:t>
            </a:r>
          </a:p>
        </p:txBody>
      </p:sp>
    </p:spTree>
    <p:extLst>
      <p:ext uri="{BB962C8B-B14F-4D97-AF65-F5344CB8AC3E}">
        <p14:creationId xmlns:p14="http://schemas.microsoft.com/office/powerpoint/2010/main" val="4156747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Exercise</a:t>
            </a:r>
          </a:p>
        </p:txBody>
      </p:sp>
      <p:sp>
        <p:nvSpPr>
          <p:cNvPr id="3" name="Content Placeholder 2"/>
          <p:cNvSpPr>
            <a:spLocks noGrp="1"/>
          </p:cNvSpPr>
          <p:nvPr>
            <p:ph idx="1"/>
          </p:nvPr>
        </p:nvSpPr>
        <p:spPr>
          <a:xfrm>
            <a:off x="660779" y="965816"/>
            <a:ext cx="10515600" cy="4351338"/>
          </a:xfrm>
        </p:spPr>
        <p:txBody>
          <a:bodyPr>
            <a:normAutofit fontScale="92500" lnSpcReduction="10000"/>
          </a:bodyPr>
          <a:lstStyle/>
          <a:p>
            <a:pPr marL="0" indent="0">
              <a:lnSpc>
                <a:spcPct val="100000"/>
              </a:lnSpc>
              <a:buNone/>
            </a:pPr>
            <a:r>
              <a:rPr lang="en-GB" dirty="0"/>
              <a:t>If we have 7 bits per character what is the size of the following message:</a:t>
            </a:r>
          </a:p>
          <a:p>
            <a:pPr marL="0" indent="0">
              <a:lnSpc>
                <a:spcPct val="100000"/>
              </a:lnSpc>
              <a:buNone/>
            </a:pPr>
            <a:endParaRPr lang="en-GB" dirty="0"/>
          </a:p>
          <a:p>
            <a:pPr marL="0" indent="0">
              <a:lnSpc>
                <a:spcPct val="100000"/>
              </a:lnSpc>
              <a:buNone/>
            </a:pPr>
            <a:r>
              <a:rPr lang="en-GB" dirty="0" err="1">
                <a:latin typeface="Courier New" panose="02070309020205020404" pitchFamily="49" charset="0"/>
                <a:cs typeface="Courier New" panose="02070309020205020404" pitchFamily="49" charset="0"/>
              </a:rPr>
              <a:t>aaaaaarrrrrggggghhhh</a:t>
            </a:r>
            <a:r>
              <a:rPr lang="en-GB" dirty="0">
                <a:latin typeface="Courier New" panose="02070309020205020404" pitchFamily="49" charset="0"/>
                <a:cs typeface="Courier New" panose="02070309020205020404" pitchFamily="49" charset="0"/>
              </a:rPr>
              <a:t>!!!!!!</a:t>
            </a:r>
          </a:p>
          <a:p>
            <a:pPr marL="0" indent="0">
              <a:lnSpc>
                <a:spcPct val="100000"/>
              </a:lnSpc>
              <a:buNone/>
            </a:pPr>
            <a:endParaRPr lang="en-GB" dirty="0"/>
          </a:p>
          <a:p>
            <a:pPr marL="0" indent="0">
              <a:lnSpc>
                <a:spcPct val="100000"/>
              </a:lnSpc>
              <a:buNone/>
            </a:pPr>
            <a:r>
              <a:rPr lang="en-GB" dirty="0"/>
              <a:t>Now compress the message using RLE.  What is the size now if we use 4 bits  for holding each number.</a:t>
            </a:r>
          </a:p>
          <a:p>
            <a:pPr marL="0" indent="0">
              <a:lnSpc>
                <a:spcPct val="100000"/>
              </a:lnSpc>
              <a:buNone/>
            </a:pPr>
            <a:endParaRPr lang="en-GB" dirty="0"/>
          </a:p>
          <a:p>
            <a:pPr marL="0" indent="0">
              <a:lnSpc>
                <a:spcPct val="100000"/>
              </a:lnSpc>
              <a:buNone/>
            </a:pPr>
            <a:r>
              <a:rPr lang="en-GB" dirty="0"/>
              <a:t>What is the uncompressed size? 26 * 7 = 182 bits</a:t>
            </a:r>
          </a:p>
          <a:p>
            <a:pPr marL="0" indent="0">
              <a:lnSpc>
                <a:spcPct val="100000"/>
              </a:lnSpc>
              <a:buNone/>
            </a:pPr>
            <a:r>
              <a:rPr lang="en-GB" dirty="0"/>
              <a:t>What is the compressed size? (7 + 4) * 5 = 55 bits</a:t>
            </a:r>
          </a:p>
        </p:txBody>
      </p:sp>
    </p:spTree>
    <p:extLst>
      <p:ext uri="{BB962C8B-B14F-4D97-AF65-F5344CB8AC3E}">
        <p14:creationId xmlns:p14="http://schemas.microsoft.com/office/powerpoint/2010/main" val="3381871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530D8-F8CF-44CF-A77C-086E31A86A09}"/>
              </a:ext>
            </a:extLst>
          </p:cNvPr>
          <p:cNvSpPr>
            <a:spLocks noGrp="1"/>
          </p:cNvSpPr>
          <p:nvPr>
            <p:ph type="title"/>
          </p:nvPr>
        </p:nvSpPr>
        <p:spPr/>
        <p:txBody>
          <a:bodyPr>
            <a:normAutofit fontScale="90000"/>
          </a:bodyPr>
          <a:lstStyle/>
          <a:p>
            <a:r>
              <a:rPr lang="en-GB" dirty="0"/>
              <a:t>Warning</a:t>
            </a:r>
          </a:p>
        </p:txBody>
      </p:sp>
      <p:sp>
        <p:nvSpPr>
          <p:cNvPr id="3" name="Content Placeholder 2">
            <a:extLst>
              <a:ext uri="{FF2B5EF4-FFF2-40B4-BE49-F238E27FC236}">
                <a16:creationId xmlns:a16="http://schemas.microsoft.com/office/drawing/2014/main" id="{A10B23C4-364C-46B0-876D-DD779A9368EF}"/>
              </a:ext>
            </a:extLst>
          </p:cNvPr>
          <p:cNvSpPr>
            <a:spLocks noGrp="1"/>
          </p:cNvSpPr>
          <p:nvPr>
            <p:ph idx="1"/>
          </p:nvPr>
        </p:nvSpPr>
        <p:spPr>
          <a:xfrm>
            <a:off x="665922" y="1253331"/>
            <a:ext cx="10515600" cy="4351338"/>
          </a:xfrm>
        </p:spPr>
        <p:txBody>
          <a:bodyPr>
            <a:normAutofit fontScale="62500" lnSpcReduction="20000"/>
          </a:bodyPr>
          <a:lstStyle/>
          <a:p>
            <a:pPr marL="0" indent="0">
              <a:lnSpc>
                <a:spcPct val="110000"/>
              </a:lnSpc>
              <a:buNone/>
            </a:pPr>
            <a:r>
              <a:rPr lang="en-GB" dirty="0"/>
              <a:t>Sometimes compressing the file makes it larger.  This occurs when we do not have sequences of repeating data.</a:t>
            </a:r>
          </a:p>
          <a:p>
            <a:pPr marL="0" indent="0">
              <a:lnSpc>
                <a:spcPct val="110000"/>
              </a:lnSpc>
              <a:buNone/>
            </a:pPr>
            <a:endParaRPr lang="en-GB" dirty="0"/>
          </a:p>
          <a:p>
            <a:pPr marL="0" indent="0">
              <a:lnSpc>
                <a:spcPct val="110000"/>
              </a:lnSpc>
              <a:buNone/>
            </a:pPr>
            <a:r>
              <a:rPr lang="en-GB" dirty="0"/>
              <a:t>By way of example lets look at the following sequence:</a:t>
            </a:r>
          </a:p>
          <a:p>
            <a:pPr marL="0" indent="0">
              <a:lnSpc>
                <a:spcPct val="110000"/>
              </a:lnSpc>
              <a:buNone/>
            </a:pPr>
            <a:r>
              <a:rPr lang="en-GB" dirty="0">
                <a:latin typeface="Courier New" panose="02070309020205020404" pitchFamily="49" charset="0"/>
                <a:cs typeface="Courier New" panose="02070309020205020404" pitchFamily="49" charset="0"/>
              </a:rPr>
              <a:t>a b c a b c a b c</a:t>
            </a:r>
          </a:p>
          <a:p>
            <a:pPr marL="0" indent="0">
              <a:lnSpc>
                <a:spcPct val="110000"/>
              </a:lnSpc>
              <a:buNone/>
            </a:pPr>
            <a:r>
              <a:rPr lang="en-GB" dirty="0">
                <a:cs typeface="Courier New" panose="02070309020205020404" pitchFamily="49" charset="0"/>
              </a:rPr>
              <a:t>Given 7 bits per ASCII character uncompressed the size is 9 x 7 = 63 bits</a:t>
            </a:r>
          </a:p>
          <a:p>
            <a:pPr marL="0" indent="0">
              <a:lnSpc>
                <a:spcPct val="110000"/>
              </a:lnSpc>
              <a:buNone/>
            </a:pPr>
            <a:endParaRPr lang="en-GB" dirty="0">
              <a:cs typeface="Courier New" panose="02070309020205020404" pitchFamily="49" charset="0"/>
            </a:endParaRPr>
          </a:p>
          <a:p>
            <a:pPr marL="0" indent="0">
              <a:lnSpc>
                <a:spcPct val="110000"/>
              </a:lnSpc>
              <a:buNone/>
            </a:pPr>
            <a:r>
              <a:rPr lang="en-GB" dirty="0">
                <a:cs typeface="Courier New" panose="02070309020205020404" pitchFamily="49" charset="0"/>
              </a:rPr>
              <a:t>Now let’s apply run length encoding. We get:</a:t>
            </a:r>
          </a:p>
          <a:p>
            <a:pPr marL="0" indent="0">
              <a:lnSpc>
                <a:spcPct val="110000"/>
              </a:lnSpc>
              <a:buNone/>
            </a:pPr>
            <a:r>
              <a:rPr lang="en-GB" dirty="0">
                <a:latin typeface="Courier New" panose="02070309020205020404" pitchFamily="49" charset="0"/>
                <a:cs typeface="Courier New" panose="02070309020205020404" pitchFamily="49" charset="0"/>
              </a:rPr>
              <a:t>1a 1b 1c 1a 1b 1c 1a 1b 1c</a:t>
            </a:r>
          </a:p>
          <a:p>
            <a:pPr marL="0" indent="0">
              <a:lnSpc>
                <a:spcPct val="110000"/>
              </a:lnSpc>
              <a:buNone/>
            </a:pPr>
            <a:r>
              <a:rPr lang="en-GB" dirty="0">
                <a:cs typeface="Courier New" panose="02070309020205020404" pitchFamily="49" charset="0"/>
              </a:rPr>
              <a:t>Given 1 bit to hold the number the compressed size is 9 x (7+1)=72 bits</a:t>
            </a:r>
          </a:p>
          <a:p>
            <a:pPr marL="0" indent="0">
              <a:lnSpc>
                <a:spcPct val="110000"/>
              </a:lnSpc>
              <a:buNone/>
            </a:pPr>
            <a:endParaRPr lang="en-GB" dirty="0">
              <a:cs typeface="Courier New" panose="02070309020205020404" pitchFamily="49" charset="0"/>
            </a:endParaRPr>
          </a:p>
          <a:p>
            <a:pPr marL="0" indent="0">
              <a:lnSpc>
                <a:spcPct val="110000"/>
              </a:lnSpc>
              <a:buNone/>
            </a:pPr>
            <a:r>
              <a:rPr lang="en-GB" dirty="0">
                <a:cs typeface="Courier New" panose="02070309020205020404" pitchFamily="49" charset="0"/>
              </a:rPr>
              <a:t>Thus, in this scenario we have ended up increasing the size of the file</a:t>
            </a:r>
          </a:p>
          <a:p>
            <a:pPr marL="0" indent="0">
              <a:lnSpc>
                <a:spcPct val="110000"/>
              </a:lnSpc>
              <a:buNone/>
            </a:pPr>
            <a:endParaRPr lang="en-GB" dirty="0">
              <a:latin typeface="Courier New" panose="02070309020205020404" pitchFamily="49" charset="0"/>
              <a:cs typeface="Courier New" panose="02070309020205020404" pitchFamily="49" charset="0"/>
            </a:endParaRPr>
          </a:p>
          <a:p>
            <a:pPr marL="0" indent="0">
              <a:buNone/>
            </a:pPr>
            <a:endParaRPr lang="en-GB" dirty="0">
              <a:cs typeface="Courier New" panose="02070309020205020404" pitchFamily="49" charset="0"/>
            </a:endParaRPr>
          </a:p>
        </p:txBody>
      </p:sp>
    </p:spTree>
    <p:extLst>
      <p:ext uri="{BB962C8B-B14F-4D97-AF65-F5344CB8AC3E}">
        <p14:creationId xmlns:p14="http://schemas.microsoft.com/office/powerpoint/2010/main" val="1264085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AB680-C148-478E-B563-B7DA2D3279E3}"/>
              </a:ext>
            </a:extLst>
          </p:cNvPr>
          <p:cNvSpPr>
            <a:spLocks noGrp="1"/>
          </p:cNvSpPr>
          <p:nvPr>
            <p:ph type="title"/>
          </p:nvPr>
        </p:nvSpPr>
        <p:spPr/>
        <p:txBody>
          <a:bodyPr>
            <a:normAutofit fontScale="90000"/>
          </a:bodyPr>
          <a:lstStyle/>
          <a:p>
            <a:r>
              <a:rPr lang="en-GB" dirty="0"/>
              <a:t>Warning: Another example</a:t>
            </a:r>
          </a:p>
        </p:txBody>
      </p:sp>
      <p:sp>
        <p:nvSpPr>
          <p:cNvPr id="3" name="Content Placeholder 2">
            <a:extLst>
              <a:ext uri="{FF2B5EF4-FFF2-40B4-BE49-F238E27FC236}">
                <a16:creationId xmlns:a16="http://schemas.microsoft.com/office/drawing/2014/main" id="{CB13EB6F-4C51-4474-8495-4E0D1F9057B9}"/>
              </a:ext>
            </a:extLst>
          </p:cNvPr>
          <p:cNvSpPr>
            <a:spLocks noGrp="1"/>
          </p:cNvSpPr>
          <p:nvPr>
            <p:ph idx="1"/>
          </p:nvPr>
        </p:nvSpPr>
        <p:spPr/>
        <p:txBody>
          <a:bodyPr/>
          <a:lstStyle/>
          <a:p>
            <a:pPr marL="0" indent="0">
              <a:buNone/>
            </a:pPr>
            <a:r>
              <a:rPr lang="en-GB" dirty="0"/>
              <a:t>Do RLE compression of  </a:t>
            </a:r>
            <a:r>
              <a:rPr lang="en-GB" dirty="0">
                <a:latin typeface="Courier New" panose="02070309020205020404" pitchFamily="49" charset="0"/>
                <a:cs typeface="Courier New" panose="02070309020205020404" pitchFamily="49" charset="0"/>
              </a:rPr>
              <a:t>1 0 1 0 1 0 1 0 1 0 1 0 1 </a:t>
            </a:r>
            <a:r>
              <a:rPr lang="en-GB" dirty="0"/>
              <a:t>(13 bits)</a:t>
            </a:r>
          </a:p>
          <a:p>
            <a:endParaRPr lang="en-GB" dirty="0"/>
          </a:p>
          <a:p>
            <a:pPr marL="0" indent="0">
              <a:buNone/>
            </a:pPr>
            <a:r>
              <a:rPr lang="en-GB" dirty="0"/>
              <a:t>This would become:</a:t>
            </a:r>
          </a:p>
          <a:p>
            <a:pPr marL="0" indent="0">
              <a:buNone/>
            </a:pPr>
            <a:r>
              <a:rPr lang="en-GB" dirty="0">
                <a:latin typeface="Courier New" panose="02070309020205020404" pitchFamily="49" charset="0"/>
                <a:cs typeface="Courier New" panose="02070309020205020404" pitchFamily="49" charset="0"/>
              </a:rPr>
              <a:t>11 01 11 01 11 01 11 01 11 01 11 01 11 </a:t>
            </a:r>
            <a:r>
              <a:rPr lang="en-GB" dirty="0"/>
              <a:t>(26 bits)</a:t>
            </a:r>
          </a:p>
          <a:p>
            <a:pPr marL="0" indent="0">
              <a:buNone/>
            </a:pPr>
            <a:endParaRPr lang="en-GB" dirty="0"/>
          </a:p>
          <a:p>
            <a:pPr marL="0" indent="0">
              <a:buNone/>
            </a:pPr>
            <a:r>
              <a:rPr lang="en-GB" dirty="0"/>
              <a:t>So we have doubled the size by applying a compression algorithm! </a:t>
            </a:r>
          </a:p>
          <a:p>
            <a:endParaRPr lang="en-GB" dirty="0"/>
          </a:p>
        </p:txBody>
      </p:sp>
    </p:spTree>
    <p:extLst>
      <p:ext uri="{BB962C8B-B14F-4D97-AF65-F5344CB8AC3E}">
        <p14:creationId xmlns:p14="http://schemas.microsoft.com/office/powerpoint/2010/main" val="1172780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Exercise</a:t>
            </a:r>
          </a:p>
        </p:txBody>
      </p:sp>
      <p:sp>
        <p:nvSpPr>
          <p:cNvPr id="3" name="Content Placeholder 2"/>
          <p:cNvSpPr>
            <a:spLocks noGrp="1"/>
          </p:cNvSpPr>
          <p:nvPr>
            <p:ph idx="1"/>
          </p:nvPr>
        </p:nvSpPr>
        <p:spPr>
          <a:xfrm>
            <a:off x="838200" y="1143237"/>
            <a:ext cx="10515600" cy="4351338"/>
          </a:xfrm>
        </p:spPr>
        <p:txBody>
          <a:bodyPr>
            <a:normAutofit/>
          </a:bodyPr>
          <a:lstStyle/>
          <a:p>
            <a:pPr marL="0" indent="0">
              <a:buNone/>
            </a:pPr>
            <a:r>
              <a:rPr lang="en-GB" dirty="0"/>
              <a:t>If we have 7 bits per character what is the size of the following message:</a:t>
            </a:r>
          </a:p>
          <a:p>
            <a:pPr marL="0" indent="0">
              <a:buNone/>
            </a:pPr>
            <a:r>
              <a:rPr lang="en-GB" dirty="0" err="1">
                <a:latin typeface="Courier New" panose="02070309020205020404" pitchFamily="49" charset="0"/>
                <a:cs typeface="Courier New" panose="02070309020205020404" pitchFamily="49" charset="0"/>
              </a:rPr>
              <a:t>abcdef</a:t>
            </a:r>
            <a:endParaRPr lang="en-GB" dirty="0">
              <a:latin typeface="Courier New" panose="02070309020205020404" pitchFamily="49" charset="0"/>
              <a:cs typeface="Courier New" panose="02070309020205020404" pitchFamily="49" charset="0"/>
            </a:endParaRPr>
          </a:p>
          <a:p>
            <a:pPr marL="0" indent="0">
              <a:buNone/>
            </a:pPr>
            <a:endParaRPr lang="en-GB" dirty="0"/>
          </a:p>
          <a:p>
            <a:pPr marL="0" indent="0">
              <a:buNone/>
            </a:pPr>
            <a:r>
              <a:rPr lang="en-GB" dirty="0"/>
              <a:t>Now compress the message using RLE.  What is the size now if we use 4 bits also for holding each number.</a:t>
            </a:r>
          </a:p>
          <a:p>
            <a:pPr marL="0" indent="0">
              <a:buNone/>
            </a:pPr>
            <a:endParaRPr lang="en-GB" dirty="0"/>
          </a:p>
          <a:p>
            <a:pPr marL="0" indent="0">
              <a:buNone/>
            </a:pPr>
            <a:r>
              <a:rPr lang="en-GB" dirty="0"/>
              <a:t>What is the uncompressed size? </a:t>
            </a:r>
          </a:p>
          <a:p>
            <a:pPr marL="0" indent="0">
              <a:buNone/>
            </a:pPr>
            <a:r>
              <a:rPr lang="en-GB" dirty="0"/>
              <a:t>What is the compressed size? </a:t>
            </a:r>
          </a:p>
        </p:txBody>
      </p:sp>
    </p:spTree>
    <p:extLst>
      <p:ext uri="{BB962C8B-B14F-4D97-AF65-F5344CB8AC3E}">
        <p14:creationId xmlns:p14="http://schemas.microsoft.com/office/powerpoint/2010/main" val="30091977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Exercise - Answers</a:t>
            </a:r>
          </a:p>
        </p:txBody>
      </p:sp>
      <p:sp>
        <p:nvSpPr>
          <p:cNvPr id="3" name="Content Placeholder 2"/>
          <p:cNvSpPr>
            <a:spLocks noGrp="1"/>
          </p:cNvSpPr>
          <p:nvPr>
            <p:ph idx="1"/>
          </p:nvPr>
        </p:nvSpPr>
        <p:spPr/>
        <p:txBody>
          <a:bodyPr>
            <a:normAutofit fontScale="92500"/>
          </a:bodyPr>
          <a:lstStyle/>
          <a:p>
            <a:pPr marL="0" indent="0">
              <a:buNone/>
            </a:pPr>
            <a:r>
              <a:rPr lang="en-GB" dirty="0"/>
              <a:t>If we have 7 bits per character what is the size of the following message:</a:t>
            </a:r>
          </a:p>
          <a:p>
            <a:pPr marL="0" indent="0">
              <a:buNone/>
            </a:pPr>
            <a:r>
              <a:rPr lang="en-GB" dirty="0" err="1">
                <a:latin typeface="Courier New" panose="02070309020205020404" pitchFamily="49" charset="0"/>
                <a:cs typeface="Courier New" panose="02070309020205020404" pitchFamily="49" charset="0"/>
              </a:rPr>
              <a:t>abcdef</a:t>
            </a:r>
            <a:endParaRPr lang="en-GB" dirty="0">
              <a:latin typeface="Courier New" panose="02070309020205020404" pitchFamily="49" charset="0"/>
              <a:cs typeface="Courier New" panose="02070309020205020404" pitchFamily="49" charset="0"/>
            </a:endParaRPr>
          </a:p>
          <a:p>
            <a:pPr marL="0" indent="0">
              <a:buNone/>
            </a:pPr>
            <a:r>
              <a:rPr lang="en-GB" dirty="0"/>
              <a:t>1;a, 1:b, 1:c, 1:d, 1:e</a:t>
            </a:r>
          </a:p>
          <a:p>
            <a:pPr marL="0" indent="0">
              <a:buNone/>
            </a:pPr>
            <a:endParaRPr lang="en-GB" dirty="0"/>
          </a:p>
          <a:p>
            <a:pPr marL="0" indent="0">
              <a:buNone/>
            </a:pPr>
            <a:r>
              <a:rPr lang="en-GB" dirty="0"/>
              <a:t>Now compress the message using RLE.  What is the size now if we use 4 bits for holding each number.</a:t>
            </a:r>
          </a:p>
          <a:p>
            <a:pPr marL="0" indent="0">
              <a:buNone/>
            </a:pPr>
            <a:endParaRPr lang="en-GB" dirty="0"/>
          </a:p>
          <a:p>
            <a:pPr marL="0" indent="0">
              <a:buNone/>
            </a:pPr>
            <a:r>
              <a:rPr lang="en-GB" dirty="0"/>
              <a:t>What is the uncompressed size? 7 *6 = 42bits</a:t>
            </a:r>
          </a:p>
          <a:p>
            <a:pPr marL="0" indent="0">
              <a:buNone/>
            </a:pPr>
            <a:r>
              <a:rPr lang="en-GB" dirty="0"/>
              <a:t>What is the compressed size? (7+4) * 6 = 66 bits</a:t>
            </a:r>
          </a:p>
        </p:txBody>
      </p:sp>
    </p:spTree>
    <p:extLst>
      <p:ext uri="{BB962C8B-B14F-4D97-AF65-F5344CB8AC3E}">
        <p14:creationId xmlns:p14="http://schemas.microsoft.com/office/powerpoint/2010/main" val="2541723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File compression</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22047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C3E94-7E49-407F-8070-AA7C692DF49B}"/>
              </a:ext>
            </a:extLst>
          </p:cNvPr>
          <p:cNvSpPr>
            <a:spLocks noGrp="1"/>
          </p:cNvSpPr>
          <p:nvPr>
            <p:ph type="title"/>
          </p:nvPr>
        </p:nvSpPr>
        <p:spPr/>
        <p:txBody>
          <a:bodyPr>
            <a:normAutofit fontScale="90000"/>
          </a:bodyPr>
          <a:lstStyle/>
          <a:p>
            <a:r>
              <a:rPr lang="en-GB" dirty="0"/>
              <a:t>Dictionary compression</a:t>
            </a:r>
          </a:p>
        </p:txBody>
      </p:sp>
      <p:sp>
        <p:nvSpPr>
          <p:cNvPr id="3" name="Content Placeholder 2">
            <a:extLst>
              <a:ext uri="{FF2B5EF4-FFF2-40B4-BE49-F238E27FC236}">
                <a16:creationId xmlns:a16="http://schemas.microsoft.com/office/drawing/2014/main" id="{F097FA0E-5FAD-4F37-A207-2CA696F060D1}"/>
              </a:ext>
            </a:extLst>
          </p:cNvPr>
          <p:cNvSpPr>
            <a:spLocks noGrp="1"/>
          </p:cNvSpPr>
          <p:nvPr>
            <p:ph idx="1"/>
          </p:nvPr>
        </p:nvSpPr>
        <p:spPr>
          <a:xfrm>
            <a:off x="838199" y="1825625"/>
            <a:ext cx="10836965" cy="4351338"/>
          </a:xfrm>
        </p:spPr>
        <p:txBody>
          <a:bodyPr/>
          <a:lstStyle/>
          <a:p>
            <a:pPr>
              <a:buFont typeface="Wingdings" panose="05000000000000000000" pitchFamily="2" charset="2"/>
              <a:buChar char="ü"/>
            </a:pPr>
            <a:r>
              <a:rPr lang="en-GB" dirty="0"/>
              <a:t>With dictionary-based compression methods we use a dictionary to encode and decode the message.</a:t>
            </a:r>
          </a:p>
          <a:p>
            <a:pPr>
              <a:buFont typeface="Wingdings" panose="05000000000000000000" pitchFamily="2" charset="2"/>
              <a:buChar char="ü"/>
            </a:pPr>
            <a:r>
              <a:rPr lang="en-GB" dirty="0"/>
              <a:t>The text message is split words and each word is allocated a key.</a:t>
            </a:r>
          </a:p>
          <a:p>
            <a:pPr>
              <a:buFont typeface="Wingdings" panose="05000000000000000000" pitchFamily="2" charset="2"/>
              <a:buChar char="ü"/>
            </a:pPr>
            <a:r>
              <a:rPr lang="en-GB" dirty="0"/>
              <a:t>A dictionary with words and the corresponding key is created.</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1746711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C6064-25AB-408B-929D-8EA7811F0E16}"/>
              </a:ext>
            </a:extLst>
          </p:cNvPr>
          <p:cNvSpPr>
            <a:spLocks noGrp="1"/>
          </p:cNvSpPr>
          <p:nvPr>
            <p:ph type="title"/>
          </p:nvPr>
        </p:nvSpPr>
        <p:spPr/>
        <p:txBody>
          <a:bodyPr>
            <a:normAutofit fontScale="90000"/>
          </a:bodyPr>
          <a:lstStyle/>
          <a:p>
            <a:r>
              <a:rPr lang="en-GB" dirty="0"/>
              <a:t>Worked Example: dictionary compression</a:t>
            </a:r>
          </a:p>
        </p:txBody>
      </p:sp>
      <p:graphicFrame>
        <p:nvGraphicFramePr>
          <p:cNvPr id="4" name="Content Placeholder 3">
            <a:extLst>
              <a:ext uri="{FF2B5EF4-FFF2-40B4-BE49-F238E27FC236}">
                <a16:creationId xmlns:a16="http://schemas.microsoft.com/office/drawing/2014/main" id="{2CAE9DB9-4F9A-401B-BA4C-D0255DC5898E}"/>
              </a:ext>
            </a:extLst>
          </p:cNvPr>
          <p:cNvGraphicFramePr>
            <a:graphicFrameLocks noGrp="1"/>
          </p:cNvGraphicFramePr>
          <p:nvPr>
            <p:ph idx="1"/>
            <p:extLst>
              <p:ext uri="{D42A27DB-BD31-4B8C-83A1-F6EECF244321}">
                <p14:modId xmlns:p14="http://schemas.microsoft.com/office/powerpoint/2010/main" val="142330641"/>
              </p:ext>
            </p:extLst>
          </p:nvPr>
        </p:nvGraphicFramePr>
        <p:xfrm>
          <a:off x="8908774" y="1541390"/>
          <a:ext cx="2585930" cy="2966720"/>
        </p:xfrm>
        <a:graphic>
          <a:graphicData uri="http://schemas.openxmlformats.org/drawingml/2006/table">
            <a:tbl>
              <a:tblPr firstRow="1" bandRow="1">
                <a:tableStyleId>{5940675A-B579-460E-94D1-54222C63F5DA}</a:tableStyleId>
              </a:tblPr>
              <a:tblGrid>
                <a:gridCol w="1344684">
                  <a:extLst>
                    <a:ext uri="{9D8B030D-6E8A-4147-A177-3AD203B41FA5}">
                      <a16:colId xmlns:a16="http://schemas.microsoft.com/office/drawing/2014/main" val="476893150"/>
                    </a:ext>
                  </a:extLst>
                </a:gridCol>
                <a:gridCol w="1241246">
                  <a:extLst>
                    <a:ext uri="{9D8B030D-6E8A-4147-A177-3AD203B41FA5}">
                      <a16:colId xmlns:a16="http://schemas.microsoft.com/office/drawing/2014/main" val="2335908861"/>
                    </a:ext>
                  </a:extLst>
                </a:gridCol>
              </a:tblGrid>
              <a:tr h="370840">
                <a:tc>
                  <a:txBody>
                    <a:bodyPr/>
                    <a:lstStyle/>
                    <a:p>
                      <a:r>
                        <a:rPr lang="en-GB" b="1" dirty="0"/>
                        <a:t>word</a:t>
                      </a:r>
                    </a:p>
                  </a:txBody>
                  <a:tcPr/>
                </a:tc>
                <a:tc>
                  <a:txBody>
                    <a:bodyPr/>
                    <a:lstStyle/>
                    <a:p>
                      <a:r>
                        <a:rPr lang="en-GB" b="1" dirty="0"/>
                        <a:t>Encoding</a:t>
                      </a:r>
                    </a:p>
                  </a:txBody>
                  <a:tcPr/>
                </a:tc>
                <a:extLst>
                  <a:ext uri="{0D108BD9-81ED-4DB2-BD59-A6C34878D82A}">
                    <a16:rowId xmlns:a16="http://schemas.microsoft.com/office/drawing/2014/main" val="984083857"/>
                  </a:ext>
                </a:extLst>
              </a:tr>
              <a:tr h="370840">
                <a:tc>
                  <a:txBody>
                    <a:bodyPr/>
                    <a:lstStyle/>
                    <a:p>
                      <a:r>
                        <a:rPr lang="en-GB" dirty="0"/>
                        <a:t>We </a:t>
                      </a:r>
                    </a:p>
                  </a:txBody>
                  <a:tcPr/>
                </a:tc>
                <a:tc>
                  <a:txBody>
                    <a:bodyPr/>
                    <a:lstStyle/>
                    <a:p>
                      <a:r>
                        <a:rPr lang="en-GB" dirty="0"/>
                        <a:t>000</a:t>
                      </a:r>
                    </a:p>
                  </a:txBody>
                  <a:tcPr/>
                </a:tc>
                <a:extLst>
                  <a:ext uri="{0D108BD9-81ED-4DB2-BD59-A6C34878D82A}">
                    <a16:rowId xmlns:a16="http://schemas.microsoft.com/office/drawing/2014/main" val="1208650018"/>
                  </a:ext>
                </a:extLst>
              </a:tr>
              <a:tr h="370840">
                <a:tc>
                  <a:txBody>
                    <a:bodyPr/>
                    <a:lstStyle/>
                    <a:p>
                      <a:r>
                        <a:rPr lang="en-GB" dirty="0"/>
                        <a:t>all</a:t>
                      </a:r>
                    </a:p>
                  </a:txBody>
                  <a:tcPr/>
                </a:tc>
                <a:tc>
                  <a:txBody>
                    <a:bodyPr/>
                    <a:lstStyle/>
                    <a:p>
                      <a:r>
                        <a:rPr lang="en-GB" dirty="0"/>
                        <a:t>001</a:t>
                      </a:r>
                    </a:p>
                  </a:txBody>
                  <a:tcPr/>
                </a:tc>
                <a:extLst>
                  <a:ext uri="{0D108BD9-81ED-4DB2-BD59-A6C34878D82A}">
                    <a16:rowId xmlns:a16="http://schemas.microsoft.com/office/drawing/2014/main" val="2912278122"/>
                  </a:ext>
                </a:extLst>
              </a:tr>
              <a:tr h="370840">
                <a:tc>
                  <a:txBody>
                    <a:bodyPr/>
                    <a:lstStyle/>
                    <a:p>
                      <a:r>
                        <a:rPr lang="en-GB" dirty="0"/>
                        <a:t>live</a:t>
                      </a:r>
                    </a:p>
                  </a:txBody>
                  <a:tcPr/>
                </a:tc>
                <a:tc>
                  <a:txBody>
                    <a:bodyPr/>
                    <a:lstStyle/>
                    <a:p>
                      <a:r>
                        <a:rPr lang="en-GB" dirty="0"/>
                        <a:t>010</a:t>
                      </a:r>
                    </a:p>
                  </a:txBody>
                  <a:tcPr/>
                </a:tc>
                <a:extLst>
                  <a:ext uri="{0D108BD9-81ED-4DB2-BD59-A6C34878D82A}">
                    <a16:rowId xmlns:a16="http://schemas.microsoft.com/office/drawing/2014/main" val="225862371"/>
                  </a:ext>
                </a:extLst>
              </a:tr>
              <a:tr h="370840">
                <a:tc>
                  <a:txBody>
                    <a:bodyPr/>
                    <a:lstStyle/>
                    <a:p>
                      <a:r>
                        <a:rPr lang="en-GB" dirty="0"/>
                        <a:t>in </a:t>
                      </a:r>
                    </a:p>
                  </a:txBody>
                  <a:tcPr/>
                </a:tc>
                <a:tc>
                  <a:txBody>
                    <a:bodyPr/>
                    <a:lstStyle/>
                    <a:p>
                      <a:r>
                        <a:rPr lang="en-GB" dirty="0"/>
                        <a:t>011</a:t>
                      </a:r>
                    </a:p>
                  </a:txBody>
                  <a:tcPr/>
                </a:tc>
                <a:extLst>
                  <a:ext uri="{0D108BD9-81ED-4DB2-BD59-A6C34878D82A}">
                    <a16:rowId xmlns:a16="http://schemas.microsoft.com/office/drawing/2014/main" val="3499082971"/>
                  </a:ext>
                </a:extLst>
              </a:tr>
              <a:tr h="370840">
                <a:tc>
                  <a:txBody>
                    <a:bodyPr/>
                    <a:lstStyle/>
                    <a:p>
                      <a:r>
                        <a:rPr lang="en-GB" dirty="0"/>
                        <a:t>a</a:t>
                      </a:r>
                    </a:p>
                  </a:txBody>
                  <a:tcPr/>
                </a:tc>
                <a:tc>
                  <a:txBody>
                    <a:bodyPr/>
                    <a:lstStyle/>
                    <a:p>
                      <a:r>
                        <a:rPr lang="en-GB" dirty="0"/>
                        <a:t>100</a:t>
                      </a:r>
                    </a:p>
                  </a:txBody>
                  <a:tcPr/>
                </a:tc>
                <a:extLst>
                  <a:ext uri="{0D108BD9-81ED-4DB2-BD59-A6C34878D82A}">
                    <a16:rowId xmlns:a16="http://schemas.microsoft.com/office/drawing/2014/main" val="188306654"/>
                  </a:ext>
                </a:extLst>
              </a:tr>
              <a:tr h="370840">
                <a:tc>
                  <a:txBody>
                    <a:bodyPr/>
                    <a:lstStyle/>
                    <a:p>
                      <a:r>
                        <a:rPr lang="en-GB" dirty="0"/>
                        <a:t>yellow</a:t>
                      </a:r>
                    </a:p>
                  </a:txBody>
                  <a:tcPr/>
                </a:tc>
                <a:tc>
                  <a:txBody>
                    <a:bodyPr/>
                    <a:lstStyle/>
                    <a:p>
                      <a:r>
                        <a:rPr lang="en-GB" dirty="0"/>
                        <a:t>101</a:t>
                      </a:r>
                    </a:p>
                  </a:txBody>
                  <a:tcPr/>
                </a:tc>
                <a:extLst>
                  <a:ext uri="{0D108BD9-81ED-4DB2-BD59-A6C34878D82A}">
                    <a16:rowId xmlns:a16="http://schemas.microsoft.com/office/drawing/2014/main" val="2448643856"/>
                  </a:ext>
                </a:extLst>
              </a:tr>
              <a:tr h="370840">
                <a:tc>
                  <a:txBody>
                    <a:bodyPr/>
                    <a:lstStyle/>
                    <a:p>
                      <a:r>
                        <a:rPr lang="en-GB" dirty="0"/>
                        <a:t>submarine</a:t>
                      </a:r>
                    </a:p>
                  </a:txBody>
                  <a:tcPr/>
                </a:tc>
                <a:tc>
                  <a:txBody>
                    <a:bodyPr/>
                    <a:lstStyle/>
                    <a:p>
                      <a:r>
                        <a:rPr lang="en-GB" dirty="0"/>
                        <a:t>110</a:t>
                      </a:r>
                    </a:p>
                  </a:txBody>
                  <a:tcPr/>
                </a:tc>
                <a:extLst>
                  <a:ext uri="{0D108BD9-81ED-4DB2-BD59-A6C34878D82A}">
                    <a16:rowId xmlns:a16="http://schemas.microsoft.com/office/drawing/2014/main" val="1080719740"/>
                  </a:ext>
                </a:extLst>
              </a:tr>
            </a:tbl>
          </a:graphicData>
        </a:graphic>
      </p:graphicFrame>
      <p:sp>
        <p:nvSpPr>
          <p:cNvPr id="5" name="TextBox 4">
            <a:extLst>
              <a:ext uri="{FF2B5EF4-FFF2-40B4-BE49-F238E27FC236}">
                <a16:creationId xmlns:a16="http://schemas.microsoft.com/office/drawing/2014/main" id="{74BDB65A-7FEB-48D9-BEFE-1BA76E042E41}"/>
              </a:ext>
            </a:extLst>
          </p:cNvPr>
          <p:cNvSpPr txBox="1"/>
          <p:nvPr/>
        </p:nvSpPr>
        <p:spPr>
          <a:xfrm>
            <a:off x="9614953" y="1113006"/>
            <a:ext cx="1467678" cy="369332"/>
          </a:xfrm>
          <a:prstGeom prst="rect">
            <a:avLst/>
          </a:prstGeom>
          <a:noFill/>
        </p:spPr>
        <p:txBody>
          <a:bodyPr wrap="square" rtlCol="0">
            <a:spAutoFit/>
          </a:bodyPr>
          <a:lstStyle/>
          <a:p>
            <a:r>
              <a:rPr lang="en-GB" b="1" dirty="0"/>
              <a:t>Dictionary</a:t>
            </a:r>
          </a:p>
        </p:txBody>
      </p:sp>
      <p:graphicFrame>
        <p:nvGraphicFramePr>
          <p:cNvPr id="6" name="Table 5">
            <a:extLst>
              <a:ext uri="{FF2B5EF4-FFF2-40B4-BE49-F238E27FC236}">
                <a16:creationId xmlns:a16="http://schemas.microsoft.com/office/drawing/2014/main" id="{BF06F81A-02AB-42B4-9077-12B4F7A9A2EF}"/>
              </a:ext>
            </a:extLst>
          </p:cNvPr>
          <p:cNvGraphicFramePr>
            <a:graphicFrameLocks noGrp="1"/>
          </p:cNvGraphicFramePr>
          <p:nvPr>
            <p:extLst>
              <p:ext uri="{D42A27DB-BD31-4B8C-83A1-F6EECF244321}">
                <p14:modId xmlns:p14="http://schemas.microsoft.com/office/powerpoint/2010/main" val="2708916440"/>
              </p:ext>
            </p:extLst>
          </p:nvPr>
        </p:nvGraphicFramePr>
        <p:xfrm>
          <a:off x="260071" y="5383506"/>
          <a:ext cx="11671858" cy="741680"/>
        </p:xfrm>
        <a:graphic>
          <a:graphicData uri="http://schemas.openxmlformats.org/drawingml/2006/table">
            <a:tbl>
              <a:tblPr firstRow="1" bandRow="1">
                <a:tableStyleId>{5940675A-B579-460E-94D1-54222C63F5DA}</a:tableStyleId>
              </a:tblPr>
              <a:tblGrid>
                <a:gridCol w="1091651">
                  <a:extLst>
                    <a:ext uri="{9D8B030D-6E8A-4147-A177-3AD203B41FA5}">
                      <a16:colId xmlns:a16="http://schemas.microsoft.com/office/drawing/2014/main" val="950827959"/>
                    </a:ext>
                  </a:extLst>
                </a:gridCol>
                <a:gridCol w="742121">
                  <a:extLst>
                    <a:ext uri="{9D8B030D-6E8A-4147-A177-3AD203B41FA5}">
                      <a16:colId xmlns:a16="http://schemas.microsoft.com/office/drawing/2014/main" val="1865793596"/>
                    </a:ext>
                  </a:extLst>
                </a:gridCol>
                <a:gridCol w="742122">
                  <a:extLst>
                    <a:ext uri="{9D8B030D-6E8A-4147-A177-3AD203B41FA5}">
                      <a16:colId xmlns:a16="http://schemas.microsoft.com/office/drawing/2014/main" val="1361845319"/>
                    </a:ext>
                  </a:extLst>
                </a:gridCol>
                <a:gridCol w="715618">
                  <a:extLst>
                    <a:ext uri="{9D8B030D-6E8A-4147-A177-3AD203B41FA5}">
                      <a16:colId xmlns:a16="http://schemas.microsoft.com/office/drawing/2014/main" val="899223843"/>
                    </a:ext>
                  </a:extLst>
                </a:gridCol>
                <a:gridCol w="702365">
                  <a:extLst>
                    <a:ext uri="{9D8B030D-6E8A-4147-A177-3AD203B41FA5}">
                      <a16:colId xmlns:a16="http://schemas.microsoft.com/office/drawing/2014/main" val="2411052090"/>
                    </a:ext>
                  </a:extLst>
                </a:gridCol>
                <a:gridCol w="742122">
                  <a:extLst>
                    <a:ext uri="{9D8B030D-6E8A-4147-A177-3AD203B41FA5}">
                      <a16:colId xmlns:a16="http://schemas.microsoft.com/office/drawing/2014/main" val="3036784004"/>
                    </a:ext>
                  </a:extLst>
                </a:gridCol>
                <a:gridCol w="1073426">
                  <a:extLst>
                    <a:ext uri="{9D8B030D-6E8A-4147-A177-3AD203B41FA5}">
                      <a16:colId xmlns:a16="http://schemas.microsoft.com/office/drawing/2014/main" val="2905796548"/>
                    </a:ext>
                  </a:extLst>
                </a:gridCol>
                <a:gridCol w="1311965">
                  <a:extLst>
                    <a:ext uri="{9D8B030D-6E8A-4147-A177-3AD203B41FA5}">
                      <a16:colId xmlns:a16="http://schemas.microsoft.com/office/drawing/2014/main" val="3923119713"/>
                    </a:ext>
                  </a:extLst>
                </a:gridCol>
                <a:gridCol w="914400">
                  <a:extLst>
                    <a:ext uri="{9D8B030D-6E8A-4147-A177-3AD203B41FA5}">
                      <a16:colId xmlns:a16="http://schemas.microsoft.com/office/drawing/2014/main" val="1891088587"/>
                    </a:ext>
                  </a:extLst>
                </a:gridCol>
                <a:gridCol w="1364974">
                  <a:extLst>
                    <a:ext uri="{9D8B030D-6E8A-4147-A177-3AD203B41FA5}">
                      <a16:colId xmlns:a16="http://schemas.microsoft.com/office/drawing/2014/main" val="459222598"/>
                    </a:ext>
                  </a:extLst>
                </a:gridCol>
                <a:gridCol w="887895">
                  <a:extLst>
                    <a:ext uri="{9D8B030D-6E8A-4147-A177-3AD203B41FA5}">
                      <a16:colId xmlns:a16="http://schemas.microsoft.com/office/drawing/2014/main" val="432856973"/>
                    </a:ext>
                  </a:extLst>
                </a:gridCol>
                <a:gridCol w="1383199">
                  <a:extLst>
                    <a:ext uri="{9D8B030D-6E8A-4147-A177-3AD203B41FA5}">
                      <a16:colId xmlns:a16="http://schemas.microsoft.com/office/drawing/2014/main" val="3898946755"/>
                    </a:ext>
                  </a:extLst>
                </a:gridCol>
              </a:tblGrid>
              <a:tr h="370840">
                <a:tc>
                  <a:txBody>
                    <a:bodyPr/>
                    <a:lstStyle/>
                    <a:p>
                      <a:r>
                        <a:rPr lang="en-GB" b="1" dirty="0"/>
                        <a:t>Message</a:t>
                      </a:r>
                    </a:p>
                  </a:txBody>
                  <a:tcPr/>
                </a:tc>
                <a:tc>
                  <a:txBody>
                    <a:bodyPr/>
                    <a:lstStyle/>
                    <a:p>
                      <a:r>
                        <a:rPr lang="en-GB" b="0" dirty="0"/>
                        <a:t>We</a:t>
                      </a:r>
                    </a:p>
                  </a:txBody>
                  <a:tcPr/>
                </a:tc>
                <a:tc>
                  <a:txBody>
                    <a:bodyPr/>
                    <a:lstStyle/>
                    <a:p>
                      <a:r>
                        <a:rPr lang="en-GB" b="0" dirty="0"/>
                        <a:t>all</a:t>
                      </a:r>
                    </a:p>
                  </a:txBody>
                  <a:tcPr/>
                </a:tc>
                <a:tc>
                  <a:txBody>
                    <a:bodyPr/>
                    <a:lstStyle/>
                    <a:p>
                      <a:r>
                        <a:rPr lang="en-GB" b="0" dirty="0"/>
                        <a:t>live</a:t>
                      </a:r>
                    </a:p>
                  </a:txBody>
                  <a:tcPr/>
                </a:tc>
                <a:tc>
                  <a:txBody>
                    <a:bodyPr/>
                    <a:lstStyle/>
                    <a:p>
                      <a:r>
                        <a:rPr lang="en-GB" b="0" dirty="0"/>
                        <a:t>in</a:t>
                      </a:r>
                    </a:p>
                  </a:txBody>
                  <a:tcPr/>
                </a:tc>
                <a:tc>
                  <a:txBody>
                    <a:bodyPr/>
                    <a:lstStyle/>
                    <a:p>
                      <a:r>
                        <a:rPr lang="en-GB" b="0" dirty="0"/>
                        <a:t>a</a:t>
                      </a:r>
                    </a:p>
                  </a:txBody>
                  <a:tcPr/>
                </a:tc>
                <a:tc>
                  <a:txBody>
                    <a:bodyPr/>
                    <a:lstStyle/>
                    <a:p>
                      <a:r>
                        <a:rPr lang="en-GB" b="0" dirty="0"/>
                        <a:t>yellow</a:t>
                      </a:r>
                    </a:p>
                  </a:txBody>
                  <a:tcPr/>
                </a:tc>
                <a:tc>
                  <a:txBody>
                    <a:bodyPr/>
                    <a:lstStyle/>
                    <a:p>
                      <a:r>
                        <a:rPr lang="en-GB" b="0" dirty="0"/>
                        <a:t>submarine</a:t>
                      </a:r>
                    </a:p>
                  </a:txBody>
                  <a:tcPr/>
                </a:tc>
                <a:tc>
                  <a:txBody>
                    <a:bodyPr/>
                    <a:lstStyle/>
                    <a:p>
                      <a:r>
                        <a:rPr lang="en-GB" b="0" dirty="0"/>
                        <a:t>yellow</a:t>
                      </a:r>
                    </a:p>
                  </a:txBody>
                  <a:tcPr/>
                </a:tc>
                <a:tc>
                  <a:txBody>
                    <a:bodyPr/>
                    <a:lstStyle/>
                    <a:p>
                      <a:r>
                        <a:rPr lang="en-GB" b="0" dirty="0"/>
                        <a:t>submarine</a:t>
                      </a:r>
                    </a:p>
                  </a:txBody>
                  <a:tcPr/>
                </a:tc>
                <a:tc>
                  <a:txBody>
                    <a:bodyPr/>
                    <a:lstStyle/>
                    <a:p>
                      <a:r>
                        <a:rPr lang="en-GB" b="0" dirty="0"/>
                        <a:t>yellow</a:t>
                      </a:r>
                    </a:p>
                  </a:txBody>
                  <a:tcPr/>
                </a:tc>
                <a:tc>
                  <a:txBody>
                    <a:bodyPr/>
                    <a:lstStyle/>
                    <a:p>
                      <a:r>
                        <a:rPr lang="en-GB" b="0" dirty="0"/>
                        <a:t>submarine</a:t>
                      </a:r>
                    </a:p>
                  </a:txBody>
                  <a:tcPr/>
                </a:tc>
                <a:extLst>
                  <a:ext uri="{0D108BD9-81ED-4DB2-BD59-A6C34878D82A}">
                    <a16:rowId xmlns:a16="http://schemas.microsoft.com/office/drawing/2014/main" val="3783331886"/>
                  </a:ext>
                </a:extLst>
              </a:tr>
              <a:tr h="370840">
                <a:tc>
                  <a:txBody>
                    <a:bodyPr/>
                    <a:lstStyle/>
                    <a:p>
                      <a:r>
                        <a:rPr lang="en-GB" b="1" dirty="0"/>
                        <a:t>Key</a:t>
                      </a:r>
                    </a:p>
                  </a:txBody>
                  <a:tcPr/>
                </a:tc>
                <a:tc>
                  <a:txBody>
                    <a:bodyPr/>
                    <a:lstStyle/>
                    <a:p>
                      <a:r>
                        <a:rPr lang="en-GB" b="0" dirty="0"/>
                        <a:t>000</a:t>
                      </a:r>
                    </a:p>
                  </a:txBody>
                  <a:tcPr/>
                </a:tc>
                <a:tc>
                  <a:txBody>
                    <a:bodyPr/>
                    <a:lstStyle/>
                    <a:p>
                      <a:r>
                        <a:rPr lang="en-GB" b="0" dirty="0"/>
                        <a:t>001</a:t>
                      </a:r>
                    </a:p>
                  </a:txBody>
                  <a:tcPr/>
                </a:tc>
                <a:tc>
                  <a:txBody>
                    <a:bodyPr/>
                    <a:lstStyle/>
                    <a:p>
                      <a:r>
                        <a:rPr lang="en-GB" b="0" dirty="0"/>
                        <a:t>010</a:t>
                      </a:r>
                    </a:p>
                  </a:txBody>
                  <a:tcPr/>
                </a:tc>
                <a:tc>
                  <a:txBody>
                    <a:bodyPr/>
                    <a:lstStyle/>
                    <a:p>
                      <a:r>
                        <a:rPr lang="en-GB" b="0" dirty="0"/>
                        <a:t>011</a:t>
                      </a:r>
                    </a:p>
                  </a:txBody>
                  <a:tcPr/>
                </a:tc>
                <a:tc>
                  <a:txBody>
                    <a:bodyPr/>
                    <a:lstStyle/>
                    <a:p>
                      <a:r>
                        <a:rPr lang="en-GB" b="0" dirty="0"/>
                        <a:t>100</a:t>
                      </a:r>
                    </a:p>
                  </a:txBody>
                  <a:tcPr/>
                </a:tc>
                <a:tc>
                  <a:txBody>
                    <a:bodyPr/>
                    <a:lstStyle/>
                    <a:p>
                      <a:r>
                        <a:rPr lang="en-GB" b="0" dirty="0"/>
                        <a:t>101</a:t>
                      </a:r>
                    </a:p>
                  </a:txBody>
                  <a:tcPr/>
                </a:tc>
                <a:tc>
                  <a:txBody>
                    <a:bodyPr/>
                    <a:lstStyle/>
                    <a:p>
                      <a:r>
                        <a:rPr lang="en-GB" b="0" dirty="0"/>
                        <a:t>110</a:t>
                      </a:r>
                    </a:p>
                  </a:txBody>
                  <a:tcPr/>
                </a:tc>
                <a:tc>
                  <a:txBody>
                    <a:bodyPr/>
                    <a:lstStyle/>
                    <a:p>
                      <a:r>
                        <a:rPr lang="en-GB" b="0" dirty="0"/>
                        <a:t>101</a:t>
                      </a:r>
                    </a:p>
                  </a:txBody>
                  <a:tcPr/>
                </a:tc>
                <a:tc>
                  <a:txBody>
                    <a:bodyPr/>
                    <a:lstStyle/>
                    <a:p>
                      <a:r>
                        <a:rPr lang="en-GB" b="0" dirty="0"/>
                        <a:t>110</a:t>
                      </a:r>
                    </a:p>
                  </a:txBody>
                  <a:tcPr/>
                </a:tc>
                <a:tc>
                  <a:txBody>
                    <a:bodyPr/>
                    <a:lstStyle/>
                    <a:p>
                      <a:r>
                        <a:rPr lang="en-GB" b="0" dirty="0"/>
                        <a:t>101</a:t>
                      </a:r>
                    </a:p>
                  </a:txBody>
                  <a:tcPr/>
                </a:tc>
                <a:tc>
                  <a:txBody>
                    <a:bodyPr/>
                    <a:lstStyle/>
                    <a:p>
                      <a:r>
                        <a:rPr lang="en-GB" b="0" dirty="0"/>
                        <a:t>110</a:t>
                      </a:r>
                    </a:p>
                  </a:txBody>
                  <a:tcPr/>
                </a:tc>
                <a:extLst>
                  <a:ext uri="{0D108BD9-81ED-4DB2-BD59-A6C34878D82A}">
                    <a16:rowId xmlns:a16="http://schemas.microsoft.com/office/drawing/2014/main" val="433619907"/>
                  </a:ext>
                </a:extLst>
              </a:tr>
            </a:tbl>
          </a:graphicData>
        </a:graphic>
      </p:graphicFrame>
      <p:sp>
        <p:nvSpPr>
          <p:cNvPr id="7" name="TextBox 6">
            <a:extLst>
              <a:ext uri="{FF2B5EF4-FFF2-40B4-BE49-F238E27FC236}">
                <a16:creationId xmlns:a16="http://schemas.microsoft.com/office/drawing/2014/main" id="{B03BFE07-FE19-4DEC-90E1-E717C26C93BF}"/>
              </a:ext>
            </a:extLst>
          </p:cNvPr>
          <p:cNvSpPr txBox="1"/>
          <p:nvPr/>
        </p:nvSpPr>
        <p:spPr>
          <a:xfrm>
            <a:off x="260071" y="859191"/>
            <a:ext cx="7083287" cy="4524315"/>
          </a:xfrm>
          <a:prstGeom prst="rect">
            <a:avLst/>
          </a:prstGeom>
          <a:noFill/>
        </p:spPr>
        <p:txBody>
          <a:bodyPr wrap="square" rtlCol="0">
            <a:spAutoFit/>
          </a:bodyPr>
          <a:lstStyle/>
          <a:p>
            <a:pPr marL="342900" indent="-342900">
              <a:buFont typeface="Wingdings" panose="05000000000000000000" pitchFamily="2" charset="2"/>
              <a:buChar char="ü"/>
            </a:pPr>
            <a:r>
              <a:rPr lang="en-GB" sz="2400" dirty="0"/>
              <a:t>We are going to compress the following chorus from a song by the Beatles: “We all live in a yellow submarine yellow submarine yellow submarine”</a:t>
            </a:r>
          </a:p>
          <a:p>
            <a:pPr marL="342900" indent="-342900">
              <a:buFont typeface="Wingdings" panose="05000000000000000000" pitchFamily="2" charset="2"/>
              <a:buChar char="ü"/>
            </a:pPr>
            <a:r>
              <a:rPr lang="en-GB" sz="2400" dirty="0"/>
              <a:t>Each ASCII character is 7 bits and there are a total of 67 characters including spaces so the total message is 67 x 7 bits which is 469 bits.  </a:t>
            </a:r>
          </a:p>
          <a:p>
            <a:pPr marL="342900" indent="-342900">
              <a:buFont typeface="Wingdings" panose="05000000000000000000" pitchFamily="2" charset="2"/>
              <a:buChar char="ü"/>
            </a:pPr>
            <a:r>
              <a:rPr lang="en-GB" sz="2400" dirty="0"/>
              <a:t>Using the dictionary method there are 7 distinct words but 11 words in total in the sequence.</a:t>
            </a:r>
          </a:p>
          <a:p>
            <a:pPr marL="342900" indent="-342900">
              <a:buFont typeface="Wingdings" panose="05000000000000000000" pitchFamily="2" charset="2"/>
              <a:buChar char="ü"/>
            </a:pPr>
            <a:r>
              <a:rPr lang="en-GB" sz="2400" dirty="0"/>
              <a:t>Each can therefore be represented by 3 bits. So in total there 3 by 11 = 33 bits. </a:t>
            </a:r>
          </a:p>
          <a:p>
            <a:pPr marL="342900" indent="-342900">
              <a:buFont typeface="Wingdings" panose="05000000000000000000" pitchFamily="2" charset="2"/>
              <a:buChar char="ü"/>
            </a:pPr>
            <a:r>
              <a:rPr lang="en-GB" sz="2400" dirty="0"/>
              <a:t> Ignoring the dictionary, this is more than ten times compression on the original message.  </a:t>
            </a:r>
          </a:p>
        </p:txBody>
      </p:sp>
    </p:spTree>
    <p:extLst>
      <p:ext uri="{BB962C8B-B14F-4D97-AF65-F5344CB8AC3E}">
        <p14:creationId xmlns:p14="http://schemas.microsoft.com/office/powerpoint/2010/main" val="1571642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7531E-946E-403C-9BC0-128369CDBC41}"/>
              </a:ext>
            </a:extLst>
          </p:cNvPr>
          <p:cNvSpPr>
            <a:spLocks noGrp="1"/>
          </p:cNvSpPr>
          <p:nvPr>
            <p:ph type="title"/>
          </p:nvPr>
        </p:nvSpPr>
        <p:spPr/>
        <p:txBody>
          <a:bodyPr>
            <a:normAutofit fontScale="90000"/>
          </a:bodyPr>
          <a:lstStyle/>
          <a:p>
            <a:r>
              <a:rPr lang="en-GB" dirty="0"/>
              <a:t>Exercise: Dictionary compression</a:t>
            </a:r>
          </a:p>
        </p:txBody>
      </p:sp>
      <p:sp>
        <p:nvSpPr>
          <p:cNvPr id="3" name="Content Placeholder 2">
            <a:extLst>
              <a:ext uri="{FF2B5EF4-FFF2-40B4-BE49-F238E27FC236}">
                <a16:creationId xmlns:a16="http://schemas.microsoft.com/office/drawing/2014/main" id="{5659FFE2-6AE2-4292-A763-BFA3ED33FD2E}"/>
              </a:ext>
            </a:extLst>
          </p:cNvPr>
          <p:cNvSpPr>
            <a:spLocks noGrp="1"/>
          </p:cNvSpPr>
          <p:nvPr>
            <p:ph idx="1"/>
          </p:nvPr>
        </p:nvSpPr>
        <p:spPr>
          <a:xfrm>
            <a:off x="838200" y="1253331"/>
            <a:ext cx="7667445" cy="4351338"/>
          </a:xfrm>
        </p:spPr>
        <p:txBody>
          <a:bodyPr>
            <a:normAutofit/>
          </a:bodyPr>
          <a:lstStyle/>
          <a:p>
            <a:pPr marL="0" indent="0">
              <a:lnSpc>
                <a:spcPct val="100000"/>
              </a:lnSpc>
              <a:buNone/>
            </a:pPr>
            <a:r>
              <a:rPr lang="en-GB" dirty="0"/>
              <a:t>Apply dictionary compression for the following quote:</a:t>
            </a:r>
          </a:p>
          <a:p>
            <a:pPr marL="0" indent="0">
              <a:lnSpc>
                <a:spcPct val="100000"/>
              </a:lnSpc>
              <a:buNone/>
            </a:pPr>
            <a:r>
              <a:rPr lang="en-GB" b="0" i="0" dirty="0">
                <a:solidFill>
                  <a:srgbClr val="0A0A0A"/>
                </a:solidFill>
                <a:effectLst/>
              </a:rPr>
              <a:t>“</a:t>
            </a:r>
            <a:r>
              <a:rPr lang="en-GB" i="0" dirty="0">
                <a:solidFill>
                  <a:srgbClr val="0A0A0A"/>
                </a:solidFill>
                <a:effectLst/>
              </a:rPr>
              <a:t>I’ve failed over and over and over again in my life and that is why I succeed” Michael Jordan</a:t>
            </a:r>
          </a:p>
          <a:p>
            <a:pPr marL="0" indent="0">
              <a:lnSpc>
                <a:spcPct val="100000"/>
              </a:lnSpc>
              <a:buNone/>
            </a:pPr>
            <a:r>
              <a:rPr lang="en-GB" dirty="0">
                <a:solidFill>
                  <a:srgbClr val="0A0A0A"/>
                </a:solidFill>
              </a:rPr>
              <a:t>How much is the message compressed by, when not considering the dictionary?</a:t>
            </a:r>
          </a:p>
          <a:p>
            <a:pPr marL="0" indent="0">
              <a:lnSpc>
                <a:spcPct val="100000"/>
              </a:lnSpc>
              <a:buNone/>
            </a:pPr>
            <a:endParaRPr lang="en-GB" dirty="0">
              <a:solidFill>
                <a:srgbClr val="0A0A0A"/>
              </a:solidFill>
            </a:endParaRPr>
          </a:p>
        </p:txBody>
      </p:sp>
    </p:spTree>
    <p:extLst>
      <p:ext uri="{BB962C8B-B14F-4D97-AF65-F5344CB8AC3E}">
        <p14:creationId xmlns:p14="http://schemas.microsoft.com/office/powerpoint/2010/main" val="4042192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7531E-946E-403C-9BC0-128369CDBC41}"/>
              </a:ext>
            </a:extLst>
          </p:cNvPr>
          <p:cNvSpPr>
            <a:spLocks noGrp="1"/>
          </p:cNvSpPr>
          <p:nvPr>
            <p:ph type="title"/>
          </p:nvPr>
        </p:nvSpPr>
        <p:spPr/>
        <p:txBody>
          <a:bodyPr>
            <a:normAutofit fontScale="90000"/>
          </a:bodyPr>
          <a:lstStyle/>
          <a:p>
            <a:r>
              <a:rPr lang="en-GB" dirty="0"/>
              <a:t>Exercise: Dictionary compression</a:t>
            </a:r>
          </a:p>
        </p:txBody>
      </p:sp>
      <p:sp>
        <p:nvSpPr>
          <p:cNvPr id="3" name="Content Placeholder 2">
            <a:extLst>
              <a:ext uri="{FF2B5EF4-FFF2-40B4-BE49-F238E27FC236}">
                <a16:creationId xmlns:a16="http://schemas.microsoft.com/office/drawing/2014/main" id="{5659FFE2-6AE2-4292-A763-BFA3ED33FD2E}"/>
              </a:ext>
            </a:extLst>
          </p:cNvPr>
          <p:cNvSpPr>
            <a:spLocks noGrp="1"/>
          </p:cNvSpPr>
          <p:nvPr>
            <p:ph idx="1"/>
          </p:nvPr>
        </p:nvSpPr>
        <p:spPr>
          <a:xfrm>
            <a:off x="838200" y="1253331"/>
            <a:ext cx="7667445" cy="4351338"/>
          </a:xfrm>
        </p:spPr>
        <p:txBody>
          <a:bodyPr>
            <a:normAutofit fontScale="92500" lnSpcReduction="10000"/>
          </a:bodyPr>
          <a:lstStyle/>
          <a:p>
            <a:pPr marL="0" indent="0">
              <a:lnSpc>
                <a:spcPct val="100000"/>
              </a:lnSpc>
              <a:buNone/>
            </a:pPr>
            <a:r>
              <a:rPr lang="en-GB" dirty="0"/>
              <a:t>Apply dictionary compression for the following quote:</a:t>
            </a:r>
          </a:p>
          <a:p>
            <a:pPr marL="0" indent="0">
              <a:lnSpc>
                <a:spcPct val="100000"/>
              </a:lnSpc>
              <a:buNone/>
            </a:pPr>
            <a:r>
              <a:rPr lang="en-GB" b="0" i="0" dirty="0">
                <a:solidFill>
                  <a:srgbClr val="0A0A0A"/>
                </a:solidFill>
                <a:effectLst/>
              </a:rPr>
              <a:t>“</a:t>
            </a:r>
            <a:r>
              <a:rPr lang="en-GB" i="0" dirty="0">
                <a:solidFill>
                  <a:srgbClr val="0A0A0A"/>
                </a:solidFill>
                <a:effectLst/>
              </a:rPr>
              <a:t>I’ve failed over and over and over again in my life and that is why I succeed” Michael Jordan</a:t>
            </a:r>
          </a:p>
          <a:p>
            <a:pPr marL="0" indent="0">
              <a:lnSpc>
                <a:spcPct val="100000"/>
              </a:lnSpc>
              <a:buNone/>
            </a:pPr>
            <a:r>
              <a:rPr lang="en-GB" dirty="0">
                <a:solidFill>
                  <a:srgbClr val="0A0A0A"/>
                </a:solidFill>
              </a:rPr>
              <a:t>How much is the message compressed by, when not considering the dictionary?</a:t>
            </a:r>
          </a:p>
          <a:p>
            <a:pPr marL="0" indent="0">
              <a:lnSpc>
                <a:spcPct val="100000"/>
              </a:lnSpc>
              <a:buNone/>
            </a:pPr>
            <a:endParaRPr lang="en-GB" dirty="0">
              <a:solidFill>
                <a:srgbClr val="0A0A0A"/>
              </a:solidFill>
            </a:endParaRPr>
          </a:p>
          <a:p>
            <a:pPr marL="0" indent="0">
              <a:lnSpc>
                <a:spcPct val="100000"/>
              </a:lnSpc>
              <a:buNone/>
            </a:pPr>
            <a:r>
              <a:rPr lang="en-GB" dirty="0">
                <a:solidFill>
                  <a:srgbClr val="0A0A0A"/>
                </a:solidFill>
              </a:rPr>
              <a:t>Uncompressed: 76x7=532 bits</a:t>
            </a:r>
          </a:p>
          <a:p>
            <a:pPr marL="0" indent="0">
              <a:lnSpc>
                <a:spcPct val="100000"/>
              </a:lnSpc>
              <a:buNone/>
            </a:pPr>
            <a:r>
              <a:rPr lang="en-GB" dirty="0">
                <a:solidFill>
                  <a:srgbClr val="0A0A0A"/>
                </a:solidFill>
              </a:rPr>
              <a:t>Compressed 14 words x 4 bits = 56 bits</a:t>
            </a:r>
          </a:p>
          <a:p>
            <a:pPr marL="0" indent="0">
              <a:lnSpc>
                <a:spcPct val="100000"/>
              </a:lnSpc>
              <a:buNone/>
            </a:pPr>
            <a:r>
              <a:rPr lang="en-GB" dirty="0">
                <a:solidFill>
                  <a:srgbClr val="0A0A0A"/>
                </a:solidFill>
              </a:rPr>
              <a:t>532 – 56 = 476 bits</a:t>
            </a:r>
            <a:endParaRPr lang="en-GB" dirty="0"/>
          </a:p>
        </p:txBody>
      </p:sp>
      <p:graphicFrame>
        <p:nvGraphicFramePr>
          <p:cNvPr id="4" name="Content Placeholder 3">
            <a:extLst>
              <a:ext uri="{FF2B5EF4-FFF2-40B4-BE49-F238E27FC236}">
                <a16:creationId xmlns:a16="http://schemas.microsoft.com/office/drawing/2014/main" id="{5376867F-0EA5-478D-B8E2-6832878F2386}"/>
              </a:ext>
            </a:extLst>
          </p:cNvPr>
          <p:cNvGraphicFramePr>
            <a:graphicFrameLocks/>
          </p:cNvGraphicFramePr>
          <p:nvPr>
            <p:extLst>
              <p:ext uri="{D42A27DB-BD31-4B8C-83A1-F6EECF244321}">
                <p14:modId xmlns:p14="http://schemas.microsoft.com/office/powerpoint/2010/main" val="1041180390"/>
              </p:ext>
            </p:extLst>
          </p:nvPr>
        </p:nvGraphicFramePr>
        <p:xfrm>
          <a:off x="9064049" y="1006552"/>
          <a:ext cx="2585930" cy="5191760"/>
        </p:xfrm>
        <a:graphic>
          <a:graphicData uri="http://schemas.openxmlformats.org/drawingml/2006/table">
            <a:tbl>
              <a:tblPr firstRow="1" bandRow="1">
                <a:tableStyleId>{5940675A-B579-460E-94D1-54222C63F5DA}</a:tableStyleId>
              </a:tblPr>
              <a:tblGrid>
                <a:gridCol w="1344684">
                  <a:extLst>
                    <a:ext uri="{9D8B030D-6E8A-4147-A177-3AD203B41FA5}">
                      <a16:colId xmlns:a16="http://schemas.microsoft.com/office/drawing/2014/main" val="476893150"/>
                    </a:ext>
                  </a:extLst>
                </a:gridCol>
                <a:gridCol w="1241246">
                  <a:extLst>
                    <a:ext uri="{9D8B030D-6E8A-4147-A177-3AD203B41FA5}">
                      <a16:colId xmlns:a16="http://schemas.microsoft.com/office/drawing/2014/main" val="2335908861"/>
                    </a:ext>
                  </a:extLst>
                </a:gridCol>
              </a:tblGrid>
              <a:tr h="370840">
                <a:tc>
                  <a:txBody>
                    <a:bodyPr/>
                    <a:lstStyle/>
                    <a:p>
                      <a:r>
                        <a:rPr lang="en-GB" b="1" dirty="0"/>
                        <a:t>word</a:t>
                      </a:r>
                    </a:p>
                  </a:txBody>
                  <a:tcPr/>
                </a:tc>
                <a:tc>
                  <a:txBody>
                    <a:bodyPr/>
                    <a:lstStyle/>
                    <a:p>
                      <a:r>
                        <a:rPr lang="en-GB" b="1" dirty="0"/>
                        <a:t>Key</a:t>
                      </a:r>
                    </a:p>
                  </a:txBody>
                  <a:tcPr/>
                </a:tc>
                <a:extLst>
                  <a:ext uri="{0D108BD9-81ED-4DB2-BD59-A6C34878D82A}">
                    <a16:rowId xmlns:a16="http://schemas.microsoft.com/office/drawing/2014/main" val="984083857"/>
                  </a:ext>
                </a:extLst>
              </a:tr>
              <a:tr h="370840">
                <a:tc>
                  <a:txBody>
                    <a:bodyPr/>
                    <a:lstStyle/>
                    <a:p>
                      <a:r>
                        <a:rPr lang="en-GB" dirty="0"/>
                        <a:t>I’ve </a:t>
                      </a:r>
                    </a:p>
                  </a:txBody>
                  <a:tcPr/>
                </a:tc>
                <a:tc>
                  <a:txBody>
                    <a:bodyPr/>
                    <a:lstStyle/>
                    <a:p>
                      <a:r>
                        <a:rPr lang="en-GB" dirty="0"/>
                        <a:t>0000</a:t>
                      </a:r>
                    </a:p>
                  </a:txBody>
                  <a:tcPr/>
                </a:tc>
                <a:extLst>
                  <a:ext uri="{0D108BD9-81ED-4DB2-BD59-A6C34878D82A}">
                    <a16:rowId xmlns:a16="http://schemas.microsoft.com/office/drawing/2014/main" val="1208650018"/>
                  </a:ext>
                </a:extLst>
              </a:tr>
              <a:tr h="370840">
                <a:tc>
                  <a:txBody>
                    <a:bodyPr/>
                    <a:lstStyle/>
                    <a:p>
                      <a:r>
                        <a:rPr lang="en-GB" dirty="0"/>
                        <a:t>failed</a:t>
                      </a:r>
                    </a:p>
                  </a:txBody>
                  <a:tcPr/>
                </a:tc>
                <a:tc>
                  <a:txBody>
                    <a:bodyPr/>
                    <a:lstStyle/>
                    <a:p>
                      <a:r>
                        <a:rPr lang="en-GB" dirty="0"/>
                        <a:t>0001</a:t>
                      </a:r>
                    </a:p>
                  </a:txBody>
                  <a:tcPr/>
                </a:tc>
                <a:extLst>
                  <a:ext uri="{0D108BD9-81ED-4DB2-BD59-A6C34878D82A}">
                    <a16:rowId xmlns:a16="http://schemas.microsoft.com/office/drawing/2014/main" val="2912278122"/>
                  </a:ext>
                </a:extLst>
              </a:tr>
              <a:tr h="370840">
                <a:tc>
                  <a:txBody>
                    <a:bodyPr/>
                    <a:lstStyle/>
                    <a:p>
                      <a:r>
                        <a:rPr lang="en-GB" dirty="0"/>
                        <a:t>over</a:t>
                      </a:r>
                    </a:p>
                  </a:txBody>
                  <a:tcPr/>
                </a:tc>
                <a:tc>
                  <a:txBody>
                    <a:bodyPr/>
                    <a:lstStyle/>
                    <a:p>
                      <a:r>
                        <a:rPr lang="en-GB" dirty="0"/>
                        <a:t>0010</a:t>
                      </a:r>
                    </a:p>
                  </a:txBody>
                  <a:tcPr/>
                </a:tc>
                <a:extLst>
                  <a:ext uri="{0D108BD9-81ED-4DB2-BD59-A6C34878D82A}">
                    <a16:rowId xmlns:a16="http://schemas.microsoft.com/office/drawing/2014/main" val="225862371"/>
                  </a:ext>
                </a:extLst>
              </a:tr>
              <a:tr h="370840">
                <a:tc>
                  <a:txBody>
                    <a:bodyPr/>
                    <a:lstStyle/>
                    <a:p>
                      <a:r>
                        <a:rPr lang="en-GB" dirty="0"/>
                        <a:t>and </a:t>
                      </a:r>
                    </a:p>
                  </a:txBody>
                  <a:tcPr/>
                </a:tc>
                <a:tc>
                  <a:txBody>
                    <a:bodyPr/>
                    <a:lstStyle/>
                    <a:p>
                      <a:r>
                        <a:rPr lang="en-GB" dirty="0"/>
                        <a:t>0011</a:t>
                      </a:r>
                    </a:p>
                  </a:txBody>
                  <a:tcPr/>
                </a:tc>
                <a:extLst>
                  <a:ext uri="{0D108BD9-81ED-4DB2-BD59-A6C34878D82A}">
                    <a16:rowId xmlns:a16="http://schemas.microsoft.com/office/drawing/2014/main" val="3499082971"/>
                  </a:ext>
                </a:extLst>
              </a:tr>
              <a:tr h="370840">
                <a:tc>
                  <a:txBody>
                    <a:bodyPr/>
                    <a:lstStyle/>
                    <a:p>
                      <a:r>
                        <a:rPr lang="en-GB" dirty="0"/>
                        <a:t>again</a:t>
                      </a:r>
                    </a:p>
                  </a:txBody>
                  <a:tcPr/>
                </a:tc>
                <a:tc>
                  <a:txBody>
                    <a:bodyPr/>
                    <a:lstStyle/>
                    <a:p>
                      <a:r>
                        <a:rPr lang="en-GB" dirty="0"/>
                        <a:t>0100</a:t>
                      </a:r>
                    </a:p>
                  </a:txBody>
                  <a:tcPr/>
                </a:tc>
                <a:extLst>
                  <a:ext uri="{0D108BD9-81ED-4DB2-BD59-A6C34878D82A}">
                    <a16:rowId xmlns:a16="http://schemas.microsoft.com/office/drawing/2014/main" val="188306654"/>
                  </a:ext>
                </a:extLst>
              </a:tr>
              <a:tr h="370840">
                <a:tc>
                  <a:txBody>
                    <a:bodyPr/>
                    <a:lstStyle/>
                    <a:p>
                      <a:r>
                        <a:rPr lang="en-GB" dirty="0"/>
                        <a:t>in</a:t>
                      </a:r>
                    </a:p>
                  </a:txBody>
                  <a:tcPr/>
                </a:tc>
                <a:tc>
                  <a:txBody>
                    <a:bodyPr/>
                    <a:lstStyle/>
                    <a:p>
                      <a:r>
                        <a:rPr lang="en-GB" dirty="0"/>
                        <a:t>0101</a:t>
                      </a:r>
                    </a:p>
                  </a:txBody>
                  <a:tcPr/>
                </a:tc>
                <a:extLst>
                  <a:ext uri="{0D108BD9-81ED-4DB2-BD59-A6C34878D82A}">
                    <a16:rowId xmlns:a16="http://schemas.microsoft.com/office/drawing/2014/main" val="2448643856"/>
                  </a:ext>
                </a:extLst>
              </a:tr>
              <a:tr h="370840">
                <a:tc>
                  <a:txBody>
                    <a:bodyPr/>
                    <a:lstStyle/>
                    <a:p>
                      <a:r>
                        <a:rPr lang="en-GB" dirty="0"/>
                        <a:t>my</a:t>
                      </a:r>
                    </a:p>
                  </a:txBody>
                  <a:tcPr/>
                </a:tc>
                <a:tc>
                  <a:txBody>
                    <a:bodyPr/>
                    <a:lstStyle/>
                    <a:p>
                      <a:r>
                        <a:rPr lang="en-GB" dirty="0"/>
                        <a:t>0110</a:t>
                      </a:r>
                    </a:p>
                  </a:txBody>
                  <a:tcPr/>
                </a:tc>
                <a:extLst>
                  <a:ext uri="{0D108BD9-81ED-4DB2-BD59-A6C34878D82A}">
                    <a16:rowId xmlns:a16="http://schemas.microsoft.com/office/drawing/2014/main" val="1080719740"/>
                  </a:ext>
                </a:extLst>
              </a:tr>
              <a:tr h="370840">
                <a:tc>
                  <a:txBody>
                    <a:bodyPr/>
                    <a:lstStyle/>
                    <a:p>
                      <a:r>
                        <a:rPr lang="en-GB" dirty="0"/>
                        <a:t>life</a:t>
                      </a:r>
                    </a:p>
                  </a:txBody>
                  <a:tcPr/>
                </a:tc>
                <a:tc>
                  <a:txBody>
                    <a:bodyPr/>
                    <a:lstStyle/>
                    <a:p>
                      <a:r>
                        <a:rPr lang="en-GB" dirty="0"/>
                        <a:t>0111</a:t>
                      </a:r>
                    </a:p>
                  </a:txBody>
                  <a:tcPr/>
                </a:tc>
                <a:extLst>
                  <a:ext uri="{0D108BD9-81ED-4DB2-BD59-A6C34878D82A}">
                    <a16:rowId xmlns:a16="http://schemas.microsoft.com/office/drawing/2014/main" val="349289302"/>
                  </a:ext>
                </a:extLst>
              </a:tr>
              <a:tr h="370840">
                <a:tc>
                  <a:txBody>
                    <a:bodyPr/>
                    <a:lstStyle/>
                    <a:p>
                      <a:r>
                        <a:rPr lang="en-GB" dirty="0"/>
                        <a:t>that</a:t>
                      </a:r>
                    </a:p>
                  </a:txBody>
                  <a:tcPr/>
                </a:tc>
                <a:tc>
                  <a:txBody>
                    <a:bodyPr/>
                    <a:lstStyle/>
                    <a:p>
                      <a:r>
                        <a:rPr lang="en-GB" dirty="0"/>
                        <a:t>1000</a:t>
                      </a:r>
                    </a:p>
                  </a:txBody>
                  <a:tcPr/>
                </a:tc>
                <a:extLst>
                  <a:ext uri="{0D108BD9-81ED-4DB2-BD59-A6C34878D82A}">
                    <a16:rowId xmlns:a16="http://schemas.microsoft.com/office/drawing/2014/main" val="1525841253"/>
                  </a:ext>
                </a:extLst>
              </a:tr>
              <a:tr h="370840">
                <a:tc>
                  <a:txBody>
                    <a:bodyPr/>
                    <a:lstStyle/>
                    <a:p>
                      <a:r>
                        <a:rPr lang="en-GB" dirty="0"/>
                        <a:t>Is</a:t>
                      </a:r>
                    </a:p>
                  </a:txBody>
                  <a:tcPr/>
                </a:tc>
                <a:tc>
                  <a:txBody>
                    <a:bodyPr/>
                    <a:lstStyle/>
                    <a:p>
                      <a:r>
                        <a:rPr lang="en-GB" dirty="0"/>
                        <a:t>1001</a:t>
                      </a:r>
                    </a:p>
                  </a:txBody>
                  <a:tcPr/>
                </a:tc>
                <a:extLst>
                  <a:ext uri="{0D108BD9-81ED-4DB2-BD59-A6C34878D82A}">
                    <a16:rowId xmlns:a16="http://schemas.microsoft.com/office/drawing/2014/main" val="3922278263"/>
                  </a:ext>
                </a:extLst>
              </a:tr>
              <a:tr h="370840">
                <a:tc>
                  <a:txBody>
                    <a:bodyPr/>
                    <a:lstStyle/>
                    <a:p>
                      <a:r>
                        <a:rPr lang="en-GB" dirty="0"/>
                        <a:t>why</a:t>
                      </a:r>
                    </a:p>
                  </a:txBody>
                  <a:tcPr/>
                </a:tc>
                <a:tc>
                  <a:txBody>
                    <a:bodyPr/>
                    <a:lstStyle/>
                    <a:p>
                      <a:r>
                        <a:rPr lang="en-GB" dirty="0"/>
                        <a:t>1010</a:t>
                      </a:r>
                    </a:p>
                  </a:txBody>
                  <a:tcPr/>
                </a:tc>
                <a:extLst>
                  <a:ext uri="{0D108BD9-81ED-4DB2-BD59-A6C34878D82A}">
                    <a16:rowId xmlns:a16="http://schemas.microsoft.com/office/drawing/2014/main" val="23281725"/>
                  </a:ext>
                </a:extLst>
              </a:tr>
              <a:tr h="370840">
                <a:tc>
                  <a:txBody>
                    <a:bodyPr/>
                    <a:lstStyle/>
                    <a:p>
                      <a:r>
                        <a:rPr lang="en-GB" dirty="0"/>
                        <a:t>I</a:t>
                      </a:r>
                    </a:p>
                  </a:txBody>
                  <a:tcPr/>
                </a:tc>
                <a:tc>
                  <a:txBody>
                    <a:bodyPr/>
                    <a:lstStyle/>
                    <a:p>
                      <a:r>
                        <a:rPr lang="en-GB" dirty="0"/>
                        <a:t>1011</a:t>
                      </a:r>
                    </a:p>
                  </a:txBody>
                  <a:tcPr/>
                </a:tc>
                <a:extLst>
                  <a:ext uri="{0D108BD9-81ED-4DB2-BD59-A6C34878D82A}">
                    <a16:rowId xmlns:a16="http://schemas.microsoft.com/office/drawing/2014/main" val="3694248671"/>
                  </a:ext>
                </a:extLst>
              </a:tr>
              <a:tr h="370840">
                <a:tc>
                  <a:txBody>
                    <a:bodyPr/>
                    <a:lstStyle/>
                    <a:p>
                      <a:r>
                        <a:rPr lang="en-GB" dirty="0"/>
                        <a:t>succeed</a:t>
                      </a:r>
                    </a:p>
                  </a:txBody>
                  <a:tcPr/>
                </a:tc>
                <a:tc>
                  <a:txBody>
                    <a:bodyPr/>
                    <a:lstStyle/>
                    <a:p>
                      <a:r>
                        <a:rPr lang="en-GB" dirty="0"/>
                        <a:t>1100</a:t>
                      </a:r>
                    </a:p>
                  </a:txBody>
                  <a:tcPr/>
                </a:tc>
                <a:extLst>
                  <a:ext uri="{0D108BD9-81ED-4DB2-BD59-A6C34878D82A}">
                    <a16:rowId xmlns:a16="http://schemas.microsoft.com/office/drawing/2014/main" val="1614103003"/>
                  </a:ext>
                </a:extLst>
              </a:tr>
            </a:tbl>
          </a:graphicData>
        </a:graphic>
      </p:graphicFrame>
    </p:spTree>
    <p:extLst>
      <p:ext uri="{BB962C8B-B14F-4D97-AF65-F5344CB8AC3E}">
        <p14:creationId xmlns:p14="http://schemas.microsoft.com/office/powerpoint/2010/main" val="13982180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E3757-96F5-486B-B40D-3CCCC70E149F}"/>
              </a:ext>
            </a:extLst>
          </p:cNvPr>
          <p:cNvSpPr>
            <a:spLocks noGrp="1"/>
          </p:cNvSpPr>
          <p:nvPr>
            <p:ph type="title"/>
          </p:nvPr>
        </p:nvSpPr>
        <p:spPr/>
        <p:txBody>
          <a:bodyPr>
            <a:normAutofit fontScale="90000"/>
          </a:bodyPr>
          <a:lstStyle/>
          <a:p>
            <a:r>
              <a:rPr lang="en-GB" dirty="0"/>
              <a:t>Dictionary compression</a:t>
            </a:r>
          </a:p>
        </p:txBody>
      </p:sp>
      <p:sp>
        <p:nvSpPr>
          <p:cNvPr id="3" name="Content Placeholder 2">
            <a:extLst>
              <a:ext uri="{FF2B5EF4-FFF2-40B4-BE49-F238E27FC236}">
                <a16:creationId xmlns:a16="http://schemas.microsoft.com/office/drawing/2014/main" id="{EA6C1589-96EF-46E7-B485-5C18802395FE}"/>
              </a:ext>
            </a:extLst>
          </p:cNvPr>
          <p:cNvSpPr>
            <a:spLocks noGrp="1"/>
          </p:cNvSpPr>
          <p:nvPr>
            <p:ph idx="1"/>
          </p:nvPr>
        </p:nvSpPr>
        <p:spPr/>
        <p:txBody>
          <a:bodyPr/>
          <a:lstStyle/>
          <a:p>
            <a:pPr>
              <a:buFont typeface="Wingdings" panose="05000000000000000000" pitchFamily="2" charset="2"/>
              <a:buChar char="ü"/>
            </a:pPr>
            <a:r>
              <a:rPr lang="en-GB" dirty="0"/>
              <a:t>U</a:t>
            </a:r>
            <a:r>
              <a:rPr lang="en-GB" sz="2800" dirty="0"/>
              <a:t>sing a repetitive message with repeating phrases and words helps compress the message further</a:t>
            </a:r>
          </a:p>
          <a:p>
            <a:pPr>
              <a:buFont typeface="Wingdings" panose="05000000000000000000" pitchFamily="2" charset="2"/>
              <a:buChar char="ü"/>
            </a:pPr>
            <a:r>
              <a:rPr lang="en-GB" sz="2800" dirty="0"/>
              <a:t>For a short message the volume of data may not be reduced because the dictionary itself will have volume. It is possible that the volume of data compared with the original uncompressed message may be increased.</a:t>
            </a:r>
          </a:p>
          <a:p>
            <a:pPr>
              <a:buFont typeface="Wingdings" panose="05000000000000000000" pitchFamily="2" charset="2"/>
              <a:buChar char="ü"/>
            </a:pPr>
            <a:r>
              <a:rPr lang="en-GB" dirty="0"/>
              <a:t>F</a:t>
            </a:r>
            <a:r>
              <a:rPr lang="en-GB" sz="2800" dirty="0"/>
              <a:t>or long messages the dictionary method of compression will save us space. </a:t>
            </a:r>
          </a:p>
          <a:p>
            <a:endParaRPr lang="en-GB" dirty="0"/>
          </a:p>
        </p:txBody>
      </p:sp>
    </p:spTree>
    <p:extLst>
      <p:ext uri="{BB962C8B-B14F-4D97-AF65-F5344CB8AC3E}">
        <p14:creationId xmlns:p14="http://schemas.microsoft.com/office/powerpoint/2010/main" val="10723632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Plenary</a:t>
            </a:r>
          </a:p>
        </p:txBody>
      </p:sp>
      <p:sp>
        <p:nvSpPr>
          <p:cNvPr id="3" name="Content Placeholder 2"/>
          <p:cNvSpPr>
            <a:spLocks noGrp="1"/>
          </p:cNvSpPr>
          <p:nvPr>
            <p:ph idx="1"/>
          </p:nvPr>
        </p:nvSpPr>
        <p:spPr>
          <a:xfrm>
            <a:off x="660779" y="965816"/>
            <a:ext cx="10515600" cy="4351338"/>
          </a:xfrm>
        </p:spPr>
        <p:txBody>
          <a:bodyPr>
            <a:normAutofit fontScale="92500"/>
          </a:bodyPr>
          <a:lstStyle/>
          <a:p>
            <a:pPr marL="0" indent="0">
              <a:lnSpc>
                <a:spcPct val="100000"/>
              </a:lnSpc>
              <a:buNone/>
            </a:pPr>
            <a:r>
              <a:rPr lang="en-GB" dirty="0"/>
              <a:t>If we have 7 bits per character what is the size of the following message:</a:t>
            </a:r>
          </a:p>
          <a:p>
            <a:pPr marL="0" indent="0">
              <a:lnSpc>
                <a:spcPct val="100000"/>
              </a:lnSpc>
              <a:buNone/>
            </a:pPr>
            <a:r>
              <a:rPr lang="en-GB" dirty="0">
                <a:latin typeface="Courier New" panose="02070309020205020404" pitchFamily="49" charset="0"/>
                <a:cs typeface="Courier New" panose="02070309020205020404" pitchFamily="49" charset="0"/>
              </a:rPr>
              <a:t>a </a:t>
            </a:r>
            <a:r>
              <a:rPr lang="en-GB" dirty="0" err="1">
                <a:latin typeface="Courier New" panose="02070309020205020404" pitchFamily="49" charset="0"/>
                <a:cs typeface="Courier New" panose="02070309020205020404" pitchFamily="49" charset="0"/>
              </a:rPr>
              <a:t>a</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a:t>
            </a:r>
            <a:r>
              <a:rPr lang="en-GB" dirty="0">
                <a:latin typeface="Courier New" panose="02070309020205020404" pitchFamily="49" charset="0"/>
                <a:cs typeface="Courier New" panose="02070309020205020404" pitchFamily="49" charset="0"/>
              </a:rPr>
              <a:t> b </a:t>
            </a:r>
            <a:r>
              <a:rPr lang="en-GB" dirty="0" err="1">
                <a:latin typeface="Courier New" panose="02070309020205020404" pitchFamily="49" charset="0"/>
                <a:cs typeface="Courier New" panose="02070309020205020404" pitchFamily="49" charset="0"/>
              </a:rPr>
              <a:t>b</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a:t>
            </a:r>
            <a:r>
              <a:rPr lang="en-GB" dirty="0">
                <a:latin typeface="Courier New" panose="02070309020205020404" pitchFamily="49" charset="0"/>
                <a:cs typeface="Courier New" panose="02070309020205020404" pitchFamily="49" charset="0"/>
              </a:rPr>
              <a:t> c </a:t>
            </a:r>
            <a:r>
              <a:rPr lang="en-GB" dirty="0" err="1">
                <a:latin typeface="Courier New" panose="02070309020205020404" pitchFamily="49" charset="0"/>
                <a:cs typeface="Courier New" panose="02070309020205020404" pitchFamily="49" charset="0"/>
              </a:rPr>
              <a:t>c</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a:t>
            </a:r>
            <a:r>
              <a:rPr lang="en-GB" dirty="0">
                <a:latin typeface="Courier New" panose="02070309020205020404" pitchFamily="49" charset="0"/>
                <a:cs typeface="Courier New" panose="02070309020205020404" pitchFamily="49" charset="0"/>
              </a:rPr>
              <a:t> d </a:t>
            </a:r>
            <a:r>
              <a:rPr lang="en-GB" dirty="0" err="1">
                <a:latin typeface="Courier New" panose="02070309020205020404" pitchFamily="49" charset="0"/>
                <a:cs typeface="Courier New" panose="02070309020205020404" pitchFamily="49" charset="0"/>
              </a:rPr>
              <a:t>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d</a:t>
            </a:r>
            <a:endParaRPr lang="en-GB" dirty="0"/>
          </a:p>
          <a:p>
            <a:pPr marL="0" indent="0">
              <a:lnSpc>
                <a:spcPct val="100000"/>
              </a:lnSpc>
              <a:buNone/>
            </a:pPr>
            <a:endParaRPr lang="en-GB" dirty="0"/>
          </a:p>
          <a:p>
            <a:pPr marL="0" indent="0">
              <a:lnSpc>
                <a:spcPct val="100000"/>
              </a:lnSpc>
              <a:buNone/>
            </a:pPr>
            <a:r>
              <a:rPr lang="en-GB" dirty="0"/>
              <a:t>Compress the message using RLE.  What is the size now if we use 4 bits  for holding each number.</a:t>
            </a:r>
          </a:p>
          <a:p>
            <a:pPr marL="0" indent="0">
              <a:lnSpc>
                <a:spcPct val="100000"/>
              </a:lnSpc>
              <a:buNone/>
            </a:pPr>
            <a:endParaRPr lang="en-GB" dirty="0"/>
          </a:p>
          <a:p>
            <a:pPr marL="0" indent="0">
              <a:lnSpc>
                <a:spcPct val="100000"/>
              </a:lnSpc>
              <a:buNone/>
            </a:pPr>
            <a:r>
              <a:rPr lang="en-GB" dirty="0"/>
              <a:t>What is the uncompressed size? </a:t>
            </a:r>
          </a:p>
          <a:p>
            <a:pPr marL="0" indent="0">
              <a:lnSpc>
                <a:spcPct val="100000"/>
              </a:lnSpc>
              <a:buNone/>
            </a:pPr>
            <a:r>
              <a:rPr lang="en-GB" dirty="0"/>
              <a:t>What is the compressed size? </a:t>
            </a:r>
          </a:p>
        </p:txBody>
      </p:sp>
    </p:spTree>
    <p:extLst>
      <p:ext uri="{BB962C8B-B14F-4D97-AF65-F5344CB8AC3E}">
        <p14:creationId xmlns:p14="http://schemas.microsoft.com/office/powerpoint/2010/main" val="2501451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Plenary - Answers</a:t>
            </a:r>
          </a:p>
        </p:txBody>
      </p:sp>
      <p:sp>
        <p:nvSpPr>
          <p:cNvPr id="3" name="Content Placeholder 2"/>
          <p:cNvSpPr>
            <a:spLocks noGrp="1"/>
          </p:cNvSpPr>
          <p:nvPr>
            <p:ph idx="1"/>
          </p:nvPr>
        </p:nvSpPr>
        <p:spPr>
          <a:xfrm>
            <a:off x="647527" y="965816"/>
            <a:ext cx="10515600" cy="4351338"/>
          </a:xfrm>
        </p:spPr>
        <p:txBody>
          <a:bodyPr>
            <a:normAutofit fontScale="92500" lnSpcReduction="20000"/>
          </a:bodyPr>
          <a:lstStyle/>
          <a:p>
            <a:pPr marL="0" indent="0">
              <a:lnSpc>
                <a:spcPct val="100000"/>
              </a:lnSpc>
              <a:buNone/>
            </a:pPr>
            <a:r>
              <a:rPr lang="en-GB" dirty="0"/>
              <a:t>If we have 7 bits per character what is the size of the following message:</a:t>
            </a:r>
          </a:p>
          <a:p>
            <a:pPr marL="0" indent="0">
              <a:lnSpc>
                <a:spcPct val="100000"/>
              </a:lnSpc>
              <a:buNone/>
            </a:pPr>
            <a:r>
              <a:rPr lang="en-GB" dirty="0">
                <a:latin typeface="Courier New" panose="02070309020205020404" pitchFamily="49" charset="0"/>
                <a:cs typeface="Courier New" panose="02070309020205020404" pitchFamily="49" charset="0"/>
              </a:rPr>
              <a:t>a </a:t>
            </a:r>
            <a:r>
              <a:rPr lang="en-GB" dirty="0" err="1">
                <a:latin typeface="Courier New" panose="02070309020205020404" pitchFamily="49" charset="0"/>
                <a:cs typeface="Courier New" panose="02070309020205020404" pitchFamily="49" charset="0"/>
              </a:rPr>
              <a:t>a</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a:t>
            </a:r>
            <a:r>
              <a:rPr lang="en-GB" dirty="0">
                <a:latin typeface="Courier New" panose="02070309020205020404" pitchFamily="49" charset="0"/>
                <a:cs typeface="Courier New" panose="02070309020205020404" pitchFamily="49" charset="0"/>
              </a:rPr>
              <a:t> b </a:t>
            </a:r>
            <a:r>
              <a:rPr lang="en-GB" dirty="0" err="1">
                <a:latin typeface="Courier New" panose="02070309020205020404" pitchFamily="49" charset="0"/>
                <a:cs typeface="Courier New" panose="02070309020205020404" pitchFamily="49" charset="0"/>
              </a:rPr>
              <a:t>b</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a:t>
            </a:r>
            <a:r>
              <a:rPr lang="en-GB" dirty="0">
                <a:latin typeface="Courier New" panose="02070309020205020404" pitchFamily="49" charset="0"/>
                <a:cs typeface="Courier New" panose="02070309020205020404" pitchFamily="49" charset="0"/>
              </a:rPr>
              <a:t> c </a:t>
            </a:r>
            <a:r>
              <a:rPr lang="en-GB" dirty="0" err="1">
                <a:latin typeface="Courier New" panose="02070309020205020404" pitchFamily="49" charset="0"/>
                <a:cs typeface="Courier New" panose="02070309020205020404" pitchFamily="49" charset="0"/>
              </a:rPr>
              <a:t>c</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a:t>
            </a:r>
            <a:r>
              <a:rPr lang="en-GB" dirty="0">
                <a:latin typeface="Courier New" panose="02070309020205020404" pitchFamily="49" charset="0"/>
                <a:cs typeface="Courier New" panose="02070309020205020404" pitchFamily="49" charset="0"/>
              </a:rPr>
              <a:t> d </a:t>
            </a:r>
            <a:r>
              <a:rPr lang="en-GB" dirty="0" err="1">
                <a:latin typeface="Courier New" panose="02070309020205020404" pitchFamily="49" charset="0"/>
                <a:cs typeface="Courier New" panose="02070309020205020404" pitchFamily="49" charset="0"/>
              </a:rPr>
              <a:t>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d</a:t>
            </a:r>
            <a:endParaRPr lang="en-GB" dirty="0"/>
          </a:p>
          <a:p>
            <a:pPr marL="0" indent="0">
              <a:lnSpc>
                <a:spcPct val="100000"/>
              </a:lnSpc>
              <a:buNone/>
            </a:pPr>
            <a:endParaRPr lang="en-GB" dirty="0"/>
          </a:p>
          <a:p>
            <a:pPr marL="0" indent="0">
              <a:lnSpc>
                <a:spcPct val="100000"/>
              </a:lnSpc>
              <a:buNone/>
            </a:pPr>
            <a:r>
              <a:rPr lang="en-GB" dirty="0"/>
              <a:t>Compress the message using RLE.  What is the size now if we use 4 bits  for holding each number.</a:t>
            </a:r>
          </a:p>
          <a:p>
            <a:pPr marL="0" indent="0">
              <a:lnSpc>
                <a:spcPct val="100000"/>
              </a:lnSpc>
              <a:buNone/>
            </a:pPr>
            <a:endParaRPr lang="en-GB" dirty="0"/>
          </a:p>
          <a:p>
            <a:pPr marL="0" indent="0">
              <a:lnSpc>
                <a:spcPct val="100000"/>
              </a:lnSpc>
              <a:buNone/>
            </a:pPr>
            <a:r>
              <a:rPr lang="en-GB" dirty="0"/>
              <a:t>What is the uncompressed size? </a:t>
            </a:r>
          </a:p>
          <a:p>
            <a:pPr marL="0" indent="0">
              <a:lnSpc>
                <a:spcPct val="100000"/>
              </a:lnSpc>
              <a:buNone/>
            </a:pPr>
            <a:r>
              <a:rPr lang="en-GB" dirty="0">
                <a:latin typeface="Courier New" panose="02070309020205020404" pitchFamily="49" charset="0"/>
                <a:cs typeface="Courier New" panose="02070309020205020404" pitchFamily="49" charset="0"/>
              </a:rPr>
              <a:t>25 x 7 = 175 bits</a:t>
            </a:r>
          </a:p>
          <a:p>
            <a:pPr marL="0" indent="0">
              <a:lnSpc>
                <a:spcPct val="100000"/>
              </a:lnSpc>
              <a:buNone/>
            </a:pPr>
            <a:r>
              <a:rPr lang="en-GB" dirty="0"/>
              <a:t>What is the compressed size? </a:t>
            </a:r>
          </a:p>
          <a:p>
            <a:pPr marL="0" indent="0">
              <a:lnSpc>
                <a:spcPct val="100000"/>
              </a:lnSpc>
              <a:buNone/>
            </a:pPr>
            <a:r>
              <a:rPr lang="en-GB" dirty="0">
                <a:latin typeface="Courier New" panose="02070309020205020404" pitchFamily="49" charset="0"/>
                <a:cs typeface="Courier New" panose="02070309020205020404" pitchFamily="49" charset="0"/>
              </a:rPr>
              <a:t>(7 + 4) x 4 = 44 bits</a:t>
            </a:r>
          </a:p>
        </p:txBody>
      </p:sp>
    </p:spTree>
    <p:extLst>
      <p:ext uri="{BB962C8B-B14F-4D97-AF65-F5344CB8AC3E}">
        <p14:creationId xmlns:p14="http://schemas.microsoft.com/office/powerpoint/2010/main" val="652642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a:xfrm>
            <a:off x="705679" y="1253331"/>
            <a:ext cx="10515600" cy="4351338"/>
          </a:xfrm>
        </p:spPr>
        <p:txBody>
          <a:bodyPr/>
          <a:lstStyle/>
          <a:p>
            <a:pPr lvl="0">
              <a:buFont typeface="Wingdings" panose="05000000000000000000" pitchFamily="2" charset="2"/>
              <a:buChar char="ü"/>
            </a:pPr>
            <a:r>
              <a:rPr lang="en-GB" dirty="0"/>
              <a:t>Explain the purpose of image file compression</a:t>
            </a:r>
          </a:p>
          <a:p>
            <a:pPr lvl="0">
              <a:buFont typeface="Wingdings" panose="05000000000000000000" pitchFamily="2" charset="2"/>
              <a:buChar char="ü"/>
            </a:pPr>
            <a:r>
              <a:rPr lang="en-GB" dirty="0"/>
              <a:t>Identify different common image file types and how they compress images differently</a:t>
            </a:r>
          </a:p>
          <a:p>
            <a:pPr lvl="0">
              <a:buFont typeface="Wingdings" panose="05000000000000000000" pitchFamily="2" charset="2"/>
              <a:buChar char="ü"/>
            </a:pPr>
            <a:r>
              <a:rPr lang="en-GB" dirty="0"/>
              <a:t>Explain the difference between lossy file compression and lossless file compression.</a:t>
            </a:r>
          </a:p>
          <a:p>
            <a:pPr lvl="0">
              <a:buFont typeface="Wingdings" panose="05000000000000000000" pitchFamily="2" charset="2"/>
              <a:buChar char="ü"/>
            </a:pPr>
            <a:r>
              <a:rPr lang="en-GB" dirty="0"/>
              <a:t>Be able to apply run length encoding</a:t>
            </a:r>
          </a:p>
          <a:p>
            <a:endParaRPr lang="en-GB" dirty="0"/>
          </a:p>
        </p:txBody>
      </p:sp>
    </p:spTree>
    <p:extLst>
      <p:ext uri="{BB962C8B-B14F-4D97-AF65-F5344CB8AC3E}">
        <p14:creationId xmlns:p14="http://schemas.microsoft.com/office/powerpoint/2010/main" val="2135598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outcomes</a:t>
            </a:r>
          </a:p>
        </p:txBody>
      </p:sp>
      <p:sp>
        <p:nvSpPr>
          <p:cNvPr id="3" name="Content Placeholder 2"/>
          <p:cNvSpPr>
            <a:spLocks noGrp="1"/>
          </p:cNvSpPr>
          <p:nvPr>
            <p:ph idx="1"/>
          </p:nvPr>
        </p:nvSpPr>
        <p:spPr>
          <a:xfrm>
            <a:off x="599661" y="1056999"/>
            <a:ext cx="10515600" cy="4351338"/>
          </a:xfrm>
        </p:spPr>
        <p:txBody>
          <a:bodyPr>
            <a:normAutofit/>
          </a:bodyPr>
          <a:lstStyle/>
          <a:p>
            <a:pPr marL="0" indent="0">
              <a:buNone/>
            </a:pPr>
            <a:endParaRPr lang="en-GB" dirty="0">
              <a:solidFill>
                <a:srgbClr val="7030A0"/>
              </a:solidFill>
            </a:endParaRPr>
          </a:p>
          <a:p>
            <a:pPr lvl="0">
              <a:buFont typeface="Wingdings" panose="05000000000000000000" pitchFamily="2" charset="2"/>
              <a:buChar char="ü"/>
            </a:pPr>
            <a:r>
              <a:rPr lang="en-GB" dirty="0"/>
              <a:t>Use run length encoding to encode and decode a small image in a paper-based exercise </a:t>
            </a:r>
          </a:p>
          <a:p>
            <a:pPr lvl="0">
              <a:buFont typeface="Wingdings" panose="05000000000000000000" pitchFamily="2" charset="2"/>
              <a:buChar char="ü"/>
            </a:pPr>
            <a:r>
              <a:rPr lang="en-GB" dirty="0"/>
              <a:t>compare the size of files saved in a variety of file formats</a:t>
            </a:r>
          </a:p>
          <a:p>
            <a:pPr lvl="0">
              <a:buFont typeface="Wingdings" panose="05000000000000000000" pitchFamily="2" charset="2"/>
              <a:buChar char="ü"/>
            </a:pPr>
            <a:r>
              <a:rPr lang="en-GB" dirty="0"/>
              <a:t>Save a variety of JPEG files with different quality settings</a:t>
            </a:r>
          </a:p>
          <a:p>
            <a:pPr>
              <a:buFont typeface="Wingdings" panose="05000000000000000000" pitchFamily="2" charset="2"/>
              <a:buChar char="ü"/>
            </a:pPr>
            <a:r>
              <a:rPr lang="en-GB" dirty="0"/>
              <a:t>Explain the difference between lossy and lossless data compression</a:t>
            </a:r>
          </a:p>
          <a:p>
            <a:endParaRPr lang="en-GB" dirty="0"/>
          </a:p>
        </p:txBody>
      </p:sp>
    </p:spTree>
    <p:extLst>
      <p:ext uri="{BB962C8B-B14F-4D97-AF65-F5344CB8AC3E}">
        <p14:creationId xmlns:p14="http://schemas.microsoft.com/office/powerpoint/2010/main" val="1961681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Why compress files</a:t>
            </a:r>
          </a:p>
        </p:txBody>
      </p:sp>
      <p:sp>
        <p:nvSpPr>
          <p:cNvPr id="3" name="Content Placeholder 2"/>
          <p:cNvSpPr>
            <a:spLocks noGrp="1"/>
          </p:cNvSpPr>
          <p:nvPr>
            <p:ph idx="1"/>
          </p:nvPr>
        </p:nvSpPr>
        <p:spPr/>
        <p:txBody>
          <a:bodyPr/>
          <a:lstStyle/>
          <a:p>
            <a:pPr marL="0" indent="0">
              <a:buNone/>
            </a:pPr>
            <a:r>
              <a:rPr lang="en-GB" dirty="0"/>
              <a:t>The purpose of compressing files is to make them smaller</a:t>
            </a:r>
          </a:p>
          <a:p>
            <a:pPr>
              <a:buFont typeface="Wingdings" panose="05000000000000000000" pitchFamily="2" charset="2"/>
              <a:buChar char="ü"/>
            </a:pPr>
            <a:r>
              <a:rPr lang="en-GB" dirty="0"/>
              <a:t>Less time / less bandwidth to transfer data</a:t>
            </a:r>
          </a:p>
          <a:p>
            <a:pPr>
              <a:buFont typeface="Wingdings" panose="05000000000000000000" pitchFamily="2" charset="2"/>
              <a:buChar char="ü"/>
            </a:pPr>
            <a:r>
              <a:rPr lang="en-GB" dirty="0"/>
              <a:t>Take up less space on the disk. Therefore fewer disks needed which is cheaper and better for the environment</a:t>
            </a:r>
          </a:p>
          <a:p>
            <a:pPr marL="0" indent="0">
              <a:buNone/>
            </a:pPr>
            <a:endParaRPr lang="en-GB" dirty="0"/>
          </a:p>
        </p:txBody>
      </p:sp>
    </p:spTree>
    <p:extLst>
      <p:ext uri="{BB962C8B-B14F-4D97-AF65-F5344CB8AC3E}">
        <p14:creationId xmlns:p14="http://schemas.microsoft.com/office/powerpoint/2010/main" val="561116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Lossless compression</a:t>
            </a:r>
          </a:p>
        </p:txBody>
      </p:sp>
      <p:sp>
        <p:nvSpPr>
          <p:cNvPr id="3" name="Content Placeholder 2"/>
          <p:cNvSpPr>
            <a:spLocks noGrp="1"/>
          </p:cNvSpPr>
          <p:nvPr>
            <p:ph idx="1"/>
          </p:nvPr>
        </p:nvSpPr>
        <p:spPr>
          <a:xfrm>
            <a:off x="838200" y="1414808"/>
            <a:ext cx="10515600" cy="4351338"/>
          </a:xfrm>
        </p:spPr>
        <p:txBody>
          <a:bodyPr/>
          <a:lstStyle/>
          <a:p>
            <a:pPr>
              <a:buFont typeface="Wingdings" panose="05000000000000000000" pitchFamily="2" charset="2"/>
              <a:buChar char="ü"/>
            </a:pPr>
            <a:r>
              <a:rPr lang="en-GB" dirty="0"/>
              <a:t>Lossless compression refers to a compression technique where the original uncompressed representation can be recreated exactly from the compressed image.  That is we can reverse the compression and the uncompressed data file will be exactly (down to the last bit) the same as the original file.  </a:t>
            </a:r>
          </a:p>
          <a:p>
            <a:pPr>
              <a:buFont typeface="Wingdings" panose="05000000000000000000" pitchFamily="2" charset="2"/>
              <a:buChar char="ü"/>
            </a:pPr>
            <a:r>
              <a:rPr lang="en-GB" dirty="0"/>
              <a:t>Example: PNG image file formats</a:t>
            </a:r>
          </a:p>
          <a:p>
            <a:endParaRPr lang="en-GB" dirty="0"/>
          </a:p>
          <a:p>
            <a:r>
              <a:rPr lang="en-GB" dirty="0">
                <a:solidFill>
                  <a:schemeClr val="bg1"/>
                </a:solidFill>
              </a:rPr>
              <a:t>Run length encoding is an example of lossless compression</a:t>
            </a:r>
          </a:p>
        </p:txBody>
      </p:sp>
    </p:spTree>
    <p:extLst>
      <p:ext uri="{BB962C8B-B14F-4D97-AF65-F5344CB8AC3E}">
        <p14:creationId xmlns:p14="http://schemas.microsoft.com/office/powerpoint/2010/main" val="3462462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a:t>Lossy</a:t>
            </a:r>
            <a:r>
              <a:rPr lang="en-GB" dirty="0"/>
              <a:t> compression</a:t>
            </a:r>
          </a:p>
        </p:txBody>
      </p:sp>
      <p:sp>
        <p:nvSpPr>
          <p:cNvPr id="3" name="Content Placeholder 2"/>
          <p:cNvSpPr>
            <a:spLocks noGrp="1"/>
          </p:cNvSpPr>
          <p:nvPr>
            <p:ph idx="1"/>
          </p:nvPr>
        </p:nvSpPr>
        <p:spPr>
          <a:xfrm>
            <a:off x="838200" y="1253331"/>
            <a:ext cx="10515600" cy="4351338"/>
          </a:xfrm>
        </p:spPr>
        <p:txBody>
          <a:bodyPr>
            <a:normAutofit lnSpcReduction="10000"/>
          </a:bodyPr>
          <a:lstStyle/>
          <a:p>
            <a:pPr>
              <a:buFont typeface="Wingdings" panose="05000000000000000000" pitchFamily="2" charset="2"/>
              <a:buChar char="ü"/>
            </a:pPr>
            <a:r>
              <a:rPr lang="en-GB" dirty="0" err="1"/>
              <a:t>Lossy</a:t>
            </a:r>
            <a:r>
              <a:rPr lang="en-GB" dirty="0"/>
              <a:t> compression reduces the size of the image but the original uncompressed data will not be able to be fully recreated. Lossy compression only approximates the uncompressed data and only some of the data may be recoverable. Some of the quality of the original file will be lost.</a:t>
            </a:r>
          </a:p>
          <a:p>
            <a:pPr marL="0" indent="0">
              <a:buNone/>
            </a:pPr>
            <a:endParaRPr lang="en-GB" dirty="0"/>
          </a:p>
          <a:p>
            <a:pPr>
              <a:buFont typeface="Wingdings" panose="05000000000000000000" pitchFamily="2" charset="2"/>
              <a:buChar char="ü"/>
            </a:pPr>
            <a:r>
              <a:rPr lang="en-GB" dirty="0"/>
              <a:t>Generally lossy compression is more effective than lossless compression. In other words files compressed using lossy compression will end up being smaller than files compressed with lossless compression.</a:t>
            </a:r>
          </a:p>
          <a:p>
            <a:pPr>
              <a:buFont typeface="Wingdings" panose="05000000000000000000" pitchFamily="2" charset="2"/>
              <a:buChar char="ü"/>
            </a:pPr>
            <a:r>
              <a:rPr lang="en-GB" dirty="0"/>
              <a:t>Example: JPEG, GIF image file formats, MP3 audio files</a:t>
            </a:r>
          </a:p>
        </p:txBody>
      </p:sp>
    </p:spTree>
    <p:extLst>
      <p:ext uri="{BB962C8B-B14F-4D97-AF65-F5344CB8AC3E}">
        <p14:creationId xmlns:p14="http://schemas.microsoft.com/office/powerpoint/2010/main" val="1320524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0299"/>
            <a:ext cx="10083800" cy="535607"/>
          </a:xfrm>
        </p:spPr>
        <p:txBody>
          <a:bodyPr>
            <a:normAutofit fontScale="90000"/>
          </a:bodyPr>
          <a:lstStyle/>
          <a:p>
            <a:r>
              <a:rPr lang="en-GB" dirty="0"/>
              <a:t>Exercise</a:t>
            </a:r>
          </a:p>
        </p:txBody>
      </p:sp>
      <p:sp>
        <p:nvSpPr>
          <p:cNvPr id="3" name="Content Placeholder 2"/>
          <p:cNvSpPr>
            <a:spLocks noGrp="1"/>
          </p:cNvSpPr>
          <p:nvPr>
            <p:ph idx="1"/>
          </p:nvPr>
        </p:nvSpPr>
        <p:spPr>
          <a:xfrm>
            <a:off x="406400" y="1007196"/>
            <a:ext cx="10515600" cy="1460914"/>
          </a:xfrm>
        </p:spPr>
        <p:txBody>
          <a:bodyPr>
            <a:normAutofit fontScale="77500" lnSpcReduction="20000"/>
          </a:bodyPr>
          <a:lstStyle/>
          <a:p>
            <a:pPr marL="514350" indent="-514350">
              <a:lnSpc>
                <a:spcPct val="120000"/>
              </a:lnSpc>
              <a:buFont typeface="+mj-lt"/>
              <a:buAutoNum type="alphaLcParenR"/>
            </a:pPr>
            <a:r>
              <a:rPr lang="en-GB" dirty="0"/>
              <a:t>Note down the size of the images that have been saved </a:t>
            </a:r>
            <a:r>
              <a:rPr lang="en-GB" dirty="0">
                <a:hlinkClick r:id="rId2"/>
              </a:rPr>
              <a:t>here</a:t>
            </a:r>
            <a:r>
              <a:rPr lang="en-GB" dirty="0"/>
              <a:t> as different file formats</a:t>
            </a:r>
          </a:p>
          <a:p>
            <a:pPr marL="514350" indent="-514350">
              <a:lnSpc>
                <a:spcPct val="120000"/>
              </a:lnSpc>
              <a:buFont typeface="+mj-lt"/>
              <a:buAutoNum type="alphaLcParenR"/>
            </a:pPr>
            <a:r>
              <a:rPr lang="en-GB" dirty="0"/>
              <a:t>Look at the quality of the images what do you notice. Explain why</a:t>
            </a:r>
          </a:p>
          <a:p>
            <a:pPr marL="514350" indent="-514350">
              <a:lnSpc>
                <a:spcPct val="120000"/>
              </a:lnSpc>
              <a:buFont typeface="+mj-lt"/>
              <a:buAutoNum type="alphaLcParenR"/>
            </a:pPr>
            <a:r>
              <a:rPr lang="en-GB" dirty="0"/>
              <a:t>What are the difference between the effectiveness of the compression methods </a:t>
            </a:r>
          </a:p>
          <a:p>
            <a:pPr marL="0" indent="0">
              <a:buNone/>
            </a:pPr>
            <a:endParaRPr lang="en-GB" dirty="0"/>
          </a:p>
          <a:p>
            <a:pPr marL="0" indent="0">
              <a:buNone/>
            </a:pP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513507084"/>
              </p:ext>
            </p:extLst>
          </p:nvPr>
        </p:nvGraphicFramePr>
        <p:xfrm>
          <a:off x="2845019" y="3429000"/>
          <a:ext cx="5258180" cy="3022600"/>
        </p:xfrm>
        <a:graphic>
          <a:graphicData uri="http://schemas.openxmlformats.org/drawingml/2006/table">
            <a:tbl>
              <a:tblPr firstRow="1" bandRow="1">
                <a:tableStyleId>{7E9639D4-E3E2-4D34-9284-5A2195B3D0D7}</a:tableStyleId>
              </a:tblPr>
              <a:tblGrid>
                <a:gridCol w="2444784">
                  <a:extLst>
                    <a:ext uri="{9D8B030D-6E8A-4147-A177-3AD203B41FA5}">
                      <a16:colId xmlns:a16="http://schemas.microsoft.com/office/drawing/2014/main" val="3634755912"/>
                    </a:ext>
                  </a:extLst>
                </a:gridCol>
                <a:gridCol w="2813396">
                  <a:extLst>
                    <a:ext uri="{9D8B030D-6E8A-4147-A177-3AD203B41FA5}">
                      <a16:colId xmlns:a16="http://schemas.microsoft.com/office/drawing/2014/main" val="610880371"/>
                    </a:ext>
                  </a:extLst>
                </a:gridCol>
              </a:tblGrid>
              <a:tr h="370840">
                <a:tc>
                  <a:txBody>
                    <a:bodyPr/>
                    <a:lstStyle/>
                    <a:p>
                      <a:r>
                        <a:rPr lang="en-GB" dirty="0"/>
                        <a:t>Format</a:t>
                      </a:r>
                      <a:endParaRPr lang="en-US" dirty="0"/>
                    </a:p>
                  </a:txBody>
                  <a:tcPr/>
                </a:tc>
                <a:tc>
                  <a:txBody>
                    <a:bodyPr/>
                    <a:lstStyle/>
                    <a:p>
                      <a:r>
                        <a:rPr lang="en-GB" dirty="0"/>
                        <a:t>Size</a:t>
                      </a:r>
                      <a:endParaRPr lang="en-US" dirty="0"/>
                    </a:p>
                  </a:txBody>
                  <a:tcPr/>
                </a:tc>
                <a:extLst>
                  <a:ext uri="{0D108BD9-81ED-4DB2-BD59-A6C34878D82A}">
                    <a16:rowId xmlns:a16="http://schemas.microsoft.com/office/drawing/2014/main" val="2525778725"/>
                  </a:ext>
                </a:extLst>
              </a:tr>
              <a:tr h="370840">
                <a:tc>
                  <a:txBody>
                    <a:bodyPr/>
                    <a:lstStyle/>
                    <a:p>
                      <a:r>
                        <a:rPr lang="en-GB" sz="2400" dirty="0"/>
                        <a:t>GIF</a:t>
                      </a:r>
                    </a:p>
                    <a:p>
                      <a:r>
                        <a:rPr lang="en-GB" sz="2400" dirty="0"/>
                        <a:t>PNG</a:t>
                      </a:r>
                    </a:p>
                    <a:p>
                      <a:r>
                        <a:rPr lang="en-GB" sz="2400" dirty="0"/>
                        <a:t>JPEG (low)</a:t>
                      </a:r>
                    </a:p>
                    <a:p>
                      <a:r>
                        <a:rPr lang="en-GB" sz="2400" dirty="0"/>
                        <a:t>JPEG (medium)</a:t>
                      </a:r>
                    </a:p>
                    <a:p>
                      <a:r>
                        <a:rPr lang="en-GB" sz="2400" dirty="0"/>
                        <a:t>JPEG (high)</a:t>
                      </a:r>
                    </a:p>
                    <a:p>
                      <a:r>
                        <a:rPr lang="en-GB" sz="2400" dirty="0"/>
                        <a:t>JPEG (maximum)</a:t>
                      </a:r>
                    </a:p>
                    <a:p>
                      <a:r>
                        <a:rPr lang="en-US" sz="2400" dirty="0"/>
                        <a:t>BMP</a:t>
                      </a:r>
                    </a:p>
                  </a:txBody>
                  <a:tcPr/>
                </a:tc>
                <a:tc>
                  <a:txBody>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txBody>
                  <a:tcPr/>
                </a:tc>
                <a:extLst>
                  <a:ext uri="{0D108BD9-81ED-4DB2-BD59-A6C34878D82A}">
                    <a16:rowId xmlns:a16="http://schemas.microsoft.com/office/drawing/2014/main" val="2102148683"/>
                  </a:ext>
                </a:extLst>
              </a:tr>
            </a:tbl>
          </a:graphicData>
        </a:graphic>
      </p:graphicFrame>
    </p:spTree>
    <p:extLst>
      <p:ext uri="{BB962C8B-B14F-4D97-AF65-F5344CB8AC3E}">
        <p14:creationId xmlns:p14="http://schemas.microsoft.com/office/powerpoint/2010/main" val="4264045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583096" y="4227443"/>
            <a:ext cx="8998226" cy="9674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You can find the size of an image by selecting Details in file explorer within the images folder</a:t>
            </a:r>
            <a:endParaRPr lang="en-US" dirty="0"/>
          </a:p>
        </p:txBody>
      </p:sp>
      <p:pic>
        <p:nvPicPr>
          <p:cNvPr id="12" name="Picture 11">
            <a:extLst>
              <a:ext uri="{FF2B5EF4-FFF2-40B4-BE49-F238E27FC236}">
                <a16:creationId xmlns:a16="http://schemas.microsoft.com/office/drawing/2014/main" id="{A7DB1123-89EF-4A04-B009-FEA5504F861E}"/>
              </a:ext>
            </a:extLst>
          </p:cNvPr>
          <p:cNvPicPr>
            <a:picLocks noChangeAspect="1"/>
          </p:cNvPicPr>
          <p:nvPr/>
        </p:nvPicPr>
        <p:blipFill rotWithShape="1">
          <a:blip r:embed="rId2"/>
          <a:srcRect r="60761" b="80691"/>
          <a:stretch/>
        </p:blipFill>
        <p:spPr>
          <a:xfrm>
            <a:off x="437322" y="1513897"/>
            <a:ext cx="7892257" cy="2183460"/>
          </a:xfrm>
          <a:prstGeom prst="rect">
            <a:avLst/>
          </a:prstGeom>
        </p:spPr>
      </p:pic>
      <p:sp>
        <p:nvSpPr>
          <p:cNvPr id="13" name="Title 1">
            <a:extLst>
              <a:ext uri="{FF2B5EF4-FFF2-40B4-BE49-F238E27FC236}">
                <a16:creationId xmlns:a16="http://schemas.microsoft.com/office/drawing/2014/main" id="{F355345E-CF38-449D-B609-3E79EE38F283}"/>
              </a:ext>
            </a:extLst>
          </p:cNvPr>
          <p:cNvSpPr>
            <a:spLocks noGrp="1"/>
          </p:cNvSpPr>
          <p:nvPr>
            <p:ph type="title"/>
          </p:nvPr>
        </p:nvSpPr>
        <p:spPr>
          <a:xfrm>
            <a:off x="838200" y="120299"/>
            <a:ext cx="10083800" cy="535607"/>
          </a:xfrm>
        </p:spPr>
        <p:txBody>
          <a:bodyPr>
            <a:normAutofit fontScale="90000"/>
          </a:bodyPr>
          <a:lstStyle/>
          <a:p>
            <a:r>
              <a:rPr lang="en-GB" dirty="0"/>
              <a:t>File size</a:t>
            </a:r>
          </a:p>
        </p:txBody>
      </p:sp>
    </p:spTree>
    <p:extLst>
      <p:ext uri="{BB962C8B-B14F-4D97-AF65-F5344CB8AC3E}">
        <p14:creationId xmlns:p14="http://schemas.microsoft.com/office/powerpoint/2010/main" val="14545795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4617</TotalTime>
  <Words>1721</Words>
  <Application>Microsoft Office PowerPoint</Application>
  <PresentationFormat>Widescreen</PresentationFormat>
  <Paragraphs>254</Paragraphs>
  <Slides>26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Calibri Light</vt:lpstr>
      <vt:lpstr>Courier New</vt:lpstr>
      <vt:lpstr>gg sans</vt:lpstr>
      <vt:lpstr>Times New Roman</vt:lpstr>
      <vt:lpstr>Wingdings</vt:lpstr>
      <vt:lpstr>1_Office Theme</vt:lpstr>
      <vt:lpstr>Review</vt:lpstr>
      <vt:lpstr>File compression</vt:lpstr>
      <vt:lpstr>Learning objectives</vt:lpstr>
      <vt:lpstr>Learning outcomes</vt:lpstr>
      <vt:lpstr>Why compress files</vt:lpstr>
      <vt:lpstr>Lossless compression</vt:lpstr>
      <vt:lpstr>Lossy compression</vt:lpstr>
      <vt:lpstr>Exercise</vt:lpstr>
      <vt:lpstr>File size</vt:lpstr>
      <vt:lpstr>Run length encoding</vt:lpstr>
      <vt:lpstr>Exercise</vt:lpstr>
      <vt:lpstr>Exercise</vt:lpstr>
      <vt:lpstr>Size of run length encoding</vt:lpstr>
      <vt:lpstr>Exercise</vt:lpstr>
      <vt:lpstr>Exercise</vt:lpstr>
      <vt:lpstr>Warning</vt:lpstr>
      <vt:lpstr>Warning: Another example</vt:lpstr>
      <vt:lpstr>Exercise</vt:lpstr>
      <vt:lpstr>Exercise - Answers</vt:lpstr>
      <vt:lpstr>Dictionary compression</vt:lpstr>
      <vt:lpstr>Worked Example: dictionary compression</vt:lpstr>
      <vt:lpstr>Exercise: Dictionary compression</vt:lpstr>
      <vt:lpstr>Exercise: Dictionary compression</vt:lpstr>
      <vt:lpstr>Dictionary compression</vt:lpstr>
      <vt:lpstr>Plenary</vt:lpstr>
      <vt:lpstr>Plenary - Answers</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125</cp:revision>
  <cp:lastPrinted>2016-09-16T11:32:46Z</cp:lastPrinted>
  <dcterms:created xsi:type="dcterms:W3CDTF">2016-09-09T07:37:57Z</dcterms:created>
  <dcterms:modified xsi:type="dcterms:W3CDTF">2025-03-25T15:27:21Z</dcterms:modified>
</cp:coreProperties>
</file>