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311" r:id="rId3"/>
    <p:sldId id="305" r:id="rId4"/>
    <p:sldId id="346" r:id="rId5"/>
    <p:sldId id="374" r:id="rId6"/>
    <p:sldId id="336" r:id="rId7"/>
    <p:sldId id="373" r:id="rId8"/>
    <p:sldId id="375" r:id="rId9"/>
    <p:sldId id="376" r:id="rId10"/>
    <p:sldId id="377" r:id="rId11"/>
    <p:sldId id="379" r:id="rId12"/>
    <p:sldId id="382" r:id="rId13"/>
    <p:sldId id="383" r:id="rId14"/>
    <p:sldId id="384" r:id="rId15"/>
    <p:sldId id="385" r:id="rId16"/>
    <p:sldId id="386" r:id="rId17"/>
    <p:sldId id="387" r:id="rId18"/>
    <p:sldId id="388" r:id="rId19"/>
    <p:sldId id="389" r:id="rId20"/>
    <p:sldId id="390" r:id="rId21"/>
    <p:sldId id="391" r:id="rId22"/>
    <p:sldId id="393" r:id="rId23"/>
    <p:sldId id="392" r:id="rId24"/>
    <p:sldId id="372" r:id="rId25"/>
    <p:sldId id="394" r:id="rId26"/>
    <p:sldId id="395" r:id="rId27"/>
    <p:sldId id="396" r:id="rId28"/>
    <p:sldId id="397" r:id="rId29"/>
    <p:sldId id="398" r:id="rId30"/>
    <p:sldId id="399" r:id="rId31"/>
    <p:sldId id="400" r:id="rId32"/>
    <p:sldId id="401" r:id="rId33"/>
    <p:sldId id="402" r:id="rId34"/>
    <p:sldId id="403" r:id="rId35"/>
    <p:sldId id="404" r:id="rId36"/>
    <p:sldId id="405" r:id="rId37"/>
    <p:sldId id="406" r:id="rId38"/>
    <p:sldId id="407" r:id="rId39"/>
    <p:sldId id="408" r:id="rId40"/>
    <p:sldId id="409" r:id="rId41"/>
    <p:sldId id="410" r:id="rId42"/>
    <p:sldId id="411" r:id="rId43"/>
    <p:sldId id="412" r:id="rId44"/>
    <p:sldId id="413" r:id="rId45"/>
    <p:sldId id="414" r:id="rId46"/>
    <p:sldId id="415" r:id="rId47"/>
    <p:sldId id="416" r:id="rId48"/>
    <p:sldId id="417" r:id="rId49"/>
    <p:sldId id="418" r:id="rId50"/>
    <p:sldId id="419" r:id="rId51"/>
    <p:sldId id="420" r:id="rId52"/>
    <p:sldId id="421" r:id="rId53"/>
    <p:sldId id="422" r:id="rId54"/>
    <p:sldId id="423" r:id="rId55"/>
    <p:sldId id="424" r:id="rId56"/>
    <p:sldId id="425" r:id="rId57"/>
    <p:sldId id="426" r:id="rId58"/>
    <p:sldId id="427" r:id="rId59"/>
    <p:sldId id="428" r:id="rId60"/>
    <p:sldId id="429" r:id="rId61"/>
    <p:sldId id="380" r:id="rId62"/>
    <p:sldId id="381" r:id="rId6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2CA1BC-3D4A-4A8F-B0FF-1720FBC6B7F8}" v="54" dt="2022-12-16T21:49:29.4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800" autoAdjust="0"/>
  </p:normalViewPr>
  <p:slideViewPr>
    <p:cSldViewPr snapToGrid="0">
      <p:cViewPr varScale="1">
        <p:scale>
          <a:sx n="68" d="100"/>
          <a:sy n="68" d="100"/>
        </p:scale>
        <p:origin x="90" y="5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3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69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9450D76F-9D69-42EB-97CB-2B215F3378DB}"/>
    <pc:docChg chg="custSel addSld modSld">
      <pc:chgData name="William Grey" userId="37b73424-c081-4fc2-b1af-363f4f3fd4f3" providerId="ADAL" clId="{9450D76F-9D69-42EB-97CB-2B215F3378DB}" dt="2020-02-11T11:14:35.056" v="259" actId="1076"/>
      <pc:docMkLst>
        <pc:docMk/>
      </pc:docMkLst>
      <pc:sldChg chg="modSp">
        <pc:chgData name="William Grey" userId="37b73424-c081-4fc2-b1af-363f4f3fd4f3" providerId="ADAL" clId="{9450D76F-9D69-42EB-97CB-2B215F3378DB}" dt="2020-02-07T11:14:10.084" v="165" actId="1076"/>
        <pc:sldMkLst>
          <pc:docMk/>
          <pc:sldMk cId="206721647" sldId="286"/>
        </pc:sldMkLst>
        <pc:spChg chg="mod">
          <ac:chgData name="William Grey" userId="37b73424-c081-4fc2-b1af-363f4f3fd4f3" providerId="ADAL" clId="{9450D76F-9D69-42EB-97CB-2B215F3378DB}" dt="2020-02-07T11:14:05.220" v="164" actId="20577"/>
          <ac:spMkLst>
            <pc:docMk/>
            <pc:sldMk cId="206721647" sldId="286"/>
            <ac:spMk id="3" creationId="{00000000-0000-0000-0000-000000000000}"/>
          </ac:spMkLst>
        </pc:spChg>
        <pc:picChg chg="mod">
          <ac:chgData name="William Grey" userId="37b73424-c081-4fc2-b1af-363f4f3fd4f3" providerId="ADAL" clId="{9450D76F-9D69-42EB-97CB-2B215F3378DB}" dt="2020-02-07T11:14:10.084" v="165" actId="1076"/>
          <ac:picMkLst>
            <pc:docMk/>
            <pc:sldMk cId="206721647" sldId="286"/>
            <ac:picMk id="8" creationId="{00000000-0000-0000-0000-000000000000}"/>
          </ac:picMkLst>
        </pc:picChg>
      </pc:sldChg>
      <pc:sldChg chg="addSp modSp">
        <pc:chgData name="William Grey" userId="37b73424-c081-4fc2-b1af-363f4f3fd4f3" providerId="ADAL" clId="{9450D76F-9D69-42EB-97CB-2B215F3378DB}" dt="2020-02-11T11:14:35.056" v="259" actId="1076"/>
        <pc:sldMkLst>
          <pc:docMk/>
          <pc:sldMk cId="3931173053" sldId="303"/>
        </pc:sldMkLst>
        <pc:spChg chg="mod">
          <ac:chgData name="William Grey" userId="37b73424-c081-4fc2-b1af-363f4f3fd4f3" providerId="ADAL" clId="{9450D76F-9D69-42EB-97CB-2B215F3378DB}" dt="2020-02-11T11:09:35.312" v="223" actId="20577"/>
          <ac:spMkLst>
            <pc:docMk/>
            <pc:sldMk cId="3931173053" sldId="303"/>
            <ac:spMk id="3" creationId="{00000000-0000-0000-0000-000000000000}"/>
          </ac:spMkLst>
        </pc:spChg>
        <pc:spChg chg="add mod">
          <ac:chgData name="William Grey" userId="37b73424-c081-4fc2-b1af-363f4f3fd4f3" providerId="ADAL" clId="{9450D76F-9D69-42EB-97CB-2B215F3378DB}" dt="2020-02-11T11:14:35.056" v="259" actId="1076"/>
          <ac:spMkLst>
            <pc:docMk/>
            <pc:sldMk cId="3931173053" sldId="303"/>
            <ac:spMk id="6" creationId="{82E89156-E7AB-4BB3-A9B8-AF5E67A08CD9}"/>
          </ac:spMkLst>
        </pc:spChg>
      </pc:sldChg>
      <pc:sldChg chg="modSp">
        <pc:chgData name="William Grey" userId="37b73424-c081-4fc2-b1af-363f4f3fd4f3" providerId="ADAL" clId="{9450D76F-9D69-42EB-97CB-2B215F3378DB}" dt="2020-02-07T11:03:57.347" v="129" actId="20577"/>
        <pc:sldMkLst>
          <pc:docMk/>
          <pc:sldMk cId="3971015961" sldId="305"/>
        </pc:sldMkLst>
        <pc:spChg chg="mod">
          <ac:chgData name="William Grey" userId="37b73424-c081-4fc2-b1af-363f4f3fd4f3" providerId="ADAL" clId="{9450D76F-9D69-42EB-97CB-2B215F3378DB}" dt="2020-02-07T11:03:57.347" v="129" actId="20577"/>
          <ac:spMkLst>
            <pc:docMk/>
            <pc:sldMk cId="3971015961" sldId="30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9450D76F-9D69-42EB-97CB-2B215F3378DB}" dt="2020-02-07T10:45:05.321" v="62" actId="20577"/>
        <pc:sldMkLst>
          <pc:docMk/>
          <pc:sldMk cId="3168500568" sldId="332"/>
        </pc:sldMkLst>
        <pc:spChg chg="mod">
          <ac:chgData name="William Grey" userId="37b73424-c081-4fc2-b1af-363f4f3fd4f3" providerId="ADAL" clId="{9450D76F-9D69-42EB-97CB-2B215F3378DB}" dt="2020-02-07T10:45:05.321" v="62" actId="20577"/>
          <ac:spMkLst>
            <pc:docMk/>
            <pc:sldMk cId="3168500568" sldId="332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9450D76F-9D69-42EB-97CB-2B215F3378DB}" dt="2020-02-07T11:01:37.192" v="124" actId="20577"/>
        <pc:sldMkLst>
          <pc:docMk/>
          <pc:sldMk cId="614497509" sldId="341"/>
        </pc:sldMkLst>
        <pc:graphicFrameChg chg="modGraphic">
          <ac:chgData name="William Grey" userId="37b73424-c081-4fc2-b1af-363f4f3fd4f3" providerId="ADAL" clId="{9450D76F-9D69-42EB-97CB-2B215F3378DB}" dt="2020-02-07T11:01:37.192" v="124" actId="20577"/>
          <ac:graphicFrameMkLst>
            <pc:docMk/>
            <pc:sldMk cId="614497509" sldId="341"/>
            <ac:graphicFrameMk id="4" creationId="{00000000-0000-0000-0000-000000000000}"/>
          </ac:graphicFrameMkLst>
        </pc:graphicFrameChg>
      </pc:sldChg>
    </pc:docChg>
  </pc:docChgLst>
  <pc:docChgLst>
    <pc:chgData name="William Grey" userId="37b73424-c081-4fc2-b1af-363f4f3fd4f3" providerId="ADAL" clId="{53EDA361-8F96-4455-A71E-11546EA96CFF}"/>
    <pc:docChg chg="undo custSel modSld addMainMaster delMainMaster modMainMaster">
      <pc:chgData name="William Grey" userId="37b73424-c081-4fc2-b1af-363f4f3fd4f3" providerId="ADAL" clId="{53EDA361-8F96-4455-A71E-11546EA96CFF}" dt="2021-08-07T19:03:48.632" v="15" actId="27636"/>
      <pc:docMkLst>
        <pc:docMk/>
      </pc:docMkLst>
      <pc:sldChg chg="modSp mod">
        <pc:chgData name="William Grey" userId="37b73424-c081-4fc2-b1af-363f4f3fd4f3" providerId="ADAL" clId="{53EDA361-8F96-4455-A71E-11546EA96CFF}" dt="2021-08-07T19:03:48.604" v="13" actId="27636"/>
        <pc:sldMkLst>
          <pc:docMk/>
          <pc:sldMk cId="206721647" sldId="286"/>
        </pc:sldMkLst>
        <pc:spChg chg="mod">
          <ac:chgData name="William Grey" userId="37b73424-c081-4fc2-b1af-363f4f3fd4f3" providerId="ADAL" clId="{53EDA361-8F96-4455-A71E-11546EA96CFF}" dt="2021-08-07T19:03:48.604" v="13" actId="27636"/>
          <ac:spMkLst>
            <pc:docMk/>
            <pc:sldMk cId="206721647" sldId="28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451" v="3" actId="27636"/>
        <pc:sldMkLst>
          <pc:docMk/>
          <pc:sldMk cId="1100036677" sldId="301"/>
        </pc:sldMkLst>
        <pc:spChg chg="mod">
          <ac:chgData name="William Grey" userId="37b73424-c081-4fc2-b1af-363f4f3fd4f3" providerId="ADAL" clId="{53EDA361-8F96-4455-A71E-11546EA96CFF}" dt="2021-08-07T19:03:48.451" v="3" actId="27636"/>
          <ac:spMkLst>
            <pc:docMk/>
            <pc:sldMk cId="1100036677" sldId="30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584" v="11" actId="27636"/>
        <pc:sldMkLst>
          <pc:docMk/>
          <pc:sldMk cId="3971015961" sldId="305"/>
        </pc:sldMkLst>
        <pc:spChg chg="mod">
          <ac:chgData name="William Grey" userId="37b73424-c081-4fc2-b1af-363f4f3fd4f3" providerId="ADAL" clId="{53EDA361-8F96-4455-A71E-11546EA96CFF}" dt="2021-08-07T19:03:48.584" v="11" actId="27636"/>
          <ac:spMkLst>
            <pc:docMk/>
            <pc:sldMk cId="3971015961" sldId="30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439" v="2" actId="27636"/>
        <pc:sldMkLst>
          <pc:docMk/>
          <pc:sldMk cId="3467855613" sldId="311"/>
        </pc:sldMkLst>
        <pc:spChg chg="mod">
          <ac:chgData name="William Grey" userId="37b73424-c081-4fc2-b1af-363f4f3fd4f3" providerId="ADAL" clId="{53EDA361-8F96-4455-A71E-11546EA96CFF}" dt="2021-08-07T19:03:48.439" v="2" actId="27636"/>
          <ac:spMkLst>
            <pc:docMk/>
            <pc:sldMk cId="3467855613" sldId="31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616" v="14" actId="27636"/>
        <pc:sldMkLst>
          <pc:docMk/>
          <pc:sldMk cId="2282452006" sldId="326"/>
        </pc:sldMkLst>
        <pc:spChg chg="mod">
          <ac:chgData name="William Grey" userId="37b73424-c081-4fc2-b1af-363f4f3fd4f3" providerId="ADAL" clId="{53EDA361-8F96-4455-A71E-11546EA96CFF}" dt="2021-08-07T19:03:48.616" v="14" actId="27636"/>
          <ac:spMkLst>
            <pc:docMk/>
            <pc:sldMk cId="2282452006" sldId="32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632" v="15" actId="27636"/>
        <pc:sldMkLst>
          <pc:docMk/>
          <pc:sldMk cId="2655123226" sldId="330"/>
        </pc:sldMkLst>
        <pc:spChg chg="mod">
          <ac:chgData name="William Grey" userId="37b73424-c081-4fc2-b1af-363f4f3fd4f3" providerId="ADAL" clId="{53EDA361-8F96-4455-A71E-11546EA96CFF}" dt="2021-08-07T19:03:48.632" v="15" actId="27636"/>
          <ac:spMkLst>
            <pc:docMk/>
            <pc:sldMk cId="2655123226" sldId="33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520" v="6" actId="27636"/>
        <pc:sldMkLst>
          <pc:docMk/>
          <pc:sldMk cId="3534259419" sldId="331"/>
        </pc:sldMkLst>
        <pc:spChg chg="mod">
          <ac:chgData name="William Grey" userId="37b73424-c081-4fc2-b1af-363f4f3fd4f3" providerId="ADAL" clId="{53EDA361-8F96-4455-A71E-11546EA96CFF}" dt="2021-08-07T19:03:48.520" v="6" actId="27636"/>
          <ac:spMkLst>
            <pc:docMk/>
            <pc:sldMk cId="3534259419" sldId="33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515" v="5" actId="27636"/>
        <pc:sldMkLst>
          <pc:docMk/>
          <pc:sldMk cId="3168500568" sldId="332"/>
        </pc:sldMkLst>
        <pc:spChg chg="mod">
          <ac:chgData name="William Grey" userId="37b73424-c081-4fc2-b1af-363f4f3fd4f3" providerId="ADAL" clId="{53EDA361-8F96-4455-A71E-11546EA96CFF}" dt="2021-08-07T19:03:48.515" v="5" actId="27636"/>
          <ac:spMkLst>
            <pc:docMk/>
            <pc:sldMk cId="3168500568" sldId="33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548" v="8" actId="27636"/>
        <pc:sldMkLst>
          <pc:docMk/>
          <pc:sldMk cId="1527586421" sldId="333"/>
        </pc:sldMkLst>
        <pc:spChg chg="mod">
          <ac:chgData name="William Grey" userId="37b73424-c081-4fc2-b1af-363f4f3fd4f3" providerId="ADAL" clId="{53EDA361-8F96-4455-A71E-11546EA96CFF}" dt="2021-08-07T19:03:48.548" v="8" actId="27636"/>
          <ac:spMkLst>
            <pc:docMk/>
            <pc:sldMk cId="1527586421" sldId="33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530" v="7" actId="27636"/>
        <pc:sldMkLst>
          <pc:docMk/>
          <pc:sldMk cId="3323052507" sldId="334"/>
        </pc:sldMkLst>
        <pc:spChg chg="mod">
          <ac:chgData name="William Grey" userId="37b73424-c081-4fc2-b1af-363f4f3fd4f3" providerId="ADAL" clId="{53EDA361-8F96-4455-A71E-11546EA96CFF}" dt="2021-08-07T19:03:48.530" v="7" actId="27636"/>
          <ac:spMkLst>
            <pc:docMk/>
            <pc:sldMk cId="3323052507" sldId="334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464" v="4" actId="27636"/>
        <pc:sldMkLst>
          <pc:docMk/>
          <pc:sldMk cId="3468290692" sldId="335"/>
        </pc:sldMkLst>
        <pc:spChg chg="mod">
          <ac:chgData name="William Grey" userId="37b73424-c081-4fc2-b1af-363f4f3fd4f3" providerId="ADAL" clId="{53EDA361-8F96-4455-A71E-11546EA96CFF}" dt="2021-08-07T19:03:48.464" v="4" actId="27636"/>
          <ac:spMkLst>
            <pc:docMk/>
            <pc:sldMk cId="3468290692" sldId="33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597" v="12" actId="27636"/>
        <pc:sldMkLst>
          <pc:docMk/>
          <pc:sldMk cId="1834376632" sldId="338"/>
        </pc:sldMkLst>
        <pc:spChg chg="mod">
          <ac:chgData name="William Grey" userId="37b73424-c081-4fc2-b1af-363f4f3fd4f3" providerId="ADAL" clId="{53EDA361-8F96-4455-A71E-11546EA96CFF}" dt="2021-08-07T19:03:48.597" v="12" actId="27636"/>
          <ac:spMkLst>
            <pc:docMk/>
            <pc:sldMk cId="1834376632" sldId="33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565" v="10" actId="27636"/>
        <pc:sldMkLst>
          <pc:docMk/>
          <pc:sldMk cId="3433285894" sldId="340"/>
        </pc:sldMkLst>
        <pc:spChg chg="mod">
          <ac:chgData name="William Grey" userId="37b73424-c081-4fc2-b1af-363f4f3fd4f3" providerId="ADAL" clId="{53EDA361-8F96-4455-A71E-11546EA96CFF}" dt="2021-08-07T19:03:48.565" v="10" actId="27636"/>
          <ac:spMkLst>
            <pc:docMk/>
            <pc:sldMk cId="3433285894" sldId="34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3EDA361-8F96-4455-A71E-11546EA96CFF}" dt="2021-08-07T19:03:48.554" v="9" actId="27636"/>
        <pc:sldMkLst>
          <pc:docMk/>
          <pc:sldMk cId="614497509" sldId="341"/>
        </pc:sldMkLst>
        <pc:spChg chg="mod">
          <ac:chgData name="William Grey" userId="37b73424-c081-4fc2-b1af-363f4f3fd4f3" providerId="ADAL" clId="{53EDA361-8F96-4455-A71E-11546EA96CFF}" dt="2021-08-07T19:03:48.554" v="9" actId="27636"/>
          <ac:spMkLst>
            <pc:docMk/>
            <pc:sldMk cId="614497509" sldId="341"/>
            <ac:spMk id="2" creationId="{00000000-0000-0000-0000-000000000000}"/>
          </ac:spMkLst>
        </pc:spChg>
      </pc:sldChg>
      <pc:sldMasterChg chg="new del mod addSldLayout delSldLayout">
        <pc:chgData name="William Grey" userId="37b73424-c081-4fc2-b1af-363f4f3fd4f3" providerId="ADAL" clId="{53EDA361-8F96-4455-A71E-11546EA96CFF}" dt="2021-08-07T19:03:22.656" v="1" actId="6938"/>
        <pc:sldMasterMkLst>
          <pc:docMk/>
          <pc:sldMasterMk cId="1980697878" sldId="2147483660"/>
        </pc:sldMasterMkLst>
        <pc:sldLayoutChg chg="new del replId">
          <pc:chgData name="William Grey" userId="37b73424-c081-4fc2-b1af-363f4f3fd4f3" providerId="ADAL" clId="{53EDA361-8F96-4455-A71E-11546EA96CFF}" dt="2021-08-07T19:03:22.656" v="1" actId="6938"/>
          <pc:sldLayoutMkLst>
            <pc:docMk/>
            <pc:sldMasterMk cId="1980697878" sldId="2147483660"/>
            <pc:sldLayoutMk cId="2324789570" sldId="2147483661"/>
          </pc:sldLayoutMkLst>
        </pc:sldLayoutChg>
        <pc:sldLayoutChg chg="new del replId">
          <pc:chgData name="William Grey" userId="37b73424-c081-4fc2-b1af-363f4f3fd4f3" providerId="ADAL" clId="{53EDA361-8F96-4455-A71E-11546EA96CFF}" dt="2021-08-07T19:03:22.656" v="1" actId="6938"/>
          <pc:sldLayoutMkLst>
            <pc:docMk/>
            <pc:sldMasterMk cId="1980697878" sldId="2147483660"/>
            <pc:sldLayoutMk cId="4032837817" sldId="2147483662"/>
          </pc:sldLayoutMkLst>
        </pc:sldLayoutChg>
        <pc:sldLayoutChg chg="new del replId">
          <pc:chgData name="William Grey" userId="37b73424-c081-4fc2-b1af-363f4f3fd4f3" providerId="ADAL" clId="{53EDA361-8F96-4455-A71E-11546EA96CFF}" dt="2021-08-07T19:03:22.656" v="1" actId="6938"/>
          <pc:sldLayoutMkLst>
            <pc:docMk/>
            <pc:sldMasterMk cId="1980697878" sldId="2147483660"/>
            <pc:sldLayoutMk cId="707490453" sldId="2147483663"/>
          </pc:sldLayoutMkLst>
        </pc:sldLayoutChg>
        <pc:sldLayoutChg chg="new del replId">
          <pc:chgData name="William Grey" userId="37b73424-c081-4fc2-b1af-363f4f3fd4f3" providerId="ADAL" clId="{53EDA361-8F96-4455-A71E-11546EA96CFF}" dt="2021-08-07T19:03:22.656" v="1" actId="6938"/>
          <pc:sldLayoutMkLst>
            <pc:docMk/>
            <pc:sldMasterMk cId="1980697878" sldId="2147483660"/>
            <pc:sldLayoutMk cId="590098177" sldId="2147483664"/>
          </pc:sldLayoutMkLst>
        </pc:sldLayoutChg>
        <pc:sldLayoutChg chg="new del replId">
          <pc:chgData name="William Grey" userId="37b73424-c081-4fc2-b1af-363f4f3fd4f3" providerId="ADAL" clId="{53EDA361-8F96-4455-A71E-11546EA96CFF}" dt="2021-08-07T19:03:22.656" v="1" actId="6938"/>
          <pc:sldLayoutMkLst>
            <pc:docMk/>
            <pc:sldMasterMk cId="1980697878" sldId="2147483660"/>
            <pc:sldLayoutMk cId="1816226051" sldId="2147483665"/>
          </pc:sldLayoutMkLst>
        </pc:sldLayoutChg>
        <pc:sldLayoutChg chg="new del replId">
          <pc:chgData name="William Grey" userId="37b73424-c081-4fc2-b1af-363f4f3fd4f3" providerId="ADAL" clId="{53EDA361-8F96-4455-A71E-11546EA96CFF}" dt="2021-08-07T19:03:22.656" v="1" actId="6938"/>
          <pc:sldLayoutMkLst>
            <pc:docMk/>
            <pc:sldMasterMk cId="1980697878" sldId="2147483660"/>
            <pc:sldLayoutMk cId="1172809089" sldId="2147483666"/>
          </pc:sldLayoutMkLst>
        </pc:sldLayoutChg>
        <pc:sldLayoutChg chg="new del replId">
          <pc:chgData name="William Grey" userId="37b73424-c081-4fc2-b1af-363f4f3fd4f3" providerId="ADAL" clId="{53EDA361-8F96-4455-A71E-11546EA96CFF}" dt="2021-08-07T19:03:22.656" v="1" actId="6938"/>
          <pc:sldLayoutMkLst>
            <pc:docMk/>
            <pc:sldMasterMk cId="1980697878" sldId="2147483660"/>
            <pc:sldLayoutMk cId="988312399" sldId="2147483667"/>
          </pc:sldLayoutMkLst>
        </pc:sldLayoutChg>
        <pc:sldLayoutChg chg="new del replId">
          <pc:chgData name="William Grey" userId="37b73424-c081-4fc2-b1af-363f4f3fd4f3" providerId="ADAL" clId="{53EDA361-8F96-4455-A71E-11546EA96CFF}" dt="2021-08-07T19:03:22.656" v="1" actId="6938"/>
          <pc:sldLayoutMkLst>
            <pc:docMk/>
            <pc:sldMasterMk cId="1980697878" sldId="2147483660"/>
            <pc:sldLayoutMk cId="1952025480" sldId="2147483668"/>
          </pc:sldLayoutMkLst>
        </pc:sldLayoutChg>
        <pc:sldLayoutChg chg="new del replId">
          <pc:chgData name="William Grey" userId="37b73424-c081-4fc2-b1af-363f4f3fd4f3" providerId="ADAL" clId="{53EDA361-8F96-4455-A71E-11546EA96CFF}" dt="2021-08-07T19:03:22.656" v="1" actId="6938"/>
          <pc:sldLayoutMkLst>
            <pc:docMk/>
            <pc:sldMasterMk cId="1980697878" sldId="2147483660"/>
            <pc:sldLayoutMk cId="1882572700" sldId="2147483669"/>
          </pc:sldLayoutMkLst>
        </pc:sldLayoutChg>
        <pc:sldLayoutChg chg="new del replId">
          <pc:chgData name="William Grey" userId="37b73424-c081-4fc2-b1af-363f4f3fd4f3" providerId="ADAL" clId="{53EDA361-8F96-4455-A71E-11546EA96CFF}" dt="2021-08-07T19:03:22.656" v="1" actId="6938"/>
          <pc:sldLayoutMkLst>
            <pc:docMk/>
            <pc:sldMasterMk cId="1980697878" sldId="2147483660"/>
            <pc:sldLayoutMk cId="2802079322" sldId="2147483670"/>
          </pc:sldLayoutMkLst>
        </pc:sldLayoutChg>
        <pc:sldLayoutChg chg="new del replId">
          <pc:chgData name="William Grey" userId="37b73424-c081-4fc2-b1af-363f4f3fd4f3" providerId="ADAL" clId="{53EDA361-8F96-4455-A71E-11546EA96CFF}" dt="2021-08-07T19:03:22.656" v="1" actId="6938"/>
          <pc:sldLayoutMkLst>
            <pc:docMk/>
            <pc:sldMasterMk cId="1980697878" sldId="2147483660"/>
            <pc:sldLayoutMk cId="3207681621" sldId="2147483671"/>
          </pc:sldLayoutMkLst>
        </pc:sldLayoutChg>
      </pc:sldMasterChg>
    </pc:docChg>
  </pc:docChgLst>
  <pc:docChgLst>
    <pc:chgData name="William Grey" userId="37b73424-c081-4fc2-b1af-363f4f3fd4f3" providerId="ADAL" clId="{29306F8D-1F6A-49AE-ADD3-CB6F235F8D8D}"/>
    <pc:docChg chg="undo custSel addSld delSld modSld sldOrd">
      <pc:chgData name="William Grey" userId="37b73424-c081-4fc2-b1af-363f4f3fd4f3" providerId="ADAL" clId="{29306F8D-1F6A-49AE-ADD3-CB6F235F8D8D}" dt="2021-08-09T20:46:13.992" v="1856"/>
      <pc:docMkLst>
        <pc:docMk/>
      </pc:docMkLst>
      <pc:sldChg chg="modSp mod">
        <pc:chgData name="William Grey" userId="37b73424-c081-4fc2-b1af-363f4f3fd4f3" providerId="ADAL" clId="{29306F8D-1F6A-49AE-ADD3-CB6F235F8D8D}" dt="2021-08-09T19:36:44.294" v="36" actId="20577"/>
        <pc:sldMkLst>
          <pc:docMk/>
          <pc:sldMk cId="222047521" sldId="280"/>
        </pc:sldMkLst>
        <pc:spChg chg="mod">
          <ac:chgData name="William Grey" userId="37b73424-c081-4fc2-b1af-363f4f3fd4f3" providerId="ADAL" clId="{29306F8D-1F6A-49AE-ADD3-CB6F235F8D8D}" dt="2021-08-09T19:36:44.294" v="36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9306F8D-1F6A-49AE-ADD3-CB6F235F8D8D}" dt="2021-08-09T20:35:37.263" v="1791" actId="20577"/>
        <pc:sldMkLst>
          <pc:docMk/>
          <pc:sldMk cId="3971015961" sldId="305"/>
        </pc:sldMkLst>
        <pc:spChg chg="mod">
          <ac:chgData name="William Grey" userId="37b73424-c081-4fc2-b1af-363f4f3fd4f3" providerId="ADAL" clId="{29306F8D-1F6A-49AE-ADD3-CB6F235F8D8D}" dt="2021-08-09T20:35:37.263" v="1791" actId="20577"/>
          <ac:spMkLst>
            <pc:docMk/>
            <pc:sldMk cId="3971015961" sldId="305"/>
            <ac:spMk id="2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35:32.951" v="1781" actId="11"/>
          <ac:spMkLst>
            <pc:docMk/>
            <pc:sldMk cId="3971015961" sldId="30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9306F8D-1F6A-49AE-ADD3-CB6F235F8D8D}" dt="2021-08-09T19:37:00.221" v="46" actId="20577"/>
        <pc:sldMkLst>
          <pc:docMk/>
          <pc:sldMk cId="3467855613" sldId="311"/>
        </pc:sldMkLst>
        <pc:spChg chg="mod">
          <ac:chgData name="William Grey" userId="37b73424-c081-4fc2-b1af-363f4f3fd4f3" providerId="ADAL" clId="{29306F8D-1F6A-49AE-ADD3-CB6F235F8D8D}" dt="2021-08-09T19:37:00.221" v="46" actId="20577"/>
          <ac:spMkLst>
            <pc:docMk/>
            <pc:sldMk cId="3467855613" sldId="311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29306F8D-1F6A-49AE-ADD3-CB6F235F8D8D}" dt="2021-08-09T19:36:20.877" v="0" actId="47"/>
        <pc:sldMkLst>
          <pc:docMk/>
          <pc:sldMk cId="2655123226" sldId="330"/>
        </pc:sldMkLst>
      </pc:sldChg>
      <pc:sldChg chg="delSp modSp mod">
        <pc:chgData name="William Grey" userId="37b73424-c081-4fc2-b1af-363f4f3fd4f3" providerId="ADAL" clId="{29306F8D-1F6A-49AE-ADD3-CB6F235F8D8D}" dt="2021-08-09T20:36:15.729" v="1826" actId="20577"/>
        <pc:sldMkLst>
          <pc:docMk/>
          <pc:sldMk cId="1486699591" sldId="336"/>
        </pc:sldMkLst>
        <pc:spChg chg="mod">
          <ac:chgData name="William Grey" userId="37b73424-c081-4fc2-b1af-363f4f3fd4f3" providerId="ADAL" clId="{29306F8D-1F6A-49AE-ADD3-CB6F235F8D8D}" dt="2021-08-09T20:06:11.472" v="444" actId="27636"/>
          <ac:spMkLst>
            <pc:docMk/>
            <pc:sldMk cId="1486699591" sldId="336"/>
            <ac:spMk id="2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36:15.729" v="1826" actId="20577"/>
          <ac:spMkLst>
            <pc:docMk/>
            <pc:sldMk cId="1486699591" sldId="336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06:27.551" v="445" actId="207"/>
          <ac:spMkLst>
            <pc:docMk/>
            <pc:sldMk cId="1486699591" sldId="336"/>
            <ac:spMk id="24" creationId="{00000000-0000-0000-0000-000000000000}"/>
          </ac:spMkLst>
        </pc:spChg>
        <pc:cxnChg chg="del">
          <ac:chgData name="William Grey" userId="37b73424-c081-4fc2-b1af-363f4f3fd4f3" providerId="ADAL" clId="{29306F8D-1F6A-49AE-ADD3-CB6F235F8D8D}" dt="2021-08-09T20:05:51.932" v="417" actId="478"/>
          <ac:cxnSpMkLst>
            <pc:docMk/>
            <pc:sldMk cId="1486699591" sldId="336"/>
            <ac:cxnSpMk id="26" creationId="{00000000-0000-0000-0000-000000000000}"/>
          </ac:cxnSpMkLst>
        </pc:cxnChg>
      </pc:sldChg>
      <pc:sldChg chg="del">
        <pc:chgData name="William Grey" userId="37b73424-c081-4fc2-b1af-363f4f3fd4f3" providerId="ADAL" clId="{29306F8D-1F6A-49AE-ADD3-CB6F235F8D8D}" dt="2021-08-09T19:36:22.063" v="4" actId="47"/>
        <pc:sldMkLst>
          <pc:docMk/>
          <pc:sldMk cId="1834376632" sldId="338"/>
        </pc:sldMkLst>
      </pc:sldChg>
      <pc:sldChg chg="del">
        <pc:chgData name="William Grey" userId="37b73424-c081-4fc2-b1af-363f4f3fd4f3" providerId="ADAL" clId="{29306F8D-1F6A-49AE-ADD3-CB6F235F8D8D}" dt="2021-08-09T19:36:38.279" v="21" actId="47"/>
        <pc:sldMkLst>
          <pc:docMk/>
          <pc:sldMk cId="3360049389" sldId="343"/>
        </pc:sldMkLst>
      </pc:sldChg>
      <pc:sldChg chg="del">
        <pc:chgData name="William Grey" userId="37b73424-c081-4fc2-b1af-363f4f3fd4f3" providerId="ADAL" clId="{29306F8D-1F6A-49AE-ADD3-CB6F235F8D8D}" dt="2021-08-09T19:36:37.567" v="20" actId="47"/>
        <pc:sldMkLst>
          <pc:docMk/>
          <pc:sldMk cId="2265601334" sldId="344"/>
        </pc:sldMkLst>
      </pc:sldChg>
      <pc:sldChg chg="modSp mod">
        <pc:chgData name="William Grey" userId="37b73424-c081-4fc2-b1af-363f4f3fd4f3" providerId="ADAL" clId="{29306F8D-1F6A-49AE-ADD3-CB6F235F8D8D}" dt="2021-08-09T20:05:12.527" v="389" actId="20577"/>
        <pc:sldMkLst>
          <pc:docMk/>
          <pc:sldMk cId="1967813586" sldId="346"/>
        </pc:sldMkLst>
        <pc:spChg chg="mod">
          <ac:chgData name="William Grey" userId="37b73424-c081-4fc2-b1af-363f4f3fd4f3" providerId="ADAL" clId="{29306F8D-1F6A-49AE-ADD3-CB6F235F8D8D}" dt="2021-08-09T20:05:12.527" v="389" actId="20577"/>
          <ac:spMkLst>
            <pc:docMk/>
            <pc:sldMk cId="1967813586" sldId="346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29306F8D-1F6A-49AE-ADD3-CB6F235F8D8D}" dt="2021-08-09T20:15:14.808" v="983" actId="47"/>
        <pc:sldMkLst>
          <pc:docMk/>
          <pc:sldMk cId="4263698345" sldId="347"/>
        </pc:sldMkLst>
      </pc:sldChg>
      <pc:sldChg chg="del">
        <pc:chgData name="William Grey" userId="37b73424-c081-4fc2-b1af-363f4f3fd4f3" providerId="ADAL" clId="{29306F8D-1F6A-49AE-ADD3-CB6F235F8D8D}" dt="2021-08-09T20:15:26.154" v="985" actId="47"/>
        <pc:sldMkLst>
          <pc:docMk/>
          <pc:sldMk cId="3766721273" sldId="348"/>
        </pc:sldMkLst>
      </pc:sldChg>
      <pc:sldChg chg="del">
        <pc:chgData name="William Grey" userId="37b73424-c081-4fc2-b1af-363f4f3fd4f3" providerId="ADAL" clId="{29306F8D-1F6A-49AE-ADD3-CB6F235F8D8D}" dt="2021-08-09T20:15:20.584" v="984" actId="47"/>
        <pc:sldMkLst>
          <pc:docMk/>
          <pc:sldMk cId="679184136" sldId="349"/>
        </pc:sldMkLst>
      </pc:sldChg>
      <pc:sldChg chg="del">
        <pc:chgData name="William Grey" userId="37b73424-c081-4fc2-b1af-363f4f3fd4f3" providerId="ADAL" clId="{29306F8D-1F6A-49AE-ADD3-CB6F235F8D8D}" dt="2021-08-09T19:36:28.442" v="17" actId="47"/>
        <pc:sldMkLst>
          <pc:docMk/>
          <pc:sldMk cId="3210287168" sldId="354"/>
        </pc:sldMkLst>
      </pc:sldChg>
      <pc:sldChg chg="add del">
        <pc:chgData name="William Grey" userId="37b73424-c081-4fc2-b1af-363f4f3fd4f3" providerId="ADAL" clId="{29306F8D-1F6A-49AE-ADD3-CB6F235F8D8D}" dt="2021-08-09T20:15:35.276" v="987" actId="47"/>
        <pc:sldMkLst>
          <pc:docMk/>
          <pc:sldMk cId="3779789624" sldId="355"/>
        </pc:sldMkLst>
      </pc:sldChg>
      <pc:sldChg chg="del">
        <pc:chgData name="William Grey" userId="37b73424-c081-4fc2-b1af-363f4f3fd4f3" providerId="ADAL" clId="{29306F8D-1F6A-49AE-ADD3-CB6F235F8D8D}" dt="2021-08-09T19:36:27.996" v="16" actId="47"/>
        <pc:sldMkLst>
          <pc:docMk/>
          <pc:sldMk cId="3658706933" sldId="356"/>
        </pc:sldMkLst>
      </pc:sldChg>
      <pc:sldChg chg="del">
        <pc:chgData name="William Grey" userId="37b73424-c081-4fc2-b1af-363f4f3fd4f3" providerId="ADAL" clId="{29306F8D-1F6A-49AE-ADD3-CB6F235F8D8D}" dt="2021-08-09T19:36:27.561" v="15" actId="47"/>
        <pc:sldMkLst>
          <pc:docMk/>
          <pc:sldMk cId="472038125" sldId="357"/>
        </pc:sldMkLst>
      </pc:sldChg>
      <pc:sldChg chg="del">
        <pc:chgData name="William Grey" userId="37b73424-c081-4fc2-b1af-363f4f3fd4f3" providerId="ADAL" clId="{29306F8D-1F6A-49AE-ADD3-CB6F235F8D8D}" dt="2021-08-09T19:36:27.206" v="14" actId="47"/>
        <pc:sldMkLst>
          <pc:docMk/>
          <pc:sldMk cId="641882779" sldId="361"/>
        </pc:sldMkLst>
      </pc:sldChg>
      <pc:sldChg chg="del">
        <pc:chgData name="William Grey" userId="37b73424-c081-4fc2-b1af-363f4f3fd4f3" providerId="ADAL" clId="{29306F8D-1F6A-49AE-ADD3-CB6F235F8D8D}" dt="2021-08-09T19:36:26.836" v="13" actId="47"/>
        <pc:sldMkLst>
          <pc:docMk/>
          <pc:sldMk cId="1863030822" sldId="362"/>
        </pc:sldMkLst>
      </pc:sldChg>
      <pc:sldChg chg="del">
        <pc:chgData name="William Grey" userId="37b73424-c081-4fc2-b1af-363f4f3fd4f3" providerId="ADAL" clId="{29306F8D-1F6A-49AE-ADD3-CB6F235F8D8D}" dt="2021-08-09T19:36:26.439" v="12" actId="47"/>
        <pc:sldMkLst>
          <pc:docMk/>
          <pc:sldMk cId="3143209105" sldId="363"/>
        </pc:sldMkLst>
      </pc:sldChg>
      <pc:sldChg chg="del">
        <pc:chgData name="William Grey" userId="37b73424-c081-4fc2-b1af-363f4f3fd4f3" providerId="ADAL" clId="{29306F8D-1F6A-49AE-ADD3-CB6F235F8D8D}" dt="2021-08-09T19:36:26.160" v="11" actId="47"/>
        <pc:sldMkLst>
          <pc:docMk/>
          <pc:sldMk cId="3366781138" sldId="364"/>
        </pc:sldMkLst>
      </pc:sldChg>
      <pc:sldChg chg="del">
        <pc:chgData name="William Grey" userId="37b73424-c081-4fc2-b1af-363f4f3fd4f3" providerId="ADAL" clId="{29306F8D-1F6A-49AE-ADD3-CB6F235F8D8D}" dt="2021-08-09T19:36:25.981" v="10" actId="47"/>
        <pc:sldMkLst>
          <pc:docMk/>
          <pc:sldMk cId="4203482018" sldId="365"/>
        </pc:sldMkLst>
      </pc:sldChg>
      <pc:sldChg chg="del">
        <pc:chgData name="William Grey" userId="37b73424-c081-4fc2-b1af-363f4f3fd4f3" providerId="ADAL" clId="{29306F8D-1F6A-49AE-ADD3-CB6F235F8D8D}" dt="2021-08-09T19:36:25.716" v="9" actId="47"/>
        <pc:sldMkLst>
          <pc:docMk/>
          <pc:sldMk cId="2648712275" sldId="366"/>
        </pc:sldMkLst>
      </pc:sldChg>
      <pc:sldChg chg="del">
        <pc:chgData name="William Grey" userId="37b73424-c081-4fc2-b1af-363f4f3fd4f3" providerId="ADAL" clId="{29306F8D-1F6A-49AE-ADD3-CB6F235F8D8D}" dt="2021-08-09T19:36:25.524" v="8" actId="47"/>
        <pc:sldMkLst>
          <pc:docMk/>
          <pc:sldMk cId="3800842274" sldId="367"/>
        </pc:sldMkLst>
      </pc:sldChg>
      <pc:sldChg chg="del">
        <pc:chgData name="William Grey" userId="37b73424-c081-4fc2-b1af-363f4f3fd4f3" providerId="ADAL" clId="{29306F8D-1F6A-49AE-ADD3-CB6F235F8D8D}" dt="2021-08-09T19:36:25.362" v="7" actId="47"/>
        <pc:sldMkLst>
          <pc:docMk/>
          <pc:sldMk cId="3945799147" sldId="368"/>
        </pc:sldMkLst>
      </pc:sldChg>
      <pc:sldChg chg="del">
        <pc:chgData name="William Grey" userId="37b73424-c081-4fc2-b1af-363f4f3fd4f3" providerId="ADAL" clId="{29306F8D-1F6A-49AE-ADD3-CB6F235F8D8D}" dt="2021-08-09T19:36:25.089" v="6" actId="47"/>
        <pc:sldMkLst>
          <pc:docMk/>
          <pc:sldMk cId="4200309927" sldId="369"/>
        </pc:sldMkLst>
      </pc:sldChg>
      <pc:sldChg chg="del">
        <pc:chgData name="William Grey" userId="37b73424-c081-4fc2-b1af-363f4f3fd4f3" providerId="ADAL" clId="{29306F8D-1F6A-49AE-ADD3-CB6F235F8D8D}" dt="2021-08-09T19:36:24.291" v="5" actId="47"/>
        <pc:sldMkLst>
          <pc:docMk/>
          <pc:sldMk cId="2038674829" sldId="370"/>
        </pc:sldMkLst>
      </pc:sldChg>
      <pc:sldChg chg="del">
        <pc:chgData name="William Grey" userId="37b73424-c081-4fc2-b1af-363f4f3fd4f3" providerId="ADAL" clId="{29306F8D-1F6A-49AE-ADD3-CB6F235F8D8D}" dt="2021-08-09T20:15:33.505" v="986" actId="47"/>
        <pc:sldMkLst>
          <pc:docMk/>
          <pc:sldMk cId="3560612431" sldId="371"/>
        </pc:sldMkLst>
      </pc:sldChg>
      <pc:sldChg chg="addSp delSp modSp new mod ord">
        <pc:chgData name="William Grey" userId="37b73424-c081-4fc2-b1af-363f4f3fd4f3" providerId="ADAL" clId="{29306F8D-1F6A-49AE-ADD3-CB6F235F8D8D}" dt="2021-08-09T20:25:58.601" v="1364" actId="20577"/>
        <pc:sldMkLst>
          <pc:docMk/>
          <pc:sldMk cId="1724750470" sldId="372"/>
        </pc:sldMkLst>
        <pc:spChg chg="mod">
          <ac:chgData name="William Grey" userId="37b73424-c081-4fc2-b1af-363f4f3fd4f3" providerId="ADAL" clId="{29306F8D-1F6A-49AE-ADD3-CB6F235F8D8D}" dt="2021-08-09T19:41:25.641" v="128" actId="20577"/>
          <ac:spMkLst>
            <pc:docMk/>
            <pc:sldMk cId="1724750470" sldId="372"/>
            <ac:spMk id="2" creationId="{DF97538E-52A4-4DA5-8C56-73AF18034A0F}"/>
          </ac:spMkLst>
        </pc:spChg>
        <pc:spChg chg="del">
          <ac:chgData name="William Grey" userId="37b73424-c081-4fc2-b1af-363f4f3fd4f3" providerId="ADAL" clId="{29306F8D-1F6A-49AE-ADD3-CB6F235F8D8D}" dt="2021-08-09T19:39:42.009" v="67" actId="3680"/>
          <ac:spMkLst>
            <pc:docMk/>
            <pc:sldMk cId="1724750470" sldId="372"/>
            <ac:spMk id="3" creationId="{71190308-105C-4305-BB6F-E563B707EADB}"/>
          </ac:spMkLst>
        </pc:spChg>
        <pc:spChg chg="add mod">
          <ac:chgData name="William Grey" userId="37b73424-c081-4fc2-b1af-363f4f3fd4f3" providerId="ADAL" clId="{29306F8D-1F6A-49AE-ADD3-CB6F235F8D8D}" dt="2021-08-09T20:25:58.601" v="1364" actId="20577"/>
          <ac:spMkLst>
            <pc:docMk/>
            <pc:sldMk cId="1724750470" sldId="372"/>
            <ac:spMk id="6" creationId="{66138F69-5C5F-41F9-930B-3AC050C81925}"/>
          </ac:spMkLst>
        </pc:spChg>
        <pc:graphicFrameChg chg="add mod ord modGraphic">
          <ac:chgData name="William Grey" userId="37b73424-c081-4fc2-b1af-363f4f3fd4f3" providerId="ADAL" clId="{29306F8D-1F6A-49AE-ADD3-CB6F235F8D8D}" dt="2021-08-09T20:25:14.245" v="1225" actId="14734"/>
          <ac:graphicFrameMkLst>
            <pc:docMk/>
            <pc:sldMk cId="1724750470" sldId="372"/>
            <ac:graphicFrameMk id="4" creationId="{5ECA97D6-D515-4C55-9710-06DDB71B2FF9}"/>
          </ac:graphicFrameMkLst>
        </pc:graphicFrameChg>
      </pc:sldChg>
      <pc:sldChg chg="del">
        <pc:chgData name="William Grey" userId="37b73424-c081-4fc2-b1af-363f4f3fd4f3" providerId="ADAL" clId="{29306F8D-1F6A-49AE-ADD3-CB6F235F8D8D}" dt="2021-08-09T19:36:21.856" v="3" actId="47"/>
        <pc:sldMkLst>
          <pc:docMk/>
          <pc:sldMk cId="3042104654" sldId="372"/>
        </pc:sldMkLst>
      </pc:sldChg>
      <pc:sldChg chg="del">
        <pc:chgData name="William Grey" userId="37b73424-c081-4fc2-b1af-363f4f3fd4f3" providerId="ADAL" clId="{29306F8D-1F6A-49AE-ADD3-CB6F235F8D8D}" dt="2021-08-09T19:36:21.662" v="2" actId="47"/>
        <pc:sldMkLst>
          <pc:docMk/>
          <pc:sldMk cId="307998624" sldId="373"/>
        </pc:sldMkLst>
      </pc:sldChg>
      <pc:sldChg chg="addSp delSp modSp add mod">
        <pc:chgData name="William Grey" userId="37b73424-c081-4fc2-b1af-363f4f3fd4f3" providerId="ADAL" clId="{29306F8D-1F6A-49AE-ADD3-CB6F235F8D8D}" dt="2021-08-09T20:10:55.749" v="683" actId="20577"/>
        <pc:sldMkLst>
          <pc:docMk/>
          <pc:sldMk cId="777409919" sldId="373"/>
        </pc:sldMkLst>
        <pc:spChg chg="mod">
          <ac:chgData name="William Grey" userId="37b73424-c081-4fc2-b1af-363f4f3fd4f3" providerId="ADAL" clId="{29306F8D-1F6A-49AE-ADD3-CB6F235F8D8D}" dt="2021-08-09T20:10:55.749" v="683" actId="20577"/>
          <ac:spMkLst>
            <pc:docMk/>
            <pc:sldMk cId="777409919" sldId="373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09:00.195" v="608" actId="207"/>
          <ac:spMkLst>
            <pc:docMk/>
            <pc:sldMk cId="777409919" sldId="373"/>
            <ac:spMk id="4" creationId="{00000000-0000-0000-0000-000000000000}"/>
          </ac:spMkLst>
        </pc:spChg>
        <pc:spChg chg="add del">
          <ac:chgData name="William Grey" userId="37b73424-c081-4fc2-b1af-363f4f3fd4f3" providerId="ADAL" clId="{29306F8D-1F6A-49AE-ADD3-CB6F235F8D8D}" dt="2021-08-09T20:09:20.067" v="610"/>
          <ac:spMkLst>
            <pc:docMk/>
            <pc:sldMk cId="777409919" sldId="373"/>
            <ac:spMk id="9" creationId="{D3633E71-8A80-442E-B840-E6D3AC50E824}"/>
          </ac:spMkLst>
        </pc:spChg>
      </pc:sldChg>
      <pc:sldChg chg="del">
        <pc:chgData name="William Grey" userId="37b73424-c081-4fc2-b1af-363f4f3fd4f3" providerId="ADAL" clId="{29306F8D-1F6A-49AE-ADD3-CB6F235F8D8D}" dt="2021-08-09T19:36:21.387" v="1" actId="47"/>
        <pc:sldMkLst>
          <pc:docMk/>
          <pc:sldMk cId="785304071" sldId="374"/>
        </pc:sldMkLst>
      </pc:sldChg>
      <pc:sldChg chg="modSp add mod">
        <pc:chgData name="William Grey" userId="37b73424-c081-4fc2-b1af-363f4f3fd4f3" providerId="ADAL" clId="{29306F8D-1F6A-49AE-ADD3-CB6F235F8D8D}" dt="2021-08-09T20:36:04.231" v="1794" actId="20577"/>
        <pc:sldMkLst>
          <pc:docMk/>
          <pc:sldMk cId="2982294113" sldId="374"/>
        </pc:sldMkLst>
        <pc:spChg chg="mod">
          <ac:chgData name="William Grey" userId="37b73424-c081-4fc2-b1af-363f4f3fd4f3" providerId="ADAL" clId="{29306F8D-1F6A-49AE-ADD3-CB6F235F8D8D}" dt="2021-08-09T20:36:04.231" v="1794" actId="20577"/>
          <ac:spMkLst>
            <pc:docMk/>
            <pc:sldMk cId="2982294113" sldId="374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08:47.935" v="607" actId="207"/>
          <ac:spMkLst>
            <pc:docMk/>
            <pc:sldMk cId="2982294113" sldId="374"/>
            <ac:spMk id="24" creationId="{00000000-0000-0000-0000-000000000000}"/>
          </ac:spMkLst>
        </pc:spChg>
      </pc:sldChg>
      <pc:sldChg chg="modSp add mod">
        <pc:chgData name="William Grey" userId="37b73424-c081-4fc2-b1af-363f4f3fd4f3" providerId="ADAL" clId="{29306F8D-1F6A-49AE-ADD3-CB6F235F8D8D}" dt="2021-08-09T20:10:45.752" v="681" actId="20577"/>
        <pc:sldMkLst>
          <pc:docMk/>
          <pc:sldMk cId="3693418800" sldId="375"/>
        </pc:sldMkLst>
        <pc:spChg chg="mod">
          <ac:chgData name="William Grey" userId="37b73424-c081-4fc2-b1af-363f4f3fd4f3" providerId="ADAL" clId="{29306F8D-1F6A-49AE-ADD3-CB6F235F8D8D}" dt="2021-08-09T20:10:45.752" v="681" actId="20577"/>
          <ac:spMkLst>
            <pc:docMk/>
            <pc:sldMk cId="3693418800" sldId="375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10:18.788" v="649" actId="207"/>
          <ac:spMkLst>
            <pc:docMk/>
            <pc:sldMk cId="3693418800" sldId="375"/>
            <ac:spMk id="4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10:01.237" v="646" actId="20577"/>
          <ac:spMkLst>
            <pc:docMk/>
            <pc:sldMk cId="3693418800" sldId="375"/>
            <ac:spMk id="24" creationId="{00000000-0000-0000-0000-000000000000}"/>
          </ac:spMkLst>
        </pc:spChg>
      </pc:sldChg>
      <pc:sldChg chg="modSp add mod">
        <pc:chgData name="William Grey" userId="37b73424-c081-4fc2-b1af-363f4f3fd4f3" providerId="ADAL" clId="{29306F8D-1F6A-49AE-ADD3-CB6F235F8D8D}" dt="2021-08-09T20:11:34.583" v="723" actId="207"/>
        <pc:sldMkLst>
          <pc:docMk/>
          <pc:sldMk cId="2188915503" sldId="376"/>
        </pc:sldMkLst>
        <pc:spChg chg="mod">
          <ac:chgData name="William Grey" userId="37b73424-c081-4fc2-b1af-363f4f3fd4f3" providerId="ADAL" clId="{29306F8D-1F6A-49AE-ADD3-CB6F235F8D8D}" dt="2021-08-09T20:11:21.210" v="722" actId="20577"/>
          <ac:spMkLst>
            <pc:docMk/>
            <pc:sldMk cId="2188915503" sldId="376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11:34.583" v="723" actId="207"/>
          <ac:spMkLst>
            <pc:docMk/>
            <pc:sldMk cId="2188915503" sldId="376"/>
            <ac:spMk id="6" creationId="{00000000-0000-0000-0000-000000000000}"/>
          </ac:spMkLst>
        </pc:spChg>
      </pc:sldChg>
      <pc:sldChg chg="modSp add mod">
        <pc:chgData name="William Grey" userId="37b73424-c081-4fc2-b1af-363f4f3fd4f3" providerId="ADAL" clId="{29306F8D-1F6A-49AE-ADD3-CB6F235F8D8D}" dt="2021-08-09T20:23:53.294" v="1220" actId="20577"/>
        <pc:sldMkLst>
          <pc:docMk/>
          <pc:sldMk cId="595143821" sldId="377"/>
        </pc:sldMkLst>
        <pc:spChg chg="mod">
          <ac:chgData name="William Grey" userId="37b73424-c081-4fc2-b1af-363f4f3fd4f3" providerId="ADAL" clId="{29306F8D-1F6A-49AE-ADD3-CB6F235F8D8D}" dt="2021-08-09T20:23:53.294" v="1220" actId="20577"/>
          <ac:spMkLst>
            <pc:docMk/>
            <pc:sldMk cId="595143821" sldId="377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13:29.128" v="941" actId="1076"/>
          <ac:spMkLst>
            <pc:docMk/>
            <pc:sldMk cId="595143821" sldId="377"/>
            <ac:spMk id="4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13:33.266" v="942" actId="1076"/>
          <ac:spMkLst>
            <pc:docMk/>
            <pc:sldMk cId="595143821" sldId="377"/>
            <ac:spMk id="6" creationId="{00000000-0000-0000-0000-000000000000}"/>
          </ac:spMkLst>
        </pc:spChg>
      </pc:sldChg>
      <pc:sldChg chg="add del">
        <pc:chgData name="William Grey" userId="37b73424-c081-4fc2-b1af-363f4f3fd4f3" providerId="ADAL" clId="{29306F8D-1F6A-49AE-ADD3-CB6F235F8D8D}" dt="2021-08-09T20:15:11.373" v="982" actId="47"/>
        <pc:sldMkLst>
          <pc:docMk/>
          <pc:sldMk cId="3436254014" sldId="378"/>
        </pc:sldMkLst>
      </pc:sldChg>
      <pc:sldChg chg="modSp add mod">
        <pc:chgData name="William Grey" userId="37b73424-c081-4fc2-b1af-363f4f3fd4f3" providerId="ADAL" clId="{29306F8D-1F6A-49AE-ADD3-CB6F235F8D8D}" dt="2021-08-09T20:18:10.711" v="1050" actId="20577"/>
        <pc:sldMkLst>
          <pc:docMk/>
          <pc:sldMk cId="3058495113" sldId="379"/>
        </pc:sldMkLst>
        <pc:spChg chg="mod">
          <ac:chgData name="William Grey" userId="37b73424-c081-4fc2-b1af-363f4f3fd4f3" providerId="ADAL" clId="{29306F8D-1F6A-49AE-ADD3-CB6F235F8D8D}" dt="2021-08-09T20:18:10.711" v="1050" actId="20577"/>
          <ac:spMkLst>
            <pc:docMk/>
            <pc:sldMk cId="3058495113" sldId="379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14:19.683" v="981" actId="207"/>
          <ac:spMkLst>
            <pc:docMk/>
            <pc:sldMk cId="3058495113" sldId="379"/>
            <ac:spMk id="6" creationId="{00000000-0000-0000-0000-000000000000}"/>
          </ac:spMkLst>
        </pc:spChg>
      </pc:sldChg>
      <pc:sldChg chg="modSp add mod">
        <pc:chgData name="William Grey" userId="37b73424-c081-4fc2-b1af-363f4f3fd4f3" providerId="ADAL" clId="{29306F8D-1F6A-49AE-ADD3-CB6F235F8D8D}" dt="2021-08-09T20:16:55.016" v="1004" actId="20577"/>
        <pc:sldMkLst>
          <pc:docMk/>
          <pc:sldMk cId="307998624" sldId="380"/>
        </pc:sldMkLst>
        <pc:spChg chg="mod">
          <ac:chgData name="William Grey" userId="37b73424-c081-4fc2-b1af-363f4f3fd4f3" providerId="ADAL" clId="{29306F8D-1F6A-49AE-ADD3-CB6F235F8D8D}" dt="2021-08-09T20:16:55.016" v="1004" actId="20577"/>
          <ac:spMkLst>
            <pc:docMk/>
            <pc:sldMk cId="307998624" sldId="380"/>
            <ac:spMk id="3" creationId="{CDE20E6A-18BA-414D-94BA-BC4A3AFBE493}"/>
          </ac:spMkLst>
        </pc:spChg>
      </pc:sldChg>
      <pc:sldChg chg="modSp add mod">
        <pc:chgData name="William Grey" userId="37b73424-c081-4fc2-b1af-363f4f3fd4f3" providerId="ADAL" clId="{29306F8D-1F6A-49AE-ADD3-CB6F235F8D8D}" dt="2021-08-09T20:17:43.200" v="1046" actId="20577"/>
        <pc:sldMkLst>
          <pc:docMk/>
          <pc:sldMk cId="256560548" sldId="381"/>
        </pc:sldMkLst>
        <pc:spChg chg="mod">
          <ac:chgData name="William Grey" userId="37b73424-c081-4fc2-b1af-363f4f3fd4f3" providerId="ADAL" clId="{29306F8D-1F6A-49AE-ADD3-CB6F235F8D8D}" dt="2021-08-09T20:17:43.200" v="1046" actId="20577"/>
          <ac:spMkLst>
            <pc:docMk/>
            <pc:sldMk cId="256560548" sldId="381"/>
            <ac:spMk id="3" creationId="{CDE20E6A-18BA-414D-94BA-BC4A3AFBE493}"/>
          </ac:spMkLst>
        </pc:spChg>
      </pc:sldChg>
      <pc:sldChg chg="modSp add mod">
        <pc:chgData name="William Grey" userId="37b73424-c081-4fc2-b1af-363f4f3fd4f3" providerId="ADAL" clId="{29306F8D-1F6A-49AE-ADD3-CB6F235F8D8D}" dt="2021-08-09T20:18:43.576" v="1055" actId="20577"/>
        <pc:sldMkLst>
          <pc:docMk/>
          <pc:sldMk cId="3602881285" sldId="382"/>
        </pc:sldMkLst>
        <pc:spChg chg="mod">
          <ac:chgData name="William Grey" userId="37b73424-c081-4fc2-b1af-363f4f3fd4f3" providerId="ADAL" clId="{29306F8D-1F6A-49AE-ADD3-CB6F235F8D8D}" dt="2021-08-09T20:18:43.576" v="1055" actId="20577"/>
          <ac:spMkLst>
            <pc:docMk/>
            <pc:sldMk cId="3602881285" sldId="382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18:31.979" v="1052" actId="207"/>
          <ac:spMkLst>
            <pc:docMk/>
            <pc:sldMk cId="3602881285" sldId="382"/>
            <ac:spMk id="6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18:39.341" v="1053" actId="207"/>
          <ac:spMkLst>
            <pc:docMk/>
            <pc:sldMk cId="3602881285" sldId="382"/>
            <ac:spMk id="7" creationId="{00000000-0000-0000-0000-000000000000}"/>
          </ac:spMkLst>
        </pc:spChg>
      </pc:sldChg>
      <pc:sldChg chg="modSp add mod">
        <pc:chgData name="William Grey" userId="37b73424-c081-4fc2-b1af-363f4f3fd4f3" providerId="ADAL" clId="{29306F8D-1F6A-49AE-ADD3-CB6F235F8D8D}" dt="2021-08-09T20:20:39.947" v="1083" actId="1076"/>
        <pc:sldMkLst>
          <pc:docMk/>
          <pc:sldMk cId="3932505232" sldId="383"/>
        </pc:sldMkLst>
        <pc:spChg chg="mod">
          <ac:chgData name="William Grey" userId="37b73424-c081-4fc2-b1af-363f4f3fd4f3" providerId="ADAL" clId="{29306F8D-1F6A-49AE-ADD3-CB6F235F8D8D}" dt="2021-08-09T20:20:39.947" v="1083" actId="1076"/>
          <ac:spMkLst>
            <pc:docMk/>
            <pc:sldMk cId="3932505232" sldId="383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19:54.314" v="1066" actId="1076"/>
          <ac:spMkLst>
            <pc:docMk/>
            <pc:sldMk cId="3932505232" sldId="383"/>
            <ac:spMk id="4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19:28.910" v="1063" actId="207"/>
          <ac:spMkLst>
            <pc:docMk/>
            <pc:sldMk cId="3932505232" sldId="383"/>
            <ac:spMk id="6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20:13.426" v="1071" actId="14100"/>
          <ac:spMkLst>
            <pc:docMk/>
            <pc:sldMk cId="3932505232" sldId="383"/>
            <ac:spMk id="7" creationId="{00000000-0000-0000-0000-000000000000}"/>
          </ac:spMkLst>
        </pc:spChg>
      </pc:sldChg>
      <pc:sldChg chg="modSp add mod">
        <pc:chgData name="William Grey" userId="37b73424-c081-4fc2-b1af-363f4f3fd4f3" providerId="ADAL" clId="{29306F8D-1F6A-49AE-ADD3-CB6F235F8D8D}" dt="2021-08-09T20:21:31.381" v="1099" actId="1036"/>
        <pc:sldMkLst>
          <pc:docMk/>
          <pc:sldMk cId="3163974181" sldId="384"/>
        </pc:sldMkLst>
        <pc:spChg chg="mod">
          <ac:chgData name="William Grey" userId="37b73424-c081-4fc2-b1af-363f4f3fd4f3" providerId="ADAL" clId="{29306F8D-1F6A-49AE-ADD3-CB6F235F8D8D}" dt="2021-08-09T20:20:58.710" v="1092" actId="20577"/>
          <ac:spMkLst>
            <pc:docMk/>
            <pc:sldMk cId="3163974181" sldId="384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21:31.381" v="1099" actId="1036"/>
          <ac:spMkLst>
            <pc:docMk/>
            <pc:sldMk cId="3163974181" sldId="384"/>
            <ac:spMk id="6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21:27.562" v="1098" actId="1036"/>
          <ac:spMkLst>
            <pc:docMk/>
            <pc:sldMk cId="3163974181" sldId="384"/>
            <ac:spMk id="7" creationId="{00000000-0000-0000-0000-000000000000}"/>
          </ac:spMkLst>
        </pc:spChg>
      </pc:sldChg>
      <pc:sldChg chg="modSp add mod">
        <pc:chgData name="William Grey" userId="37b73424-c081-4fc2-b1af-363f4f3fd4f3" providerId="ADAL" clId="{29306F8D-1F6A-49AE-ADD3-CB6F235F8D8D}" dt="2021-08-09T20:22:49.546" v="1154" actId="1035"/>
        <pc:sldMkLst>
          <pc:docMk/>
          <pc:sldMk cId="4104127191" sldId="385"/>
        </pc:sldMkLst>
        <pc:spChg chg="mod">
          <ac:chgData name="William Grey" userId="37b73424-c081-4fc2-b1af-363f4f3fd4f3" providerId="ADAL" clId="{29306F8D-1F6A-49AE-ADD3-CB6F235F8D8D}" dt="2021-08-09T20:22:32.375" v="1150" actId="20577"/>
          <ac:spMkLst>
            <pc:docMk/>
            <pc:sldMk cId="4104127191" sldId="385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21:53.749" v="1102" actId="1076"/>
          <ac:spMkLst>
            <pc:docMk/>
            <pc:sldMk cId="4104127191" sldId="385"/>
            <ac:spMk id="6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22:49.546" v="1154" actId="1035"/>
          <ac:spMkLst>
            <pc:docMk/>
            <pc:sldMk cId="4104127191" sldId="385"/>
            <ac:spMk id="7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21:57.419" v="1103" actId="1076"/>
          <ac:spMkLst>
            <pc:docMk/>
            <pc:sldMk cId="4104127191" sldId="385"/>
            <ac:spMk id="24" creationId="{00000000-0000-0000-0000-000000000000}"/>
          </ac:spMkLst>
        </pc:spChg>
      </pc:sldChg>
      <pc:sldChg chg="modSp add mod">
        <pc:chgData name="William Grey" userId="37b73424-c081-4fc2-b1af-363f4f3fd4f3" providerId="ADAL" clId="{29306F8D-1F6A-49AE-ADD3-CB6F235F8D8D}" dt="2021-08-09T20:23:38.922" v="1217" actId="207"/>
        <pc:sldMkLst>
          <pc:docMk/>
          <pc:sldMk cId="459671473" sldId="386"/>
        </pc:sldMkLst>
        <pc:spChg chg="mod">
          <ac:chgData name="William Grey" userId="37b73424-c081-4fc2-b1af-363f4f3fd4f3" providerId="ADAL" clId="{29306F8D-1F6A-49AE-ADD3-CB6F235F8D8D}" dt="2021-08-09T20:23:29.253" v="1216" actId="20577"/>
          <ac:spMkLst>
            <pc:docMk/>
            <pc:sldMk cId="459671473" sldId="386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23:38.922" v="1217" actId="207"/>
          <ac:spMkLst>
            <pc:docMk/>
            <pc:sldMk cId="459671473" sldId="386"/>
            <ac:spMk id="8" creationId="{00000000-0000-0000-0000-000000000000}"/>
          </ac:spMkLst>
        </pc:spChg>
      </pc:sldChg>
      <pc:sldChg chg="add">
        <pc:chgData name="William Grey" userId="37b73424-c081-4fc2-b1af-363f4f3fd4f3" providerId="ADAL" clId="{29306F8D-1F6A-49AE-ADD3-CB6F235F8D8D}" dt="2021-08-09T20:23:45.569" v="1218"/>
        <pc:sldMkLst>
          <pc:docMk/>
          <pc:sldMk cId="217238565" sldId="387"/>
        </pc:sldMkLst>
      </pc:sldChg>
      <pc:sldChg chg="addSp delSp modSp add mod">
        <pc:chgData name="William Grey" userId="37b73424-c081-4fc2-b1af-363f4f3fd4f3" providerId="ADAL" clId="{29306F8D-1F6A-49AE-ADD3-CB6F235F8D8D}" dt="2021-08-09T20:28:33.957" v="1376" actId="1076"/>
        <pc:sldMkLst>
          <pc:docMk/>
          <pc:sldMk cId="2967200211" sldId="388"/>
        </pc:sldMkLst>
        <pc:spChg chg="add del mod">
          <ac:chgData name="William Grey" userId="37b73424-c081-4fc2-b1af-363f4f3fd4f3" providerId="ADAL" clId="{29306F8D-1F6A-49AE-ADD3-CB6F235F8D8D}" dt="2021-08-09T20:27:41.481" v="1370"/>
          <ac:spMkLst>
            <pc:docMk/>
            <pc:sldMk cId="2967200211" sldId="388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28:33.957" v="1376" actId="1076"/>
          <ac:spMkLst>
            <pc:docMk/>
            <pc:sldMk cId="2967200211" sldId="388"/>
            <ac:spMk id="4" creationId="{00000000-0000-0000-0000-000000000000}"/>
          </ac:spMkLst>
        </pc:spChg>
        <pc:spChg chg="add del">
          <ac:chgData name="William Grey" userId="37b73424-c081-4fc2-b1af-363f4f3fd4f3" providerId="ADAL" clId="{29306F8D-1F6A-49AE-ADD3-CB6F235F8D8D}" dt="2021-08-09T20:27:36.957" v="1368"/>
          <ac:spMkLst>
            <pc:docMk/>
            <pc:sldMk cId="2967200211" sldId="388"/>
            <ac:spMk id="5" creationId="{94CE84FF-FCD2-4A4E-B237-6215E566C983}"/>
          </ac:spMkLst>
        </pc:spChg>
        <pc:spChg chg="mod">
          <ac:chgData name="William Grey" userId="37b73424-c081-4fc2-b1af-363f4f3fd4f3" providerId="ADAL" clId="{29306F8D-1F6A-49AE-ADD3-CB6F235F8D8D}" dt="2021-08-09T20:28:25.737" v="1375" actId="1076"/>
          <ac:spMkLst>
            <pc:docMk/>
            <pc:sldMk cId="2967200211" sldId="388"/>
            <ac:spMk id="8" creationId="{00000000-0000-0000-0000-000000000000}"/>
          </ac:spMkLst>
        </pc:spChg>
      </pc:sldChg>
      <pc:sldChg chg="modSp add mod">
        <pc:chgData name="William Grey" userId="37b73424-c081-4fc2-b1af-363f4f3fd4f3" providerId="ADAL" clId="{29306F8D-1F6A-49AE-ADD3-CB6F235F8D8D}" dt="2021-08-09T20:29:18.689" v="1388" actId="1076"/>
        <pc:sldMkLst>
          <pc:docMk/>
          <pc:sldMk cId="2655412696" sldId="389"/>
        </pc:sldMkLst>
        <pc:spChg chg="mod">
          <ac:chgData name="William Grey" userId="37b73424-c081-4fc2-b1af-363f4f3fd4f3" providerId="ADAL" clId="{29306F8D-1F6A-49AE-ADD3-CB6F235F8D8D}" dt="2021-08-09T20:28:50.805" v="1382" actId="20577"/>
          <ac:spMkLst>
            <pc:docMk/>
            <pc:sldMk cId="2655412696" sldId="389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29:18.689" v="1388" actId="1076"/>
          <ac:spMkLst>
            <pc:docMk/>
            <pc:sldMk cId="2655412696" sldId="389"/>
            <ac:spMk id="4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29:16.567" v="1387" actId="1076"/>
          <ac:spMkLst>
            <pc:docMk/>
            <pc:sldMk cId="2655412696" sldId="389"/>
            <ac:spMk id="6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29:13.304" v="1386" actId="1076"/>
          <ac:spMkLst>
            <pc:docMk/>
            <pc:sldMk cId="2655412696" sldId="389"/>
            <ac:spMk id="8" creationId="{00000000-0000-0000-0000-000000000000}"/>
          </ac:spMkLst>
        </pc:spChg>
      </pc:sldChg>
      <pc:sldChg chg="modSp add mod">
        <pc:chgData name="William Grey" userId="37b73424-c081-4fc2-b1af-363f4f3fd4f3" providerId="ADAL" clId="{29306F8D-1F6A-49AE-ADD3-CB6F235F8D8D}" dt="2021-08-09T20:29:55.061" v="1402" actId="1076"/>
        <pc:sldMkLst>
          <pc:docMk/>
          <pc:sldMk cId="3800602416" sldId="390"/>
        </pc:sldMkLst>
        <pc:spChg chg="mod">
          <ac:chgData name="William Grey" userId="37b73424-c081-4fc2-b1af-363f4f3fd4f3" providerId="ADAL" clId="{29306F8D-1F6A-49AE-ADD3-CB6F235F8D8D}" dt="2021-08-09T20:29:33.968" v="1397" actId="20577"/>
          <ac:spMkLst>
            <pc:docMk/>
            <pc:sldMk cId="3800602416" sldId="390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29:47.773" v="1401" actId="1076"/>
          <ac:spMkLst>
            <pc:docMk/>
            <pc:sldMk cId="3800602416" sldId="390"/>
            <ac:spMk id="4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29:47.773" v="1401" actId="1076"/>
          <ac:spMkLst>
            <pc:docMk/>
            <pc:sldMk cId="3800602416" sldId="390"/>
            <ac:spMk id="6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29:55.061" v="1402" actId="1076"/>
          <ac:spMkLst>
            <pc:docMk/>
            <pc:sldMk cId="3800602416" sldId="390"/>
            <ac:spMk id="8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29:47.773" v="1401" actId="1076"/>
          <ac:spMkLst>
            <pc:docMk/>
            <pc:sldMk cId="3800602416" sldId="390"/>
            <ac:spMk id="24" creationId="{00000000-0000-0000-0000-000000000000}"/>
          </ac:spMkLst>
        </pc:spChg>
      </pc:sldChg>
      <pc:sldChg chg="modSp add mod">
        <pc:chgData name="William Grey" userId="37b73424-c081-4fc2-b1af-363f4f3fd4f3" providerId="ADAL" clId="{29306F8D-1F6A-49AE-ADD3-CB6F235F8D8D}" dt="2021-08-09T20:30:57.521" v="1490" actId="1076"/>
        <pc:sldMkLst>
          <pc:docMk/>
          <pc:sldMk cId="16807462" sldId="391"/>
        </pc:sldMkLst>
        <pc:spChg chg="mod">
          <ac:chgData name="William Grey" userId="37b73424-c081-4fc2-b1af-363f4f3fd4f3" providerId="ADAL" clId="{29306F8D-1F6A-49AE-ADD3-CB6F235F8D8D}" dt="2021-08-09T20:30:34.953" v="1487" actId="20577"/>
          <ac:spMkLst>
            <pc:docMk/>
            <pc:sldMk cId="16807462" sldId="391"/>
            <ac:spMk id="3" creationId="{732A1509-9911-4763-B1AD-48C653B2232C}"/>
          </ac:spMkLst>
        </pc:spChg>
        <pc:spChg chg="mod">
          <ac:chgData name="William Grey" userId="37b73424-c081-4fc2-b1af-363f4f3fd4f3" providerId="ADAL" clId="{29306F8D-1F6A-49AE-ADD3-CB6F235F8D8D}" dt="2021-08-09T20:30:57.521" v="1490" actId="1076"/>
          <ac:spMkLst>
            <pc:docMk/>
            <pc:sldMk cId="16807462" sldId="391"/>
            <ac:spMk id="7" creationId="{00000000-0000-0000-0000-000000000000}"/>
          </ac:spMkLst>
        </pc:spChg>
        <pc:spChg chg="mod">
          <ac:chgData name="William Grey" userId="37b73424-c081-4fc2-b1af-363f4f3fd4f3" providerId="ADAL" clId="{29306F8D-1F6A-49AE-ADD3-CB6F235F8D8D}" dt="2021-08-09T20:30:44.518" v="1489" actId="1076"/>
          <ac:spMkLst>
            <pc:docMk/>
            <pc:sldMk cId="16807462" sldId="391"/>
            <ac:spMk id="8" creationId="{00000000-0000-0000-0000-000000000000}"/>
          </ac:spMkLst>
        </pc:spChg>
      </pc:sldChg>
      <pc:sldChg chg="add del">
        <pc:chgData name="William Grey" userId="37b73424-c081-4fc2-b1af-363f4f3fd4f3" providerId="ADAL" clId="{29306F8D-1F6A-49AE-ADD3-CB6F235F8D8D}" dt="2021-08-09T20:30:04.714" v="1403" actId="47"/>
        <pc:sldMkLst>
          <pc:docMk/>
          <pc:sldMk cId="2401170293" sldId="391"/>
        </pc:sldMkLst>
      </pc:sldChg>
      <pc:sldChg chg="modSp new mod">
        <pc:chgData name="William Grey" userId="37b73424-c081-4fc2-b1af-363f4f3fd4f3" providerId="ADAL" clId="{29306F8D-1F6A-49AE-ADD3-CB6F235F8D8D}" dt="2021-08-09T20:45:22.803" v="1827" actId="20577"/>
        <pc:sldMkLst>
          <pc:docMk/>
          <pc:sldMk cId="1419137968" sldId="392"/>
        </pc:sldMkLst>
        <pc:spChg chg="mod">
          <ac:chgData name="William Grey" userId="37b73424-c081-4fc2-b1af-363f4f3fd4f3" providerId="ADAL" clId="{29306F8D-1F6A-49AE-ADD3-CB6F235F8D8D}" dt="2021-08-09T20:33:11.245" v="1529" actId="20577"/>
          <ac:spMkLst>
            <pc:docMk/>
            <pc:sldMk cId="1419137968" sldId="392"/>
            <ac:spMk id="2" creationId="{37F802E1-4690-4429-A58B-5B6DABBC2ECB}"/>
          </ac:spMkLst>
        </pc:spChg>
        <pc:spChg chg="mod">
          <ac:chgData name="William Grey" userId="37b73424-c081-4fc2-b1af-363f4f3fd4f3" providerId="ADAL" clId="{29306F8D-1F6A-49AE-ADD3-CB6F235F8D8D}" dt="2021-08-09T20:45:22.803" v="1827" actId="20577"/>
          <ac:spMkLst>
            <pc:docMk/>
            <pc:sldMk cId="1419137968" sldId="392"/>
            <ac:spMk id="3" creationId="{295D2668-2FA6-498E-AED6-DC65126C66F9}"/>
          </ac:spMkLst>
        </pc:spChg>
      </pc:sldChg>
      <pc:sldChg chg="modSp new mod">
        <pc:chgData name="William Grey" userId="37b73424-c081-4fc2-b1af-363f4f3fd4f3" providerId="ADAL" clId="{29306F8D-1F6A-49AE-ADD3-CB6F235F8D8D}" dt="2021-08-09T20:46:13.992" v="1856"/>
        <pc:sldMkLst>
          <pc:docMk/>
          <pc:sldMk cId="2880714702" sldId="393"/>
        </pc:sldMkLst>
        <pc:spChg chg="mod">
          <ac:chgData name="William Grey" userId="37b73424-c081-4fc2-b1af-363f4f3fd4f3" providerId="ADAL" clId="{29306F8D-1F6A-49AE-ADD3-CB6F235F8D8D}" dt="2021-08-09T20:45:46.811" v="1854" actId="20577"/>
          <ac:spMkLst>
            <pc:docMk/>
            <pc:sldMk cId="2880714702" sldId="393"/>
            <ac:spMk id="2" creationId="{49398672-B5A9-4DBF-8074-08F9A73EDDB6}"/>
          </ac:spMkLst>
        </pc:spChg>
        <pc:spChg chg="mod">
          <ac:chgData name="William Grey" userId="37b73424-c081-4fc2-b1af-363f4f3fd4f3" providerId="ADAL" clId="{29306F8D-1F6A-49AE-ADD3-CB6F235F8D8D}" dt="2021-08-09T20:46:13.992" v="1856"/>
          <ac:spMkLst>
            <pc:docMk/>
            <pc:sldMk cId="2880714702" sldId="393"/>
            <ac:spMk id="3" creationId="{4AECDB40-754F-444B-8138-79F42684B606}"/>
          </ac:spMkLst>
        </pc:spChg>
      </pc:sldChg>
    </pc:docChg>
  </pc:docChgLst>
  <pc:docChgLst>
    <pc:chgData name="William Grey" userId="37b73424-c081-4fc2-b1af-363f4f3fd4f3" providerId="ADAL" clId="{B92CA1BC-3D4A-4A8F-B0FF-1720FBC6B7F8}"/>
    <pc:docChg chg="undo custSel addSld modSld modMainMaster">
      <pc:chgData name="William Grey" userId="37b73424-c081-4fc2-b1af-363f4f3fd4f3" providerId="ADAL" clId="{B92CA1BC-3D4A-4A8F-B0FF-1720FBC6B7F8}" dt="2022-12-16T21:49:29.449" v="699"/>
      <pc:docMkLst>
        <pc:docMk/>
      </pc:docMkLst>
      <pc:sldChg chg="modSp mod">
        <pc:chgData name="William Grey" userId="37b73424-c081-4fc2-b1af-363f4f3fd4f3" providerId="ADAL" clId="{B92CA1BC-3D4A-4A8F-B0FF-1720FBC6B7F8}" dt="2022-12-16T21:35:08.124" v="324" actId="20577"/>
        <pc:sldMkLst>
          <pc:docMk/>
          <pc:sldMk cId="1724750470" sldId="372"/>
        </pc:sldMkLst>
        <pc:graphicFrameChg chg="mod modGraphic">
          <ac:chgData name="William Grey" userId="37b73424-c081-4fc2-b1af-363f4f3fd4f3" providerId="ADAL" clId="{B92CA1BC-3D4A-4A8F-B0FF-1720FBC6B7F8}" dt="2022-12-16T21:35:08.124" v="324" actId="20577"/>
          <ac:graphicFrameMkLst>
            <pc:docMk/>
            <pc:sldMk cId="1724750470" sldId="372"/>
            <ac:graphicFrameMk id="4" creationId="{5ECA97D6-D515-4C55-9710-06DDB71B2FF9}"/>
          </ac:graphicFrameMkLst>
        </pc:graphicFrameChg>
      </pc:sldChg>
      <pc:sldChg chg="modSp mod">
        <pc:chgData name="William Grey" userId="37b73424-c081-4fc2-b1af-363f4f3fd4f3" providerId="ADAL" clId="{B92CA1BC-3D4A-4A8F-B0FF-1720FBC6B7F8}" dt="2022-12-16T21:36:52.650" v="384" actId="20577"/>
        <pc:sldMkLst>
          <pc:docMk/>
          <pc:sldMk cId="256560548" sldId="381"/>
        </pc:sldMkLst>
        <pc:spChg chg="mod">
          <ac:chgData name="William Grey" userId="37b73424-c081-4fc2-b1af-363f4f3fd4f3" providerId="ADAL" clId="{B92CA1BC-3D4A-4A8F-B0FF-1720FBC6B7F8}" dt="2022-12-16T21:36:52.650" v="384" actId="20577"/>
          <ac:spMkLst>
            <pc:docMk/>
            <pc:sldMk cId="256560548" sldId="381"/>
            <ac:spMk id="3" creationId="{CDE20E6A-18BA-414D-94BA-BC4A3AFBE493}"/>
          </ac:spMkLst>
        </pc:spChg>
      </pc:sldChg>
      <pc:sldChg chg="addSp delSp modSp add mod">
        <pc:chgData name="William Grey" userId="37b73424-c081-4fc2-b1af-363f4f3fd4f3" providerId="ADAL" clId="{B92CA1BC-3D4A-4A8F-B0FF-1720FBC6B7F8}" dt="2022-12-16T21:35:14.779" v="328" actId="20577"/>
        <pc:sldMkLst>
          <pc:docMk/>
          <pc:sldMk cId="4255683395" sldId="394"/>
        </pc:sldMkLst>
        <pc:spChg chg="mod">
          <ac:chgData name="William Grey" userId="37b73424-c081-4fc2-b1af-363f4f3fd4f3" providerId="ADAL" clId="{B92CA1BC-3D4A-4A8F-B0FF-1720FBC6B7F8}" dt="2022-12-16T21:02:04.689" v="13" actId="20577"/>
          <ac:spMkLst>
            <pc:docMk/>
            <pc:sldMk cId="4255683395" sldId="394"/>
            <ac:spMk id="2" creationId="{DF97538E-52A4-4DA5-8C56-73AF18034A0F}"/>
          </ac:spMkLst>
        </pc:spChg>
        <pc:spChg chg="del">
          <ac:chgData name="William Grey" userId="37b73424-c081-4fc2-b1af-363f4f3fd4f3" providerId="ADAL" clId="{B92CA1BC-3D4A-4A8F-B0FF-1720FBC6B7F8}" dt="2022-12-16T21:02:08.538" v="14" actId="478"/>
          <ac:spMkLst>
            <pc:docMk/>
            <pc:sldMk cId="4255683395" sldId="394"/>
            <ac:spMk id="6" creationId="{66138F69-5C5F-41F9-930B-3AC050C81925}"/>
          </ac:spMkLst>
        </pc:spChg>
        <pc:spChg chg="add mod ord">
          <ac:chgData name="William Grey" userId="37b73424-c081-4fc2-b1af-363f4f3fd4f3" providerId="ADAL" clId="{B92CA1BC-3D4A-4A8F-B0FF-1720FBC6B7F8}" dt="2022-12-16T21:09:33.513" v="76" actId="14100"/>
          <ac:spMkLst>
            <pc:docMk/>
            <pc:sldMk cId="4255683395" sldId="394"/>
            <ac:spMk id="7" creationId="{37C31C46-9B02-4D81-90B6-1A8A1A51EA8A}"/>
          </ac:spMkLst>
        </pc:spChg>
        <pc:graphicFrameChg chg="mod modGraphic">
          <ac:chgData name="William Grey" userId="37b73424-c081-4fc2-b1af-363f4f3fd4f3" providerId="ADAL" clId="{B92CA1BC-3D4A-4A8F-B0FF-1720FBC6B7F8}" dt="2022-12-16T21:35:12.281" v="326" actId="20577"/>
          <ac:graphicFrameMkLst>
            <pc:docMk/>
            <pc:sldMk cId="4255683395" sldId="394"/>
            <ac:graphicFrameMk id="4" creationId="{5ECA97D6-D515-4C55-9710-06DDB71B2FF9}"/>
          </ac:graphicFrameMkLst>
        </pc:graphicFrameChg>
        <pc:graphicFrameChg chg="add del mod modGraphic">
          <ac:chgData name="William Grey" userId="37b73424-c081-4fc2-b1af-363f4f3fd4f3" providerId="ADAL" clId="{B92CA1BC-3D4A-4A8F-B0FF-1720FBC6B7F8}" dt="2022-12-16T21:12:07.408" v="134" actId="478"/>
          <ac:graphicFrameMkLst>
            <pc:docMk/>
            <pc:sldMk cId="4255683395" sldId="394"/>
            <ac:graphicFrameMk id="5" creationId="{CAABBD51-099F-44F3-A589-E83199DACC5E}"/>
          </ac:graphicFrameMkLst>
        </pc:graphicFrameChg>
        <pc:graphicFrameChg chg="add mod modGraphic">
          <ac:chgData name="William Grey" userId="37b73424-c081-4fc2-b1af-363f4f3fd4f3" providerId="ADAL" clId="{B92CA1BC-3D4A-4A8F-B0FF-1720FBC6B7F8}" dt="2022-12-16T21:35:14.779" v="328" actId="20577"/>
          <ac:graphicFrameMkLst>
            <pc:docMk/>
            <pc:sldMk cId="4255683395" sldId="394"/>
            <ac:graphicFrameMk id="8" creationId="{97755551-5E76-47AF-AE57-7816EF75D979}"/>
          </ac:graphicFrameMkLst>
        </pc:graphicFrameChg>
      </pc:sldChg>
      <pc:sldChg chg="addSp delSp modSp add mod">
        <pc:chgData name="William Grey" userId="37b73424-c081-4fc2-b1af-363f4f3fd4f3" providerId="ADAL" clId="{B92CA1BC-3D4A-4A8F-B0FF-1720FBC6B7F8}" dt="2022-12-16T21:35:21.551" v="332" actId="20577"/>
        <pc:sldMkLst>
          <pc:docMk/>
          <pc:sldMk cId="1994043366" sldId="395"/>
        </pc:sldMkLst>
        <pc:spChg chg="mod">
          <ac:chgData name="William Grey" userId="37b73424-c081-4fc2-b1af-363f4f3fd4f3" providerId="ADAL" clId="{B92CA1BC-3D4A-4A8F-B0FF-1720FBC6B7F8}" dt="2022-12-16T21:09:49.628" v="78" actId="1076"/>
          <ac:spMkLst>
            <pc:docMk/>
            <pc:sldMk cId="1994043366" sldId="395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5:19.180" v="330" actId="20577"/>
          <ac:graphicFrameMkLst>
            <pc:docMk/>
            <pc:sldMk cId="1994043366" sldId="395"/>
            <ac:graphicFrameMk id="4" creationId="{5ECA97D6-D515-4C55-9710-06DDB71B2FF9}"/>
          </ac:graphicFrameMkLst>
        </pc:graphicFrameChg>
        <pc:graphicFrameChg chg="del">
          <ac:chgData name="William Grey" userId="37b73424-c081-4fc2-b1af-363f4f3fd4f3" providerId="ADAL" clId="{B92CA1BC-3D4A-4A8F-B0FF-1720FBC6B7F8}" dt="2022-12-16T21:12:01.171" v="132" actId="478"/>
          <ac:graphicFrameMkLst>
            <pc:docMk/>
            <pc:sldMk cId="1994043366" sldId="395"/>
            <ac:graphicFrameMk id="5" creationId="{CAABBD51-099F-44F3-A589-E83199DACC5E}"/>
          </ac:graphicFrameMkLst>
        </pc:graphicFrameChg>
        <pc:graphicFrameChg chg="add mod modGraphic">
          <ac:chgData name="William Grey" userId="37b73424-c081-4fc2-b1af-363f4f3fd4f3" providerId="ADAL" clId="{B92CA1BC-3D4A-4A8F-B0FF-1720FBC6B7F8}" dt="2022-12-16T21:35:21.551" v="332" actId="20577"/>
          <ac:graphicFrameMkLst>
            <pc:docMk/>
            <pc:sldMk cId="1994043366" sldId="395"/>
            <ac:graphicFrameMk id="6" creationId="{791C92F7-F3A5-4E1F-A9B5-341E1A7D70F0}"/>
          </ac:graphicFrameMkLst>
        </pc:graphicFrameChg>
      </pc:sldChg>
      <pc:sldChg chg="addSp delSp modSp add mod">
        <pc:chgData name="William Grey" userId="37b73424-c081-4fc2-b1af-363f4f3fd4f3" providerId="ADAL" clId="{B92CA1BC-3D4A-4A8F-B0FF-1720FBC6B7F8}" dt="2022-12-16T21:35:28.906" v="336" actId="20577"/>
        <pc:sldMkLst>
          <pc:docMk/>
          <pc:sldMk cId="3934463954" sldId="396"/>
        </pc:sldMkLst>
        <pc:spChg chg="mod">
          <ac:chgData name="William Grey" userId="37b73424-c081-4fc2-b1af-363f4f3fd4f3" providerId="ADAL" clId="{B92CA1BC-3D4A-4A8F-B0FF-1720FBC6B7F8}" dt="2022-12-16T21:10:15.641" v="83" actId="1035"/>
          <ac:spMkLst>
            <pc:docMk/>
            <pc:sldMk cId="3934463954" sldId="396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5:26.324" v="334" actId="20577"/>
          <ac:graphicFrameMkLst>
            <pc:docMk/>
            <pc:sldMk cId="3934463954" sldId="396"/>
            <ac:graphicFrameMk id="4" creationId="{5ECA97D6-D515-4C55-9710-06DDB71B2FF9}"/>
          </ac:graphicFrameMkLst>
        </pc:graphicFrameChg>
        <pc:graphicFrameChg chg="del modGraphic">
          <ac:chgData name="William Grey" userId="37b73424-c081-4fc2-b1af-363f4f3fd4f3" providerId="ADAL" clId="{B92CA1BC-3D4A-4A8F-B0FF-1720FBC6B7F8}" dt="2022-12-16T21:11:55.007" v="130" actId="478"/>
          <ac:graphicFrameMkLst>
            <pc:docMk/>
            <pc:sldMk cId="3934463954" sldId="396"/>
            <ac:graphicFrameMk id="5" creationId="{CAABBD51-099F-44F3-A589-E83199DACC5E}"/>
          </ac:graphicFrameMkLst>
        </pc:graphicFrameChg>
        <pc:graphicFrameChg chg="add mod modGraphic">
          <ac:chgData name="William Grey" userId="37b73424-c081-4fc2-b1af-363f4f3fd4f3" providerId="ADAL" clId="{B92CA1BC-3D4A-4A8F-B0FF-1720FBC6B7F8}" dt="2022-12-16T21:35:28.906" v="336" actId="20577"/>
          <ac:graphicFrameMkLst>
            <pc:docMk/>
            <pc:sldMk cId="3934463954" sldId="396"/>
            <ac:graphicFrameMk id="6" creationId="{6A814D30-B1BD-4B46-8470-B4B7DCC50EDA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5:35.884" v="340" actId="20577"/>
        <pc:sldMkLst>
          <pc:docMk/>
          <pc:sldMk cId="1566944798" sldId="397"/>
        </pc:sldMkLst>
        <pc:spChg chg="mod">
          <ac:chgData name="William Grey" userId="37b73424-c081-4fc2-b1af-363f4f3fd4f3" providerId="ADAL" clId="{B92CA1BC-3D4A-4A8F-B0FF-1720FBC6B7F8}" dt="2022-12-16T21:10:34.809" v="88" actId="1036"/>
          <ac:spMkLst>
            <pc:docMk/>
            <pc:sldMk cId="1566944798" sldId="397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5:35.884" v="340" actId="20577"/>
          <ac:graphicFrameMkLst>
            <pc:docMk/>
            <pc:sldMk cId="1566944798" sldId="397"/>
            <ac:graphicFrameMk id="4" creationId="{5ECA97D6-D515-4C55-9710-06DDB71B2FF9}"/>
          </ac:graphicFrameMkLst>
        </pc:graphicFrameChg>
        <pc:graphicFrameChg chg="mod modGraphic">
          <ac:chgData name="William Grey" userId="37b73424-c081-4fc2-b1af-363f4f3fd4f3" providerId="ADAL" clId="{B92CA1BC-3D4A-4A8F-B0FF-1720FBC6B7F8}" dt="2022-12-16T21:35:33.556" v="338" actId="20577"/>
          <ac:graphicFrameMkLst>
            <pc:docMk/>
            <pc:sldMk cId="1566944798" sldId="397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5:42.175" v="344" actId="20577"/>
        <pc:sldMkLst>
          <pc:docMk/>
          <pc:sldMk cId="1957784430" sldId="398"/>
        </pc:sldMkLst>
        <pc:spChg chg="mod">
          <ac:chgData name="William Grey" userId="37b73424-c081-4fc2-b1af-363f4f3fd4f3" providerId="ADAL" clId="{B92CA1BC-3D4A-4A8F-B0FF-1720FBC6B7F8}" dt="2022-12-16T21:16:13.161" v="141" actId="1035"/>
          <ac:spMkLst>
            <pc:docMk/>
            <pc:sldMk cId="1957784430" sldId="398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5:39.525" v="342" actId="20577"/>
          <ac:graphicFrameMkLst>
            <pc:docMk/>
            <pc:sldMk cId="1957784430" sldId="398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35:42.175" v="344" actId="20577"/>
          <ac:graphicFrameMkLst>
            <pc:docMk/>
            <pc:sldMk cId="1957784430" sldId="398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5:50.995" v="348" actId="20577"/>
        <pc:sldMkLst>
          <pc:docMk/>
          <pc:sldMk cId="766883660" sldId="399"/>
        </pc:sldMkLst>
        <pc:spChg chg="mod">
          <ac:chgData name="William Grey" userId="37b73424-c081-4fc2-b1af-363f4f3fd4f3" providerId="ADAL" clId="{B92CA1BC-3D4A-4A8F-B0FF-1720FBC6B7F8}" dt="2022-12-16T21:16:29.292" v="144" actId="1076"/>
          <ac:spMkLst>
            <pc:docMk/>
            <pc:sldMk cId="766883660" sldId="399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5:46.895" v="346" actId="20577"/>
          <ac:graphicFrameMkLst>
            <pc:docMk/>
            <pc:sldMk cId="766883660" sldId="399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35:50.995" v="348" actId="20577"/>
          <ac:graphicFrameMkLst>
            <pc:docMk/>
            <pc:sldMk cId="766883660" sldId="399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5:57.604" v="352" actId="20577"/>
        <pc:sldMkLst>
          <pc:docMk/>
          <pc:sldMk cId="432016243" sldId="400"/>
        </pc:sldMkLst>
        <pc:spChg chg="mod">
          <ac:chgData name="William Grey" userId="37b73424-c081-4fc2-b1af-363f4f3fd4f3" providerId="ADAL" clId="{B92CA1BC-3D4A-4A8F-B0FF-1720FBC6B7F8}" dt="2022-12-16T21:16:52.845" v="147" actId="1076"/>
          <ac:spMkLst>
            <pc:docMk/>
            <pc:sldMk cId="432016243" sldId="400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5:55.304" v="350" actId="20577"/>
          <ac:graphicFrameMkLst>
            <pc:docMk/>
            <pc:sldMk cId="432016243" sldId="400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35:57.604" v="352" actId="20577"/>
          <ac:graphicFrameMkLst>
            <pc:docMk/>
            <pc:sldMk cId="432016243" sldId="400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6:07.044" v="358" actId="20577"/>
        <pc:sldMkLst>
          <pc:docMk/>
          <pc:sldMk cId="1608978435" sldId="401"/>
        </pc:sldMkLst>
        <pc:spChg chg="mod">
          <ac:chgData name="William Grey" userId="37b73424-c081-4fc2-b1af-363f4f3fd4f3" providerId="ADAL" clId="{B92CA1BC-3D4A-4A8F-B0FF-1720FBC6B7F8}" dt="2022-12-16T21:17:50.913" v="149" actId="1076"/>
          <ac:spMkLst>
            <pc:docMk/>
            <pc:sldMk cId="1608978435" sldId="401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6:07.044" v="358" actId="20577"/>
          <ac:graphicFrameMkLst>
            <pc:docMk/>
            <pc:sldMk cId="1608978435" sldId="401"/>
            <ac:graphicFrameMk id="4" creationId="{5ECA97D6-D515-4C55-9710-06DDB71B2FF9}"/>
          </ac:graphicFrameMkLst>
        </pc:graphicFrameChg>
        <pc:graphicFrameChg chg="mod modGraphic">
          <ac:chgData name="William Grey" userId="37b73424-c081-4fc2-b1af-363f4f3fd4f3" providerId="ADAL" clId="{B92CA1BC-3D4A-4A8F-B0FF-1720FBC6B7F8}" dt="2022-12-16T21:36:04.441" v="356" actId="20577"/>
          <ac:graphicFrameMkLst>
            <pc:docMk/>
            <pc:sldMk cId="1608978435" sldId="401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6:16.528" v="364" actId="20577"/>
        <pc:sldMkLst>
          <pc:docMk/>
          <pc:sldMk cId="4221448458" sldId="402"/>
        </pc:sldMkLst>
        <pc:spChg chg="mod">
          <ac:chgData name="William Grey" userId="37b73424-c081-4fc2-b1af-363f4f3fd4f3" providerId="ADAL" clId="{B92CA1BC-3D4A-4A8F-B0FF-1720FBC6B7F8}" dt="2022-12-16T21:18:45.933" v="155" actId="1076"/>
          <ac:spMkLst>
            <pc:docMk/>
            <pc:sldMk cId="4221448458" sldId="402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6:10.461" v="360" actId="20577"/>
          <ac:graphicFrameMkLst>
            <pc:docMk/>
            <pc:sldMk cId="4221448458" sldId="402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36:16.528" v="364" actId="20577"/>
          <ac:graphicFrameMkLst>
            <pc:docMk/>
            <pc:sldMk cId="4221448458" sldId="402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6:24.592" v="370" actId="20577"/>
        <pc:sldMkLst>
          <pc:docMk/>
          <pc:sldMk cId="496019671" sldId="403"/>
        </pc:sldMkLst>
        <pc:spChg chg="mod">
          <ac:chgData name="William Grey" userId="37b73424-c081-4fc2-b1af-363f4f3fd4f3" providerId="ADAL" clId="{B92CA1BC-3D4A-4A8F-B0FF-1720FBC6B7F8}" dt="2022-12-16T21:20:25.311" v="159" actId="1076"/>
          <ac:spMkLst>
            <pc:docMk/>
            <pc:sldMk cId="496019671" sldId="403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6:24.592" v="370" actId="20577"/>
          <ac:graphicFrameMkLst>
            <pc:docMk/>
            <pc:sldMk cId="496019671" sldId="403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36:22.301" v="368" actId="20577"/>
          <ac:graphicFrameMkLst>
            <pc:docMk/>
            <pc:sldMk cId="496019671" sldId="403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6:33.365" v="378" actId="20577"/>
        <pc:sldMkLst>
          <pc:docMk/>
          <pc:sldMk cId="3889863331" sldId="404"/>
        </pc:sldMkLst>
        <pc:spChg chg="mod">
          <ac:chgData name="William Grey" userId="37b73424-c081-4fc2-b1af-363f4f3fd4f3" providerId="ADAL" clId="{B92CA1BC-3D4A-4A8F-B0FF-1720FBC6B7F8}" dt="2022-12-16T21:20:44.646" v="163" actId="1036"/>
          <ac:spMkLst>
            <pc:docMk/>
            <pc:sldMk cId="3889863331" sldId="404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6:28.150" v="372" actId="20577"/>
          <ac:graphicFrameMkLst>
            <pc:docMk/>
            <pc:sldMk cId="3889863331" sldId="404"/>
            <ac:graphicFrameMk id="4" creationId="{5ECA97D6-D515-4C55-9710-06DDB71B2FF9}"/>
          </ac:graphicFrameMkLst>
        </pc:graphicFrameChg>
        <pc:graphicFrameChg chg="mod modGraphic">
          <ac:chgData name="William Grey" userId="37b73424-c081-4fc2-b1af-363f4f3fd4f3" providerId="ADAL" clId="{B92CA1BC-3D4A-4A8F-B0FF-1720FBC6B7F8}" dt="2022-12-16T21:36:33.365" v="378" actId="20577"/>
          <ac:graphicFrameMkLst>
            <pc:docMk/>
            <pc:sldMk cId="3889863331" sldId="404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3:35.981" v="697" actId="20577"/>
        <pc:sldMkLst>
          <pc:docMk/>
          <pc:sldMk cId="1266957885" sldId="405"/>
        </pc:sldMkLst>
        <pc:spChg chg="mod">
          <ac:chgData name="William Grey" userId="37b73424-c081-4fc2-b1af-363f4f3fd4f3" providerId="ADAL" clId="{B92CA1BC-3D4A-4A8F-B0FF-1720FBC6B7F8}" dt="2022-12-16T21:21:22.553" v="172" actId="1035"/>
          <ac:spMkLst>
            <pc:docMk/>
            <pc:sldMk cId="1266957885" sldId="405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3:29.571" v="691" actId="20577"/>
          <ac:graphicFrameMkLst>
            <pc:docMk/>
            <pc:sldMk cId="1266957885" sldId="405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43:35.981" v="697" actId="20577"/>
          <ac:graphicFrameMkLst>
            <pc:docMk/>
            <pc:sldMk cId="1266957885" sldId="405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3:23.183" v="689" actId="20577"/>
        <pc:sldMkLst>
          <pc:docMk/>
          <pc:sldMk cId="383507833" sldId="406"/>
        </pc:sldMkLst>
        <pc:spChg chg="mod">
          <ac:chgData name="William Grey" userId="37b73424-c081-4fc2-b1af-363f4f3fd4f3" providerId="ADAL" clId="{B92CA1BC-3D4A-4A8F-B0FF-1720FBC6B7F8}" dt="2022-12-16T21:21:43.270" v="182" actId="1036"/>
          <ac:spMkLst>
            <pc:docMk/>
            <pc:sldMk cId="383507833" sldId="406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3:17.966" v="683" actId="20577"/>
          <ac:graphicFrameMkLst>
            <pc:docMk/>
            <pc:sldMk cId="383507833" sldId="406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43:23.183" v="689" actId="20577"/>
          <ac:graphicFrameMkLst>
            <pc:docMk/>
            <pc:sldMk cId="383507833" sldId="406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3:12.618" v="681" actId="20577"/>
        <pc:sldMkLst>
          <pc:docMk/>
          <pc:sldMk cId="2702576443" sldId="407"/>
        </pc:sldMkLst>
        <pc:spChg chg="mod">
          <ac:chgData name="William Grey" userId="37b73424-c081-4fc2-b1af-363f4f3fd4f3" providerId="ADAL" clId="{B92CA1BC-3D4A-4A8F-B0FF-1720FBC6B7F8}" dt="2022-12-16T21:22:18.450" v="185" actId="1076"/>
          <ac:spMkLst>
            <pc:docMk/>
            <pc:sldMk cId="2702576443" sldId="407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3:07.264" v="675" actId="20577"/>
          <ac:graphicFrameMkLst>
            <pc:docMk/>
            <pc:sldMk cId="2702576443" sldId="407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43:12.618" v="681" actId="20577"/>
          <ac:graphicFrameMkLst>
            <pc:docMk/>
            <pc:sldMk cId="2702576443" sldId="407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3:00.402" v="673" actId="20577"/>
        <pc:sldMkLst>
          <pc:docMk/>
          <pc:sldMk cId="1635137445" sldId="408"/>
        </pc:sldMkLst>
        <pc:spChg chg="mod">
          <ac:chgData name="William Grey" userId="37b73424-c081-4fc2-b1af-363f4f3fd4f3" providerId="ADAL" clId="{B92CA1BC-3D4A-4A8F-B0FF-1720FBC6B7F8}" dt="2022-12-16T21:22:38.543" v="188" actId="1076"/>
          <ac:spMkLst>
            <pc:docMk/>
            <pc:sldMk cId="1635137445" sldId="408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3:00.402" v="673" actId="20577"/>
          <ac:graphicFrameMkLst>
            <pc:docMk/>
            <pc:sldMk cId="1635137445" sldId="408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42:58.096" v="671" actId="20577"/>
          <ac:graphicFrameMkLst>
            <pc:docMk/>
            <pc:sldMk cId="1635137445" sldId="408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2:42.054" v="663" actId="20577"/>
        <pc:sldMkLst>
          <pc:docMk/>
          <pc:sldMk cId="978743617" sldId="409"/>
        </pc:sldMkLst>
        <pc:spChg chg="mod">
          <ac:chgData name="William Grey" userId="37b73424-c081-4fc2-b1af-363f4f3fd4f3" providerId="ADAL" clId="{B92CA1BC-3D4A-4A8F-B0FF-1720FBC6B7F8}" dt="2022-12-16T21:24:17.851" v="193" actId="1076"/>
          <ac:spMkLst>
            <pc:docMk/>
            <pc:sldMk cId="978743617" sldId="409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2:35.521" v="656" actId="20577"/>
          <ac:graphicFrameMkLst>
            <pc:docMk/>
            <pc:sldMk cId="978743617" sldId="409"/>
            <ac:graphicFrameMk id="4" creationId="{5ECA97D6-D515-4C55-9710-06DDB71B2FF9}"/>
          </ac:graphicFrameMkLst>
        </pc:graphicFrameChg>
        <pc:graphicFrameChg chg="mod modGraphic">
          <ac:chgData name="William Grey" userId="37b73424-c081-4fc2-b1af-363f4f3fd4f3" providerId="ADAL" clId="{B92CA1BC-3D4A-4A8F-B0FF-1720FBC6B7F8}" dt="2022-12-16T21:42:42.054" v="663" actId="20577"/>
          <ac:graphicFrameMkLst>
            <pc:docMk/>
            <pc:sldMk cId="978743617" sldId="409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2:31.413" v="654" actId="20577"/>
        <pc:sldMkLst>
          <pc:docMk/>
          <pc:sldMk cId="3970216011" sldId="410"/>
        </pc:sldMkLst>
        <pc:spChg chg="mod">
          <ac:chgData name="William Grey" userId="37b73424-c081-4fc2-b1af-363f4f3fd4f3" providerId="ADAL" clId="{B92CA1BC-3D4A-4A8F-B0FF-1720FBC6B7F8}" dt="2022-12-16T21:25:01.746" v="198" actId="1076"/>
          <ac:spMkLst>
            <pc:docMk/>
            <pc:sldMk cId="3970216011" sldId="410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2:31.413" v="654" actId="20577"/>
          <ac:graphicFrameMkLst>
            <pc:docMk/>
            <pc:sldMk cId="3970216011" sldId="410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42:28.263" v="652" actId="20577"/>
          <ac:graphicFrameMkLst>
            <pc:docMk/>
            <pc:sldMk cId="3970216011" sldId="410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2:16.870" v="644" actId="20577"/>
        <pc:sldMkLst>
          <pc:docMk/>
          <pc:sldMk cId="1499637929" sldId="411"/>
        </pc:sldMkLst>
        <pc:spChg chg="mod">
          <ac:chgData name="William Grey" userId="37b73424-c081-4fc2-b1af-363f4f3fd4f3" providerId="ADAL" clId="{B92CA1BC-3D4A-4A8F-B0FF-1720FBC6B7F8}" dt="2022-12-16T21:25:28.155" v="203" actId="1035"/>
          <ac:spMkLst>
            <pc:docMk/>
            <pc:sldMk cId="1499637929" sldId="411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2:08.325" v="636" actId="20577"/>
          <ac:graphicFrameMkLst>
            <pc:docMk/>
            <pc:sldMk cId="1499637929" sldId="411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42:16.870" v="644" actId="20577"/>
          <ac:graphicFrameMkLst>
            <pc:docMk/>
            <pc:sldMk cId="1499637929" sldId="411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2:01.648" v="634" actId="20577"/>
        <pc:sldMkLst>
          <pc:docMk/>
          <pc:sldMk cId="574854711" sldId="412"/>
        </pc:sldMkLst>
        <pc:spChg chg="mod">
          <ac:chgData name="William Grey" userId="37b73424-c081-4fc2-b1af-363f4f3fd4f3" providerId="ADAL" clId="{B92CA1BC-3D4A-4A8F-B0FF-1720FBC6B7F8}" dt="2022-12-16T21:25:51.097" v="205" actId="1076"/>
          <ac:spMkLst>
            <pc:docMk/>
            <pc:sldMk cId="574854711" sldId="412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1:53.245" v="624" actId="20577"/>
          <ac:graphicFrameMkLst>
            <pc:docMk/>
            <pc:sldMk cId="574854711" sldId="412"/>
            <ac:graphicFrameMk id="4" creationId="{5ECA97D6-D515-4C55-9710-06DDB71B2FF9}"/>
          </ac:graphicFrameMkLst>
        </pc:graphicFrameChg>
        <pc:graphicFrameChg chg="mod modGraphic">
          <ac:chgData name="William Grey" userId="37b73424-c081-4fc2-b1af-363f4f3fd4f3" providerId="ADAL" clId="{B92CA1BC-3D4A-4A8F-B0FF-1720FBC6B7F8}" dt="2022-12-16T21:42:01.648" v="634" actId="20577"/>
          <ac:graphicFrameMkLst>
            <pc:docMk/>
            <pc:sldMk cId="574854711" sldId="412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1:47.854" v="622" actId="20577"/>
        <pc:sldMkLst>
          <pc:docMk/>
          <pc:sldMk cId="1584295829" sldId="413"/>
        </pc:sldMkLst>
        <pc:spChg chg="mod">
          <ac:chgData name="William Grey" userId="37b73424-c081-4fc2-b1af-363f4f3fd4f3" providerId="ADAL" clId="{B92CA1BC-3D4A-4A8F-B0FF-1720FBC6B7F8}" dt="2022-12-16T21:26:46.587" v="218" actId="1076"/>
          <ac:spMkLst>
            <pc:docMk/>
            <pc:sldMk cId="1584295829" sldId="413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1:37.008" v="611" actId="20577"/>
          <ac:graphicFrameMkLst>
            <pc:docMk/>
            <pc:sldMk cId="1584295829" sldId="413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41:47.854" v="622" actId="20577"/>
          <ac:graphicFrameMkLst>
            <pc:docMk/>
            <pc:sldMk cId="1584295829" sldId="413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1:32.137" v="609" actId="20577"/>
        <pc:sldMkLst>
          <pc:docMk/>
          <pc:sldMk cId="1090256991" sldId="414"/>
        </pc:sldMkLst>
        <pc:spChg chg="mod">
          <ac:chgData name="William Grey" userId="37b73424-c081-4fc2-b1af-363f4f3fd4f3" providerId="ADAL" clId="{B92CA1BC-3D4A-4A8F-B0FF-1720FBC6B7F8}" dt="2022-12-16T21:26:56.543" v="220" actId="1076"/>
          <ac:spMkLst>
            <pc:docMk/>
            <pc:sldMk cId="1090256991" sldId="414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1:21.766" v="599" actId="20577"/>
          <ac:graphicFrameMkLst>
            <pc:docMk/>
            <pc:sldMk cId="1090256991" sldId="414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41:32.137" v="609" actId="20577"/>
          <ac:graphicFrameMkLst>
            <pc:docMk/>
            <pc:sldMk cId="1090256991" sldId="414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1:16.854" v="597" actId="20577"/>
        <pc:sldMkLst>
          <pc:docMk/>
          <pc:sldMk cId="650898135" sldId="415"/>
        </pc:sldMkLst>
        <pc:spChg chg="mod">
          <ac:chgData name="William Grey" userId="37b73424-c081-4fc2-b1af-363f4f3fd4f3" providerId="ADAL" clId="{B92CA1BC-3D4A-4A8F-B0FF-1720FBC6B7F8}" dt="2022-12-16T21:28:47.135" v="227" actId="1076"/>
          <ac:spMkLst>
            <pc:docMk/>
            <pc:sldMk cId="650898135" sldId="415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1:08.796" v="587" actId="20577"/>
          <ac:graphicFrameMkLst>
            <pc:docMk/>
            <pc:sldMk cId="650898135" sldId="415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41:16.854" v="597" actId="20577"/>
          <ac:graphicFrameMkLst>
            <pc:docMk/>
            <pc:sldMk cId="650898135" sldId="415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0:59.698" v="585" actId="20577"/>
        <pc:sldMkLst>
          <pc:docMk/>
          <pc:sldMk cId="3944348781" sldId="416"/>
        </pc:sldMkLst>
        <pc:spChg chg="mod">
          <ac:chgData name="William Grey" userId="37b73424-c081-4fc2-b1af-363f4f3fd4f3" providerId="ADAL" clId="{B92CA1BC-3D4A-4A8F-B0FF-1720FBC6B7F8}" dt="2022-12-16T21:29:11.447" v="230" actId="1076"/>
          <ac:spMkLst>
            <pc:docMk/>
            <pc:sldMk cId="3944348781" sldId="416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0:59.698" v="585" actId="20577"/>
          <ac:graphicFrameMkLst>
            <pc:docMk/>
            <pc:sldMk cId="3944348781" sldId="416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40:56.088" v="583" actId="20577"/>
          <ac:graphicFrameMkLst>
            <pc:docMk/>
            <pc:sldMk cId="3944348781" sldId="416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0:40.824" v="573" actId="20577"/>
        <pc:sldMkLst>
          <pc:docMk/>
          <pc:sldMk cId="2698207769" sldId="417"/>
        </pc:sldMkLst>
        <pc:spChg chg="mod">
          <ac:chgData name="William Grey" userId="37b73424-c081-4fc2-b1af-363f4f3fd4f3" providerId="ADAL" clId="{B92CA1BC-3D4A-4A8F-B0FF-1720FBC6B7F8}" dt="2022-12-16T21:29:33.390" v="241" actId="1035"/>
          <ac:spMkLst>
            <pc:docMk/>
            <pc:sldMk cId="2698207769" sldId="417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0:31.836" v="563" actId="20577"/>
          <ac:graphicFrameMkLst>
            <pc:docMk/>
            <pc:sldMk cId="2698207769" sldId="417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40:40.824" v="573" actId="20577"/>
          <ac:graphicFrameMkLst>
            <pc:docMk/>
            <pc:sldMk cId="2698207769" sldId="417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0:21.314" v="561" actId="20577"/>
        <pc:sldMkLst>
          <pc:docMk/>
          <pc:sldMk cId="557020950" sldId="418"/>
        </pc:sldMkLst>
        <pc:spChg chg="mod">
          <ac:chgData name="William Grey" userId="37b73424-c081-4fc2-b1af-363f4f3fd4f3" providerId="ADAL" clId="{B92CA1BC-3D4A-4A8F-B0FF-1720FBC6B7F8}" dt="2022-12-16T21:29:50.745" v="248" actId="1036"/>
          <ac:spMkLst>
            <pc:docMk/>
            <pc:sldMk cId="557020950" sldId="418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40:10.500" v="550" actId="20577"/>
          <ac:graphicFrameMkLst>
            <pc:docMk/>
            <pc:sldMk cId="557020950" sldId="418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40:21.314" v="561" actId="20577"/>
          <ac:graphicFrameMkLst>
            <pc:docMk/>
            <pc:sldMk cId="557020950" sldId="418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40:05.883" v="548" actId="20577"/>
        <pc:sldMkLst>
          <pc:docMk/>
          <pc:sldMk cId="3235259922" sldId="419"/>
        </pc:sldMkLst>
        <pc:spChg chg="mod">
          <ac:chgData name="William Grey" userId="37b73424-c081-4fc2-b1af-363f4f3fd4f3" providerId="ADAL" clId="{B92CA1BC-3D4A-4A8F-B0FF-1720FBC6B7F8}" dt="2022-12-16T21:30:37.672" v="256" actId="1076"/>
          <ac:spMkLst>
            <pc:docMk/>
            <pc:sldMk cId="3235259922" sldId="419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9:55.282" v="536" actId="20577"/>
          <ac:graphicFrameMkLst>
            <pc:docMk/>
            <pc:sldMk cId="3235259922" sldId="419"/>
            <ac:graphicFrameMk id="4" creationId="{5ECA97D6-D515-4C55-9710-06DDB71B2FF9}"/>
          </ac:graphicFrameMkLst>
        </pc:graphicFrameChg>
        <pc:graphicFrameChg chg="mod modGraphic">
          <ac:chgData name="William Grey" userId="37b73424-c081-4fc2-b1af-363f4f3fd4f3" providerId="ADAL" clId="{B92CA1BC-3D4A-4A8F-B0FF-1720FBC6B7F8}" dt="2022-12-16T21:40:05.883" v="548" actId="20577"/>
          <ac:graphicFrameMkLst>
            <pc:docMk/>
            <pc:sldMk cId="3235259922" sldId="419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9:49.581" v="534" actId="20577"/>
        <pc:sldMkLst>
          <pc:docMk/>
          <pc:sldMk cId="2993563224" sldId="420"/>
        </pc:sldMkLst>
        <pc:spChg chg="mod">
          <ac:chgData name="William Grey" userId="37b73424-c081-4fc2-b1af-363f4f3fd4f3" providerId="ADAL" clId="{B92CA1BC-3D4A-4A8F-B0FF-1720FBC6B7F8}" dt="2022-12-16T21:30:47.564" v="258" actId="1076"/>
          <ac:spMkLst>
            <pc:docMk/>
            <pc:sldMk cId="2993563224" sldId="420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9:39.712" v="522" actId="20577"/>
          <ac:graphicFrameMkLst>
            <pc:docMk/>
            <pc:sldMk cId="2993563224" sldId="420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39:49.581" v="534" actId="20577"/>
          <ac:graphicFrameMkLst>
            <pc:docMk/>
            <pc:sldMk cId="2993563224" sldId="420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9:35.277" v="520" actId="20577"/>
        <pc:sldMkLst>
          <pc:docMk/>
          <pc:sldMk cId="4171009092" sldId="421"/>
        </pc:sldMkLst>
        <pc:spChg chg="mod">
          <ac:chgData name="William Grey" userId="37b73424-c081-4fc2-b1af-363f4f3fd4f3" providerId="ADAL" clId="{B92CA1BC-3D4A-4A8F-B0FF-1720FBC6B7F8}" dt="2022-12-16T21:31:20.981" v="264" actId="1035"/>
          <ac:spMkLst>
            <pc:docMk/>
            <pc:sldMk cId="4171009092" sldId="421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9:25.924" v="508" actId="20577"/>
          <ac:graphicFrameMkLst>
            <pc:docMk/>
            <pc:sldMk cId="4171009092" sldId="421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39:35.277" v="520" actId="20577"/>
          <ac:graphicFrameMkLst>
            <pc:docMk/>
            <pc:sldMk cId="4171009092" sldId="421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9:20.844" v="506" actId="20577"/>
        <pc:sldMkLst>
          <pc:docMk/>
          <pc:sldMk cId="595235849" sldId="422"/>
        </pc:sldMkLst>
        <pc:spChg chg="mod">
          <ac:chgData name="William Grey" userId="37b73424-c081-4fc2-b1af-363f4f3fd4f3" providerId="ADAL" clId="{B92CA1BC-3D4A-4A8F-B0FF-1720FBC6B7F8}" dt="2022-12-16T21:31:29.638" v="266" actId="1076"/>
          <ac:spMkLst>
            <pc:docMk/>
            <pc:sldMk cId="595235849" sldId="422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9:10.476" v="492" actId="20577"/>
          <ac:graphicFrameMkLst>
            <pc:docMk/>
            <pc:sldMk cId="595235849" sldId="422"/>
            <ac:graphicFrameMk id="4" creationId="{5ECA97D6-D515-4C55-9710-06DDB71B2FF9}"/>
          </ac:graphicFrameMkLst>
        </pc:graphicFrameChg>
        <pc:graphicFrameChg chg="mod modGraphic">
          <ac:chgData name="William Grey" userId="37b73424-c081-4fc2-b1af-363f4f3fd4f3" providerId="ADAL" clId="{B92CA1BC-3D4A-4A8F-B0FF-1720FBC6B7F8}" dt="2022-12-16T21:39:20.844" v="506" actId="20577"/>
          <ac:graphicFrameMkLst>
            <pc:docMk/>
            <pc:sldMk cId="595235849" sldId="422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8:53.329" v="488" actId="20577"/>
        <pc:sldMkLst>
          <pc:docMk/>
          <pc:sldMk cId="3273097105" sldId="423"/>
        </pc:sldMkLst>
        <pc:spChg chg="mod">
          <ac:chgData name="William Grey" userId="37b73424-c081-4fc2-b1af-363f4f3fd4f3" providerId="ADAL" clId="{B92CA1BC-3D4A-4A8F-B0FF-1720FBC6B7F8}" dt="2022-12-16T21:31:55.621" v="272" actId="1076"/>
          <ac:spMkLst>
            <pc:docMk/>
            <pc:sldMk cId="3273097105" sldId="423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8:53.329" v="488" actId="20577"/>
          <ac:graphicFrameMkLst>
            <pc:docMk/>
            <pc:sldMk cId="3273097105" sldId="423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38:50.474" v="486" actId="20577"/>
          <ac:graphicFrameMkLst>
            <pc:docMk/>
            <pc:sldMk cId="3273097105" sldId="423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8:56.662" v="490" actId="20577"/>
        <pc:sldMkLst>
          <pc:docMk/>
          <pc:sldMk cId="1056535874" sldId="424"/>
        </pc:sldMkLst>
        <pc:spChg chg="mod">
          <ac:chgData name="William Grey" userId="37b73424-c081-4fc2-b1af-363f4f3fd4f3" providerId="ADAL" clId="{B92CA1BC-3D4A-4A8F-B0FF-1720FBC6B7F8}" dt="2022-12-16T21:32:12.149" v="281" actId="1035"/>
          <ac:spMkLst>
            <pc:docMk/>
            <pc:sldMk cId="1056535874" sldId="424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8:56.662" v="490" actId="20577"/>
          <ac:graphicFrameMkLst>
            <pc:docMk/>
            <pc:sldMk cId="1056535874" sldId="424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38:36.408" v="472" actId="20577"/>
          <ac:graphicFrameMkLst>
            <pc:docMk/>
            <pc:sldMk cId="1056535874" sldId="424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8:18.758" v="458" actId="20577"/>
        <pc:sldMkLst>
          <pc:docMk/>
          <pc:sldMk cId="1315813073" sldId="425"/>
        </pc:sldMkLst>
        <pc:spChg chg="mod">
          <ac:chgData name="William Grey" userId="37b73424-c081-4fc2-b1af-363f4f3fd4f3" providerId="ADAL" clId="{B92CA1BC-3D4A-4A8F-B0FF-1720FBC6B7F8}" dt="2022-12-16T21:32:20.844" v="283" actId="1076"/>
          <ac:spMkLst>
            <pc:docMk/>
            <pc:sldMk cId="1315813073" sldId="425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8:05.150" v="442" actId="20577"/>
          <ac:graphicFrameMkLst>
            <pc:docMk/>
            <pc:sldMk cId="1315813073" sldId="425"/>
            <ac:graphicFrameMk id="4" creationId="{5ECA97D6-D515-4C55-9710-06DDB71B2FF9}"/>
          </ac:graphicFrameMkLst>
        </pc:graphicFrameChg>
        <pc:graphicFrameChg chg="mod modGraphic">
          <ac:chgData name="William Grey" userId="37b73424-c081-4fc2-b1af-363f4f3fd4f3" providerId="ADAL" clId="{B92CA1BC-3D4A-4A8F-B0FF-1720FBC6B7F8}" dt="2022-12-16T21:38:18.758" v="458" actId="20577"/>
          <ac:graphicFrameMkLst>
            <pc:docMk/>
            <pc:sldMk cId="1315813073" sldId="425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8:00.327" v="440" actId="20577"/>
        <pc:sldMkLst>
          <pc:docMk/>
          <pc:sldMk cId="385310596" sldId="426"/>
        </pc:sldMkLst>
        <pc:spChg chg="mod">
          <ac:chgData name="William Grey" userId="37b73424-c081-4fc2-b1af-363f4f3fd4f3" providerId="ADAL" clId="{B92CA1BC-3D4A-4A8F-B0FF-1720FBC6B7F8}" dt="2022-12-16T21:32:42.057" v="289" actId="1076"/>
          <ac:spMkLst>
            <pc:docMk/>
            <pc:sldMk cId="385310596" sldId="426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7:37.935" v="422" actId="20577"/>
          <ac:graphicFrameMkLst>
            <pc:docMk/>
            <pc:sldMk cId="385310596" sldId="426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38:00.327" v="440" actId="20577"/>
          <ac:graphicFrameMkLst>
            <pc:docMk/>
            <pc:sldMk cId="385310596" sldId="426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7:42.483" v="424" actId="20577"/>
        <pc:sldMkLst>
          <pc:docMk/>
          <pc:sldMk cId="2941450804" sldId="427"/>
        </pc:sldMkLst>
        <pc:spChg chg="mod">
          <ac:chgData name="William Grey" userId="37b73424-c081-4fc2-b1af-363f4f3fd4f3" providerId="ADAL" clId="{B92CA1BC-3D4A-4A8F-B0FF-1720FBC6B7F8}" dt="2022-12-16T21:33:01.290" v="294" actId="1076"/>
          <ac:spMkLst>
            <pc:docMk/>
            <pc:sldMk cId="2941450804" sldId="427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7:42.483" v="424" actId="20577"/>
          <ac:graphicFrameMkLst>
            <pc:docMk/>
            <pc:sldMk cId="2941450804" sldId="427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37:31.031" v="420" actId="20577"/>
          <ac:graphicFrameMkLst>
            <pc:docMk/>
            <pc:sldMk cId="2941450804" sldId="427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7:15.919" v="404" actId="20577"/>
        <pc:sldMkLst>
          <pc:docMk/>
          <pc:sldMk cId="199960371" sldId="428"/>
        </pc:sldMkLst>
        <pc:spChg chg="mod">
          <ac:chgData name="William Grey" userId="37b73424-c081-4fc2-b1af-363f4f3fd4f3" providerId="ADAL" clId="{B92CA1BC-3D4A-4A8F-B0FF-1720FBC6B7F8}" dt="2022-12-16T21:33:20.642" v="296" actId="1076"/>
          <ac:spMkLst>
            <pc:docMk/>
            <pc:sldMk cId="199960371" sldId="428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7:01.901" v="386" actId="20577"/>
          <ac:graphicFrameMkLst>
            <pc:docMk/>
            <pc:sldMk cId="199960371" sldId="428"/>
            <ac:graphicFrameMk id="4" creationId="{5ECA97D6-D515-4C55-9710-06DDB71B2FF9}"/>
          </ac:graphicFrameMkLst>
        </pc:graphicFrameChg>
        <pc:graphicFrameChg chg="mod modGraphic">
          <ac:chgData name="William Grey" userId="37b73424-c081-4fc2-b1af-363f4f3fd4f3" providerId="ADAL" clId="{B92CA1BC-3D4A-4A8F-B0FF-1720FBC6B7F8}" dt="2022-12-16T21:37:15.919" v="404" actId="20577"/>
          <ac:graphicFrameMkLst>
            <pc:docMk/>
            <pc:sldMk cId="199960371" sldId="428"/>
            <ac:graphicFrameMk id="5" creationId="{CAABBD51-099F-44F3-A589-E83199DACC5E}"/>
          </ac:graphicFrameMkLst>
        </pc:graphicFrameChg>
      </pc:sldChg>
      <pc:sldChg chg="modSp add mod">
        <pc:chgData name="William Grey" userId="37b73424-c081-4fc2-b1af-363f4f3fd4f3" providerId="ADAL" clId="{B92CA1BC-3D4A-4A8F-B0FF-1720FBC6B7F8}" dt="2022-12-16T21:34:41.460" v="322" actId="20577"/>
        <pc:sldMkLst>
          <pc:docMk/>
          <pc:sldMk cId="140662651" sldId="429"/>
        </pc:sldMkLst>
        <pc:spChg chg="mod">
          <ac:chgData name="William Grey" userId="37b73424-c081-4fc2-b1af-363f4f3fd4f3" providerId="ADAL" clId="{B92CA1BC-3D4A-4A8F-B0FF-1720FBC6B7F8}" dt="2022-12-16T21:34:21.414" v="302" actId="1076"/>
          <ac:spMkLst>
            <pc:docMk/>
            <pc:sldMk cId="140662651" sldId="429"/>
            <ac:spMk id="7" creationId="{37C31C46-9B02-4D81-90B6-1A8A1A51EA8A}"/>
          </ac:spMkLst>
        </pc:spChg>
        <pc:graphicFrameChg chg="modGraphic">
          <ac:chgData name="William Grey" userId="37b73424-c081-4fc2-b1af-363f4f3fd4f3" providerId="ADAL" clId="{B92CA1BC-3D4A-4A8F-B0FF-1720FBC6B7F8}" dt="2022-12-16T21:34:27.709" v="304" actId="20577"/>
          <ac:graphicFrameMkLst>
            <pc:docMk/>
            <pc:sldMk cId="140662651" sldId="429"/>
            <ac:graphicFrameMk id="4" creationId="{5ECA97D6-D515-4C55-9710-06DDB71B2FF9}"/>
          </ac:graphicFrameMkLst>
        </pc:graphicFrameChg>
        <pc:graphicFrameChg chg="modGraphic">
          <ac:chgData name="William Grey" userId="37b73424-c081-4fc2-b1af-363f4f3fd4f3" providerId="ADAL" clId="{B92CA1BC-3D4A-4A8F-B0FF-1720FBC6B7F8}" dt="2022-12-16T21:34:41.460" v="322" actId="20577"/>
          <ac:graphicFrameMkLst>
            <pc:docMk/>
            <pc:sldMk cId="140662651" sldId="429"/>
            <ac:graphicFrameMk id="5" creationId="{CAABBD51-099F-44F3-A589-E83199DACC5E}"/>
          </ac:graphicFrameMkLst>
        </pc:graphicFrameChg>
      </pc:sldChg>
      <pc:sldMasterChg chg="modSldLayout">
        <pc:chgData name="William Grey" userId="37b73424-c081-4fc2-b1af-363f4f3fd4f3" providerId="ADAL" clId="{B92CA1BC-3D4A-4A8F-B0FF-1720FBC6B7F8}" dt="2022-12-16T21:49:29.449" v="699"/>
        <pc:sldMasterMkLst>
          <pc:docMk/>
          <pc:sldMasterMk cId="2034518160" sldId="2147483660"/>
        </pc:sldMasterMkLst>
        <pc:sldLayoutChg chg="addSp delSp modSp mod">
          <pc:chgData name="William Grey" userId="37b73424-c081-4fc2-b1af-363f4f3fd4f3" providerId="ADAL" clId="{B92CA1BC-3D4A-4A8F-B0FF-1720FBC6B7F8}" dt="2022-12-16T21:49:29.449" v="699"/>
          <pc:sldLayoutMkLst>
            <pc:docMk/>
            <pc:sldMasterMk cId="2034518160" sldId="2147483660"/>
            <pc:sldLayoutMk cId="3293719600" sldId="2147483661"/>
          </pc:sldLayoutMkLst>
          <pc:picChg chg="del">
            <ac:chgData name="William Grey" userId="37b73424-c081-4fc2-b1af-363f4f3fd4f3" providerId="ADAL" clId="{B92CA1BC-3D4A-4A8F-B0FF-1720FBC6B7F8}" dt="2022-12-16T21:49:29.025" v="698" actId="478"/>
            <ac:picMkLst>
              <pc:docMk/>
              <pc:sldMasterMk cId="2034518160" sldId="2147483660"/>
              <pc:sldLayoutMk cId="3293719600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B92CA1BC-3D4A-4A8F-B0FF-1720FBC6B7F8}" dt="2022-12-16T21:49:29.449" v="699"/>
            <ac:picMkLst>
              <pc:docMk/>
              <pc:sldMasterMk cId="2034518160" sldId="2147483660"/>
              <pc:sldLayoutMk cId="3293719600" sldId="2147483661"/>
              <ac:picMk id="10" creationId="{0DF21AB6-B519-4541-991F-4E65E4261054}"/>
            </ac:picMkLst>
          </pc:picChg>
        </pc:sldLayoutChg>
      </pc:sldMasterChg>
    </pc:docChg>
  </pc:docChgLst>
  <pc:docChgLst>
    <pc:chgData name="William Grey" userId="37b73424-c081-4fc2-b1af-363f4f3fd4f3" providerId="ADAL" clId="{AD230C8E-C00F-4368-B888-AC11D73C849C}"/>
    <pc:docChg chg="undo custSel addSld delSld modSld sldOrd">
      <pc:chgData name="William Grey" userId="37b73424-c081-4fc2-b1af-363f4f3fd4f3" providerId="ADAL" clId="{AD230C8E-C00F-4368-B888-AC11D73C849C}" dt="2021-08-07T21:29:32.091" v="1827" actId="2711"/>
      <pc:docMkLst>
        <pc:docMk/>
      </pc:docMkLst>
      <pc:sldChg chg="modSp mod">
        <pc:chgData name="William Grey" userId="37b73424-c081-4fc2-b1af-363f4f3fd4f3" providerId="ADAL" clId="{AD230C8E-C00F-4368-B888-AC11D73C849C}" dt="2021-08-07T19:10:40.500" v="25" actId="20577"/>
        <pc:sldMkLst>
          <pc:docMk/>
          <pc:sldMk cId="222047521" sldId="280"/>
        </pc:sldMkLst>
        <pc:spChg chg="mod">
          <ac:chgData name="William Grey" userId="37b73424-c081-4fc2-b1af-363f4f3fd4f3" providerId="ADAL" clId="{AD230C8E-C00F-4368-B888-AC11D73C849C}" dt="2021-08-07T19:10:40.500" v="25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AD230C8E-C00F-4368-B888-AC11D73C849C}" dt="2021-08-07T20:55:22.216" v="1485" actId="47"/>
        <pc:sldMkLst>
          <pc:docMk/>
          <pc:sldMk cId="206721647" sldId="286"/>
        </pc:sldMkLst>
      </pc:sldChg>
      <pc:sldChg chg="del">
        <pc:chgData name="William Grey" userId="37b73424-c081-4fc2-b1af-363f4f3fd4f3" providerId="ADAL" clId="{AD230C8E-C00F-4368-B888-AC11D73C849C}" dt="2021-08-07T19:16:44.598" v="215" actId="47"/>
        <pc:sldMkLst>
          <pc:docMk/>
          <pc:sldMk cId="1100036677" sldId="301"/>
        </pc:sldMkLst>
      </pc:sldChg>
      <pc:sldChg chg="del">
        <pc:chgData name="William Grey" userId="37b73424-c081-4fc2-b1af-363f4f3fd4f3" providerId="ADAL" clId="{AD230C8E-C00F-4368-B888-AC11D73C849C}" dt="2021-08-07T19:10:16.154" v="0" actId="47"/>
        <pc:sldMkLst>
          <pc:docMk/>
          <pc:sldMk cId="3931173053" sldId="303"/>
        </pc:sldMkLst>
      </pc:sldChg>
      <pc:sldChg chg="modSp mod">
        <pc:chgData name="William Grey" userId="37b73424-c081-4fc2-b1af-363f4f3fd4f3" providerId="ADAL" clId="{AD230C8E-C00F-4368-B888-AC11D73C849C}" dt="2021-08-07T19:22:12.965" v="472" actId="2710"/>
        <pc:sldMkLst>
          <pc:docMk/>
          <pc:sldMk cId="3971015961" sldId="305"/>
        </pc:sldMkLst>
        <pc:spChg chg="mod">
          <ac:chgData name="William Grey" userId="37b73424-c081-4fc2-b1af-363f4f3fd4f3" providerId="ADAL" clId="{AD230C8E-C00F-4368-B888-AC11D73C849C}" dt="2021-08-07T19:22:12.965" v="472" actId="2710"/>
          <ac:spMkLst>
            <pc:docMk/>
            <pc:sldMk cId="3971015961" sldId="30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D230C8E-C00F-4368-B888-AC11D73C849C}" dt="2021-08-07T19:16:36.996" v="214" actId="1076"/>
        <pc:sldMkLst>
          <pc:docMk/>
          <pc:sldMk cId="3467855613" sldId="311"/>
        </pc:sldMkLst>
        <pc:spChg chg="mod">
          <ac:chgData name="William Grey" userId="37b73424-c081-4fc2-b1af-363f4f3fd4f3" providerId="ADAL" clId="{AD230C8E-C00F-4368-B888-AC11D73C849C}" dt="2021-08-07T19:16:36.996" v="214" actId="1076"/>
          <ac:spMkLst>
            <pc:docMk/>
            <pc:sldMk cId="3467855613" sldId="311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AD230C8E-C00F-4368-B888-AC11D73C849C}" dt="2021-08-07T19:17:25.291" v="218" actId="47"/>
        <pc:sldMkLst>
          <pc:docMk/>
          <pc:sldMk cId="3324863394" sldId="320"/>
        </pc:sldMkLst>
      </pc:sldChg>
      <pc:sldChg chg="del">
        <pc:chgData name="William Grey" userId="37b73424-c081-4fc2-b1af-363f4f3fd4f3" providerId="ADAL" clId="{AD230C8E-C00F-4368-B888-AC11D73C849C}" dt="2021-08-07T21:06:05.038" v="1636" actId="47"/>
        <pc:sldMkLst>
          <pc:docMk/>
          <pc:sldMk cId="2282452006" sldId="326"/>
        </pc:sldMkLst>
      </pc:sldChg>
      <pc:sldChg chg="del">
        <pc:chgData name="William Grey" userId="37b73424-c081-4fc2-b1af-363f4f3fd4f3" providerId="ADAL" clId="{AD230C8E-C00F-4368-B888-AC11D73C849C}" dt="2021-08-07T19:17:14.878" v="217" actId="47"/>
        <pc:sldMkLst>
          <pc:docMk/>
          <pc:sldMk cId="74192937" sldId="327"/>
        </pc:sldMkLst>
      </pc:sldChg>
      <pc:sldChg chg="del">
        <pc:chgData name="William Grey" userId="37b73424-c081-4fc2-b1af-363f4f3fd4f3" providerId="ADAL" clId="{AD230C8E-C00F-4368-B888-AC11D73C849C}" dt="2021-08-07T19:17:45.970" v="219" actId="47"/>
        <pc:sldMkLst>
          <pc:docMk/>
          <pc:sldMk cId="1641516491" sldId="328"/>
        </pc:sldMkLst>
      </pc:sldChg>
      <pc:sldChg chg="del">
        <pc:chgData name="William Grey" userId="37b73424-c081-4fc2-b1af-363f4f3fd4f3" providerId="ADAL" clId="{AD230C8E-C00F-4368-B888-AC11D73C849C}" dt="2021-08-07T19:17:47.282" v="220" actId="47"/>
        <pc:sldMkLst>
          <pc:docMk/>
          <pc:sldMk cId="3348365904" sldId="329"/>
        </pc:sldMkLst>
      </pc:sldChg>
      <pc:sldChg chg="modSp mod">
        <pc:chgData name="William Grey" userId="37b73424-c081-4fc2-b1af-363f4f3fd4f3" providerId="ADAL" clId="{AD230C8E-C00F-4368-B888-AC11D73C849C}" dt="2021-08-07T21:22:20.456" v="1778" actId="12"/>
        <pc:sldMkLst>
          <pc:docMk/>
          <pc:sldMk cId="2655123226" sldId="330"/>
        </pc:sldMkLst>
        <pc:spChg chg="mod">
          <ac:chgData name="William Grey" userId="37b73424-c081-4fc2-b1af-363f4f3fd4f3" providerId="ADAL" clId="{AD230C8E-C00F-4368-B888-AC11D73C849C}" dt="2021-08-07T21:22:20.456" v="1778" actId="12"/>
          <ac:spMkLst>
            <pc:docMk/>
            <pc:sldMk cId="2655123226" sldId="330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AD230C8E-C00F-4368-B888-AC11D73C849C}" dt="2021-08-07T19:17:50.948" v="222" actId="47"/>
        <pc:sldMkLst>
          <pc:docMk/>
          <pc:sldMk cId="3534259419" sldId="331"/>
        </pc:sldMkLst>
      </pc:sldChg>
      <pc:sldChg chg="del">
        <pc:chgData name="William Grey" userId="37b73424-c081-4fc2-b1af-363f4f3fd4f3" providerId="ADAL" clId="{AD230C8E-C00F-4368-B888-AC11D73C849C}" dt="2021-08-07T19:17:49.999" v="221" actId="47"/>
        <pc:sldMkLst>
          <pc:docMk/>
          <pc:sldMk cId="3168500568" sldId="332"/>
        </pc:sldMkLst>
      </pc:sldChg>
      <pc:sldChg chg="del">
        <pc:chgData name="William Grey" userId="37b73424-c081-4fc2-b1af-363f4f3fd4f3" providerId="ADAL" clId="{AD230C8E-C00F-4368-B888-AC11D73C849C}" dt="2021-08-07T19:17:52.370" v="224" actId="47"/>
        <pc:sldMkLst>
          <pc:docMk/>
          <pc:sldMk cId="1527586421" sldId="333"/>
        </pc:sldMkLst>
      </pc:sldChg>
      <pc:sldChg chg="del">
        <pc:chgData name="William Grey" userId="37b73424-c081-4fc2-b1af-363f4f3fd4f3" providerId="ADAL" clId="{AD230C8E-C00F-4368-B888-AC11D73C849C}" dt="2021-08-07T19:17:51.688" v="223" actId="47"/>
        <pc:sldMkLst>
          <pc:docMk/>
          <pc:sldMk cId="3323052507" sldId="334"/>
        </pc:sldMkLst>
      </pc:sldChg>
      <pc:sldChg chg="del">
        <pc:chgData name="William Grey" userId="37b73424-c081-4fc2-b1af-363f4f3fd4f3" providerId="ADAL" clId="{AD230C8E-C00F-4368-B888-AC11D73C849C}" dt="2021-08-07T19:17:10.247" v="216" actId="47"/>
        <pc:sldMkLst>
          <pc:docMk/>
          <pc:sldMk cId="3468290692" sldId="335"/>
        </pc:sldMkLst>
      </pc:sldChg>
      <pc:sldChg chg="addSp delSp modSp mod ord">
        <pc:chgData name="William Grey" userId="37b73424-c081-4fc2-b1af-363f4f3fd4f3" providerId="ADAL" clId="{AD230C8E-C00F-4368-B888-AC11D73C849C}" dt="2021-08-07T19:55:55.779" v="916" actId="1076"/>
        <pc:sldMkLst>
          <pc:docMk/>
          <pc:sldMk cId="1486699591" sldId="336"/>
        </pc:sldMkLst>
        <pc:spChg chg="mod">
          <ac:chgData name="William Grey" userId="37b73424-c081-4fc2-b1af-363f4f3fd4f3" providerId="ADAL" clId="{AD230C8E-C00F-4368-B888-AC11D73C849C}" dt="2021-08-07T19:22:41.059" v="480" actId="20577"/>
          <ac:spMkLst>
            <pc:docMk/>
            <pc:sldMk cId="1486699591" sldId="336"/>
            <ac:spMk id="2" creationId="{00000000-0000-0000-0000-000000000000}"/>
          </ac:spMkLst>
        </pc:spChg>
        <pc:spChg chg="add mod">
          <ac:chgData name="William Grey" userId="37b73424-c081-4fc2-b1af-363f4f3fd4f3" providerId="ADAL" clId="{AD230C8E-C00F-4368-B888-AC11D73C849C}" dt="2021-08-07T19:55:55.779" v="916" actId="1076"/>
          <ac:spMkLst>
            <pc:docMk/>
            <pc:sldMk cId="1486699591" sldId="336"/>
            <ac:spMk id="3" creationId="{732A1509-9911-4763-B1AD-48C653B2232C}"/>
          </ac:spMkLst>
        </pc:spChg>
        <pc:spChg chg="del">
          <ac:chgData name="William Grey" userId="37b73424-c081-4fc2-b1af-363f4f3fd4f3" providerId="ADAL" clId="{AD230C8E-C00F-4368-B888-AC11D73C849C}" dt="2021-08-07T19:28:44.911" v="782" actId="478"/>
          <ac:spMkLst>
            <pc:docMk/>
            <pc:sldMk cId="1486699591" sldId="336"/>
            <ac:spMk id="28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44.911" v="782" actId="478"/>
          <ac:spMkLst>
            <pc:docMk/>
            <pc:sldMk cId="1486699591" sldId="336"/>
            <ac:spMk id="29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44.911" v="782" actId="478"/>
          <ac:spMkLst>
            <pc:docMk/>
            <pc:sldMk cId="1486699591" sldId="336"/>
            <ac:spMk id="30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44.911" v="782" actId="478"/>
          <ac:spMkLst>
            <pc:docMk/>
            <pc:sldMk cId="1486699591" sldId="336"/>
            <ac:spMk id="31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44.911" v="782" actId="478"/>
          <ac:spMkLst>
            <pc:docMk/>
            <pc:sldMk cId="1486699591" sldId="336"/>
            <ac:spMk id="32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44.911" v="782" actId="478"/>
          <ac:spMkLst>
            <pc:docMk/>
            <pc:sldMk cId="1486699591" sldId="336"/>
            <ac:spMk id="34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44.911" v="782" actId="478"/>
          <ac:spMkLst>
            <pc:docMk/>
            <pc:sldMk cId="1486699591" sldId="336"/>
            <ac:spMk id="35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44.911" v="782" actId="478"/>
          <ac:spMkLst>
            <pc:docMk/>
            <pc:sldMk cId="1486699591" sldId="336"/>
            <ac:spMk id="36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44.911" v="782" actId="478"/>
          <ac:spMkLst>
            <pc:docMk/>
            <pc:sldMk cId="1486699591" sldId="336"/>
            <ac:spMk id="37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44.911" v="782" actId="478"/>
          <ac:spMkLst>
            <pc:docMk/>
            <pc:sldMk cId="1486699591" sldId="336"/>
            <ac:spMk id="38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44.911" v="782" actId="478"/>
          <ac:spMkLst>
            <pc:docMk/>
            <pc:sldMk cId="1486699591" sldId="336"/>
            <ac:spMk id="41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44.911" v="782" actId="478"/>
          <ac:spMkLst>
            <pc:docMk/>
            <pc:sldMk cId="1486699591" sldId="336"/>
            <ac:spMk id="42" creationId="{00000000-0000-0000-0000-000000000000}"/>
          </ac:spMkLst>
        </pc:spChg>
        <pc:cxnChg chg="del">
          <ac:chgData name="William Grey" userId="37b73424-c081-4fc2-b1af-363f4f3fd4f3" providerId="ADAL" clId="{AD230C8E-C00F-4368-B888-AC11D73C849C}" dt="2021-08-07T19:28:44.911" v="782" actId="478"/>
          <ac:cxnSpMkLst>
            <pc:docMk/>
            <pc:sldMk cId="1486699591" sldId="336"/>
            <ac:cxnSpMk id="33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8:44.911" v="782" actId="478"/>
          <ac:cxnSpMkLst>
            <pc:docMk/>
            <pc:sldMk cId="1486699591" sldId="336"/>
            <ac:cxnSpMk id="39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8:44.911" v="782" actId="478"/>
          <ac:cxnSpMkLst>
            <pc:docMk/>
            <pc:sldMk cId="1486699591" sldId="336"/>
            <ac:cxnSpMk id="40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8:44.911" v="782" actId="478"/>
          <ac:cxnSpMkLst>
            <pc:docMk/>
            <pc:sldMk cId="1486699591" sldId="336"/>
            <ac:cxnSpMk id="50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8:44.911" v="782" actId="478"/>
          <ac:cxnSpMkLst>
            <pc:docMk/>
            <pc:sldMk cId="1486699591" sldId="336"/>
            <ac:cxnSpMk id="51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8:44.911" v="782" actId="478"/>
          <ac:cxnSpMkLst>
            <pc:docMk/>
            <pc:sldMk cId="1486699591" sldId="336"/>
            <ac:cxnSpMk id="54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8:44.911" v="782" actId="478"/>
          <ac:cxnSpMkLst>
            <pc:docMk/>
            <pc:sldMk cId="1486699591" sldId="336"/>
            <ac:cxnSpMk id="56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8:44.911" v="782" actId="478"/>
          <ac:cxnSpMkLst>
            <pc:docMk/>
            <pc:sldMk cId="1486699591" sldId="336"/>
            <ac:cxnSpMk id="61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8:44.911" v="782" actId="478"/>
          <ac:cxnSpMkLst>
            <pc:docMk/>
            <pc:sldMk cId="1486699591" sldId="336"/>
            <ac:cxnSpMk id="62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8:44.911" v="782" actId="478"/>
          <ac:cxnSpMkLst>
            <pc:docMk/>
            <pc:sldMk cId="1486699591" sldId="336"/>
            <ac:cxnSpMk id="74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8:44.911" v="782" actId="478"/>
          <ac:cxnSpMkLst>
            <pc:docMk/>
            <pc:sldMk cId="1486699591" sldId="336"/>
            <ac:cxnSpMk id="78" creationId="{00000000-0000-0000-0000-000000000000}"/>
          </ac:cxnSpMkLst>
        </pc:cxnChg>
      </pc:sldChg>
      <pc:sldChg chg="addSp delSp modSp del mod">
        <pc:chgData name="William Grey" userId="37b73424-c081-4fc2-b1af-363f4f3fd4f3" providerId="ADAL" clId="{AD230C8E-C00F-4368-B888-AC11D73C849C}" dt="2021-08-07T20:09:44.931" v="1009" actId="47"/>
        <pc:sldMkLst>
          <pc:docMk/>
          <pc:sldMk cId="3392290237" sldId="337"/>
        </pc:sldMkLst>
        <pc:spChg chg="mod">
          <ac:chgData name="William Grey" userId="37b73424-c081-4fc2-b1af-363f4f3fd4f3" providerId="ADAL" clId="{AD230C8E-C00F-4368-B888-AC11D73C849C}" dt="2021-08-07T20:01:28.066" v="968" actId="1076"/>
          <ac:spMkLst>
            <pc:docMk/>
            <pc:sldMk cId="3392290237" sldId="337"/>
            <ac:spMk id="2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02:18.265" v="974" actId="1076"/>
          <ac:spMkLst>
            <pc:docMk/>
            <pc:sldMk cId="3392290237" sldId="337"/>
            <ac:spMk id="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01:55.812" v="972" actId="1076"/>
          <ac:spMkLst>
            <pc:docMk/>
            <pc:sldMk cId="3392290237" sldId="337"/>
            <ac:spMk id="5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01:55.812" v="972" actId="1076"/>
          <ac:spMkLst>
            <pc:docMk/>
            <pc:sldMk cId="3392290237" sldId="337"/>
            <ac:spMk id="19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01:55.812" v="972" actId="1076"/>
          <ac:spMkLst>
            <pc:docMk/>
            <pc:sldMk cId="3392290237" sldId="337"/>
            <ac:spMk id="20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57.444" v="988" actId="478"/>
          <ac:spMkLst>
            <pc:docMk/>
            <pc:sldMk cId="3392290237" sldId="337"/>
            <ac:spMk id="21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01:55.812" v="972" actId="1076"/>
          <ac:spMkLst>
            <pc:docMk/>
            <pc:sldMk cId="3392290237" sldId="337"/>
            <ac:spMk id="22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01:55.812" v="972" actId="1076"/>
          <ac:spMkLst>
            <pc:docMk/>
            <pc:sldMk cId="3392290237" sldId="337"/>
            <ac:spMk id="23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8:09.618" v="991" actId="478"/>
          <ac:spMkLst>
            <pc:docMk/>
            <pc:sldMk cId="3392290237" sldId="337"/>
            <ac:spMk id="25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27.162" v="983" actId="478"/>
          <ac:spMkLst>
            <pc:docMk/>
            <pc:sldMk cId="3392290237" sldId="337"/>
            <ac:spMk id="26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57.444" v="988" actId="478"/>
          <ac:spMkLst>
            <pc:docMk/>
            <pc:sldMk cId="3392290237" sldId="337"/>
            <ac:spMk id="27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01:55.812" v="972" actId="1076"/>
          <ac:spMkLst>
            <pc:docMk/>
            <pc:sldMk cId="3392290237" sldId="337"/>
            <ac:spMk id="28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46.177" v="984" actId="478"/>
          <ac:spMkLst>
            <pc:docMk/>
            <pc:sldMk cId="3392290237" sldId="337"/>
            <ac:spMk id="29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46.177" v="984" actId="478"/>
          <ac:spMkLst>
            <pc:docMk/>
            <pc:sldMk cId="3392290237" sldId="337"/>
            <ac:spMk id="30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46.177" v="984" actId="478"/>
          <ac:spMkLst>
            <pc:docMk/>
            <pc:sldMk cId="3392290237" sldId="337"/>
            <ac:spMk id="31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46.177" v="984" actId="478"/>
          <ac:spMkLst>
            <pc:docMk/>
            <pc:sldMk cId="3392290237" sldId="337"/>
            <ac:spMk id="32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46.177" v="984" actId="478"/>
          <ac:spMkLst>
            <pc:docMk/>
            <pc:sldMk cId="3392290237" sldId="337"/>
            <ac:spMk id="33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46.177" v="984" actId="478"/>
          <ac:spMkLst>
            <pc:docMk/>
            <pc:sldMk cId="3392290237" sldId="337"/>
            <ac:spMk id="34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46.177" v="984" actId="478"/>
          <ac:spMkLst>
            <pc:docMk/>
            <pc:sldMk cId="3392290237" sldId="337"/>
            <ac:spMk id="35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46.177" v="984" actId="478"/>
          <ac:spMkLst>
            <pc:docMk/>
            <pc:sldMk cId="3392290237" sldId="337"/>
            <ac:spMk id="36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46.177" v="984" actId="478"/>
          <ac:spMkLst>
            <pc:docMk/>
            <pc:sldMk cId="3392290237" sldId="337"/>
            <ac:spMk id="37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46.177" v="984" actId="478"/>
          <ac:spMkLst>
            <pc:docMk/>
            <pc:sldMk cId="3392290237" sldId="337"/>
            <ac:spMk id="38" creationId="{00000000-0000-0000-0000-000000000000}"/>
          </ac:spMkLst>
        </pc:spChg>
        <pc:spChg chg="add del mod">
          <ac:chgData name="William Grey" userId="37b73424-c081-4fc2-b1af-363f4f3fd4f3" providerId="ADAL" clId="{AD230C8E-C00F-4368-B888-AC11D73C849C}" dt="2021-08-07T20:07:46.177" v="984" actId="478"/>
          <ac:spMkLst>
            <pc:docMk/>
            <pc:sldMk cId="3392290237" sldId="337"/>
            <ac:spMk id="39" creationId="{00000000-0000-0000-0000-000000000000}"/>
          </ac:spMkLst>
        </pc:spChg>
        <pc:cxnChg chg="mod">
          <ac:chgData name="William Grey" userId="37b73424-c081-4fc2-b1af-363f4f3fd4f3" providerId="ADAL" clId="{AD230C8E-C00F-4368-B888-AC11D73C849C}" dt="2021-08-07T20:08:03.932" v="990" actId="14100"/>
          <ac:cxnSpMkLst>
            <pc:docMk/>
            <pc:sldMk cId="3392290237" sldId="337"/>
            <ac:cxnSpMk id="40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20:07:59.891" v="989" actId="478"/>
          <ac:cxnSpMkLst>
            <pc:docMk/>
            <pc:sldMk cId="3392290237" sldId="337"/>
            <ac:cxnSpMk id="42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20:07:57.444" v="988" actId="478"/>
          <ac:cxnSpMkLst>
            <pc:docMk/>
            <pc:sldMk cId="3392290237" sldId="337"/>
            <ac:cxnSpMk id="52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20:07:57.444" v="988" actId="478"/>
          <ac:cxnSpMkLst>
            <pc:docMk/>
            <pc:sldMk cId="3392290237" sldId="337"/>
            <ac:cxnSpMk id="53" creationId="{00000000-0000-0000-0000-000000000000}"/>
          </ac:cxnSpMkLst>
        </pc:cxnChg>
        <pc:cxnChg chg="add del mod">
          <ac:chgData name="William Grey" userId="37b73424-c081-4fc2-b1af-363f4f3fd4f3" providerId="ADAL" clId="{AD230C8E-C00F-4368-B888-AC11D73C849C}" dt="2021-08-07T20:07:50.221" v="985" actId="478"/>
          <ac:cxnSpMkLst>
            <pc:docMk/>
            <pc:sldMk cId="3392290237" sldId="337"/>
            <ac:cxnSpMk id="54" creationId="{00000000-0000-0000-0000-000000000000}"/>
          </ac:cxnSpMkLst>
        </pc:cxnChg>
        <pc:cxnChg chg="add del mod">
          <ac:chgData name="William Grey" userId="37b73424-c081-4fc2-b1af-363f4f3fd4f3" providerId="ADAL" clId="{AD230C8E-C00F-4368-B888-AC11D73C849C}" dt="2021-08-07T20:07:52.028" v="986" actId="478"/>
          <ac:cxnSpMkLst>
            <pc:docMk/>
            <pc:sldMk cId="3392290237" sldId="337"/>
            <ac:cxnSpMk id="55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20:07:54.315" v="987" actId="478"/>
          <ac:cxnSpMkLst>
            <pc:docMk/>
            <pc:sldMk cId="3392290237" sldId="337"/>
            <ac:cxnSpMk id="70" creationId="{00000000-0000-0000-0000-000000000000}"/>
          </ac:cxnSpMkLst>
        </pc:cxnChg>
        <pc:cxnChg chg="add del mod">
          <ac:chgData name="William Grey" userId="37b73424-c081-4fc2-b1af-363f4f3fd4f3" providerId="ADAL" clId="{AD230C8E-C00F-4368-B888-AC11D73C849C}" dt="2021-08-07T20:07:46.177" v="984" actId="478"/>
          <ac:cxnSpMkLst>
            <pc:docMk/>
            <pc:sldMk cId="3392290237" sldId="337"/>
            <ac:cxnSpMk id="74" creationId="{00000000-0000-0000-0000-000000000000}"/>
          </ac:cxnSpMkLst>
        </pc:cxnChg>
      </pc:sldChg>
      <pc:sldChg chg="addSp delSp modSp mod ord">
        <pc:chgData name="William Grey" userId="37b73424-c081-4fc2-b1af-363f4f3fd4f3" providerId="ADAL" clId="{AD230C8E-C00F-4368-B888-AC11D73C849C}" dt="2021-08-07T20:50:06.461" v="1481"/>
        <pc:sldMkLst>
          <pc:docMk/>
          <pc:sldMk cId="1834376632" sldId="338"/>
        </pc:sldMkLst>
        <pc:spChg chg="mod">
          <ac:chgData name="William Grey" userId="37b73424-c081-4fc2-b1af-363f4f3fd4f3" providerId="ADAL" clId="{AD230C8E-C00F-4368-B888-AC11D73C849C}" dt="2021-08-07T20:47:17.332" v="1479" actId="1076"/>
          <ac:spMkLst>
            <pc:docMk/>
            <pc:sldMk cId="1834376632" sldId="338"/>
            <ac:spMk id="3" creationId="{00000000-0000-0000-0000-000000000000}"/>
          </ac:spMkLst>
        </pc:spChg>
        <pc:spChg chg="add del">
          <ac:chgData name="William Grey" userId="37b73424-c081-4fc2-b1af-363f4f3fd4f3" providerId="ADAL" clId="{AD230C8E-C00F-4368-B888-AC11D73C849C}" dt="2021-08-07T20:50:06.461" v="1481"/>
          <ac:spMkLst>
            <pc:docMk/>
            <pc:sldMk cId="1834376632" sldId="338"/>
            <ac:spMk id="13" creationId="{DB6E836E-F5C3-4055-BB3F-76BDA01633B2}"/>
          </ac:spMkLst>
        </pc:spChg>
        <pc:picChg chg="mod">
          <ac:chgData name="William Grey" userId="37b73424-c081-4fc2-b1af-363f4f3fd4f3" providerId="ADAL" clId="{AD230C8E-C00F-4368-B888-AC11D73C849C}" dt="2021-08-07T20:00:03.209" v="963" actId="1076"/>
          <ac:picMkLst>
            <pc:docMk/>
            <pc:sldMk cId="1834376632" sldId="338"/>
            <ac:picMk id="7" creationId="{837F0D9E-A756-4537-BD5F-2CCA5E12FC51}"/>
          </ac:picMkLst>
        </pc:picChg>
      </pc:sldChg>
      <pc:sldChg chg="del">
        <pc:chgData name="William Grey" userId="37b73424-c081-4fc2-b1af-363f4f3fd4f3" providerId="ADAL" clId="{AD230C8E-C00F-4368-B888-AC11D73C849C}" dt="2021-08-07T19:18:14.914" v="226" actId="47"/>
        <pc:sldMkLst>
          <pc:docMk/>
          <pc:sldMk cId="3433285894" sldId="340"/>
        </pc:sldMkLst>
      </pc:sldChg>
      <pc:sldChg chg="del">
        <pc:chgData name="William Grey" userId="37b73424-c081-4fc2-b1af-363f4f3fd4f3" providerId="ADAL" clId="{AD230C8E-C00F-4368-B888-AC11D73C849C}" dt="2021-08-07T19:18:12.390" v="225" actId="47"/>
        <pc:sldMkLst>
          <pc:docMk/>
          <pc:sldMk cId="614497509" sldId="341"/>
        </pc:sldMkLst>
      </pc:sldChg>
      <pc:sldChg chg="new del">
        <pc:chgData name="William Grey" userId="37b73424-c081-4fc2-b1af-363f4f3fd4f3" providerId="ADAL" clId="{AD230C8E-C00F-4368-B888-AC11D73C849C}" dt="2021-08-07T19:10:49.371" v="27" actId="47"/>
        <pc:sldMkLst>
          <pc:docMk/>
          <pc:sldMk cId="955362654" sldId="342"/>
        </pc:sldMkLst>
      </pc:sldChg>
      <pc:sldChg chg="addSp delSp modSp new del mod">
        <pc:chgData name="William Grey" userId="37b73424-c081-4fc2-b1af-363f4f3fd4f3" providerId="ADAL" clId="{AD230C8E-C00F-4368-B888-AC11D73C849C}" dt="2021-08-07T19:15:53.685" v="206" actId="47"/>
        <pc:sldMkLst>
          <pc:docMk/>
          <pc:sldMk cId="2185114957" sldId="342"/>
        </pc:sldMkLst>
        <pc:spChg chg="mod">
          <ac:chgData name="William Grey" userId="37b73424-c081-4fc2-b1af-363f4f3fd4f3" providerId="ADAL" clId="{AD230C8E-C00F-4368-B888-AC11D73C849C}" dt="2021-08-07T19:10:56.762" v="34" actId="20577"/>
          <ac:spMkLst>
            <pc:docMk/>
            <pc:sldMk cId="2185114957" sldId="342"/>
            <ac:spMk id="2" creationId="{E2E54A84-CB30-4A00-87F4-0B2A46D7AB0F}"/>
          </ac:spMkLst>
        </pc:spChg>
        <pc:spChg chg="mod">
          <ac:chgData name="William Grey" userId="37b73424-c081-4fc2-b1af-363f4f3fd4f3" providerId="ADAL" clId="{AD230C8E-C00F-4368-B888-AC11D73C849C}" dt="2021-08-07T19:11:03.545" v="35" actId="5793"/>
          <ac:spMkLst>
            <pc:docMk/>
            <pc:sldMk cId="2185114957" sldId="342"/>
            <ac:spMk id="3" creationId="{8670A538-A20F-473B-BBE5-9CA230D3D808}"/>
          </ac:spMkLst>
        </pc:spChg>
        <pc:graphicFrameChg chg="add del">
          <ac:chgData name="William Grey" userId="37b73424-c081-4fc2-b1af-363f4f3fd4f3" providerId="ADAL" clId="{AD230C8E-C00F-4368-B888-AC11D73C849C}" dt="2021-08-07T19:11:49.091" v="37"/>
          <ac:graphicFrameMkLst>
            <pc:docMk/>
            <pc:sldMk cId="2185114957" sldId="342"/>
            <ac:graphicFrameMk id="4" creationId="{9F636521-4B23-4F32-86D3-07999F55CB65}"/>
          </ac:graphicFrameMkLst>
        </pc:graphicFrameChg>
      </pc:sldChg>
      <pc:sldChg chg="modSp add mod">
        <pc:chgData name="William Grey" userId="37b73424-c081-4fc2-b1af-363f4f3fd4f3" providerId="ADAL" clId="{AD230C8E-C00F-4368-B888-AC11D73C849C}" dt="2021-08-07T19:23:17.998" v="487" actId="20577"/>
        <pc:sldMkLst>
          <pc:docMk/>
          <pc:sldMk cId="3360049389" sldId="343"/>
        </pc:sldMkLst>
        <pc:spChg chg="mod">
          <ac:chgData name="William Grey" userId="37b73424-c081-4fc2-b1af-363f4f3fd4f3" providerId="ADAL" clId="{AD230C8E-C00F-4368-B888-AC11D73C849C}" dt="2021-08-07T19:23:17.998" v="487" actId="20577"/>
          <ac:spMkLst>
            <pc:docMk/>
            <pc:sldMk cId="3360049389" sldId="343"/>
            <ac:spMk id="2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19:15:44.457" v="204" actId="1076"/>
          <ac:spMkLst>
            <pc:docMk/>
            <pc:sldMk cId="3360049389" sldId="343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AD230C8E-C00F-4368-B888-AC11D73C849C}" dt="2021-08-07T19:15:48.273" v="205" actId="1076"/>
          <ac:graphicFrameMkLst>
            <pc:docMk/>
            <pc:sldMk cId="3360049389" sldId="343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AD230C8E-C00F-4368-B888-AC11D73C849C}" dt="2021-08-07T19:16:01.611" v="208" actId="6549"/>
        <pc:sldMkLst>
          <pc:docMk/>
          <pc:sldMk cId="2265601334" sldId="344"/>
        </pc:sldMkLst>
        <pc:graphicFrameChg chg="modGraphic">
          <ac:chgData name="William Grey" userId="37b73424-c081-4fc2-b1af-363f4f3fd4f3" providerId="ADAL" clId="{AD230C8E-C00F-4368-B888-AC11D73C849C}" dt="2021-08-07T19:16:01.611" v="208" actId="6549"/>
          <ac:graphicFrameMkLst>
            <pc:docMk/>
            <pc:sldMk cId="2265601334" sldId="344"/>
            <ac:graphicFrameMk id="4" creationId="{00000000-0000-0000-0000-000000000000}"/>
          </ac:graphicFrameMkLst>
        </pc:graphicFrameChg>
      </pc:sldChg>
      <pc:sldChg chg="addSp delSp modSp add del mod">
        <pc:chgData name="William Grey" userId="37b73424-c081-4fc2-b1af-363f4f3fd4f3" providerId="ADAL" clId="{AD230C8E-C00F-4368-B888-AC11D73C849C}" dt="2021-08-07T21:12:17.121" v="1672" actId="2696"/>
        <pc:sldMkLst>
          <pc:docMk/>
          <pc:sldMk cId="78096595" sldId="345"/>
        </pc:sldMkLst>
        <pc:spChg chg="mod">
          <ac:chgData name="William Grey" userId="37b73424-c081-4fc2-b1af-363f4f3fd4f3" providerId="ADAL" clId="{AD230C8E-C00F-4368-B888-AC11D73C849C}" dt="2021-08-07T19:25:02.659" v="573" actId="1076"/>
          <ac:spMkLst>
            <pc:docMk/>
            <pc:sldMk cId="78096595" sldId="345"/>
            <ac:spMk id="2" creationId="{00000000-0000-0000-0000-000000000000}"/>
          </ac:spMkLst>
        </pc:spChg>
        <pc:cxnChg chg="add del">
          <ac:chgData name="William Grey" userId="37b73424-c081-4fc2-b1af-363f4f3fd4f3" providerId="ADAL" clId="{AD230C8E-C00F-4368-B888-AC11D73C849C}" dt="2021-08-07T19:25:16.322" v="575"/>
          <ac:cxnSpMkLst>
            <pc:docMk/>
            <pc:sldMk cId="78096595" sldId="345"/>
            <ac:cxnSpMk id="43" creationId="{4FEC03F9-CDC1-4AB4-96C8-E1A1BE73AA58}"/>
          </ac:cxnSpMkLst>
        </pc:cxnChg>
      </pc:sldChg>
      <pc:sldChg chg="delSp modSp add del mod">
        <pc:chgData name="William Grey" userId="37b73424-c081-4fc2-b1af-363f4f3fd4f3" providerId="ADAL" clId="{AD230C8E-C00F-4368-B888-AC11D73C849C}" dt="2021-08-07T21:14:15.887" v="1690" actId="47"/>
        <pc:sldMkLst>
          <pc:docMk/>
          <pc:sldMk cId="2460420124" sldId="345"/>
        </pc:sldMkLst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4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6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7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8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24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28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29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30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31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32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34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35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36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37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38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41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1:12:36.808" v="1674" actId="21"/>
          <ac:spMkLst>
            <pc:docMk/>
            <pc:sldMk cId="2460420124" sldId="345"/>
            <ac:spMk id="42" creationId="{00000000-0000-0000-0000-000000000000}"/>
          </ac:spMkLst>
        </pc:spChg>
        <pc:cxnChg chg="del">
          <ac:chgData name="William Grey" userId="37b73424-c081-4fc2-b1af-363f4f3fd4f3" providerId="ADAL" clId="{AD230C8E-C00F-4368-B888-AC11D73C849C}" dt="2021-08-07T21:12:36.808" v="1674" actId="21"/>
          <ac:cxnSpMkLst>
            <pc:docMk/>
            <pc:sldMk cId="2460420124" sldId="345"/>
            <ac:cxnSpMk id="26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21:12:36.808" v="1674" actId="21"/>
          <ac:cxnSpMkLst>
            <pc:docMk/>
            <pc:sldMk cId="2460420124" sldId="345"/>
            <ac:cxnSpMk id="33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21:12:36.808" v="1674" actId="21"/>
          <ac:cxnSpMkLst>
            <pc:docMk/>
            <pc:sldMk cId="2460420124" sldId="345"/>
            <ac:cxnSpMk id="39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21:12:36.808" v="1674" actId="21"/>
          <ac:cxnSpMkLst>
            <pc:docMk/>
            <pc:sldMk cId="2460420124" sldId="345"/>
            <ac:cxnSpMk id="40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21:12:36.808" v="1674" actId="21"/>
          <ac:cxnSpMkLst>
            <pc:docMk/>
            <pc:sldMk cId="2460420124" sldId="345"/>
            <ac:cxnSpMk id="50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21:12:36.808" v="1674" actId="21"/>
          <ac:cxnSpMkLst>
            <pc:docMk/>
            <pc:sldMk cId="2460420124" sldId="345"/>
            <ac:cxnSpMk id="51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21:12:36.808" v="1674" actId="21"/>
          <ac:cxnSpMkLst>
            <pc:docMk/>
            <pc:sldMk cId="2460420124" sldId="345"/>
            <ac:cxnSpMk id="54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21:12:36.808" v="1674" actId="21"/>
          <ac:cxnSpMkLst>
            <pc:docMk/>
            <pc:sldMk cId="2460420124" sldId="345"/>
            <ac:cxnSpMk id="56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21:12:36.808" v="1674" actId="21"/>
          <ac:cxnSpMkLst>
            <pc:docMk/>
            <pc:sldMk cId="2460420124" sldId="345"/>
            <ac:cxnSpMk id="61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21:12:36.808" v="1674" actId="21"/>
          <ac:cxnSpMkLst>
            <pc:docMk/>
            <pc:sldMk cId="2460420124" sldId="345"/>
            <ac:cxnSpMk id="62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21:12:36.808" v="1674" actId="21"/>
          <ac:cxnSpMkLst>
            <pc:docMk/>
            <pc:sldMk cId="2460420124" sldId="345"/>
            <ac:cxnSpMk id="74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21:12:36.808" v="1674" actId="21"/>
          <ac:cxnSpMkLst>
            <pc:docMk/>
            <pc:sldMk cId="2460420124" sldId="345"/>
            <ac:cxnSpMk id="78" creationId="{00000000-0000-0000-0000-000000000000}"/>
          </ac:cxnSpMkLst>
        </pc:cxnChg>
      </pc:sldChg>
      <pc:sldChg chg="addSp delSp modSp add mod">
        <pc:chgData name="William Grey" userId="37b73424-c081-4fc2-b1af-363f4f3fd4f3" providerId="ADAL" clId="{AD230C8E-C00F-4368-B888-AC11D73C849C}" dt="2021-08-07T19:26:14.499" v="607" actId="255"/>
        <pc:sldMkLst>
          <pc:docMk/>
          <pc:sldMk cId="1967813586" sldId="346"/>
        </pc:sldMkLst>
        <pc:spChg chg="mod">
          <ac:chgData name="William Grey" userId="37b73424-c081-4fc2-b1af-363f4f3fd4f3" providerId="ADAL" clId="{AD230C8E-C00F-4368-B888-AC11D73C849C}" dt="2021-08-07T19:26:14.499" v="607" actId="255"/>
          <ac:spMkLst>
            <pc:docMk/>
            <pc:sldMk cId="1967813586" sldId="346"/>
            <ac:spMk id="2" creationId="{00000000-0000-0000-0000-000000000000}"/>
          </ac:spMkLst>
        </pc:spChg>
        <pc:spChg chg="add del">
          <ac:chgData name="William Grey" userId="37b73424-c081-4fc2-b1af-363f4f3fd4f3" providerId="ADAL" clId="{AD230C8E-C00F-4368-B888-AC11D73C849C}" dt="2021-08-07T19:25:53.645" v="582"/>
          <ac:spMkLst>
            <pc:docMk/>
            <pc:sldMk cId="1967813586" sldId="346"/>
            <ac:spMk id="3" creationId="{5DDEC574-5120-4B3A-B93A-034822E524E3}"/>
          </ac:spMkLst>
        </pc:spChg>
        <pc:spChg chg="del">
          <ac:chgData name="William Grey" userId="37b73424-c081-4fc2-b1af-363f4f3fd4f3" providerId="ADAL" clId="{AD230C8E-C00F-4368-B888-AC11D73C849C}" dt="2021-08-07T19:25:31.162" v="577" actId="478"/>
          <ac:spMkLst>
            <pc:docMk/>
            <pc:sldMk cId="1967813586" sldId="346"/>
            <ac:spMk id="28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5:31.162" v="577" actId="478"/>
          <ac:spMkLst>
            <pc:docMk/>
            <pc:sldMk cId="1967813586" sldId="346"/>
            <ac:spMk id="29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5:31.162" v="577" actId="478"/>
          <ac:spMkLst>
            <pc:docMk/>
            <pc:sldMk cId="1967813586" sldId="346"/>
            <ac:spMk id="30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5:31.162" v="577" actId="478"/>
          <ac:spMkLst>
            <pc:docMk/>
            <pc:sldMk cId="1967813586" sldId="346"/>
            <ac:spMk id="31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5:31.162" v="577" actId="478"/>
          <ac:spMkLst>
            <pc:docMk/>
            <pc:sldMk cId="1967813586" sldId="346"/>
            <ac:spMk id="32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5:31.162" v="577" actId="478"/>
          <ac:spMkLst>
            <pc:docMk/>
            <pc:sldMk cId="1967813586" sldId="346"/>
            <ac:spMk id="34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5:31.162" v="577" actId="478"/>
          <ac:spMkLst>
            <pc:docMk/>
            <pc:sldMk cId="1967813586" sldId="346"/>
            <ac:spMk id="35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5:31.162" v="577" actId="478"/>
          <ac:spMkLst>
            <pc:docMk/>
            <pc:sldMk cId="1967813586" sldId="346"/>
            <ac:spMk id="36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5:31.162" v="577" actId="478"/>
          <ac:spMkLst>
            <pc:docMk/>
            <pc:sldMk cId="1967813586" sldId="346"/>
            <ac:spMk id="37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5:31.162" v="577" actId="478"/>
          <ac:spMkLst>
            <pc:docMk/>
            <pc:sldMk cId="1967813586" sldId="346"/>
            <ac:spMk id="38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5:31.162" v="577" actId="478"/>
          <ac:spMkLst>
            <pc:docMk/>
            <pc:sldMk cId="1967813586" sldId="346"/>
            <ac:spMk id="41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5:31.162" v="577" actId="478"/>
          <ac:spMkLst>
            <pc:docMk/>
            <pc:sldMk cId="1967813586" sldId="346"/>
            <ac:spMk id="42" creationId="{00000000-0000-0000-0000-000000000000}"/>
          </ac:spMkLst>
        </pc:spChg>
        <pc:cxnChg chg="del">
          <ac:chgData name="William Grey" userId="37b73424-c081-4fc2-b1af-363f4f3fd4f3" providerId="ADAL" clId="{AD230C8E-C00F-4368-B888-AC11D73C849C}" dt="2021-08-07T19:25:35.686" v="578" actId="478"/>
          <ac:cxnSpMkLst>
            <pc:docMk/>
            <pc:sldMk cId="1967813586" sldId="346"/>
            <ac:cxnSpMk id="26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5:31.162" v="577" actId="478"/>
          <ac:cxnSpMkLst>
            <pc:docMk/>
            <pc:sldMk cId="1967813586" sldId="346"/>
            <ac:cxnSpMk id="33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5:31.162" v="577" actId="478"/>
          <ac:cxnSpMkLst>
            <pc:docMk/>
            <pc:sldMk cId="1967813586" sldId="346"/>
            <ac:cxnSpMk id="39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5:31.162" v="577" actId="478"/>
          <ac:cxnSpMkLst>
            <pc:docMk/>
            <pc:sldMk cId="1967813586" sldId="346"/>
            <ac:cxnSpMk id="40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5:31.162" v="577" actId="478"/>
          <ac:cxnSpMkLst>
            <pc:docMk/>
            <pc:sldMk cId="1967813586" sldId="346"/>
            <ac:cxnSpMk id="50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5:31.162" v="577" actId="478"/>
          <ac:cxnSpMkLst>
            <pc:docMk/>
            <pc:sldMk cId="1967813586" sldId="346"/>
            <ac:cxnSpMk id="51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5:31.162" v="577" actId="478"/>
          <ac:cxnSpMkLst>
            <pc:docMk/>
            <pc:sldMk cId="1967813586" sldId="346"/>
            <ac:cxnSpMk id="54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5:31.162" v="577" actId="478"/>
          <ac:cxnSpMkLst>
            <pc:docMk/>
            <pc:sldMk cId="1967813586" sldId="346"/>
            <ac:cxnSpMk id="56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5:31.162" v="577" actId="478"/>
          <ac:cxnSpMkLst>
            <pc:docMk/>
            <pc:sldMk cId="1967813586" sldId="346"/>
            <ac:cxnSpMk id="61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5:31.162" v="577" actId="478"/>
          <ac:cxnSpMkLst>
            <pc:docMk/>
            <pc:sldMk cId="1967813586" sldId="346"/>
            <ac:cxnSpMk id="62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5:31.162" v="577" actId="478"/>
          <ac:cxnSpMkLst>
            <pc:docMk/>
            <pc:sldMk cId="1967813586" sldId="346"/>
            <ac:cxnSpMk id="74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5:31.162" v="577" actId="478"/>
          <ac:cxnSpMkLst>
            <pc:docMk/>
            <pc:sldMk cId="1967813586" sldId="346"/>
            <ac:cxnSpMk id="78" creationId="{00000000-0000-0000-0000-000000000000}"/>
          </ac:cxnSpMkLst>
        </pc:cxnChg>
      </pc:sldChg>
      <pc:sldChg chg="delSp modSp add mod">
        <pc:chgData name="William Grey" userId="37b73424-c081-4fc2-b1af-363f4f3fd4f3" providerId="ADAL" clId="{AD230C8E-C00F-4368-B888-AC11D73C849C}" dt="2021-08-07T19:55:38.435" v="914" actId="207"/>
        <pc:sldMkLst>
          <pc:docMk/>
          <pc:sldMk cId="4263698345" sldId="347"/>
        </pc:sldMkLst>
        <pc:spChg chg="mod">
          <ac:chgData name="William Grey" userId="37b73424-c081-4fc2-b1af-363f4f3fd4f3" providerId="ADAL" clId="{AD230C8E-C00F-4368-B888-AC11D73C849C}" dt="2021-08-07T19:55:38.435" v="914" actId="207"/>
          <ac:spMkLst>
            <pc:docMk/>
            <pc:sldMk cId="4263698345" sldId="347"/>
            <ac:spMk id="3" creationId="{732A1509-9911-4763-B1AD-48C653B2232C}"/>
          </ac:spMkLst>
        </pc:spChg>
        <pc:spChg chg="mod">
          <ac:chgData name="William Grey" userId="37b73424-c081-4fc2-b1af-363f4f3fd4f3" providerId="ADAL" clId="{AD230C8E-C00F-4368-B888-AC11D73C849C}" dt="2021-08-07T19:29:04.960" v="788" actId="1035"/>
          <ac:spMkLst>
            <pc:docMk/>
            <pc:sldMk cId="4263698345" sldId="347"/>
            <ac:spMk id="29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19:29:08.386" v="789" actId="1035"/>
          <ac:spMkLst>
            <pc:docMk/>
            <pc:sldMk cId="4263698345" sldId="347"/>
            <ac:spMk id="32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53.561" v="783" actId="478"/>
          <ac:spMkLst>
            <pc:docMk/>
            <pc:sldMk cId="4263698345" sldId="347"/>
            <ac:spMk id="34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53.561" v="783" actId="478"/>
          <ac:spMkLst>
            <pc:docMk/>
            <pc:sldMk cId="4263698345" sldId="347"/>
            <ac:spMk id="35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53.561" v="783" actId="478"/>
          <ac:spMkLst>
            <pc:docMk/>
            <pc:sldMk cId="4263698345" sldId="347"/>
            <ac:spMk id="36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53.561" v="783" actId="478"/>
          <ac:spMkLst>
            <pc:docMk/>
            <pc:sldMk cId="4263698345" sldId="347"/>
            <ac:spMk id="37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53.561" v="783" actId="478"/>
          <ac:spMkLst>
            <pc:docMk/>
            <pc:sldMk cId="4263698345" sldId="347"/>
            <ac:spMk id="38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53.561" v="783" actId="478"/>
          <ac:spMkLst>
            <pc:docMk/>
            <pc:sldMk cId="4263698345" sldId="347"/>
            <ac:spMk id="41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28:53.561" v="783" actId="478"/>
          <ac:spMkLst>
            <pc:docMk/>
            <pc:sldMk cId="4263698345" sldId="347"/>
            <ac:spMk id="42" creationId="{00000000-0000-0000-0000-000000000000}"/>
          </ac:spMkLst>
        </pc:spChg>
        <pc:cxnChg chg="del">
          <ac:chgData name="William Grey" userId="37b73424-c081-4fc2-b1af-363f4f3fd4f3" providerId="ADAL" clId="{AD230C8E-C00F-4368-B888-AC11D73C849C}" dt="2021-08-07T19:28:58.736" v="785" actId="478"/>
          <ac:cxnSpMkLst>
            <pc:docMk/>
            <pc:sldMk cId="4263698345" sldId="347"/>
            <ac:cxnSpMk id="33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8:53.561" v="783" actId="478"/>
          <ac:cxnSpMkLst>
            <pc:docMk/>
            <pc:sldMk cId="4263698345" sldId="347"/>
            <ac:cxnSpMk id="39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8:56.451" v="784" actId="478"/>
          <ac:cxnSpMkLst>
            <pc:docMk/>
            <pc:sldMk cId="4263698345" sldId="347"/>
            <ac:cxnSpMk id="40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8:53.561" v="783" actId="478"/>
          <ac:cxnSpMkLst>
            <pc:docMk/>
            <pc:sldMk cId="4263698345" sldId="347"/>
            <ac:cxnSpMk id="54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8:53.561" v="783" actId="478"/>
          <ac:cxnSpMkLst>
            <pc:docMk/>
            <pc:sldMk cId="4263698345" sldId="347"/>
            <ac:cxnSpMk id="56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8:53.561" v="783" actId="478"/>
          <ac:cxnSpMkLst>
            <pc:docMk/>
            <pc:sldMk cId="4263698345" sldId="347"/>
            <ac:cxnSpMk id="61" creationId="{00000000-0000-0000-0000-000000000000}"/>
          </ac:cxnSpMkLst>
        </pc:cxnChg>
        <pc:cxnChg chg="del">
          <ac:chgData name="William Grey" userId="37b73424-c081-4fc2-b1af-363f4f3fd4f3" providerId="ADAL" clId="{AD230C8E-C00F-4368-B888-AC11D73C849C}" dt="2021-08-07T19:28:53.561" v="783" actId="478"/>
          <ac:cxnSpMkLst>
            <pc:docMk/>
            <pc:sldMk cId="4263698345" sldId="347"/>
            <ac:cxnSpMk id="62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8:53.561" v="783" actId="478"/>
          <ac:cxnSpMkLst>
            <pc:docMk/>
            <pc:sldMk cId="4263698345" sldId="347"/>
            <ac:cxnSpMk id="74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28:53.561" v="783" actId="478"/>
          <ac:cxnSpMkLst>
            <pc:docMk/>
            <pc:sldMk cId="4263698345" sldId="347"/>
            <ac:cxnSpMk id="78" creationId="{00000000-0000-0000-0000-000000000000}"/>
          </ac:cxnSpMkLst>
        </pc:cxnChg>
      </pc:sldChg>
      <pc:sldChg chg="addSp delSp modSp add mod ord">
        <pc:chgData name="William Grey" userId="37b73424-c081-4fc2-b1af-363f4f3fd4f3" providerId="ADAL" clId="{AD230C8E-C00F-4368-B888-AC11D73C849C}" dt="2021-08-07T20:34:20.586" v="1148"/>
        <pc:sldMkLst>
          <pc:docMk/>
          <pc:sldMk cId="3766721273" sldId="348"/>
        </pc:sldMkLst>
        <pc:spChg chg="mod">
          <ac:chgData name="William Grey" userId="37b73424-c081-4fc2-b1af-363f4f3fd4f3" providerId="ADAL" clId="{AD230C8E-C00F-4368-B888-AC11D73C849C}" dt="2021-08-07T19:58:47.099" v="962" actId="20577"/>
          <ac:spMkLst>
            <pc:docMk/>
            <pc:sldMk cId="3766721273" sldId="348"/>
            <ac:spMk id="3" creationId="{732A1509-9911-4763-B1AD-48C653B2232C}"/>
          </ac:spMkLst>
        </pc:spChg>
        <pc:spChg chg="add mod">
          <ac:chgData name="William Grey" userId="37b73424-c081-4fc2-b1af-363f4f3fd4f3" providerId="ADAL" clId="{AD230C8E-C00F-4368-B888-AC11D73C849C}" dt="2021-08-07T19:55:01.520" v="910" actId="1582"/>
          <ac:spMkLst>
            <pc:docMk/>
            <pc:sldMk cId="3766721273" sldId="348"/>
            <ac:spMk id="5" creationId="{F3385C73-5457-4F99-8CE9-B170C5518749}"/>
          </ac:spMkLst>
        </pc:spChg>
        <pc:spChg chg="mod">
          <ac:chgData name="William Grey" userId="37b73424-c081-4fc2-b1af-363f4f3fd4f3" providerId="ADAL" clId="{AD230C8E-C00F-4368-B888-AC11D73C849C}" dt="2021-08-07T19:29:23.931" v="791" actId="1036"/>
          <ac:spMkLst>
            <pc:docMk/>
            <pc:sldMk cId="3766721273" sldId="348"/>
            <ac:spMk id="29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19:29:20.694" v="790" actId="1035"/>
          <ac:spMkLst>
            <pc:docMk/>
            <pc:sldMk cId="3766721273" sldId="348"/>
            <ac:spMk id="32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19:54:47.065" v="907" actId="1076"/>
          <ac:spMkLst>
            <pc:docMk/>
            <pc:sldMk cId="3766721273" sldId="348"/>
            <ac:spMk id="34" creationId="{00000000-0000-0000-0000-000000000000}"/>
          </ac:spMkLst>
        </pc:spChg>
        <pc:spChg chg="add del">
          <ac:chgData name="William Grey" userId="37b73424-c081-4fc2-b1af-363f4f3fd4f3" providerId="ADAL" clId="{AD230C8E-C00F-4368-B888-AC11D73C849C}" dt="2021-08-07T19:52:40.702" v="832" actId="478"/>
          <ac:spMkLst>
            <pc:docMk/>
            <pc:sldMk cId="3766721273" sldId="348"/>
            <ac:spMk id="41" creationId="{00000000-0000-0000-0000-000000000000}"/>
          </ac:spMkLst>
        </pc:spChg>
        <pc:spChg chg="add del">
          <ac:chgData name="William Grey" userId="37b73424-c081-4fc2-b1af-363f4f3fd4f3" providerId="ADAL" clId="{AD230C8E-C00F-4368-B888-AC11D73C849C}" dt="2021-08-07T19:52:40.702" v="832" actId="478"/>
          <ac:spMkLst>
            <pc:docMk/>
            <pc:sldMk cId="3766721273" sldId="348"/>
            <ac:spMk id="42" creationId="{00000000-0000-0000-0000-000000000000}"/>
          </ac:spMkLst>
        </pc:spChg>
        <pc:spChg chg="add mod">
          <ac:chgData name="William Grey" userId="37b73424-c081-4fc2-b1af-363f4f3fd4f3" providerId="ADAL" clId="{AD230C8E-C00F-4368-B888-AC11D73C849C}" dt="2021-08-07T19:53:56.555" v="899" actId="207"/>
          <ac:spMkLst>
            <pc:docMk/>
            <pc:sldMk cId="3766721273" sldId="348"/>
            <ac:spMk id="43" creationId="{3BBD59F8-93E7-4544-BC74-E13772597334}"/>
          </ac:spMkLst>
        </pc:spChg>
        <pc:spChg chg="add del">
          <ac:chgData name="William Grey" userId="37b73424-c081-4fc2-b1af-363f4f3fd4f3" providerId="ADAL" clId="{AD230C8E-C00F-4368-B888-AC11D73C849C}" dt="2021-08-07T20:34:20.586" v="1148"/>
          <ac:spMkLst>
            <pc:docMk/>
            <pc:sldMk cId="3766721273" sldId="348"/>
            <ac:spMk id="44" creationId="{2EF1CC6E-9B5F-4C23-9B07-8C4AA0EF1A87}"/>
          </ac:spMkLst>
        </pc:spChg>
        <pc:cxnChg chg="mod">
          <ac:chgData name="William Grey" userId="37b73424-c081-4fc2-b1af-363f4f3fd4f3" providerId="ADAL" clId="{AD230C8E-C00F-4368-B888-AC11D73C849C}" dt="2021-08-07T19:29:20.694" v="790" actId="1035"/>
          <ac:cxnSpMkLst>
            <pc:docMk/>
            <pc:sldMk cId="3766721273" sldId="348"/>
            <ac:cxnSpMk id="54" creationId="{00000000-0000-0000-0000-000000000000}"/>
          </ac:cxnSpMkLst>
        </pc:cxnChg>
        <pc:cxnChg chg="mod">
          <ac:chgData name="William Grey" userId="37b73424-c081-4fc2-b1af-363f4f3fd4f3" providerId="ADAL" clId="{AD230C8E-C00F-4368-B888-AC11D73C849C}" dt="2021-08-07T19:54:47.065" v="907" actId="1076"/>
          <ac:cxnSpMkLst>
            <pc:docMk/>
            <pc:sldMk cId="3766721273" sldId="348"/>
            <ac:cxnSpMk id="56" creationId="{00000000-0000-0000-0000-000000000000}"/>
          </ac:cxnSpMkLst>
        </pc:cxnChg>
        <pc:cxnChg chg="add del mod">
          <ac:chgData name="William Grey" userId="37b73424-c081-4fc2-b1af-363f4f3fd4f3" providerId="ADAL" clId="{AD230C8E-C00F-4368-B888-AC11D73C849C}" dt="2021-08-07T19:52:40.702" v="832" actId="478"/>
          <ac:cxnSpMkLst>
            <pc:docMk/>
            <pc:sldMk cId="3766721273" sldId="348"/>
            <ac:cxnSpMk id="74" creationId="{00000000-0000-0000-0000-000000000000}"/>
          </ac:cxnSpMkLst>
        </pc:cxnChg>
        <pc:cxnChg chg="add del mod">
          <ac:chgData name="William Grey" userId="37b73424-c081-4fc2-b1af-363f4f3fd4f3" providerId="ADAL" clId="{AD230C8E-C00F-4368-B888-AC11D73C849C}" dt="2021-08-07T19:58:29.982" v="959" actId="14100"/>
          <ac:cxnSpMkLst>
            <pc:docMk/>
            <pc:sldMk cId="3766721273" sldId="348"/>
            <ac:cxnSpMk id="78" creationId="{00000000-0000-0000-0000-000000000000}"/>
          </ac:cxnSpMkLst>
        </pc:cxnChg>
      </pc:sldChg>
      <pc:sldChg chg="delSp modSp add mod">
        <pc:chgData name="William Grey" userId="37b73424-c081-4fc2-b1af-363f4f3fd4f3" providerId="ADAL" clId="{AD230C8E-C00F-4368-B888-AC11D73C849C}" dt="2021-08-07T19:55:19.326" v="912" actId="207"/>
        <pc:sldMkLst>
          <pc:docMk/>
          <pc:sldMk cId="679184136" sldId="349"/>
        </pc:sldMkLst>
        <pc:spChg chg="mod">
          <ac:chgData name="William Grey" userId="37b73424-c081-4fc2-b1af-363f4f3fd4f3" providerId="ADAL" clId="{AD230C8E-C00F-4368-B888-AC11D73C849C}" dt="2021-08-07T19:55:19.326" v="912" actId="207"/>
          <ac:spMkLst>
            <pc:docMk/>
            <pc:sldMk cId="679184136" sldId="349"/>
            <ac:spMk id="3" creationId="{732A1509-9911-4763-B1AD-48C653B2232C}"/>
          </ac:spMkLst>
        </pc:spChg>
        <pc:spChg chg="del">
          <ac:chgData name="William Grey" userId="37b73424-c081-4fc2-b1af-363f4f3fd4f3" providerId="ADAL" clId="{AD230C8E-C00F-4368-B888-AC11D73C849C}" dt="2021-08-07T19:30:13.621" v="823" actId="478"/>
          <ac:spMkLst>
            <pc:docMk/>
            <pc:sldMk cId="679184136" sldId="349"/>
            <ac:spMk id="41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19:30:13.621" v="823" actId="478"/>
          <ac:spMkLst>
            <pc:docMk/>
            <pc:sldMk cId="679184136" sldId="349"/>
            <ac:spMk id="42" creationId="{00000000-0000-0000-0000-000000000000}"/>
          </ac:spMkLst>
        </pc:spChg>
        <pc:cxnChg chg="del">
          <ac:chgData name="William Grey" userId="37b73424-c081-4fc2-b1af-363f4f3fd4f3" providerId="ADAL" clId="{AD230C8E-C00F-4368-B888-AC11D73C849C}" dt="2021-08-07T19:30:21.802" v="826" actId="478"/>
          <ac:cxnSpMkLst>
            <pc:docMk/>
            <pc:sldMk cId="679184136" sldId="349"/>
            <ac:cxnSpMk id="39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30:18.405" v="825" actId="478"/>
          <ac:cxnSpMkLst>
            <pc:docMk/>
            <pc:sldMk cId="679184136" sldId="349"/>
            <ac:cxnSpMk id="74" creationId="{00000000-0000-0000-0000-000000000000}"/>
          </ac:cxnSpMkLst>
        </pc:cxnChg>
        <pc:cxnChg chg="del mod">
          <ac:chgData name="William Grey" userId="37b73424-c081-4fc2-b1af-363f4f3fd4f3" providerId="ADAL" clId="{AD230C8E-C00F-4368-B888-AC11D73C849C}" dt="2021-08-07T19:30:16.465" v="824" actId="478"/>
          <ac:cxnSpMkLst>
            <pc:docMk/>
            <pc:sldMk cId="679184136" sldId="349"/>
            <ac:cxnSpMk id="78" creationId="{00000000-0000-0000-0000-000000000000}"/>
          </ac:cxnSpMkLst>
        </pc:cxnChg>
      </pc:sldChg>
      <pc:sldChg chg="add del">
        <pc:chgData name="William Grey" userId="37b73424-c081-4fc2-b1af-363f4f3fd4f3" providerId="ADAL" clId="{AD230C8E-C00F-4368-B888-AC11D73C849C}" dt="2021-08-07T20:14:41.413" v="1039" actId="47"/>
        <pc:sldMkLst>
          <pc:docMk/>
          <pc:sldMk cId="1302509497" sldId="350"/>
        </pc:sldMkLst>
      </pc:sldChg>
      <pc:sldChg chg="add del">
        <pc:chgData name="William Grey" userId="37b73424-c081-4fc2-b1af-363f4f3fd4f3" providerId="ADAL" clId="{AD230C8E-C00F-4368-B888-AC11D73C849C}" dt="2021-08-07T20:04:38.112" v="975" actId="47"/>
        <pc:sldMkLst>
          <pc:docMk/>
          <pc:sldMk cId="4287155472" sldId="350"/>
        </pc:sldMkLst>
      </pc:sldChg>
      <pc:sldChg chg="add del">
        <pc:chgData name="William Grey" userId="37b73424-c081-4fc2-b1af-363f4f3fd4f3" providerId="ADAL" clId="{AD230C8E-C00F-4368-B888-AC11D73C849C}" dt="2021-08-07T20:14:38.483" v="1038" actId="47"/>
        <pc:sldMkLst>
          <pc:docMk/>
          <pc:sldMk cId="173783407" sldId="351"/>
        </pc:sldMkLst>
      </pc:sldChg>
      <pc:sldChg chg="add del">
        <pc:chgData name="William Grey" userId="37b73424-c081-4fc2-b1af-363f4f3fd4f3" providerId="ADAL" clId="{AD230C8E-C00F-4368-B888-AC11D73C849C}" dt="2021-08-07T20:04:39.301" v="976" actId="47"/>
        <pc:sldMkLst>
          <pc:docMk/>
          <pc:sldMk cId="3869937023" sldId="351"/>
        </pc:sldMkLst>
      </pc:sldChg>
      <pc:sldChg chg="add del">
        <pc:chgData name="William Grey" userId="37b73424-c081-4fc2-b1af-363f4f3fd4f3" providerId="ADAL" clId="{AD230C8E-C00F-4368-B888-AC11D73C849C}" dt="2021-08-07T20:14:37.073" v="1037" actId="47"/>
        <pc:sldMkLst>
          <pc:docMk/>
          <pc:sldMk cId="1484646936" sldId="352"/>
        </pc:sldMkLst>
      </pc:sldChg>
      <pc:sldChg chg="add del">
        <pc:chgData name="William Grey" userId="37b73424-c081-4fc2-b1af-363f4f3fd4f3" providerId="ADAL" clId="{AD230C8E-C00F-4368-B888-AC11D73C849C}" dt="2021-08-07T20:04:43.128" v="977" actId="47"/>
        <pc:sldMkLst>
          <pc:docMk/>
          <pc:sldMk cId="1862934997" sldId="352"/>
        </pc:sldMkLst>
      </pc:sldChg>
      <pc:sldChg chg="add del">
        <pc:chgData name="William Grey" userId="37b73424-c081-4fc2-b1af-363f4f3fd4f3" providerId="ADAL" clId="{AD230C8E-C00F-4368-B888-AC11D73C849C}" dt="2021-08-07T20:14:35.094" v="1036" actId="47"/>
        <pc:sldMkLst>
          <pc:docMk/>
          <pc:sldMk cId="7379781" sldId="353"/>
        </pc:sldMkLst>
      </pc:sldChg>
      <pc:sldChg chg="addSp delSp modSp add mod">
        <pc:chgData name="William Grey" userId="37b73424-c081-4fc2-b1af-363f4f3fd4f3" providerId="ADAL" clId="{AD230C8E-C00F-4368-B888-AC11D73C849C}" dt="2021-08-07T20:37:09.913" v="1348" actId="20577"/>
        <pc:sldMkLst>
          <pc:docMk/>
          <pc:sldMk cId="3210287168" sldId="354"/>
        </pc:sldMkLst>
        <pc:spChg chg="mod">
          <ac:chgData name="William Grey" userId="37b73424-c081-4fc2-b1af-363f4f3fd4f3" providerId="ADAL" clId="{AD230C8E-C00F-4368-B888-AC11D73C849C}" dt="2021-08-07T20:37:09.913" v="1348" actId="20577"/>
          <ac:spMkLst>
            <pc:docMk/>
            <pc:sldMk cId="3210287168" sldId="354"/>
            <ac:spMk id="3" creationId="{00000000-0000-0000-0000-000000000000}"/>
          </ac:spMkLst>
        </pc:spChg>
        <pc:spChg chg="add mod">
          <ac:chgData name="William Grey" userId="37b73424-c081-4fc2-b1af-363f4f3fd4f3" providerId="ADAL" clId="{AD230C8E-C00F-4368-B888-AC11D73C849C}" dt="2021-08-07T20:08:54.595" v="1001" actId="1076"/>
          <ac:spMkLst>
            <pc:docMk/>
            <pc:sldMk cId="3210287168" sldId="354"/>
            <ac:spMk id="12" creationId="{1ED9E431-D020-47B2-9254-610B9699A86F}"/>
          </ac:spMkLst>
        </pc:spChg>
        <pc:spChg chg="mod">
          <ac:chgData name="William Grey" userId="37b73424-c081-4fc2-b1af-363f4f3fd4f3" providerId="ADAL" clId="{AD230C8E-C00F-4368-B888-AC11D73C849C}" dt="2021-08-07T20:19:07.502" v="1052" actId="207"/>
          <ac:spMkLst>
            <pc:docMk/>
            <pc:sldMk cId="3210287168" sldId="354"/>
            <ac:spMk id="19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19:10.865" v="1053" actId="207"/>
          <ac:spMkLst>
            <pc:docMk/>
            <pc:sldMk cId="3210287168" sldId="354"/>
            <ac:spMk id="2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09:56.827" v="1010" actId="14100"/>
          <ac:spMkLst>
            <pc:docMk/>
            <pc:sldMk cId="3210287168" sldId="354"/>
            <ac:spMk id="26" creationId="{00000000-0000-0000-0000-000000000000}"/>
          </ac:spMkLst>
        </pc:spChg>
        <pc:cxnChg chg="add mod">
          <ac:chgData name="William Grey" userId="37b73424-c081-4fc2-b1af-363f4f3fd4f3" providerId="ADAL" clId="{AD230C8E-C00F-4368-B888-AC11D73C849C}" dt="2021-08-07T20:16:34.730" v="1047" actId="14100"/>
          <ac:cxnSpMkLst>
            <pc:docMk/>
            <pc:sldMk cId="3210287168" sldId="354"/>
            <ac:cxnSpMk id="13" creationId="{FC20B958-0A38-4E92-AC2B-E06481293A1F}"/>
          </ac:cxnSpMkLst>
        </pc:cxnChg>
        <pc:cxnChg chg="del mod">
          <ac:chgData name="William Grey" userId="37b73424-c081-4fc2-b1af-363f4f3fd4f3" providerId="ADAL" clId="{AD230C8E-C00F-4368-B888-AC11D73C849C}" dt="2021-08-07T20:12:50.351" v="1025" actId="478"/>
          <ac:cxnSpMkLst>
            <pc:docMk/>
            <pc:sldMk cId="3210287168" sldId="354"/>
            <ac:cxnSpMk id="40" creationId="{00000000-0000-0000-0000-000000000000}"/>
          </ac:cxnSpMkLst>
        </pc:cxnChg>
      </pc:sldChg>
      <pc:sldChg chg="delSp modSp add mod">
        <pc:chgData name="William Grey" userId="37b73424-c081-4fc2-b1af-363f4f3fd4f3" providerId="ADAL" clId="{AD230C8E-C00F-4368-B888-AC11D73C849C}" dt="2021-08-07T20:35:47.685" v="1254" actId="20577"/>
        <pc:sldMkLst>
          <pc:docMk/>
          <pc:sldMk cId="3779789624" sldId="355"/>
        </pc:sldMkLst>
        <pc:spChg chg="mod">
          <ac:chgData name="William Grey" userId="37b73424-c081-4fc2-b1af-363f4f3fd4f3" providerId="ADAL" clId="{AD230C8E-C00F-4368-B888-AC11D73C849C}" dt="2021-08-07T20:35:47.685" v="1254" actId="20577"/>
          <ac:spMkLst>
            <pc:docMk/>
            <pc:sldMk cId="3779789624" sldId="355"/>
            <ac:spMk id="3" creationId="{00000000-0000-0000-0000-000000000000}"/>
          </ac:spMkLst>
        </pc:spChg>
        <pc:spChg chg="del">
          <ac:chgData name="William Grey" userId="37b73424-c081-4fc2-b1af-363f4f3fd4f3" providerId="ADAL" clId="{AD230C8E-C00F-4368-B888-AC11D73C849C}" dt="2021-08-07T20:09:33.715" v="1008" actId="478"/>
          <ac:spMkLst>
            <pc:docMk/>
            <pc:sldMk cId="3779789624" sldId="355"/>
            <ac:spMk id="12" creationId="{1ED9E431-D020-47B2-9254-610B9699A86F}"/>
          </ac:spMkLst>
        </pc:spChg>
        <pc:spChg chg="mod">
          <ac:chgData name="William Grey" userId="37b73424-c081-4fc2-b1af-363f4f3fd4f3" providerId="ADAL" clId="{AD230C8E-C00F-4368-B888-AC11D73C849C}" dt="2021-08-07T20:17:53.811" v="1051" actId="207"/>
          <ac:spMkLst>
            <pc:docMk/>
            <pc:sldMk cId="3779789624" sldId="355"/>
            <ac:spMk id="19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10:03.454" v="1011" actId="14100"/>
          <ac:spMkLst>
            <pc:docMk/>
            <pc:sldMk cId="3779789624" sldId="355"/>
            <ac:spMk id="26" creationId="{00000000-0000-0000-0000-000000000000}"/>
          </ac:spMkLst>
        </pc:spChg>
        <pc:cxnChg chg="del mod">
          <ac:chgData name="William Grey" userId="37b73424-c081-4fc2-b1af-363f4f3fd4f3" providerId="ADAL" clId="{AD230C8E-C00F-4368-B888-AC11D73C849C}" dt="2021-08-07T20:09:28.625" v="1007" actId="478"/>
          <ac:cxnSpMkLst>
            <pc:docMk/>
            <pc:sldMk cId="3779789624" sldId="355"/>
            <ac:cxnSpMk id="13" creationId="{FC20B958-0A38-4E92-AC2B-E06481293A1F}"/>
          </ac:cxnSpMkLst>
        </pc:cxnChg>
      </pc:sldChg>
      <pc:sldChg chg="addSp delSp modSp add mod">
        <pc:chgData name="William Grey" userId="37b73424-c081-4fc2-b1af-363f4f3fd4f3" providerId="ADAL" clId="{AD230C8E-C00F-4368-B888-AC11D73C849C}" dt="2021-08-07T20:37:34.204" v="1356" actId="20577"/>
        <pc:sldMkLst>
          <pc:docMk/>
          <pc:sldMk cId="3658706933" sldId="356"/>
        </pc:sldMkLst>
        <pc:spChg chg="del">
          <ac:chgData name="William Grey" userId="37b73424-c081-4fc2-b1af-363f4f3fd4f3" providerId="ADAL" clId="{AD230C8E-C00F-4368-B888-AC11D73C849C}" dt="2021-08-07T20:37:20.480" v="1349" actId="478"/>
          <ac:spMkLst>
            <pc:docMk/>
            <pc:sldMk cId="3658706933" sldId="356"/>
            <ac:spMk id="3" creationId="{00000000-0000-0000-0000-000000000000}"/>
          </ac:spMkLst>
        </pc:spChg>
        <pc:spChg chg="add mod">
          <ac:chgData name="William Grey" userId="37b73424-c081-4fc2-b1af-363f4f3fd4f3" providerId="ADAL" clId="{AD230C8E-C00F-4368-B888-AC11D73C849C}" dt="2021-08-07T20:10:37.256" v="1014" actId="1076"/>
          <ac:spMkLst>
            <pc:docMk/>
            <pc:sldMk cId="3658706933" sldId="356"/>
            <ac:spMk id="14" creationId="{9E9C0B53-31E4-4C08-B945-303545EA34CB}"/>
          </ac:spMkLst>
        </pc:spChg>
        <pc:spChg chg="add mod">
          <ac:chgData name="William Grey" userId="37b73424-c081-4fc2-b1af-363f4f3fd4f3" providerId="ADAL" clId="{AD230C8E-C00F-4368-B888-AC11D73C849C}" dt="2021-08-07T20:37:34.204" v="1356" actId="20577"/>
          <ac:spMkLst>
            <pc:docMk/>
            <pc:sldMk cId="3658706933" sldId="356"/>
            <ac:spMk id="16" creationId="{05B9C2C4-B245-4105-A516-03CB7DD5F0FE}"/>
          </ac:spMkLst>
        </pc:spChg>
        <pc:spChg chg="mod">
          <ac:chgData name="William Grey" userId="37b73424-c081-4fc2-b1af-363f4f3fd4f3" providerId="ADAL" clId="{AD230C8E-C00F-4368-B888-AC11D73C849C}" dt="2021-08-07T20:20:20.111" v="1064" actId="207"/>
          <ac:spMkLst>
            <pc:docMk/>
            <pc:sldMk cId="3658706933" sldId="356"/>
            <ac:spMk id="19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20:07.120" v="1063" actId="207"/>
          <ac:spMkLst>
            <pc:docMk/>
            <pc:sldMk cId="3658706933" sldId="356"/>
            <ac:spMk id="2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20:27.474" v="1065" actId="207"/>
          <ac:spMkLst>
            <pc:docMk/>
            <pc:sldMk cId="3658706933" sldId="356"/>
            <ac:spMk id="28" creationId="{00000000-0000-0000-0000-000000000000}"/>
          </ac:spMkLst>
        </pc:spChg>
        <pc:cxnChg chg="del mod">
          <ac:chgData name="William Grey" userId="37b73424-c081-4fc2-b1af-363f4f3fd4f3" providerId="ADAL" clId="{AD230C8E-C00F-4368-B888-AC11D73C849C}" dt="2021-08-07T20:12:56.376" v="1026" actId="478"/>
          <ac:cxnSpMkLst>
            <pc:docMk/>
            <pc:sldMk cId="3658706933" sldId="356"/>
            <ac:cxnSpMk id="13" creationId="{FC20B958-0A38-4E92-AC2B-E06481293A1F}"/>
          </ac:cxnSpMkLst>
        </pc:cxnChg>
        <pc:cxnChg chg="add mod">
          <ac:chgData name="William Grey" userId="37b73424-c081-4fc2-b1af-363f4f3fd4f3" providerId="ADAL" clId="{AD230C8E-C00F-4368-B888-AC11D73C849C}" dt="2021-08-07T20:10:48.465" v="1016" actId="1076"/>
          <ac:cxnSpMkLst>
            <pc:docMk/>
            <pc:sldMk cId="3658706933" sldId="356"/>
            <ac:cxnSpMk id="15" creationId="{5A89EF58-E97D-4B53-A4D0-31E0702FABC2}"/>
          </ac:cxnSpMkLst>
        </pc:cxnChg>
        <pc:cxnChg chg="del">
          <ac:chgData name="William Grey" userId="37b73424-c081-4fc2-b1af-363f4f3fd4f3" providerId="ADAL" clId="{AD230C8E-C00F-4368-B888-AC11D73C849C}" dt="2021-08-07T20:12:59.318" v="1027" actId="478"/>
          <ac:cxnSpMkLst>
            <pc:docMk/>
            <pc:sldMk cId="3658706933" sldId="356"/>
            <ac:cxnSpMk id="40" creationId="{00000000-0000-0000-0000-000000000000}"/>
          </ac:cxnSpMkLst>
        </pc:cxnChg>
      </pc:sldChg>
      <pc:sldChg chg="addSp delSp modSp add mod">
        <pc:chgData name="William Grey" userId="37b73424-c081-4fc2-b1af-363f4f3fd4f3" providerId="ADAL" clId="{AD230C8E-C00F-4368-B888-AC11D73C849C}" dt="2021-08-07T20:42:48.237" v="1427" actId="20577"/>
        <pc:sldMkLst>
          <pc:docMk/>
          <pc:sldMk cId="472038125" sldId="357"/>
        </pc:sldMkLst>
        <pc:spChg chg="del">
          <ac:chgData name="William Grey" userId="37b73424-c081-4fc2-b1af-363f4f3fd4f3" providerId="ADAL" clId="{AD230C8E-C00F-4368-B888-AC11D73C849C}" dt="2021-08-07T20:37:49.711" v="1357" actId="478"/>
          <ac:spMkLst>
            <pc:docMk/>
            <pc:sldMk cId="472038125" sldId="357"/>
            <ac:spMk id="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11:51.249" v="1024" actId="14100"/>
          <ac:spMkLst>
            <pc:docMk/>
            <pc:sldMk cId="472038125" sldId="357"/>
            <ac:spMk id="14" creationId="{9E9C0B53-31E4-4C08-B945-303545EA34CB}"/>
          </ac:spMkLst>
        </pc:spChg>
        <pc:spChg chg="add mod">
          <ac:chgData name="William Grey" userId="37b73424-c081-4fc2-b1af-363f4f3fd4f3" providerId="ADAL" clId="{AD230C8E-C00F-4368-B888-AC11D73C849C}" dt="2021-08-07T20:11:29.686" v="1020" actId="14100"/>
          <ac:spMkLst>
            <pc:docMk/>
            <pc:sldMk cId="472038125" sldId="357"/>
            <ac:spMk id="16" creationId="{5A5FFE10-DE68-4E66-971E-8F86783404D1}"/>
          </ac:spMkLst>
        </pc:spChg>
        <pc:spChg chg="mod">
          <ac:chgData name="William Grey" userId="37b73424-c081-4fc2-b1af-363f4f3fd4f3" providerId="ADAL" clId="{AD230C8E-C00F-4368-B888-AC11D73C849C}" dt="2021-08-07T20:21:44.937" v="1071" actId="207"/>
          <ac:spMkLst>
            <pc:docMk/>
            <pc:sldMk cId="472038125" sldId="357"/>
            <ac:spMk id="19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21:50.519" v="1072" actId="207"/>
          <ac:spMkLst>
            <pc:docMk/>
            <pc:sldMk cId="472038125" sldId="357"/>
            <ac:spMk id="20" creationId="{00000000-0000-0000-0000-000000000000}"/>
          </ac:spMkLst>
        </pc:spChg>
        <pc:spChg chg="add mod">
          <ac:chgData name="William Grey" userId="37b73424-c081-4fc2-b1af-363f4f3fd4f3" providerId="ADAL" clId="{AD230C8E-C00F-4368-B888-AC11D73C849C}" dt="2021-08-07T20:42:48.237" v="1427" actId="20577"/>
          <ac:spMkLst>
            <pc:docMk/>
            <pc:sldMk cId="472038125" sldId="357"/>
            <ac:spMk id="21" creationId="{F798F99C-A629-4920-A159-5971A28FBB8A}"/>
          </ac:spMkLst>
        </pc:spChg>
        <pc:spChg chg="mod">
          <ac:chgData name="William Grey" userId="37b73424-c081-4fc2-b1af-363f4f3fd4f3" providerId="ADAL" clId="{AD230C8E-C00F-4368-B888-AC11D73C849C}" dt="2021-08-07T20:21:38.497" v="1070" actId="207"/>
          <ac:spMkLst>
            <pc:docMk/>
            <pc:sldMk cId="472038125" sldId="357"/>
            <ac:spMk id="2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21:55.618" v="1073" actId="207"/>
          <ac:spMkLst>
            <pc:docMk/>
            <pc:sldMk cId="472038125" sldId="357"/>
            <ac:spMk id="28" creationId="{00000000-0000-0000-0000-000000000000}"/>
          </ac:spMkLst>
        </pc:spChg>
        <pc:cxnChg chg="del mod">
          <ac:chgData name="William Grey" userId="37b73424-c081-4fc2-b1af-363f4f3fd4f3" providerId="ADAL" clId="{AD230C8E-C00F-4368-B888-AC11D73C849C}" dt="2021-08-07T20:13:04.507" v="1028" actId="478"/>
          <ac:cxnSpMkLst>
            <pc:docMk/>
            <pc:sldMk cId="472038125" sldId="357"/>
            <ac:cxnSpMk id="13" creationId="{FC20B958-0A38-4E92-AC2B-E06481293A1F}"/>
          </ac:cxnSpMkLst>
        </pc:cxnChg>
        <pc:cxnChg chg="del">
          <ac:chgData name="William Grey" userId="37b73424-c081-4fc2-b1af-363f4f3fd4f3" providerId="ADAL" clId="{AD230C8E-C00F-4368-B888-AC11D73C849C}" dt="2021-08-07T20:13:08.617" v="1030" actId="478"/>
          <ac:cxnSpMkLst>
            <pc:docMk/>
            <pc:sldMk cId="472038125" sldId="357"/>
            <ac:cxnSpMk id="15" creationId="{5A89EF58-E97D-4B53-A4D0-31E0702FABC2}"/>
          </ac:cxnSpMkLst>
        </pc:cxnChg>
        <pc:cxnChg chg="add mod">
          <ac:chgData name="William Grey" userId="37b73424-c081-4fc2-b1af-363f4f3fd4f3" providerId="ADAL" clId="{AD230C8E-C00F-4368-B888-AC11D73C849C}" dt="2021-08-07T20:11:39.950" v="1023" actId="14100"/>
          <ac:cxnSpMkLst>
            <pc:docMk/>
            <pc:sldMk cId="472038125" sldId="357"/>
            <ac:cxnSpMk id="17" creationId="{B2B76277-9A4F-412A-A495-425AF619D440}"/>
          </ac:cxnSpMkLst>
        </pc:cxnChg>
        <pc:cxnChg chg="del">
          <ac:chgData name="William Grey" userId="37b73424-c081-4fc2-b1af-363f4f3fd4f3" providerId="ADAL" clId="{AD230C8E-C00F-4368-B888-AC11D73C849C}" dt="2021-08-07T20:13:05.785" v="1029" actId="478"/>
          <ac:cxnSpMkLst>
            <pc:docMk/>
            <pc:sldMk cId="472038125" sldId="357"/>
            <ac:cxnSpMk id="40" creationId="{00000000-0000-0000-0000-000000000000}"/>
          </ac:cxnSpMkLst>
        </pc:cxnChg>
      </pc:sldChg>
      <pc:sldChg chg="addSp modSp add del mod">
        <pc:chgData name="William Grey" userId="37b73424-c081-4fc2-b1af-363f4f3fd4f3" providerId="ADAL" clId="{AD230C8E-C00F-4368-B888-AC11D73C849C}" dt="2021-08-07T20:28:40.539" v="1108" actId="47"/>
        <pc:sldMkLst>
          <pc:docMk/>
          <pc:sldMk cId="4056674907" sldId="358"/>
        </pc:sldMkLst>
        <pc:spChg chg="add mod">
          <ac:chgData name="William Grey" userId="37b73424-c081-4fc2-b1af-363f4f3fd4f3" providerId="ADAL" clId="{AD230C8E-C00F-4368-B888-AC11D73C849C}" dt="2021-08-07T20:14:16.493" v="1033" actId="1076"/>
          <ac:spMkLst>
            <pc:docMk/>
            <pc:sldMk cId="4056674907" sldId="358"/>
            <ac:spMk id="15" creationId="{F362E328-1D5D-4AFB-A444-E3A2EAC5834E}"/>
          </ac:spMkLst>
        </pc:spChg>
        <pc:cxnChg chg="mod">
          <ac:chgData name="William Grey" userId="37b73424-c081-4fc2-b1af-363f4f3fd4f3" providerId="ADAL" clId="{AD230C8E-C00F-4368-B888-AC11D73C849C}" dt="2021-08-07T20:14:22.338" v="1035" actId="14100"/>
          <ac:cxnSpMkLst>
            <pc:docMk/>
            <pc:sldMk cId="4056674907" sldId="358"/>
            <ac:cxnSpMk id="17" creationId="{B2B76277-9A4F-412A-A495-425AF619D440}"/>
          </ac:cxnSpMkLst>
        </pc:cxnChg>
      </pc:sldChg>
      <pc:sldChg chg="addSp modSp add del mod">
        <pc:chgData name="William Grey" userId="37b73424-c081-4fc2-b1af-363f4f3fd4f3" providerId="ADAL" clId="{AD230C8E-C00F-4368-B888-AC11D73C849C}" dt="2021-08-07T20:28:35.861" v="1107" actId="47"/>
        <pc:sldMkLst>
          <pc:docMk/>
          <pc:sldMk cId="2601570341" sldId="359"/>
        </pc:sldMkLst>
        <pc:spChg chg="add mod">
          <ac:chgData name="William Grey" userId="37b73424-c081-4fc2-b1af-363f4f3fd4f3" providerId="ADAL" clId="{AD230C8E-C00F-4368-B888-AC11D73C849C}" dt="2021-08-07T20:15:39.497" v="1042" actId="1076"/>
          <ac:spMkLst>
            <pc:docMk/>
            <pc:sldMk cId="2601570341" sldId="359"/>
            <ac:spMk id="18" creationId="{8C599A9D-EA29-47E6-84E6-6BD75CBDC5F3}"/>
          </ac:spMkLst>
        </pc:spChg>
        <pc:cxnChg chg="mod">
          <ac:chgData name="William Grey" userId="37b73424-c081-4fc2-b1af-363f4f3fd4f3" providerId="ADAL" clId="{AD230C8E-C00F-4368-B888-AC11D73C849C}" dt="2021-08-07T20:15:48.701" v="1044" actId="14100"/>
          <ac:cxnSpMkLst>
            <pc:docMk/>
            <pc:sldMk cId="2601570341" sldId="359"/>
            <ac:cxnSpMk id="17" creationId="{B2B76277-9A4F-412A-A495-425AF619D440}"/>
          </ac:cxnSpMkLst>
        </pc:cxnChg>
      </pc:sldChg>
      <pc:sldChg chg="add del">
        <pc:chgData name="William Grey" userId="37b73424-c081-4fc2-b1af-363f4f3fd4f3" providerId="ADAL" clId="{AD230C8E-C00F-4368-B888-AC11D73C849C}" dt="2021-08-07T20:28:33.306" v="1106" actId="47"/>
        <pc:sldMkLst>
          <pc:docMk/>
          <pc:sldMk cId="3225383712" sldId="360"/>
        </pc:sldMkLst>
      </pc:sldChg>
      <pc:sldChg chg="addSp delSp modSp add mod">
        <pc:chgData name="William Grey" userId="37b73424-c081-4fc2-b1af-363f4f3fd4f3" providerId="ADAL" clId="{AD230C8E-C00F-4368-B888-AC11D73C849C}" dt="2021-08-07T20:38:55.718" v="1411" actId="20577"/>
        <pc:sldMkLst>
          <pc:docMk/>
          <pc:sldMk cId="641882779" sldId="361"/>
        </pc:sldMkLst>
        <pc:spChg chg="del">
          <ac:chgData name="William Grey" userId="37b73424-c081-4fc2-b1af-363f4f3fd4f3" providerId="ADAL" clId="{AD230C8E-C00F-4368-B888-AC11D73C849C}" dt="2021-08-07T20:38:40.959" v="1361" actId="478"/>
          <ac:spMkLst>
            <pc:docMk/>
            <pc:sldMk cId="641882779" sldId="361"/>
            <ac:spMk id="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23:24.757" v="1080" actId="207"/>
          <ac:spMkLst>
            <pc:docMk/>
            <pc:sldMk cId="641882779" sldId="361"/>
            <ac:spMk id="14" creationId="{9E9C0B53-31E4-4C08-B945-303545EA34CB}"/>
          </ac:spMkLst>
        </pc:spChg>
        <pc:spChg chg="add mod">
          <ac:chgData name="William Grey" userId="37b73424-c081-4fc2-b1af-363f4f3fd4f3" providerId="ADAL" clId="{AD230C8E-C00F-4368-B888-AC11D73C849C}" dt="2021-08-07T20:23:35.760" v="1082" actId="1076"/>
          <ac:spMkLst>
            <pc:docMk/>
            <pc:sldMk cId="641882779" sldId="361"/>
            <ac:spMk id="15" creationId="{A3001645-146A-4EA3-82A5-55559B6FCCC6}"/>
          </ac:spMkLst>
        </pc:spChg>
        <pc:spChg chg="add mod">
          <ac:chgData name="William Grey" userId="37b73424-c081-4fc2-b1af-363f4f3fd4f3" providerId="ADAL" clId="{AD230C8E-C00F-4368-B888-AC11D73C849C}" dt="2021-08-07T20:38:55.718" v="1411" actId="20577"/>
          <ac:spMkLst>
            <pc:docMk/>
            <pc:sldMk cId="641882779" sldId="361"/>
            <ac:spMk id="21" creationId="{0A71E91E-B065-4EDA-8F86-A4612668536F}"/>
          </ac:spMkLst>
        </pc:spChg>
        <pc:cxnChg chg="mod">
          <ac:chgData name="William Grey" userId="37b73424-c081-4fc2-b1af-363f4f3fd4f3" providerId="ADAL" clId="{AD230C8E-C00F-4368-B888-AC11D73C849C}" dt="2021-08-07T20:23:38.536" v="1083" actId="14100"/>
          <ac:cxnSpMkLst>
            <pc:docMk/>
            <pc:sldMk cId="641882779" sldId="361"/>
            <ac:cxnSpMk id="17" creationId="{B2B76277-9A4F-412A-A495-425AF619D440}"/>
          </ac:cxnSpMkLst>
        </pc:cxnChg>
      </pc:sldChg>
      <pc:sldChg chg="addSp delSp modSp add mod">
        <pc:chgData name="William Grey" userId="37b73424-c081-4fc2-b1af-363f4f3fd4f3" providerId="ADAL" clId="{AD230C8E-C00F-4368-B888-AC11D73C849C}" dt="2021-08-07T20:39:22.735" v="1418" actId="20577"/>
        <pc:sldMkLst>
          <pc:docMk/>
          <pc:sldMk cId="1863030822" sldId="362"/>
        </pc:sldMkLst>
        <pc:spChg chg="del">
          <ac:chgData name="William Grey" userId="37b73424-c081-4fc2-b1af-363f4f3fd4f3" providerId="ADAL" clId="{AD230C8E-C00F-4368-B888-AC11D73C849C}" dt="2021-08-07T20:39:11.953" v="1412" actId="478"/>
          <ac:spMkLst>
            <pc:docMk/>
            <pc:sldMk cId="1863030822" sldId="362"/>
            <ac:spMk id="3" creationId="{00000000-0000-0000-0000-000000000000}"/>
          </ac:spMkLst>
        </pc:spChg>
        <pc:spChg chg="add mod">
          <ac:chgData name="William Grey" userId="37b73424-c081-4fc2-b1af-363f4f3fd4f3" providerId="ADAL" clId="{AD230C8E-C00F-4368-B888-AC11D73C849C}" dt="2021-08-07T20:24:07.833" v="1086" actId="1076"/>
          <ac:spMkLst>
            <pc:docMk/>
            <pc:sldMk cId="1863030822" sldId="362"/>
            <ac:spMk id="18" creationId="{20143ED3-A6BF-49CA-89F5-F88F38FD8079}"/>
          </ac:spMkLst>
        </pc:spChg>
        <pc:spChg chg="add mod">
          <ac:chgData name="William Grey" userId="37b73424-c081-4fc2-b1af-363f4f3fd4f3" providerId="ADAL" clId="{AD230C8E-C00F-4368-B888-AC11D73C849C}" dt="2021-08-07T20:39:22.735" v="1418" actId="20577"/>
          <ac:spMkLst>
            <pc:docMk/>
            <pc:sldMk cId="1863030822" sldId="362"/>
            <ac:spMk id="21" creationId="{6835042C-81CD-4F13-9304-C71BBD39D726}"/>
          </ac:spMkLst>
        </pc:spChg>
        <pc:spChg chg="mod">
          <ac:chgData name="William Grey" userId="37b73424-c081-4fc2-b1af-363f4f3fd4f3" providerId="ADAL" clId="{AD230C8E-C00F-4368-B888-AC11D73C849C}" dt="2021-08-07T20:24:25.176" v="1088" actId="207"/>
          <ac:spMkLst>
            <pc:docMk/>
            <pc:sldMk cId="1863030822" sldId="362"/>
            <ac:spMk id="26" creationId="{00000000-0000-0000-0000-000000000000}"/>
          </ac:spMkLst>
        </pc:spChg>
        <pc:cxnChg chg="mod">
          <ac:chgData name="William Grey" userId="37b73424-c081-4fc2-b1af-363f4f3fd4f3" providerId="ADAL" clId="{AD230C8E-C00F-4368-B888-AC11D73C849C}" dt="2021-08-07T20:24:38.433" v="1090" actId="14100"/>
          <ac:cxnSpMkLst>
            <pc:docMk/>
            <pc:sldMk cId="1863030822" sldId="362"/>
            <ac:cxnSpMk id="17" creationId="{B2B76277-9A4F-412A-A495-425AF619D440}"/>
          </ac:cxnSpMkLst>
        </pc:cxnChg>
      </pc:sldChg>
      <pc:sldChg chg="addSp delSp modSp add mod">
        <pc:chgData name="William Grey" userId="37b73424-c081-4fc2-b1af-363f4f3fd4f3" providerId="ADAL" clId="{AD230C8E-C00F-4368-B888-AC11D73C849C}" dt="2021-08-07T20:39:44.778" v="1424" actId="20577"/>
        <pc:sldMkLst>
          <pc:docMk/>
          <pc:sldMk cId="3143209105" sldId="363"/>
        </pc:sldMkLst>
        <pc:spChg chg="del">
          <ac:chgData name="William Grey" userId="37b73424-c081-4fc2-b1af-363f4f3fd4f3" providerId="ADAL" clId="{AD230C8E-C00F-4368-B888-AC11D73C849C}" dt="2021-08-07T20:39:32.355" v="1419" actId="478"/>
          <ac:spMkLst>
            <pc:docMk/>
            <pc:sldMk cId="3143209105" sldId="363"/>
            <ac:spMk id="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25:31.212" v="1095" actId="207"/>
          <ac:spMkLst>
            <pc:docMk/>
            <pc:sldMk cId="3143209105" sldId="363"/>
            <ac:spMk id="16" creationId="{5A5FFE10-DE68-4E66-971E-8F86783404D1}"/>
          </ac:spMkLst>
        </pc:spChg>
        <pc:spChg chg="add mod">
          <ac:chgData name="William Grey" userId="37b73424-c081-4fc2-b1af-363f4f3fd4f3" providerId="ADAL" clId="{AD230C8E-C00F-4368-B888-AC11D73C849C}" dt="2021-08-07T20:25:00.003" v="1093" actId="1076"/>
          <ac:spMkLst>
            <pc:docMk/>
            <pc:sldMk cId="3143209105" sldId="363"/>
            <ac:spMk id="21" creationId="{8D93517B-47D1-4730-826A-A5B78BF1519F}"/>
          </ac:spMkLst>
        </pc:spChg>
        <pc:spChg chg="add mod">
          <ac:chgData name="William Grey" userId="37b73424-c081-4fc2-b1af-363f4f3fd4f3" providerId="ADAL" clId="{AD230C8E-C00F-4368-B888-AC11D73C849C}" dt="2021-08-07T20:39:44.778" v="1424" actId="20577"/>
          <ac:spMkLst>
            <pc:docMk/>
            <pc:sldMk cId="3143209105" sldId="363"/>
            <ac:spMk id="24" creationId="{E6B4B9A2-6E10-4624-AEB2-DF3C68176967}"/>
          </ac:spMkLst>
        </pc:spChg>
        <pc:cxnChg chg="mod">
          <ac:chgData name="William Grey" userId="37b73424-c081-4fc2-b1af-363f4f3fd4f3" providerId="ADAL" clId="{AD230C8E-C00F-4368-B888-AC11D73C849C}" dt="2021-08-07T20:25:56.432" v="1097" actId="14100"/>
          <ac:cxnSpMkLst>
            <pc:docMk/>
            <pc:sldMk cId="3143209105" sldId="363"/>
            <ac:cxnSpMk id="17" creationId="{B2B76277-9A4F-412A-A495-425AF619D440}"/>
          </ac:cxnSpMkLst>
        </pc:cxnChg>
      </pc:sldChg>
      <pc:sldChg chg="addSp delSp add mod">
        <pc:chgData name="William Grey" userId="37b73424-c081-4fc2-b1af-363f4f3fd4f3" providerId="ADAL" clId="{AD230C8E-C00F-4368-B888-AC11D73C849C}" dt="2021-08-07T20:39:54.524" v="1426"/>
        <pc:sldMkLst>
          <pc:docMk/>
          <pc:sldMk cId="3366781138" sldId="364"/>
        </pc:sldMkLst>
        <pc:spChg chg="del">
          <ac:chgData name="William Grey" userId="37b73424-c081-4fc2-b1af-363f4f3fd4f3" providerId="ADAL" clId="{AD230C8E-C00F-4368-B888-AC11D73C849C}" dt="2021-08-07T20:39:53.923" v="1425" actId="478"/>
          <ac:spMkLst>
            <pc:docMk/>
            <pc:sldMk cId="3366781138" sldId="364"/>
            <ac:spMk id="3" creationId="{00000000-0000-0000-0000-000000000000}"/>
          </ac:spMkLst>
        </pc:spChg>
        <pc:spChg chg="add">
          <ac:chgData name="William Grey" userId="37b73424-c081-4fc2-b1af-363f4f3fd4f3" providerId="ADAL" clId="{AD230C8E-C00F-4368-B888-AC11D73C849C}" dt="2021-08-07T20:39:54.524" v="1426"/>
          <ac:spMkLst>
            <pc:docMk/>
            <pc:sldMk cId="3366781138" sldId="364"/>
            <ac:spMk id="24" creationId="{C9B81A18-B976-4020-A466-5E4422C8407D}"/>
          </ac:spMkLst>
        </pc:spChg>
      </pc:sldChg>
      <pc:sldChg chg="addSp delSp modSp add mod">
        <pc:chgData name="William Grey" userId="37b73424-c081-4fc2-b1af-363f4f3fd4f3" providerId="ADAL" clId="{AD230C8E-C00F-4368-B888-AC11D73C849C}" dt="2021-08-07T20:43:29.368" v="1431" actId="20577"/>
        <pc:sldMkLst>
          <pc:docMk/>
          <pc:sldMk cId="4203482018" sldId="365"/>
        </pc:sldMkLst>
        <pc:spChg chg="del">
          <ac:chgData name="William Grey" userId="37b73424-c081-4fc2-b1af-363f4f3fd4f3" providerId="ADAL" clId="{AD230C8E-C00F-4368-B888-AC11D73C849C}" dt="2021-08-07T20:43:21.255" v="1428" actId="478"/>
          <ac:spMkLst>
            <pc:docMk/>
            <pc:sldMk cId="4203482018" sldId="365"/>
            <ac:spMk id="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28:03.676" v="1105" actId="207"/>
          <ac:spMkLst>
            <pc:docMk/>
            <pc:sldMk cId="4203482018" sldId="365"/>
            <ac:spMk id="12" creationId="{1ED9E431-D020-47B2-9254-610B9699A86F}"/>
          </ac:spMkLst>
        </pc:spChg>
        <pc:spChg chg="add mod">
          <ac:chgData name="William Grey" userId="37b73424-c081-4fc2-b1af-363f4f3fd4f3" providerId="ADAL" clId="{AD230C8E-C00F-4368-B888-AC11D73C849C}" dt="2021-08-07T20:27:40.166" v="1101" actId="1076"/>
          <ac:spMkLst>
            <pc:docMk/>
            <pc:sldMk cId="4203482018" sldId="365"/>
            <ac:spMk id="24" creationId="{BAB24F2C-AC1B-46E5-89ED-0AB4563A2441}"/>
          </ac:spMkLst>
        </pc:spChg>
        <pc:spChg chg="add mod">
          <ac:chgData name="William Grey" userId="37b73424-c081-4fc2-b1af-363f4f3fd4f3" providerId="ADAL" clId="{AD230C8E-C00F-4368-B888-AC11D73C849C}" dt="2021-08-07T20:43:29.368" v="1431" actId="20577"/>
          <ac:spMkLst>
            <pc:docMk/>
            <pc:sldMk cId="4203482018" sldId="365"/>
            <ac:spMk id="25" creationId="{434A5391-D43A-4CB7-ABEF-B3CBD232D588}"/>
          </ac:spMkLst>
        </pc:spChg>
        <pc:cxnChg chg="mod">
          <ac:chgData name="William Grey" userId="37b73424-c081-4fc2-b1af-363f4f3fd4f3" providerId="ADAL" clId="{AD230C8E-C00F-4368-B888-AC11D73C849C}" dt="2021-08-07T20:27:48.153" v="1103" actId="14100"/>
          <ac:cxnSpMkLst>
            <pc:docMk/>
            <pc:sldMk cId="4203482018" sldId="365"/>
            <ac:cxnSpMk id="17" creationId="{B2B76277-9A4F-412A-A495-425AF619D440}"/>
          </ac:cxnSpMkLst>
        </pc:cxnChg>
      </pc:sldChg>
      <pc:sldChg chg="addSp delSp modSp add mod">
        <pc:chgData name="William Grey" userId="37b73424-c081-4fc2-b1af-363f4f3fd4f3" providerId="ADAL" clId="{AD230C8E-C00F-4368-B888-AC11D73C849C}" dt="2021-08-07T20:45:15.801" v="1439" actId="20577"/>
        <pc:sldMkLst>
          <pc:docMk/>
          <pc:sldMk cId="2648712275" sldId="366"/>
        </pc:sldMkLst>
        <pc:spChg chg="del">
          <ac:chgData name="William Grey" userId="37b73424-c081-4fc2-b1af-363f4f3fd4f3" providerId="ADAL" clId="{AD230C8E-C00F-4368-B888-AC11D73C849C}" dt="2021-08-07T20:43:56.570" v="1432" actId="478"/>
          <ac:spMkLst>
            <pc:docMk/>
            <pc:sldMk cId="2648712275" sldId="366"/>
            <ac:spMk id="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29:43.595" v="1115" actId="207"/>
          <ac:spMkLst>
            <pc:docMk/>
            <pc:sldMk cId="2648712275" sldId="366"/>
            <ac:spMk id="22" creationId="{00000000-0000-0000-0000-000000000000}"/>
          </ac:spMkLst>
        </pc:spChg>
        <pc:spChg chg="add mod">
          <ac:chgData name="William Grey" userId="37b73424-c081-4fc2-b1af-363f4f3fd4f3" providerId="ADAL" clId="{AD230C8E-C00F-4368-B888-AC11D73C849C}" dt="2021-08-07T20:30:08.950" v="1116" actId="1076"/>
          <ac:spMkLst>
            <pc:docMk/>
            <pc:sldMk cId="2648712275" sldId="366"/>
            <ac:spMk id="25" creationId="{23C1110C-6EA8-46F0-8B38-B2ACC9027D2C}"/>
          </ac:spMkLst>
        </pc:spChg>
        <pc:spChg chg="add mod">
          <ac:chgData name="William Grey" userId="37b73424-c081-4fc2-b1af-363f4f3fd4f3" providerId="ADAL" clId="{AD230C8E-C00F-4368-B888-AC11D73C849C}" dt="2021-08-07T20:45:15.801" v="1439" actId="20577"/>
          <ac:spMkLst>
            <pc:docMk/>
            <pc:sldMk cId="2648712275" sldId="366"/>
            <ac:spMk id="27" creationId="{EF623877-D524-4D1C-A803-B58B87B6C1CC}"/>
          </ac:spMkLst>
        </pc:spChg>
        <pc:cxnChg chg="mod">
          <ac:chgData name="William Grey" userId="37b73424-c081-4fc2-b1af-363f4f3fd4f3" providerId="ADAL" clId="{AD230C8E-C00F-4368-B888-AC11D73C849C}" dt="2021-08-07T20:29:18.884" v="1111" actId="14100"/>
          <ac:cxnSpMkLst>
            <pc:docMk/>
            <pc:sldMk cId="2648712275" sldId="366"/>
            <ac:cxnSpMk id="17" creationId="{B2B76277-9A4F-412A-A495-425AF619D440}"/>
          </ac:cxnSpMkLst>
        </pc:cxnChg>
      </pc:sldChg>
      <pc:sldChg chg="addSp delSp modSp add mod">
        <pc:chgData name="William Grey" userId="37b73424-c081-4fc2-b1af-363f4f3fd4f3" providerId="ADAL" clId="{AD230C8E-C00F-4368-B888-AC11D73C849C}" dt="2021-08-07T20:46:26.540" v="1466" actId="20577"/>
        <pc:sldMkLst>
          <pc:docMk/>
          <pc:sldMk cId="3800842274" sldId="367"/>
        </pc:sldMkLst>
        <pc:spChg chg="del">
          <ac:chgData name="William Grey" userId="37b73424-c081-4fc2-b1af-363f4f3fd4f3" providerId="ADAL" clId="{AD230C8E-C00F-4368-B888-AC11D73C849C}" dt="2021-08-07T20:45:36.080" v="1440" actId="478"/>
          <ac:spMkLst>
            <pc:docMk/>
            <pc:sldMk cId="3800842274" sldId="367"/>
            <ac:spMk id="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30:52.433" v="1123" actId="207"/>
          <ac:spMkLst>
            <pc:docMk/>
            <pc:sldMk cId="3800842274" sldId="367"/>
            <ac:spMk id="15" creationId="{A3001645-146A-4EA3-82A5-55559B6FCCC6}"/>
          </ac:spMkLst>
        </pc:spChg>
        <pc:spChg chg="mod">
          <ac:chgData name="William Grey" userId="37b73424-c081-4fc2-b1af-363f4f3fd4f3" providerId="ADAL" clId="{AD230C8E-C00F-4368-B888-AC11D73C849C}" dt="2021-08-07T20:30:22.912" v="1119" actId="1076"/>
          <ac:spMkLst>
            <pc:docMk/>
            <pc:sldMk cId="3800842274" sldId="367"/>
            <ac:spMk id="25" creationId="{23C1110C-6EA8-46F0-8B38-B2ACC9027D2C}"/>
          </ac:spMkLst>
        </pc:spChg>
        <pc:spChg chg="add mod">
          <ac:chgData name="William Grey" userId="37b73424-c081-4fc2-b1af-363f4f3fd4f3" providerId="ADAL" clId="{AD230C8E-C00F-4368-B888-AC11D73C849C}" dt="2021-08-07T20:30:41.473" v="1121" actId="1076"/>
          <ac:spMkLst>
            <pc:docMk/>
            <pc:sldMk cId="3800842274" sldId="367"/>
            <ac:spMk id="27" creationId="{C4565955-DB8B-44A2-AE36-F20A8E40F83D}"/>
          </ac:spMkLst>
        </pc:spChg>
        <pc:spChg chg="add del">
          <ac:chgData name="William Grey" userId="37b73424-c081-4fc2-b1af-363f4f3fd4f3" providerId="ADAL" clId="{AD230C8E-C00F-4368-B888-AC11D73C849C}" dt="2021-08-07T20:45:44.711" v="1442" actId="478"/>
          <ac:spMkLst>
            <pc:docMk/>
            <pc:sldMk cId="3800842274" sldId="367"/>
            <ac:spMk id="30" creationId="{080F28A9-9A0C-4B63-A60B-8CAA53836C33}"/>
          </ac:spMkLst>
        </pc:spChg>
        <pc:spChg chg="add mod">
          <ac:chgData name="William Grey" userId="37b73424-c081-4fc2-b1af-363f4f3fd4f3" providerId="ADAL" clId="{AD230C8E-C00F-4368-B888-AC11D73C849C}" dt="2021-08-07T20:46:26.540" v="1466" actId="20577"/>
          <ac:spMkLst>
            <pc:docMk/>
            <pc:sldMk cId="3800842274" sldId="367"/>
            <ac:spMk id="31" creationId="{88DF522E-E9E2-4510-AB6F-4075B22E7735}"/>
          </ac:spMkLst>
        </pc:spChg>
        <pc:cxnChg chg="del mod">
          <ac:chgData name="William Grey" userId="37b73424-c081-4fc2-b1af-363f4f3fd4f3" providerId="ADAL" clId="{AD230C8E-C00F-4368-B888-AC11D73C849C}" dt="2021-08-07T20:30:18.478" v="1118" actId="478"/>
          <ac:cxnSpMkLst>
            <pc:docMk/>
            <pc:sldMk cId="3800842274" sldId="367"/>
            <ac:cxnSpMk id="17" creationId="{B2B76277-9A4F-412A-A495-425AF619D440}"/>
          </ac:cxnSpMkLst>
        </pc:cxnChg>
        <pc:cxnChg chg="add mod">
          <ac:chgData name="William Grey" userId="37b73424-c081-4fc2-b1af-363f4f3fd4f3" providerId="ADAL" clId="{AD230C8E-C00F-4368-B888-AC11D73C849C}" dt="2021-08-07T20:31:13.441" v="1126" actId="14100"/>
          <ac:cxnSpMkLst>
            <pc:docMk/>
            <pc:sldMk cId="3800842274" sldId="367"/>
            <ac:cxnSpMk id="29" creationId="{0DBE99CF-D868-4874-B9BF-3F853B9E776D}"/>
          </ac:cxnSpMkLst>
        </pc:cxnChg>
      </pc:sldChg>
      <pc:sldChg chg="addSp delSp modSp add mod">
        <pc:chgData name="William Grey" userId="37b73424-c081-4fc2-b1af-363f4f3fd4f3" providerId="ADAL" clId="{AD230C8E-C00F-4368-B888-AC11D73C849C}" dt="2021-08-07T20:46:39.463" v="1470" actId="20577"/>
        <pc:sldMkLst>
          <pc:docMk/>
          <pc:sldMk cId="3945799147" sldId="368"/>
        </pc:sldMkLst>
        <pc:spChg chg="del">
          <ac:chgData name="William Grey" userId="37b73424-c081-4fc2-b1af-363f4f3fd4f3" providerId="ADAL" clId="{AD230C8E-C00F-4368-B888-AC11D73C849C}" dt="2021-08-07T20:46:36.625" v="1467" actId="478"/>
          <ac:spMkLst>
            <pc:docMk/>
            <pc:sldMk cId="3945799147" sldId="368"/>
            <ac:spMk id="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31:56.493" v="1131" actId="207"/>
          <ac:spMkLst>
            <pc:docMk/>
            <pc:sldMk cId="3945799147" sldId="368"/>
            <ac:spMk id="18" creationId="{20143ED3-A6BF-49CA-89F5-F88F38FD8079}"/>
          </ac:spMkLst>
        </pc:spChg>
        <pc:spChg chg="add mod">
          <ac:chgData name="William Grey" userId="37b73424-c081-4fc2-b1af-363f4f3fd4f3" providerId="ADAL" clId="{AD230C8E-C00F-4368-B888-AC11D73C849C}" dt="2021-08-07T20:31:45.201" v="1129" actId="1076"/>
          <ac:spMkLst>
            <pc:docMk/>
            <pc:sldMk cId="3945799147" sldId="368"/>
            <ac:spMk id="30" creationId="{63B72433-E31C-4CCD-9DCD-15CDAE52D6C3}"/>
          </ac:spMkLst>
        </pc:spChg>
        <pc:spChg chg="add mod">
          <ac:chgData name="William Grey" userId="37b73424-c081-4fc2-b1af-363f4f3fd4f3" providerId="ADAL" clId="{AD230C8E-C00F-4368-B888-AC11D73C849C}" dt="2021-08-07T20:46:39.463" v="1470" actId="20577"/>
          <ac:spMkLst>
            <pc:docMk/>
            <pc:sldMk cId="3945799147" sldId="368"/>
            <ac:spMk id="31" creationId="{B27A968F-DDAD-4FAE-8152-B6E6AD01AEF8}"/>
          </ac:spMkLst>
        </pc:spChg>
        <pc:cxnChg chg="mod">
          <ac:chgData name="William Grey" userId="37b73424-c081-4fc2-b1af-363f4f3fd4f3" providerId="ADAL" clId="{AD230C8E-C00F-4368-B888-AC11D73C849C}" dt="2021-08-07T20:32:03.993" v="1133" actId="14100"/>
          <ac:cxnSpMkLst>
            <pc:docMk/>
            <pc:sldMk cId="3945799147" sldId="368"/>
            <ac:cxnSpMk id="29" creationId="{0DBE99CF-D868-4874-B9BF-3F853B9E776D}"/>
          </ac:cxnSpMkLst>
        </pc:cxnChg>
      </pc:sldChg>
      <pc:sldChg chg="addSp delSp modSp add mod">
        <pc:chgData name="William Grey" userId="37b73424-c081-4fc2-b1af-363f4f3fd4f3" providerId="ADAL" clId="{AD230C8E-C00F-4368-B888-AC11D73C849C}" dt="2021-08-07T20:46:52.239" v="1474" actId="20577"/>
        <pc:sldMkLst>
          <pc:docMk/>
          <pc:sldMk cId="4200309927" sldId="369"/>
        </pc:sldMkLst>
        <pc:spChg chg="del">
          <ac:chgData name="William Grey" userId="37b73424-c081-4fc2-b1af-363f4f3fd4f3" providerId="ADAL" clId="{AD230C8E-C00F-4368-B888-AC11D73C849C}" dt="2021-08-07T20:46:46.401" v="1471" actId="478"/>
          <ac:spMkLst>
            <pc:docMk/>
            <pc:sldMk cId="4200309927" sldId="369"/>
            <ac:spMk id="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32:40.379" v="1139" actId="207"/>
          <ac:spMkLst>
            <pc:docMk/>
            <pc:sldMk cId="4200309927" sldId="369"/>
            <ac:spMk id="21" creationId="{8D93517B-47D1-4730-826A-A5B78BF1519F}"/>
          </ac:spMkLst>
        </pc:spChg>
        <pc:spChg chg="add mod">
          <ac:chgData name="William Grey" userId="37b73424-c081-4fc2-b1af-363f4f3fd4f3" providerId="ADAL" clId="{AD230C8E-C00F-4368-B888-AC11D73C849C}" dt="2021-08-07T20:32:24.993" v="1136" actId="1076"/>
          <ac:spMkLst>
            <pc:docMk/>
            <pc:sldMk cId="4200309927" sldId="369"/>
            <ac:spMk id="31" creationId="{723370DA-19B4-4AC7-A0A1-8E676D087D54}"/>
          </ac:spMkLst>
        </pc:spChg>
        <pc:spChg chg="add mod">
          <ac:chgData name="William Grey" userId="37b73424-c081-4fc2-b1af-363f4f3fd4f3" providerId="ADAL" clId="{AD230C8E-C00F-4368-B888-AC11D73C849C}" dt="2021-08-07T20:46:52.239" v="1474" actId="20577"/>
          <ac:spMkLst>
            <pc:docMk/>
            <pc:sldMk cId="4200309927" sldId="369"/>
            <ac:spMk id="32" creationId="{0F0E378E-D2E1-451F-98FE-E4CA691010C2}"/>
          </ac:spMkLst>
        </pc:spChg>
        <pc:cxnChg chg="mod">
          <ac:chgData name="William Grey" userId="37b73424-c081-4fc2-b1af-363f4f3fd4f3" providerId="ADAL" clId="{AD230C8E-C00F-4368-B888-AC11D73C849C}" dt="2021-08-07T20:32:29.364" v="1137" actId="1076"/>
          <ac:cxnSpMkLst>
            <pc:docMk/>
            <pc:sldMk cId="4200309927" sldId="369"/>
            <ac:cxnSpMk id="29" creationId="{0DBE99CF-D868-4874-B9BF-3F853B9E776D}"/>
          </ac:cxnSpMkLst>
        </pc:cxnChg>
      </pc:sldChg>
      <pc:sldChg chg="addSp delSp modSp add mod">
        <pc:chgData name="William Grey" userId="37b73424-c081-4fc2-b1af-363f4f3fd4f3" providerId="ADAL" clId="{AD230C8E-C00F-4368-B888-AC11D73C849C}" dt="2021-08-07T20:47:01.145" v="1478" actId="20577"/>
        <pc:sldMkLst>
          <pc:docMk/>
          <pc:sldMk cId="2038674829" sldId="370"/>
        </pc:sldMkLst>
        <pc:spChg chg="del">
          <ac:chgData name="William Grey" userId="37b73424-c081-4fc2-b1af-363f4f3fd4f3" providerId="ADAL" clId="{AD230C8E-C00F-4368-B888-AC11D73C849C}" dt="2021-08-07T20:46:57.719" v="1475" actId="478"/>
          <ac:spMkLst>
            <pc:docMk/>
            <pc:sldMk cId="2038674829" sldId="370"/>
            <ac:spMk id="3" creationId="{00000000-0000-0000-0000-000000000000}"/>
          </ac:spMkLst>
        </pc:spChg>
        <pc:spChg chg="mod">
          <ac:chgData name="William Grey" userId="37b73424-c081-4fc2-b1af-363f4f3fd4f3" providerId="ADAL" clId="{AD230C8E-C00F-4368-B888-AC11D73C849C}" dt="2021-08-07T20:33:28.585" v="1146" actId="207"/>
          <ac:spMkLst>
            <pc:docMk/>
            <pc:sldMk cId="2038674829" sldId="370"/>
            <ac:spMk id="24" creationId="{BAB24F2C-AC1B-46E5-89ED-0AB4563A2441}"/>
          </ac:spMkLst>
        </pc:spChg>
        <pc:spChg chg="add mod">
          <ac:chgData name="William Grey" userId="37b73424-c081-4fc2-b1af-363f4f3fd4f3" providerId="ADAL" clId="{AD230C8E-C00F-4368-B888-AC11D73C849C}" dt="2021-08-07T20:33:04.395" v="1142" actId="1076"/>
          <ac:spMkLst>
            <pc:docMk/>
            <pc:sldMk cId="2038674829" sldId="370"/>
            <ac:spMk id="32" creationId="{F82BE41D-DB2B-4F64-B5BD-1F2985FBB604}"/>
          </ac:spMkLst>
        </pc:spChg>
        <pc:spChg chg="add mod">
          <ac:chgData name="William Grey" userId="37b73424-c081-4fc2-b1af-363f4f3fd4f3" providerId="ADAL" clId="{AD230C8E-C00F-4368-B888-AC11D73C849C}" dt="2021-08-07T20:47:01.145" v="1478" actId="20577"/>
          <ac:spMkLst>
            <pc:docMk/>
            <pc:sldMk cId="2038674829" sldId="370"/>
            <ac:spMk id="33" creationId="{05392C85-DAC1-4582-AF47-AF5775072530}"/>
          </ac:spMkLst>
        </pc:spChg>
        <pc:cxnChg chg="mod">
          <ac:chgData name="William Grey" userId="37b73424-c081-4fc2-b1af-363f4f3fd4f3" providerId="ADAL" clId="{AD230C8E-C00F-4368-B888-AC11D73C849C}" dt="2021-08-07T20:33:13.525" v="1144" actId="14100"/>
          <ac:cxnSpMkLst>
            <pc:docMk/>
            <pc:sldMk cId="2038674829" sldId="370"/>
            <ac:cxnSpMk id="29" creationId="{0DBE99CF-D868-4874-B9BF-3F853B9E776D}"/>
          </ac:cxnSpMkLst>
        </pc:cxnChg>
      </pc:sldChg>
      <pc:sldChg chg="add del">
        <pc:chgData name="William Grey" userId="37b73424-c081-4fc2-b1af-363f4f3fd4f3" providerId="ADAL" clId="{AD230C8E-C00F-4368-B888-AC11D73C849C}" dt="2021-08-07T20:34:27.436" v="1150"/>
        <pc:sldMkLst>
          <pc:docMk/>
          <pc:sldMk cId="1219313560" sldId="371"/>
        </pc:sldMkLst>
      </pc:sldChg>
      <pc:sldChg chg="modSp new mod">
        <pc:chgData name="William Grey" userId="37b73424-c081-4fc2-b1af-363f4f3fd4f3" providerId="ADAL" clId="{AD230C8E-C00F-4368-B888-AC11D73C849C}" dt="2021-08-07T20:35:07.387" v="1173" actId="1076"/>
        <pc:sldMkLst>
          <pc:docMk/>
          <pc:sldMk cId="3560612431" sldId="371"/>
        </pc:sldMkLst>
        <pc:spChg chg="mod">
          <ac:chgData name="William Grey" userId="37b73424-c081-4fc2-b1af-363f4f3fd4f3" providerId="ADAL" clId="{AD230C8E-C00F-4368-B888-AC11D73C849C}" dt="2021-08-07T20:35:01.846" v="1172" actId="20577"/>
          <ac:spMkLst>
            <pc:docMk/>
            <pc:sldMk cId="3560612431" sldId="371"/>
            <ac:spMk id="2" creationId="{61C211B6-769A-4956-9D0D-14C229D84167}"/>
          </ac:spMkLst>
        </pc:spChg>
        <pc:spChg chg="mod">
          <ac:chgData name="William Grey" userId="37b73424-c081-4fc2-b1af-363f4f3fd4f3" providerId="ADAL" clId="{AD230C8E-C00F-4368-B888-AC11D73C849C}" dt="2021-08-07T20:35:07.387" v="1173" actId="1076"/>
          <ac:spMkLst>
            <pc:docMk/>
            <pc:sldMk cId="3560612431" sldId="371"/>
            <ac:spMk id="3" creationId="{48085EB7-62C2-4369-B1E4-F46CE5DABF00}"/>
          </ac:spMkLst>
        </pc:spChg>
      </pc:sldChg>
      <pc:sldChg chg="add">
        <pc:chgData name="William Grey" userId="37b73424-c081-4fc2-b1af-363f4f3fd4f3" providerId="ADAL" clId="{AD230C8E-C00F-4368-B888-AC11D73C849C}" dt="2021-08-07T20:50:10.481" v="1482"/>
        <pc:sldMkLst>
          <pc:docMk/>
          <pc:sldMk cId="3042104654" sldId="372"/>
        </pc:sldMkLst>
      </pc:sldChg>
      <pc:sldChg chg="modSp new mod">
        <pc:chgData name="William Grey" userId="37b73424-c081-4fc2-b1af-363f4f3fd4f3" providerId="ADAL" clId="{AD230C8E-C00F-4368-B888-AC11D73C849C}" dt="2021-08-07T21:29:32.091" v="1827" actId="2711"/>
        <pc:sldMkLst>
          <pc:docMk/>
          <pc:sldMk cId="307998624" sldId="373"/>
        </pc:sldMkLst>
        <pc:spChg chg="mod">
          <ac:chgData name="William Grey" userId="37b73424-c081-4fc2-b1af-363f4f3fd4f3" providerId="ADAL" clId="{AD230C8E-C00F-4368-B888-AC11D73C849C}" dt="2021-08-07T20:55:39.513" v="1494" actId="20577"/>
          <ac:spMkLst>
            <pc:docMk/>
            <pc:sldMk cId="307998624" sldId="373"/>
            <ac:spMk id="2" creationId="{6A521E29-36C4-4AB6-8A47-30747C43BF74}"/>
          </ac:spMkLst>
        </pc:spChg>
        <pc:spChg chg="mod">
          <ac:chgData name="William Grey" userId="37b73424-c081-4fc2-b1af-363f4f3fd4f3" providerId="ADAL" clId="{AD230C8E-C00F-4368-B888-AC11D73C849C}" dt="2021-08-07T21:29:32.091" v="1827" actId="2711"/>
          <ac:spMkLst>
            <pc:docMk/>
            <pc:sldMk cId="307998624" sldId="373"/>
            <ac:spMk id="3" creationId="{CDE20E6A-18BA-414D-94BA-BC4A3AFBE493}"/>
          </ac:spMkLst>
        </pc:spChg>
      </pc:sldChg>
      <pc:sldChg chg="new del">
        <pc:chgData name="William Grey" userId="37b73424-c081-4fc2-b1af-363f4f3fd4f3" providerId="ADAL" clId="{AD230C8E-C00F-4368-B888-AC11D73C849C}" dt="2021-08-07T20:51:25.157" v="1484" actId="47"/>
        <pc:sldMkLst>
          <pc:docMk/>
          <pc:sldMk cId="4089788255" sldId="373"/>
        </pc:sldMkLst>
      </pc:sldChg>
      <pc:sldChg chg="addSp delSp modSp add mod">
        <pc:chgData name="William Grey" userId="37b73424-c081-4fc2-b1af-363f4f3fd4f3" providerId="ADAL" clId="{AD230C8E-C00F-4368-B888-AC11D73C849C}" dt="2021-08-07T21:21:53.331" v="1772" actId="20577"/>
        <pc:sldMkLst>
          <pc:docMk/>
          <pc:sldMk cId="785304071" sldId="374"/>
        </pc:sldMkLst>
        <pc:spChg chg="mod">
          <ac:chgData name="William Grey" userId="37b73424-c081-4fc2-b1af-363f4f3fd4f3" providerId="ADAL" clId="{AD230C8E-C00F-4368-B888-AC11D73C849C}" dt="2021-08-07T21:21:53.331" v="1772" actId="20577"/>
          <ac:spMkLst>
            <pc:docMk/>
            <pc:sldMk cId="785304071" sldId="374"/>
            <ac:spMk id="2" creationId="{6A521E29-36C4-4AB6-8A47-30747C43BF74}"/>
          </ac:spMkLst>
        </pc:spChg>
        <pc:spChg chg="mod">
          <ac:chgData name="William Grey" userId="37b73424-c081-4fc2-b1af-363f4f3fd4f3" providerId="ADAL" clId="{AD230C8E-C00F-4368-B888-AC11D73C849C}" dt="2021-08-07T21:18:05.602" v="1722" actId="14100"/>
          <ac:spMkLst>
            <pc:docMk/>
            <pc:sldMk cId="785304071" sldId="374"/>
            <ac:spMk id="3" creationId="{CDE20E6A-18BA-414D-94BA-BC4A3AFBE493}"/>
          </ac:spMkLst>
        </pc:spChg>
        <pc:spChg chg="add mod">
          <ac:chgData name="William Grey" userId="37b73424-c081-4fc2-b1af-363f4f3fd4f3" providerId="ADAL" clId="{AD230C8E-C00F-4368-B888-AC11D73C849C}" dt="2021-08-07T21:18:12.849" v="1723" actId="1076"/>
          <ac:spMkLst>
            <pc:docMk/>
            <pc:sldMk cId="785304071" sldId="374"/>
            <ac:spMk id="4" creationId="{D58F4804-E2D1-4F39-B5CF-98C7B14D6647}"/>
          </ac:spMkLst>
        </pc:spChg>
        <pc:spChg chg="add mod">
          <ac:chgData name="William Grey" userId="37b73424-c081-4fc2-b1af-363f4f3fd4f3" providerId="ADAL" clId="{AD230C8E-C00F-4368-B888-AC11D73C849C}" dt="2021-08-07T21:18:12.849" v="1723" actId="1076"/>
          <ac:spMkLst>
            <pc:docMk/>
            <pc:sldMk cId="785304071" sldId="374"/>
            <ac:spMk id="5" creationId="{FF52A840-1F00-4875-873B-1C3F70011637}"/>
          </ac:spMkLst>
        </pc:spChg>
        <pc:spChg chg="add mod">
          <ac:chgData name="William Grey" userId="37b73424-c081-4fc2-b1af-363f4f3fd4f3" providerId="ADAL" clId="{AD230C8E-C00F-4368-B888-AC11D73C849C}" dt="2021-08-07T21:18:12.849" v="1723" actId="1076"/>
          <ac:spMkLst>
            <pc:docMk/>
            <pc:sldMk cId="785304071" sldId="374"/>
            <ac:spMk id="6" creationId="{45929EB5-199E-4B89-B939-9E551E2E8615}"/>
          </ac:spMkLst>
        </pc:spChg>
        <pc:spChg chg="add mod">
          <ac:chgData name="William Grey" userId="37b73424-c081-4fc2-b1af-363f4f3fd4f3" providerId="ADAL" clId="{AD230C8E-C00F-4368-B888-AC11D73C849C}" dt="2021-08-07T21:18:12.849" v="1723" actId="1076"/>
          <ac:spMkLst>
            <pc:docMk/>
            <pc:sldMk cId="785304071" sldId="374"/>
            <ac:spMk id="7" creationId="{613B0810-6038-49C0-9826-6D3D3BB22D4E}"/>
          </ac:spMkLst>
        </pc:spChg>
        <pc:spChg chg="add del">
          <ac:chgData name="William Grey" userId="37b73424-c081-4fc2-b1af-363f4f3fd4f3" providerId="ADAL" clId="{AD230C8E-C00F-4368-B888-AC11D73C849C}" dt="2021-08-07T21:12:53.716" v="1676" actId="478"/>
          <ac:spMkLst>
            <pc:docMk/>
            <pc:sldMk cId="785304071" sldId="374"/>
            <ac:spMk id="8" creationId="{40F26E0B-406D-4C8E-9E46-7DCCD321F9BC}"/>
          </ac:spMkLst>
        </pc:spChg>
        <pc:spChg chg="add mod">
          <ac:chgData name="William Grey" userId="37b73424-c081-4fc2-b1af-363f4f3fd4f3" providerId="ADAL" clId="{AD230C8E-C00F-4368-B888-AC11D73C849C}" dt="2021-08-07T21:20:45.357" v="1754" actId="1076"/>
          <ac:spMkLst>
            <pc:docMk/>
            <pc:sldMk cId="785304071" sldId="374"/>
            <ac:spMk id="10" creationId="{578650E3-D312-4E9D-AC54-BC67EFAF35D9}"/>
          </ac:spMkLst>
        </pc:spChg>
        <pc:spChg chg="add del mod">
          <ac:chgData name="William Grey" userId="37b73424-c081-4fc2-b1af-363f4f3fd4f3" providerId="ADAL" clId="{AD230C8E-C00F-4368-B888-AC11D73C849C}" dt="2021-08-07T21:16:23.482" v="1697" actId="478"/>
          <ac:spMkLst>
            <pc:docMk/>
            <pc:sldMk cId="785304071" sldId="374"/>
            <ac:spMk id="11" creationId="{451D16FE-E3CD-46AD-B50A-9906AFBCDE70}"/>
          </ac:spMkLst>
        </pc:spChg>
        <pc:spChg chg="add mod">
          <ac:chgData name="William Grey" userId="37b73424-c081-4fc2-b1af-363f4f3fd4f3" providerId="ADAL" clId="{AD230C8E-C00F-4368-B888-AC11D73C849C}" dt="2021-08-07T21:21:08.178" v="1756" actId="1076"/>
          <ac:spMkLst>
            <pc:docMk/>
            <pc:sldMk cId="785304071" sldId="374"/>
            <ac:spMk id="12" creationId="{C9839CC7-C018-4CC3-ACD2-5BD4BCFAF07B}"/>
          </ac:spMkLst>
        </pc:spChg>
        <pc:spChg chg="add mod">
          <ac:chgData name="William Grey" userId="37b73424-c081-4fc2-b1af-363f4f3fd4f3" providerId="ADAL" clId="{AD230C8E-C00F-4368-B888-AC11D73C849C}" dt="2021-08-07T21:21:08.178" v="1756" actId="1076"/>
          <ac:spMkLst>
            <pc:docMk/>
            <pc:sldMk cId="785304071" sldId="374"/>
            <ac:spMk id="13" creationId="{486962B4-A2C0-449B-A677-D4F43B2F5957}"/>
          </ac:spMkLst>
        </pc:spChg>
        <pc:spChg chg="add mod">
          <ac:chgData name="William Grey" userId="37b73424-c081-4fc2-b1af-363f4f3fd4f3" providerId="ADAL" clId="{AD230C8E-C00F-4368-B888-AC11D73C849C}" dt="2021-08-07T21:20:45.357" v="1754" actId="1076"/>
          <ac:spMkLst>
            <pc:docMk/>
            <pc:sldMk cId="785304071" sldId="374"/>
            <ac:spMk id="14" creationId="{F8CE7B06-04CB-4679-9C5F-CC6DE4D023B1}"/>
          </ac:spMkLst>
        </pc:spChg>
        <pc:spChg chg="add mod">
          <ac:chgData name="William Grey" userId="37b73424-c081-4fc2-b1af-363f4f3fd4f3" providerId="ADAL" clId="{AD230C8E-C00F-4368-B888-AC11D73C849C}" dt="2021-08-07T21:20:57.578" v="1755" actId="1076"/>
          <ac:spMkLst>
            <pc:docMk/>
            <pc:sldMk cId="785304071" sldId="374"/>
            <ac:spMk id="16" creationId="{23BE5590-4312-4CCF-B686-33A2FB6E3AC9}"/>
          </ac:spMkLst>
        </pc:spChg>
        <pc:spChg chg="add mod">
          <ac:chgData name="William Grey" userId="37b73424-c081-4fc2-b1af-363f4f3fd4f3" providerId="ADAL" clId="{AD230C8E-C00F-4368-B888-AC11D73C849C}" dt="2021-08-07T21:21:14.444" v="1757" actId="1076"/>
          <ac:spMkLst>
            <pc:docMk/>
            <pc:sldMk cId="785304071" sldId="374"/>
            <ac:spMk id="17" creationId="{37B5B878-FA50-4381-B9D6-0F4AF83D7358}"/>
          </ac:spMkLst>
        </pc:spChg>
        <pc:spChg chg="add del mod">
          <ac:chgData name="William Grey" userId="37b73424-c081-4fc2-b1af-363f4f3fd4f3" providerId="ADAL" clId="{AD230C8E-C00F-4368-B888-AC11D73C849C}" dt="2021-08-07T21:17:00.938" v="1709" actId="478"/>
          <ac:spMkLst>
            <pc:docMk/>
            <pc:sldMk cId="785304071" sldId="374"/>
            <ac:spMk id="18" creationId="{B058135F-7C5B-42C4-A13B-9DCB2BCC8433}"/>
          </ac:spMkLst>
        </pc:spChg>
        <pc:spChg chg="add mod">
          <ac:chgData name="William Grey" userId="37b73424-c081-4fc2-b1af-363f4f3fd4f3" providerId="ADAL" clId="{AD230C8E-C00F-4368-B888-AC11D73C849C}" dt="2021-08-07T21:21:14.444" v="1757" actId="1076"/>
          <ac:spMkLst>
            <pc:docMk/>
            <pc:sldMk cId="785304071" sldId="374"/>
            <ac:spMk id="19" creationId="{FF114F37-54CB-42D8-B4FC-827ECA934F6D}"/>
          </ac:spMkLst>
        </pc:spChg>
        <pc:spChg chg="add mod">
          <ac:chgData name="William Grey" userId="37b73424-c081-4fc2-b1af-363f4f3fd4f3" providerId="ADAL" clId="{AD230C8E-C00F-4368-B888-AC11D73C849C}" dt="2021-08-07T21:20:57.578" v="1755" actId="1076"/>
          <ac:spMkLst>
            <pc:docMk/>
            <pc:sldMk cId="785304071" sldId="374"/>
            <ac:spMk id="20" creationId="{8C26B073-F8C6-46B8-B5E8-5739DE9B209D}"/>
          </ac:spMkLst>
        </pc:spChg>
        <pc:spChg chg="add del mod">
          <ac:chgData name="William Grey" userId="37b73424-c081-4fc2-b1af-363f4f3fd4f3" providerId="ADAL" clId="{AD230C8E-C00F-4368-B888-AC11D73C849C}" dt="2021-08-07T21:17:45.893" v="1721" actId="478"/>
          <ac:spMkLst>
            <pc:docMk/>
            <pc:sldMk cId="785304071" sldId="374"/>
            <ac:spMk id="23" creationId="{67BA3E48-5189-47D5-9F90-4BAC16A82B46}"/>
          </ac:spMkLst>
        </pc:spChg>
        <pc:spChg chg="add del mod">
          <ac:chgData name="William Grey" userId="37b73424-c081-4fc2-b1af-363f4f3fd4f3" providerId="ADAL" clId="{AD230C8E-C00F-4368-B888-AC11D73C849C}" dt="2021-08-07T21:17:43.043" v="1720" actId="478"/>
          <ac:spMkLst>
            <pc:docMk/>
            <pc:sldMk cId="785304071" sldId="374"/>
            <ac:spMk id="24" creationId="{8C5E8E96-9C50-4306-B46E-755D80261B23}"/>
          </ac:spMkLst>
        </pc:spChg>
        <pc:spChg chg="add mod">
          <ac:chgData name="William Grey" userId="37b73424-c081-4fc2-b1af-363f4f3fd4f3" providerId="ADAL" clId="{AD230C8E-C00F-4368-B888-AC11D73C849C}" dt="2021-08-07T21:21:33.550" v="1759" actId="1076"/>
          <ac:spMkLst>
            <pc:docMk/>
            <pc:sldMk cId="785304071" sldId="374"/>
            <ac:spMk id="36" creationId="{ED6392A7-40B6-4B28-BE62-A6FDB820F00A}"/>
          </ac:spMkLst>
        </pc:spChg>
        <pc:spChg chg="add mod">
          <ac:chgData name="William Grey" userId="37b73424-c081-4fc2-b1af-363f4f3fd4f3" providerId="ADAL" clId="{AD230C8E-C00F-4368-B888-AC11D73C849C}" dt="2021-08-07T21:21:33.550" v="1759" actId="1076"/>
          <ac:spMkLst>
            <pc:docMk/>
            <pc:sldMk cId="785304071" sldId="374"/>
            <ac:spMk id="37" creationId="{DF405BBF-88E6-47BC-9903-CD7FABB508C6}"/>
          </ac:spMkLst>
        </pc:spChg>
        <pc:spChg chg="add mod">
          <ac:chgData name="William Grey" userId="37b73424-c081-4fc2-b1af-363f4f3fd4f3" providerId="ADAL" clId="{AD230C8E-C00F-4368-B888-AC11D73C849C}" dt="2021-08-07T21:21:45.589" v="1761" actId="1076"/>
          <ac:spMkLst>
            <pc:docMk/>
            <pc:sldMk cId="785304071" sldId="374"/>
            <ac:spMk id="38" creationId="{0FDFCBBD-BFB1-4722-A63E-F0565AFDAA17}"/>
          </ac:spMkLst>
        </pc:spChg>
        <pc:spChg chg="add mod">
          <ac:chgData name="William Grey" userId="37b73424-c081-4fc2-b1af-363f4f3fd4f3" providerId="ADAL" clId="{AD230C8E-C00F-4368-B888-AC11D73C849C}" dt="2021-08-07T21:21:45.589" v="1761" actId="1076"/>
          <ac:spMkLst>
            <pc:docMk/>
            <pc:sldMk cId="785304071" sldId="374"/>
            <ac:spMk id="39" creationId="{C8451A0C-460A-4C43-96F4-952885C3BE39}"/>
          </ac:spMkLst>
        </pc:spChg>
        <pc:spChg chg="add mod">
          <ac:chgData name="William Grey" userId="37b73424-c081-4fc2-b1af-363f4f3fd4f3" providerId="ADAL" clId="{AD230C8E-C00F-4368-B888-AC11D73C849C}" dt="2021-08-07T21:20:10.483" v="1747" actId="1076"/>
          <ac:spMkLst>
            <pc:docMk/>
            <pc:sldMk cId="785304071" sldId="374"/>
            <ac:spMk id="40" creationId="{80C697DD-D05D-47F7-9433-18C4199D825F}"/>
          </ac:spMkLst>
        </pc:spChg>
        <pc:spChg chg="add mod">
          <ac:chgData name="William Grey" userId="37b73424-c081-4fc2-b1af-363f4f3fd4f3" providerId="ADAL" clId="{AD230C8E-C00F-4368-B888-AC11D73C849C}" dt="2021-08-07T21:20:10.483" v="1747" actId="1076"/>
          <ac:spMkLst>
            <pc:docMk/>
            <pc:sldMk cId="785304071" sldId="374"/>
            <ac:spMk id="41" creationId="{01FD0ACA-D778-4DE1-8C05-B52595C13545}"/>
          </ac:spMkLst>
        </pc:spChg>
        <pc:spChg chg="add mod">
          <ac:chgData name="William Grey" userId="37b73424-c081-4fc2-b1af-363f4f3fd4f3" providerId="ADAL" clId="{AD230C8E-C00F-4368-B888-AC11D73C849C}" dt="2021-08-07T21:20:10.483" v="1747" actId="1076"/>
          <ac:spMkLst>
            <pc:docMk/>
            <pc:sldMk cId="785304071" sldId="374"/>
            <ac:spMk id="42" creationId="{B46BD223-9639-45B9-A58F-A04F169A41E1}"/>
          </ac:spMkLst>
        </pc:spChg>
        <pc:spChg chg="add mod">
          <ac:chgData name="William Grey" userId="37b73424-c081-4fc2-b1af-363f4f3fd4f3" providerId="ADAL" clId="{AD230C8E-C00F-4368-B888-AC11D73C849C}" dt="2021-08-07T21:20:10.483" v="1747" actId="1076"/>
          <ac:spMkLst>
            <pc:docMk/>
            <pc:sldMk cId="785304071" sldId="374"/>
            <ac:spMk id="43" creationId="{F0B24DA3-6426-4C03-955A-B90AF09274ED}"/>
          </ac:spMkLst>
        </pc:spChg>
        <pc:cxnChg chg="add mod">
          <ac:chgData name="William Grey" userId="37b73424-c081-4fc2-b1af-363f4f3fd4f3" providerId="ADAL" clId="{AD230C8E-C00F-4368-B888-AC11D73C849C}" dt="2021-08-07T21:18:12.849" v="1723" actId="1076"/>
          <ac:cxnSpMkLst>
            <pc:docMk/>
            <pc:sldMk cId="785304071" sldId="374"/>
            <ac:cxnSpMk id="9" creationId="{C01EA7C2-FB3D-4EEF-84DA-B92493770AD9}"/>
          </ac:cxnSpMkLst>
        </pc:cxnChg>
        <pc:cxnChg chg="add mod">
          <ac:chgData name="William Grey" userId="37b73424-c081-4fc2-b1af-363f4f3fd4f3" providerId="ADAL" clId="{AD230C8E-C00F-4368-B888-AC11D73C849C}" dt="2021-08-07T21:20:45.357" v="1754" actId="1076"/>
          <ac:cxnSpMkLst>
            <pc:docMk/>
            <pc:sldMk cId="785304071" sldId="374"/>
            <ac:cxnSpMk id="15" creationId="{CB4BD0DE-490B-4F20-88FE-D25A9E4794CC}"/>
          </ac:cxnSpMkLst>
        </pc:cxnChg>
        <pc:cxnChg chg="add del mod">
          <ac:chgData name="William Grey" userId="37b73424-c081-4fc2-b1af-363f4f3fd4f3" providerId="ADAL" clId="{AD230C8E-C00F-4368-B888-AC11D73C849C}" dt="2021-08-07T21:17:37.471" v="1719" actId="478"/>
          <ac:cxnSpMkLst>
            <pc:docMk/>
            <pc:sldMk cId="785304071" sldId="374"/>
            <ac:cxnSpMk id="21" creationId="{0BFDD77D-2622-4BD2-A8EC-891D8130BA66}"/>
          </ac:cxnSpMkLst>
        </pc:cxnChg>
        <pc:cxnChg chg="add mod">
          <ac:chgData name="William Grey" userId="37b73424-c081-4fc2-b1af-363f4f3fd4f3" providerId="ADAL" clId="{AD230C8E-C00F-4368-B888-AC11D73C849C}" dt="2021-08-07T21:21:08.178" v="1756" actId="1076"/>
          <ac:cxnSpMkLst>
            <pc:docMk/>
            <pc:sldMk cId="785304071" sldId="374"/>
            <ac:cxnSpMk id="22" creationId="{8F1D8560-E77A-42AF-8B0E-5A3652388C28}"/>
          </ac:cxnSpMkLst>
        </pc:cxnChg>
        <pc:cxnChg chg="add del mod">
          <ac:chgData name="William Grey" userId="37b73424-c081-4fc2-b1af-363f4f3fd4f3" providerId="ADAL" clId="{AD230C8E-C00F-4368-B888-AC11D73C849C}" dt="2021-08-07T21:20:13.038" v="1748" actId="478"/>
          <ac:cxnSpMkLst>
            <pc:docMk/>
            <pc:sldMk cId="785304071" sldId="374"/>
            <ac:cxnSpMk id="25" creationId="{3BB70D83-56DF-438E-90FC-DBE7EC0A3A6D}"/>
          </ac:cxnSpMkLst>
        </pc:cxnChg>
        <pc:cxnChg chg="add del mod">
          <ac:chgData name="William Grey" userId="37b73424-c081-4fc2-b1af-363f4f3fd4f3" providerId="ADAL" clId="{AD230C8E-C00F-4368-B888-AC11D73C849C}" dt="2021-08-07T21:20:15.459" v="1749" actId="478"/>
          <ac:cxnSpMkLst>
            <pc:docMk/>
            <pc:sldMk cId="785304071" sldId="374"/>
            <ac:cxnSpMk id="26" creationId="{9F54B1F9-BD16-43EF-AD36-1756909BB65A}"/>
          </ac:cxnSpMkLst>
        </pc:cxnChg>
        <pc:cxnChg chg="add del mod">
          <ac:chgData name="William Grey" userId="37b73424-c081-4fc2-b1af-363f4f3fd4f3" providerId="ADAL" clId="{AD230C8E-C00F-4368-B888-AC11D73C849C}" dt="2021-08-07T21:20:25.586" v="1753" actId="478"/>
          <ac:cxnSpMkLst>
            <pc:docMk/>
            <pc:sldMk cId="785304071" sldId="374"/>
            <ac:cxnSpMk id="27" creationId="{0E9605DE-8908-4D11-A447-FD67C2BFBAF3}"/>
          </ac:cxnSpMkLst>
        </pc:cxnChg>
        <pc:cxnChg chg="add del mod">
          <ac:chgData name="William Grey" userId="37b73424-c081-4fc2-b1af-363f4f3fd4f3" providerId="ADAL" clId="{AD230C8E-C00F-4368-B888-AC11D73C849C}" dt="2021-08-07T21:20:23.210" v="1752" actId="478"/>
          <ac:cxnSpMkLst>
            <pc:docMk/>
            <pc:sldMk cId="785304071" sldId="374"/>
            <ac:cxnSpMk id="28" creationId="{7A055C92-7475-4355-9E07-F07E384CCDA1}"/>
          </ac:cxnSpMkLst>
        </pc:cxnChg>
        <pc:cxnChg chg="add del mod">
          <ac:chgData name="William Grey" userId="37b73424-c081-4fc2-b1af-363f4f3fd4f3" providerId="ADAL" clId="{AD230C8E-C00F-4368-B888-AC11D73C849C}" dt="2021-08-07T21:20:17.810" v="1750" actId="478"/>
          <ac:cxnSpMkLst>
            <pc:docMk/>
            <pc:sldMk cId="785304071" sldId="374"/>
            <ac:cxnSpMk id="29" creationId="{375E0CA4-8D79-4AF6-9B34-4B676D8878EB}"/>
          </ac:cxnSpMkLst>
        </pc:cxnChg>
        <pc:cxnChg chg="add del mod">
          <ac:chgData name="William Grey" userId="37b73424-c081-4fc2-b1af-363f4f3fd4f3" providerId="ADAL" clId="{AD230C8E-C00F-4368-B888-AC11D73C849C}" dt="2021-08-07T21:20:20.497" v="1751" actId="478"/>
          <ac:cxnSpMkLst>
            <pc:docMk/>
            <pc:sldMk cId="785304071" sldId="374"/>
            <ac:cxnSpMk id="30" creationId="{EB848F7E-030D-47F5-A3EA-3FA6B75684DB}"/>
          </ac:cxnSpMkLst>
        </pc:cxnChg>
        <pc:cxnChg chg="add del mod">
          <ac:chgData name="William Grey" userId="37b73424-c081-4fc2-b1af-363f4f3fd4f3" providerId="ADAL" clId="{AD230C8E-C00F-4368-B888-AC11D73C849C}" dt="2021-08-07T21:17:30.519" v="1717" actId="478"/>
          <ac:cxnSpMkLst>
            <pc:docMk/>
            <pc:sldMk cId="785304071" sldId="374"/>
            <ac:cxnSpMk id="31" creationId="{2715D81C-9869-4AFB-8ED6-119E88E59FF4}"/>
          </ac:cxnSpMkLst>
        </pc:cxnChg>
        <pc:cxnChg chg="add del mod">
          <ac:chgData name="William Grey" userId="37b73424-c081-4fc2-b1af-363f4f3fd4f3" providerId="ADAL" clId="{AD230C8E-C00F-4368-B888-AC11D73C849C}" dt="2021-08-07T21:17:33.357" v="1718" actId="478"/>
          <ac:cxnSpMkLst>
            <pc:docMk/>
            <pc:sldMk cId="785304071" sldId="374"/>
            <ac:cxnSpMk id="32" creationId="{0CA3F417-F7A0-47BE-9927-9D50F87E9254}"/>
          </ac:cxnSpMkLst>
        </pc:cxnChg>
      </pc:sldChg>
    </pc:docChg>
  </pc:docChgLst>
  <pc:docChgLst>
    <pc:chgData name="William Grey" userId="37b73424-c081-4fc2-b1af-363f4f3fd4f3" providerId="ADAL" clId="{F32E4D32-7F44-4802-A166-A40B185386AE}"/>
    <pc:docChg chg="modSld">
      <pc:chgData name="William Grey" userId="37b73424-c081-4fc2-b1af-363f4f3fd4f3" providerId="ADAL" clId="{F32E4D32-7F44-4802-A166-A40B185386AE}" dt="2020-09-14T20:11:45.670" v="5" actId="14100"/>
      <pc:docMkLst>
        <pc:docMk/>
      </pc:docMkLst>
      <pc:sldChg chg="modSp mod">
        <pc:chgData name="William Grey" userId="37b73424-c081-4fc2-b1af-363f4f3fd4f3" providerId="ADAL" clId="{F32E4D32-7F44-4802-A166-A40B185386AE}" dt="2020-09-11T11:43:35.059" v="2" actId="1076"/>
        <pc:sldMkLst>
          <pc:docMk/>
          <pc:sldMk cId="3168500568" sldId="332"/>
        </pc:sldMkLst>
        <pc:graphicFrameChg chg="mod">
          <ac:chgData name="William Grey" userId="37b73424-c081-4fc2-b1af-363f4f3fd4f3" providerId="ADAL" clId="{F32E4D32-7F44-4802-A166-A40B185386AE}" dt="2020-09-11T11:43:35.059" v="2" actId="1076"/>
          <ac:graphicFrameMkLst>
            <pc:docMk/>
            <pc:sldMk cId="3168500568" sldId="332"/>
            <ac:graphicFrameMk id="4" creationId="{00000000-0000-0000-0000-000000000000}"/>
          </ac:graphicFrameMkLst>
        </pc:graphicFrameChg>
      </pc:sldChg>
      <pc:sldChg chg="addSp modSp mod">
        <pc:chgData name="William Grey" userId="37b73424-c081-4fc2-b1af-363f4f3fd4f3" providerId="ADAL" clId="{F32E4D32-7F44-4802-A166-A40B185386AE}" dt="2020-09-14T20:11:45.670" v="5" actId="14100"/>
        <pc:sldMkLst>
          <pc:docMk/>
          <pc:sldMk cId="1834376632" sldId="338"/>
        </pc:sldMkLst>
        <pc:picChg chg="add mod">
          <ac:chgData name="William Grey" userId="37b73424-c081-4fc2-b1af-363f4f3fd4f3" providerId="ADAL" clId="{F32E4D32-7F44-4802-A166-A40B185386AE}" dt="2020-09-14T20:11:45.670" v="5" actId="14100"/>
          <ac:picMkLst>
            <pc:docMk/>
            <pc:sldMk cId="1834376632" sldId="338"/>
            <ac:picMk id="7" creationId="{837F0D9E-A756-4537-BD5F-2CCA5E12FC51}"/>
          </ac:picMkLst>
        </pc:picChg>
      </pc:sldChg>
      <pc:sldChg chg="modSp mod">
        <pc:chgData name="William Grey" userId="37b73424-c081-4fc2-b1af-363f4f3fd4f3" providerId="ADAL" clId="{F32E4D32-7F44-4802-A166-A40B185386AE}" dt="2020-09-11T11:20:16.161" v="1" actId="20577"/>
        <pc:sldMkLst>
          <pc:docMk/>
          <pc:sldMk cId="3433285894" sldId="340"/>
        </pc:sldMkLst>
        <pc:spChg chg="mod">
          <ac:chgData name="William Grey" userId="37b73424-c081-4fc2-b1af-363f4f3fd4f3" providerId="ADAL" clId="{F32E4D32-7F44-4802-A166-A40B185386AE}" dt="2020-09-11T11:20:16.161" v="1" actId="20577"/>
          <ac:spMkLst>
            <pc:docMk/>
            <pc:sldMk cId="3433285894" sldId="340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71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740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02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509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637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601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350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09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809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32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88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DBDAE927-5825-678F-5E1F-57F07E2BCB10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0EEB16-297A-B630-5DF4-911EEBEB1CDD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99061F-51CD-1EBC-10B7-ADCCA075826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B52557-3B56-0191-2995-FAA22F253CD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1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visualgo.net/en/sortin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insertionSort.py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../algorithms-bubble-sort/number_cards.ppt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en-GB" dirty="0">
                <a:solidFill>
                  <a:schemeClr val="tx1"/>
                </a:solidFill>
              </a:rPr>
              <a:t>lgorithms: Insertion sort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4194352" y="1861010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3278124" y="1861010"/>
            <a:ext cx="894703" cy="83489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5106757" y="1861010"/>
            <a:ext cx="819809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27890" y="1861010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2046649"/>
            <a:ext cx="3499922" cy="193899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Again we compare with the previous elements.  It is smaller than the 5 so needs to move to the left by 1.</a:t>
            </a:r>
          </a:p>
        </p:txBody>
      </p:sp>
    </p:spTree>
    <p:extLst>
      <p:ext uri="{BB962C8B-B14F-4D97-AF65-F5344CB8AC3E}">
        <p14:creationId xmlns:p14="http://schemas.microsoft.com/office/powerpoint/2010/main" val="595143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4194352" y="1861010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3278124" y="1861010"/>
            <a:ext cx="89470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5106757" y="1861010"/>
            <a:ext cx="819809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27890" y="1861010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2046649"/>
            <a:ext cx="3499922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However 4 bigger than the 3 so we do not move it to the left any further and it is in the correct position</a:t>
            </a:r>
          </a:p>
        </p:txBody>
      </p:sp>
    </p:spTree>
    <p:extLst>
      <p:ext uri="{BB962C8B-B14F-4D97-AF65-F5344CB8AC3E}">
        <p14:creationId xmlns:p14="http://schemas.microsoft.com/office/powerpoint/2010/main" val="3058495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321283" y="1861010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4213365" y="1861010"/>
            <a:ext cx="89470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5106757" y="1861010"/>
            <a:ext cx="819809" cy="83489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27890" y="1861010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2046649"/>
            <a:ext cx="3499922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next unsorted element is the 2</a:t>
            </a:r>
          </a:p>
        </p:txBody>
      </p:sp>
    </p:spTree>
    <p:extLst>
      <p:ext uri="{BB962C8B-B14F-4D97-AF65-F5344CB8AC3E}">
        <p14:creationId xmlns:p14="http://schemas.microsoft.com/office/powerpoint/2010/main" val="3602881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009473" y="1861010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3278124" y="1861010"/>
            <a:ext cx="89470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4181245" y="1859060"/>
            <a:ext cx="819809" cy="85091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27890" y="1861010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we compare with the previous elements.  </a:t>
            </a:r>
          </a:p>
          <a:p>
            <a:endParaRPr lang="en-GB" sz="2400" dirty="0"/>
          </a:p>
          <a:p>
            <a:r>
              <a:rPr lang="en-GB" sz="2400" dirty="0"/>
              <a:t>The 2 is smaller than the 5 so needs to move to the left by 1.</a:t>
            </a:r>
          </a:p>
        </p:txBody>
      </p:sp>
    </p:spTree>
    <p:extLst>
      <p:ext uri="{BB962C8B-B14F-4D97-AF65-F5344CB8AC3E}">
        <p14:creationId xmlns:p14="http://schemas.microsoft.com/office/powerpoint/2010/main" val="3932505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009473" y="1861010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4114770" y="1873128"/>
            <a:ext cx="89470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3330861" y="1858633"/>
            <a:ext cx="819809" cy="85091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27890" y="1861010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2 is smaller than the 4 so needs to move to the left by 1.</a:t>
            </a:r>
          </a:p>
        </p:txBody>
      </p:sp>
    </p:spTree>
    <p:extLst>
      <p:ext uri="{BB962C8B-B14F-4D97-AF65-F5344CB8AC3E}">
        <p14:creationId xmlns:p14="http://schemas.microsoft.com/office/powerpoint/2010/main" val="3163974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009473" y="1861010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4106644" y="1859060"/>
            <a:ext cx="89470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2369740" y="1857109"/>
            <a:ext cx="819809" cy="85091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01400" y="1859059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2 is smaller than the 3 so needs to move to the left by 1.</a:t>
            </a:r>
          </a:p>
          <a:p>
            <a:endParaRPr lang="en-GB" sz="2400" dirty="0"/>
          </a:p>
          <a:p>
            <a:r>
              <a:rPr lang="en-GB" sz="2400" dirty="0"/>
              <a:t>The 2 is now in its correct position</a:t>
            </a:r>
          </a:p>
        </p:txBody>
      </p:sp>
    </p:spTree>
    <p:extLst>
      <p:ext uri="{BB962C8B-B14F-4D97-AF65-F5344CB8AC3E}">
        <p14:creationId xmlns:p14="http://schemas.microsoft.com/office/powerpoint/2010/main" val="4104127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009473" y="1861010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4106644" y="1859060"/>
            <a:ext cx="89470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2369740" y="1857109"/>
            <a:ext cx="819809" cy="85091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01400" y="1859059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We now move onto 1 the final element in our list.</a:t>
            </a:r>
          </a:p>
        </p:txBody>
      </p:sp>
    </p:spTree>
    <p:extLst>
      <p:ext uri="{BB962C8B-B14F-4D97-AF65-F5344CB8AC3E}">
        <p14:creationId xmlns:p14="http://schemas.microsoft.com/office/powerpoint/2010/main" val="459671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009473" y="1861010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4106644" y="1859060"/>
            <a:ext cx="89470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2369740" y="1857109"/>
            <a:ext cx="819809" cy="85091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01400" y="1859059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We now move onto 1 the final element in our list.</a:t>
            </a:r>
          </a:p>
        </p:txBody>
      </p:sp>
    </p:spTree>
    <p:extLst>
      <p:ext uri="{BB962C8B-B14F-4D97-AF65-F5344CB8AC3E}">
        <p14:creationId xmlns:p14="http://schemas.microsoft.com/office/powerpoint/2010/main" val="217238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796208" y="1853592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4106644" y="1859060"/>
            <a:ext cx="89470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2369740" y="1857109"/>
            <a:ext cx="819809" cy="85091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011888" y="1858083"/>
            <a:ext cx="773779" cy="83684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01400" y="1859059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30469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We now move onto 1 the final element in our list. Again we compare with the previous elements.  It is smaller than the 5 so needs to move to the left by 1.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67200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788287" y="1857109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4881078" y="1857109"/>
            <a:ext cx="89470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2369740" y="1857109"/>
            <a:ext cx="819809" cy="85091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4094793" y="1855158"/>
            <a:ext cx="773779" cy="83684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01400" y="1859059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1 is smaller than the 5 so needs to move to the left by 1.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55412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388" y="1487375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how the insertion sort algorithm works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8556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789433" y="1840236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4886604" y="1838286"/>
            <a:ext cx="89470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2369740" y="1857109"/>
            <a:ext cx="819809" cy="85091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3189549" y="1845308"/>
            <a:ext cx="773779" cy="83684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981360" y="1838285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1 is smaller than the 3 so needs to move to the left by 1.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00602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789433" y="1840236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4886604" y="1838286"/>
            <a:ext cx="89470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3145257" y="1822267"/>
            <a:ext cx="819809" cy="85091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2363352" y="1824707"/>
            <a:ext cx="773779" cy="83684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981360" y="1838285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37856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1 is smaller than the 2 so needs to move to the left by 1.</a:t>
            </a:r>
          </a:p>
          <a:p>
            <a:endParaRPr lang="en-GB" sz="2400" dirty="0"/>
          </a:p>
          <a:p>
            <a:r>
              <a:rPr lang="en-GB" sz="2400" dirty="0"/>
              <a:t>And is now in the correct position.</a:t>
            </a:r>
          </a:p>
          <a:p>
            <a:endParaRPr lang="en-GB" sz="2400" dirty="0"/>
          </a:p>
          <a:p>
            <a:r>
              <a:rPr lang="en-GB" sz="2400" dirty="0"/>
              <a:t>The list is now sorted to terminates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807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98672-B5A9-4DBF-8074-08F9A73ED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CDB40-754F-444B-8138-79F42684B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>
                <a:hlinkClick r:id="rId2"/>
              </a:rPr>
              <a:t>VisuAlgo</a:t>
            </a:r>
            <a:r>
              <a:rPr lang="en-GB" dirty="0">
                <a:hlinkClick r:id="rId2"/>
              </a:rPr>
              <a:t> - Sorting (Bubble, Selection, Insertion, Merge, Quick, Counting, Radix)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7147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02E1-4690-4429-A58B-5B6DABBC2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Comparison with bubble sort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D2668-2FA6-498E-AED6-DC65126C6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Insertion sort makes fewer swaps than bubble sort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Consequently, insertion sort is twice as fast as bubble sort</a:t>
            </a:r>
          </a:p>
        </p:txBody>
      </p:sp>
    </p:spTree>
    <p:extLst>
      <p:ext uri="{BB962C8B-B14F-4D97-AF65-F5344CB8AC3E}">
        <p14:creationId xmlns:p14="http://schemas.microsoft.com/office/powerpoint/2010/main" val="14191379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3672654"/>
              </p:ext>
            </p:extLst>
          </p:nvPr>
        </p:nvGraphicFramePr>
        <p:xfrm>
          <a:off x="838200" y="1852613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 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6138F69-5C5F-41F9-930B-3AC050C81925}"/>
              </a:ext>
            </a:extLst>
          </p:cNvPr>
          <p:cNvSpPr txBox="1"/>
          <p:nvPr/>
        </p:nvSpPr>
        <p:spPr>
          <a:xfrm>
            <a:off x="7863840" y="1688123"/>
            <a:ext cx="29120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Get the code from:</a:t>
            </a:r>
          </a:p>
          <a:p>
            <a:r>
              <a:rPr lang="en-GB" dirty="0">
                <a:hlinkClick r:id="rId2"/>
              </a:rPr>
              <a:t>insertionSort.py</a:t>
            </a:r>
            <a:endParaRPr lang="en-GB" dirty="0"/>
          </a:p>
          <a:p>
            <a:endParaRPr lang="en-GB" dirty="0"/>
          </a:p>
          <a:p>
            <a:r>
              <a:rPr lang="en-GB" dirty="0"/>
              <a:t>Run the code and add comments explaining the different components of the program.</a:t>
            </a:r>
          </a:p>
        </p:txBody>
      </p:sp>
    </p:spTree>
    <p:extLst>
      <p:ext uri="{BB962C8B-B14F-4D97-AF65-F5344CB8AC3E}">
        <p14:creationId xmlns:p14="http://schemas.microsoft.com/office/powerpoint/2010/main" val="17247504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90312" y="438498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6356889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8" name="Content Placeholder 24">
            <a:extLst>
              <a:ext uri="{FF2B5EF4-FFF2-40B4-BE49-F238E27FC236}">
                <a16:creationId xmlns:a16="http://schemas.microsoft.com/office/drawing/2014/main" id="{97755551-5E76-47AF-AE57-7816EF75D9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9382499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56833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462628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352410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6" name="Content Placeholder 24">
            <a:extLst>
              <a:ext uri="{FF2B5EF4-FFF2-40B4-BE49-F238E27FC236}">
                <a16:creationId xmlns:a16="http://schemas.microsoft.com/office/drawing/2014/main" id="{791C92F7-F3A5-4E1F-A9B5-341E1A7D70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0041864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40433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3" y="165448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6725620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6" name="Content Placeholder 24">
            <a:extLst>
              <a:ext uri="{FF2B5EF4-FFF2-40B4-BE49-F238E27FC236}">
                <a16:creationId xmlns:a16="http://schemas.microsoft.com/office/drawing/2014/main" id="{6A814D30-B1BD-4B46-8470-B4B7DCC50E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9972675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44639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3" y="217518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4943888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358141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69447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2" y="247736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3714973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6642188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7784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981" y="1361391"/>
            <a:ext cx="11021291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The first element is marked as sorted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For each unsorted element compare with the previously sorted elements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If the current element is less than the previously sorted element then swap the elements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0159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2" y="274406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7451915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1152971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68836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2" y="301076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6479423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7774862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0162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328469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3501938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602754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89784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356409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8017750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6872213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14484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301799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5385177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9597980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60196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383079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5830521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88491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98633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2" y="218874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0866273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6174861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9578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246005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9408938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4367902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5078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273945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6436870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4982878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25764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300615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174748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0632697"/>
              </p:ext>
            </p:extLst>
          </p:nvPr>
        </p:nvGraphicFramePr>
        <p:xfrm>
          <a:off x="7241514" y="1600200"/>
          <a:ext cx="3731286" cy="183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137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43" y="-165645"/>
            <a:ext cx="11278113" cy="1175323"/>
          </a:xfrm>
        </p:spPr>
        <p:txBody>
          <a:bodyPr>
            <a:normAutofit/>
          </a:bodyPr>
          <a:lstStyle/>
          <a:p>
            <a:r>
              <a:rPr lang="en-US" sz="2800" dirty="0"/>
              <a:t>Example: Sort the follow sequence in ascending order using insertion sort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3321283" y="1861010"/>
            <a:ext cx="893392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6" name="Rectangle 5"/>
          <p:cNvSpPr/>
          <p:nvPr/>
        </p:nvSpPr>
        <p:spPr>
          <a:xfrm>
            <a:off x="4213365" y="1861010"/>
            <a:ext cx="894703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5106757" y="1861010"/>
            <a:ext cx="819809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27890" y="1861010"/>
            <a:ext cx="893393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678135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328469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7645335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9468409"/>
              </p:ext>
            </p:extLst>
          </p:nvPr>
        </p:nvGraphicFramePr>
        <p:xfrm>
          <a:off x="7241514" y="1600200"/>
          <a:ext cx="3731286" cy="1982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[9,7,2,1,]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7436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3582776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2560141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9972328"/>
              </p:ext>
            </p:extLst>
          </p:nvPr>
        </p:nvGraphicFramePr>
        <p:xfrm>
          <a:off x="7241514" y="1600200"/>
          <a:ext cx="3731286" cy="1982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02160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2" y="3052856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2051972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4959503"/>
              </p:ext>
            </p:extLst>
          </p:nvPr>
        </p:nvGraphicFramePr>
        <p:xfrm>
          <a:off x="7241514" y="1600200"/>
          <a:ext cx="3731286" cy="1982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6379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2" y="3260912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9916678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1937264"/>
              </p:ext>
            </p:extLst>
          </p:nvPr>
        </p:nvGraphicFramePr>
        <p:xfrm>
          <a:off x="7241514" y="1600200"/>
          <a:ext cx="3731286" cy="2348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[7,7,9,1]</a:t>
                      </a:r>
                    </a:p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8547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2" y="3573252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450516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7946619"/>
              </p:ext>
            </p:extLst>
          </p:nvPr>
        </p:nvGraphicFramePr>
        <p:xfrm>
          <a:off x="7241514" y="1600200"/>
          <a:ext cx="3731286" cy="2562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2958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70680" y="3839952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683887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0920374"/>
              </p:ext>
            </p:extLst>
          </p:nvPr>
        </p:nvGraphicFramePr>
        <p:xfrm>
          <a:off x="7241514" y="1600200"/>
          <a:ext cx="3731286" cy="27147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02569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2188952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9264172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5583325"/>
              </p:ext>
            </p:extLst>
          </p:nvPr>
        </p:nvGraphicFramePr>
        <p:xfrm>
          <a:off x="7241514" y="1600200"/>
          <a:ext cx="3731286" cy="27147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08981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2468352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1267114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0857673"/>
              </p:ext>
            </p:extLst>
          </p:nvPr>
        </p:nvGraphicFramePr>
        <p:xfrm>
          <a:off x="7241514" y="1600200"/>
          <a:ext cx="3731286" cy="27147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34878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50800" y="2762482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428540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0827748"/>
              </p:ext>
            </p:extLst>
          </p:nvPr>
        </p:nvGraphicFramePr>
        <p:xfrm>
          <a:off x="7241514" y="1600200"/>
          <a:ext cx="3731286" cy="27147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2077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3008392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4369630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1838401"/>
              </p:ext>
            </p:extLst>
          </p:nvPr>
        </p:nvGraphicFramePr>
        <p:xfrm>
          <a:off x="7241514" y="1600200"/>
          <a:ext cx="3731286" cy="2562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020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321283" y="1861010"/>
            <a:ext cx="893392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6" name="Rectangle 5"/>
          <p:cNvSpPr/>
          <p:nvPr/>
        </p:nvSpPr>
        <p:spPr>
          <a:xfrm>
            <a:off x="4213365" y="1861010"/>
            <a:ext cx="894703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5106757" y="1861010"/>
            <a:ext cx="819809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27890" y="1861010"/>
            <a:ext cx="893393" cy="83489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2046649"/>
            <a:ext cx="3499922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We start on the first element.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822941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2" y="328469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031718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7277064"/>
              </p:ext>
            </p:extLst>
          </p:nvPr>
        </p:nvGraphicFramePr>
        <p:xfrm>
          <a:off x="7241514" y="1600200"/>
          <a:ext cx="3731286" cy="2562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2599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57980" y="356409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4648582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5777775"/>
              </p:ext>
            </p:extLst>
          </p:nvPr>
        </p:nvGraphicFramePr>
        <p:xfrm>
          <a:off x="7241514" y="1600200"/>
          <a:ext cx="3731286" cy="2928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86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5632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2" y="3021906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462498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1339281"/>
              </p:ext>
            </p:extLst>
          </p:nvPr>
        </p:nvGraphicFramePr>
        <p:xfrm>
          <a:off x="7241514" y="1600200"/>
          <a:ext cx="3731286" cy="2928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86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10090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57980" y="328469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6348148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5703549"/>
              </p:ext>
            </p:extLst>
          </p:nvPr>
        </p:nvGraphicFramePr>
        <p:xfrm>
          <a:off x="7241514" y="1600200"/>
          <a:ext cx="3731286" cy="2928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86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52358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356409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9187507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2902551"/>
              </p:ext>
            </p:extLst>
          </p:nvPr>
        </p:nvGraphicFramePr>
        <p:xfrm>
          <a:off x="7241514" y="1600200"/>
          <a:ext cx="3731286" cy="32949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8675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189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309710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59693" y="303417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025702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7624857"/>
              </p:ext>
            </p:extLst>
          </p:nvPr>
        </p:nvGraphicFramePr>
        <p:xfrm>
          <a:off x="7241514" y="1600200"/>
          <a:ext cx="3731286" cy="32949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8675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189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653587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58281" y="3271938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771657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3097634"/>
              </p:ext>
            </p:extLst>
          </p:nvPr>
        </p:nvGraphicFramePr>
        <p:xfrm>
          <a:off x="7241514" y="1600200"/>
          <a:ext cx="3731286" cy="32949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8675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[2,2,7,9]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189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81307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69569" y="3576738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9066535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7007"/>
              </p:ext>
            </p:extLst>
          </p:nvPr>
        </p:nvGraphicFramePr>
        <p:xfrm>
          <a:off x="7241514" y="1600200"/>
          <a:ext cx="3731286" cy="366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8675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[2,2,7,9]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189427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361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31059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2" y="3005238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223489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1063670"/>
              </p:ext>
            </p:extLst>
          </p:nvPr>
        </p:nvGraphicFramePr>
        <p:xfrm>
          <a:off x="7241514" y="1600200"/>
          <a:ext cx="3731286" cy="366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8675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[2,2,7,9]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189427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361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45080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35705" y="3843438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8458523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7076202"/>
              </p:ext>
            </p:extLst>
          </p:nvPr>
        </p:nvGraphicFramePr>
        <p:xfrm>
          <a:off x="7241514" y="1600200"/>
          <a:ext cx="3731286" cy="366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8675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[2,2,7,9]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189427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[1,2,7,9]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361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60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321283" y="1861010"/>
            <a:ext cx="893392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6" name="Rectangle 5"/>
          <p:cNvSpPr/>
          <p:nvPr/>
        </p:nvSpPr>
        <p:spPr>
          <a:xfrm>
            <a:off x="4213365" y="1861010"/>
            <a:ext cx="894703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5106757" y="1861010"/>
            <a:ext cx="819809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27890" y="1861010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2046649"/>
            <a:ext cx="3499922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first element is sorted</a:t>
            </a:r>
          </a:p>
        </p:txBody>
      </p:sp>
    </p:spTree>
    <p:extLst>
      <p:ext uri="{BB962C8B-B14F-4D97-AF65-F5344CB8AC3E}">
        <p14:creationId xmlns:p14="http://schemas.microsoft.com/office/powerpoint/2010/main" val="148669959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C31C46-9B02-4D81-90B6-1A8A1A51EA8A}"/>
              </a:ext>
            </a:extLst>
          </p:cNvPr>
          <p:cNvSpPr/>
          <p:nvPr/>
        </p:nvSpPr>
        <p:spPr>
          <a:xfrm>
            <a:off x="122892" y="4969180"/>
            <a:ext cx="6818488" cy="288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7538E-52A4-4DA5-8C56-73AF1803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Insertion sort algorithm - Tracing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CA97D6-D515-4C55-9710-06DDB71B2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4734748"/>
              </p:ext>
            </p:extLst>
          </p:nvPr>
        </p:nvGraphicFramePr>
        <p:xfrm>
          <a:off x="248652" y="1600200"/>
          <a:ext cx="639259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163">
                  <a:extLst>
                    <a:ext uri="{9D8B030D-6E8A-4147-A177-3AD203B41FA5}">
                      <a16:colId xmlns:a16="http://schemas.microsoft.com/office/drawing/2014/main" val="2862374398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val="4169967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2</a:t>
                      </a:r>
                    </a:p>
                    <a:p>
                      <a:r>
                        <a:rPr lang="en-GB" b="1" dirty="0"/>
                        <a:t>3</a:t>
                      </a:r>
                    </a:p>
                    <a:p>
                      <a:r>
                        <a:rPr lang="en-GB" b="1" dirty="0"/>
                        <a:t>4</a:t>
                      </a:r>
                    </a:p>
                    <a:p>
                      <a:r>
                        <a:rPr lang="en-GB" b="1" dirty="0"/>
                        <a:t>5</a:t>
                      </a:r>
                    </a:p>
                    <a:p>
                      <a:r>
                        <a:rPr lang="en-GB" b="1" dirty="0"/>
                        <a:t>6</a:t>
                      </a:r>
                    </a:p>
                    <a:p>
                      <a:r>
                        <a:rPr lang="en-GB" b="1" dirty="0"/>
                        <a:t>7</a:t>
                      </a:r>
                    </a:p>
                    <a:p>
                      <a:r>
                        <a:rPr lang="en-GB" b="1" dirty="0"/>
                        <a:t>8</a:t>
                      </a:r>
                    </a:p>
                    <a:p>
                      <a:endParaRPr lang="en-GB" b="1" dirty="0"/>
                    </a:p>
                    <a:p>
                      <a:r>
                        <a:rPr lang="en-GB" b="1" dirty="0"/>
                        <a:t>9</a:t>
                      </a:r>
                    </a:p>
                    <a:p>
                      <a:r>
                        <a:rPr lang="en-GB" b="1" dirty="0"/>
                        <a:t>10</a:t>
                      </a:r>
                    </a:p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range(1,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item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j = i-1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while j &gt;=0 and item &lt;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j=j-1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[j+1] = item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=[9,7,2,1]</a:t>
                      </a:r>
                    </a:p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insertion_sort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mylist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021403"/>
                  </a:ext>
                </a:extLst>
              </a:tr>
            </a:tbl>
          </a:graphicData>
        </a:graphic>
      </p:graphicFrame>
      <p:graphicFrame>
        <p:nvGraphicFramePr>
          <p:cNvPr id="5" name="Content Placeholder 24">
            <a:extLst>
              <a:ext uri="{FF2B5EF4-FFF2-40B4-BE49-F238E27FC236}">
                <a16:creationId xmlns:a16="http://schemas.microsoft.com/office/drawing/2014/main" id="{CAABBD51-099F-44F3-A589-E83199DAC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3199038"/>
              </p:ext>
            </p:extLst>
          </p:nvPr>
        </p:nvGraphicFramePr>
        <p:xfrm>
          <a:off x="7241514" y="1600200"/>
          <a:ext cx="3731286" cy="366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65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862313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463094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719224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366104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item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mylist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[9,7,2,1]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[7,9,2,1]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[7,9,9,1]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46020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[2,7,9,9]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33881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[2,7,7,9]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86756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[2,2,7,9]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189427"/>
                  </a:ext>
                </a:extLst>
              </a:tr>
              <a:tr h="36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[1,2,7,9]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361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66265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21E29-36C4-4AB6-8A47-30747C43B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20E6A-18BA-414D-94BA-BC4A3AFBE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779" y="112161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Show the steps involved for the insertion merge sort algorithm, to sort the following list in ascending order: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4,2,1,3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You can use the </a:t>
            </a:r>
            <a:r>
              <a:rPr lang="en-GB" dirty="0">
                <a:cs typeface="Courier New" panose="02070309020205020404" pitchFamily="49" charset="0"/>
                <a:hlinkClick r:id="rId2"/>
              </a:rPr>
              <a:t>number cards </a:t>
            </a:r>
            <a:r>
              <a:rPr lang="en-GB" dirty="0">
                <a:cs typeface="Courier New" panose="02070309020205020404" pitchFamily="49" charset="0"/>
              </a:rPr>
              <a:t>to help you</a:t>
            </a:r>
          </a:p>
        </p:txBody>
      </p:sp>
    </p:spTree>
    <p:extLst>
      <p:ext uri="{BB962C8B-B14F-4D97-AF65-F5344CB8AC3E}">
        <p14:creationId xmlns:p14="http://schemas.microsoft.com/office/powerpoint/2010/main" val="30799862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21E29-36C4-4AB6-8A47-30747C43B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20E6A-18BA-414D-94BA-BC4A3AFBE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779" y="112161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Show the steps involved for the insertion sort algorithm, to sort the following list in ascending order: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4,2,1,3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4,2,1,3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2,4,1,3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2,1,4,3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1,2,4,3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1,2,3,4</a:t>
            </a:r>
          </a:p>
        </p:txBody>
      </p:sp>
    </p:spTree>
    <p:extLst>
      <p:ext uri="{BB962C8B-B14F-4D97-AF65-F5344CB8AC3E}">
        <p14:creationId xmlns:p14="http://schemas.microsoft.com/office/powerpoint/2010/main" val="256560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321283" y="1861010"/>
            <a:ext cx="893392" cy="834893"/>
          </a:xfrm>
          <a:prstGeom prst="rect">
            <a:avLst/>
          </a:prstGeom>
          <a:solidFill>
            <a:srgbClr val="0049DA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6" name="Rectangle 5"/>
          <p:cNvSpPr/>
          <p:nvPr/>
        </p:nvSpPr>
        <p:spPr>
          <a:xfrm>
            <a:off x="4213365" y="1861010"/>
            <a:ext cx="894703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5106757" y="1861010"/>
            <a:ext cx="819809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27890" y="1861010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2046649"/>
            <a:ext cx="3499922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second element (3) we compare with the previously sorted elements.</a:t>
            </a:r>
          </a:p>
        </p:txBody>
      </p:sp>
    </p:spTree>
    <p:extLst>
      <p:ext uri="{BB962C8B-B14F-4D97-AF65-F5344CB8AC3E}">
        <p14:creationId xmlns:p14="http://schemas.microsoft.com/office/powerpoint/2010/main" val="777409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321283" y="1861010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4213365" y="1861010"/>
            <a:ext cx="894703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5106757" y="1861010"/>
            <a:ext cx="819809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27890" y="1861010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2046649"/>
            <a:ext cx="3499922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Because the current element 3 is less than the previously sorted 5 we move it to the left</a:t>
            </a:r>
          </a:p>
        </p:txBody>
      </p:sp>
    </p:spTree>
    <p:extLst>
      <p:ext uri="{BB962C8B-B14F-4D97-AF65-F5344CB8AC3E}">
        <p14:creationId xmlns:p14="http://schemas.microsoft.com/office/powerpoint/2010/main" val="3693418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Insertion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321283" y="1861010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4213365" y="1861010"/>
            <a:ext cx="894703" cy="83489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</a:p>
        </p:txBody>
      </p:sp>
      <p:sp>
        <p:nvSpPr>
          <p:cNvPr id="7" name="Rectangle 6"/>
          <p:cNvSpPr/>
          <p:nvPr/>
        </p:nvSpPr>
        <p:spPr>
          <a:xfrm>
            <a:off x="5106757" y="1861010"/>
            <a:ext cx="819809" cy="8348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6566" y="1859060"/>
            <a:ext cx="773779" cy="836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27890" y="1861010"/>
            <a:ext cx="893393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2046649"/>
            <a:ext cx="3499922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next unsorted element is the 4</a:t>
            </a:r>
          </a:p>
        </p:txBody>
      </p:sp>
    </p:spTree>
    <p:extLst>
      <p:ext uri="{BB962C8B-B14F-4D97-AF65-F5344CB8AC3E}">
        <p14:creationId xmlns:p14="http://schemas.microsoft.com/office/powerpoint/2010/main" val="21889155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7035</TotalTime>
  <Words>5204</Words>
  <Application>Microsoft Office PowerPoint</Application>
  <PresentationFormat>Widescreen</PresentationFormat>
  <Paragraphs>1756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0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Algorithms: Insertion sort</vt:lpstr>
      <vt:lpstr>Learning objectives</vt:lpstr>
      <vt:lpstr>Insertion sort algorithm</vt:lpstr>
      <vt:lpstr>Example: Sort the follow sequence in ascending order using insertion sort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algorithm</vt:lpstr>
      <vt:lpstr>Insertion sort simulation</vt:lpstr>
      <vt:lpstr>Comparison with bubble sort</vt:lpstr>
      <vt:lpstr>Insertion sort algorithm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Insertion sort algorithm - Tracing</vt:lpstr>
      <vt:lpstr>Plenary</vt:lpstr>
      <vt:lpstr>Plenary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226</cp:revision>
  <cp:lastPrinted>2017-04-19T13:17:23Z</cp:lastPrinted>
  <dcterms:created xsi:type="dcterms:W3CDTF">2016-09-09T07:37:57Z</dcterms:created>
  <dcterms:modified xsi:type="dcterms:W3CDTF">2025-03-26T10:59:39Z</dcterms:modified>
</cp:coreProperties>
</file>