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280" r:id="rId3"/>
    <p:sldId id="295" r:id="rId4"/>
    <p:sldId id="286" r:id="rId5"/>
    <p:sldId id="288" r:id="rId6"/>
    <p:sldId id="291" r:id="rId7"/>
    <p:sldId id="315" r:id="rId8"/>
    <p:sldId id="316" r:id="rId9"/>
    <p:sldId id="296" r:id="rId10"/>
    <p:sldId id="281" r:id="rId11"/>
    <p:sldId id="294" r:id="rId12"/>
    <p:sldId id="298" r:id="rId13"/>
    <p:sldId id="300" r:id="rId14"/>
    <p:sldId id="301" r:id="rId15"/>
    <p:sldId id="297" r:id="rId16"/>
    <p:sldId id="303" r:id="rId17"/>
    <p:sldId id="304" r:id="rId18"/>
    <p:sldId id="302" r:id="rId19"/>
    <p:sldId id="308" r:id="rId20"/>
    <p:sldId id="305" r:id="rId21"/>
    <p:sldId id="309" r:id="rId22"/>
    <p:sldId id="306" r:id="rId23"/>
    <p:sldId id="307" r:id="rId24"/>
    <p:sldId id="310" r:id="rId25"/>
    <p:sldId id="311" r:id="rId26"/>
    <p:sldId id="312" r:id="rId27"/>
    <p:sldId id="313" r:id="rId28"/>
    <p:sldId id="29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DEAA14-FA45-4D06-9CEC-4CA516E4DBDE}" v="19" dt="2023-01-05T13:46:32.2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9191" autoAdjust="0"/>
    <p:restoredTop sz="94660"/>
  </p:normalViewPr>
  <p:slideViewPr>
    <p:cSldViewPr snapToGrid="0">
      <p:cViewPr varScale="1">
        <p:scale>
          <a:sx n="68" d="100"/>
          <a:sy n="68" d="100"/>
        </p:scale>
        <p:origin x="48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EDEAA14-FA45-4D06-9CEC-4CA516E4DBDE}"/>
    <pc:docChg chg="undo custSel addSld modSld">
      <pc:chgData name="William Grey" userId="37b73424-c081-4fc2-b1af-363f4f3fd4f3" providerId="ADAL" clId="{CEDEAA14-FA45-4D06-9CEC-4CA516E4DBDE}" dt="2023-01-05T13:53:15.936" v="202" actId="20577"/>
      <pc:docMkLst>
        <pc:docMk/>
      </pc:docMkLst>
      <pc:sldChg chg="addSp modSp mod">
        <pc:chgData name="William Grey" userId="37b73424-c081-4fc2-b1af-363f4f3fd4f3" providerId="ADAL" clId="{CEDEAA14-FA45-4D06-9CEC-4CA516E4DBDE}" dt="2023-01-05T13:39:03.704" v="121" actId="14100"/>
        <pc:sldMkLst>
          <pc:docMk/>
          <pc:sldMk cId="1519633396" sldId="288"/>
        </pc:sldMkLst>
        <pc:spChg chg="add mod">
          <ac:chgData name="William Grey" userId="37b73424-c081-4fc2-b1af-363f4f3fd4f3" providerId="ADAL" clId="{CEDEAA14-FA45-4D06-9CEC-4CA516E4DBDE}" dt="2023-01-05T13:38:43.432" v="120" actId="14100"/>
          <ac:spMkLst>
            <pc:docMk/>
            <pc:sldMk cId="1519633396" sldId="288"/>
            <ac:spMk id="3" creationId="{6E054EFB-6151-4B09-8501-E1124FDCDE51}"/>
          </ac:spMkLst>
        </pc:spChg>
        <pc:spChg chg="add mod">
          <ac:chgData name="William Grey" userId="37b73424-c081-4fc2-b1af-363f4f3fd4f3" providerId="ADAL" clId="{CEDEAA14-FA45-4D06-9CEC-4CA516E4DBDE}" dt="2023-01-05T13:39:03.704" v="121" actId="14100"/>
          <ac:spMkLst>
            <pc:docMk/>
            <pc:sldMk cId="1519633396" sldId="288"/>
            <ac:spMk id="7" creationId="{DA8DAF2E-0833-4A8C-A605-96E156E27E2F}"/>
          </ac:spMkLst>
        </pc:spChg>
      </pc:sldChg>
      <pc:sldChg chg="modSp mod">
        <pc:chgData name="William Grey" userId="37b73424-c081-4fc2-b1af-363f4f3fd4f3" providerId="ADAL" clId="{CEDEAA14-FA45-4D06-9CEC-4CA516E4DBDE}" dt="2023-01-05T09:47:37.711" v="19" actId="20577"/>
        <pc:sldMkLst>
          <pc:docMk/>
          <pc:sldMk cId="208031656" sldId="291"/>
        </pc:sldMkLst>
        <pc:spChg chg="mod">
          <ac:chgData name="William Grey" userId="37b73424-c081-4fc2-b1af-363f4f3fd4f3" providerId="ADAL" clId="{CEDEAA14-FA45-4D06-9CEC-4CA516E4DBDE}" dt="2023-01-05T09:47:37.711" v="19" actId="20577"/>
          <ac:spMkLst>
            <pc:docMk/>
            <pc:sldMk cId="208031656" sldId="291"/>
            <ac:spMk id="10" creationId="{4C3514E2-761C-4072-B259-7FEE8AF13C5D}"/>
          </ac:spMkLst>
        </pc:spChg>
      </pc:sldChg>
      <pc:sldChg chg="modSp mod">
        <pc:chgData name="William Grey" userId="37b73424-c081-4fc2-b1af-363f4f3fd4f3" providerId="ADAL" clId="{CEDEAA14-FA45-4D06-9CEC-4CA516E4DBDE}" dt="2023-01-05T13:50:01.823" v="184" actId="1076"/>
        <pc:sldMkLst>
          <pc:docMk/>
          <pc:sldMk cId="2551869224" sldId="294"/>
        </pc:sldMkLst>
        <pc:picChg chg="mod">
          <ac:chgData name="William Grey" userId="37b73424-c081-4fc2-b1af-363f4f3fd4f3" providerId="ADAL" clId="{CEDEAA14-FA45-4D06-9CEC-4CA516E4DBDE}" dt="2023-01-05T13:50:01.823" v="184" actId="1076"/>
          <ac:picMkLst>
            <pc:docMk/>
            <pc:sldMk cId="2551869224" sldId="294"/>
            <ac:picMk id="5" creationId="{78DFA985-CEC7-4298-A0F6-76596C259F13}"/>
          </ac:picMkLst>
        </pc:picChg>
      </pc:sldChg>
      <pc:sldChg chg="modSp mod">
        <pc:chgData name="William Grey" userId="37b73424-c081-4fc2-b1af-363f4f3fd4f3" providerId="ADAL" clId="{CEDEAA14-FA45-4D06-9CEC-4CA516E4DBDE}" dt="2023-01-05T13:53:15.936" v="202" actId="20577"/>
        <pc:sldMkLst>
          <pc:docMk/>
          <pc:sldMk cId="2195878652" sldId="298"/>
        </pc:sldMkLst>
        <pc:spChg chg="mod">
          <ac:chgData name="William Grey" userId="37b73424-c081-4fc2-b1af-363f4f3fd4f3" providerId="ADAL" clId="{CEDEAA14-FA45-4D06-9CEC-4CA516E4DBDE}" dt="2023-01-05T13:53:15.936" v="202" actId="20577"/>
          <ac:spMkLst>
            <pc:docMk/>
            <pc:sldMk cId="2195878652" sldId="298"/>
            <ac:spMk id="2" creationId="{DE9EF455-FC21-46C3-9EA1-53AB82066138}"/>
          </ac:spMkLst>
        </pc:spChg>
        <pc:picChg chg="mod">
          <ac:chgData name="William Grey" userId="37b73424-c081-4fc2-b1af-363f4f3fd4f3" providerId="ADAL" clId="{CEDEAA14-FA45-4D06-9CEC-4CA516E4DBDE}" dt="2023-01-05T10:09:02.652" v="109" actId="1076"/>
          <ac:picMkLst>
            <pc:docMk/>
            <pc:sldMk cId="2195878652" sldId="298"/>
            <ac:picMk id="4" creationId="{96325D34-62DD-45A2-ABA3-A05A1739ADF1}"/>
          </ac:picMkLst>
        </pc:picChg>
      </pc:sldChg>
      <pc:sldChg chg="addSp modSp mod">
        <pc:chgData name="William Grey" userId="37b73424-c081-4fc2-b1af-363f4f3fd4f3" providerId="ADAL" clId="{CEDEAA14-FA45-4D06-9CEC-4CA516E4DBDE}" dt="2023-01-05T10:15:10.015" v="111" actId="1076"/>
        <pc:sldMkLst>
          <pc:docMk/>
          <pc:sldMk cId="865301228" sldId="303"/>
        </pc:sldMkLst>
        <pc:graphicFrameChg chg="add mod">
          <ac:chgData name="William Grey" userId="37b73424-c081-4fc2-b1af-363f4f3fd4f3" providerId="ADAL" clId="{CEDEAA14-FA45-4D06-9CEC-4CA516E4DBDE}" dt="2023-01-05T10:15:10.015" v="111" actId="1076"/>
          <ac:graphicFrameMkLst>
            <pc:docMk/>
            <pc:sldMk cId="865301228" sldId="303"/>
            <ac:graphicFrameMk id="6" creationId="{EEF0A18F-2B72-4F5A-88FD-B84FDA3B26D2}"/>
          </ac:graphicFrameMkLst>
        </pc:graphicFrameChg>
      </pc:sldChg>
      <pc:sldChg chg="addSp delSp modSp mod">
        <pc:chgData name="William Grey" userId="37b73424-c081-4fc2-b1af-363f4f3fd4f3" providerId="ADAL" clId="{CEDEAA14-FA45-4D06-9CEC-4CA516E4DBDE}" dt="2023-01-05T13:46:07.521" v="174" actId="20577"/>
        <pc:sldMkLst>
          <pc:docMk/>
          <pc:sldMk cId="4258358414" sldId="315"/>
        </pc:sldMkLst>
        <pc:spChg chg="add del mod">
          <ac:chgData name="William Grey" userId="37b73424-c081-4fc2-b1af-363f4f3fd4f3" providerId="ADAL" clId="{CEDEAA14-FA45-4D06-9CEC-4CA516E4DBDE}" dt="2023-01-05T10:00:37.788" v="107" actId="478"/>
          <ac:spMkLst>
            <pc:docMk/>
            <pc:sldMk cId="4258358414" sldId="315"/>
            <ac:spMk id="3" creationId="{2443930A-ABFA-4C56-8F46-E2C696C402A9}"/>
          </ac:spMkLst>
        </pc:spChg>
        <pc:spChg chg="add mod">
          <ac:chgData name="William Grey" userId="37b73424-c081-4fc2-b1af-363f4f3fd4f3" providerId="ADAL" clId="{CEDEAA14-FA45-4D06-9CEC-4CA516E4DBDE}" dt="2023-01-05T10:00:28.077" v="105" actId="1076"/>
          <ac:spMkLst>
            <pc:docMk/>
            <pc:sldMk cId="4258358414" sldId="315"/>
            <ac:spMk id="10" creationId="{1914F8E5-F157-4298-A80B-15D041560D91}"/>
          </ac:spMkLst>
        </pc:spChg>
        <pc:spChg chg="add del mod">
          <ac:chgData name="William Grey" userId="37b73424-c081-4fc2-b1af-363f4f3fd4f3" providerId="ADAL" clId="{CEDEAA14-FA45-4D06-9CEC-4CA516E4DBDE}" dt="2023-01-05T10:00:32.605" v="106" actId="478"/>
          <ac:spMkLst>
            <pc:docMk/>
            <pc:sldMk cId="4258358414" sldId="315"/>
            <ac:spMk id="12" creationId="{2D2CCDB9-11CA-480E-BE14-3C76D89B9E53}"/>
          </ac:spMkLst>
        </pc:spChg>
        <pc:spChg chg="add del mod">
          <ac:chgData name="William Grey" userId="37b73424-c081-4fc2-b1af-363f4f3fd4f3" providerId="ADAL" clId="{CEDEAA14-FA45-4D06-9CEC-4CA516E4DBDE}" dt="2023-01-05T09:59:56.623" v="91"/>
          <ac:spMkLst>
            <pc:docMk/>
            <pc:sldMk cId="4258358414" sldId="315"/>
            <ac:spMk id="15" creationId="{7E4EC673-17D0-477F-B1BA-FB45475B9E8F}"/>
          </ac:spMkLst>
        </pc:spChg>
        <pc:spChg chg="add del mod">
          <ac:chgData name="William Grey" userId="37b73424-c081-4fc2-b1af-363f4f3fd4f3" providerId="ADAL" clId="{CEDEAA14-FA45-4D06-9CEC-4CA516E4DBDE}" dt="2023-01-05T09:59:56.334" v="89"/>
          <ac:spMkLst>
            <pc:docMk/>
            <pc:sldMk cId="4258358414" sldId="315"/>
            <ac:spMk id="16" creationId="{3E28CF06-A4C9-4C63-BC24-15F600325F10}"/>
          </ac:spMkLst>
        </pc:spChg>
        <pc:spChg chg="add del mod">
          <ac:chgData name="William Grey" userId="37b73424-c081-4fc2-b1af-363f4f3fd4f3" providerId="ADAL" clId="{CEDEAA14-FA45-4D06-9CEC-4CA516E4DBDE}" dt="2023-01-05T09:59:55.431" v="83"/>
          <ac:spMkLst>
            <pc:docMk/>
            <pc:sldMk cId="4258358414" sldId="315"/>
            <ac:spMk id="17" creationId="{6FBDBA09-11C8-45EC-8B0B-C113E9AAEAA0}"/>
          </ac:spMkLst>
        </pc:spChg>
        <pc:spChg chg="add del mod">
          <ac:chgData name="William Grey" userId="37b73424-c081-4fc2-b1af-363f4f3fd4f3" providerId="ADAL" clId="{CEDEAA14-FA45-4D06-9CEC-4CA516E4DBDE}" dt="2023-01-05T09:59:55.111" v="81"/>
          <ac:spMkLst>
            <pc:docMk/>
            <pc:sldMk cId="4258358414" sldId="315"/>
            <ac:spMk id="18" creationId="{C9D5ADBD-0A50-4E98-BDE3-3683AC503777}"/>
          </ac:spMkLst>
        </pc:spChg>
        <pc:spChg chg="add mod">
          <ac:chgData name="William Grey" userId="37b73424-c081-4fc2-b1af-363f4f3fd4f3" providerId="ADAL" clId="{CEDEAA14-FA45-4D06-9CEC-4CA516E4DBDE}" dt="2023-01-05T13:43:42.424" v="135" actId="20577"/>
          <ac:spMkLst>
            <pc:docMk/>
            <pc:sldMk cId="4258358414" sldId="315"/>
            <ac:spMk id="19" creationId="{39E01C32-EE14-4001-87BF-21E2EF339FFD}"/>
          </ac:spMkLst>
        </pc:spChg>
        <pc:spChg chg="add mod">
          <ac:chgData name="William Grey" userId="37b73424-c081-4fc2-b1af-363f4f3fd4f3" providerId="ADAL" clId="{CEDEAA14-FA45-4D06-9CEC-4CA516E4DBDE}" dt="2023-01-05T13:44:06.853" v="145" actId="20577"/>
          <ac:spMkLst>
            <pc:docMk/>
            <pc:sldMk cId="4258358414" sldId="315"/>
            <ac:spMk id="20" creationId="{4FAE9838-A0D1-4EDC-B771-1E18F4B89548}"/>
          </ac:spMkLst>
        </pc:spChg>
        <pc:spChg chg="add mod">
          <ac:chgData name="William Grey" userId="37b73424-c081-4fc2-b1af-363f4f3fd4f3" providerId="ADAL" clId="{CEDEAA14-FA45-4D06-9CEC-4CA516E4DBDE}" dt="2023-01-05T13:44:48.785" v="156" actId="1076"/>
          <ac:spMkLst>
            <pc:docMk/>
            <pc:sldMk cId="4258358414" sldId="315"/>
            <ac:spMk id="21" creationId="{9F31ACE6-D4BC-4BDC-91A4-F9519DE9AA77}"/>
          </ac:spMkLst>
        </pc:spChg>
        <pc:spChg chg="add mod">
          <ac:chgData name="William Grey" userId="37b73424-c081-4fc2-b1af-363f4f3fd4f3" providerId="ADAL" clId="{CEDEAA14-FA45-4D06-9CEC-4CA516E4DBDE}" dt="2023-01-05T13:45:07.819" v="158" actId="1076"/>
          <ac:spMkLst>
            <pc:docMk/>
            <pc:sldMk cId="4258358414" sldId="315"/>
            <ac:spMk id="22" creationId="{CED01F6D-8D9E-4386-90C5-BAEACE4EE5DF}"/>
          </ac:spMkLst>
        </pc:spChg>
        <pc:spChg chg="add mod">
          <ac:chgData name="William Grey" userId="37b73424-c081-4fc2-b1af-363f4f3fd4f3" providerId="ADAL" clId="{CEDEAA14-FA45-4D06-9CEC-4CA516E4DBDE}" dt="2023-01-05T13:45:35.589" v="168" actId="20577"/>
          <ac:spMkLst>
            <pc:docMk/>
            <pc:sldMk cId="4258358414" sldId="315"/>
            <ac:spMk id="23" creationId="{EB53748D-B8B6-47F1-B20A-3B4562393F2F}"/>
          </ac:spMkLst>
        </pc:spChg>
        <pc:spChg chg="add mod">
          <ac:chgData name="William Grey" userId="37b73424-c081-4fc2-b1af-363f4f3fd4f3" providerId="ADAL" clId="{CEDEAA14-FA45-4D06-9CEC-4CA516E4DBDE}" dt="2023-01-05T13:45:54.927" v="170" actId="1076"/>
          <ac:spMkLst>
            <pc:docMk/>
            <pc:sldMk cId="4258358414" sldId="315"/>
            <ac:spMk id="24" creationId="{C69F3FD9-150A-4780-AE7D-3937D8EE0086}"/>
          </ac:spMkLst>
        </pc:spChg>
        <pc:spChg chg="add mod">
          <ac:chgData name="William Grey" userId="37b73424-c081-4fc2-b1af-363f4f3fd4f3" providerId="ADAL" clId="{CEDEAA14-FA45-4D06-9CEC-4CA516E4DBDE}" dt="2023-01-05T13:46:07.521" v="174" actId="20577"/>
          <ac:spMkLst>
            <pc:docMk/>
            <pc:sldMk cId="4258358414" sldId="315"/>
            <ac:spMk id="25" creationId="{6793AD0E-69B4-476C-A909-807616F95DFF}"/>
          </ac:spMkLst>
        </pc:spChg>
        <pc:picChg chg="mod">
          <ac:chgData name="William Grey" userId="37b73424-c081-4fc2-b1af-363f4f3fd4f3" providerId="ADAL" clId="{CEDEAA14-FA45-4D06-9CEC-4CA516E4DBDE}" dt="2023-01-05T13:44:24.166" v="148" actId="1076"/>
          <ac:picMkLst>
            <pc:docMk/>
            <pc:sldMk cId="4258358414" sldId="315"/>
            <ac:picMk id="6" creationId="{6B9D9BB8-ED65-4ABA-9183-EE28737FF70F}"/>
          </ac:picMkLst>
        </pc:picChg>
      </pc:sldChg>
      <pc:sldChg chg="delSp modSp add mod">
        <pc:chgData name="William Grey" userId="37b73424-c081-4fc2-b1af-363f4f3fd4f3" providerId="ADAL" clId="{CEDEAA14-FA45-4D06-9CEC-4CA516E4DBDE}" dt="2023-01-05T13:46:59.425" v="183" actId="478"/>
        <pc:sldMkLst>
          <pc:docMk/>
          <pc:sldMk cId="3214797716" sldId="316"/>
        </pc:sldMkLst>
        <pc:spChg chg="del">
          <ac:chgData name="William Grey" userId="37b73424-c081-4fc2-b1af-363f4f3fd4f3" providerId="ADAL" clId="{CEDEAA14-FA45-4D06-9CEC-4CA516E4DBDE}" dt="2023-01-05T13:46:35.437" v="176" actId="478"/>
          <ac:spMkLst>
            <pc:docMk/>
            <pc:sldMk cId="3214797716" sldId="316"/>
            <ac:spMk id="19" creationId="{39E01C32-EE14-4001-87BF-21E2EF339FFD}"/>
          </ac:spMkLst>
        </pc:spChg>
        <pc:spChg chg="del mod">
          <ac:chgData name="William Grey" userId="37b73424-c081-4fc2-b1af-363f4f3fd4f3" providerId="ADAL" clId="{CEDEAA14-FA45-4D06-9CEC-4CA516E4DBDE}" dt="2023-01-05T13:46:39.434" v="178" actId="478"/>
          <ac:spMkLst>
            <pc:docMk/>
            <pc:sldMk cId="3214797716" sldId="316"/>
            <ac:spMk id="20" creationId="{4FAE9838-A0D1-4EDC-B771-1E18F4B89548}"/>
          </ac:spMkLst>
        </pc:spChg>
        <pc:spChg chg="del">
          <ac:chgData name="William Grey" userId="37b73424-c081-4fc2-b1af-363f4f3fd4f3" providerId="ADAL" clId="{CEDEAA14-FA45-4D06-9CEC-4CA516E4DBDE}" dt="2023-01-05T13:46:43.479" v="179" actId="478"/>
          <ac:spMkLst>
            <pc:docMk/>
            <pc:sldMk cId="3214797716" sldId="316"/>
            <ac:spMk id="21" creationId="{9F31ACE6-D4BC-4BDC-91A4-F9519DE9AA77}"/>
          </ac:spMkLst>
        </pc:spChg>
        <pc:spChg chg="del">
          <ac:chgData name="William Grey" userId="37b73424-c081-4fc2-b1af-363f4f3fd4f3" providerId="ADAL" clId="{CEDEAA14-FA45-4D06-9CEC-4CA516E4DBDE}" dt="2023-01-05T13:46:54.225" v="181" actId="478"/>
          <ac:spMkLst>
            <pc:docMk/>
            <pc:sldMk cId="3214797716" sldId="316"/>
            <ac:spMk id="22" creationId="{CED01F6D-8D9E-4386-90C5-BAEACE4EE5DF}"/>
          </ac:spMkLst>
        </pc:spChg>
        <pc:spChg chg="del">
          <ac:chgData name="William Grey" userId="37b73424-c081-4fc2-b1af-363f4f3fd4f3" providerId="ADAL" clId="{CEDEAA14-FA45-4D06-9CEC-4CA516E4DBDE}" dt="2023-01-05T13:46:46.386" v="180" actId="478"/>
          <ac:spMkLst>
            <pc:docMk/>
            <pc:sldMk cId="3214797716" sldId="316"/>
            <ac:spMk id="23" creationId="{EB53748D-B8B6-47F1-B20A-3B4562393F2F}"/>
          </ac:spMkLst>
        </pc:spChg>
        <pc:spChg chg="del">
          <ac:chgData name="William Grey" userId="37b73424-c081-4fc2-b1af-363f4f3fd4f3" providerId="ADAL" clId="{CEDEAA14-FA45-4D06-9CEC-4CA516E4DBDE}" dt="2023-01-05T13:46:57.412" v="182" actId="478"/>
          <ac:spMkLst>
            <pc:docMk/>
            <pc:sldMk cId="3214797716" sldId="316"/>
            <ac:spMk id="24" creationId="{C69F3FD9-150A-4780-AE7D-3937D8EE0086}"/>
          </ac:spMkLst>
        </pc:spChg>
        <pc:spChg chg="del">
          <ac:chgData name="William Grey" userId="37b73424-c081-4fc2-b1af-363f4f3fd4f3" providerId="ADAL" clId="{CEDEAA14-FA45-4D06-9CEC-4CA516E4DBDE}" dt="2023-01-05T13:46:59.425" v="183" actId="478"/>
          <ac:spMkLst>
            <pc:docMk/>
            <pc:sldMk cId="3214797716" sldId="316"/>
            <ac:spMk id="25" creationId="{6793AD0E-69B4-476C-A909-807616F95DFF}"/>
          </ac:spMkLst>
        </pc:spChg>
      </pc:sldChg>
    </pc:docChg>
  </pc:docChgLst>
  <pc:docChgLst>
    <pc:chgData name="William Grey" userId="37b73424-c081-4fc2-b1af-363f4f3fd4f3" providerId="ADAL" clId="{6B14B16C-821D-4EDE-A5DB-32F9BFA7165D}"/>
    <pc:docChg chg="modSld">
      <pc:chgData name="William Grey" userId="37b73424-c081-4fc2-b1af-363f4f3fd4f3" providerId="ADAL" clId="{6B14B16C-821D-4EDE-A5DB-32F9BFA7165D}" dt="2020-01-20T21:18:11.299" v="32" actId="14734"/>
      <pc:docMkLst>
        <pc:docMk/>
      </pc:docMkLst>
      <pc:sldChg chg="modSp">
        <pc:chgData name="William Grey" userId="37b73424-c081-4fc2-b1af-363f4f3fd4f3" providerId="ADAL" clId="{6B14B16C-821D-4EDE-A5DB-32F9BFA7165D}" dt="2020-01-20T21:18:11.299" v="32" actId="14734"/>
        <pc:sldMkLst>
          <pc:docMk/>
          <pc:sldMk cId="3285130727" sldId="286"/>
        </pc:sldMkLst>
        <pc:graphicFrameChg chg="mod modGraphic">
          <ac:chgData name="William Grey" userId="37b73424-c081-4fc2-b1af-363f4f3fd4f3" providerId="ADAL" clId="{6B14B16C-821D-4EDE-A5DB-32F9BFA7165D}" dt="2020-01-20T21:18:11.299" v="32" actId="14734"/>
          <ac:graphicFrameMkLst>
            <pc:docMk/>
            <pc:sldMk cId="3285130727" sldId="286"/>
            <ac:graphicFrameMk id="7" creationId="{00000000-0000-0000-0000-000000000000}"/>
          </ac:graphicFrameMkLst>
        </pc:graphicFrameChg>
      </pc:sldChg>
    </pc:docChg>
  </pc:docChgLst>
  <pc:docChgLst>
    <pc:chgData name="William Grey" userId="37b73424-c081-4fc2-b1af-363f4f3fd4f3" providerId="ADAL" clId="{97FB1A98-7297-4093-B223-34253E2B2EE2}"/>
    <pc:docChg chg="custSel addSld modSld">
      <pc:chgData name="William Grey" userId="37b73424-c081-4fc2-b1af-363f4f3fd4f3" providerId="ADAL" clId="{97FB1A98-7297-4093-B223-34253E2B2EE2}" dt="2019-01-09T12:36:49.961" v="172" actId="1076"/>
      <pc:docMkLst>
        <pc:docMk/>
      </pc:docMkLst>
      <pc:sldChg chg="addSp modSp">
        <pc:chgData name="William Grey" userId="37b73424-c081-4fc2-b1af-363f4f3fd4f3" providerId="ADAL" clId="{97FB1A98-7297-4093-B223-34253E2B2EE2}" dt="2019-01-09T10:30:57.758" v="137" actId="1036"/>
        <pc:sldMkLst>
          <pc:docMk/>
          <pc:sldMk cId="208031656" sldId="291"/>
        </pc:sldMkLst>
        <pc:spChg chg="add mod">
          <ac:chgData name="William Grey" userId="37b73424-c081-4fc2-b1af-363f4f3fd4f3" providerId="ADAL" clId="{97FB1A98-7297-4093-B223-34253E2B2EE2}" dt="2019-01-09T10:24:48.785" v="85" actId="1076"/>
          <ac:spMkLst>
            <pc:docMk/>
            <pc:sldMk cId="208031656" sldId="291"/>
            <ac:spMk id="2" creationId="{7A36A13A-799D-454B-8484-02D1C4DBD752}"/>
          </ac:spMkLst>
        </pc:spChg>
        <pc:spChg chg="mod">
          <ac:chgData name="William Grey" userId="37b73424-c081-4fc2-b1af-363f4f3fd4f3" providerId="ADAL" clId="{97FB1A98-7297-4093-B223-34253E2B2EE2}" dt="2019-01-09T10:30:57.758" v="137" actId="1036"/>
          <ac:spMkLst>
            <pc:docMk/>
            <pc:sldMk cId="208031656" sldId="291"/>
            <ac:spMk id="7" creationId="{EB6C94BB-FDC0-48EB-B007-60B0293920DA}"/>
          </ac:spMkLst>
        </pc:spChg>
        <pc:spChg chg="add mod">
          <ac:chgData name="William Grey" userId="37b73424-c081-4fc2-b1af-363f4f3fd4f3" providerId="ADAL" clId="{97FB1A98-7297-4093-B223-34253E2B2EE2}" dt="2019-01-09T10:27:47.238" v="136" actId="20577"/>
          <ac:spMkLst>
            <pc:docMk/>
            <pc:sldMk cId="208031656" sldId="291"/>
            <ac:spMk id="8" creationId="{7E6B4DCC-611E-4066-8515-DD7C2709C90C}"/>
          </ac:spMkLst>
        </pc:spChg>
      </pc:sldChg>
      <pc:sldChg chg="addSp delSp modSp add">
        <pc:chgData name="William Grey" userId="37b73424-c081-4fc2-b1af-363f4f3fd4f3" providerId="ADAL" clId="{97FB1A98-7297-4093-B223-34253E2B2EE2}" dt="2019-01-09T12:36:49.961" v="172" actId="1076"/>
        <pc:sldMkLst>
          <pc:docMk/>
          <pc:sldMk cId="1245495419" sldId="293"/>
        </pc:sldMkLst>
        <pc:spChg chg="del">
          <ac:chgData name="William Grey" userId="37b73424-c081-4fc2-b1af-363f4f3fd4f3" providerId="ADAL" clId="{97FB1A98-7297-4093-B223-34253E2B2EE2}" dt="2019-01-09T12:29:20.869" v="139" actId="478"/>
          <ac:spMkLst>
            <pc:docMk/>
            <pc:sldMk cId="1245495419" sldId="293"/>
            <ac:spMk id="3" creationId="{C07F26FE-CB9E-4A47-8C72-128D4CC64BA0}"/>
          </ac:spMkLst>
        </pc:spChg>
        <pc:picChg chg="add mod">
          <ac:chgData name="William Grey" userId="37b73424-c081-4fc2-b1af-363f4f3fd4f3" providerId="ADAL" clId="{97FB1A98-7297-4093-B223-34253E2B2EE2}" dt="2019-01-09T12:29:29.756" v="142" actId="14100"/>
          <ac:picMkLst>
            <pc:docMk/>
            <pc:sldMk cId="1245495419" sldId="293"/>
            <ac:picMk id="4" creationId="{2652AB8C-6D6E-4384-AC1C-96A964167703}"/>
          </ac:picMkLst>
        </pc:picChg>
        <pc:cxnChg chg="add mod">
          <ac:chgData name="William Grey" userId="37b73424-c081-4fc2-b1af-363f4f3fd4f3" providerId="ADAL" clId="{97FB1A98-7297-4093-B223-34253E2B2EE2}" dt="2019-01-09T12:31:50.295" v="150" actId="14100"/>
          <ac:cxnSpMkLst>
            <pc:docMk/>
            <pc:sldMk cId="1245495419" sldId="293"/>
            <ac:cxnSpMk id="6" creationId="{04EEDD3C-7D2E-49AD-8B88-BEABF50FC94A}"/>
          </ac:cxnSpMkLst>
        </pc:cxnChg>
        <pc:cxnChg chg="add mod">
          <ac:chgData name="William Grey" userId="37b73424-c081-4fc2-b1af-363f4f3fd4f3" providerId="ADAL" clId="{97FB1A98-7297-4093-B223-34253E2B2EE2}" dt="2019-01-09T12:32:01.246" v="153" actId="1076"/>
          <ac:cxnSpMkLst>
            <pc:docMk/>
            <pc:sldMk cId="1245495419" sldId="293"/>
            <ac:cxnSpMk id="9" creationId="{8D1AD0CB-ED04-4436-9983-5EFCF33AF4D6}"/>
          </ac:cxnSpMkLst>
        </pc:cxnChg>
        <pc:cxnChg chg="add mod">
          <ac:chgData name="William Grey" userId="37b73424-c081-4fc2-b1af-363f4f3fd4f3" providerId="ADAL" clId="{97FB1A98-7297-4093-B223-34253E2B2EE2}" dt="2019-01-09T12:32:47.912" v="156" actId="14100"/>
          <ac:cxnSpMkLst>
            <pc:docMk/>
            <pc:sldMk cId="1245495419" sldId="293"/>
            <ac:cxnSpMk id="11" creationId="{5D852B36-8F7E-46B1-BC1D-B91E205A5EDA}"/>
          </ac:cxnSpMkLst>
        </pc:cxnChg>
        <pc:cxnChg chg="add mod">
          <ac:chgData name="William Grey" userId="37b73424-c081-4fc2-b1af-363f4f3fd4f3" providerId="ADAL" clId="{97FB1A98-7297-4093-B223-34253E2B2EE2}" dt="2019-01-09T12:32:57.402" v="158" actId="1076"/>
          <ac:cxnSpMkLst>
            <pc:docMk/>
            <pc:sldMk cId="1245495419" sldId="293"/>
            <ac:cxnSpMk id="13" creationId="{2DED11AB-99A7-4618-9C04-9C58EE60E6DB}"/>
          </ac:cxnSpMkLst>
        </pc:cxnChg>
        <pc:cxnChg chg="add mod">
          <ac:chgData name="William Grey" userId="37b73424-c081-4fc2-b1af-363f4f3fd4f3" providerId="ADAL" clId="{97FB1A98-7297-4093-B223-34253E2B2EE2}" dt="2019-01-09T12:36:35.131" v="170" actId="14100"/>
          <ac:cxnSpMkLst>
            <pc:docMk/>
            <pc:sldMk cId="1245495419" sldId="293"/>
            <ac:cxnSpMk id="14" creationId="{348EEEE6-E5E0-47E2-95E1-55CDD9925AB6}"/>
          </ac:cxnSpMkLst>
        </pc:cxnChg>
        <pc:cxnChg chg="add del mod">
          <ac:chgData name="William Grey" userId="37b73424-c081-4fc2-b1af-363f4f3fd4f3" providerId="ADAL" clId="{97FB1A98-7297-4093-B223-34253E2B2EE2}" dt="2019-01-09T12:36:24.434" v="168" actId="478"/>
          <ac:cxnSpMkLst>
            <pc:docMk/>
            <pc:sldMk cId="1245495419" sldId="293"/>
            <ac:cxnSpMk id="16" creationId="{3593C06A-545A-49E4-9222-CDAC179A0431}"/>
          </ac:cxnSpMkLst>
        </pc:cxnChg>
        <pc:cxnChg chg="add mod">
          <ac:chgData name="William Grey" userId="37b73424-c081-4fc2-b1af-363f4f3fd4f3" providerId="ADAL" clId="{97FB1A98-7297-4093-B223-34253E2B2EE2}" dt="2019-01-09T12:36:30.092" v="169" actId="14100"/>
          <ac:cxnSpMkLst>
            <pc:docMk/>
            <pc:sldMk cId="1245495419" sldId="293"/>
            <ac:cxnSpMk id="17" creationId="{0799D805-2389-42C4-AF63-7966CF9A3A08}"/>
          </ac:cxnSpMkLst>
        </pc:cxnChg>
        <pc:cxnChg chg="add mod">
          <ac:chgData name="William Grey" userId="37b73424-c081-4fc2-b1af-363f4f3fd4f3" providerId="ADAL" clId="{97FB1A98-7297-4093-B223-34253E2B2EE2}" dt="2019-01-09T12:36:49.961" v="172" actId="1076"/>
          <ac:cxnSpMkLst>
            <pc:docMk/>
            <pc:sldMk cId="1245495419" sldId="293"/>
            <ac:cxnSpMk id="22" creationId="{F47AF556-D042-4E5E-94E3-57260CD1051F}"/>
          </ac:cxnSpMkLst>
        </pc:cxnChg>
      </pc:sldChg>
    </pc:docChg>
  </pc:docChgLst>
  <pc:docChgLst>
    <pc:chgData name="William Grey" userId="37b73424-c081-4fc2-b1af-363f4f3fd4f3" providerId="ADAL" clId="{0F8F3A79-BDB9-4734-B0E6-BF1964FF20FA}"/>
    <pc:docChg chg="custSel addSld delSld modSld sldOrd">
      <pc:chgData name="William Grey" userId="37b73424-c081-4fc2-b1af-363f4f3fd4f3" providerId="ADAL" clId="{0F8F3A79-BDB9-4734-B0E6-BF1964FF20FA}" dt="2018-12-11T17:21:35.660" v="1006" actId="2696"/>
      <pc:docMkLst>
        <pc:docMk/>
      </pc:docMkLst>
      <pc:sldChg chg="modSp">
        <pc:chgData name="William Grey" userId="37b73424-c081-4fc2-b1af-363f4f3fd4f3" providerId="ADAL" clId="{0F8F3A79-BDB9-4734-B0E6-BF1964FF20FA}" dt="2018-12-11T13:38:43.491" v="62" actId="20577"/>
        <pc:sldMkLst>
          <pc:docMk/>
          <pc:sldMk cId="222047521" sldId="280"/>
        </pc:sldMkLst>
        <pc:spChg chg="mod">
          <ac:chgData name="William Grey" userId="37b73424-c081-4fc2-b1af-363f4f3fd4f3" providerId="ADAL" clId="{0F8F3A79-BDB9-4734-B0E6-BF1964FF20FA}" dt="2018-12-11T13:38:43.491" v="62" actId="20577"/>
          <ac:spMkLst>
            <pc:docMk/>
            <pc:sldMk cId="222047521" sldId="280"/>
            <ac:spMk id="3" creationId="{00000000-0000-0000-0000-000000000000}"/>
          </ac:spMkLst>
        </pc:spChg>
      </pc:sldChg>
      <pc:sldChg chg="addSp modSp">
        <pc:chgData name="William Grey" userId="37b73424-c081-4fc2-b1af-363f4f3fd4f3" providerId="ADAL" clId="{0F8F3A79-BDB9-4734-B0E6-BF1964FF20FA}" dt="2018-12-11T16:58:26.531" v="909" actId="14100"/>
        <pc:sldMkLst>
          <pc:docMk/>
          <pc:sldMk cId="2271034625" sldId="281"/>
        </pc:sldMkLst>
        <pc:spChg chg="mod">
          <ac:chgData name="William Grey" userId="37b73424-c081-4fc2-b1af-363f4f3fd4f3" providerId="ADAL" clId="{0F8F3A79-BDB9-4734-B0E6-BF1964FF20FA}" dt="2018-12-11T16:58:26.531" v="909" actId="14100"/>
          <ac:spMkLst>
            <pc:docMk/>
            <pc:sldMk cId="2271034625" sldId="281"/>
            <ac:spMk id="3" creationId="{00000000-0000-0000-0000-000000000000}"/>
          </ac:spMkLst>
        </pc:spChg>
        <pc:spChg chg="add mod">
          <ac:chgData name="William Grey" userId="37b73424-c081-4fc2-b1af-363f4f3fd4f3" providerId="ADAL" clId="{0F8F3A79-BDB9-4734-B0E6-BF1964FF20FA}" dt="2018-12-11T16:55:36.937" v="819" actId="1076"/>
          <ac:spMkLst>
            <pc:docMk/>
            <pc:sldMk cId="2271034625" sldId="281"/>
            <ac:spMk id="4" creationId="{8046B0AC-CA72-430A-BC9A-BDD9B1996212}"/>
          </ac:spMkLst>
        </pc:spChg>
        <pc:spChg chg="add mod">
          <ac:chgData name="William Grey" userId="37b73424-c081-4fc2-b1af-363f4f3fd4f3" providerId="ADAL" clId="{0F8F3A79-BDB9-4734-B0E6-BF1964FF20FA}" dt="2018-12-11T16:55:36.937" v="819" actId="1076"/>
          <ac:spMkLst>
            <pc:docMk/>
            <pc:sldMk cId="2271034625" sldId="281"/>
            <ac:spMk id="5" creationId="{C78E7F7E-2ABC-4F14-BE56-8F82AE23F0C8}"/>
          </ac:spMkLst>
        </pc:spChg>
        <pc:spChg chg="add mod">
          <ac:chgData name="William Grey" userId="37b73424-c081-4fc2-b1af-363f4f3fd4f3" providerId="ADAL" clId="{0F8F3A79-BDB9-4734-B0E6-BF1964FF20FA}" dt="2018-12-11T16:58:22.037" v="908" actId="1076"/>
          <ac:spMkLst>
            <pc:docMk/>
            <pc:sldMk cId="2271034625" sldId="281"/>
            <ac:spMk id="6" creationId="{F029379F-93B4-4FCF-9204-4412096F33BD}"/>
          </ac:spMkLst>
        </pc:spChg>
        <pc:spChg chg="add mod">
          <ac:chgData name="William Grey" userId="37b73424-c081-4fc2-b1af-363f4f3fd4f3" providerId="ADAL" clId="{0F8F3A79-BDB9-4734-B0E6-BF1964FF20FA}" dt="2018-12-11T16:58:17.579" v="907" actId="1076"/>
          <ac:spMkLst>
            <pc:docMk/>
            <pc:sldMk cId="2271034625" sldId="281"/>
            <ac:spMk id="7" creationId="{C71D8B81-3BA7-4454-BAA0-20D317646208}"/>
          </ac:spMkLst>
        </pc:spChg>
        <pc:spChg chg="add mod">
          <ac:chgData name="William Grey" userId="37b73424-c081-4fc2-b1af-363f4f3fd4f3" providerId="ADAL" clId="{0F8F3A79-BDB9-4734-B0E6-BF1964FF20FA}" dt="2018-12-11T16:55:55.302" v="821" actId="1076"/>
          <ac:spMkLst>
            <pc:docMk/>
            <pc:sldMk cId="2271034625" sldId="281"/>
            <ac:spMk id="12" creationId="{B7508C5B-8933-4BAF-A66D-FE9582C339F0}"/>
          </ac:spMkLst>
        </pc:spChg>
        <pc:spChg chg="add mod">
          <ac:chgData name="William Grey" userId="37b73424-c081-4fc2-b1af-363f4f3fd4f3" providerId="ADAL" clId="{0F8F3A79-BDB9-4734-B0E6-BF1964FF20FA}" dt="2018-12-11T16:55:55.302" v="821" actId="1076"/>
          <ac:spMkLst>
            <pc:docMk/>
            <pc:sldMk cId="2271034625" sldId="281"/>
            <ac:spMk id="13" creationId="{A0ACE6D3-F289-4971-8E82-52C403DCA1DB}"/>
          </ac:spMkLst>
        </pc:spChg>
        <pc:cxnChg chg="add mod">
          <ac:chgData name="William Grey" userId="37b73424-c081-4fc2-b1af-363f4f3fd4f3" providerId="ADAL" clId="{0F8F3A79-BDB9-4734-B0E6-BF1964FF20FA}" dt="2018-12-11T16:55:36.937" v="819" actId="1076"/>
          <ac:cxnSpMkLst>
            <pc:docMk/>
            <pc:sldMk cId="2271034625" sldId="281"/>
            <ac:cxnSpMk id="8" creationId="{11328778-E0C1-42D5-BDDC-88357111992B}"/>
          </ac:cxnSpMkLst>
        </pc:cxnChg>
        <pc:cxnChg chg="add mod">
          <ac:chgData name="William Grey" userId="37b73424-c081-4fc2-b1af-363f4f3fd4f3" providerId="ADAL" clId="{0F8F3A79-BDB9-4734-B0E6-BF1964FF20FA}" dt="2018-12-11T16:55:36.937" v="819" actId="1076"/>
          <ac:cxnSpMkLst>
            <pc:docMk/>
            <pc:sldMk cId="2271034625" sldId="281"/>
            <ac:cxnSpMk id="9" creationId="{D1E02E4D-89E4-46A0-84B6-A8F088AD249B}"/>
          </ac:cxnSpMkLst>
        </pc:cxnChg>
        <pc:cxnChg chg="add mod">
          <ac:chgData name="William Grey" userId="37b73424-c081-4fc2-b1af-363f4f3fd4f3" providerId="ADAL" clId="{0F8F3A79-BDB9-4734-B0E6-BF1964FF20FA}" dt="2018-12-11T16:55:36.937" v="819" actId="1076"/>
          <ac:cxnSpMkLst>
            <pc:docMk/>
            <pc:sldMk cId="2271034625" sldId="281"/>
            <ac:cxnSpMk id="10" creationId="{1C3E7E13-7BC0-4FFB-91BA-9CCBFC3ABE35}"/>
          </ac:cxnSpMkLst>
        </pc:cxnChg>
        <pc:cxnChg chg="add mod">
          <ac:chgData name="William Grey" userId="37b73424-c081-4fc2-b1af-363f4f3fd4f3" providerId="ADAL" clId="{0F8F3A79-BDB9-4734-B0E6-BF1964FF20FA}" dt="2018-12-11T16:55:36.937" v="819" actId="1076"/>
          <ac:cxnSpMkLst>
            <pc:docMk/>
            <pc:sldMk cId="2271034625" sldId="281"/>
            <ac:cxnSpMk id="11" creationId="{8A3B0C49-7B27-4A47-B959-D9906493EEF2}"/>
          </ac:cxnSpMkLst>
        </pc:cxnChg>
        <pc:cxnChg chg="add mod">
          <ac:chgData name="William Grey" userId="37b73424-c081-4fc2-b1af-363f4f3fd4f3" providerId="ADAL" clId="{0F8F3A79-BDB9-4734-B0E6-BF1964FF20FA}" dt="2018-12-11T16:55:55.302" v="821" actId="1076"/>
          <ac:cxnSpMkLst>
            <pc:docMk/>
            <pc:sldMk cId="2271034625" sldId="281"/>
            <ac:cxnSpMk id="14" creationId="{31B3377A-0866-480B-B09F-4FEE42D2B3F9}"/>
          </ac:cxnSpMkLst>
        </pc:cxnChg>
        <pc:cxnChg chg="add mod">
          <ac:chgData name="William Grey" userId="37b73424-c081-4fc2-b1af-363f4f3fd4f3" providerId="ADAL" clId="{0F8F3A79-BDB9-4734-B0E6-BF1964FF20FA}" dt="2018-12-11T16:55:55.302" v="821" actId="1076"/>
          <ac:cxnSpMkLst>
            <pc:docMk/>
            <pc:sldMk cId="2271034625" sldId="281"/>
            <ac:cxnSpMk id="15" creationId="{74589C25-3D8A-4A14-AA2D-AF316A96EFC7}"/>
          </ac:cxnSpMkLst>
        </pc:cxnChg>
      </pc:sldChg>
      <pc:sldChg chg="addSp delSp modSp">
        <pc:chgData name="William Grey" userId="37b73424-c081-4fc2-b1af-363f4f3fd4f3" providerId="ADAL" clId="{0F8F3A79-BDB9-4734-B0E6-BF1964FF20FA}" dt="2018-12-11T14:45:58.131" v="274" actId="20577"/>
        <pc:sldMkLst>
          <pc:docMk/>
          <pc:sldMk cId="3285130727" sldId="286"/>
        </pc:sldMkLst>
        <pc:spChg chg="add del mod">
          <ac:chgData name="William Grey" userId="37b73424-c081-4fc2-b1af-363f4f3fd4f3" providerId="ADAL" clId="{0F8F3A79-BDB9-4734-B0E6-BF1964FF20FA}" dt="2018-12-11T14:27:37.574" v="73" actId="478"/>
          <ac:spMkLst>
            <pc:docMk/>
            <pc:sldMk cId="3285130727" sldId="286"/>
            <ac:spMk id="8" creationId="{49A2EC30-0E9D-47EA-930A-4478575F5B28}"/>
          </ac:spMkLst>
        </pc:spChg>
        <pc:spChg chg="add mod">
          <ac:chgData name="William Grey" userId="37b73424-c081-4fc2-b1af-363f4f3fd4f3" providerId="ADAL" clId="{0F8F3A79-BDB9-4734-B0E6-BF1964FF20FA}" dt="2018-12-11T14:45:58.131" v="274" actId="20577"/>
          <ac:spMkLst>
            <pc:docMk/>
            <pc:sldMk cId="3285130727" sldId="286"/>
            <ac:spMk id="9" creationId="{02BB228B-3019-4654-8F77-B0BB5073C25D}"/>
          </ac:spMkLst>
        </pc:spChg>
        <pc:graphicFrameChg chg="mod">
          <ac:chgData name="William Grey" userId="37b73424-c081-4fc2-b1af-363f4f3fd4f3" providerId="ADAL" clId="{0F8F3A79-BDB9-4734-B0E6-BF1964FF20FA}" dt="2018-12-11T14:37:03.383" v="92" actId="12385"/>
          <ac:graphicFrameMkLst>
            <pc:docMk/>
            <pc:sldMk cId="3285130727" sldId="286"/>
            <ac:graphicFrameMk id="7" creationId="{00000000-0000-0000-0000-000000000000}"/>
          </ac:graphicFrameMkLst>
        </pc:graphicFrameChg>
        <pc:picChg chg="add mod">
          <ac:chgData name="William Grey" userId="37b73424-c081-4fc2-b1af-363f4f3fd4f3" providerId="ADAL" clId="{0F8F3A79-BDB9-4734-B0E6-BF1964FF20FA}" dt="2018-12-11T14:27:41.104" v="74" actId="1076"/>
          <ac:picMkLst>
            <pc:docMk/>
            <pc:sldMk cId="3285130727" sldId="286"/>
            <ac:picMk id="4" creationId="{901FAD7E-6907-41CB-B2BB-B8ACBD399B08}"/>
          </ac:picMkLst>
        </pc:picChg>
        <pc:picChg chg="del">
          <ac:chgData name="William Grey" userId="37b73424-c081-4fc2-b1af-363f4f3fd4f3" providerId="ADAL" clId="{0F8F3A79-BDB9-4734-B0E6-BF1964FF20FA}" dt="2018-12-11T14:27:32.965" v="72" actId="478"/>
          <ac:picMkLst>
            <pc:docMk/>
            <pc:sldMk cId="3285130727" sldId="286"/>
            <ac:picMk id="6" creationId="{00000000-0000-0000-0000-000000000000}"/>
          </ac:picMkLst>
        </pc:picChg>
      </pc:sldChg>
      <pc:sldChg chg="addSp delSp modSp">
        <pc:chgData name="William Grey" userId="37b73424-c081-4fc2-b1af-363f4f3fd4f3" providerId="ADAL" clId="{0F8F3A79-BDB9-4734-B0E6-BF1964FF20FA}" dt="2018-12-11T14:52:52.355" v="377" actId="14100"/>
        <pc:sldMkLst>
          <pc:docMk/>
          <pc:sldMk cId="1519633396" sldId="288"/>
        </pc:sldMkLst>
        <pc:spChg chg="del">
          <ac:chgData name="William Grey" userId="37b73424-c081-4fc2-b1af-363f4f3fd4f3" providerId="ADAL" clId="{0F8F3A79-BDB9-4734-B0E6-BF1964FF20FA}" dt="2018-12-11T14:24:59.428" v="66" actId="478"/>
          <ac:spMkLst>
            <pc:docMk/>
            <pc:sldMk cId="1519633396" sldId="288"/>
            <ac:spMk id="3" creationId="{00000000-0000-0000-0000-000000000000}"/>
          </ac:spMkLst>
        </pc:spChg>
        <pc:spChg chg="del">
          <ac:chgData name="William Grey" userId="37b73424-c081-4fc2-b1af-363f4f3fd4f3" providerId="ADAL" clId="{0F8F3A79-BDB9-4734-B0E6-BF1964FF20FA}" dt="2018-12-11T14:25:02.474" v="67" actId="478"/>
          <ac:spMkLst>
            <pc:docMk/>
            <pc:sldMk cId="1519633396" sldId="288"/>
            <ac:spMk id="5" creationId="{00000000-0000-0000-0000-000000000000}"/>
          </ac:spMkLst>
        </pc:spChg>
        <pc:spChg chg="del">
          <ac:chgData name="William Grey" userId="37b73424-c081-4fc2-b1af-363f4f3fd4f3" providerId="ADAL" clId="{0F8F3A79-BDB9-4734-B0E6-BF1964FF20FA}" dt="2018-12-11T14:25:05.598" v="68" actId="478"/>
          <ac:spMkLst>
            <pc:docMk/>
            <pc:sldMk cId="1519633396" sldId="288"/>
            <ac:spMk id="6" creationId="{00000000-0000-0000-0000-000000000000}"/>
          </ac:spMkLst>
        </pc:spChg>
        <pc:spChg chg="add del mod">
          <ac:chgData name="William Grey" userId="37b73424-c081-4fc2-b1af-363f4f3fd4f3" providerId="ADAL" clId="{0F8F3A79-BDB9-4734-B0E6-BF1964FF20FA}" dt="2018-12-11T14:24:55.178" v="65" actId="478"/>
          <ac:spMkLst>
            <pc:docMk/>
            <pc:sldMk cId="1519633396" sldId="288"/>
            <ac:spMk id="8" creationId="{551DE2CD-4793-49DE-98F8-9571B2582CA9}"/>
          </ac:spMkLst>
        </pc:spChg>
        <pc:spChg chg="add mod">
          <ac:chgData name="William Grey" userId="37b73424-c081-4fc2-b1af-363f4f3fd4f3" providerId="ADAL" clId="{0F8F3A79-BDB9-4734-B0E6-BF1964FF20FA}" dt="2018-12-11T14:52:48.434" v="376" actId="1076"/>
          <ac:spMkLst>
            <pc:docMk/>
            <pc:sldMk cId="1519633396" sldId="288"/>
            <ac:spMk id="13" creationId="{C726D178-F478-467A-AF1D-F5C59915D98A}"/>
          </ac:spMkLst>
        </pc:spChg>
        <pc:graphicFrameChg chg="add mod">
          <ac:chgData name="William Grey" userId="37b73424-c081-4fc2-b1af-363f4f3fd4f3" providerId="ADAL" clId="{0F8F3A79-BDB9-4734-B0E6-BF1964FF20FA}" dt="2018-12-11T14:52:40.967" v="374" actId="1076"/>
          <ac:graphicFrameMkLst>
            <pc:docMk/>
            <pc:sldMk cId="1519633396" sldId="288"/>
            <ac:graphicFrameMk id="14" creationId="{EA3B5BF6-7024-4955-92BD-76CE9CD9E36B}"/>
          </ac:graphicFrameMkLst>
        </pc:graphicFrameChg>
        <pc:picChg chg="del">
          <ac:chgData name="William Grey" userId="37b73424-c081-4fc2-b1af-363f4f3fd4f3" providerId="ADAL" clId="{0F8F3A79-BDB9-4734-B0E6-BF1964FF20FA}" dt="2018-12-11T14:24:44.619" v="63" actId="478"/>
          <ac:picMkLst>
            <pc:docMk/>
            <pc:sldMk cId="1519633396" sldId="288"/>
            <ac:picMk id="4" creationId="{00000000-0000-0000-0000-000000000000}"/>
          </ac:picMkLst>
        </pc:picChg>
        <pc:picChg chg="add del mod">
          <ac:chgData name="William Grey" userId="37b73424-c081-4fc2-b1af-363f4f3fd4f3" providerId="ADAL" clId="{0F8F3A79-BDB9-4734-B0E6-BF1964FF20FA}" dt="2018-12-11T14:46:54.781" v="275" actId="478"/>
          <ac:picMkLst>
            <pc:docMk/>
            <pc:sldMk cId="1519633396" sldId="288"/>
            <ac:picMk id="10" creationId="{9AC2A074-1FCD-4C0D-A481-23DF0F77A3CC}"/>
          </ac:picMkLst>
        </pc:picChg>
        <pc:picChg chg="add mod">
          <ac:chgData name="William Grey" userId="37b73424-c081-4fc2-b1af-363f4f3fd4f3" providerId="ADAL" clId="{0F8F3A79-BDB9-4734-B0E6-BF1964FF20FA}" dt="2018-12-11T14:52:52.355" v="377" actId="14100"/>
          <ac:picMkLst>
            <pc:docMk/>
            <pc:sldMk cId="1519633396" sldId="288"/>
            <ac:picMk id="12" creationId="{BF52D9AD-030E-4A22-AB14-3F40BA795255}"/>
          </ac:picMkLst>
        </pc:picChg>
      </pc:sldChg>
      <pc:sldChg chg="addSp delSp modSp">
        <pc:chgData name="William Grey" userId="37b73424-c081-4fc2-b1af-363f4f3fd4f3" providerId="ADAL" clId="{0F8F3A79-BDB9-4734-B0E6-BF1964FF20FA}" dt="2018-12-11T16:58:53.770" v="956" actId="20577"/>
        <pc:sldMkLst>
          <pc:docMk/>
          <pc:sldMk cId="4119146933" sldId="290"/>
        </pc:sldMkLst>
        <pc:spChg chg="mod">
          <ac:chgData name="William Grey" userId="37b73424-c081-4fc2-b1af-363f4f3fd4f3" providerId="ADAL" clId="{0F8F3A79-BDB9-4734-B0E6-BF1964FF20FA}" dt="2018-12-11T16:58:53.770" v="956" actId="20577"/>
          <ac:spMkLst>
            <pc:docMk/>
            <pc:sldMk cId="4119146933" sldId="290"/>
            <ac:spMk id="2" creationId="{00000000-0000-0000-0000-000000000000}"/>
          </ac:spMkLst>
        </pc:spChg>
        <pc:spChg chg="add del mod">
          <ac:chgData name="William Grey" userId="37b73424-c081-4fc2-b1af-363f4f3fd4f3" providerId="ADAL" clId="{0F8F3A79-BDB9-4734-B0E6-BF1964FF20FA}" dt="2018-12-11T16:49:51.373" v="765"/>
          <ac:spMkLst>
            <pc:docMk/>
            <pc:sldMk cId="4119146933" sldId="290"/>
            <ac:spMk id="5" creationId="{8D59C906-CDE3-4508-9403-9DBF6CDC92C9}"/>
          </ac:spMkLst>
        </pc:spChg>
        <pc:graphicFrameChg chg="add mod modGraphic">
          <ac:chgData name="William Grey" userId="37b73424-c081-4fc2-b1af-363f4f3fd4f3" providerId="ADAL" clId="{0F8F3A79-BDB9-4734-B0E6-BF1964FF20FA}" dt="2018-12-11T16:52:16.908" v="787" actId="12385"/>
          <ac:graphicFrameMkLst>
            <pc:docMk/>
            <pc:sldMk cId="4119146933" sldId="290"/>
            <ac:graphicFrameMk id="8" creationId="{A240ACCF-0631-4200-9806-24191A556252}"/>
          </ac:graphicFrameMkLst>
        </pc:graphicFrameChg>
        <pc:picChg chg="del">
          <ac:chgData name="William Grey" userId="37b73424-c081-4fc2-b1af-363f4f3fd4f3" providerId="ADAL" clId="{0F8F3A79-BDB9-4734-B0E6-BF1964FF20FA}" dt="2018-12-11T16:39:51.495" v="665" actId="478"/>
          <ac:picMkLst>
            <pc:docMk/>
            <pc:sldMk cId="4119146933" sldId="290"/>
            <ac:picMk id="4" creationId="{00000000-0000-0000-0000-000000000000}"/>
          </ac:picMkLst>
        </pc:picChg>
        <pc:picChg chg="add mod">
          <ac:chgData name="William Grey" userId="37b73424-c081-4fc2-b1af-363f4f3fd4f3" providerId="ADAL" clId="{0F8F3A79-BDB9-4734-B0E6-BF1964FF20FA}" dt="2018-12-11T16:50:05.258" v="769" actId="1076"/>
          <ac:picMkLst>
            <pc:docMk/>
            <pc:sldMk cId="4119146933" sldId="290"/>
            <ac:picMk id="7" creationId="{25DA8945-9E42-434F-B761-E5A2986A8959}"/>
          </ac:picMkLst>
        </pc:picChg>
      </pc:sldChg>
      <pc:sldChg chg="addSp delSp modSp">
        <pc:chgData name="William Grey" userId="37b73424-c081-4fc2-b1af-363f4f3fd4f3" providerId="ADAL" clId="{0F8F3A79-BDB9-4734-B0E6-BF1964FF20FA}" dt="2018-12-11T14:58:39.719" v="627" actId="1076"/>
        <pc:sldMkLst>
          <pc:docMk/>
          <pc:sldMk cId="208031656" sldId="291"/>
        </pc:sldMkLst>
        <pc:spChg chg="add mod">
          <ac:chgData name="William Grey" userId="37b73424-c081-4fc2-b1af-363f4f3fd4f3" providerId="ADAL" clId="{0F8F3A79-BDB9-4734-B0E6-BF1964FF20FA}" dt="2018-12-11T14:35:03.706" v="90" actId="20577"/>
          <ac:spMkLst>
            <pc:docMk/>
            <pc:sldMk cId="208031656" sldId="291"/>
            <ac:spMk id="7" creationId="{EB6C94BB-FDC0-48EB-B007-60B0293920DA}"/>
          </ac:spMkLst>
        </pc:spChg>
        <pc:spChg chg="add mod">
          <ac:chgData name="William Grey" userId="37b73424-c081-4fc2-b1af-363f4f3fd4f3" providerId="ADAL" clId="{0F8F3A79-BDB9-4734-B0E6-BF1964FF20FA}" dt="2018-12-11T14:58:39.719" v="627" actId="1076"/>
          <ac:spMkLst>
            <pc:docMk/>
            <pc:sldMk cId="208031656" sldId="291"/>
            <ac:spMk id="10" creationId="{4C3514E2-761C-4072-B259-7FEE8AF13C5D}"/>
          </ac:spMkLst>
        </pc:spChg>
        <pc:spChg chg="add mod">
          <ac:chgData name="William Grey" userId="37b73424-c081-4fc2-b1af-363f4f3fd4f3" providerId="ADAL" clId="{0F8F3A79-BDB9-4734-B0E6-BF1964FF20FA}" dt="2018-12-11T14:57:07.641" v="525" actId="207"/>
          <ac:spMkLst>
            <pc:docMk/>
            <pc:sldMk cId="208031656" sldId="291"/>
            <ac:spMk id="13" creationId="{CDC69006-0470-4460-A24C-3B6EB7AE70A6}"/>
          </ac:spMkLst>
        </pc:spChg>
        <pc:picChg chg="add del mod">
          <ac:chgData name="William Grey" userId="37b73424-c081-4fc2-b1af-363f4f3fd4f3" providerId="ADAL" clId="{0F8F3A79-BDB9-4734-B0E6-BF1964FF20FA}" dt="2018-12-11T14:47:00.920" v="276" actId="478"/>
          <ac:picMkLst>
            <pc:docMk/>
            <pc:sldMk cId="208031656" sldId="291"/>
            <ac:picMk id="3" creationId="{E9E4E384-8134-4686-9D16-78723352EDE3}"/>
          </ac:picMkLst>
        </pc:picChg>
        <pc:picChg chg="del">
          <ac:chgData name="William Grey" userId="37b73424-c081-4fc2-b1af-363f4f3fd4f3" providerId="ADAL" clId="{0F8F3A79-BDB9-4734-B0E6-BF1964FF20FA}" dt="2018-12-11T14:32:38.155" v="76" actId="478"/>
          <ac:picMkLst>
            <pc:docMk/>
            <pc:sldMk cId="208031656" sldId="291"/>
            <ac:picMk id="4" creationId="{00000000-0000-0000-0000-000000000000}"/>
          </ac:picMkLst>
        </pc:picChg>
        <pc:picChg chg="del">
          <ac:chgData name="William Grey" userId="37b73424-c081-4fc2-b1af-363f4f3fd4f3" providerId="ADAL" clId="{0F8F3A79-BDB9-4734-B0E6-BF1964FF20FA}" dt="2018-12-11T14:32:39.030" v="77" actId="478"/>
          <ac:picMkLst>
            <pc:docMk/>
            <pc:sldMk cId="208031656" sldId="291"/>
            <ac:picMk id="5" creationId="{00000000-0000-0000-0000-000000000000}"/>
          </ac:picMkLst>
        </pc:picChg>
        <pc:picChg chg="del">
          <ac:chgData name="William Grey" userId="37b73424-c081-4fc2-b1af-363f4f3fd4f3" providerId="ADAL" clId="{0F8F3A79-BDB9-4734-B0E6-BF1964FF20FA}" dt="2018-12-11T14:32:40.170" v="78" actId="478"/>
          <ac:picMkLst>
            <pc:docMk/>
            <pc:sldMk cId="208031656" sldId="291"/>
            <ac:picMk id="6" creationId="{00000000-0000-0000-0000-000000000000}"/>
          </ac:picMkLst>
        </pc:picChg>
        <pc:picChg chg="add del mod">
          <ac:chgData name="William Grey" userId="37b73424-c081-4fc2-b1af-363f4f3fd4f3" providerId="ADAL" clId="{0F8F3A79-BDB9-4734-B0E6-BF1964FF20FA}" dt="2018-12-11T14:55:50.388" v="416" actId="478"/>
          <ac:picMkLst>
            <pc:docMk/>
            <pc:sldMk cId="208031656" sldId="291"/>
            <ac:picMk id="9" creationId="{FFD89313-8F71-4B6C-8D2A-A61DEF9AFF25}"/>
          </ac:picMkLst>
        </pc:picChg>
        <pc:picChg chg="add mod">
          <ac:chgData name="William Grey" userId="37b73424-c081-4fc2-b1af-363f4f3fd4f3" providerId="ADAL" clId="{0F8F3A79-BDB9-4734-B0E6-BF1964FF20FA}" dt="2018-12-11T14:57:12.421" v="527" actId="1076"/>
          <ac:picMkLst>
            <pc:docMk/>
            <pc:sldMk cId="208031656" sldId="291"/>
            <ac:picMk id="12" creationId="{0FC72A9A-9195-4928-B6A6-7BBC95ACE1E0}"/>
          </ac:picMkLst>
        </pc:picChg>
      </pc:sldChg>
      <pc:sldChg chg="addSp modSp">
        <pc:chgData name="William Grey" userId="37b73424-c081-4fc2-b1af-363f4f3fd4f3" providerId="ADAL" clId="{0F8F3A79-BDB9-4734-B0E6-BF1964FF20FA}" dt="2018-12-11T17:17:29.730" v="1004" actId="1076"/>
        <pc:sldMkLst>
          <pc:docMk/>
          <pc:sldMk cId="1772604774" sldId="292"/>
        </pc:sldMkLst>
        <pc:spChg chg="mod">
          <ac:chgData name="William Grey" userId="37b73424-c081-4fc2-b1af-363f4f3fd4f3" providerId="ADAL" clId="{0F8F3A79-BDB9-4734-B0E6-BF1964FF20FA}" dt="2018-12-11T17:17:04.633" v="1000" actId="27636"/>
          <ac:spMkLst>
            <pc:docMk/>
            <pc:sldMk cId="1772604774" sldId="292"/>
            <ac:spMk id="3" creationId="{00000000-0000-0000-0000-000000000000}"/>
          </ac:spMkLst>
        </pc:spChg>
        <pc:picChg chg="add mod">
          <ac:chgData name="William Grey" userId="37b73424-c081-4fc2-b1af-363f4f3fd4f3" providerId="ADAL" clId="{0F8F3A79-BDB9-4734-B0E6-BF1964FF20FA}" dt="2018-12-11T17:17:29.730" v="1004" actId="1076"/>
          <ac:picMkLst>
            <pc:docMk/>
            <pc:sldMk cId="1772604774" sldId="292"/>
            <ac:picMk id="5" creationId="{C301E235-712D-4AD6-89A0-DF70EC471A36}"/>
          </ac:picMkLst>
        </pc:picChg>
      </pc:sldChg>
    </pc:docChg>
  </pc:docChgLst>
  <pc:docChgLst>
    <pc:chgData name="William Grey" userId="37b73424-c081-4fc2-b1af-363f4f3fd4f3" providerId="ADAL" clId="{CB00363D-64F4-49B4-8750-9AAA4E573BAF}"/>
    <pc:docChg chg="undo custSel addSld delSld modSld sldOrd">
      <pc:chgData name="William Grey" userId="37b73424-c081-4fc2-b1af-363f4f3fd4f3" providerId="ADAL" clId="{CB00363D-64F4-49B4-8750-9AAA4E573BAF}" dt="2022-08-24T13:05:23.743" v="3962" actId="1038"/>
      <pc:docMkLst>
        <pc:docMk/>
      </pc:docMkLst>
      <pc:sldChg chg="addSp delSp modSp mod">
        <pc:chgData name="William Grey" userId="37b73424-c081-4fc2-b1af-363f4f3fd4f3" providerId="ADAL" clId="{CB00363D-64F4-49B4-8750-9AAA4E573BAF}" dt="2022-08-21T19:21:07.372" v="1678" actId="20577"/>
        <pc:sldMkLst>
          <pc:docMk/>
          <pc:sldMk cId="222047521" sldId="280"/>
        </pc:sldMkLst>
        <pc:spChg chg="mod">
          <ac:chgData name="William Grey" userId="37b73424-c081-4fc2-b1af-363f4f3fd4f3" providerId="ADAL" clId="{CB00363D-64F4-49B4-8750-9AAA4E573BAF}" dt="2022-08-21T19:21:07.372" v="1678" actId="20577"/>
          <ac:spMkLst>
            <pc:docMk/>
            <pc:sldMk cId="222047521" sldId="280"/>
            <ac:spMk id="2" creationId="{00000000-0000-0000-0000-000000000000}"/>
          </ac:spMkLst>
        </pc:spChg>
        <pc:spChg chg="del mod">
          <ac:chgData name="William Grey" userId="37b73424-c081-4fc2-b1af-363f4f3fd4f3" providerId="ADAL" clId="{CB00363D-64F4-49B4-8750-9AAA4E573BAF}" dt="2022-08-21T14:06:19.346" v="103" actId="478"/>
          <ac:spMkLst>
            <pc:docMk/>
            <pc:sldMk cId="222047521" sldId="280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CB00363D-64F4-49B4-8750-9AAA4E573BAF}" dt="2022-08-21T14:06:22.399" v="104" actId="478"/>
          <ac:spMkLst>
            <pc:docMk/>
            <pc:sldMk cId="222047521" sldId="280"/>
            <ac:spMk id="5" creationId="{FCB3D84B-C258-4D5D-A210-7762682F6185}"/>
          </ac:spMkLst>
        </pc:spChg>
      </pc:sldChg>
      <pc:sldChg chg="modSp mod">
        <pc:chgData name="William Grey" userId="37b73424-c081-4fc2-b1af-363f4f3fd4f3" providerId="ADAL" clId="{CB00363D-64F4-49B4-8750-9AAA4E573BAF}" dt="2022-08-22T19:32:33.748" v="3634" actId="21"/>
        <pc:sldMkLst>
          <pc:docMk/>
          <pc:sldMk cId="2271034625" sldId="281"/>
        </pc:sldMkLst>
        <pc:spChg chg="mod">
          <ac:chgData name="William Grey" userId="37b73424-c081-4fc2-b1af-363f4f3fd4f3" providerId="ADAL" clId="{CB00363D-64F4-49B4-8750-9AAA4E573BAF}" dt="2022-08-21T21:07:01.466" v="1970" actId="20577"/>
          <ac:spMkLst>
            <pc:docMk/>
            <pc:sldMk cId="2271034625" sldId="281"/>
            <ac:spMk id="2" creationId="{00000000-0000-0000-0000-000000000000}"/>
          </ac:spMkLst>
        </pc:spChg>
        <pc:spChg chg="mod">
          <ac:chgData name="William Grey" userId="37b73424-c081-4fc2-b1af-363f4f3fd4f3" providerId="ADAL" clId="{CB00363D-64F4-49B4-8750-9AAA4E573BAF}" dt="2022-08-22T19:32:33.748" v="3634" actId="21"/>
          <ac:spMkLst>
            <pc:docMk/>
            <pc:sldMk cId="2271034625" sldId="281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CB00363D-64F4-49B4-8750-9AAA4E573BAF}" dt="2022-08-24T13:01:30.309" v="3847" actId="962"/>
        <pc:sldMkLst>
          <pc:docMk/>
          <pc:sldMk cId="3285130727" sldId="286"/>
        </pc:sldMkLst>
        <pc:spChg chg="mod">
          <ac:chgData name="William Grey" userId="37b73424-c081-4fc2-b1af-363f4f3fd4f3" providerId="ADAL" clId="{CB00363D-64F4-49B4-8750-9AAA4E573BAF}" dt="2022-08-21T17:23:05.238" v="699" actId="20577"/>
          <ac:spMkLst>
            <pc:docMk/>
            <pc:sldMk cId="3285130727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CB00363D-64F4-49B4-8750-9AAA4E573BAF}" dt="2022-08-21T17:21:44.613" v="694" actId="20577"/>
          <ac:spMkLst>
            <pc:docMk/>
            <pc:sldMk cId="3285130727" sldId="286"/>
            <ac:spMk id="9" creationId="{02BB228B-3019-4654-8F77-B0BB5073C25D}"/>
          </ac:spMkLst>
        </pc:spChg>
        <pc:graphicFrameChg chg="mod modGraphic">
          <ac:chgData name="William Grey" userId="37b73424-c081-4fc2-b1af-363f4f3fd4f3" providerId="ADAL" clId="{CB00363D-64F4-49B4-8750-9AAA4E573BAF}" dt="2022-08-21T17:22:58.616" v="697" actId="113"/>
          <ac:graphicFrameMkLst>
            <pc:docMk/>
            <pc:sldMk cId="3285130727" sldId="286"/>
            <ac:graphicFrameMk id="7" creationId="{00000000-0000-0000-0000-000000000000}"/>
          </ac:graphicFrameMkLst>
        </pc:graphicFrameChg>
        <pc:picChg chg="del mod">
          <ac:chgData name="William Grey" userId="37b73424-c081-4fc2-b1af-363f4f3fd4f3" providerId="ADAL" clId="{CB00363D-64F4-49B4-8750-9AAA4E573BAF}" dt="2022-08-24T13:01:25.635" v="3843" actId="478"/>
          <ac:picMkLst>
            <pc:docMk/>
            <pc:sldMk cId="3285130727" sldId="286"/>
            <ac:picMk id="4" creationId="{901FAD7E-6907-41CB-B2BB-B8ACBD399B08}"/>
          </ac:picMkLst>
        </pc:picChg>
        <pc:picChg chg="add mod">
          <ac:chgData name="William Grey" userId="37b73424-c081-4fc2-b1af-363f4f3fd4f3" providerId="ADAL" clId="{CB00363D-64F4-49B4-8750-9AAA4E573BAF}" dt="2022-08-24T13:01:30.309" v="3847" actId="962"/>
          <ac:picMkLst>
            <pc:docMk/>
            <pc:sldMk cId="3285130727" sldId="286"/>
            <ac:picMk id="5" creationId="{40BDEB3B-6A8D-4B9D-9526-F27AC05D32B0}"/>
          </ac:picMkLst>
        </pc:picChg>
      </pc:sldChg>
      <pc:sldChg chg="addSp delSp modSp mod">
        <pc:chgData name="William Grey" userId="37b73424-c081-4fc2-b1af-363f4f3fd4f3" providerId="ADAL" clId="{CB00363D-64F4-49B4-8750-9AAA4E573BAF}" dt="2022-08-24T13:01:58.391" v="3855" actId="1076"/>
        <pc:sldMkLst>
          <pc:docMk/>
          <pc:sldMk cId="1519633396" sldId="288"/>
        </pc:sldMkLst>
        <pc:spChg chg="mod">
          <ac:chgData name="William Grey" userId="37b73424-c081-4fc2-b1af-363f4f3fd4f3" providerId="ADAL" clId="{CB00363D-64F4-49B4-8750-9AAA4E573BAF}" dt="2022-08-21T17:31:31.482" v="834" actId="20577"/>
          <ac:spMkLst>
            <pc:docMk/>
            <pc:sldMk cId="1519633396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CB00363D-64F4-49B4-8750-9AAA4E573BAF}" dt="2022-08-21T17:33:46.072" v="1026" actId="20577"/>
          <ac:spMkLst>
            <pc:docMk/>
            <pc:sldMk cId="1519633396" sldId="288"/>
            <ac:spMk id="13" creationId="{C726D178-F478-467A-AF1D-F5C59915D98A}"/>
          </ac:spMkLst>
        </pc:spChg>
        <pc:graphicFrameChg chg="mod modGraphic">
          <ac:chgData name="William Grey" userId="37b73424-c081-4fc2-b1af-363f4f3fd4f3" providerId="ADAL" clId="{CB00363D-64F4-49B4-8750-9AAA4E573BAF}" dt="2022-08-21T17:29:48.119" v="805" actId="1076"/>
          <ac:graphicFrameMkLst>
            <pc:docMk/>
            <pc:sldMk cId="1519633396" sldId="288"/>
            <ac:graphicFrameMk id="14" creationId="{EA3B5BF6-7024-4955-92BD-76CE9CD9E36B}"/>
          </ac:graphicFrameMkLst>
        </pc:graphicFrameChg>
        <pc:picChg chg="add mod">
          <ac:chgData name="William Grey" userId="37b73424-c081-4fc2-b1af-363f4f3fd4f3" providerId="ADAL" clId="{CB00363D-64F4-49B4-8750-9AAA4E573BAF}" dt="2022-08-24T13:01:58.391" v="3855" actId="1076"/>
          <ac:picMkLst>
            <pc:docMk/>
            <pc:sldMk cId="1519633396" sldId="288"/>
            <ac:picMk id="4" creationId="{3C4EC14D-064C-49EA-B272-8F7DB9CCB030}"/>
          </ac:picMkLst>
        </pc:picChg>
        <pc:picChg chg="del mod">
          <ac:chgData name="William Grey" userId="37b73424-c081-4fc2-b1af-363f4f3fd4f3" providerId="ADAL" clId="{CB00363D-64F4-49B4-8750-9AAA4E573BAF}" dt="2022-08-24T13:01:34.112" v="3848" actId="478"/>
          <ac:picMkLst>
            <pc:docMk/>
            <pc:sldMk cId="1519633396" sldId="288"/>
            <ac:picMk id="12" creationId="{BF52D9AD-030E-4A22-AB14-3F40BA795255}"/>
          </ac:picMkLst>
        </pc:picChg>
      </pc:sldChg>
      <pc:sldChg chg="addSp delSp modSp del mod">
        <pc:chgData name="William Grey" userId="37b73424-c081-4fc2-b1af-363f4f3fd4f3" providerId="ADAL" clId="{CB00363D-64F4-49B4-8750-9AAA4E573BAF}" dt="2022-08-22T15:37:26.020" v="3181" actId="47"/>
        <pc:sldMkLst>
          <pc:docMk/>
          <pc:sldMk cId="4119146933" sldId="290"/>
        </pc:sldMkLst>
        <pc:spChg chg="mod">
          <ac:chgData name="William Grey" userId="37b73424-c081-4fc2-b1af-363f4f3fd4f3" providerId="ADAL" clId="{CB00363D-64F4-49B4-8750-9AAA4E573BAF}" dt="2022-08-21T14:04:58.563" v="32" actId="27636"/>
          <ac:spMkLst>
            <pc:docMk/>
            <pc:sldMk cId="4119146933" sldId="290"/>
            <ac:spMk id="2" creationId="{00000000-0000-0000-0000-000000000000}"/>
          </ac:spMkLst>
        </pc:spChg>
        <pc:spChg chg="add del mod">
          <ac:chgData name="William Grey" userId="37b73424-c081-4fc2-b1af-363f4f3fd4f3" providerId="ADAL" clId="{CB00363D-64F4-49B4-8750-9AAA4E573BAF}" dt="2022-08-21T22:19:45.199" v="2533" actId="478"/>
          <ac:spMkLst>
            <pc:docMk/>
            <pc:sldMk cId="4119146933" sldId="290"/>
            <ac:spMk id="4" creationId="{7778A3B4-51D7-41D3-AEC2-00C9E7DC2BF1}"/>
          </ac:spMkLst>
        </pc:spChg>
        <pc:graphicFrameChg chg="modGraphic">
          <ac:chgData name="William Grey" userId="37b73424-c081-4fc2-b1af-363f4f3fd4f3" providerId="ADAL" clId="{CB00363D-64F4-49B4-8750-9AAA4E573BAF}" dt="2022-08-21T22:20:19.587" v="2540" actId="113"/>
          <ac:graphicFrameMkLst>
            <pc:docMk/>
            <pc:sldMk cId="4119146933" sldId="290"/>
            <ac:graphicFrameMk id="8" creationId="{A240ACCF-0631-4200-9806-24191A556252}"/>
          </ac:graphicFrameMkLst>
        </pc:graphicFrameChg>
        <pc:picChg chg="add mod">
          <ac:chgData name="William Grey" userId="37b73424-c081-4fc2-b1af-363f4f3fd4f3" providerId="ADAL" clId="{CB00363D-64F4-49B4-8750-9AAA4E573BAF}" dt="2022-08-21T22:19:54.220" v="2538" actId="14100"/>
          <ac:picMkLst>
            <pc:docMk/>
            <pc:sldMk cId="4119146933" sldId="290"/>
            <ac:picMk id="6" creationId="{3B56E536-A411-43E2-90B6-F8402592A5C3}"/>
          </ac:picMkLst>
        </pc:picChg>
        <pc:picChg chg="del mod">
          <ac:chgData name="William Grey" userId="37b73424-c081-4fc2-b1af-363f4f3fd4f3" providerId="ADAL" clId="{CB00363D-64F4-49B4-8750-9AAA4E573BAF}" dt="2022-08-21T22:19:41.971" v="2532" actId="478"/>
          <ac:picMkLst>
            <pc:docMk/>
            <pc:sldMk cId="4119146933" sldId="290"/>
            <ac:picMk id="7" creationId="{25DA8945-9E42-434F-B761-E5A2986A8959}"/>
          </ac:picMkLst>
        </pc:picChg>
      </pc:sldChg>
      <pc:sldChg chg="addSp delSp modSp mod">
        <pc:chgData name="William Grey" userId="37b73424-c081-4fc2-b1af-363f4f3fd4f3" providerId="ADAL" clId="{CB00363D-64F4-49B4-8750-9AAA4E573BAF}" dt="2022-08-24T13:03:04.439" v="3878" actId="20577"/>
        <pc:sldMkLst>
          <pc:docMk/>
          <pc:sldMk cId="208031656" sldId="291"/>
        </pc:sldMkLst>
        <pc:spChg chg="del mod">
          <ac:chgData name="William Grey" userId="37b73424-c081-4fc2-b1af-363f4f3fd4f3" providerId="ADAL" clId="{CB00363D-64F4-49B4-8750-9AAA4E573BAF}" dt="2022-08-24T13:02:45.905" v="3873" actId="478"/>
          <ac:spMkLst>
            <pc:docMk/>
            <pc:sldMk cId="208031656" sldId="291"/>
            <ac:spMk id="2" creationId="{7A36A13A-799D-454B-8484-02D1C4DBD752}"/>
          </ac:spMkLst>
        </pc:spChg>
        <pc:spChg chg="mod">
          <ac:chgData name="William Grey" userId="37b73424-c081-4fc2-b1af-363f4f3fd4f3" providerId="ADAL" clId="{CB00363D-64F4-49B4-8750-9AAA4E573BAF}" dt="2022-08-21T17:36:58.982" v="1093" actId="20577"/>
          <ac:spMkLst>
            <pc:docMk/>
            <pc:sldMk cId="208031656" sldId="291"/>
            <ac:spMk id="7" creationId="{EB6C94BB-FDC0-48EB-B007-60B0293920DA}"/>
          </ac:spMkLst>
        </pc:spChg>
        <pc:spChg chg="del mod">
          <ac:chgData name="William Grey" userId="37b73424-c081-4fc2-b1af-363f4f3fd4f3" providerId="ADAL" clId="{CB00363D-64F4-49B4-8750-9AAA4E573BAF}" dt="2022-08-21T18:21:53.732" v="1631" actId="478"/>
          <ac:spMkLst>
            <pc:docMk/>
            <pc:sldMk cId="208031656" sldId="291"/>
            <ac:spMk id="8" creationId="{7E6B4DCC-611E-4066-8515-DD7C2709C90C}"/>
          </ac:spMkLst>
        </pc:spChg>
        <pc:spChg chg="add del mod">
          <ac:chgData name="William Grey" userId="37b73424-c081-4fc2-b1af-363f4f3fd4f3" providerId="ADAL" clId="{CB00363D-64F4-49B4-8750-9AAA4E573BAF}" dt="2022-08-24T13:02:38.776" v="3871" actId="478"/>
          <ac:spMkLst>
            <pc:docMk/>
            <pc:sldMk cId="208031656" sldId="291"/>
            <ac:spMk id="9" creationId="{AC4CEDB2-64EC-4809-8758-FA17C5279FAE}"/>
          </ac:spMkLst>
        </pc:spChg>
        <pc:spChg chg="mod">
          <ac:chgData name="William Grey" userId="37b73424-c081-4fc2-b1af-363f4f3fd4f3" providerId="ADAL" clId="{CB00363D-64F4-49B4-8750-9AAA4E573BAF}" dt="2022-08-24T13:03:04.439" v="3878" actId="20577"/>
          <ac:spMkLst>
            <pc:docMk/>
            <pc:sldMk cId="208031656" sldId="291"/>
            <ac:spMk id="10" creationId="{4C3514E2-761C-4072-B259-7FEE8AF13C5D}"/>
          </ac:spMkLst>
        </pc:spChg>
        <pc:spChg chg="del">
          <ac:chgData name="William Grey" userId="37b73424-c081-4fc2-b1af-363f4f3fd4f3" providerId="ADAL" clId="{CB00363D-64F4-49B4-8750-9AAA4E573BAF}" dt="2022-08-24T13:02:36.347" v="3870" actId="478"/>
          <ac:spMkLst>
            <pc:docMk/>
            <pc:sldMk cId="208031656" sldId="291"/>
            <ac:spMk id="13" creationId="{CDC69006-0470-4460-A24C-3B6EB7AE70A6}"/>
          </ac:spMkLst>
        </pc:spChg>
        <pc:picChg chg="del">
          <ac:chgData name="William Grey" userId="37b73424-c081-4fc2-b1af-363f4f3fd4f3" providerId="ADAL" clId="{CB00363D-64F4-49B4-8750-9AAA4E573BAF}" dt="2022-08-24T13:02:34.542" v="3869" actId="478"/>
          <ac:picMkLst>
            <pc:docMk/>
            <pc:sldMk cId="208031656" sldId="291"/>
            <ac:picMk id="12" creationId="{0FC72A9A-9195-4928-B6A6-7BBC95ACE1E0}"/>
          </ac:picMkLst>
        </pc:picChg>
        <pc:cxnChg chg="add del mod">
          <ac:chgData name="William Grey" userId="37b73424-c081-4fc2-b1af-363f4f3fd4f3" providerId="ADAL" clId="{CB00363D-64F4-49B4-8750-9AAA4E573BAF}" dt="2022-08-24T13:02:42.167" v="3872" actId="478"/>
          <ac:cxnSpMkLst>
            <pc:docMk/>
            <pc:sldMk cId="208031656" sldId="291"/>
            <ac:cxnSpMk id="11" creationId="{B6DBA632-E467-4AC8-8463-6F3F3511A81F}"/>
          </ac:cxnSpMkLst>
        </pc:cxnChg>
        <pc:cxnChg chg="add del mod">
          <ac:chgData name="William Grey" userId="37b73424-c081-4fc2-b1af-363f4f3fd4f3" providerId="ADAL" clId="{CB00363D-64F4-49B4-8750-9AAA4E573BAF}" dt="2022-08-24T13:02:42.167" v="3872" actId="478"/>
          <ac:cxnSpMkLst>
            <pc:docMk/>
            <pc:sldMk cId="208031656" sldId="291"/>
            <ac:cxnSpMk id="14" creationId="{F0EB6E3D-7363-4B9C-8493-43D555D235B1}"/>
          </ac:cxnSpMkLst>
        </pc:cxnChg>
      </pc:sldChg>
      <pc:sldChg chg="delSp modSp mod">
        <pc:chgData name="William Grey" userId="37b73424-c081-4fc2-b1af-363f4f3fd4f3" providerId="ADAL" clId="{CB00363D-64F4-49B4-8750-9AAA4E573BAF}" dt="2022-08-22T15:59:59.611" v="3555" actId="20577"/>
        <pc:sldMkLst>
          <pc:docMk/>
          <pc:sldMk cId="1772604774" sldId="292"/>
        </pc:sldMkLst>
        <pc:spChg chg="mod">
          <ac:chgData name="William Grey" userId="37b73424-c081-4fc2-b1af-363f4f3fd4f3" providerId="ADAL" clId="{CB00363D-64F4-49B4-8750-9AAA4E573BAF}" dt="2022-08-21T14:04:58.568" v="33" actId="27636"/>
          <ac:spMkLst>
            <pc:docMk/>
            <pc:sldMk cId="1772604774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CB00363D-64F4-49B4-8750-9AAA4E573BAF}" dt="2022-08-22T15:59:59.611" v="3555" actId="20577"/>
          <ac:spMkLst>
            <pc:docMk/>
            <pc:sldMk cId="1772604774" sldId="292"/>
            <ac:spMk id="3" creationId="{00000000-0000-0000-0000-000000000000}"/>
          </ac:spMkLst>
        </pc:spChg>
        <pc:picChg chg="del mod">
          <ac:chgData name="William Grey" userId="37b73424-c081-4fc2-b1af-363f4f3fd4f3" providerId="ADAL" clId="{CB00363D-64F4-49B4-8750-9AAA4E573BAF}" dt="2022-08-22T15:59:51.936" v="3547" actId="478"/>
          <ac:picMkLst>
            <pc:docMk/>
            <pc:sldMk cId="1772604774" sldId="292"/>
            <ac:picMk id="5" creationId="{C301E235-712D-4AD6-89A0-DF70EC471A36}"/>
          </ac:picMkLst>
        </pc:picChg>
      </pc:sldChg>
      <pc:sldChg chg="modSp del mod">
        <pc:chgData name="William Grey" userId="37b73424-c081-4fc2-b1af-363f4f3fd4f3" providerId="ADAL" clId="{CB00363D-64F4-49B4-8750-9AAA4E573BAF}" dt="2022-08-22T15:59:42.897" v="3546" actId="47"/>
        <pc:sldMkLst>
          <pc:docMk/>
          <pc:sldMk cId="1245495419" sldId="293"/>
        </pc:sldMkLst>
        <pc:spChg chg="mod">
          <ac:chgData name="William Grey" userId="37b73424-c081-4fc2-b1af-363f4f3fd4f3" providerId="ADAL" clId="{CB00363D-64F4-49B4-8750-9AAA4E573BAF}" dt="2022-08-21T22:43:42.811" v="2774" actId="20577"/>
          <ac:spMkLst>
            <pc:docMk/>
            <pc:sldMk cId="1245495419" sldId="293"/>
            <ac:spMk id="2" creationId="{FC0D6587-8900-4060-9A86-A1DFF4CC4C34}"/>
          </ac:spMkLst>
        </pc:spChg>
        <pc:picChg chg="mod">
          <ac:chgData name="William Grey" userId="37b73424-c081-4fc2-b1af-363f4f3fd4f3" providerId="ADAL" clId="{CB00363D-64F4-49B4-8750-9AAA4E573BAF}" dt="2022-08-21T22:09:05.955" v="2529" actId="1076"/>
          <ac:picMkLst>
            <pc:docMk/>
            <pc:sldMk cId="1245495419" sldId="293"/>
            <ac:picMk id="4" creationId="{2652AB8C-6D6E-4384-AC1C-96A964167703}"/>
          </ac:picMkLst>
        </pc:picChg>
      </pc:sldChg>
      <pc:sldChg chg="addSp delSp modSp new mod">
        <pc:chgData name="William Grey" userId="37b73424-c081-4fc2-b1af-363f4f3fd4f3" providerId="ADAL" clId="{CB00363D-64F4-49B4-8750-9AAA4E573BAF}" dt="2022-08-22T19:33:55.232" v="3746" actId="1076"/>
        <pc:sldMkLst>
          <pc:docMk/>
          <pc:sldMk cId="2551869224" sldId="294"/>
        </pc:sldMkLst>
        <pc:spChg chg="mod">
          <ac:chgData name="William Grey" userId="37b73424-c081-4fc2-b1af-363f4f3fd4f3" providerId="ADAL" clId="{CB00363D-64F4-49B4-8750-9AAA4E573BAF}" dt="2022-08-21T22:49:44.795" v="2813" actId="20577"/>
          <ac:spMkLst>
            <pc:docMk/>
            <pc:sldMk cId="2551869224" sldId="294"/>
            <ac:spMk id="2" creationId="{50B6EA32-F371-4B09-B1E1-530D696C0012}"/>
          </ac:spMkLst>
        </pc:spChg>
        <pc:spChg chg="del">
          <ac:chgData name="William Grey" userId="37b73424-c081-4fc2-b1af-363f4f3fd4f3" providerId="ADAL" clId="{CB00363D-64F4-49B4-8750-9AAA4E573BAF}" dt="2022-08-21T14:01:15.478" v="1"/>
          <ac:spMkLst>
            <pc:docMk/>
            <pc:sldMk cId="2551869224" sldId="294"/>
            <ac:spMk id="3" creationId="{6A8849C0-EADF-4C69-8159-923B6EEC1D28}"/>
          </ac:spMkLst>
        </pc:spChg>
        <pc:spChg chg="add mod">
          <ac:chgData name="William Grey" userId="37b73424-c081-4fc2-b1af-363f4f3fd4f3" providerId="ADAL" clId="{CB00363D-64F4-49B4-8750-9AAA4E573BAF}" dt="2022-08-22T19:33:55.232" v="3746" actId="1076"/>
          <ac:spMkLst>
            <pc:docMk/>
            <pc:sldMk cId="2551869224" sldId="294"/>
            <ac:spMk id="7" creationId="{B4B89C79-FE5F-49AC-A44F-AF5E4054E223}"/>
          </ac:spMkLst>
        </pc:spChg>
        <pc:graphicFrameChg chg="add mod modGraphic">
          <ac:chgData name="William Grey" userId="37b73424-c081-4fc2-b1af-363f4f3fd4f3" providerId="ADAL" clId="{CB00363D-64F4-49B4-8750-9AAA4E573BAF}" dt="2022-08-21T20:53:27.718" v="1903"/>
          <ac:graphicFrameMkLst>
            <pc:docMk/>
            <pc:sldMk cId="2551869224" sldId="294"/>
            <ac:graphicFrameMk id="6" creationId="{ED2FDECE-9C33-4B04-80D9-4A0B7CEF3EB2}"/>
          </ac:graphicFrameMkLst>
        </pc:graphicFrameChg>
        <pc:picChg chg="add mod">
          <ac:chgData name="William Grey" userId="37b73424-c081-4fc2-b1af-363f4f3fd4f3" providerId="ADAL" clId="{CB00363D-64F4-49B4-8750-9AAA4E573BAF}" dt="2022-08-21T14:01:24.134" v="6" actId="14100"/>
          <ac:picMkLst>
            <pc:docMk/>
            <pc:sldMk cId="2551869224" sldId="294"/>
            <ac:picMk id="5" creationId="{78DFA985-CEC7-4298-A0F6-76596C259F13}"/>
          </ac:picMkLst>
        </pc:picChg>
      </pc:sldChg>
      <pc:sldChg chg="modSp new mod">
        <pc:chgData name="William Grey" userId="37b73424-c081-4fc2-b1af-363f4f3fd4f3" providerId="ADAL" clId="{CB00363D-64F4-49B4-8750-9AAA4E573BAF}" dt="2022-08-22T14:39:29.527" v="2814" actId="15"/>
        <pc:sldMkLst>
          <pc:docMk/>
          <pc:sldMk cId="2252201021" sldId="295"/>
        </pc:sldMkLst>
        <pc:spChg chg="mod">
          <ac:chgData name="William Grey" userId="37b73424-c081-4fc2-b1af-363f4f3fd4f3" providerId="ADAL" clId="{CB00363D-64F4-49B4-8750-9AAA4E573BAF}" dt="2022-08-21T14:05:19.097" v="55" actId="20577"/>
          <ac:spMkLst>
            <pc:docMk/>
            <pc:sldMk cId="2252201021" sldId="295"/>
            <ac:spMk id="2" creationId="{35F18DAE-25A7-4BB9-B135-38954446A157}"/>
          </ac:spMkLst>
        </pc:spChg>
        <pc:spChg chg="mod">
          <ac:chgData name="William Grey" userId="37b73424-c081-4fc2-b1af-363f4f3fd4f3" providerId="ADAL" clId="{CB00363D-64F4-49B4-8750-9AAA4E573BAF}" dt="2022-08-22T14:39:29.527" v="2814" actId="15"/>
          <ac:spMkLst>
            <pc:docMk/>
            <pc:sldMk cId="2252201021" sldId="295"/>
            <ac:spMk id="3" creationId="{78682DD8-C413-458A-8DEC-356648854C1B}"/>
          </ac:spMkLst>
        </pc:spChg>
      </pc:sldChg>
      <pc:sldChg chg="addSp delSp modSp new mod">
        <pc:chgData name="William Grey" userId="37b73424-c081-4fc2-b1af-363f4f3fd4f3" providerId="ADAL" clId="{CB00363D-64F4-49B4-8750-9AAA4E573BAF}" dt="2022-08-21T18:24:29.873" v="1665" actId="20577"/>
        <pc:sldMkLst>
          <pc:docMk/>
          <pc:sldMk cId="3349859137" sldId="296"/>
        </pc:sldMkLst>
        <pc:spChg chg="mod">
          <ac:chgData name="William Grey" userId="37b73424-c081-4fc2-b1af-363f4f3fd4f3" providerId="ADAL" clId="{CB00363D-64F4-49B4-8750-9AAA4E573BAF}" dt="2022-08-21T18:24:29.873" v="1665" actId="20577"/>
          <ac:spMkLst>
            <pc:docMk/>
            <pc:sldMk cId="3349859137" sldId="296"/>
            <ac:spMk id="2" creationId="{CA951F41-BB83-4C1C-8586-A9738769FB8F}"/>
          </ac:spMkLst>
        </pc:spChg>
        <pc:spChg chg="del">
          <ac:chgData name="William Grey" userId="37b73424-c081-4fc2-b1af-363f4f3fd4f3" providerId="ADAL" clId="{CB00363D-64F4-49B4-8750-9AAA4E573BAF}" dt="2022-08-21T17:45:41.711" v="1467" actId="478"/>
          <ac:spMkLst>
            <pc:docMk/>
            <pc:sldMk cId="3349859137" sldId="296"/>
            <ac:spMk id="3" creationId="{04CA3F71-7679-4865-A4BF-CD92E7A37FDF}"/>
          </ac:spMkLst>
        </pc:spChg>
        <pc:spChg chg="add mod">
          <ac:chgData name="William Grey" userId="37b73424-c081-4fc2-b1af-363f4f3fd4f3" providerId="ADAL" clId="{CB00363D-64F4-49B4-8750-9AAA4E573BAF}" dt="2022-08-21T18:20:09.252" v="1606" actId="115"/>
          <ac:spMkLst>
            <pc:docMk/>
            <pc:sldMk cId="3349859137" sldId="296"/>
            <ac:spMk id="8" creationId="{EDAE2711-107D-47DA-9275-7018CECA24C8}"/>
          </ac:spMkLst>
        </pc:spChg>
        <pc:picChg chg="add del mod">
          <ac:chgData name="William Grey" userId="37b73424-c081-4fc2-b1af-363f4f3fd4f3" providerId="ADAL" clId="{CB00363D-64F4-49B4-8750-9AAA4E573BAF}" dt="2022-08-21T17:47:33.969" v="1471" actId="21"/>
          <ac:picMkLst>
            <pc:docMk/>
            <pc:sldMk cId="3349859137" sldId="296"/>
            <ac:picMk id="5" creationId="{D1BE268B-3B23-4759-8762-299DD70976D0}"/>
          </ac:picMkLst>
        </pc:picChg>
        <pc:picChg chg="add mod">
          <ac:chgData name="William Grey" userId="37b73424-c081-4fc2-b1af-363f4f3fd4f3" providerId="ADAL" clId="{CB00363D-64F4-49B4-8750-9AAA4E573BAF}" dt="2022-08-21T18:15:40.252" v="1487" actId="1076"/>
          <ac:picMkLst>
            <pc:docMk/>
            <pc:sldMk cId="3349859137" sldId="296"/>
            <ac:picMk id="7" creationId="{92A45263-76F9-4C55-8AFE-BED1F9029D64}"/>
          </ac:picMkLst>
        </pc:picChg>
        <pc:cxnChg chg="add mod">
          <ac:chgData name="William Grey" userId="37b73424-c081-4fc2-b1af-363f4f3fd4f3" providerId="ADAL" clId="{CB00363D-64F4-49B4-8750-9AAA4E573BAF}" dt="2022-08-21T18:20:41.709" v="1610" actId="208"/>
          <ac:cxnSpMkLst>
            <pc:docMk/>
            <pc:sldMk cId="3349859137" sldId="296"/>
            <ac:cxnSpMk id="10" creationId="{6D294849-AE65-48EA-85C1-B8BC894569F6}"/>
          </ac:cxnSpMkLst>
        </pc:cxnChg>
        <pc:cxnChg chg="add mod">
          <ac:chgData name="William Grey" userId="37b73424-c081-4fc2-b1af-363f4f3fd4f3" providerId="ADAL" clId="{CB00363D-64F4-49B4-8750-9AAA4E573BAF}" dt="2022-08-21T18:20:54.134" v="1612" actId="1076"/>
          <ac:cxnSpMkLst>
            <pc:docMk/>
            <pc:sldMk cId="3349859137" sldId="296"/>
            <ac:cxnSpMk id="12" creationId="{2E63DFF6-A24A-4F49-8A85-94327E728D4B}"/>
          </ac:cxnSpMkLst>
        </pc:cxnChg>
      </pc:sldChg>
      <pc:sldChg chg="delSp modSp add mod ord">
        <pc:chgData name="William Grey" userId="37b73424-c081-4fc2-b1af-363f4f3fd4f3" providerId="ADAL" clId="{CB00363D-64F4-49B4-8750-9AAA4E573BAF}" dt="2022-08-22T15:30:47.092" v="3117" actId="20577"/>
        <pc:sldMkLst>
          <pc:docMk/>
          <pc:sldMk cId="3455400888" sldId="297"/>
        </pc:sldMkLst>
        <pc:spChg chg="mod">
          <ac:chgData name="William Grey" userId="37b73424-c081-4fc2-b1af-363f4f3fd4f3" providerId="ADAL" clId="{CB00363D-64F4-49B4-8750-9AAA4E573BAF}" dt="2022-08-21T21:53:22.192" v="2496" actId="20577"/>
          <ac:spMkLst>
            <pc:docMk/>
            <pc:sldMk cId="3455400888" sldId="297"/>
            <ac:spMk id="2" creationId="{00000000-0000-0000-0000-000000000000}"/>
          </ac:spMkLst>
        </pc:spChg>
        <pc:spChg chg="mod">
          <ac:chgData name="William Grey" userId="37b73424-c081-4fc2-b1af-363f4f3fd4f3" providerId="ADAL" clId="{CB00363D-64F4-49B4-8750-9AAA4E573BAF}" dt="2022-08-22T15:30:47.092" v="3117" actId="20577"/>
          <ac:spMkLst>
            <pc:docMk/>
            <pc:sldMk cId="3455400888" sldId="297"/>
            <ac:spMk id="3" creationId="{00000000-0000-0000-0000-000000000000}"/>
          </ac:spMkLst>
        </pc:spChg>
        <pc:spChg chg="del">
          <ac:chgData name="William Grey" userId="37b73424-c081-4fc2-b1af-363f4f3fd4f3" providerId="ADAL" clId="{CB00363D-64F4-49B4-8750-9AAA4E573BAF}" dt="2022-08-21T21:53:31.369" v="2497" actId="478"/>
          <ac:spMkLst>
            <pc:docMk/>
            <pc:sldMk cId="3455400888" sldId="297"/>
            <ac:spMk id="4" creationId="{8046B0AC-CA72-430A-BC9A-BDD9B1996212}"/>
          </ac:spMkLst>
        </pc:spChg>
        <pc:spChg chg="del">
          <ac:chgData name="William Grey" userId="37b73424-c081-4fc2-b1af-363f4f3fd4f3" providerId="ADAL" clId="{CB00363D-64F4-49B4-8750-9AAA4E573BAF}" dt="2022-08-21T21:53:31.369" v="2497" actId="478"/>
          <ac:spMkLst>
            <pc:docMk/>
            <pc:sldMk cId="3455400888" sldId="297"/>
            <ac:spMk id="5" creationId="{C78E7F7E-2ABC-4F14-BE56-8F82AE23F0C8}"/>
          </ac:spMkLst>
        </pc:spChg>
        <pc:spChg chg="del">
          <ac:chgData name="William Grey" userId="37b73424-c081-4fc2-b1af-363f4f3fd4f3" providerId="ADAL" clId="{CB00363D-64F4-49B4-8750-9AAA4E573BAF}" dt="2022-08-21T21:53:31.369" v="2497" actId="478"/>
          <ac:spMkLst>
            <pc:docMk/>
            <pc:sldMk cId="3455400888" sldId="297"/>
            <ac:spMk id="6" creationId="{F029379F-93B4-4FCF-9204-4412096F33BD}"/>
          </ac:spMkLst>
        </pc:spChg>
        <pc:spChg chg="del">
          <ac:chgData name="William Grey" userId="37b73424-c081-4fc2-b1af-363f4f3fd4f3" providerId="ADAL" clId="{CB00363D-64F4-49B4-8750-9AAA4E573BAF}" dt="2022-08-21T21:53:31.369" v="2497" actId="478"/>
          <ac:spMkLst>
            <pc:docMk/>
            <pc:sldMk cId="3455400888" sldId="297"/>
            <ac:spMk id="7" creationId="{C71D8B81-3BA7-4454-BAA0-20D317646208}"/>
          </ac:spMkLst>
        </pc:spChg>
        <pc:spChg chg="del">
          <ac:chgData name="William Grey" userId="37b73424-c081-4fc2-b1af-363f4f3fd4f3" providerId="ADAL" clId="{CB00363D-64F4-49B4-8750-9AAA4E573BAF}" dt="2022-08-21T21:53:31.369" v="2497" actId="478"/>
          <ac:spMkLst>
            <pc:docMk/>
            <pc:sldMk cId="3455400888" sldId="297"/>
            <ac:spMk id="12" creationId="{B7508C5B-8933-4BAF-A66D-FE9582C339F0}"/>
          </ac:spMkLst>
        </pc:spChg>
        <pc:spChg chg="del">
          <ac:chgData name="William Grey" userId="37b73424-c081-4fc2-b1af-363f4f3fd4f3" providerId="ADAL" clId="{CB00363D-64F4-49B4-8750-9AAA4E573BAF}" dt="2022-08-21T21:53:31.369" v="2497" actId="478"/>
          <ac:spMkLst>
            <pc:docMk/>
            <pc:sldMk cId="3455400888" sldId="297"/>
            <ac:spMk id="13" creationId="{A0ACE6D3-F289-4971-8E82-52C403DCA1DB}"/>
          </ac:spMkLst>
        </pc:spChg>
        <pc:cxnChg chg="del">
          <ac:chgData name="William Grey" userId="37b73424-c081-4fc2-b1af-363f4f3fd4f3" providerId="ADAL" clId="{CB00363D-64F4-49B4-8750-9AAA4E573BAF}" dt="2022-08-21T21:53:31.369" v="2497" actId="478"/>
          <ac:cxnSpMkLst>
            <pc:docMk/>
            <pc:sldMk cId="3455400888" sldId="297"/>
            <ac:cxnSpMk id="8" creationId="{11328778-E0C1-42D5-BDDC-88357111992B}"/>
          </ac:cxnSpMkLst>
        </pc:cxnChg>
        <pc:cxnChg chg="del">
          <ac:chgData name="William Grey" userId="37b73424-c081-4fc2-b1af-363f4f3fd4f3" providerId="ADAL" clId="{CB00363D-64F4-49B4-8750-9AAA4E573BAF}" dt="2022-08-21T21:53:31.369" v="2497" actId="478"/>
          <ac:cxnSpMkLst>
            <pc:docMk/>
            <pc:sldMk cId="3455400888" sldId="297"/>
            <ac:cxnSpMk id="9" creationId="{D1E02E4D-89E4-46A0-84B6-A8F088AD249B}"/>
          </ac:cxnSpMkLst>
        </pc:cxnChg>
        <pc:cxnChg chg="del">
          <ac:chgData name="William Grey" userId="37b73424-c081-4fc2-b1af-363f4f3fd4f3" providerId="ADAL" clId="{CB00363D-64F4-49B4-8750-9AAA4E573BAF}" dt="2022-08-21T21:53:31.369" v="2497" actId="478"/>
          <ac:cxnSpMkLst>
            <pc:docMk/>
            <pc:sldMk cId="3455400888" sldId="297"/>
            <ac:cxnSpMk id="10" creationId="{1C3E7E13-7BC0-4FFB-91BA-9CCBFC3ABE35}"/>
          </ac:cxnSpMkLst>
        </pc:cxnChg>
        <pc:cxnChg chg="del">
          <ac:chgData name="William Grey" userId="37b73424-c081-4fc2-b1af-363f4f3fd4f3" providerId="ADAL" clId="{CB00363D-64F4-49B4-8750-9AAA4E573BAF}" dt="2022-08-21T21:53:31.369" v="2497" actId="478"/>
          <ac:cxnSpMkLst>
            <pc:docMk/>
            <pc:sldMk cId="3455400888" sldId="297"/>
            <ac:cxnSpMk id="11" creationId="{8A3B0C49-7B27-4A47-B959-D9906493EEF2}"/>
          </ac:cxnSpMkLst>
        </pc:cxnChg>
        <pc:cxnChg chg="del">
          <ac:chgData name="William Grey" userId="37b73424-c081-4fc2-b1af-363f4f3fd4f3" providerId="ADAL" clId="{CB00363D-64F4-49B4-8750-9AAA4E573BAF}" dt="2022-08-21T21:53:31.369" v="2497" actId="478"/>
          <ac:cxnSpMkLst>
            <pc:docMk/>
            <pc:sldMk cId="3455400888" sldId="297"/>
            <ac:cxnSpMk id="14" creationId="{31B3377A-0866-480B-B09F-4FEE42D2B3F9}"/>
          </ac:cxnSpMkLst>
        </pc:cxnChg>
        <pc:cxnChg chg="del">
          <ac:chgData name="William Grey" userId="37b73424-c081-4fc2-b1af-363f4f3fd4f3" providerId="ADAL" clId="{CB00363D-64F4-49B4-8750-9AAA4E573BAF}" dt="2022-08-21T21:53:31.369" v="2497" actId="478"/>
          <ac:cxnSpMkLst>
            <pc:docMk/>
            <pc:sldMk cId="3455400888" sldId="297"/>
            <ac:cxnSpMk id="15" creationId="{74589C25-3D8A-4A14-AA2D-AF316A96EFC7}"/>
          </ac:cxnSpMkLst>
        </pc:cxnChg>
      </pc:sldChg>
      <pc:sldChg chg="addSp delSp modSp new mod">
        <pc:chgData name="William Grey" userId="37b73424-c081-4fc2-b1af-363f4f3fd4f3" providerId="ADAL" clId="{CB00363D-64F4-49B4-8750-9AAA4E573BAF}" dt="2022-08-22T19:35:07.645" v="3756" actId="208"/>
        <pc:sldMkLst>
          <pc:docMk/>
          <pc:sldMk cId="2195878652" sldId="298"/>
        </pc:sldMkLst>
        <pc:spChg chg="mod">
          <ac:chgData name="William Grey" userId="37b73424-c081-4fc2-b1af-363f4f3fd4f3" providerId="ADAL" clId="{CB00363D-64F4-49B4-8750-9AAA4E573BAF}" dt="2022-08-21T22:38:57.295" v="2560" actId="20577"/>
          <ac:spMkLst>
            <pc:docMk/>
            <pc:sldMk cId="2195878652" sldId="298"/>
            <ac:spMk id="2" creationId="{DE9EF455-FC21-46C3-9EA1-53AB82066138}"/>
          </ac:spMkLst>
        </pc:spChg>
        <pc:spChg chg="add mod">
          <ac:chgData name="William Grey" userId="37b73424-c081-4fc2-b1af-363f4f3fd4f3" providerId="ADAL" clId="{CB00363D-64F4-49B4-8750-9AAA4E573BAF}" dt="2022-08-22T19:34:32.508" v="3753" actId="1076"/>
          <ac:spMkLst>
            <pc:docMk/>
            <pc:sldMk cId="2195878652" sldId="298"/>
            <ac:spMk id="3" creationId="{01718D51-3E03-4D0C-94CF-82F43FA2BC72}"/>
          </ac:spMkLst>
        </pc:spChg>
        <pc:spChg chg="del">
          <ac:chgData name="William Grey" userId="37b73424-c081-4fc2-b1af-363f4f3fd4f3" providerId="ADAL" clId="{CB00363D-64F4-49B4-8750-9AAA4E573BAF}" dt="2022-08-21T22:39:03.258" v="2561" actId="478"/>
          <ac:spMkLst>
            <pc:docMk/>
            <pc:sldMk cId="2195878652" sldId="298"/>
            <ac:spMk id="3" creationId="{B2A7A33E-F195-422D-822C-73C0D3333F7D}"/>
          </ac:spMkLst>
        </pc:spChg>
        <pc:graphicFrameChg chg="add mod">
          <ac:chgData name="William Grey" userId="37b73424-c081-4fc2-b1af-363f4f3fd4f3" providerId="ADAL" clId="{CB00363D-64F4-49B4-8750-9AAA4E573BAF}" dt="2022-08-22T15:22:31.116" v="2924" actId="1076"/>
          <ac:graphicFrameMkLst>
            <pc:docMk/>
            <pc:sldMk cId="2195878652" sldId="298"/>
            <ac:graphicFrameMk id="6" creationId="{FFA95229-7071-4A25-AC4D-C28E16948EBE}"/>
          </ac:graphicFrameMkLst>
        </pc:graphicFrameChg>
        <pc:picChg chg="add mod">
          <ac:chgData name="William Grey" userId="37b73424-c081-4fc2-b1af-363f4f3fd4f3" providerId="ADAL" clId="{CB00363D-64F4-49B4-8750-9AAA4E573BAF}" dt="2022-08-22T15:22:22.665" v="2923" actId="14100"/>
          <ac:picMkLst>
            <pc:docMk/>
            <pc:sldMk cId="2195878652" sldId="298"/>
            <ac:picMk id="4" creationId="{96325D34-62DD-45A2-ABA3-A05A1739ADF1}"/>
          </ac:picMkLst>
        </pc:picChg>
        <pc:picChg chg="add del mod">
          <ac:chgData name="William Grey" userId="37b73424-c081-4fc2-b1af-363f4f3fd4f3" providerId="ADAL" clId="{CB00363D-64F4-49B4-8750-9AAA4E573BAF}" dt="2022-08-22T15:20:40.326" v="2815" actId="478"/>
          <ac:picMkLst>
            <pc:docMk/>
            <pc:sldMk cId="2195878652" sldId="298"/>
            <ac:picMk id="5" creationId="{EF6A6808-FB5D-4629-AF0F-B406091B79CB}"/>
          </ac:picMkLst>
        </pc:picChg>
        <pc:cxnChg chg="add mod">
          <ac:chgData name="William Grey" userId="37b73424-c081-4fc2-b1af-363f4f3fd4f3" providerId="ADAL" clId="{CB00363D-64F4-49B4-8750-9AAA4E573BAF}" dt="2022-08-22T19:35:07.645" v="3756" actId="208"/>
          <ac:cxnSpMkLst>
            <pc:docMk/>
            <pc:sldMk cId="2195878652" sldId="298"/>
            <ac:cxnSpMk id="7" creationId="{DA042690-80CD-467B-9500-19E292AB937C}"/>
          </ac:cxnSpMkLst>
        </pc:cxnChg>
      </pc:sldChg>
      <pc:sldChg chg="addSp modSp add del mod">
        <pc:chgData name="William Grey" userId="37b73424-c081-4fc2-b1af-363f4f3fd4f3" providerId="ADAL" clId="{CB00363D-64F4-49B4-8750-9AAA4E573BAF}" dt="2022-08-22T15:59:40.646" v="3545" actId="47"/>
        <pc:sldMkLst>
          <pc:docMk/>
          <pc:sldMk cId="4288635317" sldId="299"/>
        </pc:sldMkLst>
        <pc:spChg chg="mod">
          <ac:chgData name="William Grey" userId="37b73424-c081-4fc2-b1af-363f4f3fd4f3" providerId="ADAL" clId="{CB00363D-64F4-49B4-8750-9AAA4E573BAF}" dt="2022-08-21T22:43:51.747" v="2784" actId="20577"/>
          <ac:spMkLst>
            <pc:docMk/>
            <pc:sldMk cId="4288635317" sldId="299"/>
            <ac:spMk id="2" creationId="{FC0D6587-8900-4060-9A86-A1DFF4CC4C34}"/>
          </ac:spMkLst>
        </pc:spChg>
        <pc:cxnChg chg="mod">
          <ac:chgData name="William Grey" userId="37b73424-c081-4fc2-b1af-363f4f3fd4f3" providerId="ADAL" clId="{CB00363D-64F4-49B4-8750-9AAA4E573BAF}" dt="2022-08-21T22:44:24.193" v="2785" actId="14100"/>
          <ac:cxnSpMkLst>
            <pc:docMk/>
            <pc:sldMk cId="4288635317" sldId="299"/>
            <ac:cxnSpMk id="11" creationId="{5D852B36-8F7E-46B1-BC1D-B91E205A5EDA}"/>
          </ac:cxnSpMkLst>
        </pc:cxnChg>
        <pc:cxnChg chg="mod">
          <ac:chgData name="William Grey" userId="37b73424-c081-4fc2-b1af-363f4f3fd4f3" providerId="ADAL" clId="{CB00363D-64F4-49B4-8750-9AAA4E573BAF}" dt="2022-08-21T22:44:37.731" v="2788" actId="1037"/>
          <ac:cxnSpMkLst>
            <pc:docMk/>
            <pc:sldMk cId="4288635317" sldId="299"/>
            <ac:cxnSpMk id="13" creationId="{2DED11AB-99A7-4618-9C04-9C58EE60E6DB}"/>
          </ac:cxnSpMkLst>
        </pc:cxnChg>
        <pc:cxnChg chg="mod">
          <ac:chgData name="William Grey" userId="37b73424-c081-4fc2-b1af-363f4f3fd4f3" providerId="ADAL" clId="{CB00363D-64F4-49B4-8750-9AAA4E573BAF}" dt="2022-08-21T22:45:01.860" v="2790" actId="14100"/>
          <ac:cxnSpMkLst>
            <pc:docMk/>
            <pc:sldMk cId="4288635317" sldId="299"/>
            <ac:cxnSpMk id="14" creationId="{348EEEE6-E5E0-47E2-95E1-55CDD9925AB6}"/>
          </ac:cxnSpMkLst>
        </pc:cxnChg>
        <pc:cxnChg chg="add mod">
          <ac:chgData name="William Grey" userId="37b73424-c081-4fc2-b1af-363f4f3fd4f3" providerId="ADAL" clId="{CB00363D-64F4-49B4-8750-9AAA4E573BAF}" dt="2022-08-21T22:45:50.453" v="2797" actId="1076"/>
          <ac:cxnSpMkLst>
            <pc:docMk/>
            <pc:sldMk cId="4288635317" sldId="299"/>
            <ac:cxnSpMk id="15" creationId="{6B86901B-AD7A-47D1-89B0-0BB203266B50}"/>
          </ac:cxnSpMkLst>
        </pc:cxnChg>
        <pc:cxnChg chg="add mod">
          <ac:chgData name="William Grey" userId="37b73424-c081-4fc2-b1af-363f4f3fd4f3" providerId="ADAL" clId="{CB00363D-64F4-49B4-8750-9AAA4E573BAF}" dt="2022-08-21T22:46:47.958" v="2808" actId="14100"/>
          <ac:cxnSpMkLst>
            <pc:docMk/>
            <pc:sldMk cId="4288635317" sldId="299"/>
            <ac:cxnSpMk id="16" creationId="{37078FDD-92AD-445E-9AEA-09EE247B7248}"/>
          </ac:cxnSpMkLst>
        </pc:cxnChg>
        <pc:cxnChg chg="mod">
          <ac:chgData name="William Grey" userId="37b73424-c081-4fc2-b1af-363f4f3fd4f3" providerId="ADAL" clId="{CB00363D-64F4-49B4-8750-9AAA4E573BAF}" dt="2022-08-21T22:45:27.944" v="2794" actId="14100"/>
          <ac:cxnSpMkLst>
            <pc:docMk/>
            <pc:sldMk cId="4288635317" sldId="299"/>
            <ac:cxnSpMk id="17" creationId="{0799D805-2389-42C4-AF63-7966CF9A3A08}"/>
          </ac:cxnSpMkLst>
        </pc:cxnChg>
        <pc:cxnChg chg="add mod">
          <ac:chgData name="William Grey" userId="37b73424-c081-4fc2-b1af-363f4f3fd4f3" providerId="ADAL" clId="{CB00363D-64F4-49B4-8750-9AAA4E573BAF}" dt="2022-08-21T22:46:44.259" v="2807" actId="1076"/>
          <ac:cxnSpMkLst>
            <pc:docMk/>
            <pc:sldMk cId="4288635317" sldId="299"/>
            <ac:cxnSpMk id="18" creationId="{55B87BAE-72C9-48BA-BE21-46C42926AE13}"/>
          </ac:cxnSpMkLst>
        </pc:cxnChg>
        <pc:cxnChg chg="add mod">
          <ac:chgData name="William Grey" userId="37b73424-c081-4fc2-b1af-363f4f3fd4f3" providerId="ADAL" clId="{CB00363D-64F4-49B4-8750-9AAA4E573BAF}" dt="2022-08-21T22:46:41.104" v="2806" actId="14100"/>
          <ac:cxnSpMkLst>
            <pc:docMk/>
            <pc:sldMk cId="4288635317" sldId="299"/>
            <ac:cxnSpMk id="19" creationId="{B1BDDF3D-8E21-4074-8CDD-78DE19D20591}"/>
          </ac:cxnSpMkLst>
        </pc:cxnChg>
        <pc:cxnChg chg="mod">
          <ac:chgData name="William Grey" userId="37b73424-c081-4fc2-b1af-363f4f3fd4f3" providerId="ADAL" clId="{CB00363D-64F4-49B4-8750-9AAA4E573BAF}" dt="2022-08-21T22:45:41.102" v="2795" actId="1076"/>
          <ac:cxnSpMkLst>
            <pc:docMk/>
            <pc:sldMk cId="4288635317" sldId="299"/>
            <ac:cxnSpMk id="22" creationId="{F47AF556-D042-4E5E-94E3-57260CD1051F}"/>
          </ac:cxnSpMkLst>
        </pc:cxnChg>
      </pc:sldChg>
      <pc:sldChg chg="addSp delSp modSp new mod">
        <pc:chgData name="William Grey" userId="37b73424-c081-4fc2-b1af-363f4f3fd4f3" providerId="ADAL" clId="{CB00363D-64F4-49B4-8750-9AAA4E573BAF}" dt="2022-08-22T17:44:27.490" v="3633" actId="20577"/>
        <pc:sldMkLst>
          <pc:docMk/>
          <pc:sldMk cId="1706695422" sldId="300"/>
        </pc:sldMkLst>
        <pc:spChg chg="mod">
          <ac:chgData name="William Grey" userId="37b73424-c081-4fc2-b1af-363f4f3fd4f3" providerId="ADAL" clId="{CB00363D-64F4-49B4-8750-9AAA4E573BAF}" dt="2022-08-22T15:57:52.482" v="3498" actId="255"/>
          <ac:spMkLst>
            <pc:docMk/>
            <pc:sldMk cId="1706695422" sldId="300"/>
            <ac:spMk id="2" creationId="{2669E8FD-B573-4AD1-8135-D91A1ED39AE6}"/>
          </ac:spMkLst>
        </pc:spChg>
        <pc:spChg chg="del">
          <ac:chgData name="William Grey" userId="37b73424-c081-4fc2-b1af-363f4f3fd4f3" providerId="ADAL" clId="{CB00363D-64F4-49B4-8750-9AAA4E573BAF}" dt="2022-08-22T15:22:57.853" v="2926"/>
          <ac:spMkLst>
            <pc:docMk/>
            <pc:sldMk cId="1706695422" sldId="300"/>
            <ac:spMk id="3" creationId="{217FF9F5-22B8-452A-AC6F-DF0E6235B71E}"/>
          </ac:spMkLst>
        </pc:spChg>
        <pc:spChg chg="add mod">
          <ac:chgData name="William Grey" userId="37b73424-c081-4fc2-b1af-363f4f3fd4f3" providerId="ADAL" clId="{CB00363D-64F4-49B4-8750-9AAA4E573BAF}" dt="2022-08-22T17:44:27.490" v="3633" actId="20577"/>
          <ac:spMkLst>
            <pc:docMk/>
            <pc:sldMk cId="1706695422" sldId="300"/>
            <ac:spMk id="8" creationId="{15A5E21F-6335-4A48-8F4F-5EDF9DE383C4}"/>
          </ac:spMkLst>
        </pc:spChg>
        <pc:picChg chg="add mod">
          <ac:chgData name="William Grey" userId="37b73424-c081-4fc2-b1af-363f4f3fd4f3" providerId="ADAL" clId="{CB00363D-64F4-49B4-8750-9AAA4E573BAF}" dt="2022-08-22T15:25:25.652" v="2934" actId="14100"/>
          <ac:picMkLst>
            <pc:docMk/>
            <pc:sldMk cId="1706695422" sldId="300"/>
            <ac:picMk id="5" creationId="{926B7B90-167C-4422-8679-2E34F078A193}"/>
          </ac:picMkLst>
        </pc:picChg>
        <pc:picChg chg="add del mod">
          <ac:chgData name="William Grey" userId="37b73424-c081-4fc2-b1af-363f4f3fd4f3" providerId="ADAL" clId="{CB00363D-64F4-49B4-8750-9AAA4E573BAF}" dt="2022-08-22T15:23:15.174" v="2932" actId="478"/>
          <ac:picMkLst>
            <pc:docMk/>
            <pc:sldMk cId="1706695422" sldId="300"/>
            <ac:picMk id="7" creationId="{86E12137-8CB2-4A5F-BEEA-A23F998A5FFC}"/>
          </ac:picMkLst>
        </pc:picChg>
      </pc:sldChg>
      <pc:sldChg chg="addSp delSp modSp add mod">
        <pc:chgData name="William Grey" userId="37b73424-c081-4fc2-b1af-363f4f3fd4f3" providerId="ADAL" clId="{CB00363D-64F4-49B4-8750-9AAA4E573BAF}" dt="2022-08-22T15:58:16.055" v="3526" actId="27636"/>
        <pc:sldMkLst>
          <pc:docMk/>
          <pc:sldMk cId="3039528837" sldId="301"/>
        </pc:sldMkLst>
        <pc:spChg chg="del mod">
          <ac:chgData name="William Grey" userId="37b73424-c081-4fc2-b1af-363f4f3fd4f3" providerId="ADAL" clId="{CB00363D-64F4-49B4-8750-9AAA4E573BAF}" dt="2022-08-22T15:57:59.967" v="3499" actId="478"/>
          <ac:spMkLst>
            <pc:docMk/>
            <pc:sldMk cId="3039528837" sldId="301"/>
            <ac:spMk id="2" creationId="{2669E8FD-B573-4AD1-8135-D91A1ED39AE6}"/>
          </ac:spMkLst>
        </pc:spChg>
        <pc:spChg chg="add del mod">
          <ac:chgData name="William Grey" userId="37b73424-c081-4fc2-b1af-363f4f3fd4f3" providerId="ADAL" clId="{CB00363D-64F4-49B4-8750-9AAA4E573BAF}" dt="2022-08-22T15:27:23.655" v="3016"/>
          <ac:spMkLst>
            <pc:docMk/>
            <pc:sldMk cId="3039528837" sldId="301"/>
            <ac:spMk id="4" creationId="{68F715BA-6852-4653-AE2D-C8E4BE77D6E9}"/>
          </ac:spMkLst>
        </pc:spChg>
        <pc:spChg chg="add del mod">
          <ac:chgData name="William Grey" userId="37b73424-c081-4fc2-b1af-363f4f3fd4f3" providerId="ADAL" clId="{CB00363D-64F4-49B4-8750-9AAA4E573BAF}" dt="2022-08-22T15:58:03.151" v="3501" actId="478"/>
          <ac:spMkLst>
            <pc:docMk/>
            <pc:sldMk cId="3039528837" sldId="301"/>
            <ac:spMk id="9" creationId="{4A9566F7-5E57-4557-8A83-8099ACB3CC5E}"/>
          </ac:spMkLst>
        </pc:spChg>
        <pc:spChg chg="add mod">
          <ac:chgData name="William Grey" userId="37b73424-c081-4fc2-b1af-363f4f3fd4f3" providerId="ADAL" clId="{CB00363D-64F4-49B4-8750-9AAA4E573BAF}" dt="2022-08-22T15:58:16.055" v="3526" actId="27636"/>
          <ac:spMkLst>
            <pc:docMk/>
            <pc:sldMk cId="3039528837" sldId="301"/>
            <ac:spMk id="10" creationId="{C0607F15-4580-4EA3-8B3E-44660EBDA14A}"/>
          </ac:spMkLst>
        </pc:spChg>
        <pc:picChg chg="del">
          <ac:chgData name="William Grey" userId="37b73424-c081-4fc2-b1af-363f4f3fd4f3" providerId="ADAL" clId="{CB00363D-64F4-49B4-8750-9AAA4E573BAF}" dt="2022-08-22T15:27:12.813" v="3015" actId="478"/>
          <ac:picMkLst>
            <pc:docMk/>
            <pc:sldMk cId="3039528837" sldId="301"/>
            <ac:picMk id="5" creationId="{926B7B90-167C-4422-8679-2E34F078A193}"/>
          </ac:picMkLst>
        </pc:picChg>
        <pc:picChg chg="add mod">
          <ac:chgData name="William Grey" userId="37b73424-c081-4fc2-b1af-363f4f3fd4f3" providerId="ADAL" clId="{CB00363D-64F4-49B4-8750-9AAA4E573BAF}" dt="2022-08-22T15:27:39.253" v="3022" actId="14100"/>
          <ac:picMkLst>
            <pc:docMk/>
            <pc:sldMk cId="3039528837" sldId="301"/>
            <ac:picMk id="7" creationId="{2BCEBBE4-811D-4DC7-B1DA-D99C7567E4C9}"/>
          </ac:picMkLst>
        </pc:picChg>
      </pc:sldChg>
      <pc:sldChg chg="addSp delSp modSp add mod">
        <pc:chgData name="William Grey" userId="37b73424-c081-4fc2-b1af-363f4f3fd4f3" providerId="ADAL" clId="{CB00363D-64F4-49B4-8750-9AAA4E573BAF}" dt="2022-08-22T19:37:34.743" v="3821" actId="1076"/>
        <pc:sldMkLst>
          <pc:docMk/>
          <pc:sldMk cId="3169984349" sldId="302"/>
        </pc:sldMkLst>
        <pc:spChg chg="add mod">
          <ac:chgData name="William Grey" userId="37b73424-c081-4fc2-b1af-363f4f3fd4f3" providerId="ADAL" clId="{CB00363D-64F4-49B4-8750-9AAA4E573BAF}" dt="2022-08-22T15:35:35.070" v="3155" actId="1076"/>
          <ac:spMkLst>
            <pc:docMk/>
            <pc:sldMk cId="3169984349" sldId="302"/>
            <ac:spMk id="5" creationId="{32473470-EBA1-4E7D-8A80-348F11271C31}"/>
          </ac:spMkLst>
        </pc:spChg>
        <pc:spChg chg="add mod">
          <ac:chgData name="William Grey" userId="37b73424-c081-4fc2-b1af-363f4f3fd4f3" providerId="ADAL" clId="{CB00363D-64F4-49B4-8750-9AAA4E573BAF}" dt="2022-08-22T15:36:28.561" v="3179" actId="1076"/>
          <ac:spMkLst>
            <pc:docMk/>
            <pc:sldMk cId="3169984349" sldId="302"/>
            <ac:spMk id="7" creationId="{9EBFD014-3577-4198-B649-B38BDB54EFBF}"/>
          </ac:spMkLst>
        </pc:spChg>
        <pc:spChg chg="add mod">
          <ac:chgData name="William Grey" userId="37b73424-c081-4fc2-b1af-363f4f3fd4f3" providerId="ADAL" clId="{CB00363D-64F4-49B4-8750-9AAA4E573BAF}" dt="2022-08-22T15:35:32.609" v="3154" actId="1076"/>
          <ac:spMkLst>
            <pc:docMk/>
            <pc:sldMk cId="3169984349" sldId="302"/>
            <ac:spMk id="9" creationId="{0DAC048B-A97C-48E8-8207-CE7584ED0DCF}"/>
          </ac:spMkLst>
        </pc:spChg>
        <pc:spChg chg="add mod">
          <ac:chgData name="William Grey" userId="37b73424-c081-4fc2-b1af-363f4f3fd4f3" providerId="ADAL" clId="{CB00363D-64F4-49B4-8750-9AAA4E573BAF}" dt="2022-08-22T15:35:29.214" v="3153" actId="1076"/>
          <ac:spMkLst>
            <pc:docMk/>
            <pc:sldMk cId="3169984349" sldId="302"/>
            <ac:spMk id="10" creationId="{8F1D677F-F2D7-4C5E-9092-5721E9445229}"/>
          </ac:spMkLst>
        </pc:spChg>
        <pc:spChg chg="add mod">
          <ac:chgData name="William Grey" userId="37b73424-c081-4fc2-b1af-363f4f3fd4f3" providerId="ADAL" clId="{CB00363D-64F4-49B4-8750-9AAA4E573BAF}" dt="2022-08-22T15:35:26.850" v="3152" actId="1076"/>
          <ac:spMkLst>
            <pc:docMk/>
            <pc:sldMk cId="3169984349" sldId="302"/>
            <ac:spMk id="11" creationId="{D2126E8A-006F-4BBD-8579-FF7EA89DE0CB}"/>
          </ac:spMkLst>
        </pc:spChg>
        <pc:spChg chg="add mod">
          <ac:chgData name="William Grey" userId="37b73424-c081-4fc2-b1af-363f4f3fd4f3" providerId="ADAL" clId="{CB00363D-64F4-49B4-8750-9AAA4E573BAF}" dt="2022-08-22T15:35:48.213" v="3159" actId="1035"/>
          <ac:spMkLst>
            <pc:docMk/>
            <pc:sldMk cId="3169984349" sldId="302"/>
            <ac:spMk id="12" creationId="{52A92DC8-0447-42E0-81E2-E29A4DE3EBF2}"/>
          </ac:spMkLst>
        </pc:spChg>
        <pc:spChg chg="add mod">
          <ac:chgData name="William Grey" userId="37b73424-c081-4fc2-b1af-363f4f3fd4f3" providerId="ADAL" clId="{CB00363D-64F4-49B4-8750-9AAA4E573BAF}" dt="2022-08-22T15:36:03.975" v="3163" actId="1076"/>
          <ac:spMkLst>
            <pc:docMk/>
            <pc:sldMk cId="3169984349" sldId="302"/>
            <ac:spMk id="13" creationId="{0B715910-52A8-4506-9379-285DD4DE5616}"/>
          </ac:spMkLst>
        </pc:spChg>
        <pc:spChg chg="add mod">
          <ac:chgData name="William Grey" userId="37b73424-c081-4fc2-b1af-363f4f3fd4f3" providerId="ADAL" clId="{CB00363D-64F4-49B4-8750-9AAA4E573BAF}" dt="2022-08-22T19:37:34.743" v="3821" actId="1076"/>
          <ac:spMkLst>
            <pc:docMk/>
            <pc:sldMk cId="3169984349" sldId="302"/>
            <ac:spMk id="14" creationId="{1A345F5D-E5BC-4E41-8DF3-C1EBEDE20949}"/>
          </ac:spMkLst>
        </pc:spChg>
        <pc:picChg chg="add mod">
          <ac:chgData name="William Grey" userId="37b73424-c081-4fc2-b1af-363f4f3fd4f3" providerId="ADAL" clId="{CB00363D-64F4-49B4-8750-9AAA4E573BAF}" dt="2022-08-22T15:35:59.453" v="3162" actId="1076"/>
          <ac:picMkLst>
            <pc:docMk/>
            <pc:sldMk cId="3169984349" sldId="302"/>
            <ac:picMk id="4" creationId="{B095EC1B-1F43-4994-A9A2-BC41E6F8B095}"/>
          </ac:picMkLst>
        </pc:picChg>
        <pc:picChg chg="del">
          <ac:chgData name="William Grey" userId="37b73424-c081-4fc2-b1af-363f4f3fd4f3" providerId="ADAL" clId="{CB00363D-64F4-49B4-8750-9AAA4E573BAF}" dt="2022-08-22T15:33:11.144" v="3132" actId="478"/>
          <ac:picMkLst>
            <pc:docMk/>
            <pc:sldMk cId="3169984349" sldId="302"/>
            <ac:picMk id="6" creationId="{3B56E536-A411-43E2-90B6-F8402592A5C3}"/>
          </ac:picMkLst>
        </pc:picChg>
        <pc:cxnChg chg="add mod">
          <ac:chgData name="William Grey" userId="37b73424-c081-4fc2-b1af-363f4f3fd4f3" providerId="ADAL" clId="{CB00363D-64F4-49B4-8750-9AAA4E573BAF}" dt="2022-08-22T19:37:29.164" v="3820" actId="14100"/>
          <ac:cxnSpMkLst>
            <pc:docMk/>
            <pc:sldMk cId="3169984349" sldId="302"/>
            <ac:cxnSpMk id="15" creationId="{9BB6C176-2FC4-4C52-8615-855075B40E80}"/>
          </ac:cxnSpMkLst>
        </pc:cxnChg>
      </pc:sldChg>
      <pc:sldChg chg="addSp delSp modSp add mod">
        <pc:chgData name="William Grey" userId="37b73424-c081-4fc2-b1af-363f4f3fd4f3" providerId="ADAL" clId="{CB00363D-64F4-49B4-8750-9AAA4E573BAF}" dt="2022-08-22T19:36:25.437" v="3815" actId="20577"/>
        <pc:sldMkLst>
          <pc:docMk/>
          <pc:sldMk cId="865301228" sldId="303"/>
        </pc:sldMkLst>
        <pc:spChg chg="mod">
          <ac:chgData name="William Grey" userId="37b73424-c081-4fc2-b1af-363f4f3fd4f3" providerId="ADAL" clId="{CB00363D-64F4-49B4-8750-9AAA4E573BAF}" dt="2022-08-22T15:29:33.773" v="3047" actId="20577"/>
          <ac:spMkLst>
            <pc:docMk/>
            <pc:sldMk cId="865301228" sldId="303"/>
            <ac:spMk id="2" creationId="{00000000-0000-0000-0000-000000000000}"/>
          </ac:spMkLst>
        </pc:spChg>
        <pc:spChg chg="add mod">
          <ac:chgData name="William Grey" userId="37b73424-c081-4fc2-b1af-363f4f3fd4f3" providerId="ADAL" clId="{CB00363D-64F4-49B4-8750-9AAA4E573BAF}" dt="2022-08-22T19:36:25.437" v="3815" actId="20577"/>
          <ac:spMkLst>
            <pc:docMk/>
            <pc:sldMk cId="865301228" sldId="303"/>
            <ac:spMk id="5" creationId="{F460964B-CBC8-4E27-8A1D-88970551BF50}"/>
          </ac:spMkLst>
        </pc:spChg>
        <pc:graphicFrameChg chg="del">
          <ac:chgData name="William Grey" userId="37b73424-c081-4fc2-b1af-363f4f3fd4f3" providerId="ADAL" clId="{CB00363D-64F4-49B4-8750-9AAA4E573BAF}" dt="2022-08-22T15:29:36.930" v="3048" actId="478"/>
          <ac:graphicFrameMkLst>
            <pc:docMk/>
            <pc:sldMk cId="865301228" sldId="303"/>
            <ac:graphicFrameMk id="8" creationId="{A240ACCF-0631-4200-9806-24191A556252}"/>
          </ac:graphicFrameMkLst>
        </pc:graphicFrameChg>
        <pc:picChg chg="add mod">
          <ac:chgData name="William Grey" userId="37b73424-c081-4fc2-b1af-363f4f3fd4f3" providerId="ADAL" clId="{CB00363D-64F4-49B4-8750-9AAA4E573BAF}" dt="2022-08-22T15:31:54.208" v="3125" actId="1076"/>
          <ac:picMkLst>
            <pc:docMk/>
            <pc:sldMk cId="865301228" sldId="303"/>
            <ac:picMk id="4" creationId="{2CC43962-620A-49D6-85E5-FCC4A6BE403B}"/>
          </ac:picMkLst>
        </pc:picChg>
        <pc:picChg chg="del">
          <ac:chgData name="William Grey" userId="37b73424-c081-4fc2-b1af-363f4f3fd4f3" providerId="ADAL" clId="{CB00363D-64F4-49B4-8750-9AAA4E573BAF}" dt="2022-08-22T15:29:41.416" v="3049" actId="478"/>
          <ac:picMkLst>
            <pc:docMk/>
            <pc:sldMk cId="865301228" sldId="303"/>
            <ac:picMk id="6" creationId="{3B56E536-A411-43E2-90B6-F8402592A5C3}"/>
          </ac:picMkLst>
        </pc:picChg>
      </pc:sldChg>
      <pc:sldChg chg="modSp add mod">
        <pc:chgData name="William Grey" userId="37b73424-c081-4fc2-b1af-363f4f3fd4f3" providerId="ADAL" clId="{CB00363D-64F4-49B4-8750-9AAA4E573BAF}" dt="2022-08-22T15:32:11.095" v="3127" actId="20577"/>
        <pc:sldMkLst>
          <pc:docMk/>
          <pc:sldMk cId="879564756" sldId="304"/>
        </pc:sldMkLst>
        <pc:spChg chg="mod">
          <ac:chgData name="William Grey" userId="37b73424-c081-4fc2-b1af-363f4f3fd4f3" providerId="ADAL" clId="{CB00363D-64F4-49B4-8750-9AAA4E573BAF}" dt="2022-08-22T15:32:11.095" v="3127" actId="20577"/>
          <ac:spMkLst>
            <pc:docMk/>
            <pc:sldMk cId="879564756" sldId="304"/>
            <ac:spMk id="3" creationId="{00000000-0000-0000-0000-000000000000}"/>
          </ac:spMkLst>
        </pc:spChg>
      </pc:sldChg>
      <pc:sldChg chg="addSp delSp modSp add mod">
        <pc:chgData name="William Grey" userId="37b73424-c081-4fc2-b1af-363f4f3fd4f3" providerId="ADAL" clId="{CB00363D-64F4-49B4-8750-9AAA4E573BAF}" dt="2022-08-22T15:59:24.063" v="3538" actId="20577"/>
        <pc:sldMkLst>
          <pc:docMk/>
          <pc:sldMk cId="3956167653" sldId="305"/>
        </pc:sldMkLst>
        <pc:spChg chg="mod">
          <ac:chgData name="William Grey" userId="37b73424-c081-4fc2-b1af-363f4f3fd4f3" providerId="ADAL" clId="{CB00363D-64F4-49B4-8750-9AAA4E573BAF}" dt="2022-08-22T15:59:24.063" v="3538" actId="20577"/>
          <ac:spMkLst>
            <pc:docMk/>
            <pc:sldMk cId="3956167653" sldId="305"/>
            <ac:spMk id="2" creationId="{2669E8FD-B573-4AD1-8135-D91A1ED39AE6}"/>
          </ac:spMkLst>
        </pc:spChg>
        <pc:spChg chg="add del mod">
          <ac:chgData name="William Grey" userId="37b73424-c081-4fc2-b1af-363f4f3fd4f3" providerId="ADAL" clId="{CB00363D-64F4-49B4-8750-9AAA4E573BAF}" dt="2022-08-22T15:45:06.213" v="3325"/>
          <ac:spMkLst>
            <pc:docMk/>
            <pc:sldMk cId="3956167653" sldId="305"/>
            <ac:spMk id="4" creationId="{B01DDE10-6181-4528-A0C4-C105794C0436}"/>
          </ac:spMkLst>
        </pc:spChg>
        <pc:picChg chg="del">
          <ac:chgData name="William Grey" userId="37b73424-c081-4fc2-b1af-363f4f3fd4f3" providerId="ADAL" clId="{CB00363D-64F4-49B4-8750-9AAA4E573BAF}" dt="2022-08-22T15:44:55.559" v="3324" actId="478"/>
          <ac:picMkLst>
            <pc:docMk/>
            <pc:sldMk cId="3956167653" sldId="305"/>
            <ac:picMk id="5" creationId="{926B7B90-167C-4422-8679-2E34F078A193}"/>
          </ac:picMkLst>
        </pc:picChg>
        <pc:picChg chg="add mod">
          <ac:chgData name="William Grey" userId="37b73424-c081-4fc2-b1af-363f4f3fd4f3" providerId="ADAL" clId="{CB00363D-64F4-49B4-8750-9AAA4E573BAF}" dt="2022-08-22T15:53:05.645" v="3444" actId="1076"/>
          <ac:picMkLst>
            <pc:docMk/>
            <pc:sldMk cId="3956167653" sldId="305"/>
            <ac:picMk id="7" creationId="{A04C424A-BAEF-48FE-9F40-782F2B28E26B}"/>
          </ac:picMkLst>
        </pc:picChg>
      </pc:sldChg>
      <pc:sldChg chg="addSp delSp modSp add mod ord">
        <pc:chgData name="William Grey" userId="37b73424-c081-4fc2-b1af-363f4f3fd4f3" providerId="ADAL" clId="{CB00363D-64F4-49B4-8750-9AAA4E573BAF}" dt="2022-08-22T15:59:29.507" v="3541" actId="20577"/>
        <pc:sldMkLst>
          <pc:docMk/>
          <pc:sldMk cId="3855142226" sldId="306"/>
        </pc:sldMkLst>
        <pc:spChg chg="mod">
          <ac:chgData name="William Grey" userId="37b73424-c081-4fc2-b1af-363f4f3fd4f3" providerId="ADAL" clId="{CB00363D-64F4-49B4-8750-9AAA4E573BAF}" dt="2022-08-22T15:59:29.507" v="3541" actId="20577"/>
          <ac:spMkLst>
            <pc:docMk/>
            <pc:sldMk cId="3855142226" sldId="306"/>
            <ac:spMk id="2" creationId="{2669E8FD-B573-4AD1-8135-D91A1ED39AE6}"/>
          </ac:spMkLst>
        </pc:spChg>
        <pc:spChg chg="add del mod">
          <ac:chgData name="William Grey" userId="37b73424-c081-4fc2-b1af-363f4f3fd4f3" providerId="ADAL" clId="{CB00363D-64F4-49B4-8750-9AAA4E573BAF}" dt="2022-08-22T15:45:38.291" v="3333"/>
          <ac:spMkLst>
            <pc:docMk/>
            <pc:sldMk cId="3855142226" sldId="306"/>
            <ac:spMk id="4" creationId="{80839BCE-4EAF-4AE0-82D4-89523BEA9856}"/>
          </ac:spMkLst>
        </pc:spChg>
        <pc:picChg chg="add mod">
          <ac:chgData name="William Grey" userId="37b73424-c081-4fc2-b1af-363f4f3fd4f3" providerId="ADAL" clId="{CB00363D-64F4-49B4-8750-9AAA4E573BAF}" dt="2022-08-22T15:45:46.534" v="3338" actId="14100"/>
          <ac:picMkLst>
            <pc:docMk/>
            <pc:sldMk cId="3855142226" sldId="306"/>
            <ac:picMk id="6" creationId="{77FEAB0B-5FF7-4B72-8D0C-FCDEE5CC8307}"/>
          </ac:picMkLst>
        </pc:picChg>
        <pc:picChg chg="del">
          <ac:chgData name="William Grey" userId="37b73424-c081-4fc2-b1af-363f4f3fd4f3" providerId="ADAL" clId="{CB00363D-64F4-49B4-8750-9AAA4E573BAF}" dt="2022-08-22T15:45:30.724" v="3332" actId="478"/>
          <ac:picMkLst>
            <pc:docMk/>
            <pc:sldMk cId="3855142226" sldId="306"/>
            <ac:picMk id="7" creationId="{2BCEBBE4-811D-4DC7-B1DA-D99C7567E4C9}"/>
          </ac:picMkLst>
        </pc:picChg>
      </pc:sldChg>
      <pc:sldChg chg="addSp delSp modSp add mod setBg">
        <pc:chgData name="William Grey" userId="37b73424-c081-4fc2-b1af-363f4f3fd4f3" providerId="ADAL" clId="{CB00363D-64F4-49B4-8750-9AAA4E573BAF}" dt="2022-08-22T15:59:35.846" v="3544" actId="20577"/>
        <pc:sldMkLst>
          <pc:docMk/>
          <pc:sldMk cId="3515355007" sldId="307"/>
        </pc:sldMkLst>
        <pc:spChg chg="del mod">
          <ac:chgData name="William Grey" userId="37b73424-c081-4fc2-b1af-363f4f3fd4f3" providerId="ADAL" clId="{CB00363D-64F4-49B4-8750-9AAA4E573BAF}" dt="2022-08-22T15:49:14.843" v="3432" actId="478"/>
          <ac:spMkLst>
            <pc:docMk/>
            <pc:sldMk cId="3515355007" sldId="307"/>
            <ac:spMk id="2" creationId="{2669E8FD-B573-4AD1-8135-D91A1ED39AE6}"/>
          </ac:spMkLst>
        </pc:spChg>
        <pc:spChg chg="add del mod">
          <ac:chgData name="William Grey" userId="37b73424-c081-4fc2-b1af-363f4f3fd4f3" providerId="ADAL" clId="{CB00363D-64F4-49B4-8750-9AAA4E573BAF}" dt="2022-08-22T15:46:02.615" v="3340"/>
          <ac:spMkLst>
            <pc:docMk/>
            <pc:sldMk cId="3515355007" sldId="307"/>
            <ac:spMk id="4" creationId="{2A6EC56A-C886-4C35-957B-3B840E828481}"/>
          </ac:spMkLst>
        </pc:spChg>
        <pc:spChg chg="add del mod">
          <ac:chgData name="William Grey" userId="37b73424-c081-4fc2-b1af-363f4f3fd4f3" providerId="ADAL" clId="{CB00363D-64F4-49B4-8750-9AAA4E573BAF}" dt="2022-08-22T15:49:18.203" v="3434" actId="478"/>
          <ac:spMkLst>
            <pc:docMk/>
            <pc:sldMk cId="3515355007" sldId="307"/>
            <ac:spMk id="9" creationId="{38D37E4E-EB18-4C2D-83A2-00B83654CB43}"/>
          </ac:spMkLst>
        </pc:spChg>
        <pc:spChg chg="add del">
          <ac:chgData name="William Grey" userId="37b73424-c081-4fc2-b1af-363f4f3fd4f3" providerId="ADAL" clId="{CB00363D-64F4-49B4-8750-9AAA4E573BAF}" dt="2022-08-22T15:46:06.632" v="3344" actId="26606"/>
          <ac:spMkLst>
            <pc:docMk/>
            <pc:sldMk cId="3515355007" sldId="307"/>
            <ac:spMk id="11" creationId="{6753252F-4873-4F63-801D-CC719279A7D5}"/>
          </ac:spMkLst>
        </pc:spChg>
        <pc:spChg chg="add mod">
          <ac:chgData name="William Grey" userId="37b73424-c081-4fc2-b1af-363f4f3fd4f3" providerId="ADAL" clId="{CB00363D-64F4-49B4-8750-9AAA4E573BAF}" dt="2022-08-22T15:59:35.846" v="3544" actId="20577"/>
          <ac:spMkLst>
            <pc:docMk/>
            <pc:sldMk cId="3515355007" sldId="307"/>
            <ac:spMk id="12" creationId="{A43557D6-264F-4C4C-BF13-B3885486B67B}"/>
          </ac:spMkLst>
        </pc:spChg>
        <pc:spChg chg="add del">
          <ac:chgData name="William Grey" userId="37b73424-c081-4fc2-b1af-363f4f3fd4f3" providerId="ADAL" clId="{CB00363D-64F4-49B4-8750-9AAA4E573BAF}" dt="2022-08-22T15:46:06.632" v="3344" actId="26606"/>
          <ac:spMkLst>
            <pc:docMk/>
            <pc:sldMk cId="3515355007" sldId="307"/>
            <ac:spMk id="13" creationId="{047C8CCB-F95D-4249-92DD-651249D3535A}"/>
          </ac:spMkLst>
        </pc:spChg>
        <pc:picChg chg="add mod">
          <ac:chgData name="William Grey" userId="37b73424-c081-4fc2-b1af-363f4f3fd4f3" providerId="ADAL" clId="{CB00363D-64F4-49B4-8750-9AAA4E573BAF}" dt="2022-08-22T15:46:12.681" v="3346" actId="14100"/>
          <ac:picMkLst>
            <pc:docMk/>
            <pc:sldMk cId="3515355007" sldId="307"/>
            <ac:picMk id="6" creationId="{BFAD0CBD-7566-49EB-8941-FB21A013C616}"/>
          </ac:picMkLst>
        </pc:picChg>
        <pc:picChg chg="del">
          <ac:chgData name="William Grey" userId="37b73424-c081-4fc2-b1af-363f4f3fd4f3" providerId="ADAL" clId="{CB00363D-64F4-49B4-8750-9AAA4E573BAF}" dt="2022-08-22T15:45:53.700" v="3339" actId="478"/>
          <ac:picMkLst>
            <pc:docMk/>
            <pc:sldMk cId="3515355007" sldId="307"/>
            <ac:picMk id="7" creationId="{2BCEBBE4-811D-4DC7-B1DA-D99C7567E4C9}"/>
          </ac:picMkLst>
        </pc:picChg>
      </pc:sldChg>
      <pc:sldChg chg="addSp delSp modSp new mod setBg">
        <pc:chgData name="William Grey" userId="37b73424-c081-4fc2-b1af-363f4f3fd4f3" providerId="ADAL" clId="{CB00363D-64F4-49B4-8750-9AAA4E573BAF}" dt="2022-08-22T15:42:23.754" v="3323" actId="1076"/>
        <pc:sldMkLst>
          <pc:docMk/>
          <pc:sldMk cId="1731440409" sldId="308"/>
        </pc:sldMkLst>
        <pc:spChg chg="mod ord">
          <ac:chgData name="William Grey" userId="37b73424-c081-4fc2-b1af-363f4f3fd4f3" providerId="ADAL" clId="{CB00363D-64F4-49B4-8750-9AAA4E573BAF}" dt="2022-08-22T15:40:27.544" v="3235" actId="26606"/>
          <ac:spMkLst>
            <pc:docMk/>
            <pc:sldMk cId="1731440409" sldId="308"/>
            <ac:spMk id="2" creationId="{52706FF9-5F35-4BB6-A185-75B605DEB153}"/>
          </ac:spMkLst>
        </pc:spChg>
        <pc:spChg chg="del">
          <ac:chgData name="William Grey" userId="37b73424-c081-4fc2-b1af-363f4f3fd4f3" providerId="ADAL" clId="{CB00363D-64F4-49B4-8750-9AAA4E573BAF}" dt="2022-08-22T15:38:33.773" v="3224" actId="478"/>
          <ac:spMkLst>
            <pc:docMk/>
            <pc:sldMk cId="1731440409" sldId="308"/>
            <ac:spMk id="3" creationId="{0A8D08C0-B3AD-4B8A-A2FB-6B1C5ADD7446}"/>
          </ac:spMkLst>
        </pc:spChg>
        <pc:spChg chg="add mod">
          <ac:chgData name="William Grey" userId="37b73424-c081-4fc2-b1af-363f4f3fd4f3" providerId="ADAL" clId="{CB00363D-64F4-49B4-8750-9AAA4E573BAF}" dt="2022-08-22T15:41:11.777" v="3291" actId="20577"/>
          <ac:spMkLst>
            <pc:docMk/>
            <pc:sldMk cId="1731440409" sldId="308"/>
            <ac:spMk id="10" creationId="{0DF16D47-BB9A-4F1F-9EA8-72883DF07E6F}"/>
          </ac:spMkLst>
        </pc:spChg>
        <pc:spChg chg="add del">
          <ac:chgData name="William Grey" userId="37b73424-c081-4fc2-b1af-363f4f3fd4f3" providerId="ADAL" clId="{CB00363D-64F4-49B4-8750-9AAA4E573BAF}" dt="2022-08-22T15:40:24.686" v="3233" actId="26606"/>
          <ac:spMkLst>
            <pc:docMk/>
            <pc:sldMk cId="1731440409" sldId="308"/>
            <ac:spMk id="12" creationId="{C4879EFC-8E62-4E00-973C-C45EE9EC676D}"/>
          </ac:spMkLst>
        </pc:spChg>
        <pc:spChg chg="add del">
          <ac:chgData name="William Grey" userId="37b73424-c081-4fc2-b1af-363f4f3fd4f3" providerId="ADAL" clId="{CB00363D-64F4-49B4-8750-9AAA4E573BAF}" dt="2022-08-22T15:40:24.686" v="3233" actId="26606"/>
          <ac:spMkLst>
            <pc:docMk/>
            <pc:sldMk cId="1731440409" sldId="308"/>
            <ac:spMk id="14" creationId="{D6A9C53F-5F90-40A5-8C85-5412D39C8C68}"/>
          </ac:spMkLst>
        </pc:spChg>
        <pc:spChg chg="add mod">
          <ac:chgData name="William Grey" userId="37b73424-c081-4fc2-b1af-363f4f3fd4f3" providerId="ADAL" clId="{CB00363D-64F4-49B4-8750-9AAA4E573BAF}" dt="2022-08-22T15:41:43.816" v="3316" actId="20577"/>
          <ac:spMkLst>
            <pc:docMk/>
            <pc:sldMk cId="1731440409" sldId="308"/>
            <ac:spMk id="15" creationId="{1F83B534-231B-48C1-BB05-73C77DF6FE9C}"/>
          </ac:spMkLst>
        </pc:spChg>
        <pc:spChg chg="add del">
          <ac:chgData name="William Grey" userId="37b73424-c081-4fc2-b1af-363f4f3fd4f3" providerId="ADAL" clId="{CB00363D-64F4-49B4-8750-9AAA4E573BAF}" dt="2022-08-22T15:40:27.544" v="3235" actId="26606"/>
          <ac:spMkLst>
            <pc:docMk/>
            <pc:sldMk cId="1731440409" sldId="308"/>
            <ac:spMk id="16" creationId="{A5711A0E-A428-4ED1-96CB-33D69FD842E4}"/>
          </ac:spMkLst>
        </pc:spChg>
        <pc:picChg chg="add mod">
          <ac:chgData name="William Grey" userId="37b73424-c081-4fc2-b1af-363f4f3fd4f3" providerId="ADAL" clId="{CB00363D-64F4-49B4-8750-9AAA4E573BAF}" dt="2022-08-22T15:40:27.544" v="3235" actId="26606"/>
          <ac:picMkLst>
            <pc:docMk/>
            <pc:sldMk cId="1731440409" sldId="308"/>
            <ac:picMk id="5" creationId="{DC545FB0-EF57-436F-8C2F-9D0EAF91573E}"/>
          </ac:picMkLst>
        </pc:picChg>
        <pc:picChg chg="add del mod">
          <ac:chgData name="William Grey" userId="37b73424-c081-4fc2-b1af-363f4f3fd4f3" providerId="ADAL" clId="{CB00363D-64F4-49B4-8750-9AAA4E573BAF}" dt="2022-08-22T15:40:27.992" v="3236"/>
          <ac:picMkLst>
            <pc:docMk/>
            <pc:sldMk cId="1731440409" sldId="308"/>
            <ac:picMk id="7" creationId="{B4CEB6C3-A9C7-4FF9-899D-BD8EA8B22CC1}"/>
          </ac:picMkLst>
        </pc:picChg>
        <pc:picChg chg="add del mod">
          <ac:chgData name="William Grey" userId="37b73424-c081-4fc2-b1af-363f4f3fd4f3" providerId="ADAL" clId="{CB00363D-64F4-49B4-8750-9AAA4E573BAF}" dt="2022-08-22T15:41:53.106" v="3317" actId="478"/>
          <ac:picMkLst>
            <pc:docMk/>
            <pc:sldMk cId="1731440409" sldId="308"/>
            <ac:picMk id="9" creationId="{342A90C5-21D5-4FD3-B040-C389293B7809}"/>
          </ac:picMkLst>
        </pc:picChg>
        <pc:picChg chg="add mod ord">
          <ac:chgData name="William Grey" userId="37b73424-c081-4fc2-b1af-363f4f3fd4f3" providerId="ADAL" clId="{CB00363D-64F4-49B4-8750-9AAA4E573BAF}" dt="2022-08-22T15:42:23.754" v="3323" actId="1076"/>
          <ac:picMkLst>
            <pc:docMk/>
            <pc:sldMk cId="1731440409" sldId="308"/>
            <ac:picMk id="13" creationId="{F724CA2A-35E3-4D87-9F8B-6F084D622C69}"/>
          </ac:picMkLst>
        </pc:picChg>
      </pc:sldChg>
      <pc:sldChg chg="addSp delSp modSp add mod">
        <pc:chgData name="William Grey" userId="37b73424-c081-4fc2-b1af-363f4f3fd4f3" providerId="ADAL" clId="{CB00363D-64F4-49B4-8750-9AAA4E573BAF}" dt="2022-08-22T15:59:20.101" v="3537" actId="20577"/>
        <pc:sldMkLst>
          <pc:docMk/>
          <pc:sldMk cId="1823755706" sldId="309"/>
        </pc:sldMkLst>
        <pc:spChg chg="del">
          <ac:chgData name="William Grey" userId="37b73424-c081-4fc2-b1af-363f4f3fd4f3" providerId="ADAL" clId="{CB00363D-64F4-49B4-8750-9AAA4E573BAF}" dt="2022-08-22T15:48:09.363" v="3407" actId="478"/>
          <ac:spMkLst>
            <pc:docMk/>
            <pc:sldMk cId="1823755706" sldId="309"/>
            <ac:spMk id="2" creationId="{2669E8FD-B573-4AD1-8135-D91A1ED39AE6}"/>
          </ac:spMkLst>
        </pc:spChg>
        <pc:spChg chg="add del mod">
          <ac:chgData name="William Grey" userId="37b73424-c081-4fc2-b1af-363f4f3fd4f3" providerId="ADAL" clId="{CB00363D-64F4-49B4-8750-9AAA4E573BAF}" dt="2022-08-22T15:48:12.648" v="3409"/>
          <ac:spMkLst>
            <pc:docMk/>
            <pc:sldMk cId="1823755706" sldId="309"/>
            <ac:spMk id="4" creationId="{351C28DB-C24E-4884-A977-3C8225048A5D}"/>
          </ac:spMkLst>
        </pc:spChg>
        <pc:spChg chg="add mod">
          <ac:chgData name="William Grey" userId="37b73424-c081-4fc2-b1af-363f4f3fd4f3" providerId="ADAL" clId="{CB00363D-64F4-49B4-8750-9AAA4E573BAF}" dt="2022-08-22T15:59:20.101" v="3537" actId="20577"/>
          <ac:spMkLst>
            <pc:docMk/>
            <pc:sldMk cId="1823755706" sldId="309"/>
            <ac:spMk id="6" creationId="{1535FE45-8269-4360-B31D-D6E1AD7BA6B3}"/>
          </ac:spMkLst>
        </pc:spChg>
      </pc:sldChg>
      <pc:sldChg chg="addSp delSp modSp add mod">
        <pc:chgData name="William Grey" userId="37b73424-c081-4fc2-b1af-363f4f3fd4f3" providerId="ADAL" clId="{CB00363D-64F4-49B4-8750-9AAA4E573BAF}" dt="2022-08-22T16:01:49.047" v="3575" actId="14100"/>
        <pc:sldMkLst>
          <pc:docMk/>
          <pc:sldMk cId="931888034" sldId="310"/>
        </pc:sldMkLst>
        <pc:spChg chg="mod">
          <ac:chgData name="William Grey" userId="37b73424-c081-4fc2-b1af-363f4f3fd4f3" providerId="ADAL" clId="{CB00363D-64F4-49B4-8750-9AAA4E573BAF}" dt="2022-08-22T16:00:35.120" v="3559" actId="20577"/>
          <ac:spMkLst>
            <pc:docMk/>
            <pc:sldMk cId="931888034" sldId="310"/>
            <ac:spMk id="2" creationId="{2669E8FD-B573-4AD1-8135-D91A1ED39AE6}"/>
          </ac:spMkLst>
        </pc:spChg>
        <pc:spChg chg="add del mod">
          <ac:chgData name="William Grey" userId="37b73424-c081-4fc2-b1af-363f4f3fd4f3" providerId="ADAL" clId="{CB00363D-64F4-49B4-8750-9AAA4E573BAF}" dt="2022-08-22T16:01:36.800" v="3570"/>
          <ac:spMkLst>
            <pc:docMk/>
            <pc:sldMk cId="931888034" sldId="310"/>
            <ac:spMk id="4" creationId="{434ED813-D766-4646-9159-20A4DE0D26C8}"/>
          </ac:spMkLst>
        </pc:spChg>
        <pc:picChg chg="add mod">
          <ac:chgData name="William Grey" userId="37b73424-c081-4fc2-b1af-363f4f3fd4f3" providerId="ADAL" clId="{CB00363D-64F4-49B4-8750-9AAA4E573BAF}" dt="2022-08-22T16:01:49.047" v="3575" actId="14100"/>
          <ac:picMkLst>
            <pc:docMk/>
            <pc:sldMk cId="931888034" sldId="310"/>
            <ac:picMk id="6" creationId="{CDCC3779-A565-429C-A715-CF4424498CFD}"/>
          </ac:picMkLst>
        </pc:picChg>
        <pc:picChg chg="del">
          <ac:chgData name="William Grey" userId="37b73424-c081-4fc2-b1af-363f4f3fd4f3" providerId="ADAL" clId="{CB00363D-64F4-49B4-8750-9AAA4E573BAF}" dt="2022-08-22T16:00:36.982" v="3560" actId="478"/>
          <ac:picMkLst>
            <pc:docMk/>
            <pc:sldMk cId="931888034" sldId="310"/>
            <ac:picMk id="7" creationId="{A04C424A-BAEF-48FE-9F40-782F2B28E26B}"/>
          </ac:picMkLst>
        </pc:picChg>
      </pc:sldChg>
      <pc:sldChg chg="addSp delSp modSp add mod">
        <pc:chgData name="William Grey" userId="37b73424-c081-4fc2-b1af-363f4f3fd4f3" providerId="ADAL" clId="{CB00363D-64F4-49B4-8750-9AAA4E573BAF}" dt="2022-08-22T16:02:05.442" v="3580" actId="14100"/>
        <pc:sldMkLst>
          <pc:docMk/>
          <pc:sldMk cId="1219843304" sldId="311"/>
        </pc:sldMkLst>
        <pc:spChg chg="add del mod">
          <ac:chgData name="William Grey" userId="37b73424-c081-4fc2-b1af-363f4f3fd4f3" providerId="ADAL" clId="{CB00363D-64F4-49B4-8750-9AAA4E573BAF}" dt="2022-08-22T16:01:56.099" v="3576"/>
          <ac:spMkLst>
            <pc:docMk/>
            <pc:sldMk cId="1219843304" sldId="311"/>
            <ac:spMk id="3" creationId="{C8E21ED2-608E-4023-BA4E-CE074081A825}"/>
          </ac:spMkLst>
        </pc:spChg>
        <pc:spChg chg="mod">
          <ac:chgData name="William Grey" userId="37b73424-c081-4fc2-b1af-363f4f3fd4f3" providerId="ADAL" clId="{CB00363D-64F4-49B4-8750-9AAA4E573BAF}" dt="2022-08-22T16:00:42.043" v="3562" actId="20577"/>
          <ac:spMkLst>
            <pc:docMk/>
            <pc:sldMk cId="1219843304" sldId="311"/>
            <ac:spMk id="6" creationId="{1535FE45-8269-4360-B31D-D6E1AD7BA6B3}"/>
          </ac:spMkLst>
        </pc:spChg>
        <pc:picChg chg="add mod">
          <ac:chgData name="William Grey" userId="37b73424-c081-4fc2-b1af-363f4f3fd4f3" providerId="ADAL" clId="{CB00363D-64F4-49B4-8750-9AAA4E573BAF}" dt="2022-08-22T16:02:05.442" v="3580" actId="14100"/>
          <ac:picMkLst>
            <pc:docMk/>
            <pc:sldMk cId="1219843304" sldId="311"/>
            <ac:picMk id="5" creationId="{D474768E-E744-4D0B-A188-5539A7C9541A}"/>
          </ac:picMkLst>
        </pc:picChg>
        <pc:picChg chg="del">
          <ac:chgData name="William Grey" userId="37b73424-c081-4fc2-b1af-363f4f3fd4f3" providerId="ADAL" clId="{CB00363D-64F4-49B4-8750-9AAA4E573BAF}" dt="2022-08-22T16:00:44.021" v="3563" actId="478"/>
          <ac:picMkLst>
            <pc:docMk/>
            <pc:sldMk cId="1219843304" sldId="311"/>
            <ac:picMk id="7" creationId="{A04C424A-BAEF-48FE-9F40-782F2B28E26B}"/>
          </ac:picMkLst>
        </pc:picChg>
      </pc:sldChg>
      <pc:sldChg chg="addSp delSp modSp add mod">
        <pc:chgData name="William Grey" userId="37b73424-c081-4fc2-b1af-363f4f3fd4f3" providerId="ADAL" clId="{CB00363D-64F4-49B4-8750-9AAA4E573BAF}" dt="2022-08-22T16:03:07.394" v="3594"/>
        <pc:sldMkLst>
          <pc:docMk/>
          <pc:sldMk cId="3172688684" sldId="312"/>
        </pc:sldMkLst>
        <pc:spChg chg="mod">
          <ac:chgData name="William Grey" userId="37b73424-c081-4fc2-b1af-363f4f3fd4f3" providerId="ADAL" clId="{CB00363D-64F4-49B4-8750-9AAA4E573BAF}" dt="2022-08-22T16:00:49.682" v="3565" actId="20577"/>
          <ac:spMkLst>
            <pc:docMk/>
            <pc:sldMk cId="3172688684" sldId="312"/>
            <ac:spMk id="2" creationId="{2669E8FD-B573-4AD1-8135-D91A1ED39AE6}"/>
          </ac:spMkLst>
        </pc:spChg>
        <pc:spChg chg="add del mod">
          <ac:chgData name="William Grey" userId="37b73424-c081-4fc2-b1af-363f4f3fd4f3" providerId="ADAL" clId="{CB00363D-64F4-49B4-8750-9AAA4E573BAF}" dt="2022-08-22T16:02:14.838" v="3581"/>
          <ac:spMkLst>
            <pc:docMk/>
            <pc:sldMk cId="3172688684" sldId="312"/>
            <ac:spMk id="4" creationId="{3FFA9AF3-0720-4383-859A-692F27EB9F44}"/>
          </ac:spMkLst>
        </pc:spChg>
        <pc:spChg chg="add mod">
          <ac:chgData name="William Grey" userId="37b73424-c081-4fc2-b1af-363f4f3fd4f3" providerId="ADAL" clId="{CB00363D-64F4-49B4-8750-9AAA4E573BAF}" dt="2022-08-22T16:02:30.267" v="3586" actId="21"/>
          <ac:spMkLst>
            <pc:docMk/>
            <pc:sldMk cId="3172688684" sldId="312"/>
            <ac:spMk id="9" creationId="{8EAC2209-4C64-44E5-94FD-19FC3233BD9A}"/>
          </ac:spMkLst>
        </pc:spChg>
        <pc:picChg chg="del">
          <ac:chgData name="William Grey" userId="37b73424-c081-4fc2-b1af-363f4f3fd4f3" providerId="ADAL" clId="{CB00363D-64F4-49B4-8750-9AAA4E573BAF}" dt="2022-08-22T16:00:51.625" v="3566" actId="478"/>
          <ac:picMkLst>
            <pc:docMk/>
            <pc:sldMk cId="3172688684" sldId="312"/>
            <ac:picMk id="6" creationId="{77FEAB0B-5FF7-4B72-8D0C-FCDEE5CC8307}"/>
          </ac:picMkLst>
        </pc:picChg>
        <pc:picChg chg="add del mod">
          <ac:chgData name="William Grey" userId="37b73424-c081-4fc2-b1af-363f4f3fd4f3" providerId="ADAL" clId="{CB00363D-64F4-49B4-8750-9AAA4E573BAF}" dt="2022-08-22T16:02:30.267" v="3586" actId="21"/>
          <ac:picMkLst>
            <pc:docMk/>
            <pc:sldMk cId="3172688684" sldId="312"/>
            <ac:picMk id="7" creationId="{67A46754-62D2-4509-B73A-A104B8A9ECB4}"/>
          </ac:picMkLst>
        </pc:picChg>
        <pc:picChg chg="add mod">
          <ac:chgData name="William Grey" userId="37b73424-c081-4fc2-b1af-363f4f3fd4f3" providerId="ADAL" clId="{CB00363D-64F4-49B4-8750-9AAA4E573BAF}" dt="2022-08-22T16:03:07.394" v="3594"/>
          <ac:picMkLst>
            <pc:docMk/>
            <pc:sldMk cId="3172688684" sldId="312"/>
            <ac:picMk id="10" creationId="{33E2EEDB-ED7D-40B3-B2BE-BE5F44CBBCE3}"/>
          </ac:picMkLst>
        </pc:picChg>
      </pc:sldChg>
      <pc:sldChg chg="addSp delSp modSp add mod setBg">
        <pc:chgData name="William Grey" userId="37b73424-c081-4fc2-b1af-363f4f3fd4f3" providerId="ADAL" clId="{CB00363D-64F4-49B4-8750-9AAA4E573BAF}" dt="2022-08-22T16:03:29.972" v="3599" actId="1076"/>
        <pc:sldMkLst>
          <pc:docMk/>
          <pc:sldMk cId="159013685" sldId="313"/>
        </pc:sldMkLst>
        <pc:spChg chg="add del mod">
          <ac:chgData name="William Grey" userId="37b73424-c081-4fc2-b1af-363f4f3fd4f3" providerId="ADAL" clId="{CB00363D-64F4-49B4-8750-9AAA4E573BAF}" dt="2022-08-22T16:02:42.851" v="3590" actId="478"/>
          <ac:spMkLst>
            <pc:docMk/>
            <pc:sldMk cId="159013685" sldId="313"/>
            <ac:spMk id="3" creationId="{7814355B-EAF9-4BFD-85C2-0A3B46EF60DA}"/>
          </ac:spMkLst>
        </pc:spChg>
        <pc:spChg chg="mod">
          <ac:chgData name="William Grey" userId="37b73424-c081-4fc2-b1af-363f4f3fd4f3" providerId="ADAL" clId="{CB00363D-64F4-49B4-8750-9AAA4E573BAF}" dt="2022-08-22T16:02:38.291" v="3589" actId="26606"/>
          <ac:spMkLst>
            <pc:docMk/>
            <pc:sldMk cId="159013685" sldId="313"/>
            <ac:spMk id="12" creationId="{A43557D6-264F-4C4C-BF13-B3885486B67B}"/>
          </ac:spMkLst>
        </pc:spChg>
        <pc:spChg chg="add del">
          <ac:chgData name="William Grey" userId="37b73424-c081-4fc2-b1af-363f4f3fd4f3" providerId="ADAL" clId="{CB00363D-64F4-49B4-8750-9AAA4E573BAF}" dt="2022-08-22T16:02:38.291" v="3589" actId="26606"/>
          <ac:spMkLst>
            <pc:docMk/>
            <pc:sldMk cId="159013685" sldId="313"/>
            <ac:spMk id="17" creationId="{6753252F-4873-4F63-801D-CC719279A7D5}"/>
          </ac:spMkLst>
        </pc:spChg>
        <pc:spChg chg="add del">
          <ac:chgData name="William Grey" userId="37b73424-c081-4fc2-b1af-363f4f3fd4f3" providerId="ADAL" clId="{CB00363D-64F4-49B4-8750-9AAA4E573BAF}" dt="2022-08-22T16:02:38.291" v="3589" actId="26606"/>
          <ac:spMkLst>
            <pc:docMk/>
            <pc:sldMk cId="159013685" sldId="313"/>
            <ac:spMk id="19" creationId="{047C8CCB-F95D-4249-92DD-651249D3535A}"/>
          </ac:spMkLst>
        </pc:spChg>
        <pc:picChg chg="add mod">
          <ac:chgData name="William Grey" userId="37b73424-c081-4fc2-b1af-363f4f3fd4f3" providerId="ADAL" clId="{CB00363D-64F4-49B4-8750-9AAA4E573BAF}" dt="2022-08-22T16:03:29.972" v="3599" actId="1076"/>
          <ac:picMkLst>
            <pc:docMk/>
            <pc:sldMk cId="159013685" sldId="313"/>
            <ac:picMk id="5" creationId="{8EBA569B-143D-4FAE-9618-BE07923D05A3}"/>
          </ac:picMkLst>
        </pc:picChg>
        <pc:picChg chg="del">
          <ac:chgData name="William Grey" userId="37b73424-c081-4fc2-b1af-363f4f3fd4f3" providerId="ADAL" clId="{CB00363D-64F4-49B4-8750-9AAA4E573BAF}" dt="2022-08-22T16:00:57.082" v="3567" actId="478"/>
          <ac:picMkLst>
            <pc:docMk/>
            <pc:sldMk cId="159013685" sldId="313"/>
            <ac:picMk id="6" creationId="{BFAD0CBD-7566-49EB-8941-FB21A013C616}"/>
          </ac:picMkLst>
        </pc:picChg>
        <pc:picChg chg="add del mod">
          <ac:chgData name="William Grey" userId="37b73424-c081-4fc2-b1af-363f4f3fd4f3" providerId="ADAL" clId="{CB00363D-64F4-49B4-8750-9AAA4E573BAF}" dt="2022-08-22T16:03:04.847" v="3593" actId="21"/>
          <ac:picMkLst>
            <pc:docMk/>
            <pc:sldMk cId="159013685" sldId="313"/>
            <ac:picMk id="7" creationId="{5D473584-4080-4063-A2D8-154ACBA39AA0}"/>
          </ac:picMkLst>
        </pc:picChg>
      </pc:sldChg>
      <pc:sldChg chg="add del">
        <pc:chgData name="William Grey" userId="37b73424-c081-4fc2-b1af-363f4f3fd4f3" providerId="ADAL" clId="{CB00363D-64F4-49B4-8750-9AAA4E573BAF}" dt="2022-08-22T16:00:26.670" v="3557" actId="47"/>
        <pc:sldMkLst>
          <pc:docMk/>
          <pc:sldMk cId="440998473" sldId="314"/>
        </pc:sldMkLst>
      </pc:sldChg>
      <pc:sldChg chg="modSp new del mod">
        <pc:chgData name="William Grey" userId="37b73424-c081-4fc2-b1af-363f4f3fd4f3" providerId="ADAL" clId="{CB00363D-64F4-49B4-8750-9AAA4E573BAF}" dt="2022-08-22T17:44:04.179" v="3612" actId="2696"/>
        <pc:sldMkLst>
          <pc:docMk/>
          <pc:sldMk cId="1238367880" sldId="314"/>
        </pc:sldMkLst>
        <pc:spChg chg="mod">
          <ac:chgData name="William Grey" userId="37b73424-c081-4fc2-b1af-363f4f3fd4f3" providerId="ADAL" clId="{CB00363D-64F4-49B4-8750-9AAA4E573BAF}" dt="2022-08-22T17:43:52.624" v="3611" actId="20577"/>
          <ac:spMkLst>
            <pc:docMk/>
            <pc:sldMk cId="1238367880" sldId="314"/>
            <ac:spMk id="2" creationId="{9E1A7D78-5067-4422-A549-03ED96FB21CF}"/>
          </ac:spMkLst>
        </pc:spChg>
      </pc:sldChg>
      <pc:sldChg chg="modSp add mod">
        <pc:chgData name="William Grey" userId="37b73424-c081-4fc2-b1af-363f4f3fd4f3" providerId="ADAL" clId="{CB00363D-64F4-49B4-8750-9AAA4E573BAF}" dt="2022-08-23T15:27:50.702" v="3842" actId="20577"/>
        <pc:sldMkLst>
          <pc:docMk/>
          <pc:sldMk cId="2984949575" sldId="314"/>
        </pc:sldMkLst>
        <pc:spChg chg="mod">
          <ac:chgData name="William Grey" userId="37b73424-c081-4fc2-b1af-363f4f3fd4f3" providerId="ADAL" clId="{CB00363D-64F4-49B4-8750-9AAA4E573BAF}" dt="2022-08-23T15:27:50.702" v="3842" actId="20577"/>
          <ac:spMkLst>
            <pc:docMk/>
            <pc:sldMk cId="2984949575" sldId="314"/>
            <ac:spMk id="2" creationId="{F7647EC6-7890-4571-A3D4-9FBB1A6C162E}"/>
          </ac:spMkLst>
        </pc:spChg>
      </pc:sldChg>
      <pc:sldChg chg="addSp delSp modSp add mod">
        <pc:chgData name="William Grey" userId="37b73424-c081-4fc2-b1af-363f4f3fd4f3" providerId="ADAL" clId="{CB00363D-64F4-49B4-8750-9AAA4E573BAF}" dt="2022-08-24T13:05:23.743" v="3962" actId="1038"/>
        <pc:sldMkLst>
          <pc:docMk/>
          <pc:sldMk cId="4258358414" sldId="315"/>
        </pc:sldMkLst>
        <pc:spChg chg="mod">
          <ac:chgData name="William Grey" userId="37b73424-c081-4fc2-b1af-363f4f3fd4f3" providerId="ADAL" clId="{CB00363D-64F4-49B4-8750-9AAA4E573BAF}" dt="2022-08-24T13:05:03.501" v="3902" actId="1076"/>
          <ac:spMkLst>
            <pc:docMk/>
            <pc:sldMk cId="4258358414" sldId="315"/>
            <ac:spMk id="2" creationId="{7A36A13A-799D-454B-8484-02D1C4DBD752}"/>
          </ac:spMkLst>
        </pc:spChg>
        <pc:spChg chg="add del mod">
          <ac:chgData name="William Grey" userId="37b73424-c081-4fc2-b1af-363f4f3fd4f3" providerId="ADAL" clId="{CB00363D-64F4-49B4-8750-9AAA4E573BAF}" dt="2022-08-24T13:03:18.813" v="3880" actId="478"/>
          <ac:spMkLst>
            <pc:docMk/>
            <pc:sldMk cId="4258358414" sldId="315"/>
            <ac:spMk id="4" creationId="{DB6F1D93-A2D4-4C8D-8B68-48AEE02C566C}"/>
          </ac:spMkLst>
        </pc:spChg>
        <pc:spChg chg="mod">
          <ac:chgData name="William Grey" userId="37b73424-c081-4fc2-b1af-363f4f3fd4f3" providerId="ADAL" clId="{CB00363D-64F4-49B4-8750-9AAA4E573BAF}" dt="2022-08-24T13:02:31.029" v="3868" actId="20577"/>
          <ac:spMkLst>
            <pc:docMk/>
            <pc:sldMk cId="4258358414" sldId="315"/>
            <ac:spMk id="7" creationId="{EB6C94BB-FDC0-48EB-B007-60B0293920DA}"/>
          </ac:spMkLst>
        </pc:spChg>
        <pc:spChg chg="mod">
          <ac:chgData name="William Grey" userId="37b73424-c081-4fc2-b1af-363f4f3fd4f3" providerId="ADAL" clId="{CB00363D-64F4-49B4-8750-9AAA4E573BAF}" dt="2022-08-24T13:04:59.172" v="3901" actId="1076"/>
          <ac:spMkLst>
            <pc:docMk/>
            <pc:sldMk cId="4258358414" sldId="315"/>
            <ac:spMk id="9" creationId="{AC4CEDB2-64EC-4809-8758-FA17C5279FAE}"/>
          </ac:spMkLst>
        </pc:spChg>
        <pc:spChg chg="del">
          <ac:chgData name="William Grey" userId="37b73424-c081-4fc2-b1af-363f4f3fd4f3" providerId="ADAL" clId="{CB00363D-64F4-49B4-8750-9AAA4E573BAF}" dt="2022-08-24T13:03:14.793" v="3879" actId="478"/>
          <ac:spMkLst>
            <pc:docMk/>
            <pc:sldMk cId="4258358414" sldId="315"/>
            <ac:spMk id="10" creationId="{4C3514E2-761C-4072-B259-7FEE8AF13C5D}"/>
          </ac:spMkLst>
        </pc:spChg>
        <pc:spChg chg="mod">
          <ac:chgData name="William Grey" userId="37b73424-c081-4fc2-b1af-363f4f3fd4f3" providerId="ADAL" clId="{CB00363D-64F4-49B4-8750-9AAA4E573BAF}" dt="2022-08-24T13:04:48.584" v="3900" actId="14100"/>
          <ac:spMkLst>
            <pc:docMk/>
            <pc:sldMk cId="4258358414" sldId="315"/>
            <ac:spMk id="13" creationId="{CDC69006-0470-4460-A24C-3B6EB7AE70A6}"/>
          </ac:spMkLst>
        </pc:spChg>
        <pc:picChg chg="add mod">
          <ac:chgData name="William Grey" userId="37b73424-c081-4fc2-b1af-363f4f3fd4f3" providerId="ADAL" clId="{CB00363D-64F4-49B4-8750-9AAA4E573BAF}" dt="2022-08-24T13:04:28.622" v="3893" actId="1076"/>
          <ac:picMkLst>
            <pc:docMk/>
            <pc:sldMk cId="4258358414" sldId="315"/>
            <ac:picMk id="6" creationId="{6B9D9BB8-ED65-4ABA-9183-EE28737FF70F}"/>
          </ac:picMkLst>
        </pc:picChg>
        <pc:picChg chg="del">
          <ac:chgData name="William Grey" userId="37b73424-c081-4fc2-b1af-363f4f3fd4f3" providerId="ADAL" clId="{CB00363D-64F4-49B4-8750-9AAA4E573BAF}" dt="2022-08-24T13:03:21.683" v="3881" actId="478"/>
          <ac:picMkLst>
            <pc:docMk/>
            <pc:sldMk cId="4258358414" sldId="315"/>
            <ac:picMk id="12" creationId="{0FC72A9A-9195-4928-B6A6-7BBC95ACE1E0}"/>
          </ac:picMkLst>
        </pc:picChg>
        <pc:cxnChg chg="mod">
          <ac:chgData name="William Grey" userId="37b73424-c081-4fc2-b1af-363f4f3fd4f3" providerId="ADAL" clId="{CB00363D-64F4-49B4-8750-9AAA4E573BAF}" dt="2022-08-24T13:05:15.308" v="3930" actId="1035"/>
          <ac:cxnSpMkLst>
            <pc:docMk/>
            <pc:sldMk cId="4258358414" sldId="315"/>
            <ac:cxnSpMk id="11" creationId="{B6DBA632-E467-4AC8-8463-6F3F3511A81F}"/>
          </ac:cxnSpMkLst>
        </pc:cxnChg>
        <pc:cxnChg chg="mod">
          <ac:chgData name="William Grey" userId="37b73424-c081-4fc2-b1af-363f4f3fd4f3" providerId="ADAL" clId="{CB00363D-64F4-49B4-8750-9AAA4E573BAF}" dt="2022-08-24T13:05:23.743" v="3962" actId="1038"/>
          <ac:cxnSpMkLst>
            <pc:docMk/>
            <pc:sldMk cId="4258358414" sldId="315"/>
            <ac:cxnSpMk id="14" creationId="{F0EB6E3D-7363-4B9C-8493-43D555D235B1}"/>
          </ac:cxnSpMkLst>
        </pc:cxnChg>
      </pc:sldChg>
    </pc:docChg>
  </pc:docChgLst>
  <pc:docChgLst>
    <pc:chgData name="William Grey" userId="37b73424-c081-4fc2-b1af-363f4f3fd4f3" providerId="ADAL" clId="{2ABD7D33-9BF9-4534-80BB-DEA71D992BF1}"/>
    <pc:docChg chg="modSld">
      <pc:chgData name="William Grey" userId="37b73424-c081-4fc2-b1af-363f4f3fd4f3" providerId="ADAL" clId="{2ABD7D33-9BF9-4534-80BB-DEA71D992BF1}" dt="2018-12-13T12:02:30.591" v="20" actId="20577"/>
      <pc:docMkLst>
        <pc:docMk/>
      </pc:docMkLst>
      <pc:sldChg chg="modSp">
        <pc:chgData name="William Grey" userId="37b73424-c081-4fc2-b1af-363f4f3fd4f3" providerId="ADAL" clId="{2ABD7D33-9BF9-4534-80BB-DEA71D992BF1}" dt="2018-12-13T12:02:30.591" v="20" actId="20577"/>
        <pc:sldMkLst>
          <pc:docMk/>
          <pc:sldMk cId="222047521" sldId="280"/>
        </pc:sldMkLst>
        <pc:spChg chg="mod">
          <ac:chgData name="William Grey" userId="37b73424-c081-4fc2-b1af-363f4f3fd4f3" providerId="ADAL" clId="{2ABD7D33-9BF9-4534-80BB-DEA71D992BF1}" dt="2018-12-13T12:02:30.591" v="20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2ABD7D33-9BF9-4534-80BB-DEA71D992BF1}" dt="2018-12-07T09:26:30.497" v="0" actId="1076"/>
        <pc:sldMkLst>
          <pc:docMk/>
          <pc:sldMk cId="208031656" sldId="291"/>
        </pc:sldMkLst>
        <pc:picChg chg="mod">
          <ac:chgData name="William Grey" userId="37b73424-c081-4fc2-b1af-363f4f3fd4f3" providerId="ADAL" clId="{2ABD7D33-9BF9-4534-80BB-DEA71D992BF1}" dt="2018-12-07T09:26:30.497" v="0" actId="1076"/>
          <ac:picMkLst>
            <pc:docMk/>
            <pc:sldMk cId="208031656" sldId="291"/>
            <ac:picMk id="5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53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961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6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419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599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02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99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391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990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987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35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A70492CC-C1C6-4665-3CA5-0B605D98C0F7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C5D9A2-81F3-AE0D-7F10-D97A896E212D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8B7ED6-2570-2008-DFCF-95649C03FDE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36202C-C0F8-3CCA-52BE-B33DDB979C3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45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dq-boolean-identities-10.ppt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flip-flops.docx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logic.ly/demo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47EC6-7890-4571-A3D4-9FBB1A6C1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Starter: Boolean Identities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6217F-0F32-4762-9C18-322E25105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811" y="1104990"/>
            <a:ext cx="3994356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1400" dirty="0"/>
              <a:t>Alternatively use: </a:t>
            </a:r>
            <a:r>
              <a:rPr lang="en-GB" sz="1400" dirty="0">
                <a:hlinkClick r:id="rId2"/>
              </a:rPr>
              <a:t>dq-boolean-identities-10.pptx</a:t>
            </a:r>
            <a:endParaRPr lang="en-GB" sz="1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C4AB03-C673-4A6D-9E20-E4C3CA4D3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727" y="1759441"/>
            <a:ext cx="7825382" cy="380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49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D-type Flip 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882" y="1270368"/>
            <a:ext cx="6699003" cy="50497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 type flip-flops are used for controlled delay in a circuit.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This is the basis for storing data in memory registers.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 (delay)-type flip flops are used to store one bit and flip between two states: 1 and 0.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inputs are a control value (0 or 1) and also a clock value (0 or 1) that changes the state at a regular rate.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Q and Q’ are the inverse of each other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output Q can only change when the clock value is 1.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When the clock value is 0 there is no change in Q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8046B0AC-CA72-430A-BC9A-BDD9B1996212}"/>
              </a:ext>
            </a:extLst>
          </p:cNvPr>
          <p:cNvSpPr/>
          <p:nvPr/>
        </p:nvSpPr>
        <p:spPr>
          <a:xfrm>
            <a:off x="8598878" y="2800350"/>
            <a:ext cx="1478572" cy="1705708"/>
          </a:xfrm>
          <a:prstGeom prst="flowChartProcess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8E7F7E-2ABC-4F14-BE56-8F82AE23F0C8}"/>
              </a:ext>
            </a:extLst>
          </p:cNvPr>
          <p:cNvSpPr txBox="1"/>
          <p:nvPr/>
        </p:nvSpPr>
        <p:spPr>
          <a:xfrm>
            <a:off x="8850924" y="3398227"/>
            <a:ext cx="970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D-type flip-flop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29379F-93B4-4FCF-9204-4412096F33BD}"/>
              </a:ext>
            </a:extLst>
          </p:cNvPr>
          <p:cNvSpPr txBox="1"/>
          <p:nvPr/>
        </p:nvSpPr>
        <p:spPr>
          <a:xfrm>
            <a:off x="7051064" y="2831120"/>
            <a:ext cx="1705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Input data, 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1D8B81-3BA7-4454-BAA0-20D317646208}"/>
              </a:ext>
            </a:extLst>
          </p:cNvPr>
          <p:cNvSpPr txBox="1"/>
          <p:nvPr/>
        </p:nvSpPr>
        <p:spPr>
          <a:xfrm>
            <a:off x="7208958" y="3683981"/>
            <a:ext cx="1705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Input clock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1328778-E0C1-42D5-BDDC-88357111992B}"/>
              </a:ext>
            </a:extLst>
          </p:cNvPr>
          <p:cNvCxnSpPr/>
          <p:nvPr/>
        </p:nvCxnSpPr>
        <p:spPr>
          <a:xfrm>
            <a:off x="7691804" y="3257550"/>
            <a:ext cx="90707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E02E4D-89E4-46A0-84B6-A8F088AD249B}"/>
              </a:ext>
            </a:extLst>
          </p:cNvPr>
          <p:cNvCxnSpPr/>
          <p:nvPr/>
        </p:nvCxnSpPr>
        <p:spPr>
          <a:xfrm>
            <a:off x="7694002" y="4097216"/>
            <a:ext cx="90707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3E7E13-7BC0-4FFB-91BA-9CCBFC3ABE35}"/>
              </a:ext>
            </a:extLst>
          </p:cNvPr>
          <p:cNvCxnSpPr/>
          <p:nvPr/>
        </p:nvCxnSpPr>
        <p:spPr>
          <a:xfrm>
            <a:off x="10077450" y="4041532"/>
            <a:ext cx="90707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3B0C49-7B27-4A47-B959-D9906493EEF2}"/>
              </a:ext>
            </a:extLst>
          </p:cNvPr>
          <p:cNvCxnSpPr/>
          <p:nvPr/>
        </p:nvCxnSpPr>
        <p:spPr>
          <a:xfrm>
            <a:off x="10077450" y="3260482"/>
            <a:ext cx="90707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7508C5B-8933-4BAF-A66D-FE9582C339F0}"/>
              </a:ext>
            </a:extLst>
          </p:cNvPr>
          <p:cNvSpPr txBox="1"/>
          <p:nvPr/>
        </p:nvSpPr>
        <p:spPr>
          <a:xfrm>
            <a:off x="10524394" y="2888218"/>
            <a:ext cx="1705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Output Q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ACE6D3-F289-4971-8E82-52C403DCA1DB}"/>
              </a:ext>
            </a:extLst>
          </p:cNvPr>
          <p:cNvSpPr txBox="1"/>
          <p:nvPr/>
        </p:nvSpPr>
        <p:spPr>
          <a:xfrm>
            <a:off x="10495820" y="3660423"/>
            <a:ext cx="1705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Output Not Q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1B3377A-0866-480B-B09F-4FEE42D2B3F9}"/>
              </a:ext>
            </a:extLst>
          </p:cNvPr>
          <p:cNvCxnSpPr/>
          <p:nvPr/>
        </p:nvCxnSpPr>
        <p:spPr>
          <a:xfrm>
            <a:off x="10111155" y="4044464"/>
            <a:ext cx="90707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4589C25-3D8A-4A14-AA2D-AF316A96EFC7}"/>
              </a:ext>
            </a:extLst>
          </p:cNvPr>
          <p:cNvCxnSpPr/>
          <p:nvPr/>
        </p:nvCxnSpPr>
        <p:spPr>
          <a:xfrm>
            <a:off x="10111155" y="3263414"/>
            <a:ext cx="90707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034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6EA32-F371-4B09-B1E1-530D696C0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 </a:t>
            </a:r>
            <a:r>
              <a:rPr lang="en-GB"/>
              <a:t>Type Flip </a:t>
            </a:r>
            <a:r>
              <a:rPr lang="en-GB" dirty="0"/>
              <a:t>F</a:t>
            </a:r>
            <a:r>
              <a:rPr lang="en-GB"/>
              <a:t>lop </a:t>
            </a:r>
            <a:r>
              <a:rPr lang="en-GB" dirty="0"/>
              <a:t>- circuit</a:t>
            </a:r>
          </a:p>
        </p:txBody>
      </p:sp>
      <p:pic>
        <p:nvPicPr>
          <p:cNvPr id="5" name="Content Placeholder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78DFA985-CEC7-4298-A0F6-76596C259F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45" y="2769182"/>
            <a:ext cx="9825319" cy="3529272"/>
          </a:xfr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D2FDECE-9C33-4B04-80D9-4A0B7CEF3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546568"/>
              </p:ext>
            </p:extLst>
          </p:nvPr>
        </p:nvGraphicFramePr>
        <p:xfrm>
          <a:off x="8232584" y="914982"/>
          <a:ext cx="373996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776">
                  <a:extLst>
                    <a:ext uri="{9D8B030D-6E8A-4147-A177-3AD203B41FA5}">
                      <a16:colId xmlns:a16="http://schemas.microsoft.com/office/drawing/2014/main" val="1418293698"/>
                    </a:ext>
                  </a:extLst>
                </a:gridCol>
                <a:gridCol w="719328">
                  <a:extLst>
                    <a:ext uri="{9D8B030D-6E8A-4147-A177-3AD203B41FA5}">
                      <a16:colId xmlns:a16="http://schemas.microsoft.com/office/drawing/2014/main" val="2046865306"/>
                    </a:ext>
                  </a:extLst>
                </a:gridCol>
                <a:gridCol w="1433747">
                  <a:extLst>
                    <a:ext uri="{9D8B030D-6E8A-4147-A177-3AD203B41FA5}">
                      <a16:colId xmlns:a16="http://schemas.microsoft.com/office/drawing/2014/main" val="45688156"/>
                    </a:ext>
                  </a:extLst>
                </a:gridCol>
                <a:gridCol w="1224109">
                  <a:extLst>
                    <a:ext uri="{9D8B030D-6E8A-4147-A177-3AD203B41FA5}">
                      <a16:colId xmlns:a16="http://schemas.microsoft.com/office/drawing/2014/main" val="30829451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Not 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48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ym typeface="Symbol" panose="050501020107060205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65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Symbol" panose="050501020107060205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571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257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31026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4B89C79-FE5F-49AC-A44F-AF5E4054E223}"/>
              </a:ext>
            </a:extLst>
          </p:cNvPr>
          <p:cNvSpPr txBox="1"/>
          <p:nvPr/>
        </p:nvSpPr>
        <p:spPr>
          <a:xfrm>
            <a:off x="808672" y="952140"/>
            <a:ext cx="6102096" cy="1067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 Type flip-flop is made up of 5 NAND gates, though 1 acts as a NOT gates as both inputs are the same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 Has a feedback loop</a:t>
            </a:r>
          </a:p>
        </p:txBody>
      </p:sp>
    </p:spTree>
    <p:extLst>
      <p:ext uri="{BB962C8B-B14F-4D97-AF65-F5344CB8AC3E}">
        <p14:creationId xmlns:p14="http://schemas.microsoft.com/office/powerpoint/2010/main" val="2551869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EF455-FC21-46C3-9EA1-53AB82066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Level Triggered </a:t>
            </a:r>
            <a:r>
              <a:rPr lang="en-GB" dirty="0"/>
              <a:t>D Type Flip Flop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FA95229-7071-4A25-AC4D-C28E16948E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688430"/>
              </p:ext>
            </p:extLst>
          </p:nvPr>
        </p:nvGraphicFramePr>
        <p:xfrm>
          <a:off x="8232584" y="1179301"/>
          <a:ext cx="373996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776">
                  <a:extLst>
                    <a:ext uri="{9D8B030D-6E8A-4147-A177-3AD203B41FA5}">
                      <a16:colId xmlns:a16="http://schemas.microsoft.com/office/drawing/2014/main" val="1418293698"/>
                    </a:ext>
                  </a:extLst>
                </a:gridCol>
                <a:gridCol w="719328">
                  <a:extLst>
                    <a:ext uri="{9D8B030D-6E8A-4147-A177-3AD203B41FA5}">
                      <a16:colId xmlns:a16="http://schemas.microsoft.com/office/drawing/2014/main" val="2046865306"/>
                    </a:ext>
                  </a:extLst>
                </a:gridCol>
                <a:gridCol w="1433747">
                  <a:extLst>
                    <a:ext uri="{9D8B030D-6E8A-4147-A177-3AD203B41FA5}">
                      <a16:colId xmlns:a16="http://schemas.microsoft.com/office/drawing/2014/main" val="45688156"/>
                    </a:ext>
                  </a:extLst>
                </a:gridCol>
                <a:gridCol w="1224109">
                  <a:extLst>
                    <a:ext uri="{9D8B030D-6E8A-4147-A177-3AD203B41FA5}">
                      <a16:colId xmlns:a16="http://schemas.microsoft.com/office/drawing/2014/main" val="30829451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Not 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48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ym typeface="Symbol" panose="050501020107060205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65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Symbol" panose="050501020107060205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571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257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310263"/>
                  </a:ext>
                </a:extLst>
              </a:tr>
            </a:tbl>
          </a:graphicData>
        </a:graphic>
      </p:graphicFrame>
      <p:pic>
        <p:nvPicPr>
          <p:cNvPr id="4" name="Picture 3" descr="A picture containing chart&#10;&#10;Description automatically generated">
            <a:extLst>
              <a:ext uri="{FF2B5EF4-FFF2-40B4-BE49-F238E27FC236}">
                <a16:creationId xmlns:a16="http://schemas.microsoft.com/office/drawing/2014/main" id="{96325D34-62DD-45A2-ABA3-A05A1739A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" y="968061"/>
            <a:ext cx="7377063" cy="55327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718D51-3E03-4D0C-94CF-82F43FA2BC72}"/>
              </a:ext>
            </a:extLst>
          </p:cNvPr>
          <p:cNvSpPr txBox="1"/>
          <p:nvPr/>
        </p:nvSpPr>
        <p:spPr>
          <a:xfrm>
            <a:off x="2157984" y="3852672"/>
            <a:ext cx="706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Delay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A042690-80CD-467B-9500-19E292AB937C}"/>
              </a:ext>
            </a:extLst>
          </p:cNvPr>
          <p:cNvCxnSpPr/>
          <p:nvPr/>
        </p:nvCxnSpPr>
        <p:spPr>
          <a:xfrm>
            <a:off x="2511061" y="3767328"/>
            <a:ext cx="353078" cy="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5878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9E8FD-B573-4AD1-8135-D91A1ED3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Exercise 1: Draw the output plot for the D type flip flop</a:t>
            </a:r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926B7B90-167C-4422-8679-2E34F078A1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91" y="1000206"/>
            <a:ext cx="7126762" cy="5345072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A5E21F-6335-4A48-8F4F-5EDF9DE383C4}"/>
              </a:ext>
            </a:extLst>
          </p:cNvPr>
          <p:cNvSpPr txBox="1"/>
          <p:nvPr/>
        </p:nvSpPr>
        <p:spPr>
          <a:xfrm>
            <a:off x="8663553" y="2450592"/>
            <a:ext cx="1897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See </a:t>
            </a:r>
            <a:r>
              <a:rPr lang="en-GB" dirty="0">
                <a:hlinkClick r:id="rId3"/>
              </a:rPr>
              <a:t>flip-flops.docx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6695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chart&#10;&#10;Description automatically generated">
            <a:extLst>
              <a:ext uri="{FF2B5EF4-FFF2-40B4-BE49-F238E27FC236}">
                <a16:creationId xmlns:a16="http://schemas.microsoft.com/office/drawing/2014/main" id="{2BCEBBE4-811D-4DC7-B1DA-D99C7567E4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356" y="1253331"/>
            <a:ext cx="6976844" cy="5232634"/>
          </a:xfr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0607F15-4580-4EA3-8B3E-44660EBDA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810304" cy="769720"/>
          </a:xfrm>
        </p:spPr>
        <p:txBody>
          <a:bodyPr>
            <a:normAutofit/>
          </a:bodyPr>
          <a:lstStyle/>
          <a:p>
            <a:r>
              <a:rPr lang="en-GB" sz="3200" dirty="0"/>
              <a:t>Exercise 1: Draw the output plot for the D type flip flop - Answer</a:t>
            </a:r>
          </a:p>
        </p:txBody>
      </p:sp>
    </p:spTree>
    <p:extLst>
      <p:ext uri="{BB962C8B-B14F-4D97-AF65-F5344CB8AC3E}">
        <p14:creationId xmlns:p14="http://schemas.microsoft.com/office/powerpoint/2010/main" val="3039528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Edge Triggered D-type Flip 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882" y="1270368"/>
            <a:ext cx="11075182" cy="476567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problem with the D type flip-flop is if the input clock is 1 and the D changes from 0 to 1 or vice versa, Q will change in response.  This effect is known as </a:t>
            </a:r>
            <a:r>
              <a:rPr lang="en-GB" i="1" dirty="0"/>
              <a:t>ripple through </a:t>
            </a:r>
            <a:r>
              <a:rPr lang="en-GB" dirty="0"/>
              <a:t>and is undesirable.</a:t>
            </a:r>
          </a:p>
        </p:txBody>
      </p:sp>
    </p:spTree>
    <p:extLst>
      <p:ext uri="{BB962C8B-B14F-4D97-AF65-F5344CB8AC3E}">
        <p14:creationId xmlns:p14="http://schemas.microsoft.com/office/powerpoint/2010/main" val="3455400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Ripple through effect</a:t>
            </a:r>
          </a:p>
        </p:txBody>
      </p:sp>
      <p:pic>
        <p:nvPicPr>
          <p:cNvPr id="4" name="Picture 3" descr="Chart&#10;&#10;Description automatically generated with medium confidence">
            <a:extLst>
              <a:ext uri="{FF2B5EF4-FFF2-40B4-BE49-F238E27FC236}">
                <a16:creationId xmlns:a16="http://schemas.microsoft.com/office/drawing/2014/main" id="{2CC43962-620A-49D6-85E5-FCC4A6BE40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4" y="941573"/>
            <a:ext cx="7327398" cy="54955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60964B-CBC8-4E27-8A1D-88970551BF50}"/>
              </a:ext>
            </a:extLst>
          </p:cNvPr>
          <p:cNvSpPr txBox="1"/>
          <p:nvPr/>
        </p:nvSpPr>
        <p:spPr>
          <a:xfrm>
            <a:off x="8574982" y="2109216"/>
            <a:ext cx="3275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D-Type flip flop has no effect</a:t>
            </a:r>
          </a:p>
          <a:p>
            <a:r>
              <a:rPr lang="en-GB" dirty="0"/>
              <a:t>In this example.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EF0A18F-2B72-4F5A-88FD-B84FDA3B2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331385"/>
              </p:ext>
            </p:extLst>
          </p:nvPr>
        </p:nvGraphicFramePr>
        <p:xfrm>
          <a:off x="8196489" y="3669234"/>
          <a:ext cx="373996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776">
                  <a:extLst>
                    <a:ext uri="{9D8B030D-6E8A-4147-A177-3AD203B41FA5}">
                      <a16:colId xmlns:a16="http://schemas.microsoft.com/office/drawing/2014/main" val="1418293698"/>
                    </a:ext>
                  </a:extLst>
                </a:gridCol>
                <a:gridCol w="719328">
                  <a:extLst>
                    <a:ext uri="{9D8B030D-6E8A-4147-A177-3AD203B41FA5}">
                      <a16:colId xmlns:a16="http://schemas.microsoft.com/office/drawing/2014/main" val="2046865306"/>
                    </a:ext>
                  </a:extLst>
                </a:gridCol>
                <a:gridCol w="1433747">
                  <a:extLst>
                    <a:ext uri="{9D8B030D-6E8A-4147-A177-3AD203B41FA5}">
                      <a16:colId xmlns:a16="http://schemas.microsoft.com/office/drawing/2014/main" val="45688156"/>
                    </a:ext>
                  </a:extLst>
                </a:gridCol>
                <a:gridCol w="1224109">
                  <a:extLst>
                    <a:ext uri="{9D8B030D-6E8A-4147-A177-3AD203B41FA5}">
                      <a16:colId xmlns:a16="http://schemas.microsoft.com/office/drawing/2014/main" val="30829451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Not 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48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ym typeface="Symbol" panose="050501020107060205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65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Symbol" panose="050501020107060205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571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257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310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301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Edge Triggered D-type Flip 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882" y="1270368"/>
            <a:ext cx="11075182" cy="476567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To solve this we use a positive edge triggered flip-flop.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For a positive edge triggered flip-flop the output state can only change when the clock changes from 0 to 1. If D is in the same state as it was on the previous edge then the output is unchanged.  However if D has changed state, the output state will change to the value of D.</a:t>
            </a:r>
          </a:p>
        </p:txBody>
      </p:sp>
    </p:spTree>
    <p:extLst>
      <p:ext uri="{BB962C8B-B14F-4D97-AF65-F5344CB8AC3E}">
        <p14:creationId xmlns:p14="http://schemas.microsoft.com/office/powerpoint/2010/main" val="879564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Edge triggered D-Type flip flop example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240ACCF-0631-4200-9806-24191A556252}"/>
              </a:ext>
            </a:extLst>
          </p:cNvPr>
          <p:cNvGraphicFramePr>
            <a:graphicFrameLocks noGrp="1"/>
          </p:cNvGraphicFramePr>
          <p:nvPr/>
        </p:nvGraphicFramePr>
        <p:xfrm>
          <a:off x="8756651" y="2316480"/>
          <a:ext cx="3187701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2567">
                  <a:extLst>
                    <a:ext uri="{9D8B030D-6E8A-4147-A177-3AD203B41FA5}">
                      <a16:colId xmlns:a16="http://schemas.microsoft.com/office/drawing/2014/main" val="1418293698"/>
                    </a:ext>
                  </a:extLst>
                </a:gridCol>
                <a:gridCol w="1062567">
                  <a:extLst>
                    <a:ext uri="{9D8B030D-6E8A-4147-A177-3AD203B41FA5}">
                      <a16:colId xmlns:a16="http://schemas.microsoft.com/office/drawing/2014/main" val="2046865306"/>
                    </a:ext>
                  </a:extLst>
                </a:gridCol>
                <a:gridCol w="1062567">
                  <a:extLst>
                    <a:ext uri="{9D8B030D-6E8A-4147-A177-3AD203B41FA5}">
                      <a16:colId xmlns:a16="http://schemas.microsoft.com/office/drawing/2014/main" val="456881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48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ym typeface="Symbol" panose="05050102010706020507" pitchFamily="18" charset="2"/>
                        </a:rPr>
                        <a:t>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65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Symbol" panose="05050102010706020507" pitchFamily="18" charset="2"/>
                        </a:rPr>
                        <a:t>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571877"/>
                  </a:ext>
                </a:extLst>
              </a:tr>
            </a:tbl>
          </a:graphicData>
        </a:graphic>
      </p:graphicFrame>
      <p:pic>
        <p:nvPicPr>
          <p:cNvPr id="4" name="Picture 3" descr="A picture containing chart&#10;&#10;Description automatically generated">
            <a:extLst>
              <a:ext uri="{FF2B5EF4-FFF2-40B4-BE49-F238E27FC236}">
                <a16:creationId xmlns:a16="http://schemas.microsoft.com/office/drawing/2014/main" id="{B095EC1B-1F43-4994-A9A2-BC41E6F8B0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06" y="1091638"/>
            <a:ext cx="7351782" cy="5513837"/>
          </a:xfrm>
          <a:prstGeom prst="rect">
            <a:avLst/>
          </a:prstGeom>
        </p:spPr>
      </p:pic>
      <p:sp>
        <p:nvSpPr>
          <p:cNvPr id="5" name="Arrow: Up 4">
            <a:extLst>
              <a:ext uri="{FF2B5EF4-FFF2-40B4-BE49-F238E27FC236}">
                <a16:creationId xmlns:a16="http://schemas.microsoft.com/office/drawing/2014/main" id="{32473470-EBA1-4E7D-8A80-348F11271C31}"/>
              </a:ext>
            </a:extLst>
          </p:cNvPr>
          <p:cNvSpPr/>
          <p:nvPr/>
        </p:nvSpPr>
        <p:spPr>
          <a:xfrm>
            <a:off x="1924251" y="1877568"/>
            <a:ext cx="208555" cy="585216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0DAC048B-A97C-48E8-8207-CE7584ED0DCF}"/>
              </a:ext>
            </a:extLst>
          </p:cNvPr>
          <p:cNvSpPr/>
          <p:nvPr/>
        </p:nvSpPr>
        <p:spPr>
          <a:xfrm>
            <a:off x="2799719" y="1877568"/>
            <a:ext cx="208555" cy="585216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8F1D677F-F2D7-4C5E-9092-5721E9445229}"/>
              </a:ext>
            </a:extLst>
          </p:cNvPr>
          <p:cNvSpPr/>
          <p:nvPr/>
        </p:nvSpPr>
        <p:spPr>
          <a:xfrm>
            <a:off x="3675187" y="1891620"/>
            <a:ext cx="208555" cy="585216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D2126E8A-006F-4BBD-8579-FF7EA89DE0CB}"/>
              </a:ext>
            </a:extLst>
          </p:cNvPr>
          <p:cNvSpPr/>
          <p:nvPr/>
        </p:nvSpPr>
        <p:spPr>
          <a:xfrm>
            <a:off x="4550655" y="1877568"/>
            <a:ext cx="208555" cy="585216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52A92DC8-0447-42E0-81E2-E29A4DE3EBF2}"/>
              </a:ext>
            </a:extLst>
          </p:cNvPr>
          <p:cNvSpPr/>
          <p:nvPr/>
        </p:nvSpPr>
        <p:spPr>
          <a:xfrm>
            <a:off x="5402545" y="1898853"/>
            <a:ext cx="208555" cy="585216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0B715910-52A8-4506-9379-285DD4DE5616}"/>
              </a:ext>
            </a:extLst>
          </p:cNvPr>
          <p:cNvSpPr/>
          <p:nvPr/>
        </p:nvSpPr>
        <p:spPr>
          <a:xfrm>
            <a:off x="6259391" y="1877568"/>
            <a:ext cx="208555" cy="585216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FD014-3577-4198-B649-B38BDB54EFBF}"/>
              </a:ext>
            </a:extLst>
          </p:cNvPr>
          <p:cNvSpPr txBox="1"/>
          <p:nvPr/>
        </p:nvSpPr>
        <p:spPr>
          <a:xfrm>
            <a:off x="1433019" y="1299937"/>
            <a:ext cx="1399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Edge Trigger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345F5D-E5BC-4E41-8DF3-C1EBEDE20949}"/>
              </a:ext>
            </a:extLst>
          </p:cNvPr>
          <p:cNvSpPr txBox="1"/>
          <p:nvPr/>
        </p:nvSpPr>
        <p:spPr>
          <a:xfrm>
            <a:off x="2197841" y="3952706"/>
            <a:ext cx="706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Delay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B6C176-2FC4-4C52-8615-855075B40E80}"/>
              </a:ext>
            </a:extLst>
          </p:cNvPr>
          <p:cNvCxnSpPr>
            <a:cxnSpLocks/>
          </p:cNvCxnSpPr>
          <p:nvPr/>
        </p:nvCxnSpPr>
        <p:spPr>
          <a:xfrm>
            <a:off x="2244454" y="3855170"/>
            <a:ext cx="763820" cy="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984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chart&#10;&#10;Description automatically generated">
            <a:extLst>
              <a:ext uri="{FF2B5EF4-FFF2-40B4-BE49-F238E27FC236}">
                <a16:creationId xmlns:a16="http://schemas.microsoft.com/office/drawing/2014/main" id="{F724CA2A-35E3-4D87-9F8B-6F084D622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991" y="1265433"/>
            <a:ext cx="5852172" cy="4389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706FF9-5F35-4BB6-A185-75B605DEB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Edge versus level triggered flip flop</a:t>
            </a:r>
            <a:endParaRPr lang="en-GB" dirty="0"/>
          </a:p>
        </p:txBody>
      </p:sp>
      <p:pic>
        <p:nvPicPr>
          <p:cNvPr id="5" name="Picture 4" descr="Rectangle&#10;&#10;Description automatically generated">
            <a:extLst>
              <a:ext uri="{FF2B5EF4-FFF2-40B4-BE49-F238E27FC236}">
                <a16:creationId xmlns:a16="http://schemas.microsoft.com/office/drawing/2014/main" id="{DC545FB0-EF57-436F-8C2F-9D0EAF9157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00" y="1234435"/>
            <a:ext cx="5852172" cy="43891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F16D47-BB9A-4F1F-9EA8-72883DF07E6F}"/>
              </a:ext>
            </a:extLst>
          </p:cNvPr>
          <p:cNvSpPr txBox="1"/>
          <p:nvPr/>
        </p:nvSpPr>
        <p:spPr>
          <a:xfrm>
            <a:off x="929899" y="1167802"/>
            <a:ext cx="4966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Level triggered flip flop with ripple through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83B534-231B-48C1-BB05-73C77DF6FE9C}"/>
              </a:ext>
            </a:extLst>
          </p:cNvPr>
          <p:cNvSpPr txBox="1"/>
          <p:nvPr/>
        </p:nvSpPr>
        <p:spPr>
          <a:xfrm>
            <a:off x="6952552" y="1203438"/>
            <a:ext cx="4966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Edge triggered flip flop without ripple through</a:t>
            </a:r>
          </a:p>
        </p:txBody>
      </p:sp>
    </p:spTree>
    <p:extLst>
      <p:ext uri="{BB962C8B-B14F-4D97-AF65-F5344CB8AC3E}">
        <p14:creationId xmlns:p14="http://schemas.microsoft.com/office/powerpoint/2010/main" val="1731440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Half Adder, Full Adder and D-Type Flip Flop</a:t>
            </a:r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9E8FD-B573-4AD1-8135-D91A1ED3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Exercise 2a: Draw the output plot for a level triggered D type flip flop</a:t>
            </a:r>
          </a:p>
        </p:txBody>
      </p:sp>
      <p:pic>
        <p:nvPicPr>
          <p:cNvPr id="7" name="Content Placeholder 6" descr="A picture containing chart&#10;&#10;Description automatically generated">
            <a:extLst>
              <a:ext uri="{FF2B5EF4-FFF2-40B4-BE49-F238E27FC236}">
                <a16:creationId xmlns:a16="http://schemas.microsoft.com/office/drawing/2014/main" id="{A04C424A-BAEF-48FE-9F40-782F2B28E2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250" y="891012"/>
            <a:ext cx="7535645" cy="5651734"/>
          </a:xfrm>
        </p:spPr>
      </p:pic>
    </p:spTree>
    <p:extLst>
      <p:ext uri="{BB962C8B-B14F-4D97-AF65-F5344CB8AC3E}">
        <p14:creationId xmlns:p14="http://schemas.microsoft.com/office/powerpoint/2010/main" val="3956167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chart&#10;&#10;Description automatically generated">
            <a:extLst>
              <a:ext uri="{FF2B5EF4-FFF2-40B4-BE49-F238E27FC236}">
                <a16:creationId xmlns:a16="http://schemas.microsoft.com/office/drawing/2014/main" id="{A04C424A-BAEF-48FE-9F40-782F2B28E2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978" y="976356"/>
            <a:ext cx="7535645" cy="5651734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535FE45-8269-4360-B31D-D6E1AD7B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038" y="71438"/>
            <a:ext cx="10515600" cy="663575"/>
          </a:xfrm>
        </p:spPr>
        <p:txBody>
          <a:bodyPr>
            <a:normAutofit/>
          </a:bodyPr>
          <a:lstStyle/>
          <a:p>
            <a:r>
              <a:rPr lang="en-GB" sz="2800" dirty="0"/>
              <a:t>Exercise 2b: Draw the output plot for an edge triggered D type flip flop</a:t>
            </a:r>
          </a:p>
        </p:txBody>
      </p:sp>
    </p:spTree>
    <p:extLst>
      <p:ext uri="{BB962C8B-B14F-4D97-AF65-F5344CB8AC3E}">
        <p14:creationId xmlns:p14="http://schemas.microsoft.com/office/powerpoint/2010/main" val="18237557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9E8FD-B573-4AD1-8135-D91A1ED3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Exercise 2a: Draw the output plot for a level triggered D type flip flop - Answer</a:t>
            </a:r>
          </a:p>
        </p:txBody>
      </p:sp>
      <p:pic>
        <p:nvPicPr>
          <p:cNvPr id="6" name="Content Placeholder 5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77FEAB0B-5FF7-4B72-8D0C-FCDEE5CC83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932" y="1253331"/>
            <a:ext cx="6970867" cy="5228151"/>
          </a:xfrm>
        </p:spPr>
      </p:pic>
    </p:spTree>
    <p:extLst>
      <p:ext uri="{BB962C8B-B14F-4D97-AF65-F5344CB8AC3E}">
        <p14:creationId xmlns:p14="http://schemas.microsoft.com/office/powerpoint/2010/main" val="3855142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FAD0CBD-7566-49EB-8941-FB21A013C6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450" y="1018895"/>
            <a:ext cx="7428068" cy="5571052"/>
          </a:xfr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A43557D6-264F-4C4C-BF13-B3885486B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rmAutofit/>
          </a:bodyPr>
          <a:lstStyle/>
          <a:p>
            <a:r>
              <a:rPr lang="en-GB" sz="2400" dirty="0"/>
              <a:t>Exercise 2b: Draw the output plot for an edge triggered D type flip flop - Answer</a:t>
            </a:r>
          </a:p>
        </p:txBody>
      </p:sp>
    </p:spTree>
    <p:extLst>
      <p:ext uri="{BB962C8B-B14F-4D97-AF65-F5344CB8AC3E}">
        <p14:creationId xmlns:p14="http://schemas.microsoft.com/office/powerpoint/2010/main" val="35153550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9E8FD-B573-4AD1-8135-D91A1ED3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Exercise 3a: Draw the output plot for a level triggered D type flip flop</a:t>
            </a:r>
          </a:p>
        </p:txBody>
      </p:sp>
      <p:pic>
        <p:nvPicPr>
          <p:cNvPr id="6" name="Content Placeholder 5" descr="A picture containing chart&#10;&#10;Description automatically generated">
            <a:extLst>
              <a:ext uri="{FF2B5EF4-FFF2-40B4-BE49-F238E27FC236}">
                <a16:creationId xmlns:a16="http://schemas.microsoft.com/office/drawing/2014/main" id="{CDCC3779-A565-429C-A715-CF4424498C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921" y="1045788"/>
            <a:ext cx="7239808" cy="5429857"/>
          </a:xfrm>
        </p:spPr>
      </p:pic>
    </p:spTree>
    <p:extLst>
      <p:ext uri="{BB962C8B-B14F-4D97-AF65-F5344CB8AC3E}">
        <p14:creationId xmlns:p14="http://schemas.microsoft.com/office/powerpoint/2010/main" val="9318880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535FE45-8269-4360-B31D-D6E1AD7B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038" y="71438"/>
            <a:ext cx="10515600" cy="663575"/>
          </a:xfrm>
        </p:spPr>
        <p:txBody>
          <a:bodyPr>
            <a:normAutofit/>
          </a:bodyPr>
          <a:lstStyle/>
          <a:p>
            <a:r>
              <a:rPr lang="en-GB" sz="2800" dirty="0"/>
              <a:t>Exercise 3b: Draw the output plot for an edge triggered D type flip flop</a:t>
            </a:r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D474768E-E744-4D0B-A188-5539A7C954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979" y="1253331"/>
            <a:ext cx="6997762" cy="5248322"/>
          </a:xfrm>
        </p:spPr>
      </p:pic>
    </p:spTree>
    <p:extLst>
      <p:ext uri="{BB962C8B-B14F-4D97-AF65-F5344CB8AC3E}">
        <p14:creationId xmlns:p14="http://schemas.microsoft.com/office/powerpoint/2010/main" val="12198433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9E8FD-B573-4AD1-8135-D91A1ED3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Exercise 3a: Draw the output plot for a level triggered D type flip flop - Answer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EAC2209-4C64-44E5-94FD-19FC3233B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Content Placeholder 6" descr="A picture containing chart&#10;&#10;Description automatically generated">
            <a:extLst>
              <a:ext uri="{FF2B5EF4-FFF2-40B4-BE49-F238E27FC236}">
                <a16:creationId xmlns:a16="http://schemas.microsoft.com/office/drawing/2014/main" id="{33E2EEDB-ED7D-40B3-B2BE-BE5F44CBBC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015" y="1099578"/>
            <a:ext cx="7275656" cy="545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6886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A43557D6-264F-4C4C-BF13-B3885486B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rmAutofit/>
          </a:bodyPr>
          <a:lstStyle/>
          <a:p>
            <a:r>
              <a:rPr lang="en-GB" sz="2400"/>
              <a:t>Exercise 3b: Draw the output plot for an edge triggered D type flip flop - Answer</a:t>
            </a:r>
            <a:endParaRPr lang="en-GB" sz="2400" dirty="0"/>
          </a:p>
        </p:txBody>
      </p: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8EBA569B-143D-4FAE-9618-BE07923D0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255" y="1046177"/>
            <a:ext cx="7238110" cy="542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36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156" y="996267"/>
            <a:ext cx="11404428" cy="517185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Draw the circuit for the half adder.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What is the purpose of the edge-triggered D-type flip flop?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Create a half adder, full adder and D-type flip-flop using </a:t>
            </a:r>
            <a:r>
              <a:rPr lang="en-US" dirty="0">
                <a:hlinkClick r:id="rId2"/>
              </a:rPr>
              <a:t>https://logic.ly/demo/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604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18DAE-25A7-4BB9-B135-38954446A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82DD8-C413-458A-8DEC-356648854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Examine a range of digital circuits and explain how they work: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Half adder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Full adder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D-type flip flops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2201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Half Adder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2BB228B-3019-4654-8F77-B0BB5073C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752" y="1027327"/>
            <a:ext cx="5531168" cy="2801096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A half adder adds two bits together.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It is made up of an AND </a:t>
            </a:r>
            <a:r>
              <a:rPr lang="en-GB" sz="2400" dirty="0" err="1"/>
              <a:t>and</a:t>
            </a:r>
            <a:r>
              <a:rPr lang="en-GB" sz="2400" dirty="0"/>
              <a:t> an XOR gate.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 It has two bits as inputs (A and B). These are the two bits that we wish to add together.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It has two bit as the outputs (S and C). S is the sum (S) of the addition and (C) is the carry bit.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0634702"/>
              </p:ext>
            </p:extLst>
          </p:nvPr>
        </p:nvGraphicFramePr>
        <p:xfrm>
          <a:off x="808672" y="4121441"/>
          <a:ext cx="5023171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5685">
                  <a:extLst>
                    <a:ext uri="{9D8B030D-6E8A-4147-A177-3AD203B41FA5}">
                      <a16:colId xmlns:a16="http://schemas.microsoft.com/office/drawing/2014/main" val="4186513295"/>
                    </a:ext>
                  </a:extLst>
                </a:gridCol>
                <a:gridCol w="396598">
                  <a:extLst>
                    <a:ext uri="{9D8B030D-6E8A-4147-A177-3AD203B41FA5}">
                      <a16:colId xmlns:a16="http://schemas.microsoft.com/office/drawing/2014/main" val="1493104503"/>
                    </a:ext>
                  </a:extLst>
                </a:gridCol>
                <a:gridCol w="1073517">
                  <a:extLst>
                    <a:ext uri="{9D8B030D-6E8A-4147-A177-3AD203B41FA5}">
                      <a16:colId xmlns:a16="http://schemas.microsoft.com/office/drawing/2014/main" val="897513351"/>
                    </a:ext>
                  </a:extLst>
                </a:gridCol>
                <a:gridCol w="266713">
                  <a:extLst>
                    <a:ext uri="{9D8B030D-6E8A-4147-A177-3AD203B41FA5}">
                      <a16:colId xmlns:a16="http://schemas.microsoft.com/office/drawing/2014/main" val="3178185003"/>
                    </a:ext>
                  </a:extLst>
                </a:gridCol>
                <a:gridCol w="1248594">
                  <a:extLst>
                    <a:ext uri="{9D8B030D-6E8A-4147-A177-3AD203B41FA5}">
                      <a16:colId xmlns:a16="http://schemas.microsoft.com/office/drawing/2014/main" val="4208832771"/>
                    </a:ext>
                  </a:extLst>
                </a:gridCol>
                <a:gridCol w="1012064">
                  <a:extLst>
                    <a:ext uri="{9D8B030D-6E8A-4147-A177-3AD203B41FA5}">
                      <a16:colId xmlns:a16="http://schemas.microsoft.com/office/drawing/2014/main" val="8969456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Input 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Input 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C (carry)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 (sum)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177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013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6068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501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8573650"/>
                  </a:ext>
                </a:extLst>
              </a:tr>
            </a:tbl>
          </a:graphicData>
        </a:graphic>
      </p:graphicFrame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40BDEB3B-6A8D-4B9D-9526-F27AC05D32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225" y="1478388"/>
            <a:ext cx="3163021" cy="235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130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1528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Full Adder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726D178-F478-467A-AF1D-F5C59915D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466" y="1108782"/>
            <a:ext cx="6134100" cy="221963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A full adder adds 3 bits together, one of which is the carry bit.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It is made up of an AND, XOR and OR gates and contains two half adders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Two bits are output: the sum (S) and the carry (C) bits</a:t>
            </a:r>
          </a:p>
        </p:txBody>
      </p:sp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EA3B5BF6-7024-4955-92BD-76CE9CD9E3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888539"/>
              </p:ext>
            </p:extLst>
          </p:nvPr>
        </p:nvGraphicFramePr>
        <p:xfrm>
          <a:off x="7032492" y="2218598"/>
          <a:ext cx="4686306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3226">
                  <a:extLst>
                    <a:ext uri="{9D8B030D-6E8A-4147-A177-3AD203B41FA5}">
                      <a16:colId xmlns:a16="http://schemas.microsoft.com/office/drawing/2014/main" val="869524904"/>
                    </a:ext>
                  </a:extLst>
                </a:gridCol>
                <a:gridCol w="363418">
                  <a:extLst>
                    <a:ext uri="{9D8B030D-6E8A-4147-A177-3AD203B41FA5}">
                      <a16:colId xmlns:a16="http://schemas.microsoft.com/office/drawing/2014/main" val="1271624876"/>
                    </a:ext>
                  </a:extLst>
                </a:gridCol>
                <a:gridCol w="403796">
                  <a:extLst>
                    <a:ext uri="{9D8B030D-6E8A-4147-A177-3AD203B41FA5}">
                      <a16:colId xmlns:a16="http://schemas.microsoft.com/office/drawing/2014/main" val="4219575870"/>
                    </a:ext>
                  </a:extLst>
                </a:gridCol>
                <a:gridCol w="283262">
                  <a:extLst>
                    <a:ext uri="{9D8B030D-6E8A-4147-A177-3AD203B41FA5}">
                      <a16:colId xmlns:a16="http://schemas.microsoft.com/office/drawing/2014/main" val="2931735256"/>
                    </a:ext>
                  </a:extLst>
                </a:gridCol>
                <a:gridCol w="673212">
                  <a:extLst>
                    <a:ext uri="{9D8B030D-6E8A-4147-A177-3AD203B41FA5}">
                      <a16:colId xmlns:a16="http://schemas.microsoft.com/office/drawing/2014/main" val="3417810096"/>
                    </a:ext>
                  </a:extLst>
                </a:gridCol>
                <a:gridCol w="283262">
                  <a:extLst>
                    <a:ext uri="{9D8B030D-6E8A-4147-A177-3AD203B41FA5}">
                      <a16:colId xmlns:a16="http://schemas.microsoft.com/office/drawing/2014/main" val="1442160583"/>
                    </a:ext>
                  </a:extLst>
                </a:gridCol>
                <a:gridCol w="757711">
                  <a:extLst>
                    <a:ext uri="{9D8B030D-6E8A-4147-A177-3AD203B41FA5}">
                      <a16:colId xmlns:a16="http://schemas.microsoft.com/office/drawing/2014/main" val="2202217297"/>
                    </a:ext>
                  </a:extLst>
                </a:gridCol>
                <a:gridCol w="566235">
                  <a:extLst>
                    <a:ext uri="{9D8B030D-6E8A-4147-A177-3AD203B41FA5}">
                      <a16:colId xmlns:a16="http://schemas.microsoft.com/office/drawing/2014/main" val="1506877077"/>
                    </a:ext>
                  </a:extLst>
                </a:gridCol>
                <a:gridCol w="364786">
                  <a:extLst>
                    <a:ext uri="{9D8B030D-6E8A-4147-A177-3AD203B41FA5}">
                      <a16:colId xmlns:a16="http://schemas.microsoft.com/office/drawing/2014/main" val="1891122923"/>
                    </a:ext>
                  </a:extLst>
                </a:gridCol>
                <a:gridCol w="364136">
                  <a:extLst>
                    <a:ext uri="{9D8B030D-6E8A-4147-A177-3AD203B41FA5}">
                      <a16:colId xmlns:a16="http://schemas.microsoft.com/office/drawing/2014/main" val="4100083806"/>
                    </a:ext>
                  </a:extLst>
                </a:gridCol>
                <a:gridCol w="283262">
                  <a:extLst>
                    <a:ext uri="{9D8B030D-6E8A-4147-A177-3AD203B41FA5}">
                      <a16:colId xmlns:a16="http://schemas.microsoft.com/office/drawing/2014/main" val="1616875301"/>
                    </a:ext>
                  </a:extLst>
                </a:gridCol>
              </a:tblGrid>
              <a:tr h="27215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A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B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Cin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Cout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D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E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F</a:t>
                      </a:r>
                      <a:endParaRPr lang="en-US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743641"/>
                  </a:ext>
                </a:extLst>
              </a:tr>
              <a:tr h="27215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992236"/>
                  </a:ext>
                </a:extLst>
              </a:tr>
              <a:tr h="27215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1589849"/>
                  </a:ext>
                </a:extLst>
              </a:tr>
              <a:tr h="27215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397473"/>
                  </a:ext>
                </a:extLst>
              </a:tr>
              <a:tr h="27215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375402"/>
                  </a:ext>
                </a:extLst>
              </a:tr>
              <a:tr h="27215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533554"/>
                  </a:ext>
                </a:extLst>
              </a:tr>
              <a:tr h="27215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021835"/>
                  </a:ext>
                </a:extLst>
              </a:tr>
              <a:tr h="27215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9681"/>
                  </a:ext>
                </a:extLst>
              </a:tr>
              <a:tr h="27215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+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=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695933"/>
                  </a:ext>
                </a:extLst>
              </a:tr>
            </a:tbl>
          </a:graphicData>
        </a:graphic>
      </p:graphicFrame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3C4EC14D-064C-49EA-B272-8F7DB9CCB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80" y="3429000"/>
            <a:ext cx="5335629" cy="276923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E054EFB-6151-4B09-8501-E1124FDCDE51}"/>
              </a:ext>
            </a:extLst>
          </p:cNvPr>
          <p:cNvSpPr/>
          <p:nvPr/>
        </p:nvSpPr>
        <p:spPr>
          <a:xfrm>
            <a:off x="1239253" y="3328415"/>
            <a:ext cx="1621238" cy="30001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8DAF2E-0833-4A8C-A605-96E156E27E2F}"/>
              </a:ext>
            </a:extLst>
          </p:cNvPr>
          <p:cNvSpPr/>
          <p:nvPr/>
        </p:nvSpPr>
        <p:spPr>
          <a:xfrm>
            <a:off x="3078417" y="3353122"/>
            <a:ext cx="1746246" cy="22196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633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B6C94BB-FDC0-48EB-B007-60B029392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334" y="-294198"/>
            <a:ext cx="10515600" cy="1325563"/>
          </a:xfrm>
        </p:spPr>
        <p:txBody>
          <a:bodyPr/>
          <a:lstStyle/>
          <a:p>
            <a:r>
              <a:rPr lang="en-GB" dirty="0"/>
              <a:t>Binary Adder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C3514E2-761C-4072-B259-7FEE8AF13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766" y="1099562"/>
            <a:ext cx="9223249" cy="201381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A binary adder consists of a sequence of full adders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The output carry bit from one full adder is the input into the next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we can add together binary numbers of any number of bits according to the number of full address that we chain together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In this example we can add 2 three bits binary numbers </a:t>
            </a:r>
          </a:p>
        </p:txBody>
      </p:sp>
    </p:spTree>
    <p:extLst>
      <p:ext uri="{BB962C8B-B14F-4D97-AF65-F5344CB8AC3E}">
        <p14:creationId xmlns:p14="http://schemas.microsoft.com/office/powerpoint/2010/main" val="208031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B6C94BB-FDC0-48EB-B007-60B029392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334" y="-294198"/>
            <a:ext cx="10515600" cy="1325563"/>
          </a:xfrm>
        </p:spPr>
        <p:txBody>
          <a:bodyPr/>
          <a:lstStyle/>
          <a:p>
            <a:r>
              <a:rPr lang="en-GB" dirty="0"/>
              <a:t>Binary Adder Circuit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C69006-0470-4460-A24C-3B6EB7AE70A6}"/>
              </a:ext>
            </a:extLst>
          </p:cNvPr>
          <p:cNvSpPr/>
          <p:nvPr/>
        </p:nvSpPr>
        <p:spPr>
          <a:xfrm>
            <a:off x="156210" y="886667"/>
            <a:ext cx="4013454" cy="24431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36A13A-799D-454B-8484-02D1C4DBD752}"/>
              </a:ext>
            </a:extLst>
          </p:cNvPr>
          <p:cNvSpPr txBox="1"/>
          <p:nvPr/>
        </p:nvSpPr>
        <p:spPr>
          <a:xfrm>
            <a:off x="244094" y="4384129"/>
            <a:ext cx="21579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  1  0  1  </a:t>
            </a:r>
          </a:p>
          <a:p>
            <a:r>
              <a:rPr lang="en-GB" sz="3200" dirty="0"/>
              <a:t>+ 0  1  1</a:t>
            </a:r>
          </a:p>
          <a:p>
            <a:r>
              <a:rPr lang="en-GB" sz="3200" u="sng" dirty="0"/>
              <a:t>+ 1  1  0</a:t>
            </a:r>
          </a:p>
          <a:p>
            <a:r>
              <a:rPr lang="en-GB" sz="3200" u="sng" dirty="0"/>
              <a:t>1 0  0  0</a:t>
            </a:r>
          </a:p>
          <a:p>
            <a:endParaRPr lang="en-GB" sz="3200" u="sng" dirty="0"/>
          </a:p>
          <a:p>
            <a:endParaRPr lang="en-GB" sz="3200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4CEDB2-64EC-4809-8758-FA17C5279FAE}"/>
              </a:ext>
            </a:extLst>
          </p:cNvPr>
          <p:cNvSpPr txBox="1"/>
          <p:nvPr/>
        </p:nvSpPr>
        <p:spPr>
          <a:xfrm>
            <a:off x="2642395" y="4389559"/>
            <a:ext cx="3814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   A</a:t>
            </a:r>
            <a:r>
              <a:rPr lang="en-GB" sz="3200" baseline="-25000" dirty="0"/>
              <a:t>3  </a:t>
            </a:r>
            <a:r>
              <a:rPr lang="en-GB" sz="3200" dirty="0"/>
              <a:t>A</a:t>
            </a:r>
            <a:r>
              <a:rPr lang="en-GB" sz="3200" baseline="-25000" dirty="0"/>
              <a:t>2  </a:t>
            </a:r>
            <a:r>
              <a:rPr lang="en-GB" sz="3200" dirty="0"/>
              <a:t>A</a:t>
            </a:r>
            <a:r>
              <a:rPr lang="en-GB" sz="3200" baseline="-25000" dirty="0"/>
              <a:t>1</a:t>
            </a:r>
            <a:r>
              <a:rPr lang="en-GB" sz="3200" dirty="0"/>
              <a:t> </a:t>
            </a:r>
          </a:p>
          <a:p>
            <a:r>
              <a:rPr lang="en-GB" sz="3200" dirty="0"/>
              <a:t>+  B</a:t>
            </a:r>
            <a:r>
              <a:rPr lang="en-GB" sz="3200" baseline="-25000" dirty="0"/>
              <a:t>3  </a:t>
            </a:r>
            <a:r>
              <a:rPr lang="en-GB" sz="3200" dirty="0"/>
              <a:t>B</a:t>
            </a:r>
            <a:r>
              <a:rPr lang="en-GB" sz="3200" baseline="-25000" dirty="0"/>
              <a:t>2  </a:t>
            </a:r>
            <a:r>
              <a:rPr lang="en-GB" sz="3200" dirty="0"/>
              <a:t>B</a:t>
            </a:r>
            <a:r>
              <a:rPr lang="en-GB" sz="3200" baseline="-25000" dirty="0"/>
              <a:t>1</a:t>
            </a:r>
          </a:p>
          <a:p>
            <a:r>
              <a:rPr lang="en-GB" sz="3200" dirty="0"/>
              <a:t>+  C</a:t>
            </a:r>
            <a:r>
              <a:rPr lang="en-GB" sz="3200" baseline="-25000" dirty="0"/>
              <a:t>3  </a:t>
            </a:r>
            <a:r>
              <a:rPr lang="en-GB" sz="3200" dirty="0"/>
              <a:t>C</a:t>
            </a:r>
            <a:r>
              <a:rPr lang="en-GB" sz="3200" baseline="-25000" dirty="0"/>
              <a:t>2  </a:t>
            </a:r>
            <a:r>
              <a:rPr lang="en-GB" sz="3200" dirty="0"/>
              <a:t>C</a:t>
            </a:r>
            <a:r>
              <a:rPr lang="en-GB" sz="3200" baseline="-25000" dirty="0"/>
              <a:t>1</a:t>
            </a:r>
          </a:p>
          <a:p>
            <a:r>
              <a:rPr lang="en-GB" sz="3200" baseline="-25000" dirty="0"/>
              <a:t> </a:t>
            </a:r>
            <a:r>
              <a:rPr lang="en-GB" sz="3200" dirty="0"/>
              <a:t>C</a:t>
            </a:r>
            <a:r>
              <a:rPr lang="en-GB" sz="3200" baseline="-25000" dirty="0"/>
              <a:t>4 </a:t>
            </a:r>
            <a:r>
              <a:rPr lang="en-GB" sz="3200" dirty="0"/>
              <a:t>S</a:t>
            </a:r>
            <a:r>
              <a:rPr lang="en-GB" sz="3200" baseline="-25000" dirty="0"/>
              <a:t>3  </a:t>
            </a:r>
            <a:r>
              <a:rPr lang="en-GB" sz="3200" dirty="0"/>
              <a:t>S</a:t>
            </a:r>
            <a:r>
              <a:rPr lang="en-GB" sz="3200" baseline="-25000" dirty="0"/>
              <a:t>2  </a:t>
            </a:r>
            <a:r>
              <a:rPr lang="en-GB" sz="3200" dirty="0"/>
              <a:t>S</a:t>
            </a:r>
            <a:r>
              <a:rPr lang="en-GB" sz="3200" baseline="-25000" dirty="0"/>
              <a:t>1 </a:t>
            </a:r>
          </a:p>
          <a:p>
            <a:endParaRPr lang="en-GB" sz="32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DBA632-E467-4AC8-8463-6F3F3511A81F}"/>
              </a:ext>
            </a:extLst>
          </p:cNvPr>
          <p:cNvCxnSpPr>
            <a:cxnSpLocks/>
          </p:cNvCxnSpPr>
          <p:nvPr/>
        </p:nvCxnSpPr>
        <p:spPr>
          <a:xfrm>
            <a:off x="2647463" y="5966377"/>
            <a:ext cx="20586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EB6E3D-7363-4B9C-8493-43D555D235B1}"/>
              </a:ext>
            </a:extLst>
          </p:cNvPr>
          <p:cNvCxnSpPr>
            <a:cxnSpLocks/>
          </p:cNvCxnSpPr>
          <p:nvPr/>
        </p:nvCxnSpPr>
        <p:spPr>
          <a:xfrm>
            <a:off x="2623079" y="6435769"/>
            <a:ext cx="20586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6B9D9BB8-ED65-4ABA-9183-EE28737FF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94" y="967041"/>
            <a:ext cx="11366079" cy="43149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914F8E5-F157-4298-A80B-15D041560D91}"/>
              </a:ext>
            </a:extLst>
          </p:cNvPr>
          <p:cNvSpPr/>
          <p:nvPr/>
        </p:nvSpPr>
        <p:spPr>
          <a:xfrm>
            <a:off x="11476212" y="4645096"/>
            <a:ext cx="267921" cy="63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E01C32-EE14-4001-87BF-21E2EF339FFD}"/>
              </a:ext>
            </a:extLst>
          </p:cNvPr>
          <p:cNvSpPr txBox="1"/>
          <p:nvPr/>
        </p:nvSpPr>
        <p:spPr>
          <a:xfrm>
            <a:off x="110134" y="857080"/>
            <a:ext cx="42524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 1</a:t>
            </a:r>
          </a:p>
          <a:p>
            <a:r>
              <a:rPr lang="en-GB" dirty="0"/>
              <a:t> 1</a:t>
            </a:r>
          </a:p>
          <a:p>
            <a:r>
              <a:rPr lang="en-GB" sz="1800" dirty="0"/>
              <a:t> 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AE9838-A0D1-4EDC-B771-1E18F4B89548}"/>
              </a:ext>
            </a:extLst>
          </p:cNvPr>
          <p:cNvSpPr txBox="1"/>
          <p:nvPr/>
        </p:nvSpPr>
        <p:spPr>
          <a:xfrm>
            <a:off x="3957044" y="1254136"/>
            <a:ext cx="42524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 </a:t>
            </a:r>
            <a:r>
              <a:rPr lang="en-GB" dirty="0"/>
              <a:t>0</a:t>
            </a:r>
            <a:endParaRPr lang="en-GB" sz="1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31ACE6-D4BC-4BDC-91A4-F9519DE9AA77}"/>
              </a:ext>
            </a:extLst>
          </p:cNvPr>
          <p:cNvSpPr txBox="1"/>
          <p:nvPr/>
        </p:nvSpPr>
        <p:spPr>
          <a:xfrm>
            <a:off x="3744424" y="2013059"/>
            <a:ext cx="42524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0</a:t>
            </a:r>
          </a:p>
          <a:p>
            <a:r>
              <a:rPr lang="en-GB" dirty="0"/>
              <a:t>1</a:t>
            </a:r>
            <a:r>
              <a:rPr lang="en-GB" sz="1800" dirty="0"/>
              <a:t> </a:t>
            </a:r>
          </a:p>
          <a:p>
            <a:r>
              <a:rPr lang="en-GB" sz="1800" dirty="0"/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ED01F6D-8D9E-4386-90C5-BAEACE4EE5DF}"/>
              </a:ext>
            </a:extLst>
          </p:cNvPr>
          <p:cNvSpPr txBox="1"/>
          <p:nvPr/>
        </p:nvSpPr>
        <p:spPr>
          <a:xfrm>
            <a:off x="7490348" y="2341130"/>
            <a:ext cx="42524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 </a:t>
            </a:r>
            <a:r>
              <a:rPr lang="en-GB" dirty="0"/>
              <a:t>0</a:t>
            </a:r>
            <a:endParaRPr lang="en-GB" sz="18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53748D-B8B6-47F1-B20A-3B4562393F2F}"/>
              </a:ext>
            </a:extLst>
          </p:cNvPr>
          <p:cNvSpPr txBox="1"/>
          <p:nvPr/>
        </p:nvSpPr>
        <p:spPr>
          <a:xfrm>
            <a:off x="7464678" y="3124491"/>
            <a:ext cx="42524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 1</a:t>
            </a:r>
          </a:p>
          <a:p>
            <a:r>
              <a:rPr lang="en-GB" dirty="0"/>
              <a:t>0</a:t>
            </a:r>
            <a:endParaRPr lang="en-GB" sz="1800" dirty="0"/>
          </a:p>
          <a:p>
            <a:r>
              <a:rPr lang="en-GB" sz="1800" dirty="0"/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9F3FD9-150A-4780-AE7D-3937D8EE0086}"/>
              </a:ext>
            </a:extLst>
          </p:cNvPr>
          <p:cNvSpPr txBox="1"/>
          <p:nvPr/>
        </p:nvSpPr>
        <p:spPr>
          <a:xfrm>
            <a:off x="11263592" y="3491268"/>
            <a:ext cx="42524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 </a:t>
            </a:r>
            <a:r>
              <a:rPr lang="en-GB" dirty="0"/>
              <a:t>0</a:t>
            </a:r>
            <a:endParaRPr lang="en-GB" sz="18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93AD0E-69B4-476C-A909-807616F95DFF}"/>
              </a:ext>
            </a:extLst>
          </p:cNvPr>
          <p:cNvSpPr txBox="1"/>
          <p:nvPr/>
        </p:nvSpPr>
        <p:spPr>
          <a:xfrm>
            <a:off x="11318893" y="4750522"/>
            <a:ext cx="42524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4258358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B6C94BB-FDC0-48EB-B007-60B029392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334" y="-294198"/>
            <a:ext cx="10515600" cy="1325563"/>
          </a:xfrm>
        </p:spPr>
        <p:txBody>
          <a:bodyPr/>
          <a:lstStyle/>
          <a:p>
            <a:r>
              <a:rPr lang="en-GB" dirty="0"/>
              <a:t>Binary Adder Circuit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C69006-0470-4460-A24C-3B6EB7AE70A6}"/>
              </a:ext>
            </a:extLst>
          </p:cNvPr>
          <p:cNvSpPr/>
          <p:nvPr/>
        </p:nvSpPr>
        <p:spPr>
          <a:xfrm>
            <a:off x="156210" y="886667"/>
            <a:ext cx="4013454" cy="24431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36A13A-799D-454B-8484-02D1C4DBD752}"/>
              </a:ext>
            </a:extLst>
          </p:cNvPr>
          <p:cNvSpPr txBox="1"/>
          <p:nvPr/>
        </p:nvSpPr>
        <p:spPr>
          <a:xfrm>
            <a:off x="244094" y="4384129"/>
            <a:ext cx="21579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  1  0  1  </a:t>
            </a:r>
          </a:p>
          <a:p>
            <a:r>
              <a:rPr lang="en-GB" sz="3200" dirty="0"/>
              <a:t>+ 0  1  1</a:t>
            </a:r>
          </a:p>
          <a:p>
            <a:r>
              <a:rPr lang="en-GB" sz="3200" u="sng" dirty="0"/>
              <a:t>+ 1  1  0</a:t>
            </a:r>
          </a:p>
          <a:p>
            <a:r>
              <a:rPr lang="en-GB" sz="3200" u="sng" dirty="0"/>
              <a:t>1 0  0  0</a:t>
            </a:r>
          </a:p>
          <a:p>
            <a:endParaRPr lang="en-GB" sz="3200" u="sng" dirty="0"/>
          </a:p>
          <a:p>
            <a:endParaRPr lang="en-GB" sz="3200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4CEDB2-64EC-4809-8758-FA17C5279FAE}"/>
              </a:ext>
            </a:extLst>
          </p:cNvPr>
          <p:cNvSpPr txBox="1"/>
          <p:nvPr/>
        </p:nvSpPr>
        <p:spPr>
          <a:xfrm>
            <a:off x="2642395" y="4389559"/>
            <a:ext cx="3814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   A</a:t>
            </a:r>
            <a:r>
              <a:rPr lang="en-GB" sz="3200" baseline="-25000" dirty="0"/>
              <a:t>3  </a:t>
            </a:r>
            <a:r>
              <a:rPr lang="en-GB" sz="3200" dirty="0"/>
              <a:t>A</a:t>
            </a:r>
            <a:r>
              <a:rPr lang="en-GB" sz="3200" baseline="-25000" dirty="0"/>
              <a:t>2  </a:t>
            </a:r>
            <a:r>
              <a:rPr lang="en-GB" sz="3200" dirty="0"/>
              <a:t>A</a:t>
            </a:r>
            <a:r>
              <a:rPr lang="en-GB" sz="3200" baseline="-25000" dirty="0"/>
              <a:t>1</a:t>
            </a:r>
            <a:r>
              <a:rPr lang="en-GB" sz="3200" dirty="0"/>
              <a:t> </a:t>
            </a:r>
          </a:p>
          <a:p>
            <a:r>
              <a:rPr lang="en-GB" sz="3200" dirty="0"/>
              <a:t>+  B</a:t>
            </a:r>
            <a:r>
              <a:rPr lang="en-GB" sz="3200" baseline="-25000" dirty="0"/>
              <a:t>3  </a:t>
            </a:r>
            <a:r>
              <a:rPr lang="en-GB" sz="3200" dirty="0"/>
              <a:t>B</a:t>
            </a:r>
            <a:r>
              <a:rPr lang="en-GB" sz="3200" baseline="-25000" dirty="0"/>
              <a:t>2  </a:t>
            </a:r>
            <a:r>
              <a:rPr lang="en-GB" sz="3200" dirty="0"/>
              <a:t>B</a:t>
            </a:r>
            <a:r>
              <a:rPr lang="en-GB" sz="3200" baseline="-25000" dirty="0"/>
              <a:t>1</a:t>
            </a:r>
          </a:p>
          <a:p>
            <a:r>
              <a:rPr lang="en-GB" sz="3200" dirty="0"/>
              <a:t>+  C</a:t>
            </a:r>
            <a:r>
              <a:rPr lang="en-GB" sz="3200" baseline="-25000" dirty="0"/>
              <a:t>3  </a:t>
            </a:r>
            <a:r>
              <a:rPr lang="en-GB" sz="3200" dirty="0"/>
              <a:t>C</a:t>
            </a:r>
            <a:r>
              <a:rPr lang="en-GB" sz="3200" baseline="-25000" dirty="0"/>
              <a:t>2  </a:t>
            </a:r>
            <a:r>
              <a:rPr lang="en-GB" sz="3200" dirty="0"/>
              <a:t>C</a:t>
            </a:r>
            <a:r>
              <a:rPr lang="en-GB" sz="3200" baseline="-25000" dirty="0"/>
              <a:t>1</a:t>
            </a:r>
          </a:p>
          <a:p>
            <a:r>
              <a:rPr lang="en-GB" sz="3200" baseline="-25000" dirty="0"/>
              <a:t> </a:t>
            </a:r>
            <a:r>
              <a:rPr lang="en-GB" sz="3200" dirty="0"/>
              <a:t>C</a:t>
            </a:r>
            <a:r>
              <a:rPr lang="en-GB" sz="3200" baseline="-25000" dirty="0"/>
              <a:t>4 </a:t>
            </a:r>
            <a:r>
              <a:rPr lang="en-GB" sz="3200" dirty="0"/>
              <a:t>S</a:t>
            </a:r>
            <a:r>
              <a:rPr lang="en-GB" sz="3200" baseline="-25000" dirty="0"/>
              <a:t>3  </a:t>
            </a:r>
            <a:r>
              <a:rPr lang="en-GB" sz="3200" dirty="0"/>
              <a:t>S</a:t>
            </a:r>
            <a:r>
              <a:rPr lang="en-GB" sz="3200" baseline="-25000" dirty="0"/>
              <a:t>2  </a:t>
            </a:r>
            <a:r>
              <a:rPr lang="en-GB" sz="3200" dirty="0"/>
              <a:t>S</a:t>
            </a:r>
            <a:r>
              <a:rPr lang="en-GB" sz="3200" baseline="-25000" dirty="0"/>
              <a:t>1 </a:t>
            </a:r>
          </a:p>
          <a:p>
            <a:endParaRPr lang="en-GB" sz="32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DBA632-E467-4AC8-8463-6F3F3511A81F}"/>
              </a:ext>
            </a:extLst>
          </p:cNvPr>
          <p:cNvCxnSpPr>
            <a:cxnSpLocks/>
          </p:cNvCxnSpPr>
          <p:nvPr/>
        </p:nvCxnSpPr>
        <p:spPr>
          <a:xfrm>
            <a:off x="2647463" y="5966377"/>
            <a:ext cx="20586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EB6E3D-7363-4B9C-8493-43D555D235B1}"/>
              </a:ext>
            </a:extLst>
          </p:cNvPr>
          <p:cNvCxnSpPr>
            <a:cxnSpLocks/>
          </p:cNvCxnSpPr>
          <p:nvPr/>
        </p:nvCxnSpPr>
        <p:spPr>
          <a:xfrm>
            <a:off x="2623079" y="6435769"/>
            <a:ext cx="20586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6B9D9BB8-ED65-4ABA-9183-EE28737FF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94" y="967041"/>
            <a:ext cx="11366079" cy="43149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914F8E5-F157-4298-A80B-15D041560D91}"/>
              </a:ext>
            </a:extLst>
          </p:cNvPr>
          <p:cNvSpPr/>
          <p:nvPr/>
        </p:nvSpPr>
        <p:spPr>
          <a:xfrm>
            <a:off x="11476212" y="4645096"/>
            <a:ext cx="267921" cy="63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14797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51F41-BB83-4C1C-8586-A9738769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4-bit Binary Adder</a:t>
            </a:r>
          </a:p>
        </p:txBody>
      </p:sp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92A45263-76F9-4C55-8AFE-BED1F9029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72" y="1336469"/>
            <a:ext cx="8456848" cy="23289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AE2711-107D-47DA-9275-7018CECA24C8}"/>
              </a:ext>
            </a:extLst>
          </p:cNvPr>
          <p:cNvSpPr txBox="1"/>
          <p:nvPr/>
        </p:nvSpPr>
        <p:spPr>
          <a:xfrm>
            <a:off x="2879112" y="4267538"/>
            <a:ext cx="3814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   A</a:t>
            </a:r>
            <a:r>
              <a:rPr lang="en-GB" sz="3200" baseline="-25000" dirty="0"/>
              <a:t>3  </a:t>
            </a:r>
            <a:r>
              <a:rPr lang="en-GB" sz="3200" dirty="0"/>
              <a:t>A</a:t>
            </a:r>
            <a:r>
              <a:rPr lang="en-GB" sz="3200" baseline="-25000" dirty="0"/>
              <a:t>2  </a:t>
            </a:r>
            <a:r>
              <a:rPr lang="en-GB" sz="3200" dirty="0"/>
              <a:t>A</a:t>
            </a:r>
            <a:r>
              <a:rPr lang="en-GB" sz="3200" baseline="-25000" dirty="0"/>
              <a:t>1  </a:t>
            </a:r>
            <a:r>
              <a:rPr lang="en-GB" sz="3200" dirty="0"/>
              <a:t>A</a:t>
            </a:r>
            <a:r>
              <a:rPr lang="en-GB" sz="3200" baseline="-25000" dirty="0"/>
              <a:t>0</a:t>
            </a:r>
            <a:r>
              <a:rPr lang="en-GB" sz="3200" dirty="0"/>
              <a:t> </a:t>
            </a:r>
          </a:p>
          <a:p>
            <a:r>
              <a:rPr lang="en-GB" sz="3200" dirty="0"/>
              <a:t>+  B</a:t>
            </a:r>
            <a:r>
              <a:rPr lang="en-GB" sz="3200" baseline="-25000" dirty="0"/>
              <a:t>3  </a:t>
            </a:r>
            <a:r>
              <a:rPr lang="en-GB" sz="3200" dirty="0"/>
              <a:t>B</a:t>
            </a:r>
            <a:r>
              <a:rPr lang="en-GB" sz="3200" baseline="-25000" dirty="0"/>
              <a:t>2  </a:t>
            </a:r>
            <a:r>
              <a:rPr lang="en-GB" sz="3200" dirty="0"/>
              <a:t>B</a:t>
            </a:r>
            <a:r>
              <a:rPr lang="en-GB" sz="3200" baseline="-25000" dirty="0"/>
              <a:t>1  </a:t>
            </a:r>
            <a:r>
              <a:rPr lang="en-GB" sz="3200" dirty="0"/>
              <a:t>B</a:t>
            </a:r>
            <a:r>
              <a:rPr lang="en-GB" sz="3200" baseline="-25000" dirty="0"/>
              <a:t>0</a:t>
            </a:r>
          </a:p>
          <a:p>
            <a:r>
              <a:rPr lang="en-GB" sz="3200" dirty="0"/>
              <a:t>+  C</a:t>
            </a:r>
            <a:r>
              <a:rPr lang="en-GB" sz="3200" baseline="-25000" dirty="0"/>
              <a:t>3  </a:t>
            </a:r>
            <a:r>
              <a:rPr lang="en-GB" sz="3200" dirty="0"/>
              <a:t>C</a:t>
            </a:r>
            <a:r>
              <a:rPr lang="en-GB" sz="3200" baseline="-25000" dirty="0"/>
              <a:t>2  </a:t>
            </a:r>
            <a:r>
              <a:rPr lang="en-GB" sz="3200" dirty="0"/>
              <a:t>C</a:t>
            </a:r>
            <a:r>
              <a:rPr lang="en-GB" sz="3200" baseline="-25000" dirty="0"/>
              <a:t>1  </a:t>
            </a:r>
            <a:r>
              <a:rPr lang="en-GB" sz="3200" dirty="0"/>
              <a:t>C</a:t>
            </a:r>
            <a:r>
              <a:rPr lang="en-GB" sz="3200" baseline="-25000" dirty="0"/>
              <a:t>0</a:t>
            </a:r>
          </a:p>
          <a:p>
            <a:r>
              <a:rPr lang="en-GB" sz="3200" baseline="-25000" dirty="0"/>
              <a:t> </a:t>
            </a:r>
            <a:r>
              <a:rPr lang="en-GB" sz="3200" dirty="0"/>
              <a:t>C</a:t>
            </a:r>
            <a:r>
              <a:rPr lang="en-GB" sz="3200" baseline="-25000" dirty="0"/>
              <a:t>4 </a:t>
            </a:r>
            <a:r>
              <a:rPr lang="en-GB" sz="3200" dirty="0"/>
              <a:t>S</a:t>
            </a:r>
            <a:r>
              <a:rPr lang="en-GB" sz="3200" baseline="-25000" dirty="0"/>
              <a:t>3  </a:t>
            </a:r>
            <a:r>
              <a:rPr lang="en-GB" sz="3200" dirty="0"/>
              <a:t>S</a:t>
            </a:r>
            <a:r>
              <a:rPr lang="en-GB" sz="3200" baseline="-25000" dirty="0"/>
              <a:t>2  </a:t>
            </a:r>
            <a:r>
              <a:rPr lang="en-GB" sz="3200" dirty="0"/>
              <a:t>S</a:t>
            </a:r>
            <a:r>
              <a:rPr lang="en-GB" sz="3200" baseline="-25000" dirty="0"/>
              <a:t>1   </a:t>
            </a:r>
            <a:r>
              <a:rPr lang="en-GB" sz="3200" dirty="0"/>
              <a:t>S</a:t>
            </a:r>
            <a:r>
              <a:rPr lang="en-GB" sz="3200" baseline="-25000" dirty="0"/>
              <a:t>0</a:t>
            </a:r>
          </a:p>
          <a:p>
            <a:endParaRPr lang="en-GB" sz="3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D294849-AE65-48EA-85C1-B8BC894569F6}"/>
              </a:ext>
            </a:extLst>
          </p:cNvPr>
          <p:cNvCxnSpPr>
            <a:cxnSpLocks/>
          </p:cNvCxnSpPr>
          <p:nvPr/>
        </p:nvCxnSpPr>
        <p:spPr>
          <a:xfrm>
            <a:off x="2879112" y="5815584"/>
            <a:ext cx="24609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63DFF6-A24A-4F49-8A85-94327E728D4B}"/>
              </a:ext>
            </a:extLst>
          </p:cNvPr>
          <p:cNvCxnSpPr>
            <a:cxnSpLocks/>
          </p:cNvCxnSpPr>
          <p:nvPr/>
        </p:nvCxnSpPr>
        <p:spPr>
          <a:xfrm>
            <a:off x="2879112" y="6333744"/>
            <a:ext cx="24609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85913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4190</TotalTime>
  <Words>1099</Words>
  <Application>Microsoft Office PowerPoint</Application>
  <PresentationFormat>Widescreen</PresentationFormat>
  <Paragraphs>300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Calibri Light</vt:lpstr>
      <vt:lpstr>gg sans</vt:lpstr>
      <vt:lpstr>Symbol</vt:lpstr>
      <vt:lpstr>Times New Roman</vt:lpstr>
      <vt:lpstr>Wingdings</vt:lpstr>
      <vt:lpstr>1_Office Theme</vt:lpstr>
      <vt:lpstr>Starter: Boolean Identities Practice</vt:lpstr>
      <vt:lpstr>Half Adder, Full Adder and D-Type Flip Flop</vt:lpstr>
      <vt:lpstr>Learning Objectives</vt:lpstr>
      <vt:lpstr>Half Adder</vt:lpstr>
      <vt:lpstr>Full Adder</vt:lpstr>
      <vt:lpstr>Binary Adder</vt:lpstr>
      <vt:lpstr>Binary Adder Circuit</vt:lpstr>
      <vt:lpstr>Binary Adder Circuit</vt:lpstr>
      <vt:lpstr>4-bit Binary Adder</vt:lpstr>
      <vt:lpstr>D-type Flip Flop</vt:lpstr>
      <vt:lpstr>D Type Flip Flop - circuit</vt:lpstr>
      <vt:lpstr>Level Triggered D Type Flip Flop</vt:lpstr>
      <vt:lpstr>Exercise 1: Draw the output plot for the D type flip flop</vt:lpstr>
      <vt:lpstr>Exercise 1: Draw the output plot for the D type flip flop - Answer</vt:lpstr>
      <vt:lpstr>Edge Triggered D-type Flip Flop</vt:lpstr>
      <vt:lpstr>Ripple through effect</vt:lpstr>
      <vt:lpstr>Edge Triggered D-type Flip Flop</vt:lpstr>
      <vt:lpstr>Edge triggered D-Type flip flop example</vt:lpstr>
      <vt:lpstr>Edge versus level triggered flip flop</vt:lpstr>
      <vt:lpstr>Exercise 2a: Draw the output plot for a level triggered D type flip flop</vt:lpstr>
      <vt:lpstr>Exercise 2b: Draw the output plot for an edge triggered D type flip flop</vt:lpstr>
      <vt:lpstr>Exercise 2a: Draw the output plot for a level triggered D type flip flop - Answer</vt:lpstr>
      <vt:lpstr>Exercise 2b: Draw the output plot for an edge triggered D type flip flop - Answer</vt:lpstr>
      <vt:lpstr>Exercise 3a: Draw the output plot for a level triggered D type flip flop</vt:lpstr>
      <vt:lpstr>Exercise 3b: Draw the output plot for an edge triggered D type flip flop</vt:lpstr>
      <vt:lpstr>Exercise 3a: Draw the output plot for a level triggered D type flip flop - Answer</vt:lpstr>
      <vt:lpstr>Exercise 3b: Draw the output plot for an edge triggered D type flip flop - Answer</vt:lpstr>
      <vt:lpstr>Plenary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91</cp:revision>
  <cp:lastPrinted>2016-09-16T11:32:46Z</cp:lastPrinted>
  <dcterms:created xsi:type="dcterms:W3CDTF">2016-09-09T07:37:57Z</dcterms:created>
  <dcterms:modified xsi:type="dcterms:W3CDTF">2025-03-26T08:45:18Z</dcterms:modified>
</cp:coreProperties>
</file>