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287" r:id="rId3"/>
    <p:sldId id="288" r:id="rId4"/>
    <p:sldId id="326" r:id="rId5"/>
    <p:sldId id="330" r:id="rId6"/>
    <p:sldId id="328" r:id="rId7"/>
    <p:sldId id="329" r:id="rId8"/>
    <p:sldId id="327" r:id="rId9"/>
    <p:sldId id="331" r:id="rId10"/>
    <p:sldId id="332" r:id="rId11"/>
    <p:sldId id="333" r:id="rId12"/>
    <p:sldId id="33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244106-2A02-42F8-A312-9E5EC3121D79}" v="16" dt="2022-08-23T15:09:35.4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44E02EAB-F455-48AA-AC91-657153D7B2FB}"/>
    <pc:docChg chg="custSel modSld">
      <pc:chgData name="William Grey" userId="37b73424-c081-4fc2-b1af-363f4f3fd4f3" providerId="ADAL" clId="{44E02EAB-F455-48AA-AC91-657153D7B2FB}" dt="2021-11-03T09:29:23.129" v="26" actId="20577"/>
      <pc:docMkLst>
        <pc:docMk/>
      </pc:docMkLst>
      <pc:sldChg chg="modSp mod">
        <pc:chgData name="William Grey" userId="37b73424-c081-4fc2-b1af-363f4f3fd4f3" providerId="ADAL" clId="{44E02EAB-F455-48AA-AC91-657153D7B2FB}" dt="2021-11-03T09:29:23.129" v="26" actId="20577"/>
        <pc:sldMkLst>
          <pc:docMk/>
          <pc:sldMk cId="3973701520" sldId="287"/>
        </pc:sldMkLst>
        <pc:spChg chg="mod">
          <ac:chgData name="William Grey" userId="37b73424-c081-4fc2-b1af-363f4f3fd4f3" providerId="ADAL" clId="{44E02EAB-F455-48AA-AC91-657153D7B2FB}" dt="2021-11-02T10:37:12.007" v="1" actId="27636"/>
          <ac:spMkLst>
            <pc:docMk/>
            <pc:sldMk cId="3973701520" sldId="287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3T09:29:23.129" v="26" actId="20577"/>
          <ac:spMkLst>
            <pc:docMk/>
            <pc:sldMk cId="3973701520" sldId="287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7:31.543" v="12" actId="11"/>
        <pc:sldMkLst>
          <pc:docMk/>
          <pc:sldMk cId="1364831472" sldId="288"/>
        </pc:sldMkLst>
        <pc:spChg chg="mod">
          <ac:chgData name="William Grey" userId="37b73424-c081-4fc2-b1af-363f4f3fd4f3" providerId="ADAL" clId="{44E02EAB-F455-48AA-AC91-657153D7B2FB}" dt="2021-11-02T10:37:12.017" v="2" actId="27636"/>
          <ac:spMkLst>
            <pc:docMk/>
            <pc:sldMk cId="1364831472" sldId="288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7:31.543" v="12" actId="11"/>
          <ac:spMkLst>
            <pc:docMk/>
            <pc:sldMk cId="1364831472" sldId="288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7:38.460" v="13" actId="11"/>
        <pc:sldMkLst>
          <pc:docMk/>
          <pc:sldMk cId="4075889640" sldId="326"/>
        </pc:sldMkLst>
        <pc:spChg chg="mod">
          <ac:chgData name="William Grey" userId="37b73424-c081-4fc2-b1af-363f4f3fd4f3" providerId="ADAL" clId="{44E02EAB-F455-48AA-AC91-657153D7B2FB}" dt="2021-11-02T10:37:12.035" v="3" actId="27636"/>
          <ac:spMkLst>
            <pc:docMk/>
            <pc:sldMk cId="4075889640" sldId="326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7:38.460" v="13" actId="11"/>
          <ac:spMkLst>
            <pc:docMk/>
            <pc:sldMk cId="4075889640" sldId="326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8:04.915" v="17" actId="11"/>
        <pc:sldMkLst>
          <pc:docMk/>
          <pc:sldMk cId="2230208152" sldId="327"/>
        </pc:sldMkLst>
        <pc:spChg chg="mod">
          <ac:chgData name="William Grey" userId="37b73424-c081-4fc2-b1af-363f4f3fd4f3" providerId="ADAL" clId="{44E02EAB-F455-48AA-AC91-657153D7B2FB}" dt="2021-11-02T10:37:12.063" v="7" actId="27636"/>
          <ac:spMkLst>
            <pc:docMk/>
            <pc:sldMk cId="2230208152" sldId="327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8:04.915" v="17" actId="11"/>
          <ac:spMkLst>
            <pc:docMk/>
            <pc:sldMk cId="2230208152" sldId="327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7:50.905" v="15" actId="11"/>
        <pc:sldMkLst>
          <pc:docMk/>
          <pc:sldMk cId="2093594271" sldId="328"/>
        </pc:sldMkLst>
        <pc:spChg chg="mod">
          <ac:chgData name="William Grey" userId="37b73424-c081-4fc2-b1af-363f4f3fd4f3" providerId="ADAL" clId="{44E02EAB-F455-48AA-AC91-657153D7B2FB}" dt="2021-11-02T10:37:12.049" v="5" actId="27636"/>
          <ac:spMkLst>
            <pc:docMk/>
            <pc:sldMk cId="2093594271" sldId="328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7:50.905" v="15" actId="11"/>
          <ac:spMkLst>
            <pc:docMk/>
            <pc:sldMk cId="2093594271" sldId="328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7:56.223" v="16" actId="11"/>
        <pc:sldMkLst>
          <pc:docMk/>
          <pc:sldMk cId="248953041" sldId="329"/>
        </pc:sldMkLst>
        <pc:spChg chg="mod">
          <ac:chgData name="William Grey" userId="37b73424-c081-4fc2-b1af-363f4f3fd4f3" providerId="ADAL" clId="{44E02EAB-F455-48AA-AC91-657153D7B2FB}" dt="2021-11-02T10:37:12.059" v="6" actId="27636"/>
          <ac:spMkLst>
            <pc:docMk/>
            <pc:sldMk cId="248953041" sldId="329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7:56.223" v="16" actId="11"/>
          <ac:spMkLst>
            <pc:docMk/>
            <pc:sldMk cId="248953041" sldId="329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8:44.625" v="24" actId="14100"/>
        <pc:sldMkLst>
          <pc:docMk/>
          <pc:sldMk cId="773873539" sldId="330"/>
        </pc:sldMkLst>
        <pc:spChg chg="mod">
          <ac:chgData name="William Grey" userId="37b73424-c081-4fc2-b1af-363f4f3fd4f3" providerId="ADAL" clId="{44E02EAB-F455-48AA-AC91-657153D7B2FB}" dt="2021-11-02T10:38:44.625" v="24" actId="14100"/>
          <ac:spMkLst>
            <pc:docMk/>
            <pc:sldMk cId="773873539" sldId="330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7:44.111" v="14" actId="11"/>
          <ac:spMkLst>
            <pc:docMk/>
            <pc:sldMk cId="773873539" sldId="330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8:10.751" v="18" actId="11"/>
        <pc:sldMkLst>
          <pc:docMk/>
          <pc:sldMk cId="1003963144" sldId="331"/>
        </pc:sldMkLst>
        <pc:spChg chg="mod">
          <ac:chgData name="William Grey" userId="37b73424-c081-4fc2-b1af-363f4f3fd4f3" providerId="ADAL" clId="{44E02EAB-F455-48AA-AC91-657153D7B2FB}" dt="2021-11-02T10:37:12.071" v="8" actId="27636"/>
          <ac:spMkLst>
            <pc:docMk/>
            <pc:sldMk cId="1003963144" sldId="331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8:10.751" v="18" actId="11"/>
          <ac:spMkLst>
            <pc:docMk/>
            <pc:sldMk cId="1003963144" sldId="331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8:18.042" v="19" actId="11"/>
        <pc:sldMkLst>
          <pc:docMk/>
          <pc:sldMk cId="938613368" sldId="332"/>
        </pc:sldMkLst>
        <pc:spChg chg="mod">
          <ac:chgData name="William Grey" userId="37b73424-c081-4fc2-b1af-363f4f3fd4f3" providerId="ADAL" clId="{44E02EAB-F455-48AA-AC91-657153D7B2FB}" dt="2021-11-02T10:37:12.077" v="9" actId="27636"/>
          <ac:spMkLst>
            <pc:docMk/>
            <pc:sldMk cId="938613368" sldId="332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8:18.042" v="19" actId="11"/>
          <ac:spMkLst>
            <pc:docMk/>
            <pc:sldMk cId="938613368" sldId="332"/>
            <ac:spMk id="3" creationId="{9E81028B-21DC-4C49-A454-1A1137647078}"/>
          </ac:spMkLst>
        </pc:spChg>
      </pc:sldChg>
      <pc:sldChg chg="modSp mod">
        <pc:chgData name="William Grey" userId="37b73424-c081-4fc2-b1af-363f4f3fd4f3" providerId="ADAL" clId="{44E02EAB-F455-48AA-AC91-657153D7B2FB}" dt="2021-11-02T10:38:32.035" v="22" actId="11"/>
        <pc:sldMkLst>
          <pc:docMk/>
          <pc:sldMk cId="1491097720" sldId="333"/>
        </pc:sldMkLst>
        <pc:spChg chg="mod">
          <ac:chgData name="William Grey" userId="37b73424-c081-4fc2-b1af-363f4f3fd4f3" providerId="ADAL" clId="{44E02EAB-F455-48AA-AC91-657153D7B2FB}" dt="2021-11-02T10:38:25.754" v="21" actId="14100"/>
          <ac:spMkLst>
            <pc:docMk/>
            <pc:sldMk cId="1491097720" sldId="333"/>
            <ac:spMk id="2" creationId="{5EC5F881-154B-450D-80F4-5AABE5A8651E}"/>
          </ac:spMkLst>
        </pc:spChg>
        <pc:spChg chg="mod">
          <ac:chgData name="William Grey" userId="37b73424-c081-4fc2-b1af-363f4f3fd4f3" providerId="ADAL" clId="{44E02EAB-F455-48AA-AC91-657153D7B2FB}" dt="2021-11-02T10:38:32.035" v="22" actId="11"/>
          <ac:spMkLst>
            <pc:docMk/>
            <pc:sldMk cId="1491097720" sldId="333"/>
            <ac:spMk id="3" creationId="{9E81028B-21DC-4C49-A454-1A1137647078}"/>
          </ac:spMkLst>
        </pc:spChg>
      </pc:sldChg>
    </pc:docChg>
  </pc:docChgLst>
  <pc:docChgLst>
    <pc:chgData name="William Grey" userId="37b73424-c081-4fc2-b1af-363f4f3fd4f3" providerId="ADAL" clId="{8D244106-2A02-42F8-A312-9E5EC3121D79}"/>
    <pc:docChg chg="undo custSel addSld delSld modSld modMainMaster">
      <pc:chgData name="William Grey" userId="37b73424-c081-4fc2-b1af-363f4f3fd4f3" providerId="ADAL" clId="{8D244106-2A02-42F8-A312-9E5EC3121D79}" dt="2022-08-23T15:26:33.074" v="224" actId="1076"/>
      <pc:docMkLst>
        <pc:docMk/>
      </pc:docMkLst>
      <pc:sldChg chg="modSp mod">
        <pc:chgData name="William Grey" userId="37b73424-c081-4fc2-b1af-363f4f3fd4f3" providerId="ADAL" clId="{8D244106-2A02-42F8-A312-9E5EC3121D79}" dt="2022-08-23T14:53:40.423" v="13" actId="20577"/>
        <pc:sldMkLst>
          <pc:docMk/>
          <pc:sldMk cId="3973701520" sldId="287"/>
        </pc:sldMkLst>
        <pc:spChg chg="mod">
          <ac:chgData name="William Grey" userId="37b73424-c081-4fc2-b1af-363f4f3fd4f3" providerId="ADAL" clId="{8D244106-2A02-42F8-A312-9E5EC3121D79}" dt="2022-08-23T14:53:40.423" v="13" actId="20577"/>
          <ac:spMkLst>
            <pc:docMk/>
            <pc:sldMk cId="3973701520" sldId="287"/>
            <ac:spMk id="2" creationId="{5EC5F881-154B-450D-80F4-5AABE5A8651E}"/>
          </ac:spMkLst>
        </pc:spChg>
      </pc:sldChg>
      <pc:sldChg chg="addSp modSp add del mod">
        <pc:chgData name="William Grey" userId="37b73424-c081-4fc2-b1af-363f4f3fd4f3" providerId="ADAL" clId="{8D244106-2A02-42F8-A312-9E5EC3121D79}" dt="2022-08-23T15:03:32.138" v="127" actId="2696"/>
        <pc:sldMkLst>
          <pc:docMk/>
          <pc:sldMk cId="564156536" sldId="302"/>
        </pc:sldMkLst>
        <pc:picChg chg="add mod">
          <ac:chgData name="William Grey" userId="37b73424-c081-4fc2-b1af-363f4f3fd4f3" providerId="ADAL" clId="{8D244106-2A02-42F8-A312-9E5EC3121D79}" dt="2022-08-23T15:03:27.108" v="126" actId="1076"/>
          <ac:picMkLst>
            <pc:docMk/>
            <pc:sldMk cId="564156536" sldId="302"/>
            <ac:picMk id="5" creationId="{3FC4AB03-C673-4A6D-9E20-E4C3CA4D35A2}"/>
          </ac:picMkLst>
        </pc:picChg>
      </pc:sldChg>
      <pc:sldChg chg="modSp add mod">
        <pc:chgData name="William Grey" userId="37b73424-c081-4fc2-b1af-363f4f3fd4f3" providerId="ADAL" clId="{8D244106-2A02-42F8-A312-9E5EC3121D79}" dt="2022-08-23T15:26:33.074" v="224" actId="1076"/>
        <pc:sldMkLst>
          <pc:docMk/>
          <pc:sldMk cId="2984949575" sldId="302"/>
        </pc:sldMkLst>
        <pc:spChg chg="mod">
          <ac:chgData name="William Grey" userId="37b73424-c081-4fc2-b1af-363f4f3fd4f3" providerId="ADAL" clId="{8D244106-2A02-42F8-A312-9E5EC3121D79}" dt="2022-08-23T15:26:29.070" v="223" actId="20577"/>
          <ac:spMkLst>
            <pc:docMk/>
            <pc:sldMk cId="2984949575" sldId="302"/>
            <ac:spMk id="3" creationId="{0F96217F-0F32-4762-9C18-322E2510523C}"/>
          </ac:spMkLst>
        </pc:spChg>
        <pc:picChg chg="mod">
          <ac:chgData name="William Grey" userId="37b73424-c081-4fc2-b1af-363f4f3fd4f3" providerId="ADAL" clId="{8D244106-2A02-42F8-A312-9E5EC3121D79}" dt="2022-08-23T15:26:33.074" v="224" actId="1076"/>
          <ac:picMkLst>
            <pc:docMk/>
            <pc:sldMk cId="2984949575" sldId="302"/>
            <ac:picMk id="5" creationId="{3FC4AB03-C673-4A6D-9E20-E4C3CA4D35A2}"/>
          </ac:picMkLst>
        </pc:picChg>
      </pc:sldChg>
      <pc:sldChg chg="delSp modSp add del mod">
        <pc:chgData name="William Grey" userId="37b73424-c081-4fc2-b1af-363f4f3fd4f3" providerId="ADAL" clId="{8D244106-2A02-42F8-A312-9E5EC3121D79}" dt="2022-08-23T15:01:11.477" v="90" actId="2696"/>
        <pc:sldMkLst>
          <pc:docMk/>
          <pc:sldMk cId="4102735310" sldId="302"/>
        </pc:sldMkLst>
        <pc:spChg chg="mod">
          <ac:chgData name="William Grey" userId="37b73424-c081-4fc2-b1af-363f4f3fd4f3" providerId="ADAL" clId="{8D244106-2A02-42F8-A312-9E5EC3121D79}" dt="2022-08-23T14:59:11.780" v="36" actId="20577"/>
          <ac:spMkLst>
            <pc:docMk/>
            <pc:sldMk cId="4102735310" sldId="302"/>
            <ac:spMk id="2" creationId="{F7647EC6-7890-4571-A3D4-9FBB1A6C162E}"/>
          </ac:spMkLst>
        </pc:spChg>
        <pc:spChg chg="mod">
          <ac:chgData name="William Grey" userId="37b73424-c081-4fc2-b1af-363f4f3fd4f3" providerId="ADAL" clId="{8D244106-2A02-42F8-A312-9E5EC3121D79}" dt="2022-08-23T15:00:11.922" v="86" actId="20577"/>
          <ac:spMkLst>
            <pc:docMk/>
            <pc:sldMk cId="4102735310" sldId="302"/>
            <ac:spMk id="3" creationId="{0F96217F-0F32-4762-9C18-322E2510523C}"/>
          </ac:spMkLst>
        </pc:spChg>
        <pc:picChg chg="del">
          <ac:chgData name="William Grey" userId="37b73424-c081-4fc2-b1af-363f4f3fd4f3" providerId="ADAL" clId="{8D244106-2A02-42F8-A312-9E5EC3121D79}" dt="2022-08-23T15:00:17.950" v="87" actId="478"/>
          <ac:picMkLst>
            <pc:docMk/>
            <pc:sldMk cId="4102735310" sldId="302"/>
            <ac:picMk id="5" creationId="{760919B0-B7A9-4997-93B9-4A5D0A91A5DB}"/>
          </ac:picMkLst>
        </pc:picChg>
      </pc:sldChg>
      <pc:sldChg chg="modSp mod">
        <pc:chgData name="William Grey" userId="37b73424-c081-4fc2-b1af-363f4f3fd4f3" providerId="ADAL" clId="{8D244106-2A02-42F8-A312-9E5EC3121D79}" dt="2022-08-23T14:53:19.966" v="1" actId="20577"/>
        <pc:sldMkLst>
          <pc:docMk/>
          <pc:sldMk cId="4075889640" sldId="326"/>
        </pc:sldMkLst>
        <pc:spChg chg="mod">
          <ac:chgData name="William Grey" userId="37b73424-c081-4fc2-b1af-363f4f3fd4f3" providerId="ADAL" clId="{8D244106-2A02-42F8-A312-9E5EC3121D79}" dt="2022-08-23T14:53:19.966" v="1" actId="20577"/>
          <ac:spMkLst>
            <pc:docMk/>
            <pc:sldMk cId="4075889640" sldId="326"/>
            <ac:spMk id="2" creationId="{5EC5F881-154B-450D-80F4-5AABE5A8651E}"/>
          </ac:spMkLst>
        </pc:spChg>
      </pc:sldChg>
      <pc:sldChg chg="modSp mod">
        <pc:chgData name="William Grey" userId="37b73424-c081-4fc2-b1af-363f4f3fd4f3" providerId="ADAL" clId="{8D244106-2A02-42F8-A312-9E5EC3121D79}" dt="2022-08-23T15:11:01.884" v="187" actId="20577"/>
        <pc:sldMkLst>
          <pc:docMk/>
          <pc:sldMk cId="248953041" sldId="329"/>
        </pc:sldMkLst>
        <pc:spChg chg="mod">
          <ac:chgData name="William Grey" userId="37b73424-c081-4fc2-b1af-363f4f3fd4f3" providerId="ADAL" clId="{8D244106-2A02-42F8-A312-9E5EC3121D79}" dt="2022-08-23T15:11:01.884" v="187" actId="20577"/>
          <ac:spMkLst>
            <pc:docMk/>
            <pc:sldMk cId="248953041" sldId="329"/>
            <ac:spMk id="2" creationId="{5EC5F881-154B-450D-80F4-5AABE5A8651E}"/>
          </ac:spMkLst>
        </pc:spChg>
      </pc:sldChg>
      <pc:sldChg chg="modSp mod">
        <pc:chgData name="William Grey" userId="37b73424-c081-4fc2-b1af-363f4f3fd4f3" providerId="ADAL" clId="{8D244106-2A02-42F8-A312-9E5EC3121D79}" dt="2022-08-23T15:06:28.239" v="140"/>
        <pc:sldMkLst>
          <pc:docMk/>
          <pc:sldMk cId="773873539" sldId="330"/>
        </pc:sldMkLst>
        <pc:spChg chg="mod">
          <ac:chgData name="William Grey" userId="37b73424-c081-4fc2-b1af-363f4f3fd4f3" providerId="ADAL" clId="{8D244106-2A02-42F8-A312-9E5EC3121D79}" dt="2022-08-23T15:06:28.239" v="140"/>
          <ac:spMkLst>
            <pc:docMk/>
            <pc:sldMk cId="773873539" sldId="330"/>
            <ac:spMk id="2" creationId="{5EC5F881-154B-450D-80F4-5AABE5A8651E}"/>
          </ac:spMkLst>
        </pc:spChg>
      </pc:sldChg>
      <pc:sldChg chg="add del">
        <pc:chgData name="William Grey" userId="37b73424-c081-4fc2-b1af-363f4f3fd4f3" providerId="ADAL" clId="{8D244106-2A02-42F8-A312-9E5EC3121D79}" dt="2022-08-23T15:02:45.582" v="118" actId="2696"/>
        <pc:sldMkLst>
          <pc:docMk/>
          <pc:sldMk cId="1003963144" sldId="331"/>
        </pc:sldMkLst>
      </pc:sldChg>
      <pc:sldChg chg="add del">
        <pc:chgData name="William Grey" userId="37b73424-c081-4fc2-b1af-363f4f3fd4f3" providerId="ADAL" clId="{8D244106-2A02-42F8-A312-9E5EC3121D79}" dt="2022-08-23T15:02:46.072" v="119" actId="2696"/>
        <pc:sldMkLst>
          <pc:docMk/>
          <pc:sldMk cId="938613368" sldId="332"/>
        </pc:sldMkLst>
      </pc:sldChg>
      <pc:sldChg chg="modSp add del mod">
        <pc:chgData name="William Grey" userId="37b73424-c081-4fc2-b1af-363f4f3fd4f3" providerId="ADAL" clId="{8D244106-2A02-42F8-A312-9E5EC3121D79}" dt="2022-08-23T15:09:35.443" v="174" actId="20577"/>
        <pc:sldMkLst>
          <pc:docMk/>
          <pc:sldMk cId="1491097720" sldId="333"/>
        </pc:sldMkLst>
        <pc:spChg chg="mod">
          <ac:chgData name="William Grey" userId="37b73424-c081-4fc2-b1af-363f4f3fd4f3" providerId="ADAL" clId="{8D244106-2A02-42F8-A312-9E5EC3121D79}" dt="2022-08-23T15:09:35.443" v="174" actId="20577"/>
          <ac:spMkLst>
            <pc:docMk/>
            <pc:sldMk cId="1491097720" sldId="333"/>
            <ac:spMk id="2" creationId="{5EC5F881-154B-450D-80F4-5AABE5A8651E}"/>
          </ac:spMkLst>
        </pc:spChg>
      </pc:sldChg>
      <pc:sldChg chg="modSp add del mod">
        <pc:chgData name="William Grey" userId="37b73424-c081-4fc2-b1af-363f4f3fd4f3" providerId="ADAL" clId="{8D244106-2A02-42F8-A312-9E5EC3121D79}" dt="2022-08-23T15:20:41.695" v="196" actId="20577"/>
        <pc:sldMkLst>
          <pc:docMk/>
          <pc:sldMk cId="26533856" sldId="334"/>
        </pc:sldMkLst>
        <pc:spChg chg="mod">
          <ac:chgData name="William Grey" userId="37b73424-c081-4fc2-b1af-363f4f3fd4f3" providerId="ADAL" clId="{8D244106-2A02-42F8-A312-9E5EC3121D79}" dt="2022-08-23T15:01:34.509" v="112" actId="20577"/>
          <ac:spMkLst>
            <pc:docMk/>
            <pc:sldMk cId="26533856" sldId="334"/>
            <ac:spMk id="2" creationId="{F7647EC6-7890-4571-A3D4-9FBB1A6C162E}"/>
          </ac:spMkLst>
        </pc:spChg>
        <pc:spChg chg="mod">
          <ac:chgData name="William Grey" userId="37b73424-c081-4fc2-b1af-363f4f3fd4f3" providerId="ADAL" clId="{8D244106-2A02-42F8-A312-9E5EC3121D79}" dt="2022-08-23T15:20:41.695" v="196" actId="20577"/>
          <ac:spMkLst>
            <pc:docMk/>
            <pc:sldMk cId="26533856" sldId="334"/>
            <ac:spMk id="3" creationId="{0F96217F-0F32-4762-9C18-322E2510523C}"/>
          </ac:spMkLst>
        </pc:spChg>
      </pc:sldChg>
      <pc:sldChg chg="add del">
        <pc:chgData name="William Grey" userId="37b73424-c081-4fc2-b1af-363f4f3fd4f3" providerId="ADAL" clId="{8D244106-2A02-42F8-A312-9E5EC3121D79}" dt="2022-08-23T15:03:00.872" v="123"/>
        <pc:sldMkLst>
          <pc:docMk/>
          <pc:sldMk cId="4061518646" sldId="335"/>
        </pc:sldMkLst>
      </pc:sldChg>
      <pc:sldMasterChg chg="modSldLayout">
        <pc:chgData name="William Grey" userId="37b73424-c081-4fc2-b1af-363f4f3fd4f3" providerId="ADAL" clId="{8D244106-2A02-42F8-A312-9E5EC3121D79}" dt="2022-08-23T15:00:54.255" v="89" actId="255"/>
        <pc:sldMasterMkLst>
          <pc:docMk/>
          <pc:sldMasterMk cId="3202824289" sldId="2147483660"/>
        </pc:sldMasterMkLst>
        <pc:sldLayoutChg chg="addSp delSp modSp mod">
          <pc:chgData name="William Grey" userId="37b73424-c081-4fc2-b1af-363f4f3fd4f3" providerId="ADAL" clId="{8D244106-2A02-42F8-A312-9E5EC3121D79}" dt="2022-08-23T14:58:39.996" v="16"/>
          <pc:sldLayoutMkLst>
            <pc:docMk/>
            <pc:sldMasterMk cId="3202824289" sldId="2147483660"/>
            <pc:sldLayoutMk cId="2603363825" sldId="2147483661"/>
          </pc:sldLayoutMkLst>
          <pc:picChg chg="del">
            <ac:chgData name="William Grey" userId="37b73424-c081-4fc2-b1af-363f4f3fd4f3" providerId="ADAL" clId="{8D244106-2A02-42F8-A312-9E5EC3121D79}" dt="2022-08-23T14:58:37.491" v="15" actId="478"/>
            <ac:picMkLst>
              <pc:docMk/>
              <pc:sldMasterMk cId="3202824289" sldId="2147483660"/>
              <pc:sldLayoutMk cId="2603363825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8D244106-2A02-42F8-A312-9E5EC3121D79}" dt="2022-08-23T14:58:39.996" v="16"/>
            <ac:picMkLst>
              <pc:docMk/>
              <pc:sldMasterMk cId="3202824289" sldId="2147483660"/>
              <pc:sldLayoutMk cId="2603363825" sldId="2147483661"/>
              <ac:picMk id="10" creationId="{B6D8966B-DDC9-472D-A859-2267B4CC734F}"/>
            </ac:picMkLst>
          </pc:picChg>
        </pc:sldLayoutChg>
        <pc:sldLayoutChg chg="addSp modSp">
          <pc:chgData name="William Grey" userId="37b73424-c081-4fc2-b1af-363f4f3fd4f3" providerId="ADAL" clId="{8D244106-2A02-42F8-A312-9E5EC3121D79}" dt="2022-08-23T15:00:54.255" v="89" actId="255"/>
          <pc:sldLayoutMkLst>
            <pc:docMk/>
            <pc:sldMasterMk cId="3202824289" sldId="2147483660"/>
            <pc:sldLayoutMk cId="3721356771" sldId="2147483662"/>
          </pc:sldLayoutMkLst>
          <pc:spChg chg="mod">
            <ac:chgData name="William Grey" userId="37b73424-c081-4fc2-b1af-363f4f3fd4f3" providerId="ADAL" clId="{8D244106-2A02-42F8-A312-9E5EC3121D79}" dt="2022-08-23T15:00:54.255" v="89" actId="255"/>
            <ac:spMkLst>
              <pc:docMk/>
              <pc:sldMasterMk cId="3202824289" sldId="2147483660"/>
              <pc:sldLayoutMk cId="3721356771" sldId="2147483662"/>
              <ac:spMk id="2" creationId="{00000000-0000-0000-0000-000000000000}"/>
            </ac:spMkLst>
          </pc:spChg>
          <pc:picChg chg="add mod">
            <ac:chgData name="William Grey" userId="37b73424-c081-4fc2-b1af-363f4f3fd4f3" providerId="ADAL" clId="{8D244106-2A02-42F8-A312-9E5EC3121D79}" dt="2022-08-23T14:58:29.815" v="14"/>
            <ac:picMkLst>
              <pc:docMk/>
              <pc:sldMasterMk cId="3202824289" sldId="2147483660"/>
              <pc:sldLayoutMk cId="3721356771" sldId="2147483662"/>
              <ac:picMk id="8" creationId="{BB5D001C-E14D-47A8-80AF-E690FD78F9ED}"/>
            </ac:picMkLst>
          </pc:picChg>
        </pc:sldLayoutChg>
      </pc:sldMasterChg>
    </pc:docChg>
  </pc:docChgLst>
  <pc:docChgLst>
    <pc:chgData name="William Grey" userId="37b73424-c081-4fc2-b1af-363f4f3fd4f3" providerId="ADAL" clId="{C8F2E7F1-41E1-4428-9018-78B86313BE97}"/>
    <pc:docChg chg="modSld">
      <pc:chgData name="William Grey" userId="37b73424-c081-4fc2-b1af-363f4f3fd4f3" providerId="ADAL" clId="{C8F2E7F1-41E1-4428-9018-78B86313BE97}" dt="2020-01-09T09:00:15.132" v="3" actId="20577"/>
      <pc:docMkLst>
        <pc:docMk/>
      </pc:docMkLst>
      <pc:sldChg chg="modSp">
        <pc:chgData name="William Grey" userId="37b73424-c081-4fc2-b1af-363f4f3fd4f3" providerId="ADAL" clId="{C8F2E7F1-41E1-4428-9018-78B86313BE97}" dt="2020-01-09T09:00:15.132" v="3" actId="20577"/>
        <pc:sldMkLst>
          <pc:docMk/>
          <pc:sldMk cId="248953041" sldId="329"/>
        </pc:sldMkLst>
        <pc:spChg chg="mod">
          <ac:chgData name="William Grey" userId="37b73424-c081-4fc2-b1af-363f4f3fd4f3" providerId="ADAL" clId="{C8F2E7F1-41E1-4428-9018-78B86313BE97}" dt="2020-01-09T09:00:15.132" v="3" actId="20577"/>
          <ac:spMkLst>
            <pc:docMk/>
            <pc:sldMk cId="248953041" sldId="329"/>
            <ac:spMk id="2" creationId="{5EC5F881-154B-450D-80F4-5AABE5A8651E}"/>
          </ac:spMkLst>
        </pc:spChg>
      </pc:sldChg>
      <pc:sldChg chg="modSp">
        <pc:chgData name="William Grey" userId="37b73424-c081-4fc2-b1af-363f4f3fd4f3" providerId="ADAL" clId="{C8F2E7F1-41E1-4428-9018-78B86313BE97}" dt="2020-01-09T08:58:11.193" v="1" actId="20577"/>
        <pc:sldMkLst>
          <pc:docMk/>
          <pc:sldMk cId="773873539" sldId="330"/>
        </pc:sldMkLst>
        <pc:spChg chg="mod">
          <ac:chgData name="William Grey" userId="37b73424-c081-4fc2-b1af-363f4f3fd4f3" providerId="ADAL" clId="{C8F2E7F1-41E1-4428-9018-78B86313BE97}" dt="2020-01-09T08:58:11.193" v="1" actId="20577"/>
          <ac:spMkLst>
            <pc:docMk/>
            <pc:sldMk cId="773873539" sldId="330"/>
            <ac:spMk id="2" creationId="{5EC5F881-154B-450D-80F4-5AABE5A8651E}"/>
          </ac:spMkLst>
        </pc:spChg>
      </pc:sldChg>
    </pc:docChg>
  </pc:docChgLst>
  <pc:docChgLst>
    <pc:chgData name="William Grey" userId="37b73424-c081-4fc2-b1af-363f4f3fd4f3" providerId="ADAL" clId="{EB66E8EA-5BA6-4AB0-BD02-9B5C2A5BCC46}"/>
    <pc:docChg chg="delSld">
      <pc:chgData name="William Grey" userId="37b73424-c081-4fc2-b1af-363f4f3fd4f3" providerId="ADAL" clId="{EB66E8EA-5BA6-4AB0-BD02-9B5C2A5BCC46}" dt="2018-12-07T15:41:38.850" v="10" actId="2696"/>
      <pc:docMkLst>
        <pc:docMk/>
      </pc:docMkLst>
      <pc:sldChg chg="del">
        <pc:chgData name="William Grey" userId="37b73424-c081-4fc2-b1af-363f4f3fd4f3" providerId="ADAL" clId="{EB66E8EA-5BA6-4AB0-BD02-9B5C2A5BCC46}" dt="2018-12-07T15:41:33.663" v="0" actId="2696"/>
        <pc:sldMkLst>
          <pc:docMk/>
          <pc:sldMk cId="222047521" sldId="280"/>
        </pc:sldMkLst>
      </pc:sldChg>
      <pc:sldChg chg="del">
        <pc:chgData name="William Grey" userId="37b73424-c081-4fc2-b1af-363f4f3fd4f3" providerId="ADAL" clId="{EB66E8EA-5BA6-4AB0-BD02-9B5C2A5BCC46}" dt="2018-12-07T15:41:34.194" v="1" actId="2696"/>
        <pc:sldMkLst>
          <pc:docMk/>
          <pc:sldMk cId="3415724254" sldId="285"/>
        </pc:sldMkLst>
      </pc:sldChg>
      <pc:sldChg chg="del">
        <pc:chgData name="William Grey" userId="37b73424-c081-4fc2-b1af-363f4f3fd4f3" providerId="ADAL" clId="{EB66E8EA-5BA6-4AB0-BD02-9B5C2A5BCC46}" dt="2018-12-07T15:41:37.569" v="8" actId="2696"/>
        <pc:sldMkLst>
          <pc:docMk/>
          <pc:sldMk cId="1895520575" sldId="286"/>
        </pc:sldMkLst>
      </pc:sldChg>
      <pc:sldChg chg="del">
        <pc:chgData name="William Grey" userId="37b73424-c081-4fc2-b1af-363f4f3fd4f3" providerId="ADAL" clId="{EB66E8EA-5BA6-4AB0-BD02-9B5C2A5BCC46}" dt="2018-12-07T15:41:35.163" v="4" actId="2696"/>
        <pc:sldMkLst>
          <pc:docMk/>
          <pc:sldMk cId="459682487" sldId="289"/>
        </pc:sldMkLst>
      </pc:sldChg>
      <pc:sldChg chg="del">
        <pc:chgData name="William Grey" userId="37b73424-c081-4fc2-b1af-363f4f3fd4f3" providerId="ADAL" clId="{EB66E8EA-5BA6-4AB0-BD02-9B5C2A5BCC46}" dt="2018-12-07T15:41:38.850" v="10" actId="2696"/>
        <pc:sldMkLst>
          <pc:docMk/>
          <pc:sldMk cId="3208138280" sldId="323"/>
        </pc:sldMkLst>
      </pc:sldChg>
      <pc:sldChg chg="del">
        <pc:chgData name="William Grey" userId="37b73424-c081-4fc2-b1af-363f4f3fd4f3" providerId="ADAL" clId="{EB66E8EA-5BA6-4AB0-BD02-9B5C2A5BCC46}" dt="2018-12-07T15:41:36.710" v="7" actId="2696"/>
        <pc:sldMkLst>
          <pc:docMk/>
          <pc:sldMk cId="1809567770" sldId="324"/>
        </pc:sldMkLst>
      </pc:sldChg>
      <pc:sldChg chg="del">
        <pc:chgData name="William Grey" userId="37b73424-c081-4fc2-b1af-363f4f3fd4f3" providerId="ADAL" clId="{EB66E8EA-5BA6-4AB0-BD02-9B5C2A5BCC46}" dt="2018-12-07T15:41:34.616" v="2" actId="2696"/>
        <pc:sldMkLst>
          <pc:docMk/>
          <pc:sldMk cId="1253395916" sldId="325"/>
        </pc:sldMkLst>
      </pc:sldChg>
      <pc:sldChg chg="del">
        <pc:chgData name="William Grey" userId="37b73424-c081-4fc2-b1af-363f4f3fd4f3" providerId="ADAL" clId="{EB66E8EA-5BA6-4AB0-BD02-9B5C2A5BCC46}" dt="2018-12-07T15:41:34.866" v="3" actId="2696"/>
        <pc:sldMkLst>
          <pc:docMk/>
          <pc:sldMk cId="1793678903" sldId="334"/>
        </pc:sldMkLst>
      </pc:sldChg>
      <pc:sldChg chg="del">
        <pc:chgData name="William Grey" userId="37b73424-c081-4fc2-b1af-363f4f3fd4f3" providerId="ADAL" clId="{EB66E8EA-5BA6-4AB0-BD02-9B5C2A5BCC46}" dt="2018-12-07T15:41:35.538" v="5" actId="2696"/>
        <pc:sldMkLst>
          <pc:docMk/>
          <pc:sldMk cId="3704635230" sldId="335"/>
        </pc:sldMkLst>
      </pc:sldChg>
      <pc:sldChg chg="del">
        <pc:chgData name="William Grey" userId="37b73424-c081-4fc2-b1af-363f4f3fd4f3" providerId="ADAL" clId="{EB66E8EA-5BA6-4AB0-BD02-9B5C2A5BCC46}" dt="2018-12-07T15:41:36.179" v="6" actId="2696"/>
        <pc:sldMkLst>
          <pc:docMk/>
          <pc:sldMk cId="4252181330" sldId="336"/>
        </pc:sldMkLst>
      </pc:sldChg>
      <pc:sldChg chg="del">
        <pc:chgData name="William Grey" userId="37b73424-c081-4fc2-b1af-363f4f3fd4f3" providerId="ADAL" clId="{EB66E8EA-5BA6-4AB0-BD02-9B5C2A5BCC46}" dt="2018-12-07T15:41:38.132" v="9" actId="2696"/>
        <pc:sldMkLst>
          <pc:docMk/>
          <pc:sldMk cId="2038603457" sldId="33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36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2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07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35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12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59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68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919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69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90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28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D9119A6-B278-3820-39FD-6BAA0271F939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87E3B-05F4-A773-CA5B-192C764C6B0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50B58F-F6E1-1D18-FB07-8BC87472D8B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8AB08B-345C-FEFD-B946-102691F7689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2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boolean-identities-10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7EC6-7890-4571-A3D4-9FBB1A6C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Boolean Identities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217F-0F32-4762-9C18-322E25105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811" y="1104990"/>
            <a:ext cx="3994356" cy="4351338"/>
          </a:xfrm>
        </p:spPr>
        <p:txBody>
          <a:bodyPr/>
          <a:lstStyle/>
          <a:p>
            <a:pPr marL="0" indent="0">
              <a:buNone/>
            </a:pPr>
            <a:endParaRPr lang="en-GB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400" dirty="0"/>
              <a:t>Alternatively use: </a:t>
            </a:r>
            <a:r>
              <a:rPr lang="en-GB" sz="1400" dirty="0">
                <a:hlinkClick r:id="rId2"/>
              </a:rPr>
              <a:t>dq-boolean-identities-10.pptx</a:t>
            </a:r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C4AB03-C673-4A6D-9E20-E4C3CA4D3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727" y="1759441"/>
            <a:ext cx="7825382" cy="380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49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equivalent Boolean expression for A+0 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938613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C5F881-154B-450D-80F4-5AABE5A8651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86944" y="365126"/>
                <a:ext cx="11333018" cy="96692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/>
                  <a:t>The equivalent Boolean expression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+0 </m:t>
                    </m:r>
                  </m:oMath>
                </a14:m>
                <a:r>
                  <a:rPr lang="en-GB" dirty="0"/>
                  <a:t>is: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C5F881-154B-450D-80F4-5AABE5A865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6944" y="365126"/>
                <a:ext cx="11333018" cy="96692"/>
              </a:xfrm>
              <a:blipFill>
                <a:blip r:embed="rId2"/>
                <a:stretch>
                  <a:fillRect l="-1183" t="-306250" b="-38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1491097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7EC6-7890-4571-A3D4-9FBB1A6C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217F-0F32-4762-9C18-322E25105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811" y="1104990"/>
            <a:ext cx="3994356" cy="43513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3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Boolean identity </a:t>
            </a:r>
            <a:r>
              <a:rPr lang="en-GB" dirty="0"/>
              <a:t>is the correct one?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81028B-21DC-4C49-A454-1A1137647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0+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81028B-21DC-4C49-A454-1A1137647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70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identity is the correct one?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81028B-21DC-4C49-A454-1A1137647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0. 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1. 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81028B-21DC-4C49-A454-1A1137647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83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equivalent Boolean expression for A.A 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407588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C5F881-154B-450D-80F4-5AABE5A8651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1601" y="369916"/>
                <a:ext cx="12007272" cy="45719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/>
                  <a:t>The equivalent to the Boolean expression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is: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C5F881-154B-450D-80F4-5AABE5A865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1601" y="369916"/>
                <a:ext cx="12007272" cy="45719"/>
              </a:xfrm>
              <a:blipFill>
                <a:blip r:embed="rId2"/>
                <a:stretch>
                  <a:fillRect l="-1117" t="-771429" b="-94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773873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equivalent Boolean expression for A.0 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2093594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equivalent to the Boolean expression A.B + A 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248953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equivalent Boolean expression for A+A 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2230208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F881-154B-450D-80F4-5AABE5A8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equivalent Boolean expression for A+1 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1028B-21DC-4C49-A454-1A113764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NOT A</a:t>
            </a:r>
          </a:p>
        </p:txBody>
      </p:sp>
    </p:spTree>
    <p:extLst>
      <p:ext uri="{BB962C8B-B14F-4D97-AF65-F5344CB8AC3E}">
        <p14:creationId xmlns:p14="http://schemas.microsoft.com/office/powerpoint/2010/main" val="10039631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3160</TotalTime>
  <Words>200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Boolean Identities</vt:lpstr>
      <vt:lpstr>Which Boolean identity is the correct one?</vt:lpstr>
      <vt:lpstr>Which identity is the correct one?</vt:lpstr>
      <vt:lpstr>The equivalent Boolean expression for A.A is:</vt:lpstr>
      <vt:lpstr>The equivalent to the Boolean expression A.A ̅  is:</vt:lpstr>
      <vt:lpstr>The equivalent Boolean expression for A.0 is:</vt:lpstr>
      <vt:lpstr>The equivalent to the Boolean expression A.B + A is:</vt:lpstr>
      <vt:lpstr>The equivalent Boolean expression for A+A is:</vt:lpstr>
      <vt:lpstr>The equivalent Boolean expression for A+1 is:</vt:lpstr>
      <vt:lpstr>The equivalent Boolean expression for A+0 is:</vt:lpstr>
      <vt:lpstr>The equivalent Boolean expression for A ̅+0 is:</vt:lpstr>
      <vt:lpstr>Answers by slide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95</cp:revision>
  <cp:lastPrinted>2016-09-16T11:32:46Z</cp:lastPrinted>
  <dcterms:created xsi:type="dcterms:W3CDTF">2016-09-09T07:37:57Z</dcterms:created>
  <dcterms:modified xsi:type="dcterms:W3CDTF">2025-03-26T08:45:53Z</dcterms:modified>
</cp:coreProperties>
</file>