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ebp" ContentType="image/webp"/>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 id="2147483696" r:id="rId4"/>
    <p:sldMasterId id="2147483708" r:id="rId5"/>
  </p:sldMasterIdLst>
  <p:notesMasterIdLst>
    <p:notesMasterId r:id="rId19"/>
  </p:notesMasterIdLst>
  <p:sldIdLst>
    <p:sldId id="256" r:id="rId6"/>
    <p:sldId id="327" r:id="rId7"/>
    <p:sldId id="260" r:id="rId8"/>
    <p:sldId id="259" r:id="rId9"/>
    <p:sldId id="269" r:id="rId10"/>
    <p:sldId id="324" r:id="rId11"/>
    <p:sldId id="298" r:id="rId12"/>
    <p:sldId id="297" r:id="rId13"/>
    <p:sldId id="299" r:id="rId14"/>
    <p:sldId id="325" r:id="rId15"/>
    <p:sldId id="321" r:id="rId16"/>
    <p:sldId id="326" r:id="rId17"/>
    <p:sldId id="300" r:id="rId1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E7B3520-DFE3-4095-A4F9-F6042BE350BB}" v="32" dt="2025-02-20T14:52:34.73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92" d="100"/>
          <a:sy n="92" d="100"/>
        </p:scale>
        <p:origin x="498"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3" Type="http://schemas.openxmlformats.org/officeDocument/2006/relationships/slideMaster" Target="slideMasters/slideMaster3.xml"/><Relationship Id="rId21"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microsoft.com/office/2015/10/relationships/revisionInfo" Target="revisionInfo.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microsoft.com/office/2016/11/relationships/changesInfo" Target="changesInfos/changesInfo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ul Wassell" userId="609912a88ec840f0" providerId="LiveId" clId="{EE7B3520-DFE3-4095-A4F9-F6042BE350BB}"/>
    <pc:docChg chg="undo custSel addSld delSld modSld sldOrd">
      <pc:chgData name="Paul Wassell" userId="609912a88ec840f0" providerId="LiveId" clId="{EE7B3520-DFE3-4095-A4F9-F6042BE350BB}" dt="2025-02-20T15:00:42.624" v="5568" actId="20577"/>
      <pc:docMkLst>
        <pc:docMk/>
      </pc:docMkLst>
      <pc:sldChg chg="addSp delSp modSp mod setBg">
        <pc:chgData name="Paul Wassell" userId="609912a88ec840f0" providerId="LiveId" clId="{EE7B3520-DFE3-4095-A4F9-F6042BE350BB}" dt="2025-02-20T15:00:42.624" v="5568" actId="20577"/>
        <pc:sldMkLst>
          <pc:docMk/>
          <pc:sldMk cId="2034573052" sldId="256"/>
        </pc:sldMkLst>
        <pc:spChg chg="add mod">
          <ac:chgData name="Paul Wassell" userId="609912a88ec840f0" providerId="LiveId" clId="{EE7B3520-DFE3-4095-A4F9-F6042BE350BB}" dt="2025-02-19T18:51:37.119" v="78" actId="404"/>
          <ac:spMkLst>
            <pc:docMk/>
            <pc:sldMk cId="2034573052" sldId="256"/>
            <ac:spMk id="4" creationId="{2B176381-77DF-A453-1D33-2F5CC683AEE4}"/>
          </ac:spMkLst>
        </pc:spChg>
        <pc:spChg chg="add del mod">
          <ac:chgData name="Paul Wassell" userId="609912a88ec840f0" providerId="LiveId" clId="{EE7B3520-DFE3-4095-A4F9-F6042BE350BB}" dt="2025-02-20T14:07:32.368" v="82" actId="478"/>
          <ac:spMkLst>
            <pc:docMk/>
            <pc:sldMk cId="2034573052" sldId="256"/>
            <ac:spMk id="5" creationId="{711A295B-84E1-1854-8855-F07A9BEB3725}"/>
          </ac:spMkLst>
        </pc:spChg>
        <pc:spChg chg="add mod">
          <ac:chgData name="Paul Wassell" userId="609912a88ec840f0" providerId="LiveId" clId="{EE7B3520-DFE3-4095-A4F9-F6042BE350BB}" dt="2025-02-20T14:16:07.344" v="658" actId="1076"/>
          <ac:spMkLst>
            <pc:docMk/>
            <pc:sldMk cId="2034573052" sldId="256"/>
            <ac:spMk id="6" creationId="{353384E6-1EF2-26AA-ADF6-06BEE86A1182}"/>
          </ac:spMkLst>
        </pc:spChg>
        <pc:spChg chg="add mod">
          <ac:chgData name="Paul Wassell" userId="609912a88ec840f0" providerId="LiveId" clId="{EE7B3520-DFE3-4095-A4F9-F6042BE350BB}" dt="2025-02-20T14:07:51.271" v="101" actId="20577"/>
          <ac:spMkLst>
            <pc:docMk/>
            <pc:sldMk cId="2034573052" sldId="256"/>
            <ac:spMk id="7" creationId="{7070849E-FBFC-C956-30D7-48AE5173AD9A}"/>
          </ac:spMkLst>
        </pc:spChg>
        <pc:spChg chg="add mod">
          <ac:chgData name="Paul Wassell" userId="609912a88ec840f0" providerId="LiveId" clId="{EE7B3520-DFE3-4095-A4F9-F6042BE350BB}" dt="2025-02-20T14:17:32.927" v="676" actId="1076"/>
          <ac:spMkLst>
            <pc:docMk/>
            <pc:sldMk cId="2034573052" sldId="256"/>
            <ac:spMk id="8" creationId="{94C2D0AC-A4F4-BD26-E083-65D5C702D2BA}"/>
          </ac:spMkLst>
        </pc:spChg>
        <pc:spChg chg="add mod">
          <ac:chgData name="Paul Wassell" userId="609912a88ec840f0" providerId="LiveId" clId="{EE7B3520-DFE3-4095-A4F9-F6042BE350BB}" dt="2025-02-20T14:15:12.833" v="650" actId="404"/>
          <ac:spMkLst>
            <pc:docMk/>
            <pc:sldMk cId="2034573052" sldId="256"/>
            <ac:spMk id="9" creationId="{463798F8-A8D0-996F-089F-E0D918DB41A6}"/>
          </ac:spMkLst>
        </pc:spChg>
        <pc:spChg chg="add mod">
          <ac:chgData name="Paul Wassell" userId="609912a88ec840f0" providerId="LiveId" clId="{EE7B3520-DFE3-4095-A4F9-F6042BE350BB}" dt="2025-02-20T15:00:42.624" v="5568" actId="20577"/>
          <ac:spMkLst>
            <pc:docMk/>
            <pc:sldMk cId="2034573052" sldId="256"/>
            <ac:spMk id="10" creationId="{85A877CD-73F5-DD43-505A-A653E7D63D52}"/>
          </ac:spMkLst>
        </pc:spChg>
        <pc:picChg chg="add mod">
          <ac:chgData name="Paul Wassell" userId="609912a88ec840f0" providerId="LiveId" clId="{EE7B3520-DFE3-4095-A4F9-F6042BE350BB}" dt="2025-02-20T14:16:09.815" v="659" actId="1076"/>
          <ac:picMkLst>
            <pc:docMk/>
            <pc:sldMk cId="2034573052" sldId="256"/>
            <ac:picMk id="12" creationId="{D9AB9013-DD28-D3A5-F652-81C61B6C07A3}"/>
          </ac:picMkLst>
        </pc:picChg>
        <pc:picChg chg="add mod">
          <ac:chgData name="Paul Wassell" userId="609912a88ec840f0" providerId="LiveId" clId="{EE7B3520-DFE3-4095-A4F9-F6042BE350BB}" dt="2025-02-20T14:16:51.836" v="665" actId="1076"/>
          <ac:picMkLst>
            <pc:docMk/>
            <pc:sldMk cId="2034573052" sldId="256"/>
            <ac:picMk id="14" creationId="{48A1B43E-F3ED-734A-2143-3FFC00E709F9}"/>
          </ac:picMkLst>
        </pc:picChg>
        <pc:picChg chg="add mod">
          <ac:chgData name="Paul Wassell" userId="609912a88ec840f0" providerId="LiveId" clId="{EE7B3520-DFE3-4095-A4F9-F6042BE350BB}" dt="2025-02-20T14:18:40.294" v="692" actId="1076"/>
          <ac:picMkLst>
            <pc:docMk/>
            <pc:sldMk cId="2034573052" sldId="256"/>
            <ac:picMk id="16" creationId="{2FF07875-1A32-22F3-D39A-BB134DF71E1C}"/>
          </ac:picMkLst>
        </pc:picChg>
      </pc:sldChg>
      <pc:sldChg chg="modSp del mod ord">
        <pc:chgData name="Paul Wassell" userId="609912a88ec840f0" providerId="LiveId" clId="{EE7B3520-DFE3-4095-A4F9-F6042BE350BB}" dt="2025-02-20T14:52:14.436" v="5179" actId="47"/>
        <pc:sldMkLst>
          <pc:docMk/>
          <pc:sldMk cId="2287755189" sldId="257"/>
        </pc:sldMkLst>
        <pc:spChg chg="mod">
          <ac:chgData name="Paul Wassell" userId="609912a88ec840f0" providerId="LiveId" clId="{EE7B3520-DFE3-4095-A4F9-F6042BE350BB}" dt="2025-02-20T14:22:50" v="863" actId="6549"/>
          <ac:spMkLst>
            <pc:docMk/>
            <pc:sldMk cId="2287755189" sldId="257"/>
            <ac:spMk id="5" creationId="{E91E38FB-80BA-E0F2-8852-445F269ADA0A}"/>
          </ac:spMkLst>
        </pc:spChg>
      </pc:sldChg>
      <pc:sldChg chg="modSp mod">
        <pc:chgData name="Paul Wassell" userId="609912a88ec840f0" providerId="LiveId" clId="{EE7B3520-DFE3-4095-A4F9-F6042BE350BB}" dt="2025-02-20T14:22:45.101" v="861" actId="20577"/>
        <pc:sldMkLst>
          <pc:docMk/>
          <pc:sldMk cId="1635339276" sldId="259"/>
        </pc:sldMkLst>
        <pc:spChg chg="mod">
          <ac:chgData name="Paul Wassell" userId="609912a88ec840f0" providerId="LiveId" clId="{EE7B3520-DFE3-4095-A4F9-F6042BE350BB}" dt="2025-02-20T14:21:03.929" v="709" actId="404"/>
          <ac:spMkLst>
            <pc:docMk/>
            <pc:sldMk cId="1635339276" sldId="259"/>
            <ac:spMk id="8" creationId="{EFA623A4-A9B2-4D9D-BE18-9F022AA9539D}"/>
          </ac:spMkLst>
        </pc:spChg>
        <pc:spChg chg="mod">
          <ac:chgData name="Paul Wassell" userId="609912a88ec840f0" providerId="LiveId" clId="{EE7B3520-DFE3-4095-A4F9-F6042BE350BB}" dt="2025-02-20T14:21:10.860" v="710"/>
          <ac:spMkLst>
            <pc:docMk/>
            <pc:sldMk cId="1635339276" sldId="259"/>
            <ac:spMk id="9" creationId="{1BCE61CB-C88C-417A-8994-03576F9DC1CE}"/>
          </ac:spMkLst>
        </pc:spChg>
        <pc:spChg chg="mod">
          <ac:chgData name="Paul Wassell" userId="609912a88ec840f0" providerId="LiveId" clId="{EE7B3520-DFE3-4095-A4F9-F6042BE350BB}" dt="2025-02-20T14:22:17.224" v="795" actId="20577"/>
          <ac:spMkLst>
            <pc:docMk/>
            <pc:sldMk cId="1635339276" sldId="259"/>
            <ac:spMk id="10" creationId="{2CF211BC-D4DE-44C0-A7CC-B8E0CD2CBC7C}"/>
          </ac:spMkLst>
        </pc:spChg>
        <pc:spChg chg="mod">
          <ac:chgData name="Paul Wassell" userId="609912a88ec840f0" providerId="LiveId" clId="{EE7B3520-DFE3-4095-A4F9-F6042BE350BB}" dt="2025-02-20T14:22:26.828" v="835" actId="20577"/>
          <ac:spMkLst>
            <pc:docMk/>
            <pc:sldMk cId="1635339276" sldId="259"/>
            <ac:spMk id="16" creationId="{D8EDA57C-6B37-47BE-B1F5-F9985E1DFFBE}"/>
          </ac:spMkLst>
        </pc:spChg>
        <pc:spChg chg="mod">
          <ac:chgData name="Paul Wassell" userId="609912a88ec840f0" providerId="LiveId" clId="{EE7B3520-DFE3-4095-A4F9-F6042BE350BB}" dt="2025-02-20T14:22:39.784" v="851" actId="20577"/>
          <ac:spMkLst>
            <pc:docMk/>
            <pc:sldMk cId="1635339276" sldId="259"/>
            <ac:spMk id="19" creationId="{8B78C2A4-1B56-4827-B96E-833483DF7E52}"/>
          </ac:spMkLst>
        </pc:spChg>
        <pc:spChg chg="mod">
          <ac:chgData name="Paul Wassell" userId="609912a88ec840f0" providerId="LiveId" clId="{EE7B3520-DFE3-4095-A4F9-F6042BE350BB}" dt="2025-02-20T14:22:45.101" v="861" actId="20577"/>
          <ac:spMkLst>
            <pc:docMk/>
            <pc:sldMk cId="1635339276" sldId="259"/>
            <ac:spMk id="20" creationId="{D5F170C2-0A7E-4411-A47A-8EC07B296CA8}"/>
          </ac:spMkLst>
        </pc:spChg>
        <pc:graphicFrameChg chg="modGraphic">
          <ac:chgData name="Paul Wassell" userId="609912a88ec840f0" providerId="LiveId" clId="{EE7B3520-DFE3-4095-A4F9-F6042BE350BB}" dt="2025-02-20T14:21:19.522" v="725" actId="20577"/>
          <ac:graphicFrameMkLst>
            <pc:docMk/>
            <pc:sldMk cId="1635339276" sldId="259"/>
            <ac:graphicFrameMk id="13" creationId="{ADB07A49-1324-40A8-BD4E-36AB3399FD6C}"/>
          </ac:graphicFrameMkLst>
        </pc:graphicFrameChg>
        <pc:graphicFrameChg chg="modGraphic">
          <ac:chgData name="Paul Wassell" userId="609912a88ec840f0" providerId="LiveId" clId="{EE7B3520-DFE3-4095-A4F9-F6042BE350BB}" dt="2025-02-20T14:21:24.724" v="736" actId="20577"/>
          <ac:graphicFrameMkLst>
            <pc:docMk/>
            <pc:sldMk cId="1635339276" sldId="259"/>
            <ac:graphicFrameMk id="14" creationId="{570E1460-CB50-4E70-BB1C-CA6A6C8F0D62}"/>
          </ac:graphicFrameMkLst>
        </pc:graphicFrameChg>
      </pc:sldChg>
      <pc:sldChg chg="addSp delSp modSp mod">
        <pc:chgData name="Paul Wassell" userId="609912a88ec840f0" providerId="LiveId" clId="{EE7B3520-DFE3-4095-A4F9-F6042BE350BB}" dt="2025-02-20T14:35:59.476" v="3511" actId="1076"/>
        <pc:sldMkLst>
          <pc:docMk/>
          <pc:sldMk cId="3858467311" sldId="260"/>
        </pc:sldMkLst>
        <pc:spChg chg="mod">
          <ac:chgData name="Paul Wassell" userId="609912a88ec840f0" providerId="LiveId" clId="{EE7B3520-DFE3-4095-A4F9-F6042BE350BB}" dt="2025-02-20T14:23:42.625" v="875" actId="20577"/>
          <ac:spMkLst>
            <pc:docMk/>
            <pc:sldMk cId="3858467311" sldId="260"/>
            <ac:spMk id="2" creationId="{1914D832-03E6-4380-9F88-0807585710EE}"/>
          </ac:spMkLst>
        </pc:spChg>
        <pc:spChg chg="mod">
          <ac:chgData name="Paul Wassell" userId="609912a88ec840f0" providerId="LiveId" clId="{EE7B3520-DFE3-4095-A4F9-F6042BE350BB}" dt="2025-02-20T14:23:54.196" v="892" actId="115"/>
          <ac:spMkLst>
            <pc:docMk/>
            <pc:sldMk cId="3858467311" sldId="260"/>
            <ac:spMk id="11" creationId="{2E770312-48E7-434F-AD63-CA93B31B0128}"/>
          </ac:spMkLst>
        </pc:spChg>
        <pc:picChg chg="add mod">
          <ac:chgData name="Paul Wassell" userId="609912a88ec840f0" providerId="LiveId" clId="{EE7B3520-DFE3-4095-A4F9-F6042BE350BB}" dt="2025-02-20T14:19:14.210" v="696" actId="1076"/>
          <ac:picMkLst>
            <pc:docMk/>
            <pc:sldMk cId="3858467311" sldId="260"/>
            <ac:picMk id="3" creationId="{1C187DA0-5CC6-F176-19D0-75BBF14E649C}"/>
          </ac:picMkLst>
        </pc:picChg>
        <pc:picChg chg="del">
          <ac:chgData name="Paul Wassell" userId="609912a88ec840f0" providerId="LiveId" clId="{EE7B3520-DFE3-4095-A4F9-F6042BE350BB}" dt="2025-02-20T14:18:51.315" v="693" actId="478"/>
          <ac:picMkLst>
            <pc:docMk/>
            <pc:sldMk cId="3858467311" sldId="260"/>
            <ac:picMk id="4" creationId="{8BACB766-97A0-4D7D-B45B-4B75D89111D6}"/>
          </ac:picMkLst>
        </pc:picChg>
        <pc:picChg chg="add mod">
          <ac:chgData name="Paul Wassell" userId="609912a88ec840f0" providerId="LiveId" clId="{EE7B3520-DFE3-4095-A4F9-F6042BE350BB}" dt="2025-02-20T14:35:59.476" v="3511" actId="1076"/>
          <ac:picMkLst>
            <pc:docMk/>
            <pc:sldMk cId="3858467311" sldId="260"/>
            <ac:picMk id="5" creationId="{3DA696C7-ACD0-12D4-74BF-4DF598FEDDEE}"/>
          </ac:picMkLst>
        </pc:picChg>
        <pc:picChg chg="mod">
          <ac:chgData name="Paul Wassell" userId="609912a88ec840f0" providerId="LiveId" clId="{EE7B3520-DFE3-4095-A4F9-F6042BE350BB}" dt="2025-02-20T14:23:14.437" v="866" actId="14826"/>
          <ac:picMkLst>
            <pc:docMk/>
            <pc:sldMk cId="3858467311" sldId="260"/>
            <ac:picMk id="7" creationId="{A98619E2-13BF-4857-AF86-BAE3911752B4}"/>
          </ac:picMkLst>
        </pc:picChg>
        <pc:picChg chg="del">
          <ac:chgData name="Paul Wassell" userId="609912a88ec840f0" providerId="LiveId" clId="{EE7B3520-DFE3-4095-A4F9-F6042BE350BB}" dt="2025-02-20T14:18:51.315" v="693" actId="478"/>
          <ac:picMkLst>
            <pc:docMk/>
            <pc:sldMk cId="3858467311" sldId="260"/>
            <ac:picMk id="10" creationId="{4322F5D9-C4E8-40F0-881F-4E6B701077C2}"/>
          </ac:picMkLst>
        </pc:picChg>
      </pc:sldChg>
      <pc:sldChg chg="modSp del mod">
        <pc:chgData name="Paul Wassell" userId="609912a88ec840f0" providerId="LiveId" clId="{EE7B3520-DFE3-4095-A4F9-F6042BE350BB}" dt="2025-02-20T14:54:43.494" v="5548" actId="2696"/>
        <pc:sldMkLst>
          <pc:docMk/>
          <pc:sldMk cId="3014583106" sldId="268"/>
        </pc:sldMkLst>
        <pc:spChg chg="mod">
          <ac:chgData name="Paul Wassell" userId="609912a88ec840f0" providerId="LiveId" clId="{EE7B3520-DFE3-4095-A4F9-F6042BE350BB}" dt="2025-02-20T14:43:13.420" v="4019" actId="404"/>
          <ac:spMkLst>
            <pc:docMk/>
            <pc:sldMk cId="3014583106" sldId="268"/>
            <ac:spMk id="4" creationId="{9A9F8F1F-4F98-BA70-6A58-4B4233ED5A56}"/>
          </ac:spMkLst>
        </pc:spChg>
      </pc:sldChg>
      <pc:sldChg chg="addSp delSp modSp mod">
        <pc:chgData name="Paul Wassell" userId="609912a88ec840f0" providerId="LiveId" clId="{EE7B3520-DFE3-4095-A4F9-F6042BE350BB}" dt="2025-02-20T14:29:42.352" v="2208" actId="20577"/>
        <pc:sldMkLst>
          <pc:docMk/>
          <pc:sldMk cId="702611696" sldId="269"/>
        </pc:sldMkLst>
        <pc:spChg chg="mod">
          <ac:chgData name="Paul Wassell" userId="609912a88ec840f0" providerId="LiveId" clId="{EE7B3520-DFE3-4095-A4F9-F6042BE350BB}" dt="2025-02-20T14:25:14.735" v="1318" actId="20577"/>
          <ac:spMkLst>
            <pc:docMk/>
            <pc:sldMk cId="702611696" sldId="269"/>
            <ac:spMk id="6" creationId="{87195478-5852-4626-82E8-2FA0B1FA632C}"/>
          </ac:spMkLst>
        </pc:spChg>
        <pc:spChg chg="mod">
          <ac:chgData name="Paul Wassell" userId="609912a88ec840f0" providerId="LiveId" clId="{EE7B3520-DFE3-4095-A4F9-F6042BE350BB}" dt="2025-02-20T14:26:37.303" v="1591" actId="20577"/>
          <ac:spMkLst>
            <pc:docMk/>
            <pc:sldMk cId="702611696" sldId="269"/>
            <ac:spMk id="7" creationId="{26F7D9C1-1F17-47B9-A449-339B01C3FFAB}"/>
          </ac:spMkLst>
        </pc:spChg>
        <pc:spChg chg="mod">
          <ac:chgData name="Paul Wassell" userId="609912a88ec840f0" providerId="LiveId" clId="{EE7B3520-DFE3-4095-A4F9-F6042BE350BB}" dt="2025-02-20T14:26:56.142" v="1697" actId="20577"/>
          <ac:spMkLst>
            <pc:docMk/>
            <pc:sldMk cId="702611696" sldId="269"/>
            <ac:spMk id="8" creationId="{573E4C3E-34FA-415F-9C44-6F8ABB1E90FE}"/>
          </ac:spMkLst>
        </pc:spChg>
        <pc:spChg chg="mod">
          <ac:chgData name="Paul Wassell" userId="609912a88ec840f0" providerId="LiveId" clId="{EE7B3520-DFE3-4095-A4F9-F6042BE350BB}" dt="2025-02-20T14:24:58.501" v="1245" actId="20577"/>
          <ac:spMkLst>
            <pc:docMk/>
            <pc:sldMk cId="702611696" sldId="269"/>
            <ac:spMk id="13" creationId="{77A4BAA6-AD77-471D-8A0A-FFF44DE815D2}"/>
          </ac:spMkLst>
        </pc:spChg>
        <pc:spChg chg="mod">
          <ac:chgData name="Paul Wassell" userId="609912a88ec840f0" providerId="LiveId" clId="{EE7B3520-DFE3-4095-A4F9-F6042BE350BB}" dt="2025-02-20T14:27:49.157" v="1984" actId="20577"/>
          <ac:spMkLst>
            <pc:docMk/>
            <pc:sldMk cId="702611696" sldId="269"/>
            <ac:spMk id="14" creationId="{5812F155-ED5D-4E94-95CC-A7068308B0DB}"/>
          </ac:spMkLst>
        </pc:spChg>
        <pc:spChg chg="mod">
          <ac:chgData name="Paul Wassell" userId="609912a88ec840f0" providerId="LiveId" clId="{EE7B3520-DFE3-4095-A4F9-F6042BE350BB}" dt="2025-02-20T14:28:27.578" v="2190" actId="20577"/>
          <ac:spMkLst>
            <pc:docMk/>
            <pc:sldMk cId="702611696" sldId="269"/>
            <ac:spMk id="15" creationId="{7A639BAA-A3C8-4442-9356-A873ACC5C31E}"/>
          </ac:spMkLst>
        </pc:spChg>
        <pc:spChg chg="add mod">
          <ac:chgData name="Paul Wassell" userId="609912a88ec840f0" providerId="LiveId" clId="{EE7B3520-DFE3-4095-A4F9-F6042BE350BB}" dt="2025-02-20T14:29:42.352" v="2208" actId="20577"/>
          <ac:spMkLst>
            <pc:docMk/>
            <pc:sldMk cId="702611696" sldId="269"/>
            <ac:spMk id="16" creationId="{A0C9B5B2-1EF2-9AE3-5A0C-730712DBC66F}"/>
          </ac:spMkLst>
        </pc:spChg>
        <pc:picChg chg="del">
          <ac:chgData name="Paul Wassell" userId="609912a88ec840f0" providerId="LiveId" clId="{EE7B3520-DFE3-4095-A4F9-F6042BE350BB}" dt="2025-02-19T18:50:27.849" v="0" actId="478"/>
          <ac:picMkLst>
            <pc:docMk/>
            <pc:sldMk cId="702611696" sldId="269"/>
            <ac:picMk id="2" creationId="{5768C594-2199-451D-22AE-581F215F39E6}"/>
          </ac:picMkLst>
        </pc:picChg>
        <pc:picChg chg="add mod">
          <ac:chgData name="Paul Wassell" userId="609912a88ec840f0" providerId="LiveId" clId="{EE7B3520-DFE3-4095-A4F9-F6042BE350BB}" dt="2025-02-20T14:28:43.712" v="2192" actId="1076"/>
          <ac:picMkLst>
            <pc:docMk/>
            <pc:sldMk cId="702611696" sldId="269"/>
            <ac:picMk id="3" creationId="{D7B3E259-78D6-3426-97F3-C0FEAA55ED63}"/>
          </ac:picMkLst>
        </pc:picChg>
        <pc:picChg chg="del">
          <ac:chgData name="Paul Wassell" userId="609912a88ec840f0" providerId="LiveId" clId="{EE7B3520-DFE3-4095-A4F9-F6042BE350BB}" dt="2025-02-19T18:50:31.251" v="1" actId="478"/>
          <ac:picMkLst>
            <pc:docMk/>
            <pc:sldMk cId="702611696" sldId="269"/>
            <ac:picMk id="4" creationId="{7A47B985-20EA-C125-C16C-B6357B3CB44B}"/>
          </ac:picMkLst>
        </pc:picChg>
        <pc:picChg chg="add del mod">
          <ac:chgData name="Paul Wassell" userId="609912a88ec840f0" providerId="LiveId" clId="{EE7B3520-DFE3-4095-A4F9-F6042BE350BB}" dt="2025-02-20T14:29:13.782" v="2195" actId="478"/>
          <ac:picMkLst>
            <pc:docMk/>
            <pc:sldMk cId="702611696" sldId="269"/>
            <ac:picMk id="5" creationId="{3879C061-5835-0129-4385-C87C90D9C10A}"/>
          </ac:picMkLst>
        </pc:picChg>
        <pc:picChg chg="add mod">
          <ac:chgData name="Paul Wassell" userId="609912a88ec840f0" providerId="LiveId" clId="{EE7B3520-DFE3-4095-A4F9-F6042BE350BB}" dt="2025-02-20T14:29:29.329" v="2198" actId="1076"/>
          <ac:picMkLst>
            <pc:docMk/>
            <pc:sldMk cId="702611696" sldId="269"/>
            <ac:picMk id="12" creationId="{6AAC5B65-E5AF-21BB-0640-0F39FA100EF8}"/>
          </ac:picMkLst>
        </pc:picChg>
      </pc:sldChg>
      <pc:sldChg chg="modSp mod">
        <pc:chgData name="Paul Wassell" userId="609912a88ec840f0" providerId="LiveId" clId="{EE7B3520-DFE3-4095-A4F9-F6042BE350BB}" dt="2025-02-20T14:37:40.942" v="3635" actId="20577"/>
        <pc:sldMkLst>
          <pc:docMk/>
          <pc:sldMk cId="923002134" sldId="297"/>
        </pc:sldMkLst>
        <pc:spChg chg="mod">
          <ac:chgData name="Paul Wassell" userId="609912a88ec840f0" providerId="LiveId" clId="{EE7B3520-DFE3-4095-A4F9-F6042BE350BB}" dt="2025-02-20T14:37:01.531" v="3609" actId="20577"/>
          <ac:spMkLst>
            <pc:docMk/>
            <pc:sldMk cId="923002134" sldId="297"/>
            <ac:spMk id="23" creationId="{C0933E38-7CA1-4FFE-A735-E121A92EDACD}"/>
          </ac:spMkLst>
        </pc:spChg>
        <pc:spChg chg="mod">
          <ac:chgData name="Paul Wassell" userId="609912a88ec840f0" providerId="LiveId" clId="{EE7B3520-DFE3-4095-A4F9-F6042BE350BB}" dt="2025-02-20T14:37:37.190" v="3624" actId="20577"/>
          <ac:spMkLst>
            <pc:docMk/>
            <pc:sldMk cId="923002134" sldId="297"/>
            <ac:spMk id="25" creationId="{5A9411BF-3E4D-42DC-9356-AD7407B5FF14}"/>
          </ac:spMkLst>
        </pc:spChg>
        <pc:spChg chg="mod">
          <ac:chgData name="Paul Wassell" userId="609912a88ec840f0" providerId="LiveId" clId="{EE7B3520-DFE3-4095-A4F9-F6042BE350BB}" dt="2025-02-20T14:37:40.942" v="3635" actId="20577"/>
          <ac:spMkLst>
            <pc:docMk/>
            <pc:sldMk cId="923002134" sldId="297"/>
            <ac:spMk id="26" creationId="{14D210E8-ECCA-41F5-BFAC-6D93871F58A0}"/>
          </ac:spMkLst>
        </pc:spChg>
        <pc:spChg chg="mod">
          <ac:chgData name="Paul Wassell" userId="609912a88ec840f0" providerId="LiveId" clId="{EE7B3520-DFE3-4095-A4F9-F6042BE350BB}" dt="2025-02-20T14:37:22.540" v="3614" actId="20577"/>
          <ac:spMkLst>
            <pc:docMk/>
            <pc:sldMk cId="923002134" sldId="297"/>
            <ac:spMk id="27" creationId="{4ADAA8A7-A7A5-47D3-BD74-C37B0747530D}"/>
          </ac:spMkLst>
        </pc:spChg>
      </pc:sldChg>
      <pc:sldChg chg="modSp mod">
        <pc:chgData name="Paul Wassell" userId="609912a88ec840f0" providerId="LiveId" clId="{EE7B3520-DFE3-4095-A4F9-F6042BE350BB}" dt="2025-02-20T14:37:52.414" v="3636" actId="14826"/>
        <pc:sldMkLst>
          <pc:docMk/>
          <pc:sldMk cId="303754086" sldId="298"/>
        </pc:sldMkLst>
        <pc:spChg chg="mod">
          <ac:chgData name="Paul Wassell" userId="609912a88ec840f0" providerId="LiveId" clId="{EE7B3520-DFE3-4095-A4F9-F6042BE350BB}" dt="2025-02-20T14:36:52.918" v="3601" actId="20577"/>
          <ac:spMkLst>
            <pc:docMk/>
            <pc:sldMk cId="303754086" sldId="298"/>
            <ac:spMk id="29" creationId="{05282534-85E4-46CF-8DC6-02488A5A81EE}"/>
          </ac:spMkLst>
        </pc:spChg>
        <pc:spChg chg="mod">
          <ac:chgData name="Paul Wassell" userId="609912a88ec840f0" providerId="LiveId" clId="{EE7B3520-DFE3-4095-A4F9-F6042BE350BB}" dt="2025-02-20T14:36:40.756" v="3547" actId="20577"/>
          <ac:spMkLst>
            <pc:docMk/>
            <pc:sldMk cId="303754086" sldId="298"/>
            <ac:spMk id="30" creationId="{8C113B23-0E3F-4BEE-A070-30630CED4191}"/>
          </ac:spMkLst>
        </pc:spChg>
        <pc:picChg chg="mod">
          <ac:chgData name="Paul Wassell" userId="609912a88ec840f0" providerId="LiveId" clId="{EE7B3520-DFE3-4095-A4F9-F6042BE350BB}" dt="2025-02-20T14:37:52.414" v="3636" actId="14826"/>
          <ac:picMkLst>
            <pc:docMk/>
            <pc:sldMk cId="303754086" sldId="298"/>
            <ac:picMk id="4" creationId="{4CE0CBD1-9614-B1C7-3784-645710767506}"/>
          </ac:picMkLst>
        </pc:picChg>
      </pc:sldChg>
      <pc:sldChg chg="modSp mod">
        <pc:chgData name="Paul Wassell" userId="609912a88ec840f0" providerId="LiveId" clId="{EE7B3520-DFE3-4095-A4F9-F6042BE350BB}" dt="2025-02-20T14:38:06.454" v="3667" actId="404"/>
        <pc:sldMkLst>
          <pc:docMk/>
          <pc:sldMk cId="3962818442" sldId="299"/>
        </pc:sldMkLst>
        <pc:spChg chg="mod">
          <ac:chgData name="Paul Wassell" userId="609912a88ec840f0" providerId="LiveId" clId="{EE7B3520-DFE3-4095-A4F9-F6042BE350BB}" dt="2025-02-20T14:38:06.454" v="3667" actId="404"/>
          <ac:spMkLst>
            <pc:docMk/>
            <pc:sldMk cId="3962818442" sldId="299"/>
            <ac:spMk id="19" creationId="{764308C6-8026-43E4-B9F7-A5245998A9DA}"/>
          </ac:spMkLst>
        </pc:spChg>
      </pc:sldChg>
      <pc:sldChg chg="modSp mod ord">
        <pc:chgData name="Paul Wassell" userId="609912a88ec840f0" providerId="LiveId" clId="{EE7B3520-DFE3-4095-A4F9-F6042BE350BB}" dt="2025-02-20T14:55:37.355" v="5550" actId="27636"/>
        <pc:sldMkLst>
          <pc:docMk/>
          <pc:sldMk cId="1724781246" sldId="300"/>
        </pc:sldMkLst>
        <pc:spChg chg="mod">
          <ac:chgData name="Paul Wassell" userId="609912a88ec840f0" providerId="LiveId" clId="{EE7B3520-DFE3-4095-A4F9-F6042BE350BB}" dt="2025-02-20T14:55:37.355" v="5550" actId="27636"/>
          <ac:spMkLst>
            <pc:docMk/>
            <pc:sldMk cId="1724781246" sldId="300"/>
            <ac:spMk id="15" creationId="{241A37B3-F9D0-46DC-BB3E-BCEAC86F58AD}"/>
          </ac:spMkLst>
        </pc:spChg>
      </pc:sldChg>
      <pc:sldChg chg="modSp mod">
        <pc:chgData name="Paul Wassell" userId="609912a88ec840f0" providerId="LiveId" clId="{EE7B3520-DFE3-4095-A4F9-F6042BE350BB}" dt="2025-02-20T14:42:41.145" v="4016" actId="13926"/>
        <pc:sldMkLst>
          <pc:docMk/>
          <pc:sldMk cId="581141907" sldId="321"/>
        </pc:sldMkLst>
        <pc:spChg chg="mod">
          <ac:chgData name="Paul Wassell" userId="609912a88ec840f0" providerId="LiveId" clId="{EE7B3520-DFE3-4095-A4F9-F6042BE350BB}" dt="2025-02-20T14:40:33.335" v="3755" actId="13926"/>
          <ac:spMkLst>
            <pc:docMk/>
            <pc:sldMk cId="581141907" sldId="321"/>
            <ac:spMk id="3" creationId="{50699DAC-4BEA-16AB-608B-6715DECC4FDE}"/>
          </ac:spMkLst>
        </pc:spChg>
        <pc:spChg chg="mod">
          <ac:chgData name="Paul Wassell" userId="609912a88ec840f0" providerId="LiveId" clId="{EE7B3520-DFE3-4095-A4F9-F6042BE350BB}" dt="2025-02-20T14:40:08.377" v="3702" actId="404"/>
          <ac:spMkLst>
            <pc:docMk/>
            <pc:sldMk cId="581141907" sldId="321"/>
            <ac:spMk id="4" creationId="{E1DB4208-6BE4-E827-BA59-50C9A18180C7}"/>
          </ac:spMkLst>
        </pc:spChg>
        <pc:spChg chg="mod">
          <ac:chgData name="Paul Wassell" userId="609912a88ec840f0" providerId="LiveId" clId="{EE7B3520-DFE3-4095-A4F9-F6042BE350BB}" dt="2025-02-20T14:41:06.156" v="3890" actId="20577"/>
          <ac:spMkLst>
            <pc:docMk/>
            <pc:sldMk cId="581141907" sldId="321"/>
            <ac:spMk id="5" creationId="{23D9169F-0BB5-8CB5-4E0B-B98455E4F790}"/>
          </ac:spMkLst>
        </pc:spChg>
        <pc:spChg chg="mod">
          <ac:chgData name="Paul Wassell" userId="609912a88ec840f0" providerId="LiveId" clId="{EE7B3520-DFE3-4095-A4F9-F6042BE350BB}" dt="2025-02-20T14:41:59.867" v="3970" actId="20577"/>
          <ac:spMkLst>
            <pc:docMk/>
            <pc:sldMk cId="581141907" sldId="321"/>
            <ac:spMk id="6" creationId="{5AAC3CF6-B6A7-DFDE-5DCC-1420788109AA}"/>
          </ac:spMkLst>
        </pc:spChg>
        <pc:spChg chg="mod">
          <ac:chgData name="Paul Wassell" userId="609912a88ec840f0" providerId="LiveId" clId="{EE7B3520-DFE3-4095-A4F9-F6042BE350BB}" dt="2025-02-20T14:42:32.326" v="4015" actId="113"/>
          <ac:spMkLst>
            <pc:docMk/>
            <pc:sldMk cId="581141907" sldId="321"/>
            <ac:spMk id="7" creationId="{969ACC49-E694-2E23-69B4-524EB0676D07}"/>
          </ac:spMkLst>
        </pc:spChg>
        <pc:spChg chg="mod">
          <ac:chgData name="Paul Wassell" userId="609912a88ec840f0" providerId="LiveId" clId="{EE7B3520-DFE3-4095-A4F9-F6042BE350BB}" dt="2025-02-20T14:42:41.145" v="4016" actId="13926"/>
          <ac:spMkLst>
            <pc:docMk/>
            <pc:sldMk cId="581141907" sldId="321"/>
            <ac:spMk id="8" creationId="{80449633-38C6-0336-50D9-A4C6D8388B11}"/>
          </ac:spMkLst>
        </pc:spChg>
      </pc:sldChg>
      <pc:sldChg chg="addSp delSp modSp mod">
        <pc:chgData name="Paul Wassell" userId="609912a88ec840f0" providerId="LiveId" clId="{EE7B3520-DFE3-4095-A4F9-F6042BE350BB}" dt="2025-02-20T14:36:05.858" v="3513" actId="1076"/>
        <pc:sldMkLst>
          <pc:docMk/>
          <pc:sldMk cId="3200115967" sldId="324"/>
        </pc:sldMkLst>
        <pc:spChg chg="add mod">
          <ac:chgData name="Paul Wassell" userId="609912a88ec840f0" providerId="LiveId" clId="{EE7B3520-DFE3-4095-A4F9-F6042BE350BB}" dt="2025-02-20T14:29:47.562" v="2210" actId="20577"/>
          <ac:spMkLst>
            <pc:docMk/>
            <pc:sldMk cId="3200115967" sldId="324"/>
            <ac:spMk id="3" creationId="{77566AA9-B289-7126-613D-1C7AD13F3182}"/>
          </ac:spMkLst>
        </pc:spChg>
        <pc:spChg chg="mod">
          <ac:chgData name="Paul Wassell" userId="609912a88ec840f0" providerId="LiveId" clId="{EE7B3520-DFE3-4095-A4F9-F6042BE350BB}" dt="2025-02-20T14:30:04.005" v="2287" actId="20577"/>
          <ac:spMkLst>
            <pc:docMk/>
            <pc:sldMk cId="3200115967" sldId="324"/>
            <ac:spMk id="6" creationId="{87195478-5852-4626-82E8-2FA0B1FA632C}"/>
          </ac:spMkLst>
        </pc:spChg>
        <pc:spChg chg="mod">
          <ac:chgData name="Paul Wassell" userId="609912a88ec840f0" providerId="LiveId" clId="{EE7B3520-DFE3-4095-A4F9-F6042BE350BB}" dt="2025-02-20T14:34:54.853" v="3265" actId="113"/>
          <ac:spMkLst>
            <pc:docMk/>
            <pc:sldMk cId="3200115967" sldId="324"/>
            <ac:spMk id="7" creationId="{26F7D9C1-1F17-47B9-A449-339B01C3FFAB}"/>
          </ac:spMkLst>
        </pc:spChg>
        <pc:spChg chg="mod">
          <ac:chgData name="Paul Wassell" userId="609912a88ec840f0" providerId="LiveId" clId="{EE7B3520-DFE3-4095-A4F9-F6042BE350BB}" dt="2025-02-20T14:31:44.028" v="2755" actId="404"/>
          <ac:spMkLst>
            <pc:docMk/>
            <pc:sldMk cId="3200115967" sldId="324"/>
            <ac:spMk id="8" creationId="{573E4C3E-34FA-415F-9C44-6F8ABB1E90FE}"/>
          </ac:spMkLst>
        </pc:spChg>
        <pc:spChg chg="mod">
          <ac:chgData name="Paul Wassell" userId="609912a88ec840f0" providerId="LiveId" clId="{EE7B3520-DFE3-4095-A4F9-F6042BE350BB}" dt="2025-02-20T14:35:43.118" v="3510" actId="113"/>
          <ac:spMkLst>
            <pc:docMk/>
            <pc:sldMk cId="3200115967" sldId="324"/>
            <ac:spMk id="13" creationId="{77A4BAA6-AD77-471D-8A0A-FFF44DE815D2}"/>
          </ac:spMkLst>
        </pc:spChg>
        <pc:spChg chg="mod">
          <ac:chgData name="Paul Wassell" userId="609912a88ec840f0" providerId="LiveId" clId="{EE7B3520-DFE3-4095-A4F9-F6042BE350BB}" dt="2025-02-20T14:34:43.870" v="3262" actId="113"/>
          <ac:spMkLst>
            <pc:docMk/>
            <pc:sldMk cId="3200115967" sldId="324"/>
            <ac:spMk id="14" creationId="{5812F155-ED5D-4E94-95CC-A7068308B0DB}"/>
          </ac:spMkLst>
        </pc:spChg>
        <pc:spChg chg="mod">
          <ac:chgData name="Paul Wassell" userId="609912a88ec840f0" providerId="LiveId" clId="{EE7B3520-DFE3-4095-A4F9-F6042BE350BB}" dt="2025-02-20T14:34:36.313" v="3261" actId="20577"/>
          <ac:spMkLst>
            <pc:docMk/>
            <pc:sldMk cId="3200115967" sldId="324"/>
            <ac:spMk id="15" creationId="{7A639BAA-A3C8-4442-9356-A873ACC5C31E}"/>
          </ac:spMkLst>
        </pc:spChg>
        <pc:picChg chg="add mod">
          <ac:chgData name="Paul Wassell" userId="609912a88ec840f0" providerId="LiveId" clId="{EE7B3520-DFE3-4095-A4F9-F6042BE350BB}" dt="2025-02-20T14:29:33.615" v="2199"/>
          <ac:picMkLst>
            <pc:docMk/>
            <pc:sldMk cId="3200115967" sldId="324"/>
            <ac:picMk id="2" creationId="{CA818F15-ADF0-5C97-F408-DA44ED174571}"/>
          </ac:picMkLst>
        </pc:picChg>
        <pc:picChg chg="del">
          <ac:chgData name="Paul Wassell" userId="609912a88ec840f0" providerId="LiveId" clId="{EE7B3520-DFE3-4095-A4F9-F6042BE350BB}" dt="2025-02-19T18:50:42.690" v="3" actId="478"/>
          <ac:picMkLst>
            <pc:docMk/>
            <pc:sldMk cId="3200115967" sldId="324"/>
            <ac:picMk id="4" creationId="{7A47B985-20EA-C125-C16C-B6357B3CB44B}"/>
          </ac:picMkLst>
        </pc:picChg>
        <pc:picChg chg="add mod">
          <ac:chgData name="Paul Wassell" userId="609912a88ec840f0" providerId="LiveId" clId="{EE7B3520-DFE3-4095-A4F9-F6042BE350BB}" dt="2025-02-20T14:36:05.858" v="3513" actId="1076"/>
          <ac:picMkLst>
            <pc:docMk/>
            <pc:sldMk cId="3200115967" sldId="324"/>
            <ac:picMk id="5" creationId="{603A7FE1-5245-B8EE-BB14-060368EFE1A6}"/>
          </ac:picMkLst>
        </pc:picChg>
        <pc:picChg chg="del">
          <ac:chgData name="Paul Wassell" userId="609912a88ec840f0" providerId="LiveId" clId="{EE7B3520-DFE3-4095-A4F9-F6042BE350BB}" dt="2025-02-19T18:50:39.898" v="2" actId="478"/>
          <ac:picMkLst>
            <pc:docMk/>
            <pc:sldMk cId="3200115967" sldId="324"/>
            <ac:picMk id="1026" creationId="{1EA254A5-82F7-550B-D517-4A1DF9E5A31C}"/>
          </ac:picMkLst>
        </pc:picChg>
      </pc:sldChg>
      <pc:sldChg chg="modSp mod">
        <pc:chgData name="Paul Wassell" userId="609912a88ec840f0" providerId="LiveId" clId="{EE7B3520-DFE3-4095-A4F9-F6042BE350BB}" dt="2025-02-20T14:54:32.724" v="5547" actId="13926"/>
        <pc:sldMkLst>
          <pc:docMk/>
          <pc:sldMk cId="306102704" sldId="325"/>
        </pc:sldMkLst>
        <pc:spChg chg="mod">
          <ac:chgData name="Paul Wassell" userId="609912a88ec840f0" providerId="LiveId" clId="{EE7B3520-DFE3-4095-A4F9-F6042BE350BB}" dt="2025-02-20T14:40:01.756" v="3699" actId="20577"/>
          <ac:spMkLst>
            <pc:docMk/>
            <pc:sldMk cId="306102704" sldId="325"/>
            <ac:spMk id="5" creationId="{E5B8B2CC-CDAD-DF34-DE84-F3768ABCADE3}"/>
          </ac:spMkLst>
        </pc:spChg>
        <pc:spChg chg="mod">
          <ac:chgData name="Paul Wassell" userId="609912a88ec840f0" providerId="LiveId" clId="{EE7B3520-DFE3-4095-A4F9-F6042BE350BB}" dt="2025-02-20T14:54:32.724" v="5547" actId="13926"/>
          <ac:spMkLst>
            <pc:docMk/>
            <pc:sldMk cId="306102704" sldId="325"/>
            <ac:spMk id="7" creationId="{ABD54FB9-9EEB-7E8B-2911-4B031563BFA0}"/>
          </ac:spMkLst>
        </pc:spChg>
      </pc:sldChg>
      <pc:sldChg chg="addSp delSp modSp new mod setBg">
        <pc:chgData name="Paul Wassell" userId="609912a88ec840f0" providerId="LiveId" clId="{EE7B3520-DFE3-4095-A4F9-F6042BE350BB}" dt="2025-02-20T14:51:43.501" v="5178" actId="207"/>
        <pc:sldMkLst>
          <pc:docMk/>
          <pc:sldMk cId="1232701975" sldId="326"/>
        </pc:sldMkLst>
        <pc:spChg chg="mod">
          <ac:chgData name="Paul Wassell" userId="609912a88ec840f0" providerId="LiveId" clId="{EE7B3520-DFE3-4095-A4F9-F6042BE350BB}" dt="2025-02-20T14:46:03.482" v="4283" actId="14100"/>
          <ac:spMkLst>
            <pc:docMk/>
            <pc:sldMk cId="1232701975" sldId="326"/>
            <ac:spMk id="2" creationId="{F1C43430-5471-4684-93EB-308C08B57369}"/>
          </ac:spMkLst>
        </pc:spChg>
        <pc:spChg chg="del">
          <ac:chgData name="Paul Wassell" userId="609912a88ec840f0" providerId="LiveId" clId="{EE7B3520-DFE3-4095-A4F9-F6042BE350BB}" dt="2025-02-20T14:44:59.058" v="4083" actId="478"/>
          <ac:spMkLst>
            <pc:docMk/>
            <pc:sldMk cId="1232701975" sldId="326"/>
            <ac:spMk id="3" creationId="{C8DF36DE-CDCE-FEBC-C385-8E59EF68770A}"/>
          </ac:spMkLst>
        </pc:spChg>
        <pc:spChg chg="add del mod">
          <ac:chgData name="Paul Wassell" userId="609912a88ec840f0" providerId="LiveId" clId="{EE7B3520-DFE3-4095-A4F9-F6042BE350BB}" dt="2025-02-20T14:45:14.964" v="4088" actId="21"/>
          <ac:spMkLst>
            <pc:docMk/>
            <pc:sldMk cId="1232701975" sldId="326"/>
            <ac:spMk id="4" creationId="{DCE6A372-30B8-431B-1A5B-C7E7DC487E1C}"/>
          </ac:spMkLst>
        </pc:spChg>
        <pc:spChg chg="add del mod">
          <ac:chgData name="Paul Wassell" userId="609912a88ec840f0" providerId="LiveId" clId="{EE7B3520-DFE3-4095-A4F9-F6042BE350BB}" dt="2025-02-20T14:45:14.964" v="4088" actId="21"/>
          <ac:spMkLst>
            <pc:docMk/>
            <pc:sldMk cId="1232701975" sldId="326"/>
            <ac:spMk id="5" creationId="{0BFA5784-06CC-77F4-DEF0-AF461E1EEC0C}"/>
          </ac:spMkLst>
        </pc:spChg>
        <pc:spChg chg="add del mod">
          <ac:chgData name="Paul Wassell" userId="609912a88ec840f0" providerId="LiveId" clId="{EE7B3520-DFE3-4095-A4F9-F6042BE350BB}" dt="2025-02-20T14:45:14.964" v="4088" actId="21"/>
          <ac:spMkLst>
            <pc:docMk/>
            <pc:sldMk cId="1232701975" sldId="326"/>
            <ac:spMk id="6" creationId="{2CA5218C-409E-3BC2-E64F-4E0EA43C1B3E}"/>
          </ac:spMkLst>
        </pc:spChg>
        <pc:spChg chg="add mod">
          <ac:chgData name="Paul Wassell" userId="609912a88ec840f0" providerId="LiveId" clId="{EE7B3520-DFE3-4095-A4F9-F6042BE350BB}" dt="2025-02-20T14:51:38.853" v="5177" actId="207"/>
          <ac:spMkLst>
            <pc:docMk/>
            <pc:sldMk cId="1232701975" sldId="326"/>
            <ac:spMk id="11" creationId="{15E0CE32-FD64-67E5-6DC7-26F540A68B3A}"/>
          </ac:spMkLst>
        </pc:spChg>
        <pc:spChg chg="add mod">
          <ac:chgData name="Paul Wassell" userId="609912a88ec840f0" providerId="LiveId" clId="{EE7B3520-DFE3-4095-A4F9-F6042BE350BB}" dt="2025-02-20T14:51:43.501" v="5178" actId="207"/>
          <ac:spMkLst>
            <pc:docMk/>
            <pc:sldMk cId="1232701975" sldId="326"/>
            <ac:spMk id="12" creationId="{991A0E0C-376D-9432-B9E2-B1F57E0DCC74}"/>
          </ac:spMkLst>
        </pc:spChg>
        <pc:spChg chg="add mod">
          <ac:chgData name="Paul Wassell" userId="609912a88ec840f0" providerId="LiveId" clId="{EE7B3520-DFE3-4095-A4F9-F6042BE350BB}" dt="2025-02-20T14:51:38.853" v="5177" actId="207"/>
          <ac:spMkLst>
            <pc:docMk/>
            <pc:sldMk cId="1232701975" sldId="326"/>
            <ac:spMk id="13" creationId="{F20521AB-8FAF-C774-C35A-0A364827C352}"/>
          </ac:spMkLst>
        </pc:spChg>
        <pc:spChg chg="add mod">
          <ac:chgData name="Paul Wassell" userId="609912a88ec840f0" providerId="LiveId" clId="{EE7B3520-DFE3-4095-A4F9-F6042BE350BB}" dt="2025-02-20T14:51:43.501" v="5178" actId="207"/>
          <ac:spMkLst>
            <pc:docMk/>
            <pc:sldMk cId="1232701975" sldId="326"/>
            <ac:spMk id="14" creationId="{2A47B60F-BAC5-C5BE-B3BD-3870D04B677B}"/>
          </ac:spMkLst>
        </pc:spChg>
        <pc:spChg chg="add mod">
          <ac:chgData name="Paul Wassell" userId="609912a88ec840f0" providerId="LiveId" clId="{EE7B3520-DFE3-4095-A4F9-F6042BE350BB}" dt="2025-02-20T14:51:38.853" v="5177" actId="207"/>
          <ac:spMkLst>
            <pc:docMk/>
            <pc:sldMk cId="1232701975" sldId="326"/>
            <ac:spMk id="15" creationId="{EB6849B8-806F-E9C9-5315-21A7866A5285}"/>
          </ac:spMkLst>
        </pc:spChg>
        <pc:spChg chg="add mod">
          <ac:chgData name="Paul Wassell" userId="609912a88ec840f0" providerId="LiveId" clId="{EE7B3520-DFE3-4095-A4F9-F6042BE350BB}" dt="2025-02-20T14:51:43.501" v="5178" actId="207"/>
          <ac:spMkLst>
            <pc:docMk/>
            <pc:sldMk cId="1232701975" sldId="326"/>
            <ac:spMk id="16" creationId="{14EEF91B-A9C5-2D3B-FD67-A5FED5C3A032}"/>
          </ac:spMkLst>
        </pc:spChg>
        <pc:spChg chg="add mod">
          <ac:chgData name="Paul Wassell" userId="609912a88ec840f0" providerId="LiveId" clId="{EE7B3520-DFE3-4095-A4F9-F6042BE350BB}" dt="2025-02-20T14:51:38.853" v="5177" actId="207"/>
          <ac:spMkLst>
            <pc:docMk/>
            <pc:sldMk cId="1232701975" sldId="326"/>
            <ac:spMk id="17" creationId="{54B41113-AE97-1402-DA17-ADF7D7C9F1C1}"/>
          </ac:spMkLst>
        </pc:spChg>
        <pc:spChg chg="add mod">
          <ac:chgData name="Paul Wassell" userId="609912a88ec840f0" providerId="LiveId" clId="{EE7B3520-DFE3-4095-A4F9-F6042BE350BB}" dt="2025-02-20T14:51:43.501" v="5178" actId="207"/>
          <ac:spMkLst>
            <pc:docMk/>
            <pc:sldMk cId="1232701975" sldId="326"/>
            <ac:spMk id="18" creationId="{33668B96-1F9D-FFB9-5420-493C27D4BFE4}"/>
          </ac:spMkLst>
        </pc:spChg>
        <pc:picChg chg="add del mod">
          <ac:chgData name="Paul Wassell" userId="609912a88ec840f0" providerId="LiveId" clId="{EE7B3520-DFE3-4095-A4F9-F6042BE350BB}" dt="2025-02-20T14:45:14.964" v="4088" actId="21"/>
          <ac:picMkLst>
            <pc:docMk/>
            <pc:sldMk cId="1232701975" sldId="326"/>
            <ac:picMk id="7" creationId="{07073C3C-C67B-C1BB-4304-C3A44555E664}"/>
          </ac:picMkLst>
        </pc:picChg>
        <pc:picChg chg="add del mod">
          <ac:chgData name="Paul Wassell" userId="609912a88ec840f0" providerId="LiveId" clId="{EE7B3520-DFE3-4095-A4F9-F6042BE350BB}" dt="2025-02-20T14:45:14.964" v="4088" actId="21"/>
          <ac:picMkLst>
            <pc:docMk/>
            <pc:sldMk cId="1232701975" sldId="326"/>
            <ac:picMk id="8" creationId="{2727AECE-5FF3-4B86-6EFD-20E549CEA660}"/>
          </ac:picMkLst>
        </pc:picChg>
        <pc:picChg chg="add del mod">
          <ac:chgData name="Paul Wassell" userId="609912a88ec840f0" providerId="LiveId" clId="{EE7B3520-DFE3-4095-A4F9-F6042BE350BB}" dt="2025-02-20T14:45:14.964" v="4088" actId="21"/>
          <ac:picMkLst>
            <pc:docMk/>
            <pc:sldMk cId="1232701975" sldId="326"/>
            <ac:picMk id="9" creationId="{3F21AA33-A3B7-13D2-94F4-DD72BC96905C}"/>
          </ac:picMkLst>
        </pc:picChg>
        <pc:picChg chg="add mod">
          <ac:chgData name="Paul Wassell" userId="609912a88ec840f0" providerId="LiveId" clId="{EE7B3520-DFE3-4095-A4F9-F6042BE350BB}" dt="2025-02-20T14:47:49.671" v="4406" actId="1076"/>
          <ac:picMkLst>
            <pc:docMk/>
            <pc:sldMk cId="1232701975" sldId="326"/>
            <ac:picMk id="10" creationId="{C0F4D8BF-5022-B7CB-71B0-16C45449D43F}"/>
          </ac:picMkLst>
        </pc:picChg>
      </pc:sldChg>
      <pc:sldChg chg="modSp new mod setBg">
        <pc:chgData name="Paul Wassell" userId="609912a88ec840f0" providerId="LiveId" clId="{EE7B3520-DFE3-4095-A4F9-F6042BE350BB}" dt="2025-02-20T14:53:54.177" v="5536" actId="403"/>
        <pc:sldMkLst>
          <pc:docMk/>
          <pc:sldMk cId="702229782" sldId="327"/>
        </pc:sldMkLst>
        <pc:spChg chg="mod">
          <ac:chgData name="Paul Wassell" userId="609912a88ec840f0" providerId="LiveId" clId="{EE7B3520-DFE3-4095-A4F9-F6042BE350BB}" dt="2025-02-20T14:52:33.419" v="5209" actId="14861"/>
          <ac:spMkLst>
            <pc:docMk/>
            <pc:sldMk cId="702229782" sldId="327"/>
            <ac:spMk id="2" creationId="{BC28DDB8-E535-97CA-EFD1-D590010F985D}"/>
          </ac:spMkLst>
        </pc:spChg>
        <pc:spChg chg="mod">
          <ac:chgData name="Paul Wassell" userId="609912a88ec840f0" providerId="LiveId" clId="{EE7B3520-DFE3-4095-A4F9-F6042BE350BB}" dt="2025-02-20T14:53:54.177" v="5536" actId="403"/>
          <ac:spMkLst>
            <pc:docMk/>
            <pc:sldMk cId="702229782" sldId="327"/>
            <ac:spMk id="3" creationId="{1C60D589-1D0A-9790-0CFE-F535F955744D}"/>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567567B-665B-48C5-BA11-3E52C59217A3}" type="datetimeFigureOut">
              <a:rPr lang="en-GB" smtClean="0"/>
              <a:t>12/08/2025</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1F7B79A-5400-41F9-AFBE-A542E3DC87F5}" type="slidenum">
              <a:rPr lang="en-GB" smtClean="0"/>
              <a:t>‹#›</a:t>
            </a:fld>
            <a:endParaRPr lang="en-GB"/>
          </a:p>
        </p:txBody>
      </p:sp>
    </p:spTree>
    <p:extLst>
      <p:ext uri="{BB962C8B-B14F-4D97-AF65-F5344CB8AC3E}">
        <p14:creationId xmlns:p14="http://schemas.microsoft.com/office/powerpoint/2010/main" val="32377045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For further biographical information: https://malala.org/malalas-story</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By DFID - UK Department for International Development - Malala Yousafzai: Education for girls, CC BY 2.0, https://commons.wikimedia.org/w/index.php?curid=44613645</a:t>
            </a:r>
            <a:endParaRPr lang="en-GB" dirty="0"/>
          </a:p>
          <a:p>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50E55BF-EC98-4A7D-9F82-BFF6F4BE866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355730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975629D-6661-4637-B431-F7757C2477DB}" type="datetimeFigureOut">
              <a:rPr lang="en-GB" smtClean="0"/>
              <a:t>12/08/2025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0104E3E-F542-4EE2-9412-0A59C212A512}" type="slidenum">
              <a:rPr lang="en-GB" smtClean="0"/>
              <a:t>‹#›</a:t>
            </a:fld>
            <a:endParaRPr lang="en-GB"/>
          </a:p>
        </p:txBody>
      </p:sp>
    </p:spTree>
    <p:extLst>
      <p:ext uri="{BB962C8B-B14F-4D97-AF65-F5344CB8AC3E}">
        <p14:creationId xmlns:p14="http://schemas.microsoft.com/office/powerpoint/2010/main" val="24584764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975629D-6661-4637-B431-F7757C2477DB}" type="datetimeFigureOut">
              <a:rPr lang="en-GB" smtClean="0"/>
              <a:t>12/08/2025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0104E3E-F542-4EE2-9412-0A59C212A512}" type="slidenum">
              <a:rPr lang="en-GB" smtClean="0"/>
              <a:t>‹#›</a:t>
            </a:fld>
            <a:endParaRPr lang="en-GB"/>
          </a:p>
        </p:txBody>
      </p:sp>
    </p:spTree>
    <p:extLst>
      <p:ext uri="{BB962C8B-B14F-4D97-AF65-F5344CB8AC3E}">
        <p14:creationId xmlns:p14="http://schemas.microsoft.com/office/powerpoint/2010/main" val="24644361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975629D-6661-4637-B431-F7757C2477DB}" type="datetimeFigureOut">
              <a:rPr lang="en-GB" smtClean="0"/>
              <a:t>12/08/2025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0104E3E-F542-4EE2-9412-0A59C212A512}" type="slidenum">
              <a:rPr lang="en-GB" smtClean="0"/>
              <a:t>‹#›</a:t>
            </a:fld>
            <a:endParaRPr lang="en-GB"/>
          </a:p>
        </p:txBody>
      </p:sp>
    </p:spTree>
    <p:extLst>
      <p:ext uri="{BB962C8B-B14F-4D97-AF65-F5344CB8AC3E}">
        <p14:creationId xmlns:p14="http://schemas.microsoft.com/office/powerpoint/2010/main" val="23309876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FF6582D-A22B-45F9-9693-6E157329B4B1}" type="datetimeFigureOut">
              <a:rPr lang="en-GB" smtClean="0"/>
              <a:t>12/08/2025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8DC17F9-581E-4139-BD67-67DE4BA9DA10}" type="slidenum">
              <a:rPr lang="en-GB" smtClean="0"/>
              <a:t>‹#›</a:t>
            </a:fld>
            <a:endParaRPr lang="en-GB"/>
          </a:p>
        </p:txBody>
      </p:sp>
    </p:spTree>
    <p:extLst>
      <p:ext uri="{BB962C8B-B14F-4D97-AF65-F5344CB8AC3E}">
        <p14:creationId xmlns:p14="http://schemas.microsoft.com/office/powerpoint/2010/main" val="29413595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FF6582D-A22B-45F9-9693-6E157329B4B1}" type="datetimeFigureOut">
              <a:rPr lang="en-GB" smtClean="0"/>
              <a:t>12/08/2025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8DC17F9-581E-4139-BD67-67DE4BA9DA10}" type="slidenum">
              <a:rPr lang="en-GB" smtClean="0"/>
              <a:t>‹#›</a:t>
            </a:fld>
            <a:endParaRPr lang="en-GB"/>
          </a:p>
        </p:txBody>
      </p:sp>
    </p:spTree>
    <p:extLst>
      <p:ext uri="{BB962C8B-B14F-4D97-AF65-F5344CB8AC3E}">
        <p14:creationId xmlns:p14="http://schemas.microsoft.com/office/powerpoint/2010/main" val="12978951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FF6582D-A22B-45F9-9693-6E157329B4B1}" type="datetimeFigureOut">
              <a:rPr lang="en-GB" smtClean="0"/>
              <a:t>12/08/2025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8DC17F9-581E-4139-BD67-67DE4BA9DA10}" type="slidenum">
              <a:rPr lang="en-GB" smtClean="0"/>
              <a:t>‹#›</a:t>
            </a:fld>
            <a:endParaRPr lang="en-GB"/>
          </a:p>
        </p:txBody>
      </p:sp>
    </p:spTree>
    <p:extLst>
      <p:ext uri="{BB962C8B-B14F-4D97-AF65-F5344CB8AC3E}">
        <p14:creationId xmlns:p14="http://schemas.microsoft.com/office/powerpoint/2010/main" val="29584721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FF6582D-A22B-45F9-9693-6E157329B4B1}" type="datetimeFigureOut">
              <a:rPr lang="en-GB" smtClean="0"/>
              <a:t>12/08/2025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8DC17F9-581E-4139-BD67-67DE4BA9DA10}" type="slidenum">
              <a:rPr lang="en-GB" smtClean="0"/>
              <a:t>‹#›</a:t>
            </a:fld>
            <a:endParaRPr lang="en-GB"/>
          </a:p>
        </p:txBody>
      </p:sp>
    </p:spTree>
    <p:extLst>
      <p:ext uri="{BB962C8B-B14F-4D97-AF65-F5344CB8AC3E}">
        <p14:creationId xmlns:p14="http://schemas.microsoft.com/office/powerpoint/2010/main" val="26477425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FF6582D-A22B-45F9-9693-6E157329B4B1}" type="datetimeFigureOut">
              <a:rPr lang="en-GB" smtClean="0"/>
              <a:t>12/08/2025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B8DC17F9-581E-4139-BD67-67DE4BA9DA10}" type="slidenum">
              <a:rPr lang="en-GB" smtClean="0"/>
              <a:t>‹#›</a:t>
            </a:fld>
            <a:endParaRPr lang="en-GB"/>
          </a:p>
        </p:txBody>
      </p:sp>
    </p:spTree>
    <p:extLst>
      <p:ext uri="{BB962C8B-B14F-4D97-AF65-F5344CB8AC3E}">
        <p14:creationId xmlns:p14="http://schemas.microsoft.com/office/powerpoint/2010/main" val="1236210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FF6582D-A22B-45F9-9693-6E157329B4B1}" type="datetimeFigureOut">
              <a:rPr lang="en-GB" smtClean="0"/>
              <a:t>12/08/2025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B8DC17F9-581E-4139-BD67-67DE4BA9DA10}" type="slidenum">
              <a:rPr lang="en-GB" smtClean="0"/>
              <a:t>‹#›</a:t>
            </a:fld>
            <a:endParaRPr lang="en-GB"/>
          </a:p>
        </p:txBody>
      </p:sp>
    </p:spTree>
    <p:extLst>
      <p:ext uri="{BB962C8B-B14F-4D97-AF65-F5344CB8AC3E}">
        <p14:creationId xmlns:p14="http://schemas.microsoft.com/office/powerpoint/2010/main" val="413507971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FF6582D-A22B-45F9-9693-6E157329B4B1}" type="datetimeFigureOut">
              <a:rPr lang="en-GB" smtClean="0"/>
              <a:t>12/08/2025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B8DC17F9-581E-4139-BD67-67DE4BA9DA10}" type="slidenum">
              <a:rPr lang="en-GB" smtClean="0"/>
              <a:t>‹#›</a:t>
            </a:fld>
            <a:endParaRPr lang="en-GB"/>
          </a:p>
        </p:txBody>
      </p:sp>
    </p:spTree>
    <p:extLst>
      <p:ext uri="{BB962C8B-B14F-4D97-AF65-F5344CB8AC3E}">
        <p14:creationId xmlns:p14="http://schemas.microsoft.com/office/powerpoint/2010/main" val="232146715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FF6582D-A22B-45F9-9693-6E157329B4B1}" type="datetimeFigureOut">
              <a:rPr lang="en-GB" smtClean="0"/>
              <a:t>12/08/2025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8DC17F9-581E-4139-BD67-67DE4BA9DA10}" type="slidenum">
              <a:rPr lang="en-GB" smtClean="0"/>
              <a:t>‹#›</a:t>
            </a:fld>
            <a:endParaRPr lang="en-GB"/>
          </a:p>
        </p:txBody>
      </p:sp>
    </p:spTree>
    <p:extLst>
      <p:ext uri="{BB962C8B-B14F-4D97-AF65-F5344CB8AC3E}">
        <p14:creationId xmlns:p14="http://schemas.microsoft.com/office/powerpoint/2010/main" val="33853906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975629D-6661-4637-B431-F7757C2477DB}" type="datetimeFigureOut">
              <a:rPr lang="en-GB" smtClean="0"/>
              <a:t>12/08/2025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0104E3E-F542-4EE2-9412-0A59C212A512}" type="slidenum">
              <a:rPr lang="en-GB" smtClean="0"/>
              <a:t>‹#›</a:t>
            </a:fld>
            <a:endParaRPr lang="en-GB"/>
          </a:p>
        </p:txBody>
      </p:sp>
    </p:spTree>
    <p:extLst>
      <p:ext uri="{BB962C8B-B14F-4D97-AF65-F5344CB8AC3E}">
        <p14:creationId xmlns:p14="http://schemas.microsoft.com/office/powerpoint/2010/main" val="380128655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FF6582D-A22B-45F9-9693-6E157329B4B1}" type="datetimeFigureOut">
              <a:rPr lang="en-GB" smtClean="0"/>
              <a:t>12/08/2025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8DC17F9-581E-4139-BD67-67DE4BA9DA10}" type="slidenum">
              <a:rPr lang="en-GB" smtClean="0"/>
              <a:t>‹#›</a:t>
            </a:fld>
            <a:endParaRPr lang="en-GB"/>
          </a:p>
        </p:txBody>
      </p:sp>
    </p:spTree>
    <p:extLst>
      <p:ext uri="{BB962C8B-B14F-4D97-AF65-F5344CB8AC3E}">
        <p14:creationId xmlns:p14="http://schemas.microsoft.com/office/powerpoint/2010/main" val="219340845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FF6582D-A22B-45F9-9693-6E157329B4B1}" type="datetimeFigureOut">
              <a:rPr lang="en-GB" smtClean="0"/>
              <a:t>12/08/2025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8DC17F9-581E-4139-BD67-67DE4BA9DA10}" type="slidenum">
              <a:rPr lang="en-GB" smtClean="0"/>
              <a:t>‹#›</a:t>
            </a:fld>
            <a:endParaRPr lang="en-GB"/>
          </a:p>
        </p:txBody>
      </p:sp>
    </p:spTree>
    <p:extLst>
      <p:ext uri="{BB962C8B-B14F-4D97-AF65-F5344CB8AC3E}">
        <p14:creationId xmlns:p14="http://schemas.microsoft.com/office/powerpoint/2010/main" val="162714057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FF6582D-A22B-45F9-9693-6E157329B4B1}" type="datetimeFigureOut">
              <a:rPr lang="en-GB" smtClean="0"/>
              <a:t>12/08/2025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8DC17F9-581E-4139-BD67-67DE4BA9DA10}" type="slidenum">
              <a:rPr lang="en-GB" smtClean="0"/>
              <a:t>‹#›</a:t>
            </a:fld>
            <a:endParaRPr lang="en-GB"/>
          </a:p>
        </p:txBody>
      </p:sp>
    </p:spTree>
    <p:extLst>
      <p:ext uri="{BB962C8B-B14F-4D97-AF65-F5344CB8AC3E}">
        <p14:creationId xmlns:p14="http://schemas.microsoft.com/office/powerpoint/2010/main" val="178592520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A700AC9-BE85-411D-BCC8-555CF4C90A8F}" type="datetimeFigureOut">
              <a:rPr lang="en-GB" smtClean="0"/>
              <a:t>12/08/2025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67CED8A-C367-46B6-8333-5617B3D2E688}" type="slidenum">
              <a:rPr lang="en-GB" smtClean="0"/>
              <a:t>‹#›</a:t>
            </a:fld>
            <a:endParaRPr lang="en-GB"/>
          </a:p>
        </p:txBody>
      </p:sp>
    </p:spTree>
    <p:extLst>
      <p:ext uri="{BB962C8B-B14F-4D97-AF65-F5344CB8AC3E}">
        <p14:creationId xmlns:p14="http://schemas.microsoft.com/office/powerpoint/2010/main" val="273635748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A700AC9-BE85-411D-BCC8-555CF4C90A8F}" type="datetimeFigureOut">
              <a:rPr lang="en-GB" smtClean="0"/>
              <a:t>12/08/2025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67CED8A-C367-46B6-8333-5617B3D2E688}" type="slidenum">
              <a:rPr lang="en-GB" smtClean="0"/>
              <a:t>‹#›</a:t>
            </a:fld>
            <a:endParaRPr lang="en-GB"/>
          </a:p>
        </p:txBody>
      </p:sp>
    </p:spTree>
    <p:extLst>
      <p:ext uri="{BB962C8B-B14F-4D97-AF65-F5344CB8AC3E}">
        <p14:creationId xmlns:p14="http://schemas.microsoft.com/office/powerpoint/2010/main" val="353286386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A700AC9-BE85-411D-BCC8-555CF4C90A8F}" type="datetimeFigureOut">
              <a:rPr lang="en-GB" smtClean="0"/>
              <a:t>12/08/2025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67CED8A-C367-46B6-8333-5617B3D2E688}" type="slidenum">
              <a:rPr lang="en-GB" smtClean="0"/>
              <a:t>‹#›</a:t>
            </a:fld>
            <a:endParaRPr lang="en-GB"/>
          </a:p>
        </p:txBody>
      </p:sp>
    </p:spTree>
    <p:extLst>
      <p:ext uri="{BB962C8B-B14F-4D97-AF65-F5344CB8AC3E}">
        <p14:creationId xmlns:p14="http://schemas.microsoft.com/office/powerpoint/2010/main" val="306559871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A700AC9-BE85-411D-BCC8-555CF4C90A8F}" type="datetimeFigureOut">
              <a:rPr lang="en-GB" smtClean="0"/>
              <a:t>12/08/2025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67CED8A-C367-46B6-8333-5617B3D2E688}" type="slidenum">
              <a:rPr lang="en-GB" smtClean="0"/>
              <a:t>‹#›</a:t>
            </a:fld>
            <a:endParaRPr lang="en-GB"/>
          </a:p>
        </p:txBody>
      </p:sp>
    </p:spTree>
    <p:extLst>
      <p:ext uri="{BB962C8B-B14F-4D97-AF65-F5344CB8AC3E}">
        <p14:creationId xmlns:p14="http://schemas.microsoft.com/office/powerpoint/2010/main" val="407092472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A700AC9-BE85-411D-BCC8-555CF4C90A8F}" type="datetimeFigureOut">
              <a:rPr lang="en-GB" smtClean="0"/>
              <a:t>12/08/2025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67CED8A-C367-46B6-8333-5617B3D2E688}" type="slidenum">
              <a:rPr lang="en-GB" smtClean="0"/>
              <a:t>‹#›</a:t>
            </a:fld>
            <a:endParaRPr lang="en-GB"/>
          </a:p>
        </p:txBody>
      </p:sp>
    </p:spTree>
    <p:extLst>
      <p:ext uri="{BB962C8B-B14F-4D97-AF65-F5344CB8AC3E}">
        <p14:creationId xmlns:p14="http://schemas.microsoft.com/office/powerpoint/2010/main" val="145393438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A700AC9-BE85-411D-BCC8-555CF4C90A8F}" type="datetimeFigureOut">
              <a:rPr lang="en-GB" smtClean="0"/>
              <a:t>12/08/2025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67CED8A-C367-46B6-8333-5617B3D2E688}" type="slidenum">
              <a:rPr lang="en-GB" smtClean="0"/>
              <a:t>‹#›</a:t>
            </a:fld>
            <a:endParaRPr lang="en-GB"/>
          </a:p>
        </p:txBody>
      </p:sp>
    </p:spTree>
    <p:extLst>
      <p:ext uri="{BB962C8B-B14F-4D97-AF65-F5344CB8AC3E}">
        <p14:creationId xmlns:p14="http://schemas.microsoft.com/office/powerpoint/2010/main" val="242755369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A700AC9-BE85-411D-BCC8-555CF4C90A8F}" type="datetimeFigureOut">
              <a:rPr lang="en-GB" smtClean="0"/>
              <a:t>12/08/2025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67CED8A-C367-46B6-8333-5617B3D2E688}" type="slidenum">
              <a:rPr lang="en-GB" smtClean="0"/>
              <a:t>‹#›</a:t>
            </a:fld>
            <a:endParaRPr lang="en-GB"/>
          </a:p>
        </p:txBody>
      </p:sp>
    </p:spTree>
    <p:extLst>
      <p:ext uri="{BB962C8B-B14F-4D97-AF65-F5344CB8AC3E}">
        <p14:creationId xmlns:p14="http://schemas.microsoft.com/office/powerpoint/2010/main" val="32869454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975629D-6661-4637-B431-F7757C2477DB}" type="datetimeFigureOut">
              <a:rPr lang="en-GB" smtClean="0"/>
              <a:t>12/08/2025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0104E3E-F542-4EE2-9412-0A59C212A512}" type="slidenum">
              <a:rPr lang="en-GB" smtClean="0"/>
              <a:t>‹#›</a:t>
            </a:fld>
            <a:endParaRPr lang="en-GB"/>
          </a:p>
        </p:txBody>
      </p:sp>
    </p:spTree>
    <p:extLst>
      <p:ext uri="{BB962C8B-B14F-4D97-AF65-F5344CB8AC3E}">
        <p14:creationId xmlns:p14="http://schemas.microsoft.com/office/powerpoint/2010/main" val="76265113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A700AC9-BE85-411D-BCC8-555CF4C90A8F}" type="datetimeFigureOut">
              <a:rPr lang="en-GB" smtClean="0"/>
              <a:t>12/08/2025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67CED8A-C367-46B6-8333-5617B3D2E688}" type="slidenum">
              <a:rPr lang="en-GB" smtClean="0"/>
              <a:t>‹#›</a:t>
            </a:fld>
            <a:endParaRPr lang="en-GB"/>
          </a:p>
        </p:txBody>
      </p:sp>
    </p:spTree>
    <p:extLst>
      <p:ext uri="{BB962C8B-B14F-4D97-AF65-F5344CB8AC3E}">
        <p14:creationId xmlns:p14="http://schemas.microsoft.com/office/powerpoint/2010/main" val="193311141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A700AC9-BE85-411D-BCC8-555CF4C90A8F}" type="datetimeFigureOut">
              <a:rPr lang="en-GB" smtClean="0"/>
              <a:t>12/08/2025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67CED8A-C367-46B6-8333-5617B3D2E688}" type="slidenum">
              <a:rPr lang="en-GB" smtClean="0"/>
              <a:t>‹#›</a:t>
            </a:fld>
            <a:endParaRPr lang="en-GB"/>
          </a:p>
        </p:txBody>
      </p:sp>
    </p:spTree>
    <p:extLst>
      <p:ext uri="{BB962C8B-B14F-4D97-AF65-F5344CB8AC3E}">
        <p14:creationId xmlns:p14="http://schemas.microsoft.com/office/powerpoint/2010/main" val="8732534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A700AC9-BE85-411D-BCC8-555CF4C90A8F}" type="datetimeFigureOut">
              <a:rPr lang="en-GB" smtClean="0"/>
              <a:t>12/08/2025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67CED8A-C367-46B6-8333-5617B3D2E688}" type="slidenum">
              <a:rPr lang="en-GB" smtClean="0"/>
              <a:t>‹#›</a:t>
            </a:fld>
            <a:endParaRPr lang="en-GB"/>
          </a:p>
        </p:txBody>
      </p:sp>
    </p:spTree>
    <p:extLst>
      <p:ext uri="{BB962C8B-B14F-4D97-AF65-F5344CB8AC3E}">
        <p14:creationId xmlns:p14="http://schemas.microsoft.com/office/powerpoint/2010/main" val="321120092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A700AC9-BE85-411D-BCC8-555CF4C90A8F}" type="datetimeFigureOut">
              <a:rPr lang="en-GB" smtClean="0"/>
              <a:t>12/08/2025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67CED8A-C367-46B6-8333-5617B3D2E688}" type="slidenum">
              <a:rPr lang="en-GB" smtClean="0"/>
              <a:t>‹#›</a:t>
            </a:fld>
            <a:endParaRPr lang="en-GB"/>
          </a:p>
        </p:txBody>
      </p:sp>
    </p:spTree>
    <p:extLst>
      <p:ext uri="{BB962C8B-B14F-4D97-AF65-F5344CB8AC3E}">
        <p14:creationId xmlns:p14="http://schemas.microsoft.com/office/powerpoint/2010/main" val="347240309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558A788-ECB7-4F0B-BBDE-7EA2F78D53B6}" type="datetimeFigureOut">
              <a:rPr lang="en-GB" smtClean="0"/>
              <a:t>12/08/2025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F5290F5-FC6F-48F1-AD69-9271A7047E16}" type="slidenum">
              <a:rPr lang="en-GB" smtClean="0"/>
              <a:t>‹#›</a:t>
            </a:fld>
            <a:endParaRPr lang="en-GB"/>
          </a:p>
        </p:txBody>
      </p:sp>
    </p:spTree>
    <p:extLst>
      <p:ext uri="{BB962C8B-B14F-4D97-AF65-F5344CB8AC3E}">
        <p14:creationId xmlns:p14="http://schemas.microsoft.com/office/powerpoint/2010/main" val="313318294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558A788-ECB7-4F0B-BBDE-7EA2F78D53B6}" type="datetimeFigureOut">
              <a:rPr lang="en-GB" smtClean="0"/>
              <a:t>12/08/2025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F5290F5-FC6F-48F1-AD69-9271A7047E16}" type="slidenum">
              <a:rPr lang="en-GB" smtClean="0"/>
              <a:t>‹#›</a:t>
            </a:fld>
            <a:endParaRPr lang="en-GB"/>
          </a:p>
        </p:txBody>
      </p:sp>
    </p:spTree>
    <p:extLst>
      <p:ext uri="{BB962C8B-B14F-4D97-AF65-F5344CB8AC3E}">
        <p14:creationId xmlns:p14="http://schemas.microsoft.com/office/powerpoint/2010/main" val="358877327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558A788-ECB7-4F0B-BBDE-7EA2F78D53B6}" type="datetimeFigureOut">
              <a:rPr lang="en-GB" smtClean="0"/>
              <a:t>12/08/2025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F5290F5-FC6F-48F1-AD69-9271A7047E16}" type="slidenum">
              <a:rPr lang="en-GB" smtClean="0"/>
              <a:t>‹#›</a:t>
            </a:fld>
            <a:endParaRPr lang="en-GB"/>
          </a:p>
        </p:txBody>
      </p:sp>
    </p:spTree>
    <p:extLst>
      <p:ext uri="{BB962C8B-B14F-4D97-AF65-F5344CB8AC3E}">
        <p14:creationId xmlns:p14="http://schemas.microsoft.com/office/powerpoint/2010/main" val="249310532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558A788-ECB7-4F0B-BBDE-7EA2F78D53B6}" type="datetimeFigureOut">
              <a:rPr lang="en-GB" smtClean="0"/>
              <a:t>12/08/2025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F5290F5-FC6F-48F1-AD69-9271A7047E16}" type="slidenum">
              <a:rPr lang="en-GB" smtClean="0"/>
              <a:t>‹#›</a:t>
            </a:fld>
            <a:endParaRPr lang="en-GB"/>
          </a:p>
        </p:txBody>
      </p:sp>
    </p:spTree>
    <p:extLst>
      <p:ext uri="{BB962C8B-B14F-4D97-AF65-F5344CB8AC3E}">
        <p14:creationId xmlns:p14="http://schemas.microsoft.com/office/powerpoint/2010/main" val="325495824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558A788-ECB7-4F0B-BBDE-7EA2F78D53B6}" type="datetimeFigureOut">
              <a:rPr lang="en-GB" smtClean="0"/>
              <a:t>12/08/2025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F5290F5-FC6F-48F1-AD69-9271A7047E16}" type="slidenum">
              <a:rPr lang="en-GB" smtClean="0"/>
              <a:t>‹#›</a:t>
            </a:fld>
            <a:endParaRPr lang="en-GB"/>
          </a:p>
        </p:txBody>
      </p:sp>
    </p:spTree>
    <p:extLst>
      <p:ext uri="{BB962C8B-B14F-4D97-AF65-F5344CB8AC3E}">
        <p14:creationId xmlns:p14="http://schemas.microsoft.com/office/powerpoint/2010/main" val="143656723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558A788-ECB7-4F0B-BBDE-7EA2F78D53B6}" type="datetimeFigureOut">
              <a:rPr lang="en-GB" smtClean="0"/>
              <a:t>12/08/2025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F5290F5-FC6F-48F1-AD69-9271A7047E16}" type="slidenum">
              <a:rPr lang="en-GB" smtClean="0"/>
              <a:t>‹#›</a:t>
            </a:fld>
            <a:endParaRPr lang="en-GB"/>
          </a:p>
        </p:txBody>
      </p:sp>
    </p:spTree>
    <p:extLst>
      <p:ext uri="{BB962C8B-B14F-4D97-AF65-F5344CB8AC3E}">
        <p14:creationId xmlns:p14="http://schemas.microsoft.com/office/powerpoint/2010/main" val="21933029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975629D-6661-4637-B431-F7757C2477DB}" type="datetimeFigureOut">
              <a:rPr lang="en-GB" smtClean="0"/>
              <a:t>12/08/2025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0104E3E-F542-4EE2-9412-0A59C212A512}" type="slidenum">
              <a:rPr lang="en-GB" smtClean="0"/>
              <a:t>‹#›</a:t>
            </a:fld>
            <a:endParaRPr lang="en-GB"/>
          </a:p>
        </p:txBody>
      </p:sp>
    </p:spTree>
    <p:extLst>
      <p:ext uri="{BB962C8B-B14F-4D97-AF65-F5344CB8AC3E}">
        <p14:creationId xmlns:p14="http://schemas.microsoft.com/office/powerpoint/2010/main" val="362083392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558A788-ECB7-4F0B-BBDE-7EA2F78D53B6}" type="datetimeFigureOut">
              <a:rPr lang="en-GB" smtClean="0"/>
              <a:t>12/08/2025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F5290F5-FC6F-48F1-AD69-9271A7047E16}" type="slidenum">
              <a:rPr lang="en-GB" smtClean="0"/>
              <a:t>‹#›</a:t>
            </a:fld>
            <a:endParaRPr lang="en-GB"/>
          </a:p>
        </p:txBody>
      </p:sp>
    </p:spTree>
    <p:extLst>
      <p:ext uri="{BB962C8B-B14F-4D97-AF65-F5344CB8AC3E}">
        <p14:creationId xmlns:p14="http://schemas.microsoft.com/office/powerpoint/2010/main" val="75649384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558A788-ECB7-4F0B-BBDE-7EA2F78D53B6}" type="datetimeFigureOut">
              <a:rPr lang="en-GB" smtClean="0"/>
              <a:t>12/08/2025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F5290F5-FC6F-48F1-AD69-9271A7047E16}" type="slidenum">
              <a:rPr lang="en-GB" smtClean="0"/>
              <a:t>‹#›</a:t>
            </a:fld>
            <a:endParaRPr lang="en-GB"/>
          </a:p>
        </p:txBody>
      </p:sp>
    </p:spTree>
    <p:extLst>
      <p:ext uri="{BB962C8B-B14F-4D97-AF65-F5344CB8AC3E}">
        <p14:creationId xmlns:p14="http://schemas.microsoft.com/office/powerpoint/2010/main" val="440495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558A788-ECB7-4F0B-BBDE-7EA2F78D53B6}" type="datetimeFigureOut">
              <a:rPr lang="en-GB" smtClean="0"/>
              <a:t>12/08/2025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F5290F5-FC6F-48F1-AD69-9271A7047E16}" type="slidenum">
              <a:rPr lang="en-GB" smtClean="0"/>
              <a:t>‹#›</a:t>
            </a:fld>
            <a:endParaRPr lang="en-GB"/>
          </a:p>
        </p:txBody>
      </p:sp>
    </p:spTree>
    <p:extLst>
      <p:ext uri="{BB962C8B-B14F-4D97-AF65-F5344CB8AC3E}">
        <p14:creationId xmlns:p14="http://schemas.microsoft.com/office/powerpoint/2010/main" val="320414327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558A788-ECB7-4F0B-BBDE-7EA2F78D53B6}" type="datetimeFigureOut">
              <a:rPr lang="en-GB" smtClean="0"/>
              <a:t>12/08/2025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F5290F5-FC6F-48F1-AD69-9271A7047E16}" type="slidenum">
              <a:rPr lang="en-GB" smtClean="0"/>
              <a:t>‹#›</a:t>
            </a:fld>
            <a:endParaRPr lang="en-GB"/>
          </a:p>
        </p:txBody>
      </p:sp>
    </p:spTree>
    <p:extLst>
      <p:ext uri="{BB962C8B-B14F-4D97-AF65-F5344CB8AC3E}">
        <p14:creationId xmlns:p14="http://schemas.microsoft.com/office/powerpoint/2010/main" val="188814977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558A788-ECB7-4F0B-BBDE-7EA2F78D53B6}" type="datetimeFigureOut">
              <a:rPr lang="en-GB" smtClean="0"/>
              <a:t>12/08/2025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F5290F5-FC6F-48F1-AD69-9271A7047E16}" type="slidenum">
              <a:rPr lang="en-GB" smtClean="0"/>
              <a:t>‹#›</a:t>
            </a:fld>
            <a:endParaRPr lang="en-GB"/>
          </a:p>
        </p:txBody>
      </p:sp>
    </p:spTree>
    <p:extLst>
      <p:ext uri="{BB962C8B-B14F-4D97-AF65-F5344CB8AC3E}">
        <p14:creationId xmlns:p14="http://schemas.microsoft.com/office/powerpoint/2010/main" val="315921362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3BADDBD-E457-4BF2-87A5-DA10BCEF9523}" type="datetimeFigureOut">
              <a:rPr lang="en-GB" smtClean="0"/>
              <a:t>12/08/2025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4C20188-675D-4E08-A746-7B1BCE32C103}" type="slidenum">
              <a:rPr lang="en-GB" smtClean="0"/>
              <a:t>‹#›</a:t>
            </a:fld>
            <a:endParaRPr lang="en-GB"/>
          </a:p>
        </p:txBody>
      </p:sp>
    </p:spTree>
    <p:extLst>
      <p:ext uri="{BB962C8B-B14F-4D97-AF65-F5344CB8AC3E}">
        <p14:creationId xmlns:p14="http://schemas.microsoft.com/office/powerpoint/2010/main" val="45901179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3BADDBD-E457-4BF2-87A5-DA10BCEF9523}" type="datetimeFigureOut">
              <a:rPr lang="en-GB" smtClean="0"/>
              <a:t>12/08/2025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4C20188-675D-4E08-A746-7B1BCE32C103}" type="slidenum">
              <a:rPr lang="en-GB" smtClean="0"/>
              <a:t>‹#›</a:t>
            </a:fld>
            <a:endParaRPr lang="en-GB"/>
          </a:p>
        </p:txBody>
      </p:sp>
    </p:spTree>
    <p:extLst>
      <p:ext uri="{BB962C8B-B14F-4D97-AF65-F5344CB8AC3E}">
        <p14:creationId xmlns:p14="http://schemas.microsoft.com/office/powerpoint/2010/main" val="42840886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3BADDBD-E457-4BF2-87A5-DA10BCEF9523}" type="datetimeFigureOut">
              <a:rPr lang="en-GB" smtClean="0"/>
              <a:t>12/08/2025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4C20188-675D-4E08-A746-7B1BCE32C103}" type="slidenum">
              <a:rPr lang="en-GB" smtClean="0"/>
              <a:t>‹#›</a:t>
            </a:fld>
            <a:endParaRPr lang="en-GB"/>
          </a:p>
        </p:txBody>
      </p:sp>
    </p:spTree>
    <p:extLst>
      <p:ext uri="{BB962C8B-B14F-4D97-AF65-F5344CB8AC3E}">
        <p14:creationId xmlns:p14="http://schemas.microsoft.com/office/powerpoint/2010/main" val="399138593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3BADDBD-E457-4BF2-87A5-DA10BCEF9523}" type="datetimeFigureOut">
              <a:rPr lang="en-GB" smtClean="0"/>
              <a:t>12/08/2025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4C20188-675D-4E08-A746-7B1BCE32C103}" type="slidenum">
              <a:rPr lang="en-GB" smtClean="0"/>
              <a:t>‹#›</a:t>
            </a:fld>
            <a:endParaRPr lang="en-GB"/>
          </a:p>
        </p:txBody>
      </p:sp>
    </p:spTree>
    <p:extLst>
      <p:ext uri="{BB962C8B-B14F-4D97-AF65-F5344CB8AC3E}">
        <p14:creationId xmlns:p14="http://schemas.microsoft.com/office/powerpoint/2010/main" val="254093544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3BADDBD-E457-4BF2-87A5-DA10BCEF9523}" type="datetimeFigureOut">
              <a:rPr lang="en-GB" smtClean="0"/>
              <a:t>12/08/2025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4C20188-675D-4E08-A746-7B1BCE32C103}" type="slidenum">
              <a:rPr lang="en-GB" smtClean="0"/>
              <a:t>‹#›</a:t>
            </a:fld>
            <a:endParaRPr lang="en-GB"/>
          </a:p>
        </p:txBody>
      </p:sp>
    </p:spTree>
    <p:extLst>
      <p:ext uri="{BB962C8B-B14F-4D97-AF65-F5344CB8AC3E}">
        <p14:creationId xmlns:p14="http://schemas.microsoft.com/office/powerpoint/2010/main" val="29066774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975629D-6661-4637-B431-F7757C2477DB}" type="datetimeFigureOut">
              <a:rPr lang="en-GB" smtClean="0"/>
              <a:t>12/08/2025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0104E3E-F542-4EE2-9412-0A59C212A512}" type="slidenum">
              <a:rPr lang="en-GB" smtClean="0"/>
              <a:t>‹#›</a:t>
            </a:fld>
            <a:endParaRPr lang="en-GB"/>
          </a:p>
        </p:txBody>
      </p:sp>
    </p:spTree>
    <p:extLst>
      <p:ext uri="{BB962C8B-B14F-4D97-AF65-F5344CB8AC3E}">
        <p14:creationId xmlns:p14="http://schemas.microsoft.com/office/powerpoint/2010/main" val="93490371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3BADDBD-E457-4BF2-87A5-DA10BCEF9523}" type="datetimeFigureOut">
              <a:rPr lang="en-GB" smtClean="0"/>
              <a:t>12/08/2025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4C20188-675D-4E08-A746-7B1BCE32C103}" type="slidenum">
              <a:rPr lang="en-GB" smtClean="0"/>
              <a:t>‹#›</a:t>
            </a:fld>
            <a:endParaRPr lang="en-GB"/>
          </a:p>
        </p:txBody>
      </p:sp>
    </p:spTree>
    <p:extLst>
      <p:ext uri="{BB962C8B-B14F-4D97-AF65-F5344CB8AC3E}">
        <p14:creationId xmlns:p14="http://schemas.microsoft.com/office/powerpoint/2010/main" val="142418627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3BADDBD-E457-4BF2-87A5-DA10BCEF9523}" type="datetimeFigureOut">
              <a:rPr lang="en-GB" smtClean="0"/>
              <a:t>12/08/2025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4C20188-675D-4E08-A746-7B1BCE32C103}" type="slidenum">
              <a:rPr lang="en-GB" smtClean="0"/>
              <a:t>‹#›</a:t>
            </a:fld>
            <a:endParaRPr lang="en-GB"/>
          </a:p>
        </p:txBody>
      </p:sp>
    </p:spTree>
    <p:extLst>
      <p:ext uri="{BB962C8B-B14F-4D97-AF65-F5344CB8AC3E}">
        <p14:creationId xmlns:p14="http://schemas.microsoft.com/office/powerpoint/2010/main" val="179301674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3BADDBD-E457-4BF2-87A5-DA10BCEF9523}" type="datetimeFigureOut">
              <a:rPr lang="en-GB" smtClean="0"/>
              <a:t>12/08/2025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4C20188-675D-4E08-A746-7B1BCE32C103}" type="slidenum">
              <a:rPr lang="en-GB" smtClean="0"/>
              <a:t>‹#›</a:t>
            </a:fld>
            <a:endParaRPr lang="en-GB"/>
          </a:p>
        </p:txBody>
      </p:sp>
    </p:spTree>
    <p:extLst>
      <p:ext uri="{BB962C8B-B14F-4D97-AF65-F5344CB8AC3E}">
        <p14:creationId xmlns:p14="http://schemas.microsoft.com/office/powerpoint/2010/main" val="415633458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3BADDBD-E457-4BF2-87A5-DA10BCEF9523}" type="datetimeFigureOut">
              <a:rPr lang="en-GB" smtClean="0"/>
              <a:t>12/08/2025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4C20188-675D-4E08-A746-7B1BCE32C103}" type="slidenum">
              <a:rPr lang="en-GB" smtClean="0"/>
              <a:t>‹#›</a:t>
            </a:fld>
            <a:endParaRPr lang="en-GB"/>
          </a:p>
        </p:txBody>
      </p:sp>
    </p:spTree>
    <p:extLst>
      <p:ext uri="{BB962C8B-B14F-4D97-AF65-F5344CB8AC3E}">
        <p14:creationId xmlns:p14="http://schemas.microsoft.com/office/powerpoint/2010/main" val="105869368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3BADDBD-E457-4BF2-87A5-DA10BCEF9523}" type="datetimeFigureOut">
              <a:rPr lang="en-GB" smtClean="0"/>
              <a:t>12/08/2025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4C20188-675D-4E08-A746-7B1BCE32C103}" type="slidenum">
              <a:rPr lang="en-GB" smtClean="0"/>
              <a:t>‹#›</a:t>
            </a:fld>
            <a:endParaRPr lang="en-GB"/>
          </a:p>
        </p:txBody>
      </p:sp>
    </p:spTree>
    <p:extLst>
      <p:ext uri="{BB962C8B-B14F-4D97-AF65-F5344CB8AC3E}">
        <p14:creationId xmlns:p14="http://schemas.microsoft.com/office/powerpoint/2010/main" val="275983622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3BADDBD-E457-4BF2-87A5-DA10BCEF9523}" type="datetimeFigureOut">
              <a:rPr lang="en-GB" smtClean="0"/>
              <a:t>12/08/2025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4C20188-675D-4E08-A746-7B1BCE32C103}" type="slidenum">
              <a:rPr lang="en-GB" smtClean="0"/>
              <a:t>‹#›</a:t>
            </a:fld>
            <a:endParaRPr lang="en-GB"/>
          </a:p>
        </p:txBody>
      </p:sp>
    </p:spTree>
    <p:extLst>
      <p:ext uri="{BB962C8B-B14F-4D97-AF65-F5344CB8AC3E}">
        <p14:creationId xmlns:p14="http://schemas.microsoft.com/office/powerpoint/2010/main" val="24831009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975629D-6661-4637-B431-F7757C2477DB}" type="datetimeFigureOut">
              <a:rPr lang="en-GB" smtClean="0"/>
              <a:t>12/08/2025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0104E3E-F542-4EE2-9412-0A59C212A512}" type="slidenum">
              <a:rPr lang="en-GB" smtClean="0"/>
              <a:t>‹#›</a:t>
            </a:fld>
            <a:endParaRPr lang="en-GB"/>
          </a:p>
        </p:txBody>
      </p:sp>
    </p:spTree>
    <p:extLst>
      <p:ext uri="{BB962C8B-B14F-4D97-AF65-F5344CB8AC3E}">
        <p14:creationId xmlns:p14="http://schemas.microsoft.com/office/powerpoint/2010/main" val="19251231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975629D-6661-4637-B431-F7757C2477DB}" type="datetimeFigureOut">
              <a:rPr lang="en-GB" smtClean="0"/>
              <a:t>12/08/2025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0104E3E-F542-4EE2-9412-0A59C212A512}" type="slidenum">
              <a:rPr lang="en-GB" smtClean="0"/>
              <a:t>‹#›</a:t>
            </a:fld>
            <a:endParaRPr lang="en-GB"/>
          </a:p>
        </p:txBody>
      </p:sp>
    </p:spTree>
    <p:extLst>
      <p:ext uri="{BB962C8B-B14F-4D97-AF65-F5344CB8AC3E}">
        <p14:creationId xmlns:p14="http://schemas.microsoft.com/office/powerpoint/2010/main" val="22360892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975629D-6661-4637-B431-F7757C2477DB}" type="datetimeFigureOut">
              <a:rPr lang="en-GB" smtClean="0"/>
              <a:t>12/08/2025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0104E3E-F542-4EE2-9412-0A59C212A512}" type="slidenum">
              <a:rPr lang="en-GB" smtClean="0"/>
              <a:t>‹#›</a:t>
            </a:fld>
            <a:endParaRPr lang="en-GB"/>
          </a:p>
        </p:txBody>
      </p:sp>
    </p:spTree>
    <p:extLst>
      <p:ext uri="{BB962C8B-B14F-4D97-AF65-F5344CB8AC3E}">
        <p14:creationId xmlns:p14="http://schemas.microsoft.com/office/powerpoint/2010/main" val="33937034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975629D-6661-4637-B431-F7757C2477DB}" type="datetimeFigureOut">
              <a:rPr lang="en-GB" smtClean="0"/>
              <a:t>12/08/2025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0104E3E-F542-4EE2-9412-0A59C212A512}" type="slidenum">
              <a:rPr lang="en-GB" smtClean="0"/>
              <a:t>‹#›</a:t>
            </a:fld>
            <a:endParaRPr lang="en-GB"/>
          </a:p>
        </p:txBody>
      </p:sp>
    </p:spTree>
    <p:extLst>
      <p:ext uri="{BB962C8B-B14F-4D97-AF65-F5344CB8AC3E}">
        <p14:creationId xmlns:p14="http://schemas.microsoft.com/office/powerpoint/2010/main" val="7537250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hyperlink" Target="http://www.exampaperspractice.co.uk/"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hyperlink" Target="http://www.exampaperspractice.co.uk/" TargetMode="Externa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2.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hyperlink" Target="http://www.exampaperspractice.co.uk/" TargetMode="Externa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image" Target="../media/image2.png"/><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1.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hyperlink" Target="http://www.exampaperspractice.co.uk/" TargetMode="Externa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5" Type="http://schemas.openxmlformats.org/officeDocument/2006/relationships/image" Target="../media/image2.png"/><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image" Target="../media/image1.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hyperlink" Target="http://www.exampaperspractice.co.uk/" TargetMode="Externa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5" Type="http://schemas.openxmlformats.org/officeDocument/2006/relationships/image" Target="../media/image2.png"/><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0975629D-6661-4637-B431-F7757C2477DB}" type="datetimeFigureOut">
              <a:rPr lang="en-GB" smtClean="0"/>
              <a:t>12/08/2025</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60104E3E-F542-4EE2-9412-0A59C212A512}" type="slidenum">
              <a:rPr lang="en-GB" smtClean="0"/>
              <a:t>‹#›</a:t>
            </a:fld>
            <a:endParaRPr lang="en-GB"/>
          </a:p>
        </p:txBody>
      </p:sp>
      <p:sp>
        <p:nvSpPr>
          <p:cNvPr id="7" name="Footer Placeholder 2">
            <a:extLst>
              <a:ext uri="{FF2B5EF4-FFF2-40B4-BE49-F238E27FC236}">
                <a16:creationId xmlns:a16="http://schemas.microsoft.com/office/drawing/2014/main" id="{9375E6E8-0F4A-25FF-8CAA-6AC8BD0D8BF0}"/>
              </a:ext>
            </a:extLst>
          </p:cNvPr>
          <p:cNvSpPr txBox="1">
            <a:spLocks/>
          </p:cNvSpPr>
          <p:nvPr userDrawn="1"/>
        </p:nvSpPr>
        <p:spPr>
          <a:xfrm>
            <a:off x="0" y="6595291"/>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13">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FD6C411F-C428-357B-2B79-F58A6EEB8513}"/>
              </a:ext>
            </a:extLst>
          </p:cNvPr>
          <p:cNvSpPr txBox="1"/>
          <p:nvPr userDrawn="1"/>
        </p:nvSpPr>
        <p:spPr>
          <a:xfrm>
            <a:off x="6115050" y="6627168"/>
            <a:ext cx="3048000" cy="230832"/>
          </a:xfrm>
          <a:prstGeom prst="rect">
            <a:avLst/>
          </a:prstGeom>
          <a:noFill/>
        </p:spPr>
        <p:txBody>
          <a:bodyPr wrap="square" rtlCol="0">
            <a:spAutoFit/>
          </a:bodyPr>
          <a:lstStyle/>
          <a:p>
            <a:pPr algn="ctr"/>
            <a:r>
              <a:rPr lang="en-US" sz="900" i="0" dirty="0">
                <a:solidFill>
                  <a:schemeClr val="tx1"/>
                </a:solidFill>
                <a:effectLst/>
                <a:latin typeface="gg sans"/>
              </a:rPr>
              <a:t>© 2025 Exams Papers Practice. All Rights Reserved</a:t>
            </a:r>
            <a:endParaRPr lang="en-PH" sz="900" dirty="0">
              <a:solidFill>
                <a:schemeClr val="tx1"/>
              </a:solidFill>
            </a:endParaRPr>
          </a:p>
        </p:txBody>
      </p:sp>
      <p:pic>
        <p:nvPicPr>
          <p:cNvPr id="9" name="Picture 8">
            <a:extLst>
              <a:ext uri="{FF2B5EF4-FFF2-40B4-BE49-F238E27FC236}">
                <a16:creationId xmlns:a16="http://schemas.microsoft.com/office/drawing/2014/main" id="{B60FFE74-9939-D20F-612E-CE8671135E71}"/>
              </a:ext>
            </a:extLst>
          </p:cNvPr>
          <p:cNvPicPr>
            <a:picLocks noChangeAspect="1"/>
          </p:cNvPicPr>
          <p:nvPr userDrawn="1"/>
        </p:nvPicPr>
        <p:blipFill>
          <a:blip r:embed="rId14" cstate="print">
            <a:alphaModFix amt="5000"/>
            <a:extLst>
              <a:ext uri="{28A0092B-C50C-407E-A947-70E740481C1C}">
                <a14:useLocalDpi xmlns:a14="http://schemas.microsoft.com/office/drawing/2010/main" val="0"/>
              </a:ext>
            </a:extLst>
          </a:blip>
          <a:stretch>
            <a:fillRect/>
          </a:stretch>
        </p:blipFill>
        <p:spPr>
          <a:xfrm>
            <a:off x="724131" y="2154235"/>
            <a:ext cx="7695738" cy="3098355"/>
          </a:xfrm>
          <a:prstGeom prst="rect">
            <a:avLst/>
          </a:prstGeom>
        </p:spPr>
      </p:pic>
      <p:pic>
        <p:nvPicPr>
          <p:cNvPr id="10" name="Picture 9">
            <a:extLst>
              <a:ext uri="{FF2B5EF4-FFF2-40B4-BE49-F238E27FC236}">
                <a16:creationId xmlns:a16="http://schemas.microsoft.com/office/drawing/2014/main" id="{39D2E911-6737-29A2-6E8A-027D03B28C70}"/>
              </a:ext>
            </a:extLst>
          </p:cNvPr>
          <p:cNvPicPr>
            <a:picLocks noChangeAspect="1"/>
          </p:cNvPicPr>
          <p:nvPr userDrawn="1"/>
        </p:nvPicPr>
        <p:blipFill>
          <a:blip r:embed="rId15" cstate="print">
            <a:alphaModFix amt="85000"/>
            <a:extLst>
              <a:ext uri="{28A0092B-C50C-407E-A947-70E740481C1C}">
                <a14:useLocalDpi xmlns:a14="http://schemas.microsoft.com/office/drawing/2010/main" val="0"/>
              </a:ext>
            </a:extLst>
          </a:blip>
          <a:stretch>
            <a:fillRect/>
          </a:stretch>
        </p:blipFill>
        <p:spPr>
          <a:xfrm>
            <a:off x="8048644" y="136524"/>
            <a:ext cx="933411" cy="375797"/>
          </a:xfrm>
          <a:prstGeom prst="rect">
            <a:avLst/>
          </a:prstGeom>
        </p:spPr>
      </p:pic>
    </p:spTree>
    <p:extLst>
      <p:ext uri="{BB962C8B-B14F-4D97-AF65-F5344CB8AC3E}">
        <p14:creationId xmlns:p14="http://schemas.microsoft.com/office/powerpoint/2010/main" val="417658423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FF6582D-A22B-45F9-9693-6E157329B4B1}" type="datetimeFigureOut">
              <a:rPr lang="en-GB" smtClean="0"/>
              <a:t>12/08/2025</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DC17F9-581E-4139-BD67-67DE4BA9DA10}" type="slidenum">
              <a:rPr lang="en-GB" smtClean="0"/>
              <a:t>‹#›</a:t>
            </a:fld>
            <a:endParaRPr lang="en-GB"/>
          </a:p>
        </p:txBody>
      </p:sp>
      <p:sp>
        <p:nvSpPr>
          <p:cNvPr id="7" name="Footer Placeholder 2">
            <a:extLst>
              <a:ext uri="{FF2B5EF4-FFF2-40B4-BE49-F238E27FC236}">
                <a16:creationId xmlns:a16="http://schemas.microsoft.com/office/drawing/2014/main" id="{D8B48D96-FC30-F361-17D0-D3C5D0AA3107}"/>
              </a:ext>
            </a:extLst>
          </p:cNvPr>
          <p:cNvSpPr txBox="1">
            <a:spLocks/>
          </p:cNvSpPr>
          <p:nvPr userDrawn="1"/>
        </p:nvSpPr>
        <p:spPr>
          <a:xfrm>
            <a:off x="0" y="6595291"/>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13">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10B13CE1-5C62-226A-410D-A2CB7EC328C3}"/>
              </a:ext>
            </a:extLst>
          </p:cNvPr>
          <p:cNvSpPr txBox="1"/>
          <p:nvPr userDrawn="1"/>
        </p:nvSpPr>
        <p:spPr>
          <a:xfrm>
            <a:off x="6115050" y="6627168"/>
            <a:ext cx="3048000" cy="230832"/>
          </a:xfrm>
          <a:prstGeom prst="rect">
            <a:avLst/>
          </a:prstGeom>
          <a:noFill/>
        </p:spPr>
        <p:txBody>
          <a:bodyPr wrap="square" rtlCol="0">
            <a:spAutoFit/>
          </a:bodyPr>
          <a:lstStyle/>
          <a:p>
            <a:pPr algn="ctr"/>
            <a:r>
              <a:rPr lang="en-US" sz="900" i="0" dirty="0">
                <a:solidFill>
                  <a:schemeClr val="tx1"/>
                </a:solidFill>
                <a:effectLst/>
                <a:latin typeface="gg sans"/>
              </a:rPr>
              <a:t>© 2025 Exams Papers Practice. All Rights Reserved</a:t>
            </a:r>
            <a:endParaRPr lang="en-PH" sz="900" dirty="0">
              <a:solidFill>
                <a:schemeClr val="tx1"/>
              </a:solidFill>
            </a:endParaRPr>
          </a:p>
        </p:txBody>
      </p:sp>
      <p:pic>
        <p:nvPicPr>
          <p:cNvPr id="9" name="Picture 8">
            <a:extLst>
              <a:ext uri="{FF2B5EF4-FFF2-40B4-BE49-F238E27FC236}">
                <a16:creationId xmlns:a16="http://schemas.microsoft.com/office/drawing/2014/main" id="{58E64BB0-E282-C4BD-8352-41872871C4B3}"/>
              </a:ext>
            </a:extLst>
          </p:cNvPr>
          <p:cNvPicPr>
            <a:picLocks noChangeAspect="1"/>
          </p:cNvPicPr>
          <p:nvPr userDrawn="1"/>
        </p:nvPicPr>
        <p:blipFill>
          <a:blip r:embed="rId14" cstate="print">
            <a:alphaModFix amt="5000"/>
            <a:extLst>
              <a:ext uri="{28A0092B-C50C-407E-A947-70E740481C1C}">
                <a14:useLocalDpi xmlns:a14="http://schemas.microsoft.com/office/drawing/2010/main" val="0"/>
              </a:ext>
            </a:extLst>
          </a:blip>
          <a:stretch>
            <a:fillRect/>
          </a:stretch>
        </p:blipFill>
        <p:spPr>
          <a:xfrm>
            <a:off x="724131" y="2154235"/>
            <a:ext cx="7695738" cy="3098355"/>
          </a:xfrm>
          <a:prstGeom prst="rect">
            <a:avLst/>
          </a:prstGeom>
        </p:spPr>
      </p:pic>
      <p:pic>
        <p:nvPicPr>
          <p:cNvPr id="10" name="Picture 9">
            <a:extLst>
              <a:ext uri="{FF2B5EF4-FFF2-40B4-BE49-F238E27FC236}">
                <a16:creationId xmlns:a16="http://schemas.microsoft.com/office/drawing/2014/main" id="{BC4DFACC-C597-1FAD-B996-D137BA520786}"/>
              </a:ext>
            </a:extLst>
          </p:cNvPr>
          <p:cNvPicPr>
            <a:picLocks noChangeAspect="1"/>
          </p:cNvPicPr>
          <p:nvPr userDrawn="1"/>
        </p:nvPicPr>
        <p:blipFill>
          <a:blip r:embed="rId15" cstate="print">
            <a:alphaModFix amt="85000"/>
            <a:extLst>
              <a:ext uri="{28A0092B-C50C-407E-A947-70E740481C1C}">
                <a14:useLocalDpi xmlns:a14="http://schemas.microsoft.com/office/drawing/2010/main" val="0"/>
              </a:ext>
            </a:extLst>
          </a:blip>
          <a:stretch>
            <a:fillRect/>
          </a:stretch>
        </p:blipFill>
        <p:spPr>
          <a:xfrm>
            <a:off x="8048644" y="136524"/>
            <a:ext cx="933411" cy="375797"/>
          </a:xfrm>
          <a:prstGeom prst="rect">
            <a:avLst/>
          </a:prstGeom>
        </p:spPr>
      </p:pic>
    </p:spTree>
    <p:extLst>
      <p:ext uri="{BB962C8B-B14F-4D97-AF65-F5344CB8AC3E}">
        <p14:creationId xmlns:p14="http://schemas.microsoft.com/office/powerpoint/2010/main" val="251423185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A700AC9-BE85-411D-BCC8-555CF4C90A8F}" type="datetimeFigureOut">
              <a:rPr lang="en-GB" smtClean="0"/>
              <a:t>12/08/2025</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67CED8A-C367-46B6-8333-5617B3D2E688}" type="slidenum">
              <a:rPr lang="en-GB" smtClean="0"/>
              <a:t>‹#›</a:t>
            </a:fld>
            <a:endParaRPr lang="en-GB"/>
          </a:p>
        </p:txBody>
      </p:sp>
      <p:sp>
        <p:nvSpPr>
          <p:cNvPr id="7" name="Footer Placeholder 2">
            <a:extLst>
              <a:ext uri="{FF2B5EF4-FFF2-40B4-BE49-F238E27FC236}">
                <a16:creationId xmlns:a16="http://schemas.microsoft.com/office/drawing/2014/main" id="{598299CA-FEC1-92BE-BDC7-655395CD5AFE}"/>
              </a:ext>
            </a:extLst>
          </p:cNvPr>
          <p:cNvSpPr txBox="1">
            <a:spLocks/>
          </p:cNvSpPr>
          <p:nvPr userDrawn="1"/>
        </p:nvSpPr>
        <p:spPr>
          <a:xfrm>
            <a:off x="0" y="6595291"/>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13">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A915E274-9C63-8D2A-AB92-87ED2AAA1ABD}"/>
              </a:ext>
            </a:extLst>
          </p:cNvPr>
          <p:cNvSpPr txBox="1"/>
          <p:nvPr userDrawn="1"/>
        </p:nvSpPr>
        <p:spPr>
          <a:xfrm>
            <a:off x="6115050" y="6627168"/>
            <a:ext cx="3048000" cy="230832"/>
          </a:xfrm>
          <a:prstGeom prst="rect">
            <a:avLst/>
          </a:prstGeom>
          <a:noFill/>
        </p:spPr>
        <p:txBody>
          <a:bodyPr wrap="square" rtlCol="0">
            <a:spAutoFit/>
          </a:bodyPr>
          <a:lstStyle/>
          <a:p>
            <a:pPr algn="ctr"/>
            <a:r>
              <a:rPr lang="en-US" sz="900" i="0" dirty="0">
                <a:solidFill>
                  <a:schemeClr val="tx1"/>
                </a:solidFill>
                <a:effectLst/>
                <a:latin typeface="gg sans"/>
              </a:rPr>
              <a:t>© 2025 Exams Papers Practice. All Rights Reserved</a:t>
            </a:r>
            <a:endParaRPr lang="en-PH" sz="900" dirty="0">
              <a:solidFill>
                <a:schemeClr val="tx1"/>
              </a:solidFill>
            </a:endParaRPr>
          </a:p>
        </p:txBody>
      </p:sp>
      <p:pic>
        <p:nvPicPr>
          <p:cNvPr id="9" name="Picture 8">
            <a:extLst>
              <a:ext uri="{FF2B5EF4-FFF2-40B4-BE49-F238E27FC236}">
                <a16:creationId xmlns:a16="http://schemas.microsoft.com/office/drawing/2014/main" id="{3E5D32D0-BA2E-89B9-E7C9-21255A242D29}"/>
              </a:ext>
            </a:extLst>
          </p:cNvPr>
          <p:cNvPicPr>
            <a:picLocks noChangeAspect="1"/>
          </p:cNvPicPr>
          <p:nvPr userDrawn="1"/>
        </p:nvPicPr>
        <p:blipFill>
          <a:blip r:embed="rId14" cstate="print">
            <a:alphaModFix amt="5000"/>
            <a:extLst>
              <a:ext uri="{28A0092B-C50C-407E-A947-70E740481C1C}">
                <a14:useLocalDpi xmlns:a14="http://schemas.microsoft.com/office/drawing/2010/main" val="0"/>
              </a:ext>
            </a:extLst>
          </a:blip>
          <a:stretch>
            <a:fillRect/>
          </a:stretch>
        </p:blipFill>
        <p:spPr>
          <a:xfrm>
            <a:off x="724131" y="2154235"/>
            <a:ext cx="7695738" cy="3098355"/>
          </a:xfrm>
          <a:prstGeom prst="rect">
            <a:avLst/>
          </a:prstGeom>
        </p:spPr>
      </p:pic>
      <p:pic>
        <p:nvPicPr>
          <p:cNvPr id="10" name="Picture 9">
            <a:extLst>
              <a:ext uri="{FF2B5EF4-FFF2-40B4-BE49-F238E27FC236}">
                <a16:creationId xmlns:a16="http://schemas.microsoft.com/office/drawing/2014/main" id="{FB32D178-D714-B5AD-C8FB-4860FA867289}"/>
              </a:ext>
            </a:extLst>
          </p:cNvPr>
          <p:cNvPicPr>
            <a:picLocks noChangeAspect="1"/>
          </p:cNvPicPr>
          <p:nvPr userDrawn="1"/>
        </p:nvPicPr>
        <p:blipFill>
          <a:blip r:embed="rId15" cstate="print">
            <a:alphaModFix amt="85000"/>
            <a:extLst>
              <a:ext uri="{28A0092B-C50C-407E-A947-70E740481C1C}">
                <a14:useLocalDpi xmlns:a14="http://schemas.microsoft.com/office/drawing/2010/main" val="0"/>
              </a:ext>
            </a:extLst>
          </a:blip>
          <a:stretch>
            <a:fillRect/>
          </a:stretch>
        </p:blipFill>
        <p:spPr>
          <a:xfrm>
            <a:off x="8048644" y="136524"/>
            <a:ext cx="933411" cy="375797"/>
          </a:xfrm>
          <a:prstGeom prst="rect">
            <a:avLst/>
          </a:prstGeom>
        </p:spPr>
      </p:pic>
    </p:spTree>
    <p:extLst>
      <p:ext uri="{BB962C8B-B14F-4D97-AF65-F5344CB8AC3E}">
        <p14:creationId xmlns:p14="http://schemas.microsoft.com/office/powerpoint/2010/main" val="194679182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558A788-ECB7-4F0B-BBDE-7EA2F78D53B6}" type="datetimeFigureOut">
              <a:rPr lang="en-GB" smtClean="0"/>
              <a:t>12/08/2025</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F5290F5-FC6F-48F1-AD69-9271A7047E16}" type="slidenum">
              <a:rPr lang="en-GB" smtClean="0"/>
              <a:t>‹#›</a:t>
            </a:fld>
            <a:endParaRPr lang="en-GB"/>
          </a:p>
        </p:txBody>
      </p:sp>
      <p:sp>
        <p:nvSpPr>
          <p:cNvPr id="7" name="Footer Placeholder 2">
            <a:extLst>
              <a:ext uri="{FF2B5EF4-FFF2-40B4-BE49-F238E27FC236}">
                <a16:creationId xmlns:a16="http://schemas.microsoft.com/office/drawing/2014/main" id="{5AA05506-D6B2-3C8B-FED4-EBCD99657757}"/>
              </a:ext>
            </a:extLst>
          </p:cNvPr>
          <p:cNvSpPr txBox="1">
            <a:spLocks/>
          </p:cNvSpPr>
          <p:nvPr userDrawn="1"/>
        </p:nvSpPr>
        <p:spPr>
          <a:xfrm>
            <a:off x="0" y="6595291"/>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13">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3D1A380C-94FB-DE8F-0686-18DC65CE7FAE}"/>
              </a:ext>
            </a:extLst>
          </p:cNvPr>
          <p:cNvSpPr txBox="1"/>
          <p:nvPr userDrawn="1"/>
        </p:nvSpPr>
        <p:spPr>
          <a:xfrm>
            <a:off x="6115050" y="6627168"/>
            <a:ext cx="3048000" cy="230832"/>
          </a:xfrm>
          <a:prstGeom prst="rect">
            <a:avLst/>
          </a:prstGeom>
          <a:noFill/>
        </p:spPr>
        <p:txBody>
          <a:bodyPr wrap="square" rtlCol="0">
            <a:spAutoFit/>
          </a:bodyPr>
          <a:lstStyle/>
          <a:p>
            <a:pPr algn="ctr"/>
            <a:r>
              <a:rPr lang="en-US" sz="900" i="0" dirty="0">
                <a:solidFill>
                  <a:schemeClr val="tx1"/>
                </a:solidFill>
                <a:effectLst/>
                <a:latin typeface="gg sans"/>
              </a:rPr>
              <a:t>© 2025 Exams Papers Practice. All Rights Reserved</a:t>
            </a:r>
            <a:endParaRPr lang="en-PH" sz="900" dirty="0">
              <a:solidFill>
                <a:schemeClr val="tx1"/>
              </a:solidFill>
            </a:endParaRPr>
          </a:p>
        </p:txBody>
      </p:sp>
      <p:pic>
        <p:nvPicPr>
          <p:cNvPr id="9" name="Picture 8">
            <a:extLst>
              <a:ext uri="{FF2B5EF4-FFF2-40B4-BE49-F238E27FC236}">
                <a16:creationId xmlns:a16="http://schemas.microsoft.com/office/drawing/2014/main" id="{EAE2E182-446A-D12B-352D-07EAE491C687}"/>
              </a:ext>
            </a:extLst>
          </p:cNvPr>
          <p:cNvPicPr>
            <a:picLocks noChangeAspect="1"/>
          </p:cNvPicPr>
          <p:nvPr userDrawn="1"/>
        </p:nvPicPr>
        <p:blipFill>
          <a:blip r:embed="rId14" cstate="print">
            <a:alphaModFix amt="5000"/>
            <a:extLst>
              <a:ext uri="{28A0092B-C50C-407E-A947-70E740481C1C}">
                <a14:useLocalDpi xmlns:a14="http://schemas.microsoft.com/office/drawing/2010/main" val="0"/>
              </a:ext>
            </a:extLst>
          </a:blip>
          <a:stretch>
            <a:fillRect/>
          </a:stretch>
        </p:blipFill>
        <p:spPr>
          <a:xfrm>
            <a:off x="724131" y="2154235"/>
            <a:ext cx="7695738" cy="3098355"/>
          </a:xfrm>
          <a:prstGeom prst="rect">
            <a:avLst/>
          </a:prstGeom>
        </p:spPr>
      </p:pic>
      <p:pic>
        <p:nvPicPr>
          <p:cNvPr id="10" name="Picture 9">
            <a:extLst>
              <a:ext uri="{FF2B5EF4-FFF2-40B4-BE49-F238E27FC236}">
                <a16:creationId xmlns:a16="http://schemas.microsoft.com/office/drawing/2014/main" id="{71459312-D48F-10F2-C03E-A959509E6CD3}"/>
              </a:ext>
            </a:extLst>
          </p:cNvPr>
          <p:cNvPicPr>
            <a:picLocks noChangeAspect="1"/>
          </p:cNvPicPr>
          <p:nvPr userDrawn="1"/>
        </p:nvPicPr>
        <p:blipFill>
          <a:blip r:embed="rId15" cstate="print">
            <a:alphaModFix amt="85000"/>
            <a:extLst>
              <a:ext uri="{28A0092B-C50C-407E-A947-70E740481C1C}">
                <a14:useLocalDpi xmlns:a14="http://schemas.microsoft.com/office/drawing/2010/main" val="0"/>
              </a:ext>
            </a:extLst>
          </a:blip>
          <a:stretch>
            <a:fillRect/>
          </a:stretch>
        </p:blipFill>
        <p:spPr>
          <a:xfrm>
            <a:off x="8048644" y="136524"/>
            <a:ext cx="933411" cy="375797"/>
          </a:xfrm>
          <a:prstGeom prst="rect">
            <a:avLst/>
          </a:prstGeom>
        </p:spPr>
      </p:pic>
    </p:spTree>
    <p:extLst>
      <p:ext uri="{BB962C8B-B14F-4D97-AF65-F5344CB8AC3E}">
        <p14:creationId xmlns:p14="http://schemas.microsoft.com/office/powerpoint/2010/main" val="3628402536"/>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3BADDBD-E457-4BF2-87A5-DA10BCEF9523}" type="datetimeFigureOut">
              <a:rPr lang="en-GB" smtClean="0"/>
              <a:t>12/08/2025</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4C20188-675D-4E08-A746-7B1BCE32C103}" type="slidenum">
              <a:rPr lang="en-GB" smtClean="0"/>
              <a:t>‹#›</a:t>
            </a:fld>
            <a:endParaRPr lang="en-GB"/>
          </a:p>
        </p:txBody>
      </p:sp>
      <p:sp>
        <p:nvSpPr>
          <p:cNvPr id="7" name="Footer Placeholder 2">
            <a:extLst>
              <a:ext uri="{FF2B5EF4-FFF2-40B4-BE49-F238E27FC236}">
                <a16:creationId xmlns:a16="http://schemas.microsoft.com/office/drawing/2014/main" id="{A0BC636F-9399-BC4C-63D2-358275DE4B38}"/>
              </a:ext>
            </a:extLst>
          </p:cNvPr>
          <p:cNvSpPr txBox="1">
            <a:spLocks/>
          </p:cNvSpPr>
          <p:nvPr userDrawn="1"/>
        </p:nvSpPr>
        <p:spPr>
          <a:xfrm>
            <a:off x="0" y="6595291"/>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13">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6D9C7111-287E-80EB-B80C-1505C5E46E8F}"/>
              </a:ext>
            </a:extLst>
          </p:cNvPr>
          <p:cNvSpPr txBox="1"/>
          <p:nvPr userDrawn="1"/>
        </p:nvSpPr>
        <p:spPr>
          <a:xfrm>
            <a:off x="6115050" y="6627168"/>
            <a:ext cx="3048000" cy="230832"/>
          </a:xfrm>
          <a:prstGeom prst="rect">
            <a:avLst/>
          </a:prstGeom>
          <a:noFill/>
        </p:spPr>
        <p:txBody>
          <a:bodyPr wrap="square" rtlCol="0">
            <a:spAutoFit/>
          </a:bodyPr>
          <a:lstStyle/>
          <a:p>
            <a:pPr algn="ctr"/>
            <a:r>
              <a:rPr lang="en-US" sz="900" i="0" dirty="0">
                <a:solidFill>
                  <a:schemeClr val="tx1"/>
                </a:solidFill>
                <a:effectLst/>
                <a:latin typeface="gg sans"/>
              </a:rPr>
              <a:t>© 2025 Exams Papers Practice. All Rights Reserved</a:t>
            </a:r>
            <a:endParaRPr lang="en-PH" sz="900" dirty="0">
              <a:solidFill>
                <a:schemeClr val="tx1"/>
              </a:solidFill>
            </a:endParaRPr>
          </a:p>
        </p:txBody>
      </p:sp>
      <p:pic>
        <p:nvPicPr>
          <p:cNvPr id="9" name="Picture 8">
            <a:extLst>
              <a:ext uri="{FF2B5EF4-FFF2-40B4-BE49-F238E27FC236}">
                <a16:creationId xmlns:a16="http://schemas.microsoft.com/office/drawing/2014/main" id="{32E946D8-A54B-8649-297E-743E415F704B}"/>
              </a:ext>
            </a:extLst>
          </p:cNvPr>
          <p:cNvPicPr>
            <a:picLocks noChangeAspect="1"/>
          </p:cNvPicPr>
          <p:nvPr userDrawn="1"/>
        </p:nvPicPr>
        <p:blipFill>
          <a:blip r:embed="rId14" cstate="print">
            <a:alphaModFix amt="5000"/>
            <a:extLst>
              <a:ext uri="{28A0092B-C50C-407E-A947-70E740481C1C}">
                <a14:useLocalDpi xmlns:a14="http://schemas.microsoft.com/office/drawing/2010/main" val="0"/>
              </a:ext>
            </a:extLst>
          </a:blip>
          <a:stretch>
            <a:fillRect/>
          </a:stretch>
        </p:blipFill>
        <p:spPr>
          <a:xfrm>
            <a:off x="724131" y="2154235"/>
            <a:ext cx="7695738" cy="3098355"/>
          </a:xfrm>
          <a:prstGeom prst="rect">
            <a:avLst/>
          </a:prstGeom>
        </p:spPr>
      </p:pic>
      <p:pic>
        <p:nvPicPr>
          <p:cNvPr id="10" name="Picture 9">
            <a:extLst>
              <a:ext uri="{FF2B5EF4-FFF2-40B4-BE49-F238E27FC236}">
                <a16:creationId xmlns:a16="http://schemas.microsoft.com/office/drawing/2014/main" id="{FC1789A6-1BBB-660E-CE3B-20B44546AF49}"/>
              </a:ext>
            </a:extLst>
          </p:cNvPr>
          <p:cNvPicPr>
            <a:picLocks noChangeAspect="1"/>
          </p:cNvPicPr>
          <p:nvPr userDrawn="1"/>
        </p:nvPicPr>
        <p:blipFill>
          <a:blip r:embed="rId15" cstate="print">
            <a:alphaModFix amt="85000"/>
            <a:extLst>
              <a:ext uri="{28A0092B-C50C-407E-A947-70E740481C1C}">
                <a14:useLocalDpi xmlns:a14="http://schemas.microsoft.com/office/drawing/2010/main" val="0"/>
              </a:ext>
            </a:extLst>
          </a:blip>
          <a:stretch>
            <a:fillRect/>
          </a:stretch>
        </p:blipFill>
        <p:spPr>
          <a:xfrm>
            <a:off x="8048644" y="136524"/>
            <a:ext cx="933411" cy="375797"/>
          </a:xfrm>
          <a:prstGeom prst="rect">
            <a:avLst/>
          </a:prstGeom>
        </p:spPr>
      </p:pic>
    </p:spTree>
    <p:extLst>
      <p:ext uri="{BB962C8B-B14F-4D97-AF65-F5344CB8AC3E}">
        <p14:creationId xmlns:p14="http://schemas.microsoft.com/office/powerpoint/2010/main" val="2315554086"/>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svg"/><Relationship Id="rId7" Type="http://schemas.openxmlformats.org/officeDocument/2006/relationships/image" Target="../media/image8.sv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sv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5.xml"/></Relationships>
</file>

<file path=ppt/slides/_rels/slide1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svg"/><Relationship Id="rId2" Type="http://schemas.openxmlformats.org/officeDocument/2006/relationships/notesSlide" Target="../notesSlides/notesSlide1.xml"/><Relationship Id="rId1" Type="http://schemas.openxmlformats.org/officeDocument/2006/relationships/slideLayout" Target="../slideLayouts/slideLayout24.xml"/><Relationship Id="rId6" Type="http://schemas.openxmlformats.org/officeDocument/2006/relationships/image" Target="../media/image12.png"/><Relationship Id="rId5" Type="http://schemas.openxmlformats.org/officeDocument/2006/relationships/image" Target="../media/image11.sv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5.png"/><Relationship Id="rId7" Type="http://schemas.openxmlformats.org/officeDocument/2006/relationships/image" Target="../media/image11.svg"/><Relationship Id="rId2" Type="http://schemas.openxmlformats.org/officeDocument/2006/relationships/image" Target="../media/image14.png"/><Relationship Id="rId1" Type="http://schemas.openxmlformats.org/officeDocument/2006/relationships/slideLayout" Target="../slideLayouts/slideLayout13.xml"/><Relationship Id="rId6" Type="http://schemas.openxmlformats.org/officeDocument/2006/relationships/image" Target="../media/image10.png"/><Relationship Id="rId5" Type="http://schemas.openxmlformats.org/officeDocument/2006/relationships/image" Target="../media/image17.webp"/><Relationship Id="rId4" Type="http://schemas.openxmlformats.org/officeDocument/2006/relationships/image" Target="../media/image16.png"/><Relationship Id="rId9" Type="http://schemas.openxmlformats.org/officeDocument/2006/relationships/image" Target="../media/image19.svg"/></Relationships>
</file>

<file path=ppt/slides/_rels/slide6.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15.png"/><Relationship Id="rId7" Type="http://schemas.openxmlformats.org/officeDocument/2006/relationships/image" Target="../media/image19.svg"/><Relationship Id="rId2" Type="http://schemas.openxmlformats.org/officeDocument/2006/relationships/image" Target="../media/image14.png"/><Relationship Id="rId1" Type="http://schemas.openxmlformats.org/officeDocument/2006/relationships/slideLayout" Target="../slideLayouts/slideLayout13.xml"/><Relationship Id="rId6" Type="http://schemas.openxmlformats.org/officeDocument/2006/relationships/image" Target="../media/image18.png"/><Relationship Id="rId5" Type="http://schemas.openxmlformats.org/officeDocument/2006/relationships/image" Target="../media/image17.webp"/><Relationship Id="rId4" Type="http://schemas.openxmlformats.org/officeDocument/2006/relationships/image" Target="../media/image16.png"/><Relationship Id="rId9" Type="http://schemas.openxmlformats.org/officeDocument/2006/relationships/image" Target="../media/image13.svg"/></Relationships>
</file>

<file path=ppt/slides/_rels/slide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B176381-77DF-A453-1D33-2F5CC683AEE4}"/>
              </a:ext>
            </a:extLst>
          </p:cNvPr>
          <p:cNvSpPr txBox="1"/>
          <p:nvPr/>
        </p:nvSpPr>
        <p:spPr>
          <a:xfrm>
            <a:off x="393539" y="277792"/>
            <a:ext cx="8507393" cy="461665"/>
          </a:xfrm>
          <a:prstGeom prst="rect">
            <a:avLst/>
          </a:prstGeom>
          <a:solidFill>
            <a:schemeClr val="bg1"/>
          </a:solidFill>
          <a:ln w="38100">
            <a:solidFill>
              <a:srgbClr val="7030A0"/>
            </a:solidFill>
          </a:ln>
          <a:effectLst>
            <a:outerShdw blurRad="50800" dist="38100" dir="2700000" algn="tl" rotWithShape="0">
              <a:prstClr val="black">
                <a:alpha val="40000"/>
              </a:prstClr>
            </a:outerShdw>
          </a:effectLst>
        </p:spPr>
        <p:txBody>
          <a:bodyPr wrap="square" rtlCol="0">
            <a:spAutoFit/>
          </a:bodyPr>
          <a:lstStyle/>
          <a:p>
            <a:pPr algn="ctr"/>
            <a:r>
              <a:rPr lang="en-US" sz="2400" b="1" u="sng" dirty="0"/>
              <a:t>AQA English Language Paper 2 – Q4: Comparing Texts</a:t>
            </a:r>
            <a:endParaRPr lang="en-GB" sz="2400" b="1" u="sng" dirty="0"/>
          </a:p>
        </p:txBody>
      </p:sp>
      <p:sp>
        <p:nvSpPr>
          <p:cNvPr id="6" name="Oval 5">
            <a:extLst>
              <a:ext uri="{FF2B5EF4-FFF2-40B4-BE49-F238E27FC236}">
                <a16:creationId xmlns:a16="http://schemas.microsoft.com/office/drawing/2014/main" id="{353384E6-1EF2-26AA-ADF6-06BEE86A1182}"/>
              </a:ext>
            </a:extLst>
          </p:cNvPr>
          <p:cNvSpPr/>
          <p:nvPr/>
        </p:nvSpPr>
        <p:spPr>
          <a:xfrm>
            <a:off x="740780" y="1226916"/>
            <a:ext cx="2245488" cy="2202084"/>
          </a:xfrm>
          <a:prstGeom prst="ellipse">
            <a:avLst/>
          </a:prstGeom>
          <a:solidFill>
            <a:srgbClr val="7030A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Purpose</a:t>
            </a:r>
            <a:endParaRPr lang="en-GB" dirty="0"/>
          </a:p>
        </p:txBody>
      </p:sp>
      <p:sp>
        <p:nvSpPr>
          <p:cNvPr id="7" name="Oval 6">
            <a:extLst>
              <a:ext uri="{FF2B5EF4-FFF2-40B4-BE49-F238E27FC236}">
                <a16:creationId xmlns:a16="http://schemas.microsoft.com/office/drawing/2014/main" id="{7070849E-FBFC-C956-30D7-48AE5173AD9A}"/>
              </a:ext>
            </a:extLst>
          </p:cNvPr>
          <p:cNvSpPr/>
          <p:nvPr/>
        </p:nvSpPr>
        <p:spPr>
          <a:xfrm>
            <a:off x="1483489" y="2480358"/>
            <a:ext cx="2245488" cy="2202084"/>
          </a:xfrm>
          <a:prstGeom prst="ellipse">
            <a:avLst/>
          </a:prstGeom>
          <a:solidFill>
            <a:srgbClr val="7030A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Audience</a:t>
            </a:r>
            <a:endParaRPr lang="en-GB" dirty="0"/>
          </a:p>
        </p:txBody>
      </p:sp>
      <p:sp>
        <p:nvSpPr>
          <p:cNvPr id="8" name="Oval 7">
            <a:extLst>
              <a:ext uri="{FF2B5EF4-FFF2-40B4-BE49-F238E27FC236}">
                <a16:creationId xmlns:a16="http://schemas.microsoft.com/office/drawing/2014/main" id="{94C2D0AC-A4F4-BD26-E083-65D5C702D2BA}"/>
              </a:ext>
            </a:extLst>
          </p:cNvPr>
          <p:cNvSpPr/>
          <p:nvPr/>
        </p:nvSpPr>
        <p:spPr>
          <a:xfrm>
            <a:off x="740780" y="4068859"/>
            <a:ext cx="2245488" cy="2202084"/>
          </a:xfrm>
          <a:prstGeom prst="ellipse">
            <a:avLst/>
          </a:prstGeom>
          <a:solidFill>
            <a:srgbClr val="7030A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Type</a:t>
            </a:r>
            <a:endParaRPr lang="en-GB" dirty="0"/>
          </a:p>
        </p:txBody>
      </p:sp>
      <p:sp>
        <p:nvSpPr>
          <p:cNvPr id="9" name="TextBox 8">
            <a:extLst>
              <a:ext uri="{FF2B5EF4-FFF2-40B4-BE49-F238E27FC236}">
                <a16:creationId xmlns:a16="http://schemas.microsoft.com/office/drawing/2014/main" id="{463798F8-A8D0-996F-089F-E0D918DB41A6}"/>
              </a:ext>
            </a:extLst>
          </p:cNvPr>
          <p:cNvSpPr txBox="1"/>
          <p:nvPr/>
        </p:nvSpPr>
        <p:spPr>
          <a:xfrm>
            <a:off x="4572000" y="1111170"/>
            <a:ext cx="4213185" cy="3693319"/>
          </a:xfrm>
          <a:prstGeom prst="rect">
            <a:avLst/>
          </a:prstGeom>
          <a:solidFill>
            <a:schemeClr val="bg1"/>
          </a:solidFill>
          <a:ln w="38100">
            <a:solidFill>
              <a:srgbClr val="00B050"/>
            </a:solidFill>
          </a:ln>
          <a:effectLst>
            <a:outerShdw blurRad="50800" dist="38100" dir="2700000" algn="tl" rotWithShape="0">
              <a:prstClr val="black">
                <a:alpha val="40000"/>
              </a:prstClr>
            </a:outerShdw>
          </a:effectLst>
        </p:spPr>
        <p:txBody>
          <a:bodyPr wrap="square" rtlCol="0">
            <a:spAutoFit/>
          </a:bodyPr>
          <a:lstStyle/>
          <a:p>
            <a:r>
              <a:rPr lang="en-US" dirty="0"/>
              <a:t>Q4 of Paper 2 is all about comparing the two sources.</a:t>
            </a:r>
          </a:p>
          <a:p>
            <a:endParaRPr lang="en-US" dirty="0"/>
          </a:p>
          <a:p>
            <a:r>
              <a:rPr lang="en-US" dirty="0"/>
              <a:t>In order to help us do this, let’s think about </a:t>
            </a:r>
            <a:r>
              <a:rPr lang="en-US" b="1" dirty="0"/>
              <a:t>purpose, audience and type.</a:t>
            </a:r>
            <a:endParaRPr lang="en-US" dirty="0"/>
          </a:p>
          <a:p>
            <a:endParaRPr lang="en-US" dirty="0"/>
          </a:p>
          <a:p>
            <a:r>
              <a:rPr lang="en-US" dirty="0">
                <a:solidFill>
                  <a:srgbClr val="FF0000"/>
                </a:solidFill>
              </a:rPr>
              <a:t>What are the </a:t>
            </a:r>
            <a:r>
              <a:rPr lang="en-US" b="1" dirty="0">
                <a:solidFill>
                  <a:srgbClr val="FF0000"/>
                </a:solidFill>
              </a:rPr>
              <a:t>purposes </a:t>
            </a:r>
            <a:r>
              <a:rPr lang="en-US" dirty="0">
                <a:solidFill>
                  <a:srgbClr val="FF0000"/>
                </a:solidFill>
              </a:rPr>
              <a:t>of Source A and Source B?</a:t>
            </a:r>
          </a:p>
          <a:p>
            <a:r>
              <a:rPr lang="en-US" dirty="0">
                <a:solidFill>
                  <a:schemeClr val="accent2">
                    <a:lumMod val="50000"/>
                  </a:schemeClr>
                </a:solidFill>
              </a:rPr>
              <a:t>How are the </a:t>
            </a:r>
            <a:r>
              <a:rPr lang="en-US" b="1" dirty="0">
                <a:solidFill>
                  <a:schemeClr val="accent2">
                    <a:lumMod val="50000"/>
                  </a:schemeClr>
                </a:solidFill>
              </a:rPr>
              <a:t>audiences</a:t>
            </a:r>
            <a:r>
              <a:rPr lang="en-US" dirty="0">
                <a:solidFill>
                  <a:schemeClr val="accent2">
                    <a:lumMod val="50000"/>
                  </a:schemeClr>
                </a:solidFill>
              </a:rPr>
              <a:t> </a:t>
            </a:r>
            <a:r>
              <a:rPr lang="en-US" i="1" dirty="0">
                <a:solidFill>
                  <a:schemeClr val="accent2">
                    <a:lumMod val="50000"/>
                  </a:schemeClr>
                </a:solidFill>
              </a:rPr>
              <a:t>similar or different</a:t>
            </a:r>
            <a:r>
              <a:rPr lang="en-US" dirty="0">
                <a:solidFill>
                  <a:schemeClr val="accent2">
                    <a:lumMod val="50000"/>
                  </a:schemeClr>
                </a:solidFill>
              </a:rPr>
              <a:t> for the two sources?</a:t>
            </a:r>
          </a:p>
          <a:p>
            <a:r>
              <a:rPr lang="en-US" dirty="0">
                <a:solidFill>
                  <a:srgbClr val="00B050"/>
                </a:solidFill>
              </a:rPr>
              <a:t>Why might the </a:t>
            </a:r>
            <a:r>
              <a:rPr lang="en-US" b="1" dirty="0">
                <a:solidFill>
                  <a:srgbClr val="00B050"/>
                </a:solidFill>
              </a:rPr>
              <a:t>type</a:t>
            </a:r>
            <a:r>
              <a:rPr lang="en-US" dirty="0">
                <a:solidFill>
                  <a:srgbClr val="00B050"/>
                </a:solidFill>
              </a:rPr>
              <a:t> or form of the sources affect how the readers understand the texts? Provide examples.</a:t>
            </a:r>
            <a:endParaRPr lang="en-GB" dirty="0">
              <a:solidFill>
                <a:srgbClr val="00B050"/>
              </a:solidFill>
            </a:endParaRPr>
          </a:p>
        </p:txBody>
      </p:sp>
      <p:sp>
        <p:nvSpPr>
          <p:cNvPr id="10" name="TextBox 9">
            <a:extLst>
              <a:ext uri="{FF2B5EF4-FFF2-40B4-BE49-F238E27FC236}">
                <a16:creationId xmlns:a16="http://schemas.microsoft.com/office/drawing/2014/main" id="{85A877CD-73F5-DD43-505A-A653E7D63D52}"/>
              </a:ext>
            </a:extLst>
          </p:cNvPr>
          <p:cNvSpPr txBox="1"/>
          <p:nvPr/>
        </p:nvSpPr>
        <p:spPr>
          <a:xfrm>
            <a:off x="3923816" y="5005795"/>
            <a:ext cx="4838217" cy="1169551"/>
          </a:xfrm>
          <a:prstGeom prst="rect">
            <a:avLst/>
          </a:prstGeom>
          <a:solidFill>
            <a:schemeClr val="accent2">
              <a:lumMod val="20000"/>
              <a:lumOff val="80000"/>
            </a:schemeClr>
          </a:solidFill>
          <a:ln w="38100">
            <a:solidFill>
              <a:srgbClr val="7030A0"/>
            </a:solidFill>
          </a:ln>
          <a:effectLst>
            <a:outerShdw blurRad="50800" dist="38100" dir="2700000" algn="tl" rotWithShape="0">
              <a:prstClr val="black">
                <a:alpha val="40000"/>
              </a:prstClr>
            </a:outerShdw>
          </a:effectLst>
        </p:spPr>
        <p:txBody>
          <a:bodyPr wrap="square" rtlCol="0">
            <a:spAutoFit/>
          </a:bodyPr>
          <a:lstStyle/>
          <a:p>
            <a:r>
              <a:rPr lang="en-US" sz="1400" b="1" dirty="0"/>
              <a:t>Purpose: </a:t>
            </a:r>
            <a:r>
              <a:rPr lang="en-US" sz="1400" dirty="0"/>
              <a:t>What the writer is trying to achieve when writing their text (for example: writing to inform). </a:t>
            </a:r>
          </a:p>
          <a:p>
            <a:r>
              <a:rPr lang="en-US" sz="1400" b="1" dirty="0"/>
              <a:t>Audience: </a:t>
            </a:r>
            <a:r>
              <a:rPr lang="en-US" sz="1400" dirty="0"/>
              <a:t>Who the writer is writing to with their text.</a:t>
            </a:r>
          </a:p>
          <a:p>
            <a:r>
              <a:rPr lang="en-US" sz="1400" b="1" dirty="0"/>
              <a:t>Type: </a:t>
            </a:r>
            <a:r>
              <a:rPr lang="en-US" sz="1400" dirty="0"/>
              <a:t>The format of the text (speech, leaflet, article</a:t>
            </a:r>
            <a:r>
              <a:rPr lang="en-US" sz="1400"/>
              <a:t>, letter and so on).</a:t>
            </a:r>
            <a:endParaRPr lang="en-GB" sz="1400" b="1" dirty="0"/>
          </a:p>
        </p:txBody>
      </p:sp>
      <p:pic>
        <p:nvPicPr>
          <p:cNvPr id="12" name="Graphic 11">
            <a:extLst>
              <a:ext uri="{FF2B5EF4-FFF2-40B4-BE49-F238E27FC236}">
                <a16:creationId xmlns:a16="http://schemas.microsoft.com/office/drawing/2014/main" id="{D9AB9013-DD28-D3A5-F652-81C61B6C07A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483489" y="1379316"/>
            <a:ext cx="695928" cy="695928"/>
          </a:xfrm>
          <a:prstGeom prst="rect">
            <a:avLst/>
          </a:prstGeom>
        </p:spPr>
      </p:pic>
      <p:pic>
        <p:nvPicPr>
          <p:cNvPr id="14" name="Graphic 13">
            <a:extLst>
              <a:ext uri="{FF2B5EF4-FFF2-40B4-BE49-F238E27FC236}">
                <a16:creationId xmlns:a16="http://schemas.microsoft.com/office/drawing/2014/main" id="{48A1B43E-F3ED-734A-2143-3FFC00E709F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247371" y="2676295"/>
            <a:ext cx="738897" cy="715090"/>
          </a:xfrm>
          <a:prstGeom prst="rect">
            <a:avLst/>
          </a:prstGeom>
        </p:spPr>
      </p:pic>
      <p:pic>
        <p:nvPicPr>
          <p:cNvPr id="16" name="Graphic 15">
            <a:extLst>
              <a:ext uri="{FF2B5EF4-FFF2-40B4-BE49-F238E27FC236}">
                <a16:creationId xmlns:a16="http://schemas.microsoft.com/office/drawing/2014/main" id="{2FF07875-1A32-22F3-D39A-BB134DF71E1C}"/>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460340" y="4310480"/>
            <a:ext cx="777076" cy="777076"/>
          </a:xfrm>
          <a:prstGeom prst="rect">
            <a:avLst/>
          </a:prstGeom>
        </p:spPr>
      </p:pic>
    </p:spTree>
    <p:extLst>
      <p:ext uri="{BB962C8B-B14F-4D97-AF65-F5344CB8AC3E}">
        <p14:creationId xmlns:p14="http://schemas.microsoft.com/office/powerpoint/2010/main" val="20345730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5B8B2CC-CDAD-DF34-DE84-F3768ABCADE3}"/>
              </a:ext>
            </a:extLst>
          </p:cNvPr>
          <p:cNvSpPr txBox="1"/>
          <p:nvPr/>
        </p:nvSpPr>
        <p:spPr>
          <a:xfrm>
            <a:off x="1215958" y="1893149"/>
            <a:ext cx="6712084" cy="2862322"/>
          </a:xfrm>
          <a:prstGeom prst="rect">
            <a:avLst/>
          </a:prstGeom>
          <a:solidFill>
            <a:schemeClr val="bg1"/>
          </a:solidFill>
          <a:ln w="38100">
            <a:solidFill>
              <a:srgbClr val="7030A0"/>
            </a:solidFill>
          </a:ln>
          <a:effectLst>
            <a:outerShdw blurRad="50800" dist="38100" dir="2700000" algn="tl" rotWithShape="0">
              <a:prstClr val="black">
                <a:alpha val="40000"/>
              </a:prstClr>
            </a:outerShdw>
          </a:effectLst>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highlight>
                  <a:srgbClr val="FFFF00"/>
                </a:highlight>
                <a:uLnTx/>
                <a:uFillTx/>
                <a:latin typeface="Arial" panose="020B0604020202020204" pitchFamily="34" charset="0"/>
                <a:ea typeface="+mn-ea"/>
                <a:cs typeface="+mn-cs"/>
              </a:rPr>
              <a:t>For this question, you need to refer to the whole of Source A, together with the whole of Source B.</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highlight>
                  <a:srgbClr val="00FF00"/>
                </a:highlight>
                <a:uLnTx/>
                <a:uFillTx/>
                <a:latin typeface="Arial" panose="020B0604020202020204" pitchFamily="34" charset="0"/>
                <a:ea typeface="+mn-ea"/>
                <a:cs typeface="+mn-cs"/>
              </a:rPr>
              <a:t>Compare </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how </a:t>
            </a:r>
            <a:r>
              <a:rPr kumimoji="0" lang="en-US" sz="1800" b="0" i="0" u="none" strike="noStrike" kern="1200" cap="none" spc="0" normalizeH="0" baseline="0" noProof="0" dirty="0">
                <a:ln>
                  <a:noFill/>
                </a:ln>
                <a:solidFill>
                  <a:prstClr val="black"/>
                </a:solidFill>
                <a:effectLst/>
                <a:highlight>
                  <a:srgbClr val="00FFFF"/>
                </a:highlight>
                <a:uLnTx/>
                <a:uFillTx/>
                <a:latin typeface="Arial" panose="020B0604020202020204" pitchFamily="34" charset="0"/>
                <a:ea typeface="+mn-ea"/>
                <a:cs typeface="+mn-cs"/>
              </a:rPr>
              <a:t>the writers convey </a:t>
            </a:r>
            <a:r>
              <a:rPr kumimoji="0" lang="en-US" sz="1800" b="0" i="0" u="none" strike="noStrike" kern="1200" cap="none" spc="0" normalizeH="0" baseline="0" noProof="0" dirty="0">
                <a:ln>
                  <a:noFill/>
                </a:ln>
                <a:solidFill>
                  <a:prstClr val="black"/>
                </a:solidFill>
                <a:effectLst/>
                <a:highlight>
                  <a:srgbClr val="FF00FF"/>
                </a:highlight>
                <a:uLnTx/>
                <a:uFillTx/>
                <a:latin typeface="Arial" panose="020B0604020202020204" pitchFamily="34" charset="0"/>
                <a:ea typeface="+mn-ea"/>
                <a:cs typeface="+mn-cs"/>
              </a:rPr>
              <a:t>their different feelings and perspectives </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about </a:t>
            </a:r>
            <a:r>
              <a:rPr kumimoji="0" lang="en-US" sz="1800" b="0" i="0" u="none" strike="noStrike" kern="1200" cap="none" spc="0" normalizeH="0" baseline="0" noProof="0" dirty="0">
                <a:ln>
                  <a:noFill/>
                </a:ln>
                <a:solidFill>
                  <a:schemeClr val="bg1"/>
                </a:solidFill>
                <a:effectLst/>
                <a:highlight>
                  <a:srgbClr val="008080"/>
                </a:highlight>
                <a:uLnTx/>
                <a:uFillTx/>
                <a:latin typeface="Arial" panose="020B0604020202020204" pitchFamily="34" charset="0"/>
                <a:ea typeface="+mn-ea"/>
                <a:cs typeface="+mn-cs"/>
              </a:rPr>
              <a:t>their experiences of travelling on a train.</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In your answer, you could:</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a:t>
            </a:r>
            <a:r>
              <a:rPr kumimoji="0" lang="en-US" sz="1800" b="0" i="0" u="none" strike="noStrike" kern="1200" cap="none" spc="0" normalizeH="0" baseline="0" noProof="0" dirty="0">
                <a:ln>
                  <a:noFill/>
                </a:ln>
                <a:solidFill>
                  <a:prstClr val="black"/>
                </a:solidFill>
                <a:effectLst/>
                <a:highlight>
                  <a:srgbClr val="C0C0C0"/>
                </a:highlight>
                <a:uLnTx/>
                <a:uFillTx/>
                <a:latin typeface="Arial" panose="020B0604020202020204" pitchFamily="34" charset="0"/>
                <a:ea typeface="+mn-ea"/>
                <a:cs typeface="+mn-cs"/>
              </a:rPr>
              <a:t>compare their different feelings and perspectives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a:t>
            </a:r>
            <a:r>
              <a:rPr kumimoji="0" lang="en-US" sz="1800" b="0" i="0" u="none" strike="noStrike" kern="1200" cap="none" spc="0" normalizeH="0" baseline="0" noProof="0" dirty="0">
                <a:ln>
                  <a:noFill/>
                </a:ln>
                <a:solidFill>
                  <a:schemeClr val="bg1"/>
                </a:solidFill>
                <a:effectLst/>
                <a:highlight>
                  <a:srgbClr val="808000"/>
                </a:highlight>
                <a:uLnTx/>
                <a:uFillTx/>
                <a:latin typeface="Arial" panose="020B0604020202020204" pitchFamily="34" charset="0"/>
                <a:ea typeface="+mn-ea"/>
                <a:cs typeface="+mn-cs"/>
              </a:rPr>
              <a:t>comment on the methods the writers use to convey their feelings and perspectives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a:t>
            </a:r>
            <a:r>
              <a:rPr kumimoji="0" lang="en-US" sz="1800" b="0" i="0" u="none" strike="noStrike" kern="1200" cap="none" spc="0" normalizeH="0" baseline="0" noProof="0" dirty="0">
                <a:ln>
                  <a:noFill/>
                </a:ln>
                <a:solidFill>
                  <a:schemeClr val="bg1"/>
                </a:solidFill>
                <a:effectLst/>
                <a:highlight>
                  <a:srgbClr val="800000"/>
                </a:highlight>
                <a:uLnTx/>
                <a:uFillTx/>
                <a:latin typeface="Arial" panose="020B0604020202020204" pitchFamily="34" charset="0"/>
                <a:ea typeface="+mn-ea"/>
                <a:cs typeface="+mn-cs"/>
              </a:rPr>
              <a:t>support your response with references to both texts.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chemeClr val="bg1"/>
                </a:solidFill>
                <a:effectLst/>
                <a:highlight>
                  <a:srgbClr val="800000"/>
                </a:highlight>
                <a:uLnTx/>
                <a:uFillTx/>
                <a:latin typeface="Arial" panose="020B0604020202020204" pitchFamily="34" charset="0"/>
                <a:ea typeface="+mn-ea"/>
                <a:cs typeface="+mn-cs"/>
              </a:rPr>
              <a:t>[16 marks]</a:t>
            </a:r>
            <a:endParaRPr kumimoji="0" lang="en-GB" sz="1800" b="0" i="0" u="none" strike="noStrike" kern="1200" cap="none" spc="0" normalizeH="0" baseline="0" noProof="0" dirty="0">
              <a:ln>
                <a:noFill/>
              </a:ln>
              <a:solidFill>
                <a:schemeClr val="bg1"/>
              </a:solidFill>
              <a:effectLst/>
              <a:highlight>
                <a:srgbClr val="800000"/>
              </a:highligh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C3D28840-9606-F020-5F01-19FF465B16E1}"/>
              </a:ext>
            </a:extLst>
          </p:cNvPr>
          <p:cNvSpPr txBox="1"/>
          <p:nvPr/>
        </p:nvSpPr>
        <p:spPr>
          <a:xfrm>
            <a:off x="535021" y="223736"/>
            <a:ext cx="8073958" cy="1384995"/>
          </a:xfrm>
          <a:prstGeom prst="rect">
            <a:avLst/>
          </a:prstGeom>
          <a:solidFill>
            <a:schemeClr val="bg1"/>
          </a:solidFill>
          <a:ln w="38100">
            <a:solidFill>
              <a:srgbClr val="7030A0"/>
            </a:solidFill>
          </a:ln>
          <a:effectLst>
            <a:outerShdw blurRad="50800" dist="38100" dir="2700000" algn="tl" rotWithShape="0">
              <a:prstClr val="black">
                <a:alpha val="40000"/>
              </a:prstClr>
            </a:outerShdw>
          </a:effectLst>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Here is a Q6-style question which asks you to compare the two texts on the common theme of ‘football supporters’.</a:t>
            </a:r>
            <a:endPar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ABD54FB9-9EEB-7E8B-2911-4B031563BFA0}"/>
              </a:ext>
            </a:extLst>
          </p:cNvPr>
          <p:cNvSpPr txBox="1"/>
          <p:nvPr/>
        </p:nvSpPr>
        <p:spPr>
          <a:xfrm>
            <a:off x="535021" y="5039889"/>
            <a:ext cx="8073958" cy="1477328"/>
          </a:xfrm>
          <a:prstGeom prst="rect">
            <a:avLst/>
          </a:prstGeom>
          <a:solidFill>
            <a:schemeClr val="bg1"/>
          </a:solidFill>
          <a:ln w="38100">
            <a:solidFill>
              <a:srgbClr val="00B050"/>
            </a:solidFill>
          </a:ln>
          <a:effectLst>
            <a:outerShdw blurRad="50800" dist="38100" dir="2700000" algn="tl" rotWithShape="0">
              <a:prstClr val="black">
                <a:alpha val="40000"/>
              </a:prstClr>
            </a:outerShdw>
          </a:effectLst>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prstClr val="black"/>
                </a:solidFill>
                <a:effectLst/>
                <a:uLnTx/>
                <a:uFillTx/>
                <a:latin typeface="Calibri" panose="020F0502020204030204"/>
                <a:ea typeface="+mn-ea"/>
                <a:cs typeface="+mn-cs"/>
              </a:rPr>
              <a:t>This is worth 16 marks – it involves a lot of skills.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srgbClr val="FF0000"/>
                </a:solidFill>
                <a:effectLst/>
                <a:uLnTx/>
                <a:uFillTx/>
                <a:latin typeface="Calibri" panose="020F0502020204030204"/>
                <a:ea typeface="+mn-ea"/>
                <a:cs typeface="+mn-cs"/>
              </a:rPr>
              <a:t>What do you need to do to answer this question?</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srgbClr val="FFC000">
                    <a:lumMod val="50000"/>
                  </a:srgbClr>
                </a:solidFill>
                <a:effectLst/>
                <a:uLnTx/>
                <a:uFillTx/>
                <a:latin typeface="Calibri" panose="020F0502020204030204"/>
                <a:ea typeface="+mn-ea"/>
                <a:cs typeface="+mn-cs"/>
              </a:rPr>
              <a:t>What </a:t>
            </a:r>
            <a:r>
              <a:rPr kumimoji="0" lang="en-US" b="1" i="0" u="none" strike="noStrike" kern="1200" cap="none" spc="0" normalizeH="0" baseline="0" noProof="0" dirty="0">
                <a:ln>
                  <a:noFill/>
                </a:ln>
                <a:solidFill>
                  <a:srgbClr val="FFC000">
                    <a:lumMod val="50000"/>
                  </a:srgbClr>
                </a:solidFill>
                <a:effectLst/>
                <a:uLnTx/>
                <a:uFillTx/>
                <a:latin typeface="Calibri" panose="020F0502020204030204"/>
                <a:ea typeface="+mn-ea"/>
                <a:cs typeface="+mn-cs"/>
              </a:rPr>
              <a:t>elements</a:t>
            </a:r>
            <a:r>
              <a:rPr kumimoji="0" lang="en-US" b="0" i="0" u="none" strike="noStrike" kern="1200" cap="none" spc="0" normalizeH="0" baseline="0" noProof="0" dirty="0">
                <a:ln>
                  <a:noFill/>
                </a:ln>
                <a:solidFill>
                  <a:srgbClr val="FFC000">
                    <a:lumMod val="50000"/>
                  </a:srgbClr>
                </a:solidFill>
                <a:effectLst/>
                <a:uLnTx/>
                <a:uFillTx/>
                <a:latin typeface="Calibri" panose="020F0502020204030204"/>
                <a:ea typeface="+mn-ea"/>
                <a:cs typeface="+mn-cs"/>
              </a:rPr>
              <a:t> need to be included in your answer?</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srgbClr val="00B050"/>
                </a:solidFill>
                <a:effectLst/>
                <a:uLnTx/>
                <a:uFillTx/>
                <a:latin typeface="Calibri" panose="020F0502020204030204"/>
                <a:ea typeface="+mn-ea"/>
                <a:cs typeface="+mn-cs"/>
              </a:rPr>
              <a:t>Why is it so important to focus on the word </a:t>
            </a:r>
            <a:r>
              <a:rPr kumimoji="0" lang="en-US" b="0" i="0" u="none" strike="noStrike" kern="1200" cap="none" spc="0" normalizeH="0" baseline="0" noProof="0" dirty="0">
                <a:ln>
                  <a:noFill/>
                </a:ln>
                <a:solidFill>
                  <a:prstClr val="black"/>
                </a:solidFill>
                <a:effectLst/>
                <a:uLnTx/>
                <a:uFillTx/>
                <a:latin typeface="Calibri" panose="020F0502020204030204"/>
                <a:ea typeface="+mn-ea"/>
                <a:cs typeface="+mn-cs"/>
              </a:rPr>
              <a:t>‘</a:t>
            </a:r>
            <a:r>
              <a:rPr kumimoji="0" lang="en-US" b="0" i="0" u="none" strike="noStrike" kern="1200" cap="none" spc="0" normalizeH="0" baseline="0" noProof="0" dirty="0">
                <a:ln>
                  <a:noFill/>
                </a:ln>
                <a:solidFill>
                  <a:schemeClr val="bg1"/>
                </a:solidFill>
                <a:effectLst/>
                <a:highlight>
                  <a:srgbClr val="808000"/>
                </a:highlight>
                <a:uLnTx/>
                <a:uFillTx/>
                <a:latin typeface="Calibri" panose="020F0502020204030204"/>
                <a:ea typeface="+mn-ea"/>
                <a:cs typeface="+mn-cs"/>
              </a:rPr>
              <a:t>methods</a:t>
            </a:r>
            <a:r>
              <a:rPr kumimoji="0" lang="en-US" b="0" i="0" u="none" strike="noStrike" kern="1200" cap="none" spc="0" normalizeH="0" baseline="0" noProof="0" dirty="0">
                <a:ln>
                  <a:noFill/>
                </a:ln>
                <a:solidFill>
                  <a:prstClr val="black"/>
                </a:solidFill>
                <a:effectLst/>
                <a:uLnTx/>
                <a:uFillTx/>
                <a:latin typeface="Calibri" panose="020F0502020204030204"/>
                <a:ea typeface="+mn-ea"/>
                <a:cs typeface="+mn-cs"/>
              </a:rPr>
              <a:t>’</a:t>
            </a:r>
            <a:r>
              <a:rPr kumimoji="0" lang="en-US" b="0" i="0" u="none" strike="noStrike" kern="1200" cap="none" spc="0" normalizeH="0" baseline="0" noProof="0" dirty="0">
                <a:ln>
                  <a:noFill/>
                </a:ln>
                <a:solidFill>
                  <a:srgbClr val="00B050"/>
                </a:solidFill>
                <a:effectLst/>
                <a:uLnTx/>
                <a:uFillTx/>
                <a:latin typeface="Calibri" panose="020F0502020204030204"/>
                <a:ea typeface="+mn-ea"/>
                <a:cs typeface="+mn-cs"/>
              </a:rPr>
              <a:t>?</a:t>
            </a:r>
            <a:endParaRPr kumimoji="0" lang="en-GB" b="0" i="0" u="none" strike="noStrike" kern="1200" cap="none" spc="0" normalizeH="0" baseline="0" noProof="0" dirty="0">
              <a:ln>
                <a:noFill/>
              </a:ln>
              <a:solidFill>
                <a:srgbClr val="00B05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61027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0699DAC-4BEA-16AB-608B-6715DECC4FDE}"/>
              </a:ext>
            </a:extLst>
          </p:cNvPr>
          <p:cNvSpPr>
            <a:spLocks noGrp="1"/>
          </p:cNvSpPr>
          <p:nvPr>
            <p:ph idx="1"/>
          </p:nvPr>
        </p:nvSpPr>
        <p:spPr>
          <a:xfrm>
            <a:off x="327093" y="369651"/>
            <a:ext cx="2523112" cy="1225686"/>
          </a:xfrm>
          <a:solidFill>
            <a:schemeClr val="accent4">
              <a:lumMod val="20000"/>
              <a:lumOff val="80000"/>
            </a:schemeClr>
          </a:solidFill>
          <a:ln w="38100">
            <a:solidFill>
              <a:srgbClr val="002060"/>
            </a:solidFill>
          </a:ln>
          <a:effectLst>
            <a:outerShdw blurRad="50800" dist="38100" dir="2700000" algn="tl" rotWithShape="0">
              <a:prstClr val="black">
                <a:alpha val="40000"/>
              </a:prstClr>
            </a:outerShdw>
          </a:effectLst>
        </p:spPr>
        <p:txBody>
          <a:bodyPr>
            <a:normAutofit fontScale="92500" lnSpcReduction="10000"/>
          </a:bodyPr>
          <a:lstStyle/>
          <a:p>
            <a:pPr marL="0" indent="0">
              <a:buNone/>
            </a:pPr>
            <a:r>
              <a:rPr lang="en-US" sz="1600" dirty="0"/>
              <a:t>You must</a:t>
            </a:r>
            <a:r>
              <a:rPr lang="en-US" sz="1600" dirty="0">
                <a:highlight>
                  <a:srgbClr val="00FF00"/>
                </a:highlight>
              </a:rPr>
              <a:t> </a:t>
            </a:r>
            <a:r>
              <a:rPr lang="en-US" sz="1600" b="1" dirty="0">
                <a:highlight>
                  <a:srgbClr val="00FF00"/>
                </a:highlight>
              </a:rPr>
              <a:t>compare</a:t>
            </a:r>
            <a:r>
              <a:rPr lang="en-US" sz="1600" dirty="0">
                <a:highlight>
                  <a:srgbClr val="00FF00"/>
                </a:highlight>
              </a:rPr>
              <a:t> </a:t>
            </a:r>
            <a:r>
              <a:rPr lang="en-US" sz="1600" dirty="0"/>
              <a:t>the two texts. You cannot just write about both texts, you must discuss </a:t>
            </a:r>
            <a:r>
              <a:rPr lang="en-US" sz="1600" b="1" dirty="0"/>
              <a:t>how their feelings and perspectives are different</a:t>
            </a:r>
            <a:r>
              <a:rPr lang="en-US" sz="1600" dirty="0"/>
              <a:t>.</a:t>
            </a:r>
          </a:p>
        </p:txBody>
      </p:sp>
      <p:sp>
        <p:nvSpPr>
          <p:cNvPr id="4" name="TextBox 3">
            <a:extLst>
              <a:ext uri="{FF2B5EF4-FFF2-40B4-BE49-F238E27FC236}">
                <a16:creationId xmlns:a16="http://schemas.microsoft.com/office/drawing/2014/main" id="{E1DB4208-6BE4-E827-BA59-50C9A18180C7}"/>
              </a:ext>
            </a:extLst>
          </p:cNvPr>
          <p:cNvSpPr txBox="1"/>
          <p:nvPr/>
        </p:nvSpPr>
        <p:spPr>
          <a:xfrm>
            <a:off x="1215958" y="1893149"/>
            <a:ext cx="6712084" cy="1754326"/>
          </a:xfrm>
          <a:prstGeom prst="rect">
            <a:avLst/>
          </a:prstGeom>
          <a:solidFill>
            <a:schemeClr val="bg1"/>
          </a:solidFill>
          <a:ln w="38100">
            <a:solidFill>
              <a:srgbClr val="7030A0"/>
            </a:solidFill>
          </a:ln>
          <a:effectLst>
            <a:outerShdw blurRad="50800" dist="38100" dir="2700000" algn="tl" rotWithShape="0">
              <a:prstClr val="black">
                <a:alpha val="40000"/>
              </a:prstClr>
            </a:outerShdw>
          </a:effectLst>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highlight>
                  <a:srgbClr val="FFFF00"/>
                </a:highlight>
                <a:uLnTx/>
                <a:uFillTx/>
                <a:latin typeface="Arial" panose="020B0604020202020204" pitchFamily="34" charset="0"/>
                <a:ea typeface="+mn-ea"/>
                <a:cs typeface="+mn-cs"/>
              </a:rPr>
              <a:t>For this question, you need to refer to the whole of Source A, together with the whole of Source B.</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highlight>
                  <a:srgbClr val="00FF00"/>
                </a:highlight>
                <a:uLnTx/>
                <a:uFillTx/>
                <a:latin typeface="Arial" panose="020B0604020202020204" pitchFamily="34" charset="0"/>
                <a:ea typeface="+mn-ea"/>
                <a:cs typeface="+mn-cs"/>
              </a:rPr>
              <a:t>Compare </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how </a:t>
            </a:r>
            <a:r>
              <a:rPr kumimoji="0" lang="en-US" sz="1200" b="0" i="0" u="none" strike="noStrike" kern="1200" cap="none" spc="0" normalizeH="0" baseline="0" noProof="0" dirty="0">
                <a:ln>
                  <a:noFill/>
                </a:ln>
                <a:solidFill>
                  <a:prstClr val="black"/>
                </a:solidFill>
                <a:effectLst/>
                <a:highlight>
                  <a:srgbClr val="00FFFF"/>
                </a:highlight>
                <a:uLnTx/>
                <a:uFillTx/>
                <a:latin typeface="Arial" panose="020B0604020202020204" pitchFamily="34" charset="0"/>
                <a:ea typeface="+mn-ea"/>
                <a:cs typeface="+mn-cs"/>
              </a:rPr>
              <a:t>the writers convey </a:t>
            </a:r>
            <a:r>
              <a:rPr kumimoji="0" lang="en-US" sz="1200" b="0" i="0" u="none" strike="noStrike" kern="1200" cap="none" spc="0" normalizeH="0" baseline="0" noProof="0" dirty="0">
                <a:ln>
                  <a:noFill/>
                </a:ln>
                <a:solidFill>
                  <a:prstClr val="black"/>
                </a:solidFill>
                <a:effectLst/>
                <a:highlight>
                  <a:srgbClr val="FF00FF"/>
                </a:highlight>
                <a:uLnTx/>
                <a:uFillTx/>
                <a:latin typeface="Arial" panose="020B0604020202020204" pitchFamily="34" charset="0"/>
                <a:ea typeface="+mn-ea"/>
                <a:cs typeface="+mn-cs"/>
              </a:rPr>
              <a:t>their different feelings and perspectives </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about </a:t>
            </a:r>
            <a:r>
              <a:rPr kumimoji="0" lang="en-US" sz="1200" b="0" i="0" u="none" strike="noStrike" kern="1200" cap="none" spc="0" normalizeH="0" baseline="0" noProof="0" dirty="0">
                <a:ln>
                  <a:noFill/>
                </a:ln>
                <a:solidFill>
                  <a:schemeClr val="bg1"/>
                </a:solidFill>
                <a:effectLst/>
                <a:highlight>
                  <a:srgbClr val="008080"/>
                </a:highlight>
                <a:uLnTx/>
                <a:uFillTx/>
                <a:latin typeface="Arial" panose="020B0604020202020204" pitchFamily="34" charset="0"/>
                <a:ea typeface="+mn-ea"/>
                <a:cs typeface="+mn-cs"/>
              </a:rPr>
              <a:t>their experiences of travelling on a train.</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In your answer, you could:</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a:t>
            </a:r>
            <a:r>
              <a:rPr kumimoji="0" lang="en-US" sz="1200" b="0" i="0" u="none" strike="noStrike" kern="1200" cap="none" spc="0" normalizeH="0" baseline="0" noProof="0" dirty="0">
                <a:ln>
                  <a:noFill/>
                </a:ln>
                <a:solidFill>
                  <a:prstClr val="black"/>
                </a:solidFill>
                <a:effectLst/>
                <a:highlight>
                  <a:srgbClr val="C0C0C0"/>
                </a:highlight>
                <a:uLnTx/>
                <a:uFillTx/>
                <a:latin typeface="Arial" panose="020B0604020202020204" pitchFamily="34" charset="0"/>
                <a:ea typeface="+mn-ea"/>
                <a:cs typeface="+mn-cs"/>
              </a:rPr>
              <a:t>compare their different feelings and perspectives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a:t>
            </a:r>
            <a:r>
              <a:rPr kumimoji="0" lang="en-US" sz="1200" b="0" i="0" u="none" strike="noStrike" kern="1200" cap="none" spc="0" normalizeH="0" baseline="0" noProof="0" dirty="0">
                <a:ln>
                  <a:noFill/>
                </a:ln>
                <a:solidFill>
                  <a:schemeClr val="bg1"/>
                </a:solidFill>
                <a:effectLst/>
                <a:highlight>
                  <a:srgbClr val="808000"/>
                </a:highlight>
                <a:uLnTx/>
                <a:uFillTx/>
                <a:latin typeface="Arial" panose="020B0604020202020204" pitchFamily="34" charset="0"/>
                <a:ea typeface="+mn-ea"/>
                <a:cs typeface="+mn-cs"/>
              </a:rPr>
              <a:t>comment on the methods the writers use to convey their feelings and perspectives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a:t>
            </a:r>
            <a:r>
              <a:rPr kumimoji="0" lang="en-US" sz="1200" b="0" i="0" u="none" strike="noStrike" kern="1200" cap="none" spc="0" normalizeH="0" baseline="0" noProof="0" dirty="0">
                <a:ln>
                  <a:noFill/>
                </a:ln>
                <a:solidFill>
                  <a:schemeClr val="bg1"/>
                </a:solidFill>
                <a:effectLst/>
                <a:highlight>
                  <a:srgbClr val="800000"/>
                </a:highlight>
                <a:uLnTx/>
                <a:uFillTx/>
                <a:latin typeface="Arial" panose="020B0604020202020204" pitchFamily="34" charset="0"/>
                <a:ea typeface="+mn-ea"/>
                <a:cs typeface="+mn-cs"/>
              </a:rPr>
              <a:t>support your response with references to both texts.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chemeClr val="bg1"/>
                </a:solidFill>
                <a:effectLst/>
                <a:highlight>
                  <a:srgbClr val="800000"/>
                </a:highlight>
                <a:uLnTx/>
                <a:uFillTx/>
                <a:latin typeface="Arial" panose="020B0604020202020204" pitchFamily="34" charset="0"/>
                <a:ea typeface="+mn-ea"/>
                <a:cs typeface="+mn-cs"/>
              </a:rPr>
              <a:t>[16 marks]</a:t>
            </a:r>
            <a:endParaRPr kumimoji="0" lang="en-GB" sz="1200" b="0" i="0" u="none" strike="noStrike" kern="1200" cap="none" spc="0" normalizeH="0" baseline="0" noProof="0" dirty="0">
              <a:ln>
                <a:noFill/>
              </a:ln>
              <a:solidFill>
                <a:schemeClr val="bg1"/>
              </a:solidFill>
              <a:effectLst/>
              <a:highlight>
                <a:srgbClr val="800000"/>
              </a:highlight>
              <a:uLnTx/>
              <a:uFillTx/>
              <a:latin typeface="Calibri" panose="020F0502020204030204"/>
              <a:ea typeface="+mn-ea"/>
              <a:cs typeface="+mn-cs"/>
            </a:endParaRPr>
          </a:p>
        </p:txBody>
      </p:sp>
      <p:sp>
        <p:nvSpPr>
          <p:cNvPr id="5" name="Content Placeholder 2">
            <a:extLst>
              <a:ext uri="{FF2B5EF4-FFF2-40B4-BE49-F238E27FC236}">
                <a16:creationId xmlns:a16="http://schemas.microsoft.com/office/drawing/2014/main" id="{23D9169F-0BB5-8CB5-4E0B-B98455E4F790}"/>
              </a:ext>
            </a:extLst>
          </p:cNvPr>
          <p:cNvSpPr txBox="1">
            <a:spLocks/>
          </p:cNvSpPr>
          <p:nvPr/>
        </p:nvSpPr>
        <p:spPr>
          <a:xfrm>
            <a:off x="3310444" y="369651"/>
            <a:ext cx="2523112" cy="1225686"/>
          </a:xfrm>
          <a:prstGeom prst="rect">
            <a:avLst/>
          </a:prstGeom>
          <a:solidFill>
            <a:schemeClr val="accent4">
              <a:lumMod val="20000"/>
              <a:lumOff val="80000"/>
            </a:schemeClr>
          </a:solidFill>
          <a:ln w="38100">
            <a:solidFill>
              <a:srgbClr val="002060"/>
            </a:solidFill>
          </a:ln>
          <a:effectLst>
            <a:outerShdw blurRad="50800" dist="38100" dir="2700000" algn="tl" rotWithShape="0">
              <a:prstClr val="black">
                <a:alpha val="40000"/>
              </a:prstClr>
            </a:outerShdw>
          </a:effectLst>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You must explore how </a:t>
            </a:r>
            <a:r>
              <a:rPr kumimoji="0" lang="en-US" sz="1600" b="1" i="0" u="none" strike="noStrike" kern="1200" cap="none" spc="0" normalizeH="0" baseline="0" noProof="0" dirty="0">
                <a:ln>
                  <a:noFill/>
                </a:ln>
                <a:solidFill>
                  <a:prstClr val="black"/>
                </a:solidFill>
                <a:effectLst/>
                <a:highlight>
                  <a:srgbClr val="00FFFF"/>
                </a:highlight>
                <a:uLnTx/>
                <a:uFillTx/>
                <a:latin typeface="Calibri" panose="020F0502020204030204"/>
                <a:ea typeface="+mn-ea"/>
                <a:cs typeface="+mn-cs"/>
              </a:rPr>
              <a:t>the writers</a:t>
            </a:r>
            <a:r>
              <a:rPr kumimoji="0" lang="en-US" sz="1600" b="0" i="0" u="none" strike="noStrike" kern="1200" cap="none" spc="0" normalizeH="0" baseline="0" noProof="0" dirty="0">
                <a:ln>
                  <a:noFill/>
                </a:ln>
                <a:solidFill>
                  <a:prstClr val="black"/>
                </a:solidFill>
                <a:effectLst/>
                <a:highlight>
                  <a:srgbClr val="00FFFF"/>
                </a:highlight>
                <a:uLnTx/>
                <a:uFillTx/>
                <a:latin typeface="Calibri" panose="020F0502020204030204"/>
                <a:ea typeface="+mn-ea"/>
                <a:cs typeface="+mn-cs"/>
              </a:rPr>
              <a:t> </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convey their ideas. In this case, we are looking at the </a:t>
            </a:r>
            <a:r>
              <a:rPr lang="en-US" sz="1600" dirty="0">
                <a:solidFill>
                  <a:prstClr val="black"/>
                </a:solidFill>
                <a:latin typeface="Calibri" panose="020F0502020204030204"/>
              </a:rPr>
              <a:t>travel book extract and the letter to a friend.</a:t>
            </a:r>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Content Placeholder 2">
            <a:extLst>
              <a:ext uri="{FF2B5EF4-FFF2-40B4-BE49-F238E27FC236}">
                <a16:creationId xmlns:a16="http://schemas.microsoft.com/office/drawing/2014/main" id="{5AAC3CF6-B6A7-DFDE-5DCC-1420788109AA}"/>
              </a:ext>
            </a:extLst>
          </p:cNvPr>
          <p:cNvSpPr txBox="1">
            <a:spLocks/>
          </p:cNvSpPr>
          <p:nvPr/>
        </p:nvSpPr>
        <p:spPr>
          <a:xfrm>
            <a:off x="6293795" y="369651"/>
            <a:ext cx="2523112" cy="1225686"/>
          </a:xfrm>
          <a:prstGeom prst="rect">
            <a:avLst/>
          </a:prstGeom>
          <a:solidFill>
            <a:schemeClr val="accent4">
              <a:lumMod val="20000"/>
              <a:lumOff val="80000"/>
            </a:schemeClr>
          </a:solidFill>
          <a:ln w="38100">
            <a:solidFill>
              <a:srgbClr val="002060"/>
            </a:solidFill>
          </a:ln>
          <a:effectLst>
            <a:outerShdw blurRad="50800" dist="38100" dir="2700000" algn="tl" rotWithShape="0">
              <a:prstClr val="black">
                <a:alpha val="40000"/>
              </a:prstClr>
            </a:outerShdw>
          </a:effectLst>
        </p:spPr>
        <p:txBody>
          <a:bodyPr vert="horz" lIns="91440" tIns="45720" rIns="91440" bIns="45720" rtlCol="0">
            <a:normAutofit fontScale="850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20000"/>
              </a:lnSpc>
              <a:spcBef>
                <a:spcPts val="0"/>
              </a:spcBef>
              <a:spcAft>
                <a:spcPts val="0"/>
              </a:spcAft>
              <a:buClrTx/>
              <a:buSzTx/>
              <a:buFont typeface="Arial" panose="020B0604020202020204" pitchFamily="34" charset="0"/>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You must analyse the</a:t>
            </a:r>
            <a:r>
              <a:rPr kumimoji="0" lang="en-US" sz="1400" b="0" i="0" u="none" strike="noStrike" kern="1200" cap="none" spc="0" normalizeH="0" baseline="0" noProof="0" dirty="0">
                <a:ln>
                  <a:noFill/>
                </a:ln>
                <a:solidFill>
                  <a:prstClr val="black"/>
                </a:solidFill>
                <a:effectLst/>
                <a:highlight>
                  <a:srgbClr val="FF00FF"/>
                </a:highlight>
                <a:uLnTx/>
                <a:uFillTx/>
                <a:latin typeface="Calibri" panose="020F0502020204030204"/>
                <a:ea typeface="+mn-ea"/>
                <a:cs typeface="+mn-cs"/>
              </a:rPr>
              <a:t> </a:t>
            </a:r>
            <a:r>
              <a:rPr kumimoji="0" lang="en-US" sz="1400" b="1" i="0" u="none" strike="noStrike" kern="1200" cap="none" spc="0" normalizeH="0" baseline="0" noProof="0" dirty="0">
                <a:ln>
                  <a:noFill/>
                </a:ln>
                <a:solidFill>
                  <a:prstClr val="black"/>
                </a:solidFill>
                <a:effectLst/>
                <a:highlight>
                  <a:srgbClr val="FF00FF"/>
                </a:highlight>
                <a:uLnTx/>
                <a:uFillTx/>
                <a:latin typeface="Calibri" panose="020F0502020204030204"/>
                <a:ea typeface="+mn-ea"/>
                <a:cs typeface="+mn-cs"/>
              </a:rPr>
              <a:t>ideas</a:t>
            </a:r>
            <a:r>
              <a:rPr kumimoji="0" lang="en-US" sz="1400" b="0" i="0" u="none" strike="noStrike" kern="1200" cap="none" spc="0" normalizeH="0" baseline="0" noProof="0" dirty="0">
                <a:ln>
                  <a:noFill/>
                </a:ln>
                <a:solidFill>
                  <a:prstClr val="black"/>
                </a:solidFill>
                <a:effectLst/>
                <a:highlight>
                  <a:srgbClr val="FF00FF"/>
                </a:highlight>
                <a:uLnTx/>
                <a:uFillTx/>
                <a:latin typeface="Calibri" panose="020F0502020204030204"/>
                <a:ea typeface="+mn-ea"/>
                <a:cs typeface="+mn-cs"/>
              </a:rPr>
              <a:t> </a:t>
            </a: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in each text, but also the </a:t>
            </a:r>
            <a:r>
              <a:rPr kumimoji="0" lang="en-US" sz="1400" b="1" i="0" u="none" strike="noStrike" kern="1200" cap="none" spc="0" normalizeH="0" baseline="0" noProof="0" dirty="0">
                <a:ln>
                  <a:noFill/>
                </a:ln>
                <a:solidFill>
                  <a:prstClr val="black"/>
                </a:solidFill>
                <a:effectLst/>
                <a:highlight>
                  <a:srgbClr val="C0C0C0"/>
                </a:highlight>
                <a:uLnTx/>
                <a:uFillTx/>
                <a:latin typeface="Calibri" panose="020F0502020204030204"/>
                <a:ea typeface="+mn-ea"/>
                <a:cs typeface="+mn-cs"/>
              </a:rPr>
              <a:t>perspectives</a:t>
            </a: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 or viewpoints about </a:t>
            </a:r>
            <a:r>
              <a:rPr kumimoji="0" lang="en-US" sz="1400" b="1" i="0" u="none" strike="noStrike" kern="1200" cap="none" spc="0" normalizeH="0" baseline="0" noProof="0" dirty="0">
                <a:ln>
                  <a:noFill/>
                </a:ln>
                <a:solidFill>
                  <a:schemeClr val="bg1"/>
                </a:solidFill>
                <a:effectLst/>
                <a:highlight>
                  <a:srgbClr val="008080"/>
                </a:highlight>
                <a:uLnTx/>
                <a:uFillTx/>
                <a:latin typeface="Calibri" panose="020F0502020204030204"/>
                <a:ea typeface="+mn-ea"/>
                <a:cs typeface="+mn-cs"/>
              </a:rPr>
              <a:t>their experiences of travelling on a train. </a:t>
            </a:r>
            <a:r>
              <a:rPr kumimoji="0" lang="en-US" sz="1400" b="1" i="0" u="none" strike="noStrike" kern="1200" cap="none" spc="0" normalizeH="0" baseline="0" noProof="0" dirty="0">
                <a:ln>
                  <a:noFill/>
                </a:ln>
                <a:solidFill>
                  <a:prstClr val="black"/>
                </a:solidFill>
                <a:effectLst/>
                <a:uLnTx/>
                <a:uFillTx/>
                <a:latin typeface="Calibri" panose="020F0502020204030204"/>
                <a:ea typeface="+mn-ea"/>
                <a:cs typeface="+mn-cs"/>
              </a:rPr>
              <a:t>How do both writers present these experiences?</a:t>
            </a: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Content Placeholder 2">
            <a:extLst>
              <a:ext uri="{FF2B5EF4-FFF2-40B4-BE49-F238E27FC236}">
                <a16:creationId xmlns:a16="http://schemas.microsoft.com/office/drawing/2014/main" id="{969ACC49-E694-2E23-69B4-524EB0676D07}"/>
              </a:ext>
            </a:extLst>
          </p:cNvPr>
          <p:cNvSpPr txBox="1">
            <a:spLocks/>
          </p:cNvSpPr>
          <p:nvPr/>
        </p:nvSpPr>
        <p:spPr>
          <a:xfrm>
            <a:off x="327092" y="4222285"/>
            <a:ext cx="4167088" cy="2266063"/>
          </a:xfrm>
          <a:prstGeom prst="rect">
            <a:avLst/>
          </a:prstGeom>
          <a:solidFill>
            <a:schemeClr val="accent4">
              <a:lumMod val="20000"/>
              <a:lumOff val="80000"/>
            </a:schemeClr>
          </a:solidFill>
          <a:ln w="38100">
            <a:solidFill>
              <a:srgbClr val="002060"/>
            </a:solidFill>
          </a:ln>
          <a:effectLst>
            <a:outerShdw blurRad="50800" dist="38100" dir="2700000" algn="tl" rotWithShape="0">
              <a:prstClr val="black">
                <a:alpha val="40000"/>
              </a:prstClr>
            </a:outerShdw>
          </a:effectLst>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The word ‘</a:t>
            </a:r>
            <a:r>
              <a:rPr kumimoji="0" lang="en-US" sz="2000" b="0" i="0" u="none" strike="noStrike" kern="1200" cap="none" spc="0" normalizeH="0" baseline="0" noProof="0" dirty="0">
                <a:ln>
                  <a:noFill/>
                </a:ln>
                <a:solidFill>
                  <a:prstClr val="white"/>
                </a:solidFill>
                <a:effectLst/>
                <a:highlight>
                  <a:srgbClr val="808000"/>
                </a:highlight>
                <a:uLnTx/>
                <a:uFillTx/>
                <a:latin typeface="Calibri" panose="020F0502020204030204"/>
                <a:ea typeface="+mn-ea"/>
                <a:cs typeface="+mn-cs"/>
              </a:rPr>
              <a:t>methods</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is so important because it is asking you to look at the </a:t>
            </a: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language and techniques </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used by both writers to convey or get across their ideas and views. You cannot get 16 marks unless you </a:t>
            </a: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explore HOW the writers get across their ideas and how they affect the readers.</a:t>
            </a:r>
          </a:p>
        </p:txBody>
      </p:sp>
      <p:sp>
        <p:nvSpPr>
          <p:cNvPr id="8" name="Content Placeholder 2">
            <a:extLst>
              <a:ext uri="{FF2B5EF4-FFF2-40B4-BE49-F238E27FC236}">
                <a16:creationId xmlns:a16="http://schemas.microsoft.com/office/drawing/2014/main" id="{80449633-38C6-0336-50D9-A4C6D8388B11}"/>
              </a:ext>
            </a:extLst>
          </p:cNvPr>
          <p:cNvSpPr txBox="1">
            <a:spLocks/>
          </p:cNvSpPr>
          <p:nvPr/>
        </p:nvSpPr>
        <p:spPr>
          <a:xfrm>
            <a:off x="4649821" y="4222284"/>
            <a:ext cx="4167089" cy="2266063"/>
          </a:xfrm>
          <a:prstGeom prst="rect">
            <a:avLst/>
          </a:prstGeom>
          <a:solidFill>
            <a:schemeClr val="accent4">
              <a:lumMod val="20000"/>
              <a:lumOff val="80000"/>
            </a:schemeClr>
          </a:solidFill>
          <a:ln w="38100">
            <a:solidFill>
              <a:srgbClr val="002060"/>
            </a:solidFill>
          </a:ln>
          <a:effectLst>
            <a:outerShdw blurRad="50800" dist="38100" dir="2700000" algn="tl" rotWithShape="0">
              <a:prstClr val="black">
                <a:alpha val="40000"/>
              </a:prstClr>
            </a:outerShdw>
          </a:effectLst>
        </p:spPr>
        <p:txBody>
          <a:bodyPr vert="horz" lIns="91440" tIns="45720" rIns="91440" bIns="45720" rtlCol="0">
            <a:normAutofit fontScale="850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Finally, you must include </a:t>
            </a:r>
            <a:r>
              <a:rPr kumimoji="0" lang="en-US" sz="2800" b="0" i="0" u="none" strike="noStrike" kern="1200" cap="none" spc="0" normalizeH="0" baseline="0" noProof="0" dirty="0">
                <a:ln>
                  <a:noFill/>
                </a:ln>
                <a:solidFill>
                  <a:prstClr val="white"/>
                </a:solidFill>
                <a:effectLst/>
                <a:highlight>
                  <a:srgbClr val="800000"/>
                </a:highlight>
                <a:uLnTx/>
                <a:uFillTx/>
                <a:latin typeface="Calibri" panose="020F0502020204030204"/>
                <a:ea typeface="+mn-ea"/>
                <a:cs typeface="+mn-cs"/>
              </a:rPr>
              <a:t>examples or quotations</a:t>
            </a:r>
            <a:r>
              <a:rPr kumimoji="0" lang="en-US" sz="2800" b="0" i="0" u="none" strike="noStrike" kern="1200" cap="none" spc="0" normalizeH="0" baseline="0" noProof="0" dirty="0">
                <a:ln>
                  <a:noFill/>
                </a:ln>
                <a:solidFill>
                  <a:prstClr val="black"/>
                </a:solidFill>
                <a:effectLst/>
                <a:highlight>
                  <a:srgbClr val="800000"/>
                </a:highlight>
                <a:uLnTx/>
                <a:uFillTx/>
                <a:latin typeface="Calibri" panose="020F0502020204030204"/>
                <a:ea typeface="+mn-ea"/>
                <a:cs typeface="+mn-cs"/>
              </a:rPr>
              <a:t> </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from both texts to back up your interpretations about the writers’ ideas and perspectives. Without using examples, you cannot get 16/16. </a:t>
            </a:r>
          </a:p>
        </p:txBody>
      </p:sp>
    </p:spTree>
    <p:extLst>
      <p:ext uri="{BB962C8B-B14F-4D97-AF65-F5344CB8AC3E}">
        <p14:creationId xmlns:p14="http://schemas.microsoft.com/office/powerpoint/2010/main" val="5811419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C43430-5471-4684-93EB-308C08B57369}"/>
              </a:ext>
            </a:extLst>
          </p:cNvPr>
          <p:cNvSpPr>
            <a:spLocks noGrp="1"/>
          </p:cNvSpPr>
          <p:nvPr>
            <p:ph type="title"/>
          </p:nvPr>
        </p:nvSpPr>
        <p:spPr>
          <a:xfrm>
            <a:off x="628650" y="365127"/>
            <a:ext cx="7886700" cy="711320"/>
          </a:xfrm>
          <a:solidFill>
            <a:schemeClr val="bg1"/>
          </a:solidFill>
          <a:ln w="38100">
            <a:solidFill>
              <a:srgbClr val="7030A0"/>
            </a:solidFill>
          </a:ln>
          <a:effectLst>
            <a:outerShdw blurRad="50800" dist="38100" dir="2700000" algn="tl" rotWithShape="0">
              <a:prstClr val="black">
                <a:alpha val="40000"/>
              </a:prstClr>
            </a:outerShdw>
          </a:effectLst>
        </p:spPr>
        <p:txBody>
          <a:bodyPr>
            <a:normAutofit/>
          </a:bodyPr>
          <a:lstStyle/>
          <a:p>
            <a:r>
              <a:rPr lang="en-US" sz="2800" dirty="0"/>
              <a:t>Let’s recap our ideas for this Q4 task</a:t>
            </a:r>
            <a:endParaRPr lang="en-GB" sz="2800" dirty="0"/>
          </a:p>
        </p:txBody>
      </p:sp>
      <p:pic>
        <p:nvPicPr>
          <p:cNvPr id="10" name="Picture 9">
            <a:extLst>
              <a:ext uri="{FF2B5EF4-FFF2-40B4-BE49-F238E27FC236}">
                <a16:creationId xmlns:a16="http://schemas.microsoft.com/office/drawing/2014/main" id="{C0F4D8BF-5022-B7CB-71B0-16C45449D43F}"/>
              </a:ext>
            </a:extLst>
          </p:cNvPr>
          <p:cNvPicPr>
            <a:picLocks noChangeAspect="1"/>
          </p:cNvPicPr>
          <p:nvPr/>
        </p:nvPicPr>
        <p:blipFill>
          <a:blip r:embed="rId2"/>
          <a:stretch>
            <a:fillRect/>
          </a:stretch>
        </p:blipFill>
        <p:spPr>
          <a:xfrm>
            <a:off x="628650" y="1412897"/>
            <a:ext cx="1395573" cy="2354320"/>
          </a:xfrm>
          <a:prstGeom prst="rect">
            <a:avLst/>
          </a:prstGeom>
        </p:spPr>
      </p:pic>
      <p:sp>
        <p:nvSpPr>
          <p:cNvPr id="11" name="TextBox 10">
            <a:extLst>
              <a:ext uri="{FF2B5EF4-FFF2-40B4-BE49-F238E27FC236}">
                <a16:creationId xmlns:a16="http://schemas.microsoft.com/office/drawing/2014/main" id="{15E0CE32-FD64-67E5-6DC7-26F540A68B3A}"/>
              </a:ext>
            </a:extLst>
          </p:cNvPr>
          <p:cNvSpPr txBox="1"/>
          <p:nvPr/>
        </p:nvSpPr>
        <p:spPr>
          <a:xfrm>
            <a:off x="2442260" y="1412897"/>
            <a:ext cx="2959500" cy="1600438"/>
          </a:xfrm>
          <a:prstGeom prst="rect">
            <a:avLst/>
          </a:prstGeom>
          <a:solidFill>
            <a:schemeClr val="accent4">
              <a:lumMod val="20000"/>
              <a:lumOff val="80000"/>
            </a:schemeClr>
          </a:solidFill>
          <a:ln w="38100">
            <a:solidFill>
              <a:srgbClr val="7030A0"/>
            </a:solidFill>
          </a:ln>
          <a:effectLst>
            <a:outerShdw blurRad="50800" dist="38100" dir="2700000" algn="tl" rotWithShape="0">
              <a:prstClr val="black">
                <a:alpha val="40000"/>
              </a:prstClr>
            </a:outerShdw>
          </a:effectLst>
        </p:spPr>
        <p:txBody>
          <a:bodyPr wrap="square" rtlCol="0">
            <a:spAutoFit/>
          </a:bodyPr>
          <a:lstStyle/>
          <a:p>
            <a:r>
              <a:rPr lang="en-US" sz="1400" b="1" dirty="0"/>
              <a:t>Source A:</a:t>
            </a:r>
          </a:p>
          <a:p>
            <a:endParaRPr lang="en-US" sz="1400" dirty="0"/>
          </a:p>
          <a:p>
            <a:r>
              <a:rPr lang="en-US" sz="1400" b="1" dirty="0"/>
              <a:t>Purpose: </a:t>
            </a:r>
            <a:r>
              <a:rPr lang="en-US" sz="1400" dirty="0"/>
              <a:t>To describe, to explain, to entertain</a:t>
            </a:r>
          </a:p>
          <a:p>
            <a:r>
              <a:rPr lang="en-US" sz="1400" b="1" dirty="0"/>
              <a:t>Audience: </a:t>
            </a:r>
            <a:r>
              <a:rPr lang="en-US" sz="1400" dirty="0"/>
              <a:t>Readers with an interest in travel from the 1930s.</a:t>
            </a:r>
          </a:p>
          <a:p>
            <a:r>
              <a:rPr lang="en-US" sz="1400" b="1" dirty="0"/>
              <a:t>Type: </a:t>
            </a:r>
            <a:r>
              <a:rPr lang="en-US" sz="1400" dirty="0"/>
              <a:t>An extract from a travel book.</a:t>
            </a:r>
            <a:endParaRPr lang="en-GB" sz="1400" dirty="0"/>
          </a:p>
        </p:txBody>
      </p:sp>
      <p:sp>
        <p:nvSpPr>
          <p:cNvPr id="12" name="TextBox 11">
            <a:extLst>
              <a:ext uri="{FF2B5EF4-FFF2-40B4-BE49-F238E27FC236}">
                <a16:creationId xmlns:a16="http://schemas.microsoft.com/office/drawing/2014/main" id="{991A0E0C-376D-9432-B9E2-B1F57E0DCC74}"/>
              </a:ext>
            </a:extLst>
          </p:cNvPr>
          <p:cNvSpPr txBox="1"/>
          <p:nvPr/>
        </p:nvSpPr>
        <p:spPr>
          <a:xfrm>
            <a:off x="5555849" y="1412897"/>
            <a:ext cx="2959501" cy="1600438"/>
          </a:xfrm>
          <a:prstGeom prst="rect">
            <a:avLst/>
          </a:prstGeom>
          <a:solidFill>
            <a:schemeClr val="accent2">
              <a:lumMod val="20000"/>
              <a:lumOff val="80000"/>
            </a:schemeClr>
          </a:solidFill>
          <a:ln w="38100">
            <a:solidFill>
              <a:srgbClr val="7030A0"/>
            </a:solidFill>
          </a:ln>
          <a:effectLst>
            <a:outerShdw blurRad="50800" dist="38100" dir="2700000" algn="tl" rotWithShape="0">
              <a:prstClr val="black">
                <a:alpha val="40000"/>
              </a:prstClr>
            </a:outerShdw>
          </a:effectLst>
        </p:spPr>
        <p:txBody>
          <a:bodyPr wrap="square" rtlCol="0">
            <a:spAutoFit/>
          </a:bodyPr>
          <a:lstStyle/>
          <a:p>
            <a:r>
              <a:rPr lang="en-US" sz="1400" b="1" dirty="0"/>
              <a:t>Source B:</a:t>
            </a:r>
          </a:p>
          <a:p>
            <a:endParaRPr lang="en-US" sz="1400" dirty="0"/>
          </a:p>
          <a:p>
            <a:r>
              <a:rPr lang="en-US" sz="1400" b="1" dirty="0"/>
              <a:t>Purpose: </a:t>
            </a:r>
            <a:r>
              <a:rPr lang="en-US" sz="1400" dirty="0"/>
              <a:t>To describe, to explain, to entertain</a:t>
            </a:r>
          </a:p>
          <a:p>
            <a:r>
              <a:rPr lang="en-US" sz="1400" b="1" dirty="0"/>
              <a:t>Audience: </a:t>
            </a:r>
            <a:r>
              <a:rPr lang="en-US" sz="1400" dirty="0"/>
              <a:t>Kemble’s friend from the late Victorian period.</a:t>
            </a:r>
          </a:p>
          <a:p>
            <a:r>
              <a:rPr lang="en-US" sz="1400" b="1" dirty="0"/>
              <a:t>Type: </a:t>
            </a:r>
            <a:r>
              <a:rPr lang="en-US" sz="1400" dirty="0"/>
              <a:t>A letter written to a friend. </a:t>
            </a:r>
            <a:endParaRPr lang="en-GB" sz="1400" dirty="0"/>
          </a:p>
        </p:txBody>
      </p:sp>
      <p:sp>
        <p:nvSpPr>
          <p:cNvPr id="13" name="TextBox 12">
            <a:extLst>
              <a:ext uri="{FF2B5EF4-FFF2-40B4-BE49-F238E27FC236}">
                <a16:creationId xmlns:a16="http://schemas.microsoft.com/office/drawing/2014/main" id="{F20521AB-8FAF-C774-C35A-0A364827C352}"/>
              </a:ext>
            </a:extLst>
          </p:cNvPr>
          <p:cNvSpPr txBox="1"/>
          <p:nvPr/>
        </p:nvSpPr>
        <p:spPr>
          <a:xfrm>
            <a:off x="2442260" y="3174178"/>
            <a:ext cx="2959500" cy="523220"/>
          </a:xfrm>
          <a:prstGeom prst="rect">
            <a:avLst/>
          </a:prstGeom>
          <a:solidFill>
            <a:schemeClr val="accent4">
              <a:lumMod val="20000"/>
              <a:lumOff val="80000"/>
            </a:schemeClr>
          </a:solidFill>
          <a:ln w="38100">
            <a:solidFill>
              <a:srgbClr val="7030A0"/>
            </a:solidFill>
          </a:ln>
          <a:effectLst>
            <a:outerShdw blurRad="50800" dist="38100" dir="2700000" algn="tl" rotWithShape="0">
              <a:prstClr val="black">
                <a:alpha val="40000"/>
              </a:prstClr>
            </a:outerShdw>
          </a:effectLst>
        </p:spPr>
        <p:txBody>
          <a:bodyPr wrap="square" rtlCol="0">
            <a:spAutoFit/>
          </a:bodyPr>
          <a:lstStyle/>
          <a:p>
            <a:r>
              <a:rPr lang="en-US" sz="1400" b="1" dirty="0"/>
              <a:t>Tone: </a:t>
            </a:r>
            <a:r>
              <a:rPr lang="en-US" sz="1400" dirty="0"/>
              <a:t>Disappointed, frustrated, angry, panic-stricken, confused, relieved. </a:t>
            </a:r>
            <a:endParaRPr lang="en-GB" sz="1400" dirty="0"/>
          </a:p>
        </p:txBody>
      </p:sp>
      <p:sp>
        <p:nvSpPr>
          <p:cNvPr id="14" name="TextBox 13">
            <a:extLst>
              <a:ext uri="{FF2B5EF4-FFF2-40B4-BE49-F238E27FC236}">
                <a16:creationId xmlns:a16="http://schemas.microsoft.com/office/drawing/2014/main" id="{2A47B60F-BAC5-C5BE-B3BD-3870D04B677B}"/>
              </a:ext>
            </a:extLst>
          </p:cNvPr>
          <p:cNvSpPr txBox="1"/>
          <p:nvPr/>
        </p:nvSpPr>
        <p:spPr>
          <a:xfrm>
            <a:off x="5555849" y="3174178"/>
            <a:ext cx="2959501" cy="523220"/>
          </a:xfrm>
          <a:prstGeom prst="rect">
            <a:avLst/>
          </a:prstGeom>
          <a:solidFill>
            <a:schemeClr val="accent2">
              <a:lumMod val="20000"/>
              <a:lumOff val="80000"/>
            </a:schemeClr>
          </a:solidFill>
          <a:ln w="38100">
            <a:solidFill>
              <a:srgbClr val="7030A0"/>
            </a:solidFill>
          </a:ln>
          <a:effectLst>
            <a:outerShdw blurRad="50800" dist="38100" dir="2700000" algn="tl" rotWithShape="0">
              <a:prstClr val="black">
                <a:alpha val="40000"/>
              </a:prstClr>
            </a:outerShdw>
          </a:effectLst>
        </p:spPr>
        <p:txBody>
          <a:bodyPr wrap="square" rtlCol="0">
            <a:spAutoFit/>
          </a:bodyPr>
          <a:lstStyle/>
          <a:p>
            <a:r>
              <a:rPr lang="en-US" sz="1400" b="1" dirty="0"/>
              <a:t>Tone: </a:t>
            </a:r>
            <a:r>
              <a:rPr lang="en-US" sz="1400" dirty="0"/>
              <a:t>Jovial, joyful, happy, excited. </a:t>
            </a:r>
          </a:p>
          <a:p>
            <a:endParaRPr lang="en-GB" sz="1400" dirty="0"/>
          </a:p>
        </p:txBody>
      </p:sp>
      <p:sp>
        <p:nvSpPr>
          <p:cNvPr id="15" name="TextBox 14">
            <a:extLst>
              <a:ext uri="{FF2B5EF4-FFF2-40B4-BE49-F238E27FC236}">
                <a16:creationId xmlns:a16="http://schemas.microsoft.com/office/drawing/2014/main" id="{EB6849B8-806F-E9C9-5315-21A7866A5285}"/>
              </a:ext>
            </a:extLst>
          </p:cNvPr>
          <p:cNvSpPr txBox="1"/>
          <p:nvPr/>
        </p:nvSpPr>
        <p:spPr>
          <a:xfrm>
            <a:off x="2442260" y="3858241"/>
            <a:ext cx="2959500" cy="523220"/>
          </a:xfrm>
          <a:prstGeom prst="rect">
            <a:avLst/>
          </a:prstGeom>
          <a:solidFill>
            <a:schemeClr val="accent4">
              <a:lumMod val="20000"/>
              <a:lumOff val="80000"/>
            </a:schemeClr>
          </a:solidFill>
          <a:ln w="38100">
            <a:solidFill>
              <a:srgbClr val="7030A0"/>
            </a:solidFill>
          </a:ln>
          <a:effectLst>
            <a:outerShdw blurRad="50800" dist="38100" dir="2700000" algn="tl" rotWithShape="0">
              <a:prstClr val="black">
                <a:alpha val="40000"/>
              </a:prstClr>
            </a:outerShdw>
          </a:effectLst>
        </p:spPr>
        <p:txBody>
          <a:bodyPr wrap="square" rtlCol="0">
            <a:spAutoFit/>
          </a:bodyPr>
          <a:lstStyle/>
          <a:p>
            <a:r>
              <a:rPr lang="en-US" sz="1400" b="1" dirty="0"/>
              <a:t>Language techniques: </a:t>
            </a:r>
            <a:r>
              <a:rPr lang="en-US" sz="1400" dirty="0"/>
              <a:t>Personification, metaphors, adjectives, adverbs.</a:t>
            </a:r>
            <a:endParaRPr lang="en-GB" sz="1400" dirty="0"/>
          </a:p>
        </p:txBody>
      </p:sp>
      <p:sp>
        <p:nvSpPr>
          <p:cNvPr id="16" name="TextBox 15">
            <a:extLst>
              <a:ext uri="{FF2B5EF4-FFF2-40B4-BE49-F238E27FC236}">
                <a16:creationId xmlns:a16="http://schemas.microsoft.com/office/drawing/2014/main" id="{14EEF91B-A9C5-2D3B-FD67-A5FED5C3A032}"/>
              </a:ext>
            </a:extLst>
          </p:cNvPr>
          <p:cNvSpPr txBox="1"/>
          <p:nvPr/>
        </p:nvSpPr>
        <p:spPr>
          <a:xfrm>
            <a:off x="5555849" y="3858241"/>
            <a:ext cx="2959501" cy="523220"/>
          </a:xfrm>
          <a:prstGeom prst="rect">
            <a:avLst/>
          </a:prstGeom>
          <a:solidFill>
            <a:schemeClr val="accent2">
              <a:lumMod val="20000"/>
              <a:lumOff val="80000"/>
            </a:schemeClr>
          </a:solidFill>
          <a:ln w="38100">
            <a:solidFill>
              <a:srgbClr val="7030A0"/>
            </a:solidFill>
          </a:ln>
          <a:effectLst>
            <a:outerShdw blurRad="50800" dist="38100" dir="2700000" algn="tl" rotWithShape="0">
              <a:prstClr val="black">
                <a:alpha val="40000"/>
              </a:prstClr>
            </a:outerShdw>
          </a:effectLst>
        </p:spPr>
        <p:txBody>
          <a:bodyPr wrap="square" rtlCol="0">
            <a:spAutoFit/>
          </a:bodyPr>
          <a:lstStyle/>
          <a:p>
            <a:r>
              <a:rPr lang="en-US" sz="1400" b="1" dirty="0"/>
              <a:t>Language techniques: </a:t>
            </a:r>
            <a:r>
              <a:rPr lang="en-US" sz="1400" dirty="0"/>
              <a:t>Personification, metaphors, adjectives.</a:t>
            </a:r>
            <a:endParaRPr lang="en-GB" sz="1400" dirty="0"/>
          </a:p>
        </p:txBody>
      </p:sp>
      <p:sp>
        <p:nvSpPr>
          <p:cNvPr id="17" name="TextBox 16">
            <a:extLst>
              <a:ext uri="{FF2B5EF4-FFF2-40B4-BE49-F238E27FC236}">
                <a16:creationId xmlns:a16="http://schemas.microsoft.com/office/drawing/2014/main" id="{54B41113-AE97-1402-DA17-ADF7D7C9F1C1}"/>
              </a:ext>
            </a:extLst>
          </p:cNvPr>
          <p:cNvSpPr txBox="1"/>
          <p:nvPr/>
        </p:nvSpPr>
        <p:spPr>
          <a:xfrm>
            <a:off x="2442260" y="4542304"/>
            <a:ext cx="2959500" cy="1384995"/>
          </a:xfrm>
          <a:prstGeom prst="rect">
            <a:avLst/>
          </a:prstGeom>
          <a:solidFill>
            <a:schemeClr val="accent4">
              <a:lumMod val="20000"/>
              <a:lumOff val="80000"/>
            </a:schemeClr>
          </a:solidFill>
          <a:ln w="38100">
            <a:solidFill>
              <a:srgbClr val="7030A0"/>
            </a:solidFill>
          </a:ln>
          <a:effectLst>
            <a:outerShdw blurRad="50800" dist="38100" dir="2700000" algn="tl" rotWithShape="0">
              <a:prstClr val="black">
                <a:alpha val="40000"/>
              </a:prstClr>
            </a:outerShdw>
          </a:effectLst>
        </p:spPr>
        <p:txBody>
          <a:bodyPr wrap="square" rtlCol="0">
            <a:spAutoFit/>
          </a:bodyPr>
          <a:lstStyle/>
          <a:p>
            <a:r>
              <a:rPr lang="en-US" sz="1400" b="1" dirty="0"/>
              <a:t>Why do they used these techniques? </a:t>
            </a:r>
            <a:r>
              <a:rPr lang="en-US" sz="1400" dirty="0"/>
              <a:t>The use of personification brings the train to life and makes us feel as if the train is in conflict with the writer, given the crash and the amount of problems it has caused him. </a:t>
            </a:r>
            <a:endParaRPr lang="en-GB" sz="1400" dirty="0"/>
          </a:p>
        </p:txBody>
      </p:sp>
      <p:sp>
        <p:nvSpPr>
          <p:cNvPr id="18" name="TextBox 17">
            <a:extLst>
              <a:ext uri="{FF2B5EF4-FFF2-40B4-BE49-F238E27FC236}">
                <a16:creationId xmlns:a16="http://schemas.microsoft.com/office/drawing/2014/main" id="{33668B96-1F9D-FFB9-5420-493C27D4BFE4}"/>
              </a:ext>
            </a:extLst>
          </p:cNvPr>
          <p:cNvSpPr txBox="1"/>
          <p:nvPr/>
        </p:nvSpPr>
        <p:spPr>
          <a:xfrm>
            <a:off x="5555849" y="4542304"/>
            <a:ext cx="2959501" cy="1384995"/>
          </a:xfrm>
          <a:prstGeom prst="rect">
            <a:avLst/>
          </a:prstGeom>
          <a:solidFill>
            <a:schemeClr val="accent2">
              <a:lumMod val="20000"/>
              <a:lumOff val="80000"/>
            </a:schemeClr>
          </a:solidFill>
          <a:ln w="38100">
            <a:solidFill>
              <a:srgbClr val="7030A0"/>
            </a:solidFill>
          </a:ln>
          <a:effectLst>
            <a:outerShdw blurRad="50800" dist="38100" dir="2700000" algn="tl" rotWithShape="0">
              <a:prstClr val="black">
                <a:alpha val="40000"/>
              </a:prstClr>
            </a:outerShdw>
          </a:effectLst>
        </p:spPr>
        <p:txBody>
          <a:bodyPr wrap="square" rtlCol="0">
            <a:spAutoFit/>
          </a:bodyPr>
          <a:lstStyle/>
          <a:p>
            <a:r>
              <a:rPr lang="en-US" sz="1400" b="1" dirty="0"/>
              <a:t>Tone: </a:t>
            </a:r>
            <a:r>
              <a:rPr lang="en-US" sz="1400" dirty="0"/>
              <a:t>The use of personification describes the train as if it is powerful and wild, but also it helps to convey the writer’s sense of joy and freedom that the new train technology provides her with. </a:t>
            </a:r>
            <a:endParaRPr lang="en-GB" sz="1400" dirty="0"/>
          </a:p>
        </p:txBody>
      </p:sp>
    </p:spTree>
    <p:extLst>
      <p:ext uri="{BB962C8B-B14F-4D97-AF65-F5344CB8AC3E}">
        <p14:creationId xmlns:p14="http://schemas.microsoft.com/office/powerpoint/2010/main" val="12327019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64C40C-2D36-4044-A540-1CE107F4FC05}"/>
              </a:ext>
            </a:extLst>
          </p:cNvPr>
          <p:cNvSpPr>
            <a:spLocks noGrp="1"/>
          </p:cNvSpPr>
          <p:nvPr>
            <p:ph type="title"/>
          </p:nvPr>
        </p:nvSpPr>
        <p:spPr/>
        <p:txBody>
          <a:bodyPr/>
          <a:lstStyle/>
          <a:p>
            <a:r>
              <a:rPr lang="en-GB" dirty="0"/>
              <a:t>Plenary: Countdown</a:t>
            </a:r>
          </a:p>
        </p:txBody>
      </p:sp>
      <p:sp>
        <p:nvSpPr>
          <p:cNvPr id="4" name="Rectangle 3">
            <a:extLst>
              <a:ext uri="{FF2B5EF4-FFF2-40B4-BE49-F238E27FC236}">
                <a16:creationId xmlns:a16="http://schemas.microsoft.com/office/drawing/2014/main" id="{84B093D3-B43C-4026-B0C2-1A6820DBD59A}"/>
              </a:ext>
            </a:extLst>
          </p:cNvPr>
          <p:cNvSpPr/>
          <p:nvPr/>
        </p:nvSpPr>
        <p:spPr>
          <a:xfrm>
            <a:off x="717755" y="1425677"/>
            <a:ext cx="668593" cy="648929"/>
          </a:xfrm>
          <a:prstGeom prst="rect">
            <a:avLst/>
          </a:prstGeom>
          <a:solidFill>
            <a:schemeClr val="bg1"/>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Rectangle 4">
            <a:extLst>
              <a:ext uri="{FF2B5EF4-FFF2-40B4-BE49-F238E27FC236}">
                <a16:creationId xmlns:a16="http://schemas.microsoft.com/office/drawing/2014/main" id="{E93D152E-7FBA-4E96-8F41-2DA1BD484106}"/>
              </a:ext>
            </a:extLst>
          </p:cNvPr>
          <p:cNvSpPr/>
          <p:nvPr/>
        </p:nvSpPr>
        <p:spPr>
          <a:xfrm>
            <a:off x="1475453" y="1425677"/>
            <a:ext cx="668593" cy="648929"/>
          </a:xfrm>
          <a:prstGeom prst="rect">
            <a:avLst/>
          </a:prstGeom>
          <a:solidFill>
            <a:schemeClr val="bg1"/>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Rectangle 5">
            <a:extLst>
              <a:ext uri="{FF2B5EF4-FFF2-40B4-BE49-F238E27FC236}">
                <a16:creationId xmlns:a16="http://schemas.microsoft.com/office/drawing/2014/main" id="{F8C67909-5153-42A2-9ECC-4F11599EF2D6}"/>
              </a:ext>
            </a:extLst>
          </p:cNvPr>
          <p:cNvSpPr/>
          <p:nvPr/>
        </p:nvSpPr>
        <p:spPr>
          <a:xfrm>
            <a:off x="2233151" y="1425677"/>
            <a:ext cx="668593" cy="648929"/>
          </a:xfrm>
          <a:prstGeom prst="rect">
            <a:avLst/>
          </a:prstGeom>
          <a:solidFill>
            <a:schemeClr val="bg1"/>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Rectangle 6">
            <a:extLst>
              <a:ext uri="{FF2B5EF4-FFF2-40B4-BE49-F238E27FC236}">
                <a16:creationId xmlns:a16="http://schemas.microsoft.com/office/drawing/2014/main" id="{70811FD0-370E-4EDE-822B-39FDC6352FBB}"/>
              </a:ext>
            </a:extLst>
          </p:cNvPr>
          <p:cNvSpPr/>
          <p:nvPr/>
        </p:nvSpPr>
        <p:spPr>
          <a:xfrm>
            <a:off x="2990849" y="1425677"/>
            <a:ext cx="668593" cy="648929"/>
          </a:xfrm>
          <a:prstGeom prst="rect">
            <a:avLst/>
          </a:prstGeom>
          <a:solidFill>
            <a:schemeClr val="bg1"/>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62D2CFD6-8112-4CCF-A663-F831F23604A4}"/>
              </a:ext>
            </a:extLst>
          </p:cNvPr>
          <p:cNvSpPr/>
          <p:nvPr/>
        </p:nvSpPr>
        <p:spPr>
          <a:xfrm>
            <a:off x="3748547" y="1425677"/>
            <a:ext cx="668593" cy="648929"/>
          </a:xfrm>
          <a:prstGeom prst="rect">
            <a:avLst/>
          </a:prstGeom>
          <a:solidFill>
            <a:schemeClr val="bg1"/>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0E7287F6-F013-4EB6-B754-C912CC511CD3}"/>
              </a:ext>
            </a:extLst>
          </p:cNvPr>
          <p:cNvSpPr/>
          <p:nvPr/>
        </p:nvSpPr>
        <p:spPr>
          <a:xfrm>
            <a:off x="4506245" y="1425677"/>
            <a:ext cx="668593" cy="648929"/>
          </a:xfrm>
          <a:prstGeom prst="rect">
            <a:avLst/>
          </a:prstGeom>
          <a:solidFill>
            <a:schemeClr val="bg1"/>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549FBFC4-DD29-4459-8F1D-86BD439B4B06}"/>
              </a:ext>
            </a:extLst>
          </p:cNvPr>
          <p:cNvSpPr/>
          <p:nvPr/>
        </p:nvSpPr>
        <p:spPr>
          <a:xfrm>
            <a:off x="5263943" y="1425677"/>
            <a:ext cx="668593" cy="648929"/>
          </a:xfrm>
          <a:prstGeom prst="rect">
            <a:avLst/>
          </a:prstGeom>
          <a:solidFill>
            <a:schemeClr val="bg1"/>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2E44CAC1-B970-43AA-8AE8-3A0E17F09EA5}"/>
              </a:ext>
            </a:extLst>
          </p:cNvPr>
          <p:cNvSpPr/>
          <p:nvPr/>
        </p:nvSpPr>
        <p:spPr>
          <a:xfrm>
            <a:off x="6021641" y="1425677"/>
            <a:ext cx="668593" cy="648929"/>
          </a:xfrm>
          <a:prstGeom prst="rect">
            <a:avLst/>
          </a:prstGeom>
          <a:solidFill>
            <a:schemeClr val="bg1"/>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4E18B381-8167-4FB5-A14E-6465B7804232}"/>
              </a:ext>
            </a:extLst>
          </p:cNvPr>
          <p:cNvSpPr/>
          <p:nvPr/>
        </p:nvSpPr>
        <p:spPr>
          <a:xfrm>
            <a:off x="6771349" y="1425677"/>
            <a:ext cx="668593" cy="648929"/>
          </a:xfrm>
          <a:prstGeom prst="rect">
            <a:avLst/>
          </a:prstGeom>
          <a:solidFill>
            <a:schemeClr val="bg1"/>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TextBox 12">
            <a:extLst>
              <a:ext uri="{FF2B5EF4-FFF2-40B4-BE49-F238E27FC236}">
                <a16:creationId xmlns:a16="http://schemas.microsoft.com/office/drawing/2014/main" id="{353DEE06-74D0-4282-BAE9-1D1FD7AC4D43}"/>
              </a:ext>
            </a:extLst>
          </p:cNvPr>
          <p:cNvSpPr txBox="1"/>
          <p:nvPr/>
        </p:nvSpPr>
        <p:spPr>
          <a:xfrm>
            <a:off x="855406" y="1494503"/>
            <a:ext cx="649912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Q           E             S              T           A           P              V            O           U</a:t>
            </a:r>
          </a:p>
        </p:txBody>
      </p:sp>
      <p:sp>
        <p:nvSpPr>
          <p:cNvPr id="14" name="TextBox 13">
            <a:extLst>
              <a:ext uri="{FF2B5EF4-FFF2-40B4-BE49-F238E27FC236}">
                <a16:creationId xmlns:a16="http://schemas.microsoft.com/office/drawing/2014/main" id="{D665FDCA-D0FD-487A-A220-0120BF77CDEE}"/>
              </a:ext>
            </a:extLst>
          </p:cNvPr>
          <p:cNvSpPr txBox="1"/>
          <p:nvPr/>
        </p:nvSpPr>
        <p:spPr>
          <a:xfrm>
            <a:off x="717755" y="2399071"/>
            <a:ext cx="3854246" cy="378565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In a pair, one person chooses nine random letters.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The other person then has to make a word that helps to describe their learning from today’s lesson!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You then switch around and swap roles. </a:t>
            </a:r>
          </a:p>
        </p:txBody>
      </p:sp>
      <p:sp>
        <p:nvSpPr>
          <p:cNvPr id="15" name="Content Placeholder 2">
            <a:extLst>
              <a:ext uri="{FF2B5EF4-FFF2-40B4-BE49-F238E27FC236}">
                <a16:creationId xmlns:a16="http://schemas.microsoft.com/office/drawing/2014/main" id="{241A37B3-F9D0-46DC-BB3E-BCEAC86F58AD}"/>
              </a:ext>
            </a:extLst>
          </p:cNvPr>
          <p:cNvSpPr>
            <a:spLocks noGrp="1"/>
          </p:cNvSpPr>
          <p:nvPr>
            <p:ph idx="1"/>
          </p:nvPr>
        </p:nvSpPr>
        <p:spPr>
          <a:xfrm>
            <a:off x="4840541" y="2298237"/>
            <a:ext cx="4126230" cy="4351338"/>
          </a:xfrm>
          <a:solidFill>
            <a:schemeClr val="bg1"/>
          </a:solidFill>
          <a:ln w="38100">
            <a:solidFill>
              <a:srgbClr val="7030A0"/>
            </a:solidFill>
          </a:ln>
          <a:effectLst>
            <a:outerShdw blurRad="50800" dist="63500" dir="2700000" algn="tl" rotWithShape="0">
              <a:prstClr val="black">
                <a:alpha val="40000"/>
              </a:prstClr>
            </a:outerShdw>
          </a:effectLst>
        </p:spPr>
        <p:txBody>
          <a:bodyPr>
            <a:normAutofit lnSpcReduction="10000"/>
          </a:bodyPr>
          <a:lstStyle/>
          <a:p>
            <a:pPr marL="0" indent="0">
              <a:buNone/>
            </a:pPr>
            <a:r>
              <a:rPr lang="en-US" sz="2800" dirty="0">
                <a:solidFill>
                  <a:srgbClr val="FF0000"/>
                </a:solidFill>
              </a:rPr>
              <a:t>To describe the purposes, audiences and types for both sources</a:t>
            </a:r>
          </a:p>
          <a:p>
            <a:pPr marL="0" indent="0">
              <a:buNone/>
            </a:pPr>
            <a:r>
              <a:rPr lang="en-US" sz="2800" dirty="0">
                <a:solidFill>
                  <a:schemeClr val="accent2">
                    <a:lumMod val="50000"/>
                  </a:schemeClr>
                </a:solidFill>
              </a:rPr>
              <a:t>To explain how the tones of both sources are similar or different</a:t>
            </a:r>
          </a:p>
          <a:p>
            <a:pPr marL="0" indent="0">
              <a:buNone/>
            </a:pPr>
            <a:r>
              <a:rPr lang="en-US" sz="2800" dirty="0">
                <a:solidFill>
                  <a:srgbClr val="00B050"/>
                </a:solidFill>
              </a:rPr>
              <a:t>To evaluate how the use of language is different in each text and why they affect the thoughts and feelings of the reader</a:t>
            </a:r>
          </a:p>
        </p:txBody>
      </p:sp>
      <p:pic>
        <p:nvPicPr>
          <p:cNvPr id="19" name="Picture 18" descr="A picture containing object&#10;&#10;Description generated with very high confidence">
            <a:extLst>
              <a:ext uri="{FF2B5EF4-FFF2-40B4-BE49-F238E27FC236}">
                <a16:creationId xmlns:a16="http://schemas.microsoft.com/office/drawing/2014/main" id="{42DF7541-8D7E-42CA-9D48-94165208519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94119" y="97406"/>
            <a:ext cx="2372652" cy="1186326"/>
          </a:xfrm>
          <a:prstGeom prst="rect">
            <a:avLst/>
          </a:prstGeom>
        </p:spPr>
      </p:pic>
    </p:spTree>
    <p:extLst>
      <p:ext uri="{BB962C8B-B14F-4D97-AF65-F5344CB8AC3E}">
        <p14:creationId xmlns:p14="http://schemas.microsoft.com/office/powerpoint/2010/main" val="17247812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28DDB8-E535-97CA-EFD1-D590010F985D}"/>
              </a:ext>
            </a:extLst>
          </p:cNvPr>
          <p:cNvSpPr>
            <a:spLocks noGrp="1"/>
          </p:cNvSpPr>
          <p:nvPr>
            <p:ph type="title"/>
          </p:nvPr>
        </p:nvSpPr>
        <p:spPr>
          <a:solidFill>
            <a:schemeClr val="bg1"/>
          </a:solidFill>
          <a:ln w="38100">
            <a:solidFill>
              <a:srgbClr val="7030A0"/>
            </a:solidFill>
          </a:ln>
          <a:effectLst>
            <a:outerShdw blurRad="50800" dist="38100" dir="2700000" algn="tl" rotWithShape="0">
              <a:prstClr val="black">
                <a:alpha val="40000"/>
              </a:prstClr>
            </a:outerShdw>
          </a:effectLst>
        </p:spPr>
        <p:txBody>
          <a:bodyPr/>
          <a:lstStyle/>
          <a:p>
            <a:r>
              <a:rPr lang="en-US" dirty="0"/>
              <a:t>Learning outcomes</a:t>
            </a:r>
            <a:endParaRPr lang="en-GB" dirty="0"/>
          </a:p>
        </p:txBody>
      </p:sp>
      <p:sp>
        <p:nvSpPr>
          <p:cNvPr id="3" name="Content Placeholder 2">
            <a:extLst>
              <a:ext uri="{FF2B5EF4-FFF2-40B4-BE49-F238E27FC236}">
                <a16:creationId xmlns:a16="http://schemas.microsoft.com/office/drawing/2014/main" id="{1C60D589-1D0A-9790-0CFE-F535F955744D}"/>
              </a:ext>
            </a:extLst>
          </p:cNvPr>
          <p:cNvSpPr>
            <a:spLocks noGrp="1"/>
          </p:cNvSpPr>
          <p:nvPr>
            <p:ph idx="1"/>
          </p:nvPr>
        </p:nvSpPr>
        <p:spPr>
          <a:solidFill>
            <a:schemeClr val="bg1"/>
          </a:solidFill>
          <a:ln w="38100">
            <a:solidFill>
              <a:srgbClr val="7030A0"/>
            </a:solidFill>
          </a:ln>
          <a:effectLst>
            <a:outerShdw blurRad="50800" dist="38100" dir="2700000" algn="tl" rotWithShape="0">
              <a:prstClr val="black">
                <a:alpha val="40000"/>
              </a:prstClr>
            </a:outerShdw>
          </a:effectLst>
        </p:spPr>
        <p:txBody>
          <a:bodyPr>
            <a:normAutofit/>
          </a:bodyPr>
          <a:lstStyle/>
          <a:p>
            <a:pPr marL="0" indent="0">
              <a:buNone/>
            </a:pPr>
            <a:r>
              <a:rPr lang="en-US" sz="3600" dirty="0">
                <a:solidFill>
                  <a:srgbClr val="FF0000"/>
                </a:solidFill>
              </a:rPr>
              <a:t>To describe the purposes, audiences and types for both sources</a:t>
            </a:r>
          </a:p>
          <a:p>
            <a:pPr marL="0" indent="0">
              <a:buNone/>
            </a:pPr>
            <a:r>
              <a:rPr lang="en-US" sz="3600" dirty="0">
                <a:solidFill>
                  <a:schemeClr val="accent2">
                    <a:lumMod val="50000"/>
                  </a:schemeClr>
                </a:solidFill>
              </a:rPr>
              <a:t>To explain how the tones of both sources are similar or different</a:t>
            </a:r>
          </a:p>
          <a:p>
            <a:pPr marL="0" indent="0">
              <a:buNone/>
            </a:pPr>
            <a:r>
              <a:rPr lang="en-US" sz="3600" dirty="0">
                <a:solidFill>
                  <a:srgbClr val="00B050"/>
                </a:solidFill>
              </a:rPr>
              <a:t>To evaluate how the use of language is different in each text and why they affect the thoughts and feelings of the reader</a:t>
            </a:r>
          </a:p>
        </p:txBody>
      </p:sp>
    </p:spTree>
    <p:extLst>
      <p:ext uri="{BB962C8B-B14F-4D97-AF65-F5344CB8AC3E}">
        <p14:creationId xmlns:p14="http://schemas.microsoft.com/office/powerpoint/2010/main" val="7022297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14D832-03E6-4380-9F88-0807585710EE}"/>
              </a:ext>
            </a:extLst>
          </p:cNvPr>
          <p:cNvSpPr>
            <a:spLocks noGrp="1"/>
          </p:cNvSpPr>
          <p:nvPr>
            <p:ph type="title"/>
          </p:nvPr>
        </p:nvSpPr>
        <p:spPr>
          <a:solidFill>
            <a:schemeClr val="bg1"/>
          </a:solidFill>
          <a:ln w="38100">
            <a:solidFill>
              <a:srgbClr val="7030A0"/>
            </a:solidFill>
          </a:ln>
          <a:effectLst>
            <a:outerShdw blurRad="50800" dist="38100" dir="2700000" algn="tl" rotWithShape="0">
              <a:prstClr val="black">
                <a:alpha val="40000"/>
              </a:prstClr>
            </a:outerShdw>
          </a:effectLst>
        </p:spPr>
        <p:txBody>
          <a:bodyPr/>
          <a:lstStyle/>
          <a:p>
            <a:r>
              <a:rPr lang="en-GB" dirty="0"/>
              <a:t>We’re going to compare</a:t>
            </a:r>
            <a:br>
              <a:rPr lang="en-GB" dirty="0"/>
            </a:br>
            <a:r>
              <a:rPr lang="en-GB" dirty="0"/>
              <a:t>the two sources now</a:t>
            </a:r>
          </a:p>
        </p:txBody>
      </p:sp>
      <p:pic>
        <p:nvPicPr>
          <p:cNvPr id="7" name="Picture 6">
            <a:extLst>
              <a:ext uri="{FF2B5EF4-FFF2-40B4-BE49-F238E27FC236}">
                <a16:creationId xmlns:a16="http://schemas.microsoft.com/office/drawing/2014/main" id="{A98619E2-13BF-4857-AF86-BAE3911752B4}"/>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rot="1460032">
            <a:off x="4280860" y="2530389"/>
            <a:ext cx="4089866" cy="3067400"/>
          </a:xfrm>
          <a:prstGeom prst="rect">
            <a:avLst/>
          </a:prstGeom>
          <a:ln w="38100">
            <a:solidFill>
              <a:srgbClr val="7030A0"/>
            </a:solidFill>
          </a:ln>
          <a:effectLst>
            <a:outerShdw blurRad="50800" dist="38100" dir="2700000" algn="tl" rotWithShape="0">
              <a:prstClr val="black">
                <a:alpha val="40000"/>
              </a:prstClr>
            </a:outerShdw>
          </a:effectLst>
        </p:spPr>
      </p:pic>
      <p:sp>
        <p:nvSpPr>
          <p:cNvPr id="11" name="TextBox 10">
            <a:extLst>
              <a:ext uri="{FF2B5EF4-FFF2-40B4-BE49-F238E27FC236}">
                <a16:creationId xmlns:a16="http://schemas.microsoft.com/office/drawing/2014/main" id="{2E770312-48E7-434F-AD63-CA93B31B0128}"/>
              </a:ext>
            </a:extLst>
          </p:cNvPr>
          <p:cNvSpPr txBox="1"/>
          <p:nvPr/>
        </p:nvSpPr>
        <p:spPr>
          <a:xfrm>
            <a:off x="628650" y="1824022"/>
            <a:ext cx="4482193" cy="3539430"/>
          </a:xfrm>
          <a:prstGeom prst="rect">
            <a:avLst/>
          </a:prstGeom>
          <a:solidFill>
            <a:schemeClr val="bg1"/>
          </a:solidFill>
          <a:ln w="38100">
            <a:solidFill>
              <a:srgbClr val="00B050"/>
            </a:solidFill>
          </a:ln>
          <a:effectLst>
            <a:outerShdw blurRad="50800" dist="38100" dir="2700000" algn="tl" rotWithShape="0">
              <a:prstClr val="black">
                <a:alpha val="40000"/>
              </a:prstClr>
            </a:outerShdw>
          </a:effectLst>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7030A0"/>
                </a:solidFill>
                <a:effectLst/>
                <a:uLnTx/>
                <a:uFillTx/>
                <a:latin typeface="Calibri" panose="020F0502020204030204"/>
                <a:ea typeface="+mn-ea"/>
                <a:cs typeface="+mn-cs"/>
              </a:rPr>
              <a:t>Complete your worksheet for both </a:t>
            </a:r>
            <a:r>
              <a:rPr lang="en-GB" sz="2800" dirty="0">
                <a:solidFill>
                  <a:srgbClr val="7030A0"/>
                </a:solidFill>
                <a:latin typeface="Calibri" panose="020F0502020204030204"/>
              </a:rPr>
              <a:t>sources</a:t>
            </a:r>
            <a:r>
              <a:rPr kumimoji="0" lang="en-GB" sz="2800" b="0" i="0" u="none" strike="noStrike" kern="1200" cap="none" spc="0" normalizeH="0" baseline="0" noProof="0" dirty="0">
                <a:ln>
                  <a:noFill/>
                </a:ln>
                <a:solidFill>
                  <a:srgbClr val="7030A0"/>
                </a:solidFill>
                <a:effectLst/>
                <a:uLnTx/>
                <a:uFillTx/>
                <a:latin typeface="Calibri" panose="020F0502020204030204"/>
                <a:ea typeface="+mn-ea"/>
                <a:cs typeface="+mn-cs"/>
              </a:rPr>
              <a:t>.</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2800" b="0" i="0" u="none" strike="noStrike" kern="1200" cap="none" spc="0" normalizeH="0" baseline="0" noProof="0" dirty="0">
              <a:ln>
                <a:noFill/>
              </a:ln>
              <a:solidFill>
                <a:srgbClr val="7030A0"/>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7030A0"/>
                </a:solidFill>
                <a:effectLst/>
                <a:uLnTx/>
                <a:uFillTx/>
                <a:latin typeface="Calibri" panose="020F0502020204030204"/>
                <a:ea typeface="+mn-ea"/>
                <a:cs typeface="+mn-cs"/>
              </a:rPr>
              <a:t>Bonus Challenge: Use </a:t>
            </a:r>
            <a:r>
              <a:rPr kumimoji="0" lang="en-GB" sz="2800" b="1" i="0" u="sng" strike="noStrike" kern="1200" cap="none" spc="0" normalizeH="0" baseline="0" noProof="0" dirty="0">
                <a:ln>
                  <a:noFill/>
                </a:ln>
                <a:solidFill>
                  <a:srgbClr val="7030A0"/>
                </a:solidFill>
                <a:effectLst/>
                <a:uLnTx/>
                <a:uFillTx/>
                <a:latin typeface="Calibri" panose="020F0502020204030204"/>
                <a:ea typeface="+mn-ea"/>
                <a:cs typeface="+mn-cs"/>
              </a:rPr>
              <a:t>analytical verbs </a:t>
            </a:r>
            <a:r>
              <a:rPr kumimoji="0" lang="en-GB" sz="2800" b="1" i="0" u="none" strike="noStrike" kern="1200" cap="none" spc="0" normalizeH="0" baseline="0" noProof="0" dirty="0">
                <a:ln>
                  <a:noFill/>
                </a:ln>
                <a:solidFill>
                  <a:srgbClr val="7030A0"/>
                </a:solidFill>
                <a:effectLst/>
                <a:uLnTx/>
                <a:uFillTx/>
                <a:latin typeface="Calibri" panose="020F0502020204030204"/>
                <a:ea typeface="+mn-ea"/>
                <a:cs typeface="+mn-cs"/>
              </a:rPr>
              <a:t>when making your notes on the language techniques used in both sources.</a:t>
            </a:r>
          </a:p>
        </p:txBody>
      </p:sp>
      <p:pic>
        <p:nvPicPr>
          <p:cNvPr id="3" name="Graphic 2">
            <a:extLst>
              <a:ext uri="{FF2B5EF4-FFF2-40B4-BE49-F238E27FC236}">
                <a16:creationId xmlns:a16="http://schemas.microsoft.com/office/drawing/2014/main" id="{1C187DA0-5CC6-F176-19D0-75BBF14E649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237857" y="425574"/>
            <a:ext cx="1204665" cy="1204665"/>
          </a:xfrm>
          <a:prstGeom prst="rect">
            <a:avLst/>
          </a:prstGeom>
        </p:spPr>
      </p:pic>
      <p:pic>
        <p:nvPicPr>
          <p:cNvPr id="5" name="Graphic 4">
            <a:extLst>
              <a:ext uri="{FF2B5EF4-FFF2-40B4-BE49-F238E27FC236}">
                <a16:creationId xmlns:a16="http://schemas.microsoft.com/office/drawing/2014/main" id="{3DA696C7-ACD0-12D4-74BF-4DF598FEDDEE}"/>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391569" y="686900"/>
            <a:ext cx="1123781" cy="713637"/>
          </a:xfrm>
          <a:prstGeom prst="rect">
            <a:avLst/>
          </a:prstGeom>
        </p:spPr>
      </p:pic>
    </p:spTree>
    <p:extLst>
      <p:ext uri="{BB962C8B-B14F-4D97-AF65-F5344CB8AC3E}">
        <p14:creationId xmlns:p14="http://schemas.microsoft.com/office/powerpoint/2010/main" val="38584673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EFA623A4-A9B2-4D9D-BE18-9F022AA9539D}"/>
              </a:ext>
            </a:extLst>
          </p:cNvPr>
          <p:cNvSpPr txBox="1"/>
          <p:nvPr/>
        </p:nvSpPr>
        <p:spPr>
          <a:xfrm>
            <a:off x="146958" y="195943"/>
            <a:ext cx="4261756" cy="461665"/>
          </a:xfrm>
          <a:prstGeom prst="rect">
            <a:avLst/>
          </a:prstGeom>
          <a:solidFill>
            <a:schemeClr val="bg1"/>
          </a:solidFill>
          <a:ln w="38100">
            <a:solidFill>
              <a:srgbClr val="7030A0"/>
            </a:solidFill>
          </a:ln>
          <a:effectLst>
            <a:outerShdw blurRad="50800" dist="38100" dir="2700000" algn="tl" rotWithShape="0">
              <a:prstClr val="black">
                <a:alpha val="40000"/>
              </a:prstClr>
            </a:outerShdw>
          </a:effectLst>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20th Century literary non-fiction. One's Company by Peter Fleming. An extract from a travel book (1933).</a:t>
            </a:r>
            <a:endParaRPr kumimoji="0" lang="en-GB" sz="12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1BCE61CB-C88C-417A-8994-03576F9DC1CE}"/>
              </a:ext>
            </a:extLst>
          </p:cNvPr>
          <p:cNvSpPr txBox="1"/>
          <p:nvPr/>
        </p:nvSpPr>
        <p:spPr>
          <a:xfrm>
            <a:off x="4735288" y="195943"/>
            <a:ext cx="4261753" cy="461665"/>
          </a:xfrm>
          <a:prstGeom prst="rect">
            <a:avLst/>
          </a:prstGeom>
          <a:solidFill>
            <a:schemeClr val="bg1"/>
          </a:solidFill>
          <a:ln w="38100">
            <a:solidFill>
              <a:srgbClr val="7030A0"/>
            </a:solidFill>
          </a:ln>
          <a:effectLst>
            <a:outerShdw blurRad="50800" dist="38100" dir="2700000" algn="tl" rotWithShape="0">
              <a:prstClr val="black">
                <a:alpha val="40000"/>
              </a:prstClr>
            </a:outerShdw>
          </a:effectLst>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19th Century non-fiction. Records of a Girlhood by Fanny Kemble. An extract from a letter (1878).</a:t>
            </a:r>
            <a:endParaRPr kumimoji="0" lang="en-GB" sz="12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 name="TextBox 9">
            <a:extLst>
              <a:ext uri="{FF2B5EF4-FFF2-40B4-BE49-F238E27FC236}">
                <a16:creationId xmlns:a16="http://schemas.microsoft.com/office/drawing/2014/main" id="{2CF211BC-D4DE-44C0-A7CC-B8E0CD2CBC7C}"/>
              </a:ext>
            </a:extLst>
          </p:cNvPr>
          <p:cNvSpPr txBox="1"/>
          <p:nvPr/>
        </p:nvSpPr>
        <p:spPr>
          <a:xfrm>
            <a:off x="146958" y="1918059"/>
            <a:ext cx="4261756" cy="646331"/>
          </a:xfrm>
          <a:prstGeom prst="rect">
            <a:avLst/>
          </a:prstGeom>
          <a:solidFill>
            <a:schemeClr val="bg1"/>
          </a:solidFill>
          <a:ln w="38100">
            <a:solidFill>
              <a:srgbClr val="7030A0"/>
            </a:solidFill>
          </a:ln>
          <a:effectLst>
            <a:outerShdw blurRad="50800" dist="38100" dir="2700000" algn="tl" rotWithShape="0">
              <a:prstClr val="black">
                <a:alpha val="40000"/>
              </a:prstClr>
            </a:outerShdw>
          </a:effectLst>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Calibri" panose="020F0502020204030204"/>
                <a:ea typeface="+mn-ea"/>
                <a:cs typeface="+mn-cs"/>
              </a:rPr>
              <a:t>Audience: Who was Fleming writing to with his book?</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Calibri" panose="020F0502020204030204"/>
                <a:ea typeface="+mn-ea"/>
                <a:cs typeface="+mn-cs"/>
              </a:rPr>
              <a:t>_____________________________________________________</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Calibri" panose="020F0502020204030204"/>
                <a:ea typeface="+mn-ea"/>
                <a:cs typeface="+mn-cs"/>
              </a:rPr>
              <a:t>_____________________________________________________</a:t>
            </a:r>
          </a:p>
        </p:txBody>
      </p:sp>
      <p:graphicFrame>
        <p:nvGraphicFramePr>
          <p:cNvPr id="13" name="Table 10">
            <a:extLst>
              <a:ext uri="{FF2B5EF4-FFF2-40B4-BE49-F238E27FC236}">
                <a16:creationId xmlns:a16="http://schemas.microsoft.com/office/drawing/2014/main" id="{ADB07A49-1324-40A8-BD4E-36AB3399FD6C}"/>
              </a:ext>
            </a:extLst>
          </p:cNvPr>
          <p:cNvGraphicFramePr>
            <a:graphicFrameLocks noGrp="1"/>
          </p:cNvGraphicFramePr>
          <p:nvPr>
            <p:extLst>
              <p:ext uri="{D42A27DB-BD31-4B8C-83A1-F6EECF244321}">
                <p14:modId xmlns:p14="http://schemas.microsoft.com/office/powerpoint/2010/main" val="2867801660"/>
              </p:ext>
            </p:extLst>
          </p:nvPr>
        </p:nvGraphicFramePr>
        <p:xfrm>
          <a:off x="146957" y="784576"/>
          <a:ext cx="4261754" cy="914400"/>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1293392">
                  <a:extLst>
                    <a:ext uri="{9D8B030D-6E8A-4147-A177-3AD203B41FA5}">
                      <a16:colId xmlns:a16="http://schemas.microsoft.com/office/drawing/2014/main" val="3135771224"/>
                    </a:ext>
                  </a:extLst>
                </a:gridCol>
                <a:gridCol w="470424">
                  <a:extLst>
                    <a:ext uri="{9D8B030D-6E8A-4147-A177-3AD203B41FA5}">
                      <a16:colId xmlns:a16="http://schemas.microsoft.com/office/drawing/2014/main" val="3909271104"/>
                    </a:ext>
                  </a:extLst>
                </a:gridCol>
                <a:gridCol w="2027514">
                  <a:extLst>
                    <a:ext uri="{9D8B030D-6E8A-4147-A177-3AD203B41FA5}">
                      <a16:colId xmlns:a16="http://schemas.microsoft.com/office/drawing/2014/main" val="2027729433"/>
                    </a:ext>
                  </a:extLst>
                </a:gridCol>
                <a:gridCol w="470424">
                  <a:extLst>
                    <a:ext uri="{9D8B030D-6E8A-4147-A177-3AD203B41FA5}">
                      <a16:colId xmlns:a16="http://schemas.microsoft.com/office/drawing/2014/main" val="980340503"/>
                    </a:ext>
                  </a:extLst>
                </a:gridCol>
              </a:tblGrid>
              <a:tr h="0">
                <a:tc>
                  <a:txBody>
                    <a:bodyPr/>
                    <a:lstStyle/>
                    <a:p>
                      <a:r>
                        <a:rPr lang="en-GB" sz="900" dirty="0"/>
                        <a:t>Purpose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endParaRPr lang="en-GB" sz="9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endParaRPr lang="en-GB" sz="9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endParaRPr lang="en-GB" sz="9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extLst>
                  <a:ext uri="{0D108BD9-81ED-4DB2-BD59-A6C34878D82A}">
                    <a16:rowId xmlns:a16="http://schemas.microsoft.com/office/drawing/2014/main" val="1169324893"/>
                  </a:ext>
                </a:extLst>
              </a:tr>
              <a:tr h="0">
                <a:tc>
                  <a:txBody>
                    <a:bodyPr/>
                    <a:lstStyle/>
                    <a:p>
                      <a:r>
                        <a:rPr lang="en-GB" sz="900" dirty="0"/>
                        <a:t>Argue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endParaRPr lang="en-GB" sz="9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r>
                        <a:rPr lang="en-GB" sz="900" dirty="0"/>
                        <a:t>Inform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endParaRPr lang="en-GB" sz="9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866691863"/>
                  </a:ext>
                </a:extLst>
              </a:tr>
              <a:tr h="0">
                <a:tc>
                  <a:txBody>
                    <a:bodyPr/>
                    <a:lstStyle/>
                    <a:p>
                      <a:r>
                        <a:rPr lang="en-GB" sz="900" dirty="0"/>
                        <a:t>Persuade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endParaRPr lang="en-GB" sz="9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r>
                        <a:rPr lang="en-US" sz="900" dirty="0"/>
                        <a:t>E</a:t>
                      </a:r>
                      <a:r>
                        <a:rPr lang="en-GB" sz="900" dirty="0" err="1"/>
                        <a:t>ntertain</a:t>
                      </a:r>
                      <a:endParaRPr lang="en-GB" sz="9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endParaRPr lang="en-GB" sz="9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4004106521"/>
                  </a:ext>
                </a:extLst>
              </a:tr>
              <a:tr h="0">
                <a:tc>
                  <a:txBody>
                    <a:bodyPr/>
                    <a:lstStyle/>
                    <a:p>
                      <a:r>
                        <a:rPr lang="en-GB" sz="900" dirty="0"/>
                        <a:t>Explain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endParaRPr lang="en-GB" sz="9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r>
                        <a:rPr lang="en-GB" sz="900" dirty="0"/>
                        <a:t>Advise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endParaRPr lang="en-GB" sz="9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3783495347"/>
                  </a:ext>
                </a:extLst>
              </a:tr>
            </a:tbl>
          </a:graphicData>
        </a:graphic>
      </p:graphicFrame>
      <p:graphicFrame>
        <p:nvGraphicFramePr>
          <p:cNvPr id="14" name="Table 10">
            <a:extLst>
              <a:ext uri="{FF2B5EF4-FFF2-40B4-BE49-F238E27FC236}">
                <a16:creationId xmlns:a16="http://schemas.microsoft.com/office/drawing/2014/main" id="{570E1460-CB50-4E70-BB1C-CA6A6C8F0D62}"/>
              </a:ext>
            </a:extLst>
          </p:cNvPr>
          <p:cNvGraphicFramePr>
            <a:graphicFrameLocks noGrp="1"/>
          </p:cNvGraphicFramePr>
          <p:nvPr>
            <p:extLst>
              <p:ext uri="{D42A27DB-BD31-4B8C-83A1-F6EECF244321}">
                <p14:modId xmlns:p14="http://schemas.microsoft.com/office/powerpoint/2010/main" val="4143483686"/>
              </p:ext>
            </p:extLst>
          </p:nvPr>
        </p:nvGraphicFramePr>
        <p:xfrm>
          <a:off x="4735289" y="784576"/>
          <a:ext cx="4261752" cy="914400"/>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1293391">
                  <a:extLst>
                    <a:ext uri="{9D8B030D-6E8A-4147-A177-3AD203B41FA5}">
                      <a16:colId xmlns:a16="http://schemas.microsoft.com/office/drawing/2014/main" val="3135771224"/>
                    </a:ext>
                  </a:extLst>
                </a:gridCol>
                <a:gridCol w="470424">
                  <a:extLst>
                    <a:ext uri="{9D8B030D-6E8A-4147-A177-3AD203B41FA5}">
                      <a16:colId xmlns:a16="http://schemas.microsoft.com/office/drawing/2014/main" val="3909271104"/>
                    </a:ext>
                  </a:extLst>
                </a:gridCol>
                <a:gridCol w="2027513">
                  <a:extLst>
                    <a:ext uri="{9D8B030D-6E8A-4147-A177-3AD203B41FA5}">
                      <a16:colId xmlns:a16="http://schemas.microsoft.com/office/drawing/2014/main" val="2027729433"/>
                    </a:ext>
                  </a:extLst>
                </a:gridCol>
                <a:gridCol w="470424">
                  <a:extLst>
                    <a:ext uri="{9D8B030D-6E8A-4147-A177-3AD203B41FA5}">
                      <a16:colId xmlns:a16="http://schemas.microsoft.com/office/drawing/2014/main" val="980340503"/>
                    </a:ext>
                  </a:extLst>
                </a:gridCol>
              </a:tblGrid>
              <a:tr h="0">
                <a:tc>
                  <a:txBody>
                    <a:bodyPr/>
                    <a:lstStyle/>
                    <a:p>
                      <a:r>
                        <a:rPr lang="en-GB" sz="900" dirty="0"/>
                        <a:t>Purpose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endParaRPr lang="en-GB" sz="9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endParaRPr lang="en-GB" sz="9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endParaRPr lang="en-GB" sz="9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extLst>
                  <a:ext uri="{0D108BD9-81ED-4DB2-BD59-A6C34878D82A}">
                    <a16:rowId xmlns:a16="http://schemas.microsoft.com/office/drawing/2014/main" val="1169324893"/>
                  </a:ext>
                </a:extLst>
              </a:tr>
              <a:tr h="0">
                <a:tc>
                  <a:txBody>
                    <a:bodyPr/>
                    <a:lstStyle/>
                    <a:p>
                      <a:r>
                        <a:rPr lang="en-GB" sz="900" dirty="0"/>
                        <a:t>Argue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endParaRPr lang="en-GB" sz="9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r>
                        <a:rPr lang="en-GB" sz="900" dirty="0"/>
                        <a:t>Inform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endParaRPr lang="en-GB" sz="9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866691863"/>
                  </a:ext>
                </a:extLst>
              </a:tr>
              <a:tr h="0">
                <a:tc>
                  <a:txBody>
                    <a:bodyPr/>
                    <a:lstStyle/>
                    <a:p>
                      <a:r>
                        <a:rPr lang="en-GB" sz="900" dirty="0"/>
                        <a:t>Persuade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endParaRPr lang="en-GB" sz="9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r>
                        <a:rPr lang="en-GB" sz="900" dirty="0"/>
                        <a:t>Entertain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endParaRPr lang="en-GB" sz="9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4004106521"/>
                  </a:ext>
                </a:extLst>
              </a:tr>
              <a:tr h="0">
                <a:tc>
                  <a:txBody>
                    <a:bodyPr/>
                    <a:lstStyle/>
                    <a:p>
                      <a:r>
                        <a:rPr lang="en-GB" sz="900" dirty="0"/>
                        <a:t>Explain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endParaRPr lang="en-GB" sz="9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r>
                        <a:rPr lang="en-GB" sz="900" dirty="0"/>
                        <a:t>Advise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endParaRPr lang="en-GB" sz="9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3783495347"/>
                  </a:ext>
                </a:extLst>
              </a:tr>
            </a:tbl>
          </a:graphicData>
        </a:graphic>
      </p:graphicFrame>
      <p:sp>
        <p:nvSpPr>
          <p:cNvPr id="16" name="TextBox 15">
            <a:extLst>
              <a:ext uri="{FF2B5EF4-FFF2-40B4-BE49-F238E27FC236}">
                <a16:creationId xmlns:a16="http://schemas.microsoft.com/office/drawing/2014/main" id="{D8EDA57C-6B37-47BE-B1F5-F9985E1DFFBE}"/>
              </a:ext>
            </a:extLst>
          </p:cNvPr>
          <p:cNvSpPr txBox="1"/>
          <p:nvPr/>
        </p:nvSpPr>
        <p:spPr>
          <a:xfrm>
            <a:off x="4735286" y="1918059"/>
            <a:ext cx="4261752" cy="646331"/>
          </a:xfrm>
          <a:prstGeom prst="rect">
            <a:avLst/>
          </a:prstGeom>
          <a:solidFill>
            <a:schemeClr val="bg1"/>
          </a:solidFill>
          <a:ln w="38100">
            <a:solidFill>
              <a:srgbClr val="7030A0"/>
            </a:solidFill>
          </a:ln>
          <a:effectLst>
            <a:outerShdw blurRad="50800" dist="38100" dir="2700000" algn="tl" rotWithShape="0">
              <a:prstClr val="black">
                <a:alpha val="40000"/>
              </a:prstClr>
            </a:outerShdw>
          </a:effectLst>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Calibri" panose="020F0502020204030204"/>
                <a:ea typeface="+mn-ea"/>
                <a:cs typeface="+mn-cs"/>
              </a:rPr>
              <a:t>Audience: Who was Fanny Kemble writing to with her letter?</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Calibri" panose="020F0502020204030204"/>
                <a:ea typeface="+mn-ea"/>
                <a:cs typeface="+mn-cs"/>
              </a:rPr>
              <a:t>_____________________________________________________</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Calibri" panose="020F0502020204030204"/>
                <a:ea typeface="+mn-ea"/>
                <a:cs typeface="+mn-cs"/>
              </a:rPr>
              <a:t>_____________________________________________________</a:t>
            </a:r>
          </a:p>
        </p:txBody>
      </p:sp>
      <p:graphicFrame>
        <p:nvGraphicFramePr>
          <p:cNvPr id="17" name="Table 10">
            <a:extLst>
              <a:ext uri="{FF2B5EF4-FFF2-40B4-BE49-F238E27FC236}">
                <a16:creationId xmlns:a16="http://schemas.microsoft.com/office/drawing/2014/main" id="{0EFAA59C-4444-41E9-88D4-9244D03760CC}"/>
              </a:ext>
            </a:extLst>
          </p:cNvPr>
          <p:cNvGraphicFramePr>
            <a:graphicFrameLocks noGrp="1"/>
          </p:cNvGraphicFramePr>
          <p:nvPr/>
        </p:nvGraphicFramePr>
        <p:xfrm>
          <a:off x="146957" y="2885402"/>
          <a:ext cx="4261754" cy="1344596"/>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1293392">
                  <a:extLst>
                    <a:ext uri="{9D8B030D-6E8A-4147-A177-3AD203B41FA5}">
                      <a16:colId xmlns:a16="http://schemas.microsoft.com/office/drawing/2014/main" val="3135771224"/>
                    </a:ext>
                  </a:extLst>
                </a:gridCol>
                <a:gridCol w="470424">
                  <a:extLst>
                    <a:ext uri="{9D8B030D-6E8A-4147-A177-3AD203B41FA5}">
                      <a16:colId xmlns:a16="http://schemas.microsoft.com/office/drawing/2014/main" val="3909271104"/>
                    </a:ext>
                  </a:extLst>
                </a:gridCol>
                <a:gridCol w="2027514">
                  <a:extLst>
                    <a:ext uri="{9D8B030D-6E8A-4147-A177-3AD203B41FA5}">
                      <a16:colId xmlns:a16="http://schemas.microsoft.com/office/drawing/2014/main" val="2027729433"/>
                    </a:ext>
                  </a:extLst>
                </a:gridCol>
                <a:gridCol w="470424">
                  <a:extLst>
                    <a:ext uri="{9D8B030D-6E8A-4147-A177-3AD203B41FA5}">
                      <a16:colId xmlns:a16="http://schemas.microsoft.com/office/drawing/2014/main" val="980340503"/>
                    </a:ext>
                  </a:extLst>
                </a:gridCol>
              </a:tblGrid>
              <a:tr h="244709">
                <a:tc>
                  <a:txBody>
                    <a:bodyPr/>
                    <a:lstStyle/>
                    <a:p>
                      <a:r>
                        <a:rPr lang="en-GB" sz="900" dirty="0"/>
                        <a:t>Tone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endParaRPr lang="en-GB" sz="9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endParaRPr lang="en-GB" sz="9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endParaRPr lang="en-GB" sz="9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extLst>
                  <a:ext uri="{0D108BD9-81ED-4DB2-BD59-A6C34878D82A}">
                    <a16:rowId xmlns:a16="http://schemas.microsoft.com/office/drawing/2014/main" val="1169324893"/>
                  </a:ext>
                </a:extLst>
              </a:tr>
              <a:tr h="244709">
                <a:tc>
                  <a:txBody>
                    <a:bodyPr/>
                    <a:lstStyle/>
                    <a:p>
                      <a:r>
                        <a:rPr lang="en-GB" sz="900" dirty="0"/>
                        <a:t>Angry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endParaRPr lang="en-GB" sz="9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r>
                        <a:rPr lang="en-GB" sz="900" dirty="0"/>
                        <a:t>Friendly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endParaRPr lang="en-GB" sz="9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866691863"/>
                  </a:ext>
                </a:extLst>
              </a:tr>
              <a:tr h="244709">
                <a:tc>
                  <a:txBody>
                    <a:bodyPr/>
                    <a:lstStyle/>
                    <a:p>
                      <a:r>
                        <a:rPr lang="en-GB" sz="900" dirty="0"/>
                        <a:t>Determined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endParaRPr lang="en-GB" sz="9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r>
                        <a:rPr lang="en-GB" sz="900" dirty="0"/>
                        <a:t>Serious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endParaRPr lang="en-GB" sz="9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4004106521"/>
                  </a:ext>
                </a:extLst>
              </a:tr>
              <a:tr h="244709">
                <a:tc>
                  <a:txBody>
                    <a:bodyPr/>
                    <a:lstStyle/>
                    <a:p>
                      <a:r>
                        <a:rPr lang="en-GB" sz="900" dirty="0"/>
                        <a:t>Sad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endParaRPr lang="en-GB" sz="9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r>
                        <a:rPr lang="en-GB" sz="900" dirty="0"/>
                        <a:t>Emotive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endParaRPr lang="en-GB" sz="9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3783495347"/>
                  </a:ext>
                </a:extLst>
              </a:tr>
              <a:tr h="244709">
                <a:tc gridSpan="3">
                  <a:txBody>
                    <a:bodyPr/>
                    <a:lstStyle/>
                    <a:p>
                      <a:r>
                        <a:rPr lang="en-GB" sz="900" dirty="0"/>
                        <a:t>Something else:</a:t>
                      </a:r>
                      <a:br>
                        <a:rPr lang="en-GB" sz="900" dirty="0"/>
                      </a:br>
                      <a:r>
                        <a:rPr lang="en-GB" sz="900" dirty="0"/>
                        <a:t>_____________________________________</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hMerge="1">
                  <a:txBody>
                    <a:bodyPr/>
                    <a:lstStyle/>
                    <a:p>
                      <a:endParaRPr lang="en-GB" sz="9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hMerge="1">
                  <a:txBody>
                    <a:bodyPr/>
                    <a:lstStyle/>
                    <a:p>
                      <a:endParaRPr lang="en-GB" sz="9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endParaRPr lang="en-GB" sz="9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3363442565"/>
                  </a:ext>
                </a:extLst>
              </a:tr>
            </a:tbl>
          </a:graphicData>
        </a:graphic>
      </p:graphicFrame>
      <p:graphicFrame>
        <p:nvGraphicFramePr>
          <p:cNvPr id="18" name="Table 10">
            <a:extLst>
              <a:ext uri="{FF2B5EF4-FFF2-40B4-BE49-F238E27FC236}">
                <a16:creationId xmlns:a16="http://schemas.microsoft.com/office/drawing/2014/main" id="{FF321749-8C2C-4F97-B9B5-724BA1077364}"/>
              </a:ext>
            </a:extLst>
          </p:cNvPr>
          <p:cNvGraphicFramePr>
            <a:graphicFrameLocks noGrp="1"/>
          </p:cNvGraphicFramePr>
          <p:nvPr/>
        </p:nvGraphicFramePr>
        <p:xfrm>
          <a:off x="4735286" y="2887270"/>
          <a:ext cx="4261750" cy="1344596"/>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1293390">
                  <a:extLst>
                    <a:ext uri="{9D8B030D-6E8A-4147-A177-3AD203B41FA5}">
                      <a16:colId xmlns:a16="http://schemas.microsoft.com/office/drawing/2014/main" val="3135771224"/>
                    </a:ext>
                  </a:extLst>
                </a:gridCol>
                <a:gridCol w="470424">
                  <a:extLst>
                    <a:ext uri="{9D8B030D-6E8A-4147-A177-3AD203B41FA5}">
                      <a16:colId xmlns:a16="http://schemas.microsoft.com/office/drawing/2014/main" val="3909271104"/>
                    </a:ext>
                  </a:extLst>
                </a:gridCol>
                <a:gridCol w="2027512">
                  <a:extLst>
                    <a:ext uri="{9D8B030D-6E8A-4147-A177-3AD203B41FA5}">
                      <a16:colId xmlns:a16="http://schemas.microsoft.com/office/drawing/2014/main" val="2027729433"/>
                    </a:ext>
                  </a:extLst>
                </a:gridCol>
                <a:gridCol w="470424">
                  <a:extLst>
                    <a:ext uri="{9D8B030D-6E8A-4147-A177-3AD203B41FA5}">
                      <a16:colId xmlns:a16="http://schemas.microsoft.com/office/drawing/2014/main" val="980340503"/>
                    </a:ext>
                  </a:extLst>
                </a:gridCol>
              </a:tblGrid>
              <a:tr h="244709">
                <a:tc>
                  <a:txBody>
                    <a:bodyPr/>
                    <a:lstStyle/>
                    <a:p>
                      <a:r>
                        <a:rPr lang="en-GB" sz="900" dirty="0"/>
                        <a:t>Tone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endParaRPr lang="en-GB" sz="9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endParaRPr lang="en-GB" sz="9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endParaRPr lang="en-GB" sz="9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extLst>
                  <a:ext uri="{0D108BD9-81ED-4DB2-BD59-A6C34878D82A}">
                    <a16:rowId xmlns:a16="http://schemas.microsoft.com/office/drawing/2014/main" val="1169324893"/>
                  </a:ext>
                </a:extLst>
              </a:tr>
              <a:tr h="244709">
                <a:tc>
                  <a:txBody>
                    <a:bodyPr/>
                    <a:lstStyle/>
                    <a:p>
                      <a:r>
                        <a:rPr lang="en-GB" sz="900" dirty="0"/>
                        <a:t>Angry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endParaRPr lang="en-GB" sz="9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r>
                        <a:rPr lang="en-GB" sz="900" dirty="0"/>
                        <a:t>Friendly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endParaRPr lang="en-GB" sz="9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866691863"/>
                  </a:ext>
                </a:extLst>
              </a:tr>
              <a:tr h="244709">
                <a:tc>
                  <a:txBody>
                    <a:bodyPr/>
                    <a:lstStyle/>
                    <a:p>
                      <a:r>
                        <a:rPr lang="en-GB" sz="900" dirty="0"/>
                        <a:t>Determined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endParaRPr lang="en-GB" sz="9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r>
                        <a:rPr lang="en-GB" sz="900" dirty="0"/>
                        <a:t>Serious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endParaRPr lang="en-GB" sz="9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4004106521"/>
                  </a:ext>
                </a:extLst>
              </a:tr>
              <a:tr h="244709">
                <a:tc>
                  <a:txBody>
                    <a:bodyPr/>
                    <a:lstStyle/>
                    <a:p>
                      <a:r>
                        <a:rPr lang="en-GB" sz="900" dirty="0"/>
                        <a:t>Sad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endParaRPr lang="en-GB" sz="9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r>
                        <a:rPr lang="en-GB" sz="900" dirty="0"/>
                        <a:t>Emotive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endParaRPr lang="en-GB" sz="9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3783495347"/>
                  </a:ext>
                </a:extLst>
              </a:tr>
              <a:tr h="244709">
                <a:tc gridSpan="3">
                  <a:txBody>
                    <a:bodyPr/>
                    <a:lstStyle/>
                    <a:p>
                      <a:r>
                        <a:rPr lang="en-GB" sz="900" dirty="0"/>
                        <a:t>Something else:</a:t>
                      </a:r>
                      <a:br>
                        <a:rPr lang="en-GB" sz="900" dirty="0"/>
                      </a:br>
                      <a:r>
                        <a:rPr lang="en-GB" sz="900" dirty="0"/>
                        <a:t>_____________________________________</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hMerge="1">
                  <a:txBody>
                    <a:bodyPr/>
                    <a:lstStyle/>
                    <a:p>
                      <a:endParaRPr lang="en-GB" sz="9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hMerge="1">
                  <a:txBody>
                    <a:bodyPr/>
                    <a:lstStyle/>
                    <a:p>
                      <a:endParaRPr lang="en-GB" sz="9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endParaRPr lang="en-GB" sz="9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3363442565"/>
                  </a:ext>
                </a:extLst>
              </a:tr>
            </a:tbl>
          </a:graphicData>
        </a:graphic>
      </p:graphicFrame>
      <p:sp>
        <p:nvSpPr>
          <p:cNvPr id="19" name="TextBox 18">
            <a:extLst>
              <a:ext uri="{FF2B5EF4-FFF2-40B4-BE49-F238E27FC236}">
                <a16:creationId xmlns:a16="http://schemas.microsoft.com/office/drawing/2014/main" id="{8B78C2A4-1B56-4827-B96E-833483DF7E52}"/>
              </a:ext>
            </a:extLst>
          </p:cNvPr>
          <p:cNvSpPr txBox="1"/>
          <p:nvPr/>
        </p:nvSpPr>
        <p:spPr>
          <a:xfrm>
            <a:off x="146957" y="4392075"/>
            <a:ext cx="4261754" cy="2246769"/>
          </a:xfrm>
          <a:prstGeom prst="rect">
            <a:avLst/>
          </a:prstGeom>
          <a:solidFill>
            <a:schemeClr val="bg1"/>
          </a:solidFill>
          <a:ln w="38100">
            <a:solidFill>
              <a:srgbClr val="7030A0"/>
            </a:solidFill>
          </a:ln>
          <a:effectLst>
            <a:outerShdw blurRad="50800" dist="38100" dir="2700000" algn="tl" rotWithShape="0">
              <a:prstClr val="black">
                <a:alpha val="40000"/>
              </a:prstClr>
            </a:outerShdw>
          </a:effectLst>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Calibri" panose="020F0502020204030204"/>
                <a:ea typeface="+mn-ea"/>
                <a:cs typeface="+mn-cs"/>
              </a:rPr>
              <a:t>Language techniques </a:t>
            </a:r>
            <a:r>
              <a:rPr lang="en-GB" sz="1400" b="1" dirty="0">
                <a:solidFill>
                  <a:prstClr val="black"/>
                </a:solidFill>
                <a:latin typeface="Calibri" panose="020F0502020204030204"/>
              </a:rPr>
              <a:t>Fleming </a:t>
            </a:r>
            <a:r>
              <a:rPr kumimoji="0" lang="en-GB" sz="1400" b="1" i="0" u="none" strike="noStrike" kern="1200" cap="none" spc="0" normalizeH="0" baseline="0" noProof="0" dirty="0">
                <a:ln>
                  <a:noFill/>
                </a:ln>
                <a:solidFill>
                  <a:prstClr val="black"/>
                </a:solidFill>
                <a:effectLst/>
                <a:uLnTx/>
                <a:uFillTx/>
                <a:latin typeface="Calibri" panose="020F0502020204030204"/>
                <a:ea typeface="+mn-ea"/>
                <a:cs typeface="+mn-cs"/>
              </a:rPr>
              <a:t>employs and their effects: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4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4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4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4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4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4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4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4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0" name="TextBox 19">
            <a:extLst>
              <a:ext uri="{FF2B5EF4-FFF2-40B4-BE49-F238E27FC236}">
                <a16:creationId xmlns:a16="http://schemas.microsoft.com/office/drawing/2014/main" id="{D5F170C2-0A7E-4411-A47A-8EC07B296CA8}"/>
              </a:ext>
            </a:extLst>
          </p:cNvPr>
          <p:cNvSpPr txBox="1"/>
          <p:nvPr/>
        </p:nvSpPr>
        <p:spPr>
          <a:xfrm>
            <a:off x="4735286" y="4370080"/>
            <a:ext cx="4261750" cy="2246769"/>
          </a:xfrm>
          <a:prstGeom prst="rect">
            <a:avLst/>
          </a:prstGeom>
          <a:solidFill>
            <a:schemeClr val="bg1"/>
          </a:solidFill>
          <a:ln w="38100">
            <a:solidFill>
              <a:srgbClr val="7030A0"/>
            </a:solidFill>
          </a:ln>
          <a:effectLst>
            <a:outerShdw blurRad="50800" dist="38100" dir="2700000" algn="tl" rotWithShape="0">
              <a:prstClr val="black">
                <a:alpha val="40000"/>
              </a:prstClr>
            </a:outerShdw>
          </a:effectLst>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Calibri" panose="020F0502020204030204"/>
                <a:ea typeface="+mn-ea"/>
                <a:cs typeface="+mn-cs"/>
              </a:rPr>
              <a:t>Language techniques </a:t>
            </a:r>
            <a:r>
              <a:rPr lang="en-GB" sz="1400" b="1" dirty="0">
                <a:solidFill>
                  <a:prstClr val="black"/>
                </a:solidFill>
                <a:latin typeface="Calibri" panose="020F0502020204030204"/>
              </a:rPr>
              <a:t>Kemble</a:t>
            </a:r>
            <a:r>
              <a:rPr kumimoji="0" lang="en-GB" sz="1400" b="1" i="0" u="none" strike="noStrike" kern="1200" cap="none" spc="0" normalizeH="0" baseline="0" noProof="0" dirty="0">
                <a:ln>
                  <a:noFill/>
                </a:ln>
                <a:solidFill>
                  <a:prstClr val="black"/>
                </a:solidFill>
                <a:effectLst/>
                <a:uLnTx/>
                <a:uFillTx/>
                <a:latin typeface="Calibri" panose="020F0502020204030204"/>
                <a:ea typeface="+mn-ea"/>
                <a:cs typeface="+mn-cs"/>
              </a:rPr>
              <a:t> employs and their effects: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4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4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4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4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4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4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4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4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353392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87195478-5852-4626-82E8-2FA0B1FA632C}"/>
              </a:ext>
            </a:extLst>
          </p:cNvPr>
          <p:cNvSpPr txBox="1"/>
          <p:nvPr/>
        </p:nvSpPr>
        <p:spPr>
          <a:xfrm>
            <a:off x="1749287" y="278296"/>
            <a:ext cx="2067339" cy="1323439"/>
          </a:xfrm>
          <a:prstGeom prst="rect">
            <a:avLst/>
          </a:prstGeom>
          <a:solidFill>
            <a:schemeClr val="bg1"/>
          </a:solidFill>
          <a:ln w="38100">
            <a:solidFill>
              <a:srgbClr val="7030A0"/>
            </a:solidFill>
          </a:ln>
          <a:effectLst>
            <a:outerShdw blurRad="50800" dist="38100" dir="2700000" algn="tl" rotWithShape="0">
              <a:prstClr val="black">
                <a:alpha val="40000"/>
              </a:prstClr>
            </a:outerShdw>
          </a:effectLst>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Calibri" panose="020F0502020204030204"/>
                <a:ea typeface="+mn-ea"/>
                <a:cs typeface="+mn-cs"/>
              </a:rPr>
              <a:t>Who wrote it?</a:t>
            </a:r>
            <a:endPar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rPr>
              <a:t>Peter Fleming, a writer from the 1930s, so almost a century before our time.</a:t>
            </a:r>
          </a:p>
        </p:txBody>
      </p:sp>
      <p:sp>
        <p:nvSpPr>
          <p:cNvPr id="7" name="TextBox 6">
            <a:extLst>
              <a:ext uri="{FF2B5EF4-FFF2-40B4-BE49-F238E27FC236}">
                <a16:creationId xmlns:a16="http://schemas.microsoft.com/office/drawing/2014/main" id="{26F7D9C1-1F17-47B9-A449-339B01C3FFAB}"/>
              </a:ext>
            </a:extLst>
          </p:cNvPr>
          <p:cNvSpPr txBox="1"/>
          <p:nvPr/>
        </p:nvSpPr>
        <p:spPr>
          <a:xfrm>
            <a:off x="1749284" y="2040257"/>
            <a:ext cx="2067339" cy="2246769"/>
          </a:xfrm>
          <a:prstGeom prst="rect">
            <a:avLst/>
          </a:prstGeom>
          <a:solidFill>
            <a:schemeClr val="bg1"/>
          </a:solidFill>
          <a:ln w="38100">
            <a:solidFill>
              <a:srgbClr val="7030A0"/>
            </a:solidFill>
          </a:ln>
          <a:effectLst>
            <a:outerShdw blurRad="50800" dist="38100" dir="2700000" algn="tl" rotWithShape="0">
              <a:prstClr val="black">
                <a:alpha val="40000"/>
              </a:prstClr>
            </a:outerShdw>
          </a:effectLst>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Calibri" panose="020F0502020204030204"/>
                <a:ea typeface="+mn-ea"/>
                <a:cs typeface="+mn-cs"/>
              </a:rPr>
              <a:t>Why did they write it?</a:t>
            </a:r>
            <a:endParaRPr kumimoji="0" lang="en-GB" sz="1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Calibri" panose="020F0502020204030204"/>
                <a:ea typeface="+mn-ea"/>
                <a:cs typeface="+mn-cs"/>
              </a:rPr>
              <a:t>It seems Fleming wanted to </a:t>
            </a:r>
            <a:r>
              <a:rPr kumimoji="0" lang="en-GB" sz="1400" b="1" i="0" u="none" strike="noStrike" kern="1200" cap="none" spc="0" normalizeH="0" baseline="0" noProof="0" dirty="0">
                <a:ln>
                  <a:noFill/>
                </a:ln>
                <a:solidFill>
                  <a:prstClr val="black"/>
                </a:solidFill>
                <a:effectLst/>
                <a:uLnTx/>
                <a:uFillTx/>
                <a:latin typeface="Calibri" panose="020F0502020204030204"/>
                <a:ea typeface="+mn-ea"/>
                <a:cs typeface="+mn-cs"/>
              </a:rPr>
              <a:t>explain </a:t>
            </a:r>
            <a:r>
              <a:rPr kumimoji="0" lang="en-GB" sz="1400" b="0" i="0" u="none" strike="noStrike" kern="1200" cap="none" spc="0" normalizeH="0" baseline="0" noProof="0" dirty="0">
                <a:ln>
                  <a:noFill/>
                </a:ln>
                <a:solidFill>
                  <a:prstClr val="black"/>
                </a:solidFill>
                <a:effectLst/>
                <a:uLnTx/>
                <a:uFillTx/>
                <a:latin typeface="Calibri" panose="020F0502020204030204"/>
                <a:ea typeface="+mn-ea"/>
                <a:cs typeface="+mn-cs"/>
              </a:rPr>
              <a:t>what travelling on a new long-distance train was like, as well as offering his opinions on what he enjoyed and what he disliked, plus </a:t>
            </a:r>
            <a:r>
              <a:rPr kumimoji="0" lang="en-GB" sz="1400" b="1" i="0" u="none" strike="noStrike" kern="1200" cap="none" spc="0" normalizeH="0" baseline="0" noProof="0" dirty="0">
                <a:ln>
                  <a:noFill/>
                </a:ln>
                <a:solidFill>
                  <a:prstClr val="black"/>
                </a:solidFill>
                <a:effectLst/>
                <a:uLnTx/>
                <a:uFillTx/>
                <a:latin typeface="Calibri" panose="020F0502020204030204"/>
                <a:ea typeface="+mn-ea"/>
                <a:cs typeface="+mn-cs"/>
              </a:rPr>
              <a:t>entertain</a:t>
            </a:r>
            <a:r>
              <a:rPr kumimoji="0" lang="en-GB" sz="1400" i="0" u="none" strike="noStrike" kern="1200" cap="none" spc="0" normalizeH="0" baseline="0" noProof="0" dirty="0">
                <a:ln>
                  <a:noFill/>
                </a:ln>
                <a:solidFill>
                  <a:prstClr val="black"/>
                </a:solidFill>
                <a:effectLst/>
                <a:uLnTx/>
                <a:uFillTx/>
                <a:latin typeface="Calibri" panose="020F0502020204030204"/>
                <a:ea typeface="+mn-ea"/>
                <a:cs typeface="+mn-cs"/>
              </a:rPr>
              <a:t> his readers with humour.</a:t>
            </a:r>
            <a:endParaRPr kumimoji="0" lang="en-GB" sz="14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573E4C3E-34FA-415F-9C44-6F8ABB1E90FE}"/>
              </a:ext>
            </a:extLst>
          </p:cNvPr>
          <p:cNvSpPr txBox="1"/>
          <p:nvPr/>
        </p:nvSpPr>
        <p:spPr>
          <a:xfrm>
            <a:off x="1749284" y="4594546"/>
            <a:ext cx="2067339" cy="2062103"/>
          </a:xfrm>
          <a:prstGeom prst="rect">
            <a:avLst/>
          </a:prstGeom>
          <a:solidFill>
            <a:schemeClr val="bg1"/>
          </a:solidFill>
          <a:ln w="38100">
            <a:solidFill>
              <a:srgbClr val="7030A0"/>
            </a:solidFill>
          </a:ln>
          <a:effectLst>
            <a:outerShdw blurRad="50800" dist="38100" dir="2700000" algn="tl" rotWithShape="0">
              <a:prstClr val="black">
                <a:alpha val="40000"/>
              </a:prstClr>
            </a:outerShdw>
          </a:effectLst>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Calibri" panose="020F0502020204030204"/>
                <a:ea typeface="+mn-ea"/>
                <a:cs typeface="+mn-cs"/>
              </a:rPr>
              <a:t>When did they write it?</a:t>
            </a:r>
          </a:p>
          <a:p>
            <a:pPr marL="0" marR="0" lvl="0" indent="0" algn="l" defTabSz="457200" rtl="0" eaLnBrk="1" fontAlgn="auto" latinLnBrk="0" hangingPunct="1">
              <a:lnSpc>
                <a:spcPct val="100000"/>
              </a:lnSpc>
              <a:spcBef>
                <a:spcPts val="0"/>
              </a:spcBef>
              <a:spcAft>
                <a:spcPts val="0"/>
              </a:spcAft>
              <a:buClrTx/>
              <a:buSzTx/>
              <a:buFontTx/>
              <a:buNone/>
              <a:tabLst/>
              <a:defRPr/>
            </a:pPr>
            <a:r>
              <a:rPr lang="en-GB" sz="1600" dirty="0">
                <a:solidFill>
                  <a:prstClr val="black"/>
                </a:solidFill>
                <a:latin typeface="Calibri" panose="020F0502020204030204"/>
              </a:rPr>
              <a:t>It was published in 1933, so the technology he was writing about was new and exciting to readers.</a:t>
            </a:r>
            <a:endPar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0" name="Picture 9" descr="A drawing of a face&#10;&#10;Description automatically generated">
            <a:extLst>
              <a:ext uri="{FF2B5EF4-FFF2-40B4-BE49-F238E27FC236}">
                <a16:creationId xmlns:a16="http://schemas.microsoft.com/office/drawing/2014/main" id="{2858F36E-DFF8-4328-B0EE-549EF66C1B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2622" y="2040257"/>
            <a:ext cx="1377517" cy="1815882"/>
          </a:xfrm>
          <a:prstGeom prst="rect">
            <a:avLst/>
          </a:prstGeom>
          <a:effectLst>
            <a:outerShdw blurRad="50800" dist="38100" dir="2700000" algn="tl" rotWithShape="0">
              <a:prstClr val="black">
                <a:alpha val="40000"/>
              </a:prstClr>
            </a:outerShdw>
          </a:effectLst>
        </p:spPr>
      </p:pic>
      <p:sp>
        <p:nvSpPr>
          <p:cNvPr id="13" name="TextBox 12">
            <a:extLst>
              <a:ext uri="{FF2B5EF4-FFF2-40B4-BE49-F238E27FC236}">
                <a16:creationId xmlns:a16="http://schemas.microsoft.com/office/drawing/2014/main" id="{77A4BAA6-AD77-471D-8A0A-FFF44DE815D2}"/>
              </a:ext>
            </a:extLst>
          </p:cNvPr>
          <p:cNvSpPr txBox="1"/>
          <p:nvPr/>
        </p:nvSpPr>
        <p:spPr>
          <a:xfrm>
            <a:off x="5864087" y="278296"/>
            <a:ext cx="2564295" cy="1938992"/>
          </a:xfrm>
          <a:prstGeom prst="rect">
            <a:avLst/>
          </a:prstGeom>
          <a:solidFill>
            <a:schemeClr val="bg1"/>
          </a:solidFill>
          <a:ln w="38100">
            <a:solidFill>
              <a:srgbClr val="7030A0"/>
            </a:solidFill>
          </a:ln>
          <a:effectLst>
            <a:outerShdw blurRad="50800" dist="38100" dir="2700000" algn="tl" rotWithShape="0">
              <a:prstClr val="black">
                <a:alpha val="40000"/>
              </a:prstClr>
            </a:outerShdw>
          </a:effectLst>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Calibri" panose="020F0502020204030204"/>
                <a:ea typeface="+mn-ea"/>
                <a:cs typeface="+mn-cs"/>
              </a:rPr>
              <a:t>Who were they communicating their ideas to?</a:t>
            </a: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This is an extract from a travel book, so Fleming describes his journeys and travel experiences to his readers, who are likely interested in travel and train journeys as that is why they would have purchased the travel book. They may also have some experience in travel themselves. </a:t>
            </a:r>
          </a:p>
        </p:txBody>
      </p:sp>
      <p:sp>
        <p:nvSpPr>
          <p:cNvPr id="14" name="TextBox 13">
            <a:extLst>
              <a:ext uri="{FF2B5EF4-FFF2-40B4-BE49-F238E27FC236}">
                <a16:creationId xmlns:a16="http://schemas.microsoft.com/office/drawing/2014/main" id="{5812F155-ED5D-4E94-95CC-A7068308B0DB}"/>
              </a:ext>
            </a:extLst>
          </p:cNvPr>
          <p:cNvSpPr txBox="1"/>
          <p:nvPr/>
        </p:nvSpPr>
        <p:spPr>
          <a:xfrm>
            <a:off x="5864086" y="2459504"/>
            <a:ext cx="2564295" cy="1938992"/>
          </a:xfrm>
          <a:prstGeom prst="rect">
            <a:avLst/>
          </a:prstGeom>
          <a:solidFill>
            <a:schemeClr val="bg1"/>
          </a:solidFill>
          <a:ln w="38100">
            <a:solidFill>
              <a:srgbClr val="7030A0"/>
            </a:solidFill>
          </a:ln>
          <a:effectLst>
            <a:outerShdw blurRad="50800" dist="38100" dir="2700000" algn="tl" rotWithShape="0">
              <a:prstClr val="black">
                <a:alpha val="40000"/>
              </a:prstClr>
            </a:outerShdw>
          </a:effectLst>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Calibri" panose="020F0502020204030204"/>
                <a:ea typeface="+mn-ea"/>
                <a:cs typeface="+mn-cs"/>
              </a:rPr>
              <a:t>What were they trying to tell their audience?</a:t>
            </a: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The </a:t>
            </a:r>
            <a:r>
              <a:rPr kumimoji="0" lang="en-GB" sz="1200" b="1" i="0" u="none" strike="noStrike" kern="1200" cap="none" spc="0" normalizeH="0" baseline="0" noProof="0" dirty="0">
                <a:ln>
                  <a:noFill/>
                </a:ln>
                <a:solidFill>
                  <a:prstClr val="black"/>
                </a:solidFill>
                <a:effectLst/>
                <a:uLnTx/>
                <a:uFillTx/>
                <a:latin typeface="Calibri" panose="020F0502020204030204"/>
                <a:ea typeface="+mn-ea"/>
                <a:cs typeface="+mn-cs"/>
              </a:rPr>
              <a:t>purpose</a:t>
            </a: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 of the </a:t>
            </a:r>
            <a:r>
              <a:rPr lang="en-GB" sz="1200" dirty="0">
                <a:solidFill>
                  <a:prstClr val="black"/>
                </a:solidFill>
                <a:latin typeface="Calibri" panose="020F0502020204030204"/>
              </a:rPr>
              <a:t>book</a:t>
            </a: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 is to </a:t>
            </a:r>
            <a:r>
              <a:rPr kumimoji="0" lang="en-GB" sz="1200" b="1" i="1" u="none" strike="noStrike" kern="1200" cap="none" spc="0" normalizeH="0" baseline="0" noProof="0" dirty="0">
                <a:ln>
                  <a:noFill/>
                </a:ln>
                <a:solidFill>
                  <a:prstClr val="black"/>
                </a:solidFill>
                <a:effectLst/>
                <a:uLnTx/>
                <a:uFillTx/>
                <a:latin typeface="Calibri" panose="020F0502020204030204"/>
                <a:ea typeface="+mn-ea"/>
                <a:cs typeface="+mn-cs"/>
              </a:rPr>
              <a:t>explain</a:t>
            </a: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 how Fleming found the journey and why he both disliked and liked it. He tries to </a:t>
            </a:r>
            <a:r>
              <a:rPr kumimoji="0" lang="en-GB" sz="1200" b="1" i="0" u="none" strike="noStrike" kern="1200" cap="none" spc="0" normalizeH="0" baseline="0" noProof="0" dirty="0">
                <a:ln>
                  <a:noFill/>
                </a:ln>
                <a:solidFill>
                  <a:prstClr val="black"/>
                </a:solidFill>
                <a:effectLst/>
                <a:uLnTx/>
                <a:uFillTx/>
                <a:latin typeface="Calibri" panose="020F0502020204030204"/>
                <a:ea typeface="+mn-ea"/>
                <a:cs typeface="+mn-cs"/>
              </a:rPr>
              <a:t>entertain </a:t>
            </a:r>
            <a:r>
              <a:rPr kumimoji="0" lang="en-GB" sz="1200" i="0" u="none" strike="noStrike" kern="1200" cap="none" spc="0" normalizeH="0" baseline="0" noProof="0" dirty="0">
                <a:ln>
                  <a:noFill/>
                </a:ln>
                <a:solidFill>
                  <a:prstClr val="black"/>
                </a:solidFill>
                <a:effectLst/>
                <a:uLnTx/>
                <a:uFillTx/>
                <a:latin typeface="Calibri" panose="020F0502020204030204"/>
                <a:ea typeface="+mn-ea"/>
                <a:cs typeface="+mn-cs"/>
              </a:rPr>
              <a:t>his readers with humorous language, including the use of personification, hyperbole, adjectives and adverbs that offer a droll and dry sense of humour. </a:t>
            </a: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7A639BAA-A3C8-4442-9356-A873ACC5C31E}"/>
              </a:ext>
            </a:extLst>
          </p:cNvPr>
          <p:cNvSpPr/>
          <p:nvPr/>
        </p:nvSpPr>
        <p:spPr>
          <a:xfrm>
            <a:off x="5864084" y="5125418"/>
            <a:ext cx="2564295" cy="1384995"/>
          </a:xfrm>
          <a:prstGeom prst="rect">
            <a:avLst/>
          </a:prstGeom>
          <a:solidFill>
            <a:schemeClr val="bg1"/>
          </a:solidFill>
          <a:ln w="38100">
            <a:solidFill>
              <a:srgbClr val="7030A0"/>
            </a:solidFill>
          </a:ln>
          <a:effectLst>
            <a:outerShdw blurRad="50800" dist="38100" dir="2700000" algn="tl" rotWithShape="0">
              <a:prstClr val="black">
                <a:alpha val="40000"/>
              </a:prstClr>
            </a:outerShdw>
          </a:effectLst>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Calibri" panose="020F0502020204030204"/>
                <a:ea typeface="+mn-ea"/>
                <a:cs typeface="+mn-cs"/>
              </a:rPr>
              <a:t>How do they tell their audience about their ideas?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Fleming describes his thoughts and feelings in detail, including his criticisms and his panic and confusion, plus relief, with the crash. He is mostly negative about the experience. </a:t>
            </a:r>
          </a:p>
        </p:txBody>
      </p:sp>
      <p:pic>
        <p:nvPicPr>
          <p:cNvPr id="17" name="Picture 16" descr="A close up of a logo&#10;&#10;Description automatically generated">
            <a:extLst>
              <a:ext uri="{FF2B5EF4-FFF2-40B4-BE49-F238E27FC236}">
                <a16:creationId xmlns:a16="http://schemas.microsoft.com/office/drawing/2014/main" id="{1F708BDF-33C3-4EE2-B369-C05520B6357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79175" y="401406"/>
            <a:ext cx="1984909" cy="1815882"/>
          </a:xfrm>
          <a:prstGeom prst="rect">
            <a:avLst/>
          </a:prstGeom>
          <a:effectLst>
            <a:outerShdw blurRad="50800" dist="38100" dir="2700000" algn="tl" rotWithShape="0">
              <a:prstClr val="black">
                <a:alpha val="40000"/>
              </a:prstClr>
            </a:outerShdw>
          </a:effectLst>
        </p:spPr>
      </p:pic>
      <p:pic>
        <p:nvPicPr>
          <p:cNvPr id="21" name="Picture 20" descr="A picture containing picture frame, monitor&#10;&#10;Description automatically generated">
            <a:extLst>
              <a:ext uri="{FF2B5EF4-FFF2-40B4-BE49-F238E27FC236}">
                <a16:creationId xmlns:a16="http://schemas.microsoft.com/office/drawing/2014/main" id="{82DF5798-D804-42F1-B13A-A240303BCBC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68218" y="5379376"/>
            <a:ext cx="1399758" cy="1187607"/>
          </a:xfrm>
          <a:prstGeom prst="rect">
            <a:avLst/>
          </a:prstGeom>
          <a:effectLst>
            <a:outerShdw blurRad="50800" dist="38100" dir="2700000" algn="tl" rotWithShape="0">
              <a:prstClr val="black">
                <a:alpha val="40000"/>
              </a:prstClr>
            </a:outerShdw>
          </a:effectLst>
        </p:spPr>
      </p:pic>
      <p:pic>
        <p:nvPicPr>
          <p:cNvPr id="11" name="Picture 10" descr="Shape&#10;&#10;Description automatically generated with medium confidence">
            <a:extLst>
              <a:ext uri="{FF2B5EF4-FFF2-40B4-BE49-F238E27FC236}">
                <a16:creationId xmlns:a16="http://schemas.microsoft.com/office/drawing/2014/main" id="{2A906A1B-010C-E476-902C-820AE6B6A2A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78296" y="2582614"/>
            <a:ext cx="1924113" cy="1815882"/>
          </a:xfrm>
          <a:prstGeom prst="rect">
            <a:avLst/>
          </a:prstGeom>
        </p:spPr>
      </p:pic>
      <p:pic>
        <p:nvPicPr>
          <p:cNvPr id="3" name="Graphic 2">
            <a:extLst>
              <a:ext uri="{FF2B5EF4-FFF2-40B4-BE49-F238E27FC236}">
                <a16:creationId xmlns:a16="http://schemas.microsoft.com/office/drawing/2014/main" id="{D7B3E259-78D6-3426-97F3-C0FEAA55ED63}"/>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32622" y="278296"/>
            <a:ext cx="1204665" cy="1204665"/>
          </a:xfrm>
          <a:prstGeom prst="rect">
            <a:avLst/>
          </a:prstGeom>
        </p:spPr>
      </p:pic>
      <p:pic>
        <p:nvPicPr>
          <p:cNvPr id="12" name="Graphic 11">
            <a:extLst>
              <a:ext uri="{FF2B5EF4-FFF2-40B4-BE49-F238E27FC236}">
                <a16:creationId xmlns:a16="http://schemas.microsoft.com/office/drawing/2014/main" id="{6AAC5B65-E5AF-21BB-0640-0F39FA100EF8}"/>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266844" y="4981755"/>
            <a:ext cx="1287684" cy="1287684"/>
          </a:xfrm>
          <a:prstGeom prst="rect">
            <a:avLst/>
          </a:prstGeom>
        </p:spPr>
      </p:pic>
      <p:sp>
        <p:nvSpPr>
          <p:cNvPr id="16" name="TextBox 15">
            <a:extLst>
              <a:ext uri="{FF2B5EF4-FFF2-40B4-BE49-F238E27FC236}">
                <a16:creationId xmlns:a16="http://schemas.microsoft.com/office/drawing/2014/main" id="{A0C9B5B2-1EF2-9AE3-5A0C-730712DBC66F}"/>
              </a:ext>
            </a:extLst>
          </p:cNvPr>
          <p:cNvSpPr txBox="1"/>
          <p:nvPr/>
        </p:nvSpPr>
        <p:spPr>
          <a:xfrm>
            <a:off x="127322" y="92597"/>
            <a:ext cx="1309965" cy="369332"/>
          </a:xfrm>
          <a:prstGeom prst="rect">
            <a:avLst/>
          </a:prstGeom>
          <a:noFill/>
        </p:spPr>
        <p:txBody>
          <a:bodyPr wrap="square" rtlCol="0">
            <a:spAutoFit/>
          </a:bodyPr>
          <a:lstStyle/>
          <a:p>
            <a:r>
              <a:rPr lang="en-US" dirty="0"/>
              <a:t>Source A</a:t>
            </a:r>
            <a:endParaRPr lang="en-GB" dirty="0"/>
          </a:p>
        </p:txBody>
      </p:sp>
    </p:spTree>
    <p:extLst>
      <p:ext uri="{BB962C8B-B14F-4D97-AF65-F5344CB8AC3E}">
        <p14:creationId xmlns:p14="http://schemas.microsoft.com/office/powerpoint/2010/main" val="7026116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87195478-5852-4626-82E8-2FA0B1FA632C}"/>
              </a:ext>
            </a:extLst>
          </p:cNvPr>
          <p:cNvSpPr txBox="1"/>
          <p:nvPr/>
        </p:nvSpPr>
        <p:spPr>
          <a:xfrm>
            <a:off x="1749287" y="278296"/>
            <a:ext cx="2067339" cy="1323439"/>
          </a:xfrm>
          <a:prstGeom prst="rect">
            <a:avLst/>
          </a:prstGeom>
          <a:solidFill>
            <a:schemeClr val="bg1"/>
          </a:solidFill>
          <a:ln w="38100">
            <a:solidFill>
              <a:srgbClr val="7030A0"/>
            </a:solidFill>
          </a:ln>
          <a:effectLst>
            <a:outerShdw blurRad="50800" dist="38100" dir="2700000" algn="tl" rotWithShape="0">
              <a:prstClr val="black">
                <a:alpha val="40000"/>
              </a:prstClr>
            </a:outerShdw>
          </a:effectLst>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Calibri" panose="020F0502020204030204"/>
                <a:ea typeface="+mn-ea"/>
                <a:cs typeface="+mn-cs"/>
              </a:rPr>
              <a:t>Who wrote it?</a:t>
            </a:r>
            <a:endPar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rPr>
              <a:t>A writer called Fanny Kemble in 1878, so a long time before our own. </a:t>
            </a:r>
          </a:p>
        </p:txBody>
      </p:sp>
      <p:sp>
        <p:nvSpPr>
          <p:cNvPr id="7" name="TextBox 6">
            <a:extLst>
              <a:ext uri="{FF2B5EF4-FFF2-40B4-BE49-F238E27FC236}">
                <a16:creationId xmlns:a16="http://schemas.microsoft.com/office/drawing/2014/main" id="{26F7D9C1-1F17-47B9-A449-339B01C3FFAB}"/>
              </a:ext>
            </a:extLst>
          </p:cNvPr>
          <p:cNvSpPr txBox="1"/>
          <p:nvPr/>
        </p:nvSpPr>
        <p:spPr>
          <a:xfrm>
            <a:off x="1749285" y="2040257"/>
            <a:ext cx="2067339" cy="1754326"/>
          </a:xfrm>
          <a:prstGeom prst="rect">
            <a:avLst/>
          </a:prstGeom>
          <a:solidFill>
            <a:schemeClr val="bg1"/>
          </a:solidFill>
          <a:ln w="38100">
            <a:solidFill>
              <a:srgbClr val="7030A0"/>
            </a:solidFill>
          </a:ln>
          <a:effectLst>
            <a:outerShdw blurRad="50800" dist="38100" dir="2700000" algn="tl" rotWithShape="0">
              <a:prstClr val="black">
                <a:alpha val="40000"/>
              </a:prstClr>
            </a:outerShdw>
          </a:effectLst>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Calibri" panose="020F0502020204030204"/>
                <a:ea typeface="+mn-ea"/>
                <a:cs typeface="+mn-cs"/>
              </a:rPr>
              <a:t>Why did they write it?</a:t>
            </a: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This is from a </a:t>
            </a:r>
            <a:r>
              <a:rPr kumimoji="0" lang="en-GB" sz="1200" b="1" i="0" u="none" strike="noStrike" kern="1200" cap="none" spc="0" normalizeH="0" baseline="0" noProof="0" dirty="0">
                <a:ln>
                  <a:noFill/>
                </a:ln>
                <a:solidFill>
                  <a:prstClr val="black"/>
                </a:solidFill>
                <a:effectLst/>
                <a:uLnTx/>
                <a:uFillTx/>
                <a:latin typeface="Calibri" panose="020F0502020204030204"/>
                <a:ea typeface="+mn-ea"/>
                <a:cs typeface="+mn-cs"/>
              </a:rPr>
              <a:t>letter to a friend</a:t>
            </a: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 so when written it would have had a </a:t>
            </a:r>
            <a:r>
              <a:rPr kumimoji="0" lang="en-GB" sz="1200" b="1" i="0" u="none" strike="noStrike" kern="1200" cap="none" spc="0" normalizeH="0" baseline="0" noProof="0" dirty="0">
                <a:ln>
                  <a:noFill/>
                </a:ln>
                <a:solidFill>
                  <a:prstClr val="black"/>
                </a:solidFill>
                <a:effectLst/>
                <a:uLnTx/>
                <a:uFillTx/>
                <a:latin typeface="Calibri" panose="020F0502020204030204"/>
                <a:ea typeface="+mn-ea"/>
                <a:cs typeface="+mn-cs"/>
              </a:rPr>
              <a:t>friendly and relaxed tone.</a:t>
            </a: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 They want to </a:t>
            </a:r>
            <a:r>
              <a:rPr kumimoji="0" lang="en-GB" sz="1200" b="1" i="0" u="none" strike="noStrike" kern="1200" cap="none" spc="0" normalizeH="0" baseline="0" noProof="0" dirty="0">
                <a:ln>
                  <a:noFill/>
                </a:ln>
                <a:solidFill>
                  <a:prstClr val="black"/>
                </a:solidFill>
                <a:effectLst/>
                <a:uLnTx/>
                <a:uFillTx/>
                <a:latin typeface="Calibri" panose="020F0502020204030204"/>
                <a:ea typeface="+mn-ea"/>
                <a:cs typeface="+mn-cs"/>
              </a:rPr>
              <a:t>explain</a:t>
            </a: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 to their friend their travel experiences and what this new train technology was like.</a:t>
            </a:r>
          </a:p>
        </p:txBody>
      </p:sp>
      <p:sp>
        <p:nvSpPr>
          <p:cNvPr id="8" name="TextBox 7">
            <a:extLst>
              <a:ext uri="{FF2B5EF4-FFF2-40B4-BE49-F238E27FC236}">
                <a16:creationId xmlns:a16="http://schemas.microsoft.com/office/drawing/2014/main" id="{573E4C3E-34FA-415F-9C44-6F8ABB1E90FE}"/>
              </a:ext>
            </a:extLst>
          </p:cNvPr>
          <p:cNvSpPr txBox="1"/>
          <p:nvPr/>
        </p:nvSpPr>
        <p:spPr>
          <a:xfrm>
            <a:off x="1749285" y="4373500"/>
            <a:ext cx="2067339" cy="1815882"/>
          </a:xfrm>
          <a:prstGeom prst="rect">
            <a:avLst/>
          </a:prstGeom>
          <a:solidFill>
            <a:schemeClr val="bg1"/>
          </a:solidFill>
          <a:ln w="38100">
            <a:solidFill>
              <a:srgbClr val="7030A0"/>
            </a:solidFill>
          </a:ln>
          <a:effectLst>
            <a:outerShdw blurRad="50800" dist="38100" dir="2700000" algn="tl" rotWithShape="0">
              <a:prstClr val="black">
                <a:alpha val="40000"/>
              </a:prstClr>
            </a:outerShdw>
          </a:effectLst>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Calibri" panose="020F0502020204030204"/>
                <a:ea typeface="+mn-ea"/>
                <a:cs typeface="+mn-cs"/>
              </a:rPr>
              <a:t>When did they write it?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Calibri" panose="020F0502020204030204"/>
                <a:ea typeface="+mn-ea"/>
                <a:cs typeface="+mn-cs"/>
              </a:rPr>
              <a:t>It was published in 1878</a:t>
            </a:r>
            <a:r>
              <a:rPr lang="en-GB" sz="1400" dirty="0">
                <a:solidFill>
                  <a:prstClr val="black"/>
                </a:solidFill>
                <a:latin typeface="Calibri" panose="020F0502020204030204"/>
              </a:rPr>
              <a:t>, </a:t>
            </a:r>
            <a:r>
              <a:rPr kumimoji="0" lang="en-GB" sz="1400" b="0" i="0" u="none" strike="noStrike" kern="1200" cap="none" spc="0" normalizeH="0" baseline="0" noProof="0" dirty="0">
                <a:ln>
                  <a:noFill/>
                </a:ln>
                <a:solidFill>
                  <a:prstClr val="black"/>
                </a:solidFill>
                <a:effectLst/>
                <a:uLnTx/>
                <a:uFillTx/>
                <a:latin typeface="Calibri" panose="020F0502020204030204"/>
                <a:ea typeface="+mn-ea"/>
                <a:cs typeface="+mn-cs"/>
              </a:rPr>
              <a:t>and the letter may have been written before that, so this is during the late Victorian period where this technology was new and exciting.</a:t>
            </a:r>
          </a:p>
        </p:txBody>
      </p:sp>
      <p:pic>
        <p:nvPicPr>
          <p:cNvPr id="10" name="Picture 9" descr="A drawing of a face&#10;&#10;Description automatically generated">
            <a:extLst>
              <a:ext uri="{FF2B5EF4-FFF2-40B4-BE49-F238E27FC236}">
                <a16:creationId xmlns:a16="http://schemas.microsoft.com/office/drawing/2014/main" id="{2858F36E-DFF8-4328-B0EE-549EF66C1B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2622" y="2040257"/>
            <a:ext cx="1377517" cy="1815882"/>
          </a:xfrm>
          <a:prstGeom prst="rect">
            <a:avLst/>
          </a:prstGeom>
          <a:effectLst>
            <a:outerShdw blurRad="50800" dist="38100" dir="2700000" algn="tl" rotWithShape="0">
              <a:prstClr val="black">
                <a:alpha val="40000"/>
              </a:prstClr>
            </a:outerShdw>
          </a:effectLst>
        </p:spPr>
      </p:pic>
      <p:sp>
        <p:nvSpPr>
          <p:cNvPr id="13" name="TextBox 12">
            <a:extLst>
              <a:ext uri="{FF2B5EF4-FFF2-40B4-BE49-F238E27FC236}">
                <a16:creationId xmlns:a16="http://schemas.microsoft.com/office/drawing/2014/main" id="{77A4BAA6-AD77-471D-8A0A-FFF44DE815D2}"/>
              </a:ext>
            </a:extLst>
          </p:cNvPr>
          <p:cNvSpPr txBox="1"/>
          <p:nvPr/>
        </p:nvSpPr>
        <p:spPr>
          <a:xfrm>
            <a:off x="5864087" y="278296"/>
            <a:ext cx="2564295" cy="1569660"/>
          </a:xfrm>
          <a:prstGeom prst="rect">
            <a:avLst/>
          </a:prstGeom>
          <a:solidFill>
            <a:schemeClr val="bg1"/>
          </a:solidFill>
          <a:ln w="38100">
            <a:solidFill>
              <a:srgbClr val="7030A0"/>
            </a:solidFill>
          </a:ln>
          <a:effectLst>
            <a:outerShdw blurRad="50800" dist="38100" dir="2700000" algn="tl" rotWithShape="0">
              <a:prstClr val="black">
                <a:alpha val="40000"/>
              </a:prstClr>
            </a:outerShdw>
          </a:effectLst>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Calibri" panose="020F0502020204030204"/>
                <a:ea typeface="+mn-ea"/>
                <a:cs typeface="+mn-cs"/>
              </a:rPr>
              <a:t>Who were they communicating their ideas to?</a:t>
            </a:r>
          </a:p>
          <a:p>
            <a:pPr marL="0" marR="0" lvl="0" indent="0" algn="l" defTabSz="457200" rtl="0" eaLnBrk="1" fontAlgn="auto" latinLnBrk="0" hangingPunct="1">
              <a:lnSpc>
                <a:spcPct val="100000"/>
              </a:lnSpc>
              <a:spcBef>
                <a:spcPts val="0"/>
              </a:spcBef>
              <a:spcAft>
                <a:spcPts val="0"/>
              </a:spcAft>
              <a:buClrTx/>
              <a:buSzTx/>
              <a:buFontTx/>
              <a:buNone/>
              <a:tabLst/>
              <a:defRPr/>
            </a:pPr>
            <a:r>
              <a:rPr lang="en-GB" sz="1200" dirty="0">
                <a:solidFill>
                  <a:prstClr val="black"/>
                </a:solidFill>
                <a:latin typeface="Calibri" panose="020F0502020204030204"/>
              </a:rPr>
              <a:t>The </a:t>
            </a:r>
            <a:r>
              <a:rPr lang="en-GB" sz="1200" b="1" dirty="0">
                <a:solidFill>
                  <a:prstClr val="black"/>
                </a:solidFill>
                <a:latin typeface="Calibri" panose="020F0502020204030204"/>
              </a:rPr>
              <a:t>letter was written to a friend</a:t>
            </a:r>
            <a:r>
              <a:rPr lang="en-GB" sz="1200" dirty="0">
                <a:solidFill>
                  <a:prstClr val="black"/>
                </a:solidFill>
                <a:latin typeface="Calibri" panose="020F0502020204030204"/>
              </a:rPr>
              <a:t>, so we are on the outside looking in at a piece of text written for the writer’s friend</a:t>
            </a:r>
            <a:r>
              <a:rPr lang="en-GB" sz="1200" b="1" dirty="0">
                <a:solidFill>
                  <a:prstClr val="black"/>
                </a:solidFill>
                <a:latin typeface="Calibri" panose="020F0502020204030204"/>
              </a:rPr>
              <a:t>. The tone is friendly and jovial, but also conveys her excitement on taking the train journey. </a:t>
            </a:r>
            <a:endParaRPr kumimoji="0" lang="en-GB" sz="12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4" name="TextBox 13">
            <a:extLst>
              <a:ext uri="{FF2B5EF4-FFF2-40B4-BE49-F238E27FC236}">
                <a16:creationId xmlns:a16="http://schemas.microsoft.com/office/drawing/2014/main" id="{5812F155-ED5D-4E94-95CC-A7068308B0DB}"/>
              </a:ext>
            </a:extLst>
          </p:cNvPr>
          <p:cNvSpPr txBox="1"/>
          <p:nvPr/>
        </p:nvSpPr>
        <p:spPr>
          <a:xfrm>
            <a:off x="5864086" y="2459504"/>
            <a:ext cx="2564295" cy="1938992"/>
          </a:xfrm>
          <a:prstGeom prst="rect">
            <a:avLst/>
          </a:prstGeom>
          <a:solidFill>
            <a:schemeClr val="bg1"/>
          </a:solidFill>
          <a:ln w="38100">
            <a:solidFill>
              <a:srgbClr val="7030A0"/>
            </a:solidFill>
          </a:ln>
          <a:effectLst>
            <a:outerShdw blurRad="50800" dist="38100" dir="2700000" algn="tl" rotWithShape="0">
              <a:prstClr val="black">
                <a:alpha val="40000"/>
              </a:prstClr>
            </a:outerShdw>
          </a:effectLst>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Calibri" panose="020F0502020204030204"/>
                <a:ea typeface="+mn-ea"/>
                <a:cs typeface="+mn-cs"/>
              </a:rPr>
              <a:t>What were they trying to tell their audience?</a:t>
            </a: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The </a:t>
            </a:r>
            <a:r>
              <a:rPr kumimoji="0" lang="en-GB" sz="1200" b="1" i="0" u="none" strike="noStrike" kern="1200" cap="none" spc="0" normalizeH="0" baseline="0" noProof="0" dirty="0">
                <a:ln>
                  <a:noFill/>
                </a:ln>
                <a:solidFill>
                  <a:prstClr val="black"/>
                </a:solidFill>
                <a:effectLst/>
                <a:uLnTx/>
                <a:uFillTx/>
                <a:latin typeface="Calibri" panose="020F0502020204030204"/>
                <a:ea typeface="+mn-ea"/>
                <a:cs typeface="+mn-cs"/>
              </a:rPr>
              <a:t>purpose</a:t>
            </a: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 of the letter is to </a:t>
            </a:r>
            <a:r>
              <a:rPr kumimoji="0" lang="en-GB" sz="1200" b="1" i="0" u="none" strike="noStrike" kern="1200" cap="none" spc="0" normalizeH="0" baseline="0" noProof="0" dirty="0">
                <a:ln>
                  <a:noFill/>
                </a:ln>
                <a:solidFill>
                  <a:prstClr val="black"/>
                </a:solidFill>
                <a:effectLst/>
                <a:uLnTx/>
                <a:uFillTx/>
                <a:latin typeface="Calibri" panose="020F0502020204030204"/>
                <a:ea typeface="+mn-ea"/>
                <a:cs typeface="+mn-cs"/>
              </a:rPr>
              <a:t>describe and explain</a:t>
            </a:r>
            <a:r>
              <a:rPr kumimoji="0" lang="en-GB" sz="1200" i="0" u="none" strike="noStrike" kern="1200" cap="none" spc="0" normalizeH="0" baseline="0" noProof="0" dirty="0">
                <a:ln>
                  <a:noFill/>
                </a:ln>
                <a:solidFill>
                  <a:prstClr val="black"/>
                </a:solidFill>
                <a:effectLst/>
                <a:uLnTx/>
                <a:uFillTx/>
                <a:latin typeface="Calibri" panose="020F0502020204030204"/>
                <a:ea typeface="+mn-ea"/>
                <a:cs typeface="+mn-cs"/>
              </a:rPr>
              <a:t> the writer’s thoughts and feelings on the journey on new train technology. Because she is writing to a friend, this affects the </a:t>
            </a:r>
            <a:r>
              <a:rPr kumimoji="0" lang="en-GB" sz="1200" b="1" i="0" u="none" strike="noStrike" kern="1200" cap="none" spc="0" normalizeH="0" baseline="0" noProof="0" dirty="0">
                <a:ln>
                  <a:noFill/>
                </a:ln>
                <a:solidFill>
                  <a:prstClr val="black"/>
                </a:solidFill>
                <a:effectLst/>
                <a:uLnTx/>
                <a:uFillTx/>
                <a:latin typeface="Calibri" panose="020F0502020204030204"/>
                <a:ea typeface="+mn-ea"/>
                <a:cs typeface="+mn-cs"/>
              </a:rPr>
              <a:t>tone and mood </a:t>
            </a:r>
            <a:r>
              <a:rPr kumimoji="0" lang="en-GB" sz="1200" i="0" u="none" strike="noStrike" kern="1200" cap="none" spc="0" normalizeH="0" baseline="0" noProof="0" dirty="0">
                <a:ln>
                  <a:noFill/>
                </a:ln>
                <a:solidFill>
                  <a:prstClr val="black"/>
                </a:solidFill>
                <a:effectLst/>
                <a:uLnTx/>
                <a:uFillTx/>
                <a:latin typeface="Calibri" panose="020F0502020204030204"/>
                <a:ea typeface="+mn-ea"/>
                <a:cs typeface="+mn-cs"/>
              </a:rPr>
              <a:t>of the writing. The writer is mostly positive about their experiences. </a:t>
            </a: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7A639BAA-A3C8-4442-9356-A873ACC5C31E}"/>
              </a:ext>
            </a:extLst>
          </p:cNvPr>
          <p:cNvSpPr/>
          <p:nvPr/>
        </p:nvSpPr>
        <p:spPr>
          <a:xfrm>
            <a:off x="5864084" y="5125418"/>
            <a:ext cx="2564295" cy="1569660"/>
          </a:xfrm>
          <a:prstGeom prst="rect">
            <a:avLst/>
          </a:prstGeom>
          <a:solidFill>
            <a:schemeClr val="bg1"/>
          </a:solidFill>
          <a:ln w="38100">
            <a:solidFill>
              <a:srgbClr val="7030A0"/>
            </a:solidFill>
          </a:ln>
          <a:effectLst>
            <a:outerShdw blurRad="50800" dist="38100" dir="2700000" algn="tl" rotWithShape="0">
              <a:prstClr val="black">
                <a:alpha val="40000"/>
              </a:prstClr>
            </a:outerShdw>
          </a:effectLst>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Calibri" panose="020F0502020204030204"/>
                <a:ea typeface="+mn-ea"/>
                <a:cs typeface="+mn-cs"/>
              </a:rPr>
              <a:t>How do they tell their audience about their ideas?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Kemble uses a range of language techniques including metaphors, adjectives, and lots of examples of personification (as is the case in Source A, but used for different reasons). </a:t>
            </a:r>
          </a:p>
        </p:txBody>
      </p:sp>
      <p:pic>
        <p:nvPicPr>
          <p:cNvPr id="17" name="Picture 16" descr="A close up of a logo&#10;&#10;Description automatically generated">
            <a:extLst>
              <a:ext uri="{FF2B5EF4-FFF2-40B4-BE49-F238E27FC236}">
                <a16:creationId xmlns:a16="http://schemas.microsoft.com/office/drawing/2014/main" id="{1F708BDF-33C3-4EE2-B369-C05520B6357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79175" y="401406"/>
            <a:ext cx="1984909" cy="1815882"/>
          </a:xfrm>
          <a:prstGeom prst="rect">
            <a:avLst/>
          </a:prstGeom>
          <a:effectLst>
            <a:outerShdw blurRad="50800" dist="38100" dir="2700000" algn="tl" rotWithShape="0">
              <a:prstClr val="black">
                <a:alpha val="40000"/>
              </a:prstClr>
            </a:outerShdw>
          </a:effectLst>
        </p:spPr>
      </p:pic>
      <p:pic>
        <p:nvPicPr>
          <p:cNvPr id="21" name="Picture 20" descr="A picture containing picture frame, monitor&#10;&#10;Description automatically generated">
            <a:extLst>
              <a:ext uri="{FF2B5EF4-FFF2-40B4-BE49-F238E27FC236}">
                <a16:creationId xmlns:a16="http://schemas.microsoft.com/office/drawing/2014/main" id="{82DF5798-D804-42F1-B13A-A240303BCBC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68218" y="5379376"/>
            <a:ext cx="1399758" cy="1187607"/>
          </a:xfrm>
          <a:prstGeom prst="rect">
            <a:avLst/>
          </a:prstGeom>
          <a:effectLst>
            <a:outerShdw blurRad="50800" dist="38100" dir="2700000" algn="tl" rotWithShape="0">
              <a:prstClr val="black">
                <a:alpha val="40000"/>
              </a:prstClr>
            </a:outerShdw>
          </a:effectLst>
        </p:spPr>
      </p:pic>
      <p:pic>
        <p:nvPicPr>
          <p:cNvPr id="11" name="Picture 10" descr="Shape&#10;&#10;Description automatically generated with medium confidence">
            <a:extLst>
              <a:ext uri="{FF2B5EF4-FFF2-40B4-BE49-F238E27FC236}">
                <a16:creationId xmlns:a16="http://schemas.microsoft.com/office/drawing/2014/main" id="{2A906A1B-010C-E476-902C-820AE6B6A2A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78296" y="2582614"/>
            <a:ext cx="1924113" cy="1815882"/>
          </a:xfrm>
          <a:prstGeom prst="rect">
            <a:avLst/>
          </a:prstGeom>
        </p:spPr>
      </p:pic>
      <p:pic>
        <p:nvPicPr>
          <p:cNvPr id="2" name="Graphic 1">
            <a:extLst>
              <a:ext uri="{FF2B5EF4-FFF2-40B4-BE49-F238E27FC236}">
                <a16:creationId xmlns:a16="http://schemas.microsoft.com/office/drawing/2014/main" id="{CA818F15-ADF0-5C97-F408-DA44ED17457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266844" y="4981755"/>
            <a:ext cx="1287684" cy="1287684"/>
          </a:xfrm>
          <a:prstGeom prst="rect">
            <a:avLst/>
          </a:prstGeom>
        </p:spPr>
      </p:pic>
      <p:sp>
        <p:nvSpPr>
          <p:cNvPr id="3" name="TextBox 2">
            <a:extLst>
              <a:ext uri="{FF2B5EF4-FFF2-40B4-BE49-F238E27FC236}">
                <a16:creationId xmlns:a16="http://schemas.microsoft.com/office/drawing/2014/main" id="{77566AA9-B289-7126-613D-1C7AD13F3182}"/>
              </a:ext>
            </a:extLst>
          </p:cNvPr>
          <p:cNvSpPr txBox="1"/>
          <p:nvPr/>
        </p:nvSpPr>
        <p:spPr>
          <a:xfrm>
            <a:off x="127322" y="92597"/>
            <a:ext cx="1309965" cy="369332"/>
          </a:xfrm>
          <a:prstGeom prst="rect">
            <a:avLst/>
          </a:prstGeom>
          <a:noFill/>
        </p:spPr>
        <p:txBody>
          <a:bodyPr wrap="square" rtlCol="0">
            <a:spAutoFit/>
          </a:bodyPr>
          <a:lstStyle/>
          <a:p>
            <a:r>
              <a:rPr lang="en-US" dirty="0"/>
              <a:t>Source B</a:t>
            </a:r>
            <a:endParaRPr lang="en-GB" dirty="0"/>
          </a:p>
        </p:txBody>
      </p:sp>
      <p:pic>
        <p:nvPicPr>
          <p:cNvPr id="5" name="Graphic 4">
            <a:extLst>
              <a:ext uri="{FF2B5EF4-FFF2-40B4-BE49-F238E27FC236}">
                <a16:creationId xmlns:a16="http://schemas.microsoft.com/office/drawing/2014/main" id="{603A7FE1-5245-B8EE-BB14-060368EFE1A6}"/>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348795" y="873908"/>
            <a:ext cx="1123781" cy="713637"/>
          </a:xfrm>
          <a:prstGeom prst="rect">
            <a:avLst/>
          </a:prstGeom>
        </p:spPr>
      </p:pic>
    </p:spTree>
    <p:extLst>
      <p:ext uri="{BB962C8B-B14F-4D97-AF65-F5344CB8AC3E}">
        <p14:creationId xmlns:p14="http://schemas.microsoft.com/office/powerpoint/2010/main" val="32001159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CE0CBD1-9614-B1C7-3784-645710767506}"/>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866444" y="1175877"/>
            <a:ext cx="4572396" cy="3429297"/>
          </a:xfrm>
          <a:prstGeom prst="rect">
            <a:avLst/>
          </a:prstGeom>
          <a:ln w="38100">
            <a:solidFill>
              <a:srgbClr val="7030A0"/>
            </a:solidFill>
          </a:ln>
          <a:effectLst>
            <a:outerShdw blurRad="50800" dist="38100" dir="2700000" algn="tl" rotWithShape="0">
              <a:prstClr val="black">
                <a:alpha val="40000"/>
              </a:prstClr>
            </a:outerShdw>
          </a:effectLst>
        </p:spPr>
      </p:pic>
      <p:sp>
        <p:nvSpPr>
          <p:cNvPr id="10" name="TextBox 9">
            <a:extLst>
              <a:ext uri="{FF2B5EF4-FFF2-40B4-BE49-F238E27FC236}">
                <a16:creationId xmlns:a16="http://schemas.microsoft.com/office/drawing/2014/main" id="{883D6554-0BDB-4110-80D6-A03A2D3CD5D4}"/>
              </a:ext>
            </a:extLst>
          </p:cNvPr>
          <p:cNvSpPr txBox="1"/>
          <p:nvPr/>
        </p:nvSpPr>
        <p:spPr>
          <a:xfrm>
            <a:off x="6716987" y="1623156"/>
            <a:ext cx="344311"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x</a:t>
            </a:r>
          </a:p>
        </p:txBody>
      </p:sp>
      <p:sp>
        <p:nvSpPr>
          <p:cNvPr id="11" name="TextBox 10">
            <a:extLst>
              <a:ext uri="{FF2B5EF4-FFF2-40B4-BE49-F238E27FC236}">
                <a16:creationId xmlns:a16="http://schemas.microsoft.com/office/drawing/2014/main" id="{BC337E79-DAE8-422A-9BF1-9E844B641E3C}"/>
              </a:ext>
            </a:extLst>
          </p:cNvPr>
          <p:cNvSpPr txBox="1"/>
          <p:nvPr/>
        </p:nvSpPr>
        <p:spPr>
          <a:xfrm>
            <a:off x="7772498" y="2690335"/>
            <a:ext cx="344311"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x</a:t>
            </a:r>
          </a:p>
        </p:txBody>
      </p:sp>
      <p:sp>
        <p:nvSpPr>
          <p:cNvPr id="12" name="TextBox 11">
            <a:extLst>
              <a:ext uri="{FF2B5EF4-FFF2-40B4-BE49-F238E27FC236}">
                <a16:creationId xmlns:a16="http://schemas.microsoft.com/office/drawing/2014/main" id="{76DCAF2A-B20C-4F7A-BB79-68945345D98A}"/>
              </a:ext>
            </a:extLst>
          </p:cNvPr>
          <p:cNvSpPr txBox="1"/>
          <p:nvPr/>
        </p:nvSpPr>
        <p:spPr>
          <a:xfrm>
            <a:off x="6903353" y="3942181"/>
            <a:ext cx="344311"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x</a:t>
            </a:r>
          </a:p>
        </p:txBody>
      </p:sp>
      <p:sp>
        <p:nvSpPr>
          <p:cNvPr id="13" name="TextBox 12">
            <a:extLst>
              <a:ext uri="{FF2B5EF4-FFF2-40B4-BE49-F238E27FC236}">
                <a16:creationId xmlns:a16="http://schemas.microsoft.com/office/drawing/2014/main" id="{A1991A96-23BC-4ECC-8229-A247137F0C11}"/>
              </a:ext>
            </a:extLst>
          </p:cNvPr>
          <p:cNvSpPr txBox="1"/>
          <p:nvPr/>
        </p:nvSpPr>
        <p:spPr>
          <a:xfrm>
            <a:off x="5808331" y="3059667"/>
            <a:ext cx="344311"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x</a:t>
            </a:r>
          </a:p>
        </p:txBody>
      </p:sp>
      <p:sp>
        <p:nvSpPr>
          <p:cNvPr id="14" name="TextBox 13">
            <a:extLst>
              <a:ext uri="{FF2B5EF4-FFF2-40B4-BE49-F238E27FC236}">
                <a16:creationId xmlns:a16="http://schemas.microsoft.com/office/drawing/2014/main" id="{7FFAE401-4AFC-4AE6-AB88-E15D3065F22E}"/>
              </a:ext>
            </a:extLst>
          </p:cNvPr>
          <p:cNvSpPr txBox="1"/>
          <p:nvPr/>
        </p:nvSpPr>
        <p:spPr>
          <a:xfrm>
            <a:off x="5602309" y="2543578"/>
            <a:ext cx="344311"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x</a:t>
            </a:r>
          </a:p>
        </p:txBody>
      </p:sp>
      <p:sp>
        <p:nvSpPr>
          <p:cNvPr id="15" name="TextBox 14">
            <a:extLst>
              <a:ext uri="{FF2B5EF4-FFF2-40B4-BE49-F238E27FC236}">
                <a16:creationId xmlns:a16="http://schemas.microsoft.com/office/drawing/2014/main" id="{714B0C2A-C5B0-44AC-B4B8-F655741D03D7}"/>
              </a:ext>
            </a:extLst>
          </p:cNvPr>
          <p:cNvSpPr txBox="1"/>
          <p:nvPr/>
        </p:nvSpPr>
        <p:spPr>
          <a:xfrm>
            <a:off x="5116689" y="1446957"/>
            <a:ext cx="344311"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x</a:t>
            </a:r>
          </a:p>
        </p:txBody>
      </p:sp>
      <p:cxnSp>
        <p:nvCxnSpPr>
          <p:cNvPr id="17" name="Straight Connector 16">
            <a:extLst>
              <a:ext uri="{FF2B5EF4-FFF2-40B4-BE49-F238E27FC236}">
                <a16:creationId xmlns:a16="http://schemas.microsoft.com/office/drawing/2014/main" id="{E79CAFF0-A18F-4EB4-9C46-3BB4EABD0A25}"/>
              </a:ext>
            </a:extLst>
          </p:cNvPr>
          <p:cNvCxnSpPr/>
          <p:nvPr/>
        </p:nvCxnSpPr>
        <p:spPr>
          <a:xfrm flipH="1" flipV="1">
            <a:off x="5946620" y="3244333"/>
            <a:ext cx="1114678" cy="882514"/>
          </a:xfrm>
          <a:prstGeom prst="line">
            <a:avLst/>
          </a:prstGeom>
          <a:ln w="41275">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47F135B7-73CE-4894-87B6-6481F8EF331B}"/>
              </a:ext>
            </a:extLst>
          </p:cNvPr>
          <p:cNvCxnSpPr>
            <a:cxnSpLocks/>
          </p:cNvCxnSpPr>
          <p:nvPr/>
        </p:nvCxnSpPr>
        <p:spPr>
          <a:xfrm flipH="1" flipV="1">
            <a:off x="5753447" y="2743621"/>
            <a:ext cx="227039" cy="501894"/>
          </a:xfrm>
          <a:prstGeom prst="line">
            <a:avLst/>
          </a:prstGeom>
          <a:ln w="41275">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B3574E53-BB08-4DA6-87E1-9B8CF256F34C}"/>
              </a:ext>
            </a:extLst>
          </p:cNvPr>
          <p:cNvCxnSpPr>
            <a:cxnSpLocks/>
          </p:cNvCxnSpPr>
          <p:nvPr/>
        </p:nvCxnSpPr>
        <p:spPr>
          <a:xfrm flipH="1" flipV="1">
            <a:off x="5286021" y="1719995"/>
            <a:ext cx="467427" cy="1033710"/>
          </a:xfrm>
          <a:prstGeom prst="line">
            <a:avLst/>
          </a:prstGeom>
          <a:ln w="41275">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7AE3C847-C89E-42B5-B619-CB37130C92B1}"/>
              </a:ext>
            </a:extLst>
          </p:cNvPr>
          <p:cNvCxnSpPr>
            <a:cxnSpLocks/>
          </p:cNvCxnSpPr>
          <p:nvPr/>
        </p:nvCxnSpPr>
        <p:spPr>
          <a:xfrm flipH="1" flipV="1">
            <a:off x="5300233" y="1667933"/>
            <a:ext cx="1603120" cy="144986"/>
          </a:xfrm>
          <a:prstGeom prst="line">
            <a:avLst/>
          </a:prstGeom>
          <a:ln w="41275">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0E7458B7-C9FA-46C4-9B9C-18C46DAE2481}"/>
              </a:ext>
            </a:extLst>
          </p:cNvPr>
          <p:cNvCxnSpPr>
            <a:cxnSpLocks/>
          </p:cNvCxnSpPr>
          <p:nvPr/>
        </p:nvCxnSpPr>
        <p:spPr>
          <a:xfrm flipH="1" flipV="1">
            <a:off x="6844189" y="1830210"/>
            <a:ext cx="1100464" cy="1098077"/>
          </a:xfrm>
          <a:prstGeom prst="line">
            <a:avLst/>
          </a:prstGeom>
          <a:ln w="41275">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967D08AB-DED7-4887-B4E7-33637348A270}"/>
              </a:ext>
            </a:extLst>
          </p:cNvPr>
          <p:cNvCxnSpPr>
            <a:cxnSpLocks/>
          </p:cNvCxnSpPr>
          <p:nvPr/>
        </p:nvCxnSpPr>
        <p:spPr>
          <a:xfrm flipV="1">
            <a:off x="7071227" y="2890526"/>
            <a:ext cx="851401" cy="1253685"/>
          </a:xfrm>
          <a:prstGeom prst="line">
            <a:avLst/>
          </a:prstGeom>
          <a:ln w="41275">
            <a:solidFill>
              <a:srgbClr val="7030A0"/>
            </a:solidFill>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D68C6E20-6FF7-435A-8BEC-FC82BDC4EE23}"/>
              </a:ext>
            </a:extLst>
          </p:cNvPr>
          <p:cNvSpPr txBox="1"/>
          <p:nvPr/>
        </p:nvSpPr>
        <p:spPr>
          <a:xfrm>
            <a:off x="417689" y="316089"/>
            <a:ext cx="8009665" cy="646331"/>
          </a:xfrm>
          <a:prstGeom prst="rect">
            <a:avLst/>
          </a:prstGeom>
          <a:solidFill>
            <a:schemeClr val="bg1"/>
          </a:solidFill>
          <a:ln w="38100">
            <a:solidFill>
              <a:srgbClr val="7030A0"/>
            </a:solidFill>
          </a:ln>
          <a:effectLst>
            <a:outerShdw blurRad="50800" dist="38100" dir="2700000" algn="tl" rotWithShape="0">
              <a:prstClr val="black">
                <a:alpha val="40000"/>
              </a:prstClr>
            </a:outerShdw>
          </a:effectLst>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dirty="0">
                <a:ln>
                  <a:noFill/>
                </a:ln>
                <a:solidFill>
                  <a:prstClr val="black"/>
                </a:solidFill>
                <a:effectLst/>
                <a:uLnTx/>
                <a:uFillTx/>
                <a:latin typeface="Calibri" panose="020F0502020204030204"/>
                <a:ea typeface="+mn-ea"/>
                <a:cs typeface="+mn-cs"/>
              </a:rPr>
              <a:t>Tone: Radar Chart</a:t>
            </a:r>
          </a:p>
        </p:txBody>
      </p:sp>
      <p:sp>
        <p:nvSpPr>
          <p:cNvPr id="29" name="TextBox 28">
            <a:extLst>
              <a:ext uri="{FF2B5EF4-FFF2-40B4-BE49-F238E27FC236}">
                <a16:creationId xmlns:a16="http://schemas.microsoft.com/office/drawing/2014/main" id="{05282534-85E4-46CF-8DC6-02488A5A81EE}"/>
              </a:ext>
            </a:extLst>
          </p:cNvPr>
          <p:cNvSpPr txBox="1"/>
          <p:nvPr/>
        </p:nvSpPr>
        <p:spPr>
          <a:xfrm>
            <a:off x="423432" y="1198261"/>
            <a:ext cx="3243088" cy="4401205"/>
          </a:xfrm>
          <a:prstGeom prst="rect">
            <a:avLst/>
          </a:prstGeom>
          <a:solidFill>
            <a:schemeClr val="bg1"/>
          </a:solidFill>
          <a:ln w="38100">
            <a:solidFill>
              <a:srgbClr val="00B050"/>
            </a:solidFill>
          </a:ln>
          <a:effectLst>
            <a:outerShdw blurRad="50800" dist="38100" dir="2700000" algn="tl" rotWithShape="0">
              <a:prstClr val="black">
                <a:alpha val="40000"/>
              </a:prstClr>
            </a:outerShdw>
          </a:effectLst>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t>It can be difficult to compare texts, but one way to make it easier is to use radar charts, like this one.</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7030A0"/>
                </a:solidFill>
                <a:effectLst/>
                <a:uLnTx/>
                <a:uFillTx/>
                <a:latin typeface="Calibri" panose="020F0502020204030204"/>
                <a:ea typeface="+mn-ea"/>
                <a:cs typeface="+mn-cs"/>
              </a:rPr>
              <a:t>Create a radar chart for </a:t>
            </a:r>
            <a:r>
              <a:rPr kumimoji="0" lang="en-GB" sz="2000" b="1" i="0" u="none" strike="noStrike" kern="1200" cap="none" spc="0" normalizeH="0" baseline="0" noProof="0" dirty="0">
                <a:ln>
                  <a:noFill/>
                </a:ln>
                <a:solidFill>
                  <a:srgbClr val="7030A0"/>
                </a:solidFill>
                <a:effectLst/>
                <a:uLnTx/>
                <a:uFillTx/>
                <a:latin typeface="Calibri" panose="020F0502020204030204"/>
                <a:ea typeface="+mn-ea"/>
                <a:cs typeface="+mn-cs"/>
              </a:rPr>
              <a:t>the Peter Fleming travel book extract </a:t>
            </a:r>
            <a:r>
              <a:rPr kumimoji="0" lang="en-GB" sz="2000" b="0" i="0" u="none" strike="noStrike" kern="1200" cap="none" spc="0" normalizeH="0" baseline="0" noProof="0" dirty="0">
                <a:ln>
                  <a:noFill/>
                </a:ln>
                <a:solidFill>
                  <a:srgbClr val="7030A0"/>
                </a:solidFill>
                <a:effectLst/>
                <a:uLnTx/>
                <a:uFillTx/>
                <a:latin typeface="Calibri" panose="020F0502020204030204"/>
                <a:ea typeface="+mn-ea"/>
                <a:cs typeface="+mn-cs"/>
              </a:rPr>
              <a:t>like the one on the board. </a:t>
            </a:r>
            <a:r>
              <a:rPr kumimoji="0" lang="en-GB" sz="2000" b="0" i="1" u="none" strike="noStrike" kern="1200" cap="none" spc="0" normalizeH="0" baseline="0" noProof="0" dirty="0">
                <a:ln>
                  <a:noFill/>
                </a:ln>
                <a:solidFill>
                  <a:srgbClr val="7030A0"/>
                </a:solidFill>
                <a:effectLst/>
                <a:uLnTx/>
                <a:uFillTx/>
                <a:latin typeface="Calibri" panose="020F0502020204030204"/>
                <a:ea typeface="+mn-ea"/>
                <a:cs typeface="+mn-cs"/>
              </a:rPr>
              <a:t>This is just an example, don’t try to copy the shape. </a:t>
            </a:r>
            <a:endParaRPr kumimoji="0" lang="en-GB" sz="2000" b="0" i="0" u="none" strike="noStrike" kern="1200" cap="none" spc="0" normalizeH="0" baseline="0" noProof="0" dirty="0">
              <a:ln>
                <a:noFill/>
              </a:ln>
              <a:solidFill>
                <a:srgbClr val="7030A0"/>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7030A0"/>
                </a:solidFill>
                <a:effectLst/>
                <a:uLnTx/>
                <a:uFillTx/>
                <a:latin typeface="Calibri" panose="020F0502020204030204"/>
                <a:ea typeface="+mn-ea"/>
                <a:cs typeface="+mn-cs"/>
              </a:rPr>
              <a:t>Add in an ‘x’ for each of the six tones listed.</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7030A0"/>
                </a:solidFill>
                <a:effectLst/>
                <a:uLnTx/>
                <a:uFillTx/>
                <a:latin typeface="Calibri" panose="020F0502020204030204"/>
                <a:ea typeface="+mn-ea"/>
                <a:cs typeface="+mn-cs"/>
              </a:rPr>
              <a:t>Link up the x’s together.</a:t>
            </a:r>
          </a:p>
        </p:txBody>
      </p:sp>
      <p:sp>
        <p:nvSpPr>
          <p:cNvPr id="30" name="TextBox 29">
            <a:extLst>
              <a:ext uri="{FF2B5EF4-FFF2-40B4-BE49-F238E27FC236}">
                <a16:creationId xmlns:a16="http://schemas.microsoft.com/office/drawing/2014/main" id="{8C113B23-0E3F-4BEE-A070-30630CED4191}"/>
              </a:ext>
            </a:extLst>
          </p:cNvPr>
          <p:cNvSpPr txBox="1"/>
          <p:nvPr/>
        </p:nvSpPr>
        <p:spPr>
          <a:xfrm>
            <a:off x="3860701" y="4797778"/>
            <a:ext cx="4566653" cy="1754326"/>
          </a:xfrm>
          <a:prstGeom prst="rect">
            <a:avLst/>
          </a:prstGeom>
          <a:solidFill>
            <a:schemeClr val="bg1"/>
          </a:solidFill>
          <a:ln w="38100">
            <a:solidFill>
              <a:srgbClr val="00B050"/>
            </a:solidFill>
          </a:ln>
          <a:effectLst>
            <a:outerShdw blurRad="50800" dist="38100" dir="2700000" algn="tl" rotWithShape="0">
              <a:prstClr val="black">
                <a:alpha val="40000"/>
              </a:prstClr>
            </a:outerShdw>
          </a:effectLst>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7030A0"/>
                </a:solidFill>
                <a:effectLst/>
                <a:uLnTx/>
                <a:uFillTx/>
                <a:latin typeface="Calibri" panose="020F0502020204030204"/>
                <a:ea typeface="+mn-ea"/>
                <a:cs typeface="+mn-cs"/>
              </a:rPr>
              <a:t>Bonus Challenges: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FFC000">
                    <a:lumMod val="50000"/>
                  </a:srgbClr>
                </a:solidFill>
                <a:effectLst/>
                <a:uLnTx/>
                <a:uFillTx/>
                <a:latin typeface="Calibri" panose="020F0502020204030204"/>
                <a:ea typeface="+mn-ea"/>
                <a:cs typeface="+mn-cs"/>
              </a:rPr>
              <a:t>What is the overriding tone of the Peter Fleming travel book extract?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B050"/>
                </a:solidFill>
                <a:effectLst/>
                <a:uLnTx/>
                <a:uFillTx/>
                <a:latin typeface="Calibri" panose="020F0502020204030204"/>
                <a:ea typeface="+mn-ea"/>
                <a:cs typeface="+mn-cs"/>
              </a:rPr>
              <a:t>How does the writer convey this tone to the reader? Provide specific examples. </a:t>
            </a:r>
          </a:p>
        </p:txBody>
      </p:sp>
    </p:spTree>
    <p:extLst>
      <p:ext uri="{BB962C8B-B14F-4D97-AF65-F5344CB8AC3E}">
        <p14:creationId xmlns:p14="http://schemas.microsoft.com/office/powerpoint/2010/main" val="3037540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Hexagon 11">
            <a:extLst>
              <a:ext uri="{FF2B5EF4-FFF2-40B4-BE49-F238E27FC236}">
                <a16:creationId xmlns:a16="http://schemas.microsoft.com/office/drawing/2014/main" id="{C8E825B9-18A5-4BC8-9B78-89B0A6B5C017}"/>
              </a:ext>
            </a:extLst>
          </p:cNvPr>
          <p:cNvSpPr/>
          <p:nvPr/>
        </p:nvSpPr>
        <p:spPr>
          <a:xfrm>
            <a:off x="688622" y="131155"/>
            <a:ext cx="7780866" cy="6563156"/>
          </a:xfrm>
          <a:prstGeom prst="hexagon">
            <a:avLst/>
          </a:prstGeom>
          <a:solidFill>
            <a:schemeClr val="bg1"/>
          </a:solidFill>
          <a:ln w="3810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Hexagon 12">
            <a:extLst>
              <a:ext uri="{FF2B5EF4-FFF2-40B4-BE49-F238E27FC236}">
                <a16:creationId xmlns:a16="http://schemas.microsoft.com/office/drawing/2014/main" id="{7A487AF1-2694-44B2-8485-E549260FBBEE}"/>
              </a:ext>
            </a:extLst>
          </p:cNvPr>
          <p:cNvSpPr/>
          <p:nvPr/>
        </p:nvSpPr>
        <p:spPr>
          <a:xfrm>
            <a:off x="1185333" y="438932"/>
            <a:ext cx="6786033" cy="5868889"/>
          </a:xfrm>
          <a:prstGeom prst="hexagon">
            <a:avLst/>
          </a:prstGeom>
          <a:solidFill>
            <a:schemeClr val="bg1"/>
          </a:solidFill>
          <a:ln w="3810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Hexagon 13">
            <a:extLst>
              <a:ext uri="{FF2B5EF4-FFF2-40B4-BE49-F238E27FC236}">
                <a16:creationId xmlns:a16="http://schemas.microsoft.com/office/drawing/2014/main" id="{92B35A55-9CA2-4691-A707-F3E9FA742572}"/>
              </a:ext>
            </a:extLst>
          </p:cNvPr>
          <p:cNvSpPr/>
          <p:nvPr/>
        </p:nvSpPr>
        <p:spPr>
          <a:xfrm>
            <a:off x="1574799" y="733110"/>
            <a:ext cx="5954890" cy="5250001"/>
          </a:xfrm>
          <a:prstGeom prst="hexagon">
            <a:avLst/>
          </a:prstGeom>
          <a:solidFill>
            <a:schemeClr val="bg1"/>
          </a:solidFill>
          <a:ln w="3810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Hexagon 14">
            <a:extLst>
              <a:ext uri="{FF2B5EF4-FFF2-40B4-BE49-F238E27FC236}">
                <a16:creationId xmlns:a16="http://schemas.microsoft.com/office/drawing/2014/main" id="{7FDF01A2-60B0-4329-888E-8CDF631EB211}"/>
              </a:ext>
            </a:extLst>
          </p:cNvPr>
          <p:cNvSpPr/>
          <p:nvPr/>
        </p:nvSpPr>
        <p:spPr>
          <a:xfrm>
            <a:off x="2044698" y="1326110"/>
            <a:ext cx="4927601" cy="4205779"/>
          </a:xfrm>
          <a:prstGeom prst="hexagon">
            <a:avLst/>
          </a:prstGeom>
          <a:solidFill>
            <a:schemeClr val="bg1"/>
          </a:solidFill>
          <a:ln w="3810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Hexagon 15">
            <a:extLst>
              <a:ext uri="{FF2B5EF4-FFF2-40B4-BE49-F238E27FC236}">
                <a16:creationId xmlns:a16="http://schemas.microsoft.com/office/drawing/2014/main" id="{E41389B5-3033-440A-B4A2-E90FB590D14E}"/>
              </a:ext>
            </a:extLst>
          </p:cNvPr>
          <p:cNvSpPr/>
          <p:nvPr/>
        </p:nvSpPr>
        <p:spPr>
          <a:xfrm>
            <a:off x="2856090" y="1633898"/>
            <a:ext cx="3377140" cy="3590201"/>
          </a:xfrm>
          <a:prstGeom prst="hexagon">
            <a:avLst/>
          </a:prstGeom>
          <a:solidFill>
            <a:schemeClr val="bg1"/>
          </a:solidFill>
          <a:ln w="3810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Hexagon 16">
            <a:extLst>
              <a:ext uri="{FF2B5EF4-FFF2-40B4-BE49-F238E27FC236}">
                <a16:creationId xmlns:a16="http://schemas.microsoft.com/office/drawing/2014/main" id="{D4885650-0A31-4C2E-B92C-F74FA6A3C33C}"/>
              </a:ext>
            </a:extLst>
          </p:cNvPr>
          <p:cNvSpPr/>
          <p:nvPr/>
        </p:nvSpPr>
        <p:spPr>
          <a:xfrm>
            <a:off x="3397955" y="2093947"/>
            <a:ext cx="2357967" cy="2754632"/>
          </a:xfrm>
          <a:prstGeom prst="hexagon">
            <a:avLst/>
          </a:prstGeom>
          <a:solidFill>
            <a:schemeClr val="bg1"/>
          </a:solidFill>
          <a:ln w="3810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TextBox 10">
            <a:extLst>
              <a:ext uri="{FF2B5EF4-FFF2-40B4-BE49-F238E27FC236}">
                <a16:creationId xmlns:a16="http://schemas.microsoft.com/office/drawing/2014/main" id="{E43BC36A-508A-4802-B85B-19E0A83EF51D}"/>
              </a:ext>
            </a:extLst>
          </p:cNvPr>
          <p:cNvSpPr txBox="1"/>
          <p:nvPr/>
        </p:nvSpPr>
        <p:spPr>
          <a:xfrm>
            <a:off x="6447366" y="163689"/>
            <a:ext cx="691443"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Calibri" panose="020F0502020204030204"/>
                <a:ea typeface="+mn-ea"/>
                <a:cs typeface="+mn-cs"/>
              </a:rPr>
              <a:t>100</a:t>
            </a:r>
          </a:p>
        </p:txBody>
      </p:sp>
      <p:sp>
        <p:nvSpPr>
          <p:cNvPr id="18" name="TextBox 17">
            <a:extLst>
              <a:ext uri="{FF2B5EF4-FFF2-40B4-BE49-F238E27FC236}">
                <a16:creationId xmlns:a16="http://schemas.microsoft.com/office/drawing/2014/main" id="{8E5E4C78-AEA3-4CB9-80B9-2F34F7A1A7FA}"/>
              </a:ext>
            </a:extLst>
          </p:cNvPr>
          <p:cNvSpPr txBox="1"/>
          <p:nvPr/>
        </p:nvSpPr>
        <p:spPr>
          <a:xfrm>
            <a:off x="6203951" y="472608"/>
            <a:ext cx="691443"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Calibri" panose="020F0502020204030204"/>
                <a:ea typeface="+mn-ea"/>
                <a:cs typeface="+mn-cs"/>
              </a:rPr>
              <a:t>80</a:t>
            </a:r>
          </a:p>
        </p:txBody>
      </p:sp>
      <p:sp>
        <p:nvSpPr>
          <p:cNvPr id="19" name="TextBox 18">
            <a:extLst>
              <a:ext uri="{FF2B5EF4-FFF2-40B4-BE49-F238E27FC236}">
                <a16:creationId xmlns:a16="http://schemas.microsoft.com/office/drawing/2014/main" id="{A75D3272-FB4D-4D1C-B1F2-385221605BCA}"/>
              </a:ext>
            </a:extLst>
          </p:cNvPr>
          <p:cNvSpPr txBox="1"/>
          <p:nvPr/>
        </p:nvSpPr>
        <p:spPr>
          <a:xfrm>
            <a:off x="5755922" y="933808"/>
            <a:ext cx="691443"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Calibri" panose="020F0502020204030204"/>
                <a:ea typeface="+mn-ea"/>
                <a:cs typeface="+mn-cs"/>
              </a:rPr>
              <a:t>60</a:t>
            </a:r>
          </a:p>
        </p:txBody>
      </p:sp>
      <p:sp>
        <p:nvSpPr>
          <p:cNvPr id="20" name="TextBox 19">
            <a:extLst>
              <a:ext uri="{FF2B5EF4-FFF2-40B4-BE49-F238E27FC236}">
                <a16:creationId xmlns:a16="http://schemas.microsoft.com/office/drawing/2014/main" id="{F0699E44-DD29-489B-8AB6-D64E416FAB12}"/>
              </a:ext>
            </a:extLst>
          </p:cNvPr>
          <p:cNvSpPr txBox="1"/>
          <p:nvPr/>
        </p:nvSpPr>
        <p:spPr>
          <a:xfrm>
            <a:off x="5541786" y="1324268"/>
            <a:ext cx="691443"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Calibri" panose="020F0502020204030204"/>
                <a:ea typeface="+mn-ea"/>
                <a:cs typeface="+mn-cs"/>
              </a:rPr>
              <a:t>40</a:t>
            </a:r>
          </a:p>
        </p:txBody>
      </p:sp>
      <p:sp>
        <p:nvSpPr>
          <p:cNvPr id="21" name="TextBox 20">
            <a:extLst>
              <a:ext uri="{FF2B5EF4-FFF2-40B4-BE49-F238E27FC236}">
                <a16:creationId xmlns:a16="http://schemas.microsoft.com/office/drawing/2014/main" id="{A4042B3E-A1DC-475B-9B33-0B5DF5D72FC1}"/>
              </a:ext>
            </a:extLst>
          </p:cNvPr>
          <p:cNvSpPr txBox="1"/>
          <p:nvPr/>
        </p:nvSpPr>
        <p:spPr>
          <a:xfrm>
            <a:off x="5196064" y="1701645"/>
            <a:ext cx="691443"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Calibri" panose="020F0502020204030204"/>
                <a:ea typeface="+mn-ea"/>
                <a:cs typeface="+mn-cs"/>
              </a:rPr>
              <a:t>20</a:t>
            </a:r>
          </a:p>
        </p:txBody>
      </p:sp>
      <p:sp>
        <p:nvSpPr>
          <p:cNvPr id="23" name="TextBox 22">
            <a:extLst>
              <a:ext uri="{FF2B5EF4-FFF2-40B4-BE49-F238E27FC236}">
                <a16:creationId xmlns:a16="http://schemas.microsoft.com/office/drawing/2014/main" id="{C0933E38-7CA1-4FFE-A735-E121A92EDACD}"/>
              </a:ext>
            </a:extLst>
          </p:cNvPr>
          <p:cNvSpPr txBox="1"/>
          <p:nvPr/>
        </p:nvSpPr>
        <p:spPr>
          <a:xfrm>
            <a:off x="6972300" y="0"/>
            <a:ext cx="1268589"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Critical</a:t>
            </a:r>
          </a:p>
        </p:txBody>
      </p:sp>
      <p:sp>
        <p:nvSpPr>
          <p:cNvPr id="24" name="TextBox 23">
            <a:extLst>
              <a:ext uri="{FF2B5EF4-FFF2-40B4-BE49-F238E27FC236}">
                <a16:creationId xmlns:a16="http://schemas.microsoft.com/office/drawing/2014/main" id="{D11853B4-6EF2-4DDD-9F90-4EFA6D288546}"/>
              </a:ext>
            </a:extLst>
          </p:cNvPr>
          <p:cNvSpPr txBox="1"/>
          <p:nvPr/>
        </p:nvSpPr>
        <p:spPr>
          <a:xfrm>
            <a:off x="8441266" y="3244332"/>
            <a:ext cx="1268589"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Sad</a:t>
            </a:r>
          </a:p>
        </p:txBody>
      </p:sp>
      <p:sp>
        <p:nvSpPr>
          <p:cNvPr id="25" name="TextBox 24">
            <a:extLst>
              <a:ext uri="{FF2B5EF4-FFF2-40B4-BE49-F238E27FC236}">
                <a16:creationId xmlns:a16="http://schemas.microsoft.com/office/drawing/2014/main" id="{5A9411BF-3E4D-42DC-9356-AD7407B5FF14}"/>
              </a:ext>
            </a:extLst>
          </p:cNvPr>
          <p:cNvSpPr txBox="1"/>
          <p:nvPr/>
        </p:nvSpPr>
        <p:spPr>
          <a:xfrm>
            <a:off x="6895394" y="6409504"/>
            <a:ext cx="1268589"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Optimistic</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6" name="TextBox 25">
            <a:extLst>
              <a:ext uri="{FF2B5EF4-FFF2-40B4-BE49-F238E27FC236}">
                <a16:creationId xmlns:a16="http://schemas.microsoft.com/office/drawing/2014/main" id="{14D210E8-ECCA-41F5-BFAC-6D93871F58A0}"/>
              </a:ext>
            </a:extLst>
          </p:cNvPr>
          <p:cNvSpPr txBox="1"/>
          <p:nvPr/>
        </p:nvSpPr>
        <p:spPr>
          <a:xfrm>
            <a:off x="737304" y="6456134"/>
            <a:ext cx="1674989"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Pessimistic</a:t>
            </a:r>
          </a:p>
        </p:txBody>
      </p:sp>
      <p:sp>
        <p:nvSpPr>
          <p:cNvPr id="27" name="TextBox 26">
            <a:extLst>
              <a:ext uri="{FF2B5EF4-FFF2-40B4-BE49-F238E27FC236}">
                <a16:creationId xmlns:a16="http://schemas.microsoft.com/office/drawing/2014/main" id="{4ADAA8A7-A7A5-47D3-BD74-C37B0747530D}"/>
              </a:ext>
            </a:extLst>
          </p:cNvPr>
          <p:cNvSpPr txBox="1"/>
          <p:nvPr/>
        </p:nvSpPr>
        <p:spPr>
          <a:xfrm>
            <a:off x="52210" y="2846864"/>
            <a:ext cx="956028"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Calibri" panose="020F0502020204030204"/>
                <a:ea typeface="+mn-ea"/>
                <a:cs typeface="+mn-cs"/>
              </a:rPr>
              <a:t>Happy</a:t>
            </a:r>
          </a:p>
        </p:txBody>
      </p:sp>
      <p:sp>
        <p:nvSpPr>
          <p:cNvPr id="28" name="TextBox 27">
            <a:extLst>
              <a:ext uri="{FF2B5EF4-FFF2-40B4-BE49-F238E27FC236}">
                <a16:creationId xmlns:a16="http://schemas.microsoft.com/office/drawing/2014/main" id="{E353D16F-D10E-4BD7-99F4-72E4E2CA3165}"/>
              </a:ext>
            </a:extLst>
          </p:cNvPr>
          <p:cNvSpPr txBox="1"/>
          <p:nvPr/>
        </p:nvSpPr>
        <p:spPr>
          <a:xfrm>
            <a:off x="1443212" y="41940"/>
            <a:ext cx="956028"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Calibri" panose="020F0502020204030204"/>
                <a:ea typeface="+mn-ea"/>
                <a:cs typeface="+mn-cs"/>
              </a:rPr>
              <a:t>Angry</a:t>
            </a:r>
          </a:p>
        </p:txBody>
      </p:sp>
    </p:spTree>
    <p:extLst>
      <p:ext uri="{BB962C8B-B14F-4D97-AF65-F5344CB8AC3E}">
        <p14:creationId xmlns:p14="http://schemas.microsoft.com/office/powerpoint/2010/main" val="9230021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DF07FDF-E67D-423D-A003-19D53A8F478F}"/>
              </a:ext>
            </a:extLst>
          </p:cNvPr>
          <p:cNvPicPr>
            <a:picLocks noChangeAspect="1"/>
          </p:cNvPicPr>
          <p:nvPr/>
        </p:nvPicPr>
        <p:blipFill>
          <a:blip r:embed="rId2"/>
          <a:stretch>
            <a:fillRect/>
          </a:stretch>
        </p:blipFill>
        <p:spPr>
          <a:xfrm>
            <a:off x="3866444" y="1235160"/>
            <a:ext cx="4572396" cy="3429297"/>
          </a:xfrm>
          <a:prstGeom prst="rect">
            <a:avLst/>
          </a:prstGeom>
          <a:ln w="38100">
            <a:solidFill>
              <a:srgbClr val="7030A0"/>
            </a:solidFill>
          </a:ln>
          <a:effectLst>
            <a:outerShdw blurRad="50800" dist="38100" dir="2700000" algn="tl" rotWithShape="0">
              <a:prstClr val="black">
                <a:alpha val="40000"/>
              </a:prstClr>
            </a:outerShdw>
          </a:effectLst>
        </p:spPr>
      </p:pic>
      <p:sp>
        <p:nvSpPr>
          <p:cNvPr id="10" name="TextBox 9">
            <a:extLst>
              <a:ext uri="{FF2B5EF4-FFF2-40B4-BE49-F238E27FC236}">
                <a16:creationId xmlns:a16="http://schemas.microsoft.com/office/drawing/2014/main" id="{883D6554-0BDB-4110-80D6-A03A2D3CD5D4}"/>
              </a:ext>
            </a:extLst>
          </p:cNvPr>
          <p:cNvSpPr txBox="1"/>
          <p:nvPr/>
        </p:nvSpPr>
        <p:spPr>
          <a:xfrm>
            <a:off x="6716987" y="1623156"/>
            <a:ext cx="344311"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x</a:t>
            </a:r>
          </a:p>
        </p:txBody>
      </p:sp>
      <p:sp>
        <p:nvSpPr>
          <p:cNvPr id="11" name="TextBox 10">
            <a:extLst>
              <a:ext uri="{FF2B5EF4-FFF2-40B4-BE49-F238E27FC236}">
                <a16:creationId xmlns:a16="http://schemas.microsoft.com/office/drawing/2014/main" id="{BC337E79-DAE8-422A-9BF1-9E844B641E3C}"/>
              </a:ext>
            </a:extLst>
          </p:cNvPr>
          <p:cNvSpPr txBox="1"/>
          <p:nvPr/>
        </p:nvSpPr>
        <p:spPr>
          <a:xfrm>
            <a:off x="7772498" y="2690335"/>
            <a:ext cx="344311"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x</a:t>
            </a:r>
          </a:p>
        </p:txBody>
      </p:sp>
      <p:sp>
        <p:nvSpPr>
          <p:cNvPr id="12" name="TextBox 11">
            <a:extLst>
              <a:ext uri="{FF2B5EF4-FFF2-40B4-BE49-F238E27FC236}">
                <a16:creationId xmlns:a16="http://schemas.microsoft.com/office/drawing/2014/main" id="{76DCAF2A-B20C-4F7A-BB79-68945345D98A}"/>
              </a:ext>
            </a:extLst>
          </p:cNvPr>
          <p:cNvSpPr txBox="1"/>
          <p:nvPr/>
        </p:nvSpPr>
        <p:spPr>
          <a:xfrm>
            <a:off x="6903353" y="3942181"/>
            <a:ext cx="344311"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x</a:t>
            </a:r>
          </a:p>
        </p:txBody>
      </p:sp>
      <p:sp>
        <p:nvSpPr>
          <p:cNvPr id="13" name="TextBox 12">
            <a:extLst>
              <a:ext uri="{FF2B5EF4-FFF2-40B4-BE49-F238E27FC236}">
                <a16:creationId xmlns:a16="http://schemas.microsoft.com/office/drawing/2014/main" id="{A1991A96-23BC-4ECC-8229-A247137F0C11}"/>
              </a:ext>
            </a:extLst>
          </p:cNvPr>
          <p:cNvSpPr txBox="1"/>
          <p:nvPr/>
        </p:nvSpPr>
        <p:spPr>
          <a:xfrm>
            <a:off x="5808331" y="3059667"/>
            <a:ext cx="344311"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x</a:t>
            </a:r>
          </a:p>
        </p:txBody>
      </p:sp>
      <p:sp>
        <p:nvSpPr>
          <p:cNvPr id="14" name="TextBox 13">
            <a:extLst>
              <a:ext uri="{FF2B5EF4-FFF2-40B4-BE49-F238E27FC236}">
                <a16:creationId xmlns:a16="http://schemas.microsoft.com/office/drawing/2014/main" id="{7FFAE401-4AFC-4AE6-AB88-E15D3065F22E}"/>
              </a:ext>
            </a:extLst>
          </p:cNvPr>
          <p:cNvSpPr txBox="1"/>
          <p:nvPr/>
        </p:nvSpPr>
        <p:spPr>
          <a:xfrm>
            <a:off x="5602309" y="2543578"/>
            <a:ext cx="344311"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x</a:t>
            </a:r>
          </a:p>
        </p:txBody>
      </p:sp>
      <p:sp>
        <p:nvSpPr>
          <p:cNvPr id="15" name="TextBox 14">
            <a:extLst>
              <a:ext uri="{FF2B5EF4-FFF2-40B4-BE49-F238E27FC236}">
                <a16:creationId xmlns:a16="http://schemas.microsoft.com/office/drawing/2014/main" id="{714B0C2A-C5B0-44AC-B4B8-F655741D03D7}"/>
              </a:ext>
            </a:extLst>
          </p:cNvPr>
          <p:cNvSpPr txBox="1"/>
          <p:nvPr/>
        </p:nvSpPr>
        <p:spPr>
          <a:xfrm>
            <a:off x="5116689" y="1446957"/>
            <a:ext cx="344311"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x</a:t>
            </a:r>
          </a:p>
        </p:txBody>
      </p:sp>
      <p:cxnSp>
        <p:nvCxnSpPr>
          <p:cNvPr id="17" name="Straight Connector 16">
            <a:extLst>
              <a:ext uri="{FF2B5EF4-FFF2-40B4-BE49-F238E27FC236}">
                <a16:creationId xmlns:a16="http://schemas.microsoft.com/office/drawing/2014/main" id="{E79CAFF0-A18F-4EB4-9C46-3BB4EABD0A25}"/>
              </a:ext>
            </a:extLst>
          </p:cNvPr>
          <p:cNvCxnSpPr/>
          <p:nvPr/>
        </p:nvCxnSpPr>
        <p:spPr>
          <a:xfrm flipH="1" flipV="1">
            <a:off x="5946620" y="3244333"/>
            <a:ext cx="1114678" cy="882514"/>
          </a:xfrm>
          <a:prstGeom prst="line">
            <a:avLst/>
          </a:prstGeom>
          <a:ln w="41275">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47F135B7-73CE-4894-87B6-6481F8EF331B}"/>
              </a:ext>
            </a:extLst>
          </p:cNvPr>
          <p:cNvCxnSpPr>
            <a:cxnSpLocks/>
          </p:cNvCxnSpPr>
          <p:nvPr/>
        </p:nvCxnSpPr>
        <p:spPr>
          <a:xfrm flipH="1" flipV="1">
            <a:off x="5753447" y="2743621"/>
            <a:ext cx="227039" cy="501894"/>
          </a:xfrm>
          <a:prstGeom prst="line">
            <a:avLst/>
          </a:prstGeom>
          <a:ln w="41275">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B3574E53-BB08-4DA6-87E1-9B8CF256F34C}"/>
              </a:ext>
            </a:extLst>
          </p:cNvPr>
          <p:cNvCxnSpPr>
            <a:cxnSpLocks/>
          </p:cNvCxnSpPr>
          <p:nvPr/>
        </p:nvCxnSpPr>
        <p:spPr>
          <a:xfrm flipH="1" flipV="1">
            <a:off x="5286021" y="1719995"/>
            <a:ext cx="467427" cy="1033710"/>
          </a:xfrm>
          <a:prstGeom prst="line">
            <a:avLst/>
          </a:prstGeom>
          <a:ln w="41275">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7AE3C847-C89E-42B5-B619-CB37130C92B1}"/>
              </a:ext>
            </a:extLst>
          </p:cNvPr>
          <p:cNvCxnSpPr>
            <a:cxnSpLocks/>
          </p:cNvCxnSpPr>
          <p:nvPr/>
        </p:nvCxnSpPr>
        <p:spPr>
          <a:xfrm flipH="1" flipV="1">
            <a:off x="5300233" y="1667933"/>
            <a:ext cx="1603120" cy="144986"/>
          </a:xfrm>
          <a:prstGeom prst="line">
            <a:avLst/>
          </a:prstGeom>
          <a:ln w="41275">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0E7458B7-C9FA-46C4-9B9C-18C46DAE2481}"/>
              </a:ext>
            </a:extLst>
          </p:cNvPr>
          <p:cNvCxnSpPr>
            <a:cxnSpLocks/>
          </p:cNvCxnSpPr>
          <p:nvPr/>
        </p:nvCxnSpPr>
        <p:spPr>
          <a:xfrm flipH="1" flipV="1">
            <a:off x="6844189" y="1830210"/>
            <a:ext cx="1100464" cy="1098077"/>
          </a:xfrm>
          <a:prstGeom prst="line">
            <a:avLst/>
          </a:prstGeom>
          <a:ln w="41275">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967D08AB-DED7-4887-B4E7-33637348A270}"/>
              </a:ext>
            </a:extLst>
          </p:cNvPr>
          <p:cNvCxnSpPr>
            <a:cxnSpLocks/>
          </p:cNvCxnSpPr>
          <p:nvPr/>
        </p:nvCxnSpPr>
        <p:spPr>
          <a:xfrm flipV="1">
            <a:off x="7071227" y="2890526"/>
            <a:ext cx="851401" cy="1253685"/>
          </a:xfrm>
          <a:prstGeom prst="line">
            <a:avLst/>
          </a:prstGeom>
          <a:ln w="41275">
            <a:solidFill>
              <a:srgbClr val="7030A0"/>
            </a:solidFill>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D68C6E20-6FF7-435A-8BEC-FC82BDC4EE23}"/>
              </a:ext>
            </a:extLst>
          </p:cNvPr>
          <p:cNvSpPr txBox="1"/>
          <p:nvPr/>
        </p:nvSpPr>
        <p:spPr>
          <a:xfrm>
            <a:off x="417689" y="316089"/>
            <a:ext cx="8009665" cy="646331"/>
          </a:xfrm>
          <a:prstGeom prst="rect">
            <a:avLst/>
          </a:prstGeom>
          <a:solidFill>
            <a:schemeClr val="bg1"/>
          </a:solidFill>
          <a:ln w="38100">
            <a:solidFill>
              <a:srgbClr val="7030A0"/>
            </a:solidFill>
          </a:ln>
          <a:effectLst>
            <a:outerShdw blurRad="50800" dist="38100" dir="2700000" algn="tl" rotWithShape="0">
              <a:prstClr val="black">
                <a:alpha val="40000"/>
              </a:prstClr>
            </a:outerShdw>
          </a:effectLst>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dirty="0">
                <a:ln>
                  <a:noFill/>
                </a:ln>
                <a:solidFill>
                  <a:prstClr val="black"/>
                </a:solidFill>
                <a:effectLst/>
                <a:uLnTx/>
                <a:uFillTx/>
                <a:latin typeface="Calibri" panose="020F0502020204030204"/>
                <a:ea typeface="+mn-ea"/>
                <a:cs typeface="+mn-cs"/>
              </a:rPr>
              <a:t>Tone: Radar Chart</a:t>
            </a:r>
          </a:p>
        </p:txBody>
      </p:sp>
      <p:sp>
        <p:nvSpPr>
          <p:cNvPr id="19" name="TextBox 18">
            <a:extLst>
              <a:ext uri="{FF2B5EF4-FFF2-40B4-BE49-F238E27FC236}">
                <a16:creationId xmlns:a16="http://schemas.microsoft.com/office/drawing/2014/main" id="{764308C6-8026-43E4-B9F7-A5245998A9DA}"/>
              </a:ext>
            </a:extLst>
          </p:cNvPr>
          <p:cNvSpPr txBox="1"/>
          <p:nvPr/>
        </p:nvSpPr>
        <p:spPr>
          <a:xfrm>
            <a:off x="423432" y="1198261"/>
            <a:ext cx="3243088" cy="1200329"/>
          </a:xfrm>
          <a:prstGeom prst="rect">
            <a:avLst/>
          </a:prstGeom>
          <a:solidFill>
            <a:schemeClr val="bg1"/>
          </a:solidFill>
          <a:ln w="38100">
            <a:solidFill>
              <a:srgbClr val="00B050"/>
            </a:solidFill>
          </a:ln>
          <a:effectLst>
            <a:outerShdw blurRad="50800" dist="38100" dir="2700000" algn="tl" rotWithShape="0">
              <a:prstClr val="black">
                <a:alpha val="40000"/>
              </a:prstClr>
            </a:outerShdw>
          </a:effectLst>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7030A0"/>
                </a:solidFill>
                <a:effectLst/>
                <a:uLnTx/>
                <a:uFillTx/>
                <a:latin typeface="Calibri" panose="020F0502020204030204"/>
                <a:ea typeface="+mn-ea"/>
                <a:cs typeface="+mn-cs"/>
              </a:rPr>
              <a:t>Go back to your radar chart and add in the </a:t>
            </a:r>
            <a:r>
              <a:rPr kumimoji="0" lang="en-GB" sz="2400" b="1" i="0" u="sng" strike="noStrike" kern="1200" cap="none" spc="0" normalizeH="0" baseline="0" noProof="0" dirty="0">
                <a:ln>
                  <a:noFill/>
                </a:ln>
                <a:solidFill>
                  <a:srgbClr val="7030A0"/>
                </a:solidFill>
                <a:effectLst/>
                <a:uLnTx/>
                <a:uFillTx/>
                <a:latin typeface="Calibri" panose="020F0502020204030204"/>
                <a:ea typeface="+mn-ea"/>
                <a:cs typeface="+mn-cs"/>
              </a:rPr>
              <a:t>letter by Fanny Kemble</a:t>
            </a:r>
            <a:r>
              <a:rPr kumimoji="0" lang="en-GB" sz="2400" b="1" i="0" u="none" strike="noStrike" kern="1200" cap="none" spc="0" normalizeH="0" baseline="0" noProof="0" dirty="0">
                <a:ln>
                  <a:noFill/>
                </a:ln>
                <a:solidFill>
                  <a:srgbClr val="7030A0"/>
                </a:solidFill>
                <a:effectLst/>
                <a:uLnTx/>
                <a:uFillTx/>
                <a:latin typeface="Calibri" panose="020F0502020204030204"/>
                <a:ea typeface="+mn-ea"/>
                <a:cs typeface="+mn-cs"/>
              </a:rPr>
              <a:t>.</a:t>
            </a:r>
          </a:p>
        </p:txBody>
      </p:sp>
      <p:sp>
        <p:nvSpPr>
          <p:cNvPr id="21" name="TextBox 20">
            <a:extLst>
              <a:ext uri="{FF2B5EF4-FFF2-40B4-BE49-F238E27FC236}">
                <a16:creationId xmlns:a16="http://schemas.microsoft.com/office/drawing/2014/main" id="{611B2BA0-094C-44DA-927F-2DAF07659261}"/>
              </a:ext>
            </a:extLst>
          </p:cNvPr>
          <p:cNvSpPr txBox="1"/>
          <p:nvPr/>
        </p:nvSpPr>
        <p:spPr>
          <a:xfrm>
            <a:off x="395349" y="2890526"/>
            <a:ext cx="3289607" cy="2862322"/>
          </a:xfrm>
          <a:prstGeom prst="rect">
            <a:avLst/>
          </a:prstGeom>
          <a:solidFill>
            <a:schemeClr val="bg1"/>
          </a:solidFill>
          <a:ln w="38100">
            <a:solidFill>
              <a:srgbClr val="00B050"/>
            </a:solidFill>
          </a:ln>
          <a:effectLst>
            <a:outerShdw blurRad="50800" dist="38100" dir="2700000" algn="tl" rotWithShape="0">
              <a:prstClr val="black">
                <a:alpha val="40000"/>
              </a:prstClr>
            </a:outerShdw>
          </a:effectLst>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7030A0"/>
                </a:solidFill>
                <a:effectLst/>
                <a:uLnTx/>
                <a:uFillTx/>
                <a:latin typeface="Calibri" panose="020F0502020204030204"/>
                <a:ea typeface="+mn-ea"/>
                <a:cs typeface="+mn-cs"/>
              </a:rPr>
              <a:t>Bonus Challenges: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FFC000">
                    <a:lumMod val="50000"/>
                  </a:srgbClr>
                </a:solidFill>
                <a:effectLst/>
                <a:uLnTx/>
                <a:uFillTx/>
                <a:latin typeface="Calibri" panose="020F0502020204030204"/>
                <a:ea typeface="+mn-ea"/>
                <a:cs typeface="+mn-cs"/>
              </a:rPr>
              <a:t>What do you notice about the two texts you have analysed? How are they similar or different?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00B050"/>
                </a:solidFill>
                <a:effectLst/>
                <a:uLnTx/>
                <a:uFillTx/>
                <a:latin typeface="Calibri" panose="020F0502020204030204"/>
                <a:ea typeface="+mn-ea"/>
                <a:cs typeface="+mn-cs"/>
              </a:rPr>
              <a:t>How are the writers able to convey different or similar tones?</a:t>
            </a:r>
          </a:p>
        </p:txBody>
      </p:sp>
      <p:cxnSp>
        <p:nvCxnSpPr>
          <p:cNvPr id="23" name="Straight Connector 22">
            <a:extLst>
              <a:ext uri="{FF2B5EF4-FFF2-40B4-BE49-F238E27FC236}">
                <a16:creationId xmlns:a16="http://schemas.microsoft.com/office/drawing/2014/main" id="{BDC84EE6-AC61-4BDC-8A5D-B8E5431D9523}"/>
              </a:ext>
            </a:extLst>
          </p:cNvPr>
          <p:cNvCxnSpPr>
            <a:cxnSpLocks/>
          </p:cNvCxnSpPr>
          <p:nvPr/>
        </p:nvCxnSpPr>
        <p:spPr>
          <a:xfrm>
            <a:off x="5442685" y="4004998"/>
            <a:ext cx="1713489" cy="351181"/>
          </a:xfrm>
          <a:prstGeom prst="line">
            <a:avLst/>
          </a:prstGeom>
          <a:ln w="412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1995CFFB-14A9-4BDE-B57E-FC0620745E32}"/>
              </a:ext>
            </a:extLst>
          </p:cNvPr>
          <p:cNvCxnSpPr>
            <a:cxnSpLocks/>
          </p:cNvCxnSpPr>
          <p:nvPr/>
        </p:nvCxnSpPr>
        <p:spPr>
          <a:xfrm>
            <a:off x="4701350" y="2647425"/>
            <a:ext cx="741075" cy="1355171"/>
          </a:xfrm>
          <a:prstGeom prst="line">
            <a:avLst/>
          </a:prstGeom>
          <a:ln w="412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3BC9B1AD-66B1-4C92-B8CA-CB34026372EC}"/>
              </a:ext>
            </a:extLst>
          </p:cNvPr>
          <p:cNvCxnSpPr>
            <a:cxnSpLocks/>
          </p:cNvCxnSpPr>
          <p:nvPr/>
        </p:nvCxnSpPr>
        <p:spPr>
          <a:xfrm flipV="1">
            <a:off x="4700545" y="2099144"/>
            <a:ext cx="1040297" cy="526111"/>
          </a:xfrm>
          <a:prstGeom prst="line">
            <a:avLst/>
          </a:prstGeom>
          <a:ln w="412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B0DDBB46-24A7-46D4-912A-9B23CC997AB0}"/>
              </a:ext>
            </a:extLst>
          </p:cNvPr>
          <p:cNvCxnSpPr>
            <a:cxnSpLocks/>
          </p:cNvCxnSpPr>
          <p:nvPr/>
        </p:nvCxnSpPr>
        <p:spPr>
          <a:xfrm flipV="1">
            <a:off x="5743491" y="1637969"/>
            <a:ext cx="1261608" cy="471777"/>
          </a:xfrm>
          <a:prstGeom prst="line">
            <a:avLst/>
          </a:prstGeom>
          <a:ln w="412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00F4D612-CA71-4911-A613-E45F8A30CDCB}"/>
              </a:ext>
            </a:extLst>
          </p:cNvPr>
          <p:cNvCxnSpPr>
            <a:cxnSpLocks/>
          </p:cNvCxnSpPr>
          <p:nvPr/>
        </p:nvCxnSpPr>
        <p:spPr>
          <a:xfrm flipH="1">
            <a:off x="6687047" y="1649896"/>
            <a:ext cx="298173" cy="1387502"/>
          </a:xfrm>
          <a:prstGeom prst="line">
            <a:avLst/>
          </a:prstGeom>
          <a:ln w="412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677A6B4B-E017-461B-8AE4-1647D534FBE4}"/>
              </a:ext>
            </a:extLst>
          </p:cNvPr>
          <p:cNvCxnSpPr>
            <a:cxnSpLocks/>
          </p:cNvCxnSpPr>
          <p:nvPr/>
        </p:nvCxnSpPr>
        <p:spPr>
          <a:xfrm>
            <a:off x="6708251" y="3002943"/>
            <a:ext cx="471777" cy="1378226"/>
          </a:xfrm>
          <a:prstGeom prst="line">
            <a:avLst/>
          </a:prstGeom>
          <a:ln w="41275">
            <a:solidFill>
              <a:srgbClr val="00B0F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6281844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4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5.xml><?xml version="1.0" encoding="utf-8"?>
<a:theme xmlns:a="http://schemas.openxmlformats.org/drawingml/2006/main" name="3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11</TotalTime>
  <Words>1809</Words>
  <Application>Microsoft Office PowerPoint</Application>
  <PresentationFormat>On-screen Show (4:3)</PresentationFormat>
  <Paragraphs>195</Paragraphs>
  <Slides>13</Slides>
  <Notes>1</Notes>
  <HiddenSlides>0</HiddenSlides>
  <MMClips>0</MMClips>
  <ScaleCrop>false</ScaleCrop>
  <HeadingPairs>
    <vt:vector size="6" baseType="variant">
      <vt:variant>
        <vt:lpstr>Fonts Used</vt:lpstr>
      </vt:variant>
      <vt:variant>
        <vt:i4>7</vt:i4>
      </vt:variant>
      <vt:variant>
        <vt:lpstr>Theme</vt:lpstr>
      </vt:variant>
      <vt:variant>
        <vt:i4>5</vt:i4>
      </vt:variant>
      <vt:variant>
        <vt:lpstr>Slide Titles</vt:lpstr>
      </vt:variant>
      <vt:variant>
        <vt:i4>13</vt:i4>
      </vt:variant>
    </vt:vector>
  </HeadingPairs>
  <TitlesOfParts>
    <vt:vector size="25" baseType="lpstr">
      <vt:lpstr>Aptos</vt:lpstr>
      <vt:lpstr>Aptos Display</vt:lpstr>
      <vt:lpstr>Arial</vt:lpstr>
      <vt:lpstr>Calibri</vt:lpstr>
      <vt:lpstr>Calibri Light</vt:lpstr>
      <vt:lpstr>gg sans</vt:lpstr>
      <vt:lpstr>Times New Roman</vt:lpstr>
      <vt:lpstr>Office Theme</vt:lpstr>
      <vt:lpstr>1_Office Theme</vt:lpstr>
      <vt:lpstr>4_Office Theme</vt:lpstr>
      <vt:lpstr>2_Office Theme</vt:lpstr>
      <vt:lpstr>3_Office Theme</vt:lpstr>
      <vt:lpstr>PowerPoint Presentation</vt:lpstr>
      <vt:lpstr>Learning outcomes</vt:lpstr>
      <vt:lpstr>We’re going to compare the two sources now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Let’s recap our ideas for this Q4 task</vt:lpstr>
      <vt:lpstr>Plenary: Countdown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Paul Wassell</dc:creator>
  <cp:lastModifiedBy>Chezka Mae Madrona</cp:lastModifiedBy>
  <cp:revision>2</cp:revision>
  <dcterms:created xsi:type="dcterms:W3CDTF">2025-02-19T18:45:45Z</dcterms:created>
  <dcterms:modified xsi:type="dcterms:W3CDTF">2025-08-12T11:17:36Z</dcterms:modified>
</cp:coreProperties>
</file>