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75" r:id="rId6"/>
    <p:sldId id="310" r:id="rId7"/>
    <p:sldId id="290" r:id="rId8"/>
    <p:sldId id="346" r:id="rId9"/>
    <p:sldId id="347" r:id="rId10"/>
    <p:sldId id="352" r:id="rId11"/>
    <p:sldId id="348" r:id="rId12"/>
    <p:sldId id="349" r:id="rId13"/>
    <p:sldId id="350" r:id="rId14"/>
    <p:sldId id="351" r:id="rId15"/>
    <p:sldId id="2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54490-FFCB-469D-ED33-D463EF70A943}" v="120" dt="2023-01-11T09:12:53.697"/>
    <p1510:client id="{7D98FE08-1825-8FEA-018B-54AA66174DD0}" v="21" dt="2022-12-14T08:47:45.157"/>
    <p1510:client id="{C36AD28B-86A1-06F6-C2AC-4F2DF1908304}" v="25" dt="2022-12-13T14:39:37.823"/>
    <p1510:client id="{E7BE63A3-B68C-3B00-0FDD-4F1157C9D935}" v="979" dt="2021-02-01T16:04:05.394"/>
    <p1510:client id="{EC03DAC6-3EF4-4C9D-5EA1-F47606B2C18C}" v="18" dt="2022-02-10T09:13:13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09354490-FFCB-469D-ED33-D463EF70A943}"/>
    <pc:docChg chg="modSld">
      <pc:chgData name="Hazel Lupton" userId="S::hazel.lupton@sthelens.london::330d0395-d8b0-4d77-8620-740b48613bd9" providerId="AD" clId="Web-{09354490-FFCB-469D-ED33-D463EF70A943}" dt="2023-01-11T09:12:53.697" v="76" actId="1076"/>
      <pc:docMkLst>
        <pc:docMk/>
      </pc:docMkLst>
      <pc:sldChg chg="addSp delSp modSp">
        <pc:chgData name="Hazel Lupton" userId="S::hazel.lupton@sthelens.london::330d0395-d8b0-4d77-8620-740b48613bd9" providerId="AD" clId="Web-{09354490-FFCB-469D-ED33-D463EF70A943}" dt="2023-01-11T09:02:34.975" v="9" actId="1076"/>
        <pc:sldMkLst>
          <pc:docMk/>
          <pc:sldMk cId="2310805354" sldId="348"/>
        </pc:sldMkLst>
        <pc:picChg chg="add mod modCrop">
          <ac:chgData name="Hazel Lupton" userId="S::hazel.lupton@sthelens.london::330d0395-d8b0-4d77-8620-740b48613bd9" providerId="AD" clId="Web-{09354490-FFCB-469D-ED33-D463EF70A943}" dt="2023-01-11T09:02:34.975" v="9" actId="1076"/>
          <ac:picMkLst>
            <pc:docMk/>
            <pc:sldMk cId="2310805354" sldId="348"/>
            <ac:picMk id="2" creationId="{147CDA1F-0C36-EACA-A15E-7EB2529DB345}"/>
          </ac:picMkLst>
        </pc:picChg>
        <pc:picChg chg="del">
          <ac:chgData name="Hazel Lupton" userId="S::hazel.lupton@sthelens.london::330d0395-d8b0-4d77-8620-740b48613bd9" providerId="AD" clId="Web-{09354490-FFCB-469D-ED33-D463EF70A943}" dt="2023-01-11T09:02:22.876" v="5"/>
          <ac:picMkLst>
            <pc:docMk/>
            <pc:sldMk cId="2310805354" sldId="348"/>
            <ac:picMk id="2050" creationId="{00000000-0000-0000-0000-000000000000}"/>
          </ac:picMkLst>
        </pc:picChg>
      </pc:sldChg>
      <pc:sldChg chg="addSp modSp addAnim delAnim modAnim">
        <pc:chgData name="Hazel Lupton" userId="S::hazel.lupton@sthelens.london::330d0395-d8b0-4d77-8620-740b48613bd9" providerId="AD" clId="Web-{09354490-FFCB-469D-ED33-D463EF70A943}" dt="2023-01-11T09:12:53.697" v="76" actId="1076"/>
        <pc:sldMkLst>
          <pc:docMk/>
          <pc:sldMk cId="3404025415" sldId="349"/>
        </pc:sldMkLst>
        <pc:spChg chg="mod">
          <ac:chgData name="Hazel Lupton" userId="S::hazel.lupton@sthelens.london::330d0395-d8b0-4d77-8620-740b48613bd9" providerId="AD" clId="Web-{09354490-FFCB-469D-ED33-D463EF70A943}" dt="2023-01-11T09:12:50.650" v="75" actId="1076"/>
          <ac:spMkLst>
            <pc:docMk/>
            <pc:sldMk cId="3404025415" sldId="349"/>
            <ac:spMk id="2" creationId="{DDDC84F2-28F9-427E-831E-E4737D739F5E}"/>
          </ac:spMkLst>
        </pc:spChg>
        <pc:spChg chg="add mod">
          <ac:chgData name="Hazel Lupton" userId="S::hazel.lupton@sthelens.london::330d0395-d8b0-4d77-8620-740b48613bd9" providerId="AD" clId="Web-{09354490-FFCB-469D-ED33-D463EF70A943}" dt="2023-01-11T09:12:53.697" v="76" actId="1076"/>
          <ac:spMkLst>
            <pc:docMk/>
            <pc:sldMk cId="3404025415" sldId="349"/>
            <ac:spMk id="3" creationId="{2793C87C-6DC0-349F-256B-EE52E1D00091}"/>
          </ac:spMkLst>
        </pc:spChg>
      </pc:sldChg>
    </pc:docChg>
  </pc:docChgLst>
  <pc:docChgLst>
    <pc:chgData name="Hazel Lupton" userId="S::hazel.lupton@sthelens.london::330d0395-d8b0-4d77-8620-740b48613bd9" providerId="AD" clId="Web-{E7BE63A3-B68C-3B00-0FDD-4F1157C9D935}"/>
    <pc:docChg chg="addSld modSld sldOrd">
      <pc:chgData name="Hazel Lupton" userId="S::hazel.lupton@sthelens.london::330d0395-d8b0-4d77-8620-740b48613bd9" providerId="AD" clId="Web-{E7BE63A3-B68C-3B00-0FDD-4F1157C9D935}" dt="2021-02-01T16:04:05.394" v="547" actId="1076"/>
      <pc:docMkLst>
        <pc:docMk/>
      </pc:docMkLst>
      <pc:sldChg chg="ord">
        <pc:chgData name="Hazel Lupton" userId="S::hazel.lupton@sthelens.london::330d0395-d8b0-4d77-8620-740b48613bd9" providerId="AD" clId="Web-{E7BE63A3-B68C-3B00-0FDD-4F1157C9D935}" dt="2021-02-01T16:02:44.751" v="481"/>
        <pc:sldMkLst>
          <pc:docMk/>
          <pc:sldMk cId="1439937957" sldId="291"/>
        </pc:sldMkLst>
      </pc:sldChg>
      <pc:sldChg chg="modSp">
        <pc:chgData name="Hazel Lupton" userId="S::hazel.lupton@sthelens.london::330d0395-d8b0-4d77-8620-740b48613bd9" providerId="AD" clId="Web-{E7BE63A3-B68C-3B00-0FDD-4F1157C9D935}" dt="2021-02-01T15:27:22.666" v="3" actId="20577"/>
        <pc:sldMkLst>
          <pc:docMk/>
          <pc:sldMk cId="3283130167" sldId="310"/>
        </pc:sldMkLst>
        <pc:spChg chg="mod">
          <ac:chgData name="Hazel Lupton" userId="S::hazel.lupton@sthelens.london::330d0395-d8b0-4d77-8620-740b48613bd9" providerId="AD" clId="Web-{E7BE63A3-B68C-3B00-0FDD-4F1157C9D935}" dt="2021-02-01T15:27:22.666" v="3" actId="20577"/>
          <ac:spMkLst>
            <pc:docMk/>
            <pc:sldMk cId="3283130167" sldId="310"/>
            <ac:spMk id="2" creationId="{00000000-0000-0000-0000-000000000000}"/>
          </ac:spMkLst>
        </pc:spChg>
      </pc:sldChg>
      <pc:sldChg chg="addSp modSp addAnim delAnim modAnim">
        <pc:chgData name="Hazel Lupton" userId="S::hazel.lupton@sthelens.london::330d0395-d8b0-4d77-8620-740b48613bd9" providerId="AD" clId="Web-{E7BE63A3-B68C-3B00-0FDD-4F1157C9D935}" dt="2021-02-01T15:31:07.407" v="95"/>
        <pc:sldMkLst>
          <pc:docMk/>
          <pc:sldMk cId="2535707214" sldId="347"/>
        </pc:sldMkLst>
        <pc:spChg chg="mod">
          <ac:chgData name="Hazel Lupton" userId="S::hazel.lupton@sthelens.london::330d0395-d8b0-4d77-8620-740b48613bd9" providerId="AD" clId="Web-{E7BE63A3-B68C-3B00-0FDD-4F1157C9D935}" dt="2021-02-01T15:30:27.296" v="85" actId="1076"/>
          <ac:spMkLst>
            <pc:docMk/>
            <pc:sldMk cId="2535707214" sldId="347"/>
            <ac:spMk id="3" creationId="{00000000-0000-0000-0000-000000000000}"/>
          </ac:spMkLst>
        </pc:spChg>
        <pc:spChg chg="add mod">
          <ac:chgData name="Hazel Lupton" userId="S::hazel.lupton@sthelens.london::330d0395-d8b0-4d77-8620-740b48613bd9" providerId="AD" clId="Web-{E7BE63A3-B68C-3B00-0FDD-4F1157C9D935}" dt="2021-02-01T15:28:55.044" v="75" actId="14100"/>
          <ac:spMkLst>
            <pc:docMk/>
            <pc:sldMk cId="2535707214" sldId="347"/>
            <ac:spMk id="4" creationId="{94CFFDA4-E629-4C5D-AB9B-6F7ED497412B}"/>
          </ac:spMkLst>
        </pc:spChg>
        <pc:spChg chg="add mod">
          <ac:chgData name="Hazel Lupton" userId="S::hazel.lupton@sthelens.london::330d0395-d8b0-4d77-8620-740b48613bd9" providerId="AD" clId="Web-{E7BE63A3-B68C-3B00-0FDD-4F1157C9D935}" dt="2021-02-01T15:30:46.922" v="91" actId="14100"/>
          <ac:spMkLst>
            <pc:docMk/>
            <pc:sldMk cId="2535707214" sldId="347"/>
            <ac:spMk id="5" creationId="{1EA8336A-2004-4B18-A2A2-EF92D6D431F0}"/>
          </ac:spMkLst>
        </pc:spChg>
        <pc:picChg chg="mod">
          <ac:chgData name="Hazel Lupton" userId="S::hazel.lupton@sthelens.london::330d0395-d8b0-4d77-8620-740b48613bd9" providerId="AD" clId="Web-{E7BE63A3-B68C-3B00-0FDD-4F1157C9D935}" dt="2021-02-01T15:27:59.199" v="6" actId="1076"/>
          <ac:picMkLst>
            <pc:docMk/>
            <pc:sldMk cId="2535707214" sldId="347"/>
            <ac:picMk id="2" creationId="{00000000-0000-0000-0000-000000000000}"/>
          </ac:picMkLst>
        </pc:picChg>
      </pc:sldChg>
      <pc:sldChg chg="addSp delSp modSp new addAnim delAnim modAnim">
        <pc:chgData name="Hazel Lupton" userId="S::hazel.lupton@sthelens.london::330d0395-d8b0-4d77-8620-740b48613bd9" providerId="AD" clId="Web-{E7BE63A3-B68C-3B00-0FDD-4F1157C9D935}" dt="2021-02-01T16:04:05.394" v="547" actId="1076"/>
        <pc:sldMkLst>
          <pc:docMk/>
          <pc:sldMk cId="3404025415" sldId="349"/>
        </pc:sldMkLst>
        <pc:spChg chg="mod">
          <ac:chgData name="Hazel Lupton" userId="S::hazel.lupton@sthelens.london::330d0395-d8b0-4d77-8620-740b48613bd9" providerId="AD" clId="Web-{E7BE63A3-B68C-3B00-0FDD-4F1157C9D935}" dt="2021-02-01T15:37:00.134" v="136" actId="14100"/>
          <ac:spMkLst>
            <pc:docMk/>
            <pc:sldMk cId="3404025415" sldId="349"/>
            <ac:spMk id="2" creationId="{DDDC84F2-28F9-427E-831E-E4737D739F5E}"/>
          </ac:spMkLst>
        </pc:spChg>
        <pc:spChg chg="add">
          <ac:chgData name="Hazel Lupton" userId="S::hazel.lupton@sthelens.london::330d0395-d8b0-4d77-8620-740b48613bd9" providerId="AD" clId="Web-{E7BE63A3-B68C-3B00-0FDD-4F1157C9D935}" dt="2021-02-01T15:39:35.372" v="151"/>
          <ac:spMkLst>
            <pc:docMk/>
            <pc:sldMk cId="3404025415" sldId="349"/>
            <ac:spMk id="7" creationId="{E31DAD1D-8F24-400C-ACC2-8994ACE21B90}"/>
          </ac:spMkLst>
        </pc:spChg>
        <pc:spChg chg="add mod">
          <ac:chgData name="Hazel Lupton" userId="S::hazel.lupton@sthelens.london::330d0395-d8b0-4d77-8620-740b48613bd9" providerId="AD" clId="Web-{E7BE63A3-B68C-3B00-0FDD-4F1157C9D935}" dt="2021-02-01T16:04:05.394" v="547" actId="1076"/>
          <ac:spMkLst>
            <pc:docMk/>
            <pc:sldMk cId="3404025415" sldId="349"/>
            <ac:spMk id="8" creationId="{CFC143CD-4832-41F5-91C1-6BFE95ECB34F}"/>
          </ac:spMkLst>
        </pc:spChg>
        <pc:picChg chg="add del mod">
          <ac:chgData name="Hazel Lupton" userId="S::hazel.lupton@sthelens.london::330d0395-d8b0-4d77-8620-740b48613bd9" providerId="AD" clId="Web-{E7BE63A3-B68C-3B00-0FDD-4F1157C9D935}" dt="2021-02-01T15:39:04.387" v="145"/>
          <ac:picMkLst>
            <pc:docMk/>
            <pc:sldMk cId="3404025415" sldId="349"/>
            <ac:picMk id="3" creationId="{CC92E1C0-35EB-489D-9D9D-16AB9C7AE4BA}"/>
          </ac:picMkLst>
        </pc:picChg>
        <pc:picChg chg="add mod">
          <ac:chgData name="Hazel Lupton" userId="S::hazel.lupton@sthelens.london::330d0395-d8b0-4d77-8620-740b48613bd9" providerId="AD" clId="Web-{E7BE63A3-B68C-3B00-0FDD-4F1157C9D935}" dt="2021-02-01T15:36:39.071" v="118" actId="14100"/>
          <ac:picMkLst>
            <pc:docMk/>
            <pc:sldMk cId="3404025415" sldId="349"/>
            <ac:picMk id="4" creationId="{4C11992F-B0B6-4BFB-84A3-A6E7183FFDCB}"/>
          </ac:picMkLst>
        </pc:picChg>
        <pc:picChg chg="add mod">
          <ac:chgData name="Hazel Lupton" userId="S::hazel.lupton@sthelens.london::330d0395-d8b0-4d77-8620-740b48613bd9" providerId="AD" clId="Web-{E7BE63A3-B68C-3B00-0FDD-4F1157C9D935}" dt="2021-02-01T15:37:04.619" v="137" actId="1076"/>
          <ac:picMkLst>
            <pc:docMk/>
            <pc:sldMk cId="3404025415" sldId="349"/>
            <ac:picMk id="5" creationId="{83C7D866-DE88-491F-A0F6-D5C73607EACE}"/>
          </ac:picMkLst>
        </pc:picChg>
        <pc:picChg chg="add mod">
          <ac:chgData name="Hazel Lupton" userId="S::hazel.lupton@sthelens.london::330d0395-d8b0-4d77-8620-740b48613bd9" providerId="AD" clId="Web-{E7BE63A3-B68C-3B00-0FDD-4F1157C9D935}" dt="2021-02-01T15:39:22.450" v="150" actId="1076"/>
          <ac:picMkLst>
            <pc:docMk/>
            <pc:sldMk cId="3404025415" sldId="349"/>
            <ac:picMk id="6" creationId="{FD3C1551-A0C3-4022-91A4-4EE9CE7D8378}"/>
          </ac:picMkLst>
        </pc:picChg>
      </pc:sldChg>
      <pc:sldChg chg="addSp delSp modSp new">
        <pc:chgData name="Hazel Lupton" userId="S::hazel.lupton@sthelens.london::330d0395-d8b0-4d77-8620-740b48613bd9" providerId="AD" clId="Web-{E7BE63A3-B68C-3B00-0FDD-4F1157C9D935}" dt="2021-02-01T15:45:16.490" v="229" actId="1076"/>
        <pc:sldMkLst>
          <pc:docMk/>
          <pc:sldMk cId="729381648" sldId="350"/>
        </pc:sldMkLst>
        <pc:spChg chg="mod">
          <ac:chgData name="Hazel Lupton" userId="S::hazel.lupton@sthelens.london::330d0395-d8b0-4d77-8620-740b48613bd9" providerId="AD" clId="Web-{E7BE63A3-B68C-3B00-0FDD-4F1157C9D935}" dt="2021-02-01T15:45:16.490" v="229" actId="1076"/>
          <ac:spMkLst>
            <pc:docMk/>
            <pc:sldMk cId="729381648" sldId="350"/>
            <ac:spMk id="2" creationId="{F9A4256E-ED28-4067-A021-B8BECB3C6CA7}"/>
          </ac:spMkLst>
        </pc:spChg>
        <pc:spChg chg="del">
          <ac:chgData name="Hazel Lupton" userId="S::hazel.lupton@sthelens.london::330d0395-d8b0-4d77-8620-740b48613bd9" providerId="AD" clId="Web-{E7BE63A3-B68C-3B00-0FDD-4F1157C9D935}" dt="2021-02-01T15:44:31.364" v="207"/>
          <ac:spMkLst>
            <pc:docMk/>
            <pc:sldMk cId="729381648" sldId="350"/>
            <ac:spMk id="3" creationId="{FBA02EF8-9D34-4CB5-8A24-86035F3161B9}"/>
          </ac:spMkLst>
        </pc:spChg>
        <pc:picChg chg="add mod ord">
          <ac:chgData name="Hazel Lupton" userId="S::hazel.lupton@sthelens.london::330d0395-d8b0-4d77-8620-740b48613bd9" providerId="AD" clId="Web-{E7BE63A3-B68C-3B00-0FDD-4F1157C9D935}" dt="2021-02-01T15:44:36.552" v="208" actId="1076"/>
          <ac:picMkLst>
            <pc:docMk/>
            <pc:sldMk cId="729381648" sldId="350"/>
            <ac:picMk id="4" creationId="{95DF659C-E076-4E7F-87F5-4EB568BC1592}"/>
          </ac:picMkLst>
        </pc:picChg>
      </pc:sldChg>
      <pc:sldChg chg="addSp delSp modSp new">
        <pc:chgData name="Hazel Lupton" userId="S::hazel.lupton@sthelens.london::330d0395-d8b0-4d77-8620-740b48613bd9" providerId="AD" clId="Web-{E7BE63A3-B68C-3B00-0FDD-4F1157C9D935}" dt="2021-02-01T15:49:47.700" v="301" actId="14100"/>
        <pc:sldMkLst>
          <pc:docMk/>
          <pc:sldMk cId="3542714230" sldId="351"/>
        </pc:sldMkLst>
        <pc:spChg chg="mod">
          <ac:chgData name="Hazel Lupton" userId="S::hazel.lupton@sthelens.london::330d0395-d8b0-4d77-8620-740b48613bd9" providerId="AD" clId="Web-{E7BE63A3-B68C-3B00-0FDD-4F1157C9D935}" dt="2021-02-01T15:46:56.977" v="294" actId="1076"/>
          <ac:spMkLst>
            <pc:docMk/>
            <pc:sldMk cId="3542714230" sldId="351"/>
            <ac:spMk id="2" creationId="{1371036A-B13E-4763-A167-EE2E62C5E4E6}"/>
          </ac:spMkLst>
        </pc:spChg>
        <pc:spChg chg="del">
          <ac:chgData name="Hazel Lupton" userId="S::hazel.lupton@sthelens.london::330d0395-d8b0-4d77-8620-740b48613bd9" providerId="AD" clId="Web-{E7BE63A3-B68C-3B00-0FDD-4F1157C9D935}" dt="2021-02-01T15:47:00.134" v="295"/>
          <ac:spMkLst>
            <pc:docMk/>
            <pc:sldMk cId="3542714230" sldId="351"/>
            <ac:spMk id="3" creationId="{D2486D2F-66A7-4F23-93DA-FF1B66146765}"/>
          </ac:spMkLst>
        </pc:spChg>
        <pc:picChg chg="add mod modCrop">
          <ac:chgData name="Hazel Lupton" userId="S::hazel.lupton@sthelens.london::330d0395-d8b0-4d77-8620-740b48613bd9" providerId="AD" clId="Web-{E7BE63A3-B68C-3B00-0FDD-4F1157C9D935}" dt="2021-02-01T15:49:47.700" v="301" actId="14100"/>
          <ac:picMkLst>
            <pc:docMk/>
            <pc:sldMk cId="3542714230" sldId="351"/>
            <ac:picMk id="4" creationId="{6838A769-630A-4751-9461-D1B2A074E549}"/>
          </ac:picMkLst>
        </pc:picChg>
      </pc:sldChg>
      <pc:sldChg chg="addSp modSp new">
        <pc:chgData name="Hazel Lupton" userId="S::hazel.lupton@sthelens.london::330d0395-d8b0-4d77-8620-740b48613bd9" providerId="AD" clId="Web-{E7BE63A3-B68C-3B00-0FDD-4F1157C9D935}" dt="2021-02-01T16:02:25.704" v="480" actId="1076"/>
        <pc:sldMkLst>
          <pc:docMk/>
          <pc:sldMk cId="345157162" sldId="352"/>
        </pc:sldMkLst>
        <pc:spChg chg="mod">
          <ac:chgData name="Hazel Lupton" userId="S::hazel.lupton@sthelens.london::330d0395-d8b0-4d77-8620-740b48613bd9" providerId="AD" clId="Web-{E7BE63A3-B68C-3B00-0FDD-4F1157C9D935}" dt="2021-02-01T15:56:57.430" v="333" actId="20577"/>
          <ac:spMkLst>
            <pc:docMk/>
            <pc:sldMk cId="345157162" sldId="352"/>
            <ac:spMk id="2" creationId="{E648A652-F288-4344-A2DB-B38FBC4A7F2A}"/>
          </ac:spMkLst>
        </pc:spChg>
        <pc:spChg chg="add mod">
          <ac:chgData name="Hazel Lupton" userId="S::hazel.lupton@sthelens.london::330d0395-d8b0-4d77-8620-740b48613bd9" providerId="AD" clId="Web-{E7BE63A3-B68C-3B00-0FDD-4F1157C9D935}" dt="2021-02-01T16:00:52.061" v="407" actId="14100"/>
          <ac:spMkLst>
            <pc:docMk/>
            <pc:sldMk cId="345157162" sldId="352"/>
            <ac:spMk id="3" creationId="{464ED637-AA44-458C-B445-B926E2AD3E74}"/>
          </ac:spMkLst>
        </pc:spChg>
        <pc:spChg chg="add mod">
          <ac:chgData name="Hazel Lupton" userId="S::hazel.lupton@sthelens.london::330d0395-d8b0-4d77-8620-740b48613bd9" providerId="AD" clId="Web-{E7BE63A3-B68C-3B00-0FDD-4F1157C9D935}" dt="2021-02-01T16:01:09.921" v="415" actId="1076"/>
          <ac:spMkLst>
            <pc:docMk/>
            <pc:sldMk cId="345157162" sldId="352"/>
            <ac:spMk id="4" creationId="{5F848E20-4D1B-4D0D-9FC9-FEDA25B04306}"/>
          </ac:spMkLst>
        </pc:spChg>
        <pc:spChg chg="add mod">
          <ac:chgData name="Hazel Lupton" userId="S::hazel.lupton@sthelens.london::330d0395-d8b0-4d77-8620-740b48613bd9" providerId="AD" clId="Web-{E7BE63A3-B68C-3B00-0FDD-4F1157C9D935}" dt="2021-02-01T16:02:25.704" v="480" actId="1076"/>
          <ac:spMkLst>
            <pc:docMk/>
            <pc:sldMk cId="345157162" sldId="352"/>
            <ac:spMk id="5" creationId="{79AA64F2-0EF2-49C2-94E6-3FE9916853C2}"/>
          </ac:spMkLst>
        </pc:spChg>
      </pc:sldChg>
    </pc:docChg>
  </pc:docChgLst>
  <pc:docChgLst>
    <pc:chgData name="Hazel Lupton" userId="S::hazel.lupton@sthelens.london::330d0395-d8b0-4d77-8620-740b48613bd9" providerId="AD" clId="Web-{C36AD28B-86A1-06F6-C2AC-4F2DF1908304}"/>
    <pc:docChg chg="modSld">
      <pc:chgData name="Hazel Lupton" userId="S::hazel.lupton@sthelens.london::330d0395-d8b0-4d77-8620-740b48613bd9" providerId="AD" clId="Web-{C36AD28B-86A1-06F6-C2AC-4F2DF1908304}" dt="2022-12-13T14:39:37.807" v="12" actId="20577"/>
      <pc:docMkLst>
        <pc:docMk/>
      </pc:docMkLst>
      <pc:sldChg chg="modSp">
        <pc:chgData name="Hazel Lupton" userId="S::hazel.lupton@sthelens.london::330d0395-d8b0-4d77-8620-740b48613bd9" providerId="AD" clId="Web-{C36AD28B-86A1-06F6-C2AC-4F2DF1908304}" dt="2022-12-13T14:38:34.275" v="7" actId="20577"/>
        <pc:sldMkLst>
          <pc:docMk/>
          <pc:sldMk cId="2535707214" sldId="347"/>
        </pc:sldMkLst>
        <pc:spChg chg="mod">
          <ac:chgData name="Hazel Lupton" userId="S::hazel.lupton@sthelens.london::330d0395-d8b0-4d77-8620-740b48613bd9" providerId="AD" clId="Web-{C36AD28B-86A1-06F6-C2AC-4F2DF1908304}" dt="2022-12-13T14:38:34.275" v="7" actId="20577"/>
          <ac:spMkLst>
            <pc:docMk/>
            <pc:sldMk cId="2535707214" sldId="347"/>
            <ac:spMk id="3" creationId="{00000000-0000-0000-0000-000000000000}"/>
          </ac:spMkLst>
        </pc:spChg>
        <pc:spChg chg="mod">
          <ac:chgData name="Hazel Lupton" userId="S::hazel.lupton@sthelens.london::330d0395-d8b0-4d77-8620-740b48613bd9" providerId="AD" clId="Web-{C36AD28B-86A1-06F6-C2AC-4F2DF1908304}" dt="2022-12-13T14:37:45.008" v="5" actId="20577"/>
          <ac:spMkLst>
            <pc:docMk/>
            <pc:sldMk cId="2535707214" sldId="347"/>
            <ac:spMk id="4" creationId="{94CFFDA4-E629-4C5D-AB9B-6F7ED497412B}"/>
          </ac:spMkLst>
        </pc:spChg>
      </pc:sldChg>
      <pc:sldChg chg="modSp">
        <pc:chgData name="Hazel Lupton" userId="S::hazel.lupton@sthelens.london::330d0395-d8b0-4d77-8620-740b48613bd9" providerId="AD" clId="Web-{C36AD28B-86A1-06F6-C2AC-4F2DF1908304}" dt="2022-12-13T14:39:37.807" v="12" actId="20577"/>
        <pc:sldMkLst>
          <pc:docMk/>
          <pc:sldMk cId="2310805354" sldId="348"/>
        </pc:sldMkLst>
        <pc:spChg chg="mod">
          <ac:chgData name="Hazel Lupton" userId="S::hazel.lupton@sthelens.london::330d0395-d8b0-4d77-8620-740b48613bd9" providerId="AD" clId="Web-{C36AD28B-86A1-06F6-C2AC-4F2DF1908304}" dt="2022-12-13T14:39:37.807" v="12" actId="20577"/>
          <ac:spMkLst>
            <pc:docMk/>
            <pc:sldMk cId="2310805354" sldId="348"/>
            <ac:spMk id="3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7D98FE08-1825-8FEA-018B-54AA66174DD0}"/>
    <pc:docChg chg="modSld">
      <pc:chgData name="Hazel Lupton" userId="S::hazel.lupton@sthelens.london::330d0395-d8b0-4d77-8620-740b48613bd9" providerId="AD" clId="Web-{7D98FE08-1825-8FEA-018B-54AA66174DD0}" dt="2022-12-14T08:47:44.985" v="10" actId="1076"/>
      <pc:docMkLst>
        <pc:docMk/>
      </pc:docMkLst>
      <pc:sldChg chg="modSp">
        <pc:chgData name="Hazel Lupton" userId="S::hazel.lupton@sthelens.london::330d0395-d8b0-4d77-8620-740b48613bd9" providerId="AD" clId="Web-{7D98FE08-1825-8FEA-018B-54AA66174DD0}" dt="2022-12-14T08:47:44.985" v="10" actId="1076"/>
        <pc:sldMkLst>
          <pc:docMk/>
          <pc:sldMk cId="3404025415" sldId="349"/>
        </pc:sldMkLst>
        <pc:spChg chg="mod">
          <ac:chgData name="Hazel Lupton" userId="S::hazel.lupton@sthelens.london::330d0395-d8b0-4d77-8620-740b48613bd9" providerId="AD" clId="Web-{7D98FE08-1825-8FEA-018B-54AA66174DD0}" dt="2022-12-14T08:47:44.985" v="10" actId="1076"/>
          <ac:spMkLst>
            <pc:docMk/>
            <pc:sldMk cId="3404025415" sldId="349"/>
            <ac:spMk id="8" creationId="{CFC143CD-4832-41F5-91C1-6BFE95ECB34F}"/>
          </ac:spMkLst>
        </pc:spChg>
      </pc:sldChg>
    </pc:docChg>
  </pc:docChgLst>
  <pc:docChgLst>
    <pc:chgData name="Hazel Lupton" userId="S::hazel.lupton@sthelens.london::330d0395-d8b0-4d77-8620-740b48613bd9" providerId="AD" clId="Web-{EC03DAC6-3EF4-4C9D-5EA1-F47606B2C18C}"/>
    <pc:docChg chg="modSld">
      <pc:chgData name="Hazel Lupton" userId="S::hazel.lupton@sthelens.london::330d0395-d8b0-4d77-8620-740b48613bd9" providerId="AD" clId="Web-{EC03DAC6-3EF4-4C9D-5EA1-F47606B2C18C}" dt="2022-02-10T09:13:13.255" v="10" actId="20577"/>
      <pc:docMkLst>
        <pc:docMk/>
      </pc:docMkLst>
      <pc:sldChg chg="modSp">
        <pc:chgData name="Hazel Lupton" userId="S::hazel.lupton@sthelens.london::330d0395-d8b0-4d77-8620-740b48613bd9" providerId="AD" clId="Web-{EC03DAC6-3EF4-4C9D-5EA1-F47606B2C18C}" dt="2022-02-10T09:05:32.119" v="5" actId="20577"/>
        <pc:sldMkLst>
          <pc:docMk/>
          <pc:sldMk cId="3283130167" sldId="310"/>
        </pc:sldMkLst>
        <pc:spChg chg="mod">
          <ac:chgData name="Hazel Lupton" userId="S::hazel.lupton@sthelens.london::330d0395-d8b0-4d77-8620-740b48613bd9" providerId="AD" clId="Web-{EC03DAC6-3EF4-4C9D-5EA1-F47606B2C18C}" dt="2022-02-10T09:05:32.119" v="5" actId="20577"/>
          <ac:spMkLst>
            <pc:docMk/>
            <pc:sldMk cId="3283130167" sldId="310"/>
            <ac:spMk id="2" creationId="{00000000-0000-0000-0000-000000000000}"/>
          </ac:spMkLst>
        </pc:spChg>
      </pc:sldChg>
      <pc:sldChg chg="addSp modSp">
        <pc:chgData name="Hazel Lupton" userId="S::hazel.lupton@sthelens.london::330d0395-d8b0-4d77-8620-740b48613bd9" providerId="AD" clId="Web-{EC03DAC6-3EF4-4C9D-5EA1-F47606B2C18C}" dt="2022-02-10T09:13:13.255" v="10" actId="20577"/>
        <pc:sldMkLst>
          <pc:docMk/>
          <pc:sldMk cId="729381648" sldId="350"/>
        </pc:sldMkLst>
        <pc:spChg chg="add mod">
          <ac:chgData name="Hazel Lupton" userId="S::hazel.lupton@sthelens.london::330d0395-d8b0-4d77-8620-740b48613bd9" providerId="AD" clId="Web-{EC03DAC6-3EF4-4C9D-5EA1-F47606B2C18C}" dt="2022-02-10T09:13:13.255" v="10" actId="20577"/>
          <ac:spMkLst>
            <pc:docMk/>
            <pc:sldMk cId="729381648" sldId="350"/>
            <ac:spMk id="3" creationId="{C09EFBBC-2249-42A6-8FFE-DFE4F1C3C9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7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010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49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56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58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76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7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2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0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0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1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7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2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7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4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B3B0A-3231-4A93-8521-E2DBC2370E4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3A86995-976A-4E89-9DC5-579183A0B8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67AE367-9889-07D4-37FB-01DB47EF84D1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A3429-FF0F-9DC9-80EC-0801766BF47A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7847E-F8F4-DE5A-662F-4322192102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CC7ABB-5DD9-7980-5050-0731B6B9BA2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8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38E3-D739-443A-8094-9CDF6E41B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Organisation and Specialisation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BE644-5536-4448-9CDD-D5C7680D0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CEC636E3-F7A2-4E3A-AF00-D465E99FBF75}" type="datetime2">
              <a:rPr lang="en-GB" smtClean="0"/>
              <a:t>Tuesday, 22 July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22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256E-ED28-4067-A021-B8BECB3C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84" y="276225"/>
            <a:ext cx="9247543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Xylem tissue</a:t>
            </a:r>
            <a:br>
              <a:rPr lang="en-GB" dirty="0"/>
            </a:br>
            <a:r>
              <a:rPr lang="en-GB" sz="3100" dirty="0"/>
              <a:t>Contains elongated dead cells strengthened with lignin, called vessel elements.</a:t>
            </a:r>
            <a:br>
              <a:rPr lang="en-GB" sz="3100" dirty="0"/>
            </a:br>
            <a:r>
              <a:rPr lang="en-GB" sz="3100" dirty="0"/>
              <a:t>Transports water and minerals</a:t>
            </a:r>
            <a:br>
              <a:rPr lang="en-GB" sz="3100" dirty="0"/>
            </a:br>
            <a:endParaRPr lang="en-GB" sz="3100" dirty="0"/>
          </a:p>
        </p:txBody>
      </p:sp>
      <p:pic>
        <p:nvPicPr>
          <p:cNvPr id="4" name="Picture 4" descr="A picture containing indoor, sitting, table, computer&#10;&#10;Description automatically generated">
            <a:extLst>
              <a:ext uri="{FF2B5EF4-FFF2-40B4-BE49-F238E27FC236}">
                <a16:creationId xmlns:a16="http://schemas.microsoft.com/office/drawing/2014/main" id="{95DF659C-E076-4E7F-87F5-4EB568BC1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291" y="2541589"/>
            <a:ext cx="6071005" cy="388077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9EFBBC-2249-42A6-8FFE-DFE4F1C3C927}"/>
              </a:ext>
            </a:extLst>
          </p:cNvPr>
          <p:cNvSpPr txBox="1"/>
          <p:nvPr/>
        </p:nvSpPr>
        <p:spPr>
          <a:xfrm>
            <a:off x="7749483" y="292539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Look at rhubarb</a:t>
            </a:r>
          </a:p>
        </p:txBody>
      </p:sp>
    </p:spTree>
    <p:extLst>
      <p:ext uri="{BB962C8B-B14F-4D97-AF65-F5344CB8AC3E}">
        <p14:creationId xmlns:p14="http://schemas.microsoft.com/office/powerpoint/2010/main" val="72938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036A-B13E-4763-A167-EE2E62C5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" y="260350"/>
            <a:ext cx="10755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Phloem tissue</a:t>
            </a:r>
            <a:br>
              <a:rPr lang="en-GB" dirty="0"/>
            </a:br>
            <a:r>
              <a:rPr lang="en-GB" sz="3100" dirty="0"/>
              <a:t>Contains sieve tubes, sieve plates and companion cells.</a:t>
            </a:r>
            <a:br>
              <a:rPr lang="en-GB" sz="3100" dirty="0"/>
            </a:br>
            <a:r>
              <a:rPr lang="en-GB" sz="3100" dirty="0"/>
              <a:t>Transports the products of photosynthesis around the plant</a:t>
            </a:r>
          </a:p>
        </p:txBody>
      </p:sp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838A769-630A-4751-9461-D1B2A074E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81" r="-290" b="40779"/>
          <a:stretch/>
        </p:blipFill>
        <p:spPr>
          <a:xfrm>
            <a:off x="3846512" y="2029636"/>
            <a:ext cx="3356800" cy="43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71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liver is an organ. Explain what is meant by the term </a:t>
            </a:r>
            <a:r>
              <a:rPr lang="en-US" sz="1600" i="1" dirty="0"/>
              <a:t>organ</a:t>
            </a:r>
            <a:r>
              <a:rPr lang="en-US" sz="1600" dirty="0"/>
              <a:t>. [2]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Explain what is meant by the term </a:t>
            </a:r>
            <a:r>
              <a:rPr lang="en-US" sz="1600" b="1" dirty="0"/>
              <a:t>tissue</a:t>
            </a:r>
            <a:r>
              <a:rPr lang="en-US" sz="1600" dirty="0"/>
              <a:t>. [2]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Name </a:t>
            </a:r>
            <a:r>
              <a:rPr lang="en-US" sz="1600" b="1" dirty="0"/>
              <a:t>one </a:t>
            </a:r>
            <a:r>
              <a:rPr lang="en-US" sz="1600" dirty="0"/>
              <a:t>type of epithelial tissue found in the lungs. [1]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Explain why the lungs can be considered to be an organ. [2]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1026" name="Picture 2" descr="https://test.thetestfactory.com/author/image.img?id=141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94"/>
          <a:stretch/>
        </p:blipFill>
        <p:spPr bwMode="auto">
          <a:xfrm>
            <a:off x="527050" y="417617"/>
            <a:ext cx="104870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est.thetestfactory.com/author/image.img?id=143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9"/>
          <a:stretch/>
        </p:blipFill>
        <p:spPr bwMode="auto">
          <a:xfrm>
            <a:off x="527050" y="4988338"/>
            <a:ext cx="80073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test.thetestfactory.com/author/image.img?id=143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20"/>
          <a:stretch/>
        </p:blipFill>
        <p:spPr bwMode="auto">
          <a:xfrm>
            <a:off x="527050" y="1896563"/>
            <a:ext cx="8007350" cy="13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test.thetestfactory.com/author/image.img?id=143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3" b="45798"/>
          <a:stretch/>
        </p:blipFill>
        <p:spPr bwMode="auto">
          <a:xfrm>
            <a:off x="527050" y="3797626"/>
            <a:ext cx="8007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70" y="119811"/>
            <a:ext cx="9931961" cy="66183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180841" y="2160589"/>
            <a:ext cx="4415481" cy="49777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46049" y="847978"/>
            <a:ext cx="11526044" cy="40934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000" dirty="0">
                <a:solidFill>
                  <a:srgbClr val="7030A0"/>
                </a:solidFill>
              </a:rPr>
              <a:t>Pair, think, share: How are our bodily systems built up?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7030A0"/>
              </a:solidFill>
            </a:endParaRPr>
          </a:p>
          <a:p>
            <a:pPr algn="just"/>
            <a:endParaRPr lang="en-GB" sz="2000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7030A0"/>
              </a:solidFill>
            </a:endParaRPr>
          </a:p>
          <a:p>
            <a:pPr algn="just"/>
            <a:endParaRPr lang="en-GB" sz="2000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3926" y="1283740"/>
            <a:ext cx="10309521" cy="3695469"/>
            <a:chOff x="733926" y="2763748"/>
            <a:chExt cx="10309521" cy="3695469"/>
          </a:xfrm>
        </p:grpSpPr>
        <p:pic>
          <p:nvPicPr>
            <p:cNvPr id="5" name="Picture 4" descr="red-blood-cell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26" y="3204411"/>
              <a:ext cx="1491916" cy="149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7"/>
            <p:cNvSpPr>
              <a:spLocks noChangeShapeType="1"/>
            </p:cNvSpPr>
            <p:nvPr/>
          </p:nvSpPr>
          <p:spPr bwMode="auto">
            <a:xfrm>
              <a:off x="2522622" y="3910264"/>
              <a:ext cx="14478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pic>
          <p:nvPicPr>
            <p:cNvPr id="8" name="Picture 6" descr="AdiposeTissu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325" y="2967813"/>
              <a:ext cx="2484565" cy="166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Li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373" y="2763748"/>
              <a:ext cx="2314074" cy="152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7066549" y="3525464"/>
              <a:ext cx="14478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pic>
          <p:nvPicPr>
            <p:cNvPr id="13" name="Picture 16" descr="OrganSyste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060" y="4635565"/>
              <a:ext cx="1645297" cy="1823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0094495" y="3910264"/>
              <a:ext cx="0" cy="1066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31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7588724" y="193675"/>
            <a:ext cx="4312123" cy="76431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j-lt"/>
              </a:rPr>
              <a:t>How many organ systems can you name?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j-lt"/>
              </a:rPr>
              <a:t>There are ten to find.</a:t>
            </a:r>
            <a:endParaRPr lang="en-GB" alt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 descr="http://schoolbag.info/biology/humans/humans.files/image0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9"/>
          <a:stretch/>
        </p:blipFill>
        <p:spPr bwMode="auto">
          <a:xfrm>
            <a:off x="261936" y="1681162"/>
            <a:ext cx="9296400" cy="51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8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7588724" y="193675"/>
            <a:ext cx="4312123" cy="76431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j-lt"/>
              </a:rPr>
              <a:t>How many organ systems can you name?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j-lt"/>
              </a:rPr>
              <a:t>There are ten to find.</a:t>
            </a:r>
            <a:endParaRPr lang="en-GB" alt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http://schoolbag.info/biology/humans/humans.files/image0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06"/>
          <a:stretch/>
        </p:blipFill>
        <p:spPr bwMode="auto">
          <a:xfrm>
            <a:off x="148750" y="1589182"/>
            <a:ext cx="9296400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24" t="29668" r="9230" b="30000"/>
          <a:stretch/>
        </p:blipFill>
        <p:spPr>
          <a:xfrm>
            <a:off x="0" y="1131794"/>
            <a:ext cx="12037326" cy="3382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897" y="4455660"/>
            <a:ext cx="1175072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GB" sz="2000" dirty="0">
              <a:solidFill>
                <a:srgbClr val="7030A0"/>
              </a:solidFill>
            </a:endParaRPr>
          </a:p>
          <a:p>
            <a:pPr algn="just"/>
            <a:endParaRPr lang="en-GB" sz="2000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epithelial tissue:</a:t>
            </a:r>
            <a:r>
              <a:rPr lang="en-US" sz="2000" dirty="0">
                <a:solidFill>
                  <a:srgbClr val="C00000"/>
                </a:solidFill>
              </a:rPr>
              <a:t> layers and linings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connective tissue:</a:t>
            </a:r>
            <a:r>
              <a:rPr lang="en-US" sz="2000" dirty="0">
                <a:solidFill>
                  <a:srgbClr val="C00000"/>
                </a:solidFill>
              </a:rPr>
              <a:t> hold structures together and provides support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muscle tissue:</a:t>
            </a:r>
            <a:r>
              <a:rPr lang="en-US" sz="2000" dirty="0">
                <a:solidFill>
                  <a:srgbClr val="C00000"/>
                </a:solidFill>
              </a:rPr>
              <a:t> cells </a:t>
            </a:r>
            <a:r>
              <a:rPr lang="en-US" sz="2000" dirty="0" err="1">
                <a:solidFill>
                  <a:srgbClr val="C00000"/>
                </a:solidFill>
              </a:rPr>
              <a:t>specialised</a:t>
            </a:r>
            <a:r>
              <a:rPr lang="en-US" sz="2000" dirty="0">
                <a:solidFill>
                  <a:srgbClr val="C00000"/>
                </a:solidFill>
              </a:rPr>
              <a:t> to contract and move certain body parts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nervous tissue:</a:t>
            </a:r>
            <a:r>
              <a:rPr lang="en-US" sz="2000" dirty="0">
                <a:solidFill>
                  <a:srgbClr val="C00000"/>
                </a:solidFill>
              </a:rPr>
              <a:t> cells that convert certain stimuli into electrical impulses and conduct those impulses </a:t>
            </a:r>
          </a:p>
          <a:p>
            <a:pPr algn="just"/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FFDA4-E629-4C5D-AB9B-6F7ED497412B}"/>
              </a:ext>
            </a:extLst>
          </p:cNvPr>
          <p:cNvSpPr txBox="1"/>
          <p:nvPr/>
        </p:nvSpPr>
        <p:spPr>
          <a:xfrm>
            <a:off x="354106" y="320488"/>
            <a:ext cx="68557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Definitions of tissues, organs and systems with examples.</a:t>
            </a:r>
          </a:p>
          <a:p>
            <a:r>
              <a:rPr lang="en-GB" dirty="0"/>
              <a:t>Write your ideas on a post it and stick them to the 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8336A-2004-4B18-A2A2-EF92D6D431F0}"/>
              </a:ext>
            </a:extLst>
          </p:cNvPr>
          <p:cNvSpPr txBox="1"/>
          <p:nvPr/>
        </p:nvSpPr>
        <p:spPr>
          <a:xfrm>
            <a:off x="216834" y="4514290"/>
            <a:ext cx="72255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7030A0"/>
                </a:solidFill>
                <a:ea typeface="+mn-lt"/>
                <a:cs typeface="+mn-lt"/>
              </a:rPr>
              <a:t>What examples of tissues found in humans can you think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A652-F288-4344-A2DB-B38FBC4A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Epithelial tissue</a:t>
            </a:r>
            <a:br>
              <a:rPr lang="en-GB" dirty="0"/>
            </a:br>
            <a:r>
              <a:rPr lang="en-GB" dirty="0"/>
              <a:t>contains squamous, ciliated and columnar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ED637-AA44-458C-B445-B926E2AD3E74}"/>
              </a:ext>
            </a:extLst>
          </p:cNvPr>
          <p:cNvSpPr txBox="1"/>
          <p:nvPr/>
        </p:nvSpPr>
        <p:spPr>
          <a:xfrm>
            <a:off x="581025" y="2009775"/>
            <a:ext cx="766445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Connective tissue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cartilage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48E20-4D1B-4D0D-9FC9-FEDA25B04306}"/>
              </a:ext>
            </a:extLst>
          </p:cNvPr>
          <p:cNvSpPr txBox="1"/>
          <p:nvPr/>
        </p:nvSpPr>
        <p:spPr>
          <a:xfrm>
            <a:off x="588962" y="3430588"/>
            <a:ext cx="765651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Muscle tissue</a:t>
            </a:r>
            <a:endParaRPr lang="en-US" sz="32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Skeletal, smooth and cardiac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A64F2-0EF2-49C2-94E6-3FE9916853C2}"/>
              </a:ext>
            </a:extLst>
          </p:cNvPr>
          <p:cNvSpPr txBox="1"/>
          <p:nvPr/>
        </p:nvSpPr>
        <p:spPr>
          <a:xfrm>
            <a:off x="6534150" y="4081463"/>
            <a:ext cx="36639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Your task.</a:t>
            </a:r>
          </a:p>
          <a:p>
            <a:r>
              <a:rPr lang="en-GB" sz="2400" dirty="0"/>
              <a:t>Research each type of tissue. Briefly outline their structure and function and find a picture</a:t>
            </a:r>
          </a:p>
        </p:txBody>
      </p:sp>
    </p:spTree>
    <p:extLst>
      <p:ext uri="{BB962C8B-B14F-4D97-AF65-F5344CB8AC3E}">
        <p14:creationId xmlns:p14="http://schemas.microsoft.com/office/powerpoint/2010/main" val="34515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659" y="177421"/>
            <a:ext cx="1059543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000" dirty="0">
                <a:solidFill>
                  <a:srgbClr val="7030A0"/>
                </a:solidFill>
              </a:rPr>
              <a:t>What examples of tissues found in plants can you think of?</a:t>
            </a:r>
          </a:p>
          <a:p>
            <a:pPr algn="just"/>
            <a:endParaRPr lang="en-GB" sz="2000" dirty="0">
              <a:solidFill>
                <a:srgbClr val="7030A0"/>
              </a:solidFill>
            </a:endParaRPr>
          </a:p>
          <a:p>
            <a:pPr algn="just"/>
            <a:endParaRPr lang="en-GB" sz="2000" dirty="0"/>
          </a:p>
          <a:p>
            <a:pPr marL="342900" indent="-342900" algn="just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Upper epidermis</a:t>
            </a:r>
            <a:r>
              <a:rPr lang="en-US" sz="2000" dirty="0">
                <a:solidFill>
                  <a:srgbClr val="C00000"/>
                </a:solidFill>
              </a:rPr>
              <a:t>: secretes a waxy cuticle to protect against pathogens and prevent water loss. Transparent to allow the light to reach palisade layer </a:t>
            </a:r>
          </a:p>
          <a:p>
            <a:pPr marL="342900" indent="-342900" algn="just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Palisade mesophyll</a:t>
            </a:r>
            <a:r>
              <a:rPr lang="en-US" sz="2000" dirty="0">
                <a:solidFill>
                  <a:srgbClr val="C00000"/>
                </a:solidFill>
              </a:rPr>
              <a:t>: many chloroplasts circulating the cells for photosynthesis – long and thin cells mean fewer cell walls for light to pass through </a:t>
            </a:r>
          </a:p>
          <a:p>
            <a:pPr marL="342900" indent="-342900" algn="just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Spongy mesophyll</a:t>
            </a:r>
            <a:r>
              <a:rPr lang="en-US" sz="2000" dirty="0">
                <a:solidFill>
                  <a:srgbClr val="C00000"/>
                </a:solidFill>
              </a:rPr>
              <a:t>: spread out to provide air spaces for uptake of CO2 for palisade cells and excretion of O2 </a:t>
            </a:r>
          </a:p>
          <a:p>
            <a:pPr marL="342900" indent="-342900" algn="just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Lower epidermis</a:t>
            </a:r>
            <a:r>
              <a:rPr lang="en-US" sz="2000" dirty="0">
                <a:solidFill>
                  <a:srgbClr val="C00000"/>
                </a:solidFill>
              </a:rPr>
              <a:t>: as upper epidermis, but also has stomata for gas exchange, controlled by guard cells </a:t>
            </a:r>
            <a:endParaRPr lang="en-GB" sz="2000" dirty="0">
              <a:solidFill>
                <a:srgbClr val="C00000"/>
              </a:solidFill>
            </a:endParaRPr>
          </a:p>
          <a:p>
            <a:pPr algn="just"/>
            <a:endParaRPr lang="en-GB" sz="2000" dirty="0">
              <a:solidFill>
                <a:srgbClr val="7030A0"/>
              </a:solidFill>
            </a:endParaRP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147CDA1F-0C36-EACA-A15E-7EB2529DB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136" b="4638"/>
          <a:stretch/>
        </p:blipFill>
        <p:spPr>
          <a:xfrm>
            <a:off x="9118190" y="3583496"/>
            <a:ext cx="2676983" cy="31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84F2-28F9-427E-831E-E4737D73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05" y="71899"/>
            <a:ext cx="6115048" cy="715683"/>
          </a:xfrm>
        </p:spPr>
        <p:txBody>
          <a:bodyPr>
            <a:noAutofit/>
          </a:bodyPr>
          <a:lstStyle/>
          <a:p>
            <a:r>
              <a:rPr lang="en-GB" sz="2400" dirty="0"/>
              <a:t>Xylem and phloem, found in the vascular bundle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C11992F-B0B6-4BFB-84A3-A6E7183F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38" y="4170877"/>
            <a:ext cx="6180137" cy="2389746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83C7D866-DE88-491F-A0F6-D5C73607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3" y="1503463"/>
            <a:ext cx="5346699" cy="2660451"/>
          </a:xfrm>
          <a:prstGeom prst="rect">
            <a:avLst/>
          </a:prstGeom>
        </p:spPr>
      </p:pic>
      <p:pic>
        <p:nvPicPr>
          <p:cNvPr id="6" name="Picture 6" descr="A picture containing honeycomb, holding, standing, group&#10;&#10;Description automatically generated">
            <a:extLst>
              <a:ext uri="{FF2B5EF4-FFF2-40B4-BE49-F238E27FC236}">
                <a16:creationId xmlns:a16="http://schemas.microsoft.com/office/drawing/2014/main" id="{FD3C1551-A0C3-4022-91A4-4EE9CE7D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025" y="369761"/>
            <a:ext cx="5434012" cy="3062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1DAD1D-8F24-400C-ACC2-8994ACE21B9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143CD-4832-41F5-91C1-6BFE95ECB34F}"/>
              </a:ext>
            </a:extLst>
          </p:cNvPr>
          <p:cNvSpPr txBox="1"/>
          <p:nvPr/>
        </p:nvSpPr>
        <p:spPr>
          <a:xfrm>
            <a:off x="559005" y="4413557"/>
            <a:ext cx="44577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Research xylem and phloem tissue.</a:t>
            </a:r>
          </a:p>
          <a:p>
            <a:r>
              <a:rPr lang="en-GB" sz="2400" dirty="0"/>
              <a:t>Briefly outline their structure and function (you will do this in detail later in the course) and find a picture.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3C87C-6DC0-349F-256B-EE52E1D00091}"/>
              </a:ext>
            </a:extLst>
          </p:cNvPr>
          <p:cNvSpPr txBox="1"/>
          <p:nvPr/>
        </p:nvSpPr>
        <p:spPr>
          <a:xfrm>
            <a:off x="270387" y="891049"/>
            <a:ext cx="60468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First complete step 1 and 2 of the rhubarb practical</a:t>
            </a:r>
          </a:p>
        </p:txBody>
      </p:sp>
    </p:spTree>
    <p:extLst>
      <p:ext uri="{BB962C8B-B14F-4D97-AF65-F5344CB8AC3E}">
        <p14:creationId xmlns:p14="http://schemas.microsoft.com/office/powerpoint/2010/main" val="34040254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CAFD41-64D9-4A5C-98BD-2780B8204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098047-E73F-400E-95B0-F910A0D448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87E026-023B-4C74-B8DF-6EACBA3C449E}">
  <ds:schemaRefs>
    <ds:schemaRef ds:uri="http://schemas.microsoft.com/office/2006/metadata/properties"/>
    <ds:schemaRef ds:uri="http://schemas.microsoft.com/office/infopath/2007/PartnerControls"/>
    <ds:schemaRef ds:uri="b83ea8ec-d1ce-4b1c-906d-dc0b29db2502"/>
    <ds:schemaRef ds:uri="39a9f016-2850-430d-a9d7-5d156f797e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418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gg sans</vt:lpstr>
      <vt:lpstr>Times New Roman</vt:lpstr>
      <vt:lpstr>Trebuchet MS</vt:lpstr>
      <vt:lpstr>Wingdings 3</vt:lpstr>
      <vt:lpstr>Facet</vt:lpstr>
      <vt:lpstr>Organisation and Specialisation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Epithelial tissue contains squamous, ciliated and columnar</vt:lpstr>
      <vt:lpstr>PowerPoint Presentation</vt:lpstr>
      <vt:lpstr>Xylem and phloem, found in the vascular bundle</vt:lpstr>
      <vt:lpstr>Xylem tissue Contains elongated dead cells strengthened with lignin, called vessel elements. Transports water and minerals </vt:lpstr>
      <vt:lpstr>Phloem tissue Contains sieve tubes, sieve plates and companion cells. Transports the products of photosynthesis around the plant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and Specialisation</dc:title>
  <dc:creator>Hayley Brand</dc:creator>
  <cp:lastModifiedBy>Chezka Mae Madrona</cp:lastModifiedBy>
  <cp:revision>174</cp:revision>
  <dcterms:created xsi:type="dcterms:W3CDTF">2019-01-31T11:10:09Z</dcterms:created>
  <dcterms:modified xsi:type="dcterms:W3CDTF">2025-07-22T09:37:16Z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47603000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Topic">
    <vt:lpwstr/>
  </property>
  <property fmtid="{D5CDD505-2E9C-101B-9397-08002B2CF9AE}" pid="11" name="Term">
    <vt:lpwstr/>
  </property>
  <property fmtid="{D5CDD505-2E9C-101B-9397-08002B2CF9AE}" pid="12" name="Staff Category">
    <vt:lpwstr/>
  </property>
  <property fmtid="{D5CDD505-2E9C-101B-9397-08002B2CF9AE}" pid="13" name="Exam Board">
    <vt:lpwstr/>
  </property>
  <property fmtid="{D5CDD505-2E9C-101B-9397-08002B2CF9AE}" pid="14" name="Week">
    <vt:lpwstr/>
  </property>
  <property fmtid="{D5CDD505-2E9C-101B-9397-08002B2CF9AE}" pid="15" name="MediaServiceImageTags">
    <vt:lpwstr/>
  </property>
</Properties>
</file>