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4"/>
    <p:sldMasterId id="2147483708" r:id="rId5"/>
  </p:sldMasterIdLst>
  <p:notesMasterIdLst>
    <p:notesMasterId r:id="rId65"/>
  </p:notesMasterIdLst>
  <p:sldIdLst>
    <p:sldId id="274" r:id="rId6"/>
    <p:sldId id="292" r:id="rId7"/>
    <p:sldId id="2236" r:id="rId8"/>
    <p:sldId id="2237" r:id="rId9"/>
    <p:sldId id="2240" r:id="rId10"/>
    <p:sldId id="2241" r:id="rId11"/>
    <p:sldId id="2213" r:id="rId12"/>
    <p:sldId id="299" r:id="rId13"/>
    <p:sldId id="295" r:id="rId14"/>
    <p:sldId id="2223" r:id="rId15"/>
    <p:sldId id="2218" r:id="rId16"/>
    <p:sldId id="296" r:id="rId17"/>
    <p:sldId id="2227" r:id="rId18"/>
    <p:sldId id="2228" r:id="rId19"/>
    <p:sldId id="2215" r:id="rId20"/>
    <p:sldId id="300" r:id="rId21"/>
    <p:sldId id="308" r:id="rId22"/>
    <p:sldId id="2252" r:id="rId23"/>
    <p:sldId id="2255" r:id="rId24"/>
    <p:sldId id="2256" r:id="rId25"/>
    <p:sldId id="2263" r:id="rId26"/>
    <p:sldId id="309" r:id="rId27"/>
    <p:sldId id="2262" r:id="rId28"/>
    <p:sldId id="2238" r:id="rId29"/>
    <p:sldId id="2261" r:id="rId30"/>
    <p:sldId id="2257" r:id="rId31"/>
    <p:sldId id="2258" r:id="rId32"/>
    <p:sldId id="266" r:id="rId33"/>
    <p:sldId id="2216" r:id="rId34"/>
    <p:sldId id="2265" r:id="rId35"/>
    <p:sldId id="2259" r:id="rId36"/>
    <p:sldId id="2260" r:id="rId37"/>
    <p:sldId id="2239" r:id="rId38"/>
    <p:sldId id="2235" r:id="rId39"/>
    <p:sldId id="2233" r:id="rId40"/>
    <p:sldId id="2232" r:id="rId41"/>
    <p:sldId id="2072" r:id="rId42"/>
    <p:sldId id="2268" r:id="rId43"/>
    <p:sldId id="302" r:id="rId44"/>
    <p:sldId id="2230" r:id="rId45"/>
    <p:sldId id="2264" r:id="rId46"/>
    <p:sldId id="2231" r:id="rId47"/>
    <p:sldId id="2222" r:id="rId48"/>
    <p:sldId id="261" r:id="rId49"/>
    <p:sldId id="2212" r:id="rId50"/>
    <p:sldId id="2267" r:id="rId51"/>
    <p:sldId id="2211" r:id="rId52"/>
    <p:sldId id="303" r:id="rId53"/>
    <p:sldId id="265" r:id="rId54"/>
    <p:sldId id="268" r:id="rId55"/>
    <p:sldId id="301" r:id="rId56"/>
    <p:sldId id="2220" r:id="rId57"/>
    <p:sldId id="2274" r:id="rId58"/>
    <p:sldId id="2266" r:id="rId59"/>
    <p:sldId id="2273" r:id="rId60"/>
    <p:sldId id="2253" r:id="rId61"/>
    <p:sldId id="2254" r:id="rId62"/>
    <p:sldId id="258" r:id="rId63"/>
    <p:sldId id="2224" r:id="rId6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DF176-B7E7-38EA-836E-FD93F66A52DE}" v="6" dt="2024-05-08T08:55:18.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53" autoAdjust="0"/>
    <p:restoredTop sz="82434" autoAdjust="0"/>
  </p:normalViewPr>
  <p:slideViewPr>
    <p:cSldViewPr snapToGrid="0">
      <p:cViewPr varScale="1">
        <p:scale>
          <a:sx n="71" d="100"/>
          <a:sy n="71" d="100"/>
        </p:scale>
        <p:origin x="72"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223C984A-5996-6CEC-44DF-DEFFC9CEC3BC}"/>
    <pc:docChg chg="modSld">
      <pc:chgData name="Richard Ball" userId="S::richard.ball@sthelens.london::c2c6c2dd-6ddc-437e-8cdd-d7a74390accc" providerId="AD" clId="Web-{223C984A-5996-6CEC-44DF-DEFFC9CEC3BC}" dt="2023-11-07T07:40:13.369" v="43" actId="20577"/>
      <pc:docMkLst>
        <pc:docMk/>
      </pc:docMkLst>
      <pc:sldChg chg="addSp modSp">
        <pc:chgData name="Richard Ball" userId="S::richard.ball@sthelens.london::c2c6c2dd-6ddc-437e-8cdd-d7a74390accc" providerId="AD" clId="Web-{223C984A-5996-6CEC-44DF-DEFFC9CEC3BC}" dt="2023-11-07T07:40:13.369" v="43" actId="20577"/>
        <pc:sldMkLst>
          <pc:docMk/>
          <pc:sldMk cId="2082765991" sldId="299"/>
        </pc:sldMkLst>
        <pc:spChg chg="mod">
          <ac:chgData name="Richard Ball" userId="S::richard.ball@sthelens.london::c2c6c2dd-6ddc-437e-8cdd-d7a74390accc" providerId="AD" clId="Web-{223C984A-5996-6CEC-44DF-DEFFC9CEC3BC}" dt="2023-11-07T07:38:24.256" v="8" actId="20577"/>
          <ac:spMkLst>
            <pc:docMk/>
            <pc:sldMk cId="2082765991" sldId="299"/>
            <ac:spMk id="3" creationId="{D79F97D0-8FEE-43D6-852C-43ECCAC57C47}"/>
          </ac:spMkLst>
        </pc:spChg>
        <pc:spChg chg="add mod">
          <ac:chgData name="Richard Ball" userId="S::richard.ball@sthelens.london::c2c6c2dd-6ddc-437e-8cdd-d7a74390accc" providerId="AD" clId="Web-{223C984A-5996-6CEC-44DF-DEFFC9CEC3BC}" dt="2023-11-07T07:40:13.369" v="43" actId="20577"/>
          <ac:spMkLst>
            <pc:docMk/>
            <pc:sldMk cId="2082765991" sldId="299"/>
            <ac:spMk id="5" creationId="{D8C50FE9-50F2-3304-D0FB-2ECAF1A3DE58}"/>
          </ac:spMkLst>
        </pc:spChg>
      </pc:sldChg>
    </pc:docChg>
  </pc:docChgLst>
  <pc:docChgLst>
    <pc:chgData name="Richard Ball" userId="c2c6c2dd-6ddc-437e-8cdd-d7a74390accc" providerId="ADAL" clId="{5F5D15D9-EBF4-41D7-B4A8-846676CE57BB}"/>
    <pc:docChg chg="undo custSel addSld delSld modSld sldOrd">
      <pc:chgData name="Richard Ball" userId="c2c6c2dd-6ddc-437e-8cdd-d7a74390accc" providerId="ADAL" clId="{5F5D15D9-EBF4-41D7-B4A8-846676CE57BB}" dt="2023-10-30T11:11:25.650" v="323"/>
      <pc:docMkLst>
        <pc:docMk/>
      </pc:docMkLst>
      <pc:sldChg chg="add">
        <pc:chgData name="Richard Ball" userId="c2c6c2dd-6ddc-437e-8cdd-d7a74390accc" providerId="ADAL" clId="{5F5D15D9-EBF4-41D7-B4A8-846676CE57BB}" dt="2023-10-29T11:36:41.405" v="104"/>
        <pc:sldMkLst>
          <pc:docMk/>
          <pc:sldMk cId="2985897078" sldId="258"/>
        </pc:sldMkLst>
      </pc:sldChg>
      <pc:sldChg chg="modSp mod ord modShow">
        <pc:chgData name="Richard Ball" userId="c2c6c2dd-6ddc-437e-8cdd-d7a74390accc" providerId="ADAL" clId="{5F5D15D9-EBF4-41D7-B4A8-846676CE57BB}" dt="2023-10-30T11:05:02.117" v="307" actId="729"/>
        <pc:sldMkLst>
          <pc:docMk/>
          <pc:sldMk cId="1997239845" sldId="265"/>
        </pc:sldMkLst>
        <pc:spChg chg="mod">
          <ac:chgData name="Richard Ball" userId="c2c6c2dd-6ddc-437e-8cdd-d7a74390accc" providerId="ADAL" clId="{5F5D15D9-EBF4-41D7-B4A8-846676CE57BB}" dt="2023-10-30T10:54:54.984" v="304" actId="20577"/>
          <ac:spMkLst>
            <pc:docMk/>
            <pc:sldMk cId="1997239845" sldId="265"/>
            <ac:spMk id="4" creationId="{6F4BF3B0-077D-4C04-972D-85235520D362}"/>
          </ac:spMkLst>
        </pc:spChg>
      </pc:sldChg>
      <pc:sldChg chg="modSp mod">
        <pc:chgData name="Richard Ball" userId="c2c6c2dd-6ddc-437e-8cdd-d7a74390accc" providerId="ADAL" clId="{5F5D15D9-EBF4-41D7-B4A8-846676CE57BB}" dt="2023-10-29T11:41:31.228" v="261"/>
        <pc:sldMkLst>
          <pc:docMk/>
          <pc:sldMk cId="0" sldId="268"/>
        </pc:sldMkLst>
        <pc:spChg chg="mod">
          <ac:chgData name="Richard Ball" userId="c2c6c2dd-6ddc-437e-8cdd-d7a74390accc" providerId="ADAL" clId="{5F5D15D9-EBF4-41D7-B4A8-846676CE57BB}" dt="2023-10-29T11:41:31.228" v="261"/>
          <ac:spMkLst>
            <pc:docMk/>
            <pc:sldMk cId="0" sldId="268"/>
            <ac:spMk id="10242" creationId="{92C6F381-7119-427E-AD26-429C2C04555C}"/>
          </ac:spMkLst>
        </pc:spChg>
      </pc:sldChg>
      <pc:sldChg chg="addSp modSp mod modAnim">
        <pc:chgData name="Richard Ball" userId="c2c6c2dd-6ddc-437e-8cdd-d7a74390accc" providerId="ADAL" clId="{5F5D15D9-EBF4-41D7-B4A8-846676CE57BB}" dt="2023-10-30T10:54:34.187" v="303" actId="1076"/>
        <pc:sldMkLst>
          <pc:docMk/>
          <pc:sldMk cId="125640295" sldId="301"/>
        </pc:sldMkLst>
        <pc:spChg chg="add mod">
          <ac:chgData name="Richard Ball" userId="c2c6c2dd-6ddc-437e-8cdd-d7a74390accc" providerId="ADAL" clId="{5F5D15D9-EBF4-41D7-B4A8-846676CE57BB}" dt="2023-10-30T10:54:00.876" v="293"/>
          <ac:spMkLst>
            <pc:docMk/>
            <pc:sldMk cId="125640295" sldId="301"/>
            <ac:spMk id="2" creationId="{01F10C90-73E5-1573-C6C4-AB4F5F491BC1}"/>
          </ac:spMkLst>
        </pc:spChg>
        <pc:spChg chg="add mod">
          <ac:chgData name="Richard Ball" userId="c2c6c2dd-6ddc-437e-8cdd-d7a74390accc" providerId="ADAL" clId="{5F5D15D9-EBF4-41D7-B4A8-846676CE57BB}" dt="2023-10-30T10:54:34.187" v="303" actId="1076"/>
          <ac:spMkLst>
            <pc:docMk/>
            <pc:sldMk cId="125640295" sldId="301"/>
            <ac:spMk id="3" creationId="{262770F3-85AC-196F-25FE-34E3A1C87E28}"/>
          </ac:spMkLst>
        </pc:spChg>
        <pc:spChg chg="add mod">
          <ac:chgData name="Richard Ball" userId="c2c6c2dd-6ddc-437e-8cdd-d7a74390accc" providerId="ADAL" clId="{5F5D15D9-EBF4-41D7-B4A8-846676CE57BB}" dt="2023-10-30T10:54:29.924" v="302" actId="1076"/>
          <ac:spMkLst>
            <pc:docMk/>
            <pc:sldMk cId="125640295" sldId="301"/>
            <ac:spMk id="4" creationId="{AFBB31EA-DC82-BD1A-E7EA-CE69B5C39C24}"/>
          </ac:spMkLst>
        </pc:spChg>
        <pc:spChg chg="add mod">
          <ac:chgData name="Richard Ball" userId="c2c6c2dd-6ddc-437e-8cdd-d7a74390accc" providerId="ADAL" clId="{5F5D15D9-EBF4-41D7-B4A8-846676CE57BB}" dt="2023-10-30T10:54:27.777" v="301" actId="1076"/>
          <ac:spMkLst>
            <pc:docMk/>
            <pc:sldMk cId="125640295" sldId="301"/>
            <ac:spMk id="5" creationId="{5B8D74CC-B19D-6FBE-3150-A390CBCEE266}"/>
          </ac:spMkLst>
        </pc:spChg>
        <pc:spChg chg="add mod">
          <ac:chgData name="Richard Ball" userId="c2c6c2dd-6ddc-437e-8cdd-d7a74390accc" providerId="ADAL" clId="{5F5D15D9-EBF4-41D7-B4A8-846676CE57BB}" dt="2023-10-30T10:54:23.662" v="300" actId="1076"/>
          <ac:spMkLst>
            <pc:docMk/>
            <pc:sldMk cId="125640295" sldId="301"/>
            <ac:spMk id="6" creationId="{8CFDBFA6-70D8-6973-CF93-D6B11CC9F5F4}"/>
          </ac:spMkLst>
        </pc:spChg>
      </pc:sldChg>
      <pc:sldChg chg="modSp mod ord">
        <pc:chgData name="Richard Ball" userId="c2c6c2dd-6ddc-437e-8cdd-d7a74390accc" providerId="ADAL" clId="{5F5D15D9-EBF4-41D7-B4A8-846676CE57BB}" dt="2023-10-30T08:55:18.702" v="265" actId="1076"/>
        <pc:sldMkLst>
          <pc:docMk/>
          <pc:sldMk cId="2814992917" sldId="2211"/>
        </pc:sldMkLst>
        <pc:spChg chg="mod">
          <ac:chgData name="Richard Ball" userId="c2c6c2dd-6ddc-437e-8cdd-d7a74390accc" providerId="ADAL" clId="{5F5D15D9-EBF4-41D7-B4A8-846676CE57BB}" dt="2023-10-30T08:55:18.702" v="265" actId="1076"/>
          <ac:spMkLst>
            <pc:docMk/>
            <pc:sldMk cId="2814992917" sldId="2211"/>
            <ac:spMk id="7" creationId="{FE082184-AFE0-4130-B5C3-67EB940E798E}"/>
          </ac:spMkLst>
        </pc:spChg>
      </pc:sldChg>
      <pc:sldChg chg="addSp modSp mod modAnim">
        <pc:chgData name="Richard Ball" userId="c2c6c2dd-6ddc-437e-8cdd-d7a74390accc" providerId="ADAL" clId="{5F5D15D9-EBF4-41D7-B4A8-846676CE57BB}" dt="2023-10-30T11:10:44.231" v="319" actId="1076"/>
        <pc:sldMkLst>
          <pc:docMk/>
          <pc:sldMk cId="1105552186" sldId="2220"/>
        </pc:sldMkLst>
        <pc:spChg chg="mod">
          <ac:chgData name="Richard Ball" userId="c2c6c2dd-6ddc-437e-8cdd-d7a74390accc" providerId="ADAL" clId="{5F5D15D9-EBF4-41D7-B4A8-846676CE57BB}" dt="2023-10-30T11:10:41.015" v="317" actId="1076"/>
          <ac:spMkLst>
            <pc:docMk/>
            <pc:sldMk cId="1105552186" sldId="2220"/>
            <ac:spMk id="3" creationId="{FAC1513D-FAAF-240B-B2AC-22BC794E165F}"/>
          </ac:spMkLst>
        </pc:spChg>
        <pc:spChg chg="add mod">
          <ac:chgData name="Richard Ball" userId="c2c6c2dd-6ddc-437e-8cdd-d7a74390accc" providerId="ADAL" clId="{5F5D15D9-EBF4-41D7-B4A8-846676CE57BB}" dt="2023-10-29T11:41:20.438" v="259" actId="403"/>
          <ac:spMkLst>
            <pc:docMk/>
            <pc:sldMk cId="1105552186" sldId="2220"/>
            <ac:spMk id="10" creationId="{2F79EA5A-5EAD-0F68-2EB9-089CDDEB9103}"/>
          </ac:spMkLst>
        </pc:spChg>
        <pc:picChg chg="mod">
          <ac:chgData name="Richard Ball" userId="c2c6c2dd-6ddc-437e-8cdd-d7a74390accc" providerId="ADAL" clId="{5F5D15D9-EBF4-41D7-B4A8-846676CE57BB}" dt="2023-10-30T11:10:44.231" v="319" actId="1076"/>
          <ac:picMkLst>
            <pc:docMk/>
            <pc:sldMk cId="1105552186" sldId="2220"/>
            <ac:picMk id="4" creationId="{3F9FAAD4-4BE5-41C9-90B6-1941455B5F94}"/>
          </ac:picMkLst>
        </pc:picChg>
      </pc:sldChg>
      <pc:sldChg chg="del">
        <pc:chgData name="Richard Ball" userId="c2c6c2dd-6ddc-437e-8cdd-d7a74390accc" providerId="ADAL" clId="{5F5D15D9-EBF4-41D7-B4A8-846676CE57BB}" dt="2023-10-29T11:36:43.844" v="105" actId="47"/>
        <pc:sldMkLst>
          <pc:docMk/>
          <pc:sldMk cId="2086283157" sldId="2244"/>
        </pc:sldMkLst>
      </pc:sldChg>
      <pc:sldChg chg="del ord">
        <pc:chgData name="Richard Ball" userId="c2c6c2dd-6ddc-437e-8cdd-d7a74390accc" providerId="ADAL" clId="{5F5D15D9-EBF4-41D7-B4A8-846676CE57BB}" dt="2023-10-29T11:41:58.587" v="262" actId="47"/>
        <pc:sldMkLst>
          <pc:docMk/>
          <pc:sldMk cId="76906369" sldId="2253"/>
        </pc:sldMkLst>
      </pc:sldChg>
      <pc:sldChg chg="add del">
        <pc:chgData name="Richard Ball" userId="c2c6c2dd-6ddc-437e-8cdd-d7a74390accc" providerId="ADAL" clId="{5F5D15D9-EBF4-41D7-B4A8-846676CE57BB}" dt="2023-10-30T08:57:28.864" v="279" actId="47"/>
        <pc:sldMkLst>
          <pc:docMk/>
          <pc:sldMk cId="1981076946" sldId="2253"/>
        </pc:sldMkLst>
      </pc:sldChg>
      <pc:sldChg chg="add">
        <pc:chgData name="Richard Ball" userId="c2c6c2dd-6ddc-437e-8cdd-d7a74390accc" providerId="ADAL" clId="{5F5D15D9-EBF4-41D7-B4A8-846676CE57BB}" dt="2023-10-30T08:57:32.599" v="280"/>
        <pc:sldMkLst>
          <pc:docMk/>
          <pc:sldMk cId="3581535978" sldId="2253"/>
        </pc:sldMkLst>
      </pc:sldChg>
      <pc:sldChg chg="del ord">
        <pc:chgData name="Richard Ball" userId="c2c6c2dd-6ddc-437e-8cdd-d7a74390accc" providerId="ADAL" clId="{5F5D15D9-EBF4-41D7-B4A8-846676CE57BB}" dt="2023-10-29T11:41:58.587" v="262" actId="47"/>
        <pc:sldMkLst>
          <pc:docMk/>
          <pc:sldMk cId="409448622" sldId="2254"/>
        </pc:sldMkLst>
      </pc:sldChg>
      <pc:sldChg chg="add">
        <pc:chgData name="Richard Ball" userId="c2c6c2dd-6ddc-437e-8cdd-d7a74390accc" providerId="ADAL" clId="{5F5D15D9-EBF4-41D7-B4A8-846676CE57BB}" dt="2023-10-30T08:57:32.599" v="280"/>
        <pc:sldMkLst>
          <pc:docMk/>
          <pc:sldMk cId="1050114629" sldId="2254"/>
        </pc:sldMkLst>
      </pc:sldChg>
      <pc:sldChg chg="add del">
        <pc:chgData name="Richard Ball" userId="c2c6c2dd-6ddc-437e-8cdd-d7a74390accc" providerId="ADAL" clId="{5F5D15D9-EBF4-41D7-B4A8-846676CE57BB}" dt="2023-10-30T08:57:28.864" v="279" actId="47"/>
        <pc:sldMkLst>
          <pc:docMk/>
          <pc:sldMk cId="1381751632" sldId="2254"/>
        </pc:sldMkLst>
      </pc:sldChg>
      <pc:sldChg chg="ord">
        <pc:chgData name="Richard Ball" userId="c2c6c2dd-6ddc-437e-8cdd-d7a74390accc" providerId="ADAL" clId="{5F5D15D9-EBF4-41D7-B4A8-846676CE57BB}" dt="2023-10-30T11:11:25.650" v="323"/>
        <pc:sldMkLst>
          <pc:docMk/>
          <pc:sldMk cId="3802549087" sldId="2266"/>
        </pc:sldMkLst>
      </pc:sldChg>
      <pc:sldChg chg="modSp mod ord">
        <pc:chgData name="Richard Ball" userId="c2c6c2dd-6ddc-437e-8cdd-d7a74390accc" providerId="ADAL" clId="{5F5D15D9-EBF4-41D7-B4A8-846676CE57BB}" dt="2023-10-29T11:35:16.430" v="103" actId="403"/>
        <pc:sldMkLst>
          <pc:docMk/>
          <pc:sldMk cId="3079773874" sldId="2267"/>
        </pc:sldMkLst>
        <pc:spChg chg="mod">
          <ac:chgData name="Richard Ball" userId="c2c6c2dd-6ddc-437e-8cdd-d7a74390accc" providerId="ADAL" clId="{5F5D15D9-EBF4-41D7-B4A8-846676CE57BB}" dt="2023-10-29T11:35:16.430" v="103" actId="403"/>
          <ac:spMkLst>
            <pc:docMk/>
            <pc:sldMk cId="3079773874" sldId="2267"/>
            <ac:spMk id="2" creationId="{CFAA9A3F-EA0D-89FD-AF82-F52E7C7361CA}"/>
          </ac:spMkLst>
        </pc:spChg>
      </pc:sldChg>
      <pc:sldChg chg="addSp delSp modSp mod">
        <pc:chgData name="Richard Ball" userId="c2c6c2dd-6ddc-437e-8cdd-d7a74390accc" providerId="ADAL" clId="{5F5D15D9-EBF4-41D7-B4A8-846676CE57BB}" dt="2023-10-29T11:34:54.381" v="89" actId="1076"/>
        <pc:sldMkLst>
          <pc:docMk/>
          <pc:sldMk cId="1098003400" sldId="2269"/>
        </pc:sldMkLst>
        <pc:spChg chg="mod">
          <ac:chgData name="Richard Ball" userId="c2c6c2dd-6ddc-437e-8cdd-d7a74390accc" providerId="ADAL" clId="{5F5D15D9-EBF4-41D7-B4A8-846676CE57BB}" dt="2023-10-29T11:34:27.365" v="85" actId="1076"/>
          <ac:spMkLst>
            <pc:docMk/>
            <pc:sldMk cId="1098003400" sldId="2269"/>
            <ac:spMk id="2" creationId="{9CBC279D-AC67-F5DA-EF37-1DFA63B2B7F5}"/>
          </ac:spMkLst>
        </pc:spChg>
        <pc:spChg chg="del mod">
          <ac:chgData name="Richard Ball" userId="c2c6c2dd-6ddc-437e-8cdd-d7a74390accc" providerId="ADAL" clId="{5F5D15D9-EBF4-41D7-B4A8-846676CE57BB}" dt="2023-10-29T11:33:37.500" v="69" actId="478"/>
          <ac:spMkLst>
            <pc:docMk/>
            <pc:sldMk cId="1098003400" sldId="2269"/>
            <ac:spMk id="3" creationId="{BF7E493A-0F69-7F49-C51C-5444C280545A}"/>
          </ac:spMkLst>
        </pc:spChg>
        <pc:spChg chg="add mod">
          <ac:chgData name="Richard Ball" userId="c2c6c2dd-6ddc-437e-8cdd-d7a74390accc" providerId="ADAL" clId="{5F5D15D9-EBF4-41D7-B4A8-846676CE57BB}" dt="2023-10-29T11:34:50.423" v="88" actId="688"/>
          <ac:spMkLst>
            <pc:docMk/>
            <pc:sldMk cId="1098003400" sldId="2269"/>
            <ac:spMk id="6" creationId="{1AB5966F-1D99-A90E-7321-73549EB374D5}"/>
          </ac:spMkLst>
        </pc:spChg>
        <pc:picChg chg="add mod">
          <ac:chgData name="Richard Ball" userId="c2c6c2dd-6ddc-437e-8cdd-d7a74390accc" providerId="ADAL" clId="{5F5D15D9-EBF4-41D7-B4A8-846676CE57BB}" dt="2023-10-29T11:34:54.381" v="89" actId="1076"/>
          <ac:picMkLst>
            <pc:docMk/>
            <pc:sldMk cId="1098003400" sldId="2269"/>
            <ac:picMk id="5" creationId="{1E733229-7EC2-E1A8-7E24-21DEE61C9EC8}"/>
          </ac:picMkLst>
        </pc:picChg>
      </pc:sldChg>
      <pc:sldChg chg="new del">
        <pc:chgData name="Richard Ball" userId="c2c6c2dd-6ddc-437e-8cdd-d7a74390accc" providerId="ADAL" clId="{5F5D15D9-EBF4-41D7-B4A8-846676CE57BB}" dt="2023-10-29T11:37:08.859" v="108" actId="47"/>
        <pc:sldMkLst>
          <pc:docMk/>
          <pc:sldMk cId="1512995051" sldId="2270"/>
        </pc:sldMkLst>
      </pc:sldChg>
      <pc:sldChg chg="modSp add mod">
        <pc:chgData name="Richard Ball" userId="c2c6c2dd-6ddc-437e-8cdd-d7a74390accc" providerId="ADAL" clId="{5F5D15D9-EBF4-41D7-B4A8-846676CE57BB}" dt="2023-10-30T09:02:09.502" v="290"/>
        <pc:sldMkLst>
          <pc:docMk/>
          <pc:sldMk cId="3337701951" sldId="2271"/>
        </pc:sldMkLst>
        <pc:spChg chg="mod">
          <ac:chgData name="Richard Ball" userId="c2c6c2dd-6ddc-437e-8cdd-d7a74390accc" providerId="ADAL" clId="{5F5D15D9-EBF4-41D7-B4A8-846676CE57BB}" dt="2023-10-30T09:02:09.502" v="290"/>
          <ac:spMkLst>
            <pc:docMk/>
            <pc:sldMk cId="3337701951" sldId="2271"/>
            <ac:spMk id="3" creationId="{EC150B9D-2326-4BA4-BC48-8F6E61005B1F}"/>
          </ac:spMkLst>
        </pc:spChg>
      </pc:sldChg>
      <pc:sldChg chg="modSp new mod">
        <pc:chgData name="Richard Ball" userId="c2c6c2dd-6ddc-437e-8cdd-d7a74390accc" providerId="ADAL" clId="{5F5D15D9-EBF4-41D7-B4A8-846676CE57BB}" dt="2023-10-29T11:38:45.572" v="166" actId="20577"/>
        <pc:sldMkLst>
          <pc:docMk/>
          <pc:sldMk cId="180966104" sldId="2272"/>
        </pc:sldMkLst>
        <pc:spChg chg="mod">
          <ac:chgData name="Richard Ball" userId="c2c6c2dd-6ddc-437e-8cdd-d7a74390accc" providerId="ADAL" clId="{5F5D15D9-EBF4-41D7-B4A8-846676CE57BB}" dt="2023-10-29T11:38:38.813" v="139" actId="20577"/>
          <ac:spMkLst>
            <pc:docMk/>
            <pc:sldMk cId="180966104" sldId="2272"/>
            <ac:spMk id="2" creationId="{102B5F97-46ED-6D5F-D4BA-418AE7EE47EE}"/>
          </ac:spMkLst>
        </pc:spChg>
        <pc:spChg chg="mod">
          <ac:chgData name="Richard Ball" userId="c2c6c2dd-6ddc-437e-8cdd-d7a74390accc" providerId="ADAL" clId="{5F5D15D9-EBF4-41D7-B4A8-846676CE57BB}" dt="2023-10-29T11:38:45.572" v="166" actId="20577"/>
          <ac:spMkLst>
            <pc:docMk/>
            <pc:sldMk cId="180966104" sldId="2272"/>
            <ac:spMk id="3" creationId="{F71E3CAF-8CA0-329E-E82B-531FB7C87BE6}"/>
          </ac:spMkLst>
        </pc:spChg>
      </pc:sldChg>
      <pc:sldChg chg="addSp delSp new mod modShow">
        <pc:chgData name="Richard Ball" userId="c2c6c2dd-6ddc-437e-8cdd-d7a74390accc" providerId="ADAL" clId="{5F5D15D9-EBF4-41D7-B4A8-846676CE57BB}" dt="2023-10-30T08:56:33.355" v="269" actId="729"/>
        <pc:sldMkLst>
          <pc:docMk/>
          <pc:sldMk cId="3323849751" sldId="2273"/>
        </pc:sldMkLst>
        <pc:spChg chg="del">
          <ac:chgData name="Richard Ball" userId="c2c6c2dd-6ddc-437e-8cdd-d7a74390accc" providerId="ADAL" clId="{5F5D15D9-EBF4-41D7-B4A8-846676CE57BB}" dt="2023-10-30T08:56:27.381" v="267" actId="478"/>
          <ac:spMkLst>
            <pc:docMk/>
            <pc:sldMk cId="3323849751" sldId="2273"/>
            <ac:spMk id="2" creationId="{E2D75A3B-7167-3288-AB5C-2E4C0A5BDBA0}"/>
          </ac:spMkLst>
        </pc:spChg>
        <pc:spChg chg="del">
          <ac:chgData name="Richard Ball" userId="c2c6c2dd-6ddc-437e-8cdd-d7a74390accc" providerId="ADAL" clId="{5F5D15D9-EBF4-41D7-B4A8-846676CE57BB}" dt="2023-10-30T08:56:27.381" v="267" actId="478"/>
          <ac:spMkLst>
            <pc:docMk/>
            <pc:sldMk cId="3323849751" sldId="2273"/>
            <ac:spMk id="3" creationId="{056464C8-EB68-8197-2744-19DD59E3AA8D}"/>
          </ac:spMkLst>
        </pc:spChg>
        <pc:spChg chg="add">
          <ac:chgData name="Richard Ball" userId="c2c6c2dd-6ddc-437e-8cdd-d7a74390accc" providerId="ADAL" clId="{5F5D15D9-EBF4-41D7-B4A8-846676CE57BB}" dt="2023-10-30T08:56:30.116" v="268" actId="22"/>
          <ac:spMkLst>
            <pc:docMk/>
            <pc:sldMk cId="3323849751" sldId="2273"/>
            <ac:spMk id="5" creationId="{C99B6874-994D-2C9E-BA62-085239A83E43}"/>
          </ac:spMkLst>
        </pc:spChg>
      </pc:sldChg>
      <pc:sldChg chg="addSp delSp modSp new mod ord modAnim">
        <pc:chgData name="Richard Ball" userId="c2c6c2dd-6ddc-437e-8cdd-d7a74390accc" providerId="ADAL" clId="{5F5D15D9-EBF4-41D7-B4A8-846676CE57BB}" dt="2023-10-30T11:11:23.150" v="321"/>
        <pc:sldMkLst>
          <pc:docMk/>
          <pc:sldMk cId="4217694147" sldId="2274"/>
        </pc:sldMkLst>
        <pc:spChg chg="del">
          <ac:chgData name="Richard Ball" userId="c2c6c2dd-6ddc-437e-8cdd-d7a74390accc" providerId="ADAL" clId="{5F5D15D9-EBF4-41D7-B4A8-846676CE57BB}" dt="2023-10-30T08:56:36.664" v="271" actId="478"/>
          <ac:spMkLst>
            <pc:docMk/>
            <pc:sldMk cId="4217694147" sldId="2274"/>
            <ac:spMk id="2" creationId="{CAE3CB89-B13E-7306-7016-476FAD3EC9DA}"/>
          </ac:spMkLst>
        </pc:spChg>
        <pc:spChg chg="del">
          <ac:chgData name="Richard Ball" userId="c2c6c2dd-6ddc-437e-8cdd-d7a74390accc" providerId="ADAL" clId="{5F5D15D9-EBF4-41D7-B4A8-846676CE57BB}" dt="2023-10-30T08:56:36.664" v="271" actId="478"/>
          <ac:spMkLst>
            <pc:docMk/>
            <pc:sldMk cId="4217694147" sldId="2274"/>
            <ac:spMk id="3" creationId="{8A29A654-D216-6535-8098-9C6050C1D1C8}"/>
          </ac:spMkLst>
        </pc:spChg>
        <pc:spChg chg="add mod ord">
          <ac:chgData name="Richard Ball" userId="c2c6c2dd-6ddc-437e-8cdd-d7a74390accc" providerId="ADAL" clId="{5F5D15D9-EBF4-41D7-B4A8-846676CE57BB}" dt="2023-10-30T08:57:17.842" v="278" actId="167"/>
          <ac:spMkLst>
            <pc:docMk/>
            <pc:sldMk cId="4217694147" sldId="2274"/>
            <ac:spMk id="5" creationId="{EBAD971D-8C24-136F-18BC-D7393219641C}"/>
          </ac:spMkLst>
        </pc:spChg>
        <pc:picChg chg="add mod">
          <ac:chgData name="Richard Ball" userId="c2c6c2dd-6ddc-437e-8cdd-d7a74390accc" providerId="ADAL" clId="{5F5D15D9-EBF4-41D7-B4A8-846676CE57BB}" dt="2023-10-30T08:57:01.425" v="275" actId="1076"/>
          <ac:picMkLst>
            <pc:docMk/>
            <pc:sldMk cId="4217694147" sldId="2274"/>
            <ac:picMk id="4" creationId="{F9E20D72-0E00-56AB-B9C4-D0AF69997C1F}"/>
          </ac:picMkLst>
        </pc:picChg>
      </pc:sldChg>
    </pc:docChg>
  </pc:docChgLst>
  <pc:docChgLst>
    <pc:chgData name="Richard Ball" userId="c2c6c2dd-6ddc-437e-8cdd-d7a74390accc" providerId="ADAL" clId="{5A92E221-0849-4B4E-9D1D-69D0D28872BB}"/>
    <pc:docChg chg="undo custSel addSld delSld modSld sldOrd">
      <pc:chgData name="Richard Ball" userId="c2c6c2dd-6ddc-437e-8cdd-d7a74390accc" providerId="ADAL" clId="{5A92E221-0849-4B4E-9D1D-69D0D28872BB}" dt="2023-10-13T09:45:52.419" v="2002" actId="20577"/>
      <pc:docMkLst>
        <pc:docMk/>
      </pc:docMkLst>
      <pc:sldChg chg="modSp mod modNotesTx">
        <pc:chgData name="Richard Ball" userId="c2c6c2dd-6ddc-437e-8cdd-d7a74390accc" providerId="ADAL" clId="{5A92E221-0849-4B4E-9D1D-69D0D28872BB}" dt="2023-10-11T09:46:01.176" v="1597" actId="20577"/>
        <pc:sldMkLst>
          <pc:docMk/>
          <pc:sldMk cId="0" sldId="266"/>
        </pc:sldMkLst>
        <pc:spChg chg="mod">
          <ac:chgData name="Richard Ball" userId="c2c6c2dd-6ddc-437e-8cdd-d7a74390accc" providerId="ADAL" clId="{5A92E221-0849-4B4E-9D1D-69D0D28872BB}" dt="2023-10-11T06:59:22.444" v="290" actId="13926"/>
          <ac:spMkLst>
            <pc:docMk/>
            <pc:sldMk cId="0" sldId="266"/>
            <ac:spMk id="2" creationId="{B3FC7E88-8284-4FF2-B43E-B7D9EDCB6DC6}"/>
          </ac:spMkLst>
        </pc:spChg>
        <pc:spChg chg="mod">
          <ac:chgData name="Richard Ball" userId="c2c6c2dd-6ddc-437e-8cdd-d7a74390accc" providerId="ADAL" clId="{5A92E221-0849-4B4E-9D1D-69D0D28872BB}" dt="2023-10-11T07:29:35.900" v="728" actId="20577"/>
          <ac:spMkLst>
            <pc:docMk/>
            <pc:sldMk cId="0" sldId="266"/>
            <ac:spMk id="8" creationId="{5DBF95EF-33B2-422D-A134-B4648F5344A5}"/>
          </ac:spMkLst>
        </pc:spChg>
        <pc:spChg chg="mod">
          <ac:chgData name="Richard Ball" userId="c2c6c2dd-6ddc-437e-8cdd-d7a74390accc" providerId="ADAL" clId="{5A92E221-0849-4B4E-9D1D-69D0D28872BB}" dt="2023-10-11T06:59:34.480" v="291" actId="1076"/>
          <ac:spMkLst>
            <pc:docMk/>
            <pc:sldMk cId="0" sldId="266"/>
            <ac:spMk id="9220" creationId="{2ACC1CD1-2C97-47C9-B6BA-1955971F37C5}"/>
          </ac:spMkLst>
        </pc:spChg>
      </pc:sldChg>
      <pc:sldChg chg="modSp mod">
        <pc:chgData name="Richard Ball" userId="c2c6c2dd-6ddc-437e-8cdd-d7a74390accc" providerId="ADAL" clId="{5A92E221-0849-4B4E-9D1D-69D0D28872BB}" dt="2023-10-11T09:44:36.499" v="1544" actId="14100"/>
        <pc:sldMkLst>
          <pc:docMk/>
          <pc:sldMk cId="0" sldId="268"/>
        </pc:sldMkLst>
        <pc:spChg chg="mod">
          <ac:chgData name="Richard Ball" userId="c2c6c2dd-6ddc-437e-8cdd-d7a74390accc" providerId="ADAL" clId="{5A92E221-0849-4B4E-9D1D-69D0D28872BB}" dt="2023-10-11T09:44:30.187" v="1542" actId="1076"/>
          <ac:spMkLst>
            <pc:docMk/>
            <pc:sldMk cId="0" sldId="268"/>
            <ac:spMk id="10242" creationId="{92C6F381-7119-427E-AD26-429C2C04555C}"/>
          </ac:spMkLst>
        </pc:spChg>
        <pc:graphicFrameChg chg="mod modGraphic">
          <ac:chgData name="Richard Ball" userId="c2c6c2dd-6ddc-437e-8cdd-d7a74390accc" providerId="ADAL" clId="{5A92E221-0849-4B4E-9D1D-69D0D28872BB}" dt="2023-10-11T09:44:36.499" v="1544" actId="14100"/>
          <ac:graphicFrameMkLst>
            <pc:docMk/>
            <pc:sldMk cId="0" sldId="268"/>
            <ac:graphicFrameMk id="14424" creationId="{3CBD1201-4D82-4CE6-9594-7D9D00A84C62}"/>
          </ac:graphicFrameMkLst>
        </pc:graphicFrameChg>
      </pc:sldChg>
      <pc:sldChg chg="delSp mod">
        <pc:chgData name="Richard Ball" userId="c2c6c2dd-6ddc-437e-8cdd-d7a74390accc" providerId="ADAL" clId="{5A92E221-0849-4B4E-9D1D-69D0D28872BB}" dt="2023-10-09T06:51:40.690" v="1" actId="33639"/>
        <pc:sldMkLst>
          <pc:docMk/>
          <pc:sldMk cId="2996269816" sldId="295"/>
        </pc:sldMkLst>
        <pc:inkChg chg="del">
          <ac:chgData name="Richard Ball" userId="c2c6c2dd-6ddc-437e-8cdd-d7a74390accc" providerId="ADAL" clId="{5A92E221-0849-4B4E-9D1D-69D0D28872BB}" dt="2023-10-09T06:51:40.690" v="1" actId="33639"/>
          <ac:inkMkLst>
            <pc:docMk/>
            <pc:sldMk cId="2996269816" sldId="295"/>
            <ac:inkMk id="5" creationId="{EC578BF5-00D1-749D-FD13-E834CB78D994}"/>
          </ac:inkMkLst>
        </pc:inkChg>
      </pc:sldChg>
      <pc:sldChg chg="addSp delSp modSp mod modAnim">
        <pc:chgData name="Richard Ball" userId="c2c6c2dd-6ddc-437e-8cdd-d7a74390accc" providerId="ADAL" clId="{5A92E221-0849-4B4E-9D1D-69D0D28872BB}" dt="2023-10-09T07:06:02.314" v="63" actId="20577"/>
        <pc:sldMkLst>
          <pc:docMk/>
          <pc:sldMk cId="2601759753" sldId="296"/>
        </pc:sldMkLst>
        <pc:spChg chg="mod">
          <ac:chgData name="Richard Ball" userId="c2c6c2dd-6ddc-437e-8cdd-d7a74390accc" providerId="ADAL" clId="{5A92E221-0849-4B4E-9D1D-69D0D28872BB}" dt="2023-10-09T07:06:02.314" v="63" actId="20577"/>
          <ac:spMkLst>
            <pc:docMk/>
            <pc:sldMk cId="2601759753" sldId="296"/>
            <ac:spMk id="7" creationId="{7775343D-CF4E-4A86-B80D-186CDDD9655A}"/>
          </ac:spMkLst>
        </pc:spChg>
        <pc:spChg chg="mod">
          <ac:chgData name="Richard Ball" userId="c2c6c2dd-6ddc-437e-8cdd-d7a74390accc" providerId="ADAL" clId="{5A92E221-0849-4B4E-9D1D-69D0D28872BB}" dt="2023-10-09T07:05:14.457" v="62" actId="1076"/>
          <ac:spMkLst>
            <pc:docMk/>
            <pc:sldMk cId="2601759753" sldId="296"/>
            <ac:spMk id="9" creationId="{CFE0E2CB-BD27-4BEB-8B3F-1A779CD2F2B7}"/>
          </ac:spMkLst>
        </pc:spChg>
        <pc:spChg chg="mod">
          <ac:chgData name="Richard Ball" userId="c2c6c2dd-6ddc-437e-8cdd-d7a74390accc" providerId="ADAL" clId="{5A92E221-0849-4B4E-9D1D-69D0D28872BB}" dt="2023-10-09T07:05:06.902" v="61" actId="14100"/>
          <ac:spMkLst>
            <pc:docMk/>
            <pc:sldMk cId="2601759753" sldId="296"/>
            <ac:spMk id="10" creationId="{95701453-E2A9-489C-A041-A1F6C073418D}"/>
          </ac:spMkLst>
        </pc:spChg>
        <pc:spChg chg="add mod">
          <ac:chgData name="Richard Ball" userId="c2c6c2dd-6ddc-437e-8cdd-d7a74390accc" providerId="ADAL" clId="{5A92E221-0849-4B4E-9D1D-69D0D28872BB}" dt="2023-10-09T07:04:19.539" v="24" actId="1076"/>
          <ac:spMkLst>
            <pc:docMk/>
            <pc:sldMk cId="2601759753" sldId="296"/>
            <ac:spMk id="13" creationId="{1478351A-A15A-ADA4-D824-A312DA329E13}"/>
          </ac:spMkLst>
        </pc:spChg>
        <pc:graphicFrameChg chg="add del modGraphic">
          <ac:chgData name="Richard Ball" userId="c2c6c2dd-6ddc-437e-8cdd-d7a74390accc" providerId="ADAL" clId="{5A92E221-0849-4B4E-9D1D-69D0D28872BB}" dt="2023-10-09T07:04:02.179" v="18" actId="478"/>
          <ac:graphicFrameMkLst>
            <pc:docMk/>
            <pc:sldMk cId="2601759753" sldId="296"/>
            <ac:graphicFrameMk id="11" creationId="{9AD4806C-25E6-7724-0E52-E939723B94A5}"/>
          </ac:graphicFrameMkLst>
        </pc:graphicFrameChg>
        <pc:inkChg chg="del">
          <ac:chgData name="Richard Ball" userId="c2c6c2dd-6ddc-437e-8cdd-d7a74390accc" providerId="ADAL" clId="{5A92E221-0849-4B4E-9D1D-69D0D28872BB}" dt="2023-10-09T06:51:40.690" v="1" actId="33639"/>
          <ac:inkMkLst>
            <pc:docMk/>
            <pc:sldMk cId="2601759753" sldId="296"/>
            <ac:inkMk id="6" creationId="{E6B96BE6-5C79-A0AF-1B9B-50AB687B95C1}"/>
          </ac:inkMkLst>
        </pc:inkChg>
      </pc:sldChg>
      <pc:sldChg chg="addSp delSp modSp mod">
        <pc:chgData name="Richard Ball" userId="c2c6c2dd-6ddc-437e-8cdd-d7a74390accc" providerId="ADAL" clId="{5A92E221-0849-4B4E-9D1D-69D0D28872BB}" dt="2023-10-11T10:01:54.927" v="1846" actId="14100"/>
        <pc:sldMkLst>
          <pc:docMk/>
          <pc:sldMk cId="913347540" sldId="298"/>
        </pc:sldMkLst>
        <pc:spChg chg="add mod">
          <ac:chgData name="Richard Ball" userId="c2c6c2dd-6ddc-437e-8cdd-d7a74390accc" providerId="ADAL" clId="{5A92E221-0849-4B4E-9D1D-69D0D28872BB}" dt="2023-10-11T10:01:46.827" v="1843" actId="478"/>
          <ac:spMkLst>
            <pc:docMk/>
            <pc:sldMk cId="913347540" sldId="298"/>
            <ac:spMk id="5" creationId="{318000A8-A376-A4D7-89FF-6ED50D431A90}"/>
          </ac:spMkLst>
        </pc:spChg>
        <pc:picChg chg="del">
          <ac:chgData name="Richard Ball" userId="c2c6c2dd-6ddc-437e-8cdd-d7a74390accc" providerId="ADAL" clId="{5A92E221-0849-4B4E-9D1D-69D0D28872BB}" dt="2023-10-11T10:01:46.827" v="1843" actId="478"/>
          <ac:picMkLst>
            <pc:docMk/>
            <pc:sldMk cId="913347540" sldId="298"/>
            <ac:picMk id="4" creationId="{80CB8CC0-3306-463E-B06B-8BAF5B86A47F}"/>
          </ac:picMkLst>
        </pc:picChg>
        <pc:picChg chg="add mod">
          <ac:chgData name="Richard Ball" userId="c2c6c2dd-6ddc-437e-8cdd-d7a74390accc" providerId="ADAL" clId="{5A92E221-0849-4B4E-9D1D-69D0D28872BB}" dt="2023-10-11T10:01:54.927" v="1846" actId="14100"/>
          <ac:picMkLst>
            <pc:docMk/>
            <pc:sldMk cId="913347540" sldId="298"/>
            <ac:picMk id="7" creationId="{5B6F4169-6E10-508C-5B84-AC3FF715AA94}"/>
          </ac:picMkLst>
        </pc:picChg>
      </pc:sldChg>
      <pc:sldChg chg="delSp mod">
        <pc:chgData name="Richard Ball" userId="c2c6c2dd-6ddc-437e-8cdd-d7a74390accc" providerId="ADAL" clId="{5A92E221-0849-4B4E-9D1D-69D0D28872BB}" dt="2023-10-09T06:51:40.690" v="1" actId="33639"/>
        <pc:sldMkLst>
          <pc:docMk/>
          <pc:sldMk cId="2082765991" sldId="299"/>
        </pc:sldMkLst>
        <pc:inkChg chg="del">
          <ac:chgData name="Richard Ball" userId="c2c6c2dd-6ddc-437e-8cdd-d7a74390accc" providerId="ADAL" clId="{5A92E221-0849-4B4E-9D1D-69D0D28872BB}" dt="2023-10-09T06:51:40.690" v="1" actId="33639"/>
          <ac:inkMkLst>
            <pc:docMk/>
            <pc:sldMk cId="2082765991" sldId="299"/>
            <ac:inkMk id="5" creationId="{9B55A81D-2128-3D59-73D1-20F00EF98F04}"/>
          </ac:inkMkLst>
        </pc:inkChg>
      </pc:sldChg>
      <pc:sldChg chg="modSp mod">
        <pc:chgData name="Richard Ball" userId="c2c6c2dd-6ddc-437e-8cdd-d7a74390accc" providerId="ADAL" clId="{5A92E221-0849-4B4E-9D1D-69D0D28872BB}" dt="2023-10-09T07:02:32.879" v="16" actId="1076"/>
        <pc:sldMkLst>
          <pc:docMk/>
          <pc:sldMk cId="2678371388" sldId="300"/>
        </pc:sldMkLst>
        <pc:spChg chg="mod">
          <ac:chgData name="Richard Ball" userId="c2c6c2dd-6ddc-437e-8cdd-d7a74390accc" providerId="ADAL" clId="{5A92E221-0849-4B4E-9D1D-69D0D28872BB}" dt="2023-10-09T07:02:19.129" v="7" actId="14100"/>
          <ac:spMkLst>
            <pc:docMk/>
            <pc:sldMk cId="2678371388" sldId="300"/>
            <ac:spMk id="3" creationId="{2627A28B-D84B-42D9-94C9-D702101B8924}"/>
          </ac:spMkLst>
        </pc:spChg>
        <pc:spChg chg="mod">
          <ac:chgData name="Richard Ball" userId="c2c6c2dd-6ddc-437e-8cdd-d7a74390accc" providerId="ADAL" clId="{5A92E221-0849-4B4E-9D1D-69D0D28872BB}" dt="2023-10-09T07:02:28.867" v="15" actId="122"/>
          <ac:spMkLst>
            <pc:docMk/>
            <pc:sldMk cId="2678371388" sldId="300"/>
            <ac:spMk id="4" creationId="{141EF9E9-32C9-4645-B87D-A6999AD9507C}"/>
          </ac:spMkLst>
        </pc:spChg>
        <pc:spChg chg="mod">
          <ac:chgData name="Richard Ball" userId="c2c6c2dd-6ddc-437e-8cdd-d7a74390accc" providerId="ADAL" clId="{5A92E221-0849-4B4E-9D1D-69D0D28872BB}" dt="2023-10-09T07:02:32.879" v="16" actId="1076"/>
          <ac:spMkLst>
            <pc:docMk/>
            <pc:sldMk cId="2678371388" sldId="300"/>
            <ac:spMk id="6" creationId="{9B2FE6D1-60DB-4B12-9B9B-88986C8C9F54}"/>
          </ac:spMkLst>
        </pc:spChg>
        <pc:spChg chg="mod">
          <ac:chgData name="Richard Ball" userId="c2c6c2dd-6ddc-437e-8cdd-d7a74390accc" providerId="ADAL" clId="{5A92E221-0849-4B4E-9D1D-69D0D28872BB}" dt="2023-10-09T07:02:28.867" v="15" actId="122"/>
          <ac:spMkLst>
            <pc:docMk/>
            <pc:sldMk cId="2678371388" sldId="300"/>
            <ac:spMk id="7" creationId="{558B2844-56FE-47F6-BFE5-70FCE3EC560C}"/>
          </ac:spMkLst>
        </pc:spChg>
        <pc:spChg chg="mod">
          <ac:chgData name="Richard Ball" userId="c2c6c2dd-6ddc-437e-8cdd-d7a74390accc" providerId="ADAL" clId="{5A92E221-0849-4B4E-9D1D-69D0D28872BB}" dt="2023-10-09T07:02:28.867" v="15" actId="122"/>
          <ac:spMkLst>
            <pc:docMk/>
            <pc:sldMk cId="2678371388" sldId="300"/>
            <ac:spMk id="8" creationId="{66758FEE-452B-4F23-9CAD-23854C219B0A}"/>
          </ac:spMkLst>
        </pc:spChg>
      </pc:sldChg>
      <pc:sldChg chg="modSp modNotesTx">
        <pc:chgData name="Richard Ball" userId="c2c6c2dd-6ddc-437e-8cdd-d7a74390accc" providerId="ADAL" clId="{5A92E221-0849-4B4E-9D1D-69D0D28872BB}" dt="2023-10-11T09:44:07.757" v="1527" actId="20577"/>
        <pc:sldMkLst>
          <pc:docMk/>
          <pc:sldMk cId="962242278" sldId="303"/>
        </pc:sldMkLst>
        <pc:spChg chg="mod">
          <ac:chgData name="Richard Ball" userId="c2c6c2dd-6ddc-437e-8cdd-d7a74390accc" providerId="ADAL" clId="{5A92E221-0849-4B4E-9D1D-69D0D28872BB}" dt="2023-10-11T09:42:02.695" v="1437" actId="20577"/>
          <ac:spMkLst>
            <pc:docMk/>
            <pc:sldMk cId="962242278" sldId="303"/>
            <ac:spMk id="6" creationId="{3348FDDB-11DA-4756-9B03-420C016436F3}"/>
          </ac:spMkLst>
        </pc:spChg>
      </pc:sldChg>
      <pc:sldChg chg="addSp modSp add mod">
        <pc:chgData name="Richard Ball" userId="c2c6c2dd-6ddc-437e-8cdd-d7a74390accc" providerId="ADAL" clId="{5A92E221-0849-4B4E-9D1D-69D0D28872BB}" dt="2023-10-13T06:35:53.495" v="1873" actId="1076"/>
        <pc:sldMkLst>
          <pc:docMk/>
          <pc:sldMk cId="3106945184" sldId="309"/>
        </pc:sldMkLst>
        <pc:spChg chg="add mod">
          <ac:chgData name="Richard Ball" userId="c2c6c2dd-6ddc-437e-8cdd-d7a74390accc" providerId="ADAL" clId="{5A92E221-0849-4B4E-9D1D-69D0D28872BB}" dt="2023-10-13T06:35:53.495" v="1873" actId="1076"/>
          <ac:spMkLst>
            <pc:docMk/>
            <pc:sldMk cId="3106945184" sldId="309"/>
            <ac:spMk id="2" creationId="{78368AF0-516C-6578-C021-3D10F9042BA0}"/>
          </ac:spMkLst>
        </pc:spChg>
        <pc:picChg chg="add mod modCrop">
          <ac:chgData name="Richard Ball" userId="c2c6c2dd-6ddc-437e-8cdd-d7a74390accc" providerId="ADAL" clId="{5A92E221-0849-4B4E-9D1D-69D0D28872BB}" dt="2023-10-11T07:47:57.745" v="1421" actId="1076"/>
          <ac:picMkLst>
            <pc:docMk/>
            <pc:sldMk cId="3106945184" sldId="309"/>
            <ac:picMk id="3" creationId="{A581E86A-ACBA-6183-7B68-5BD84F309B84}"/>
          </ac:picMkLst>
        </pc:picChg>
        <pc:picChg chg="mod">
          <ac:chgData name="Richard Ball" userId="c2c6c2dd-6ddc-437e-8cdd-d7a74390accc" providerId="ADAL" clId="{5A92E221-0849-4B4E-9D1D-69D0D28872BB}" dt="2023-10-11T07:47:54.549" v="1420" actId="1076"/>
          <ac:picMkLst>
            <pc:docMk/>
            <pc:sldMk cId="3106945184" sldId="309"/>
            <ac:picMk id="1025" creationId="{03E9632D-89D1-CC57-B12A-2C8E9F01E2CC}"/>
          </ac:picMkLst>
        </pc:picChg>
      </pc:sldChg>
      <pc:sldChg chg="add del setBg">
        <pc:chgData name="Richard Ball" userId="c2c6c2dd-6ddc-437e-8cdd-d7a74390accc" providerId="ADAL" clId="{5A92E221-0849-4B4E-9D1D-69D0D28872BB}" dt="2023-10-13T09:24:41.753" v="1940"/>
        <pc:sldMkLst>
          <pc:docMk/>
          <pc:sldMk cId="2046023438" sldId="2072"/>
        </pc:sldMkLst>
      </pc:sldChg>
      <pc:sldChg chg="delSp mod">
        <pc:chgData name="Richard Ball" userId="c2c6c2dd-6ddc-437e-8cdd-d7a74390accc" providerId="ADAL" clId="{5A92E221-0849-4B4E-9D1D-69D0D28872BB}" dt="2023-10-09T06:51:40.690" v="1" actId="33639"/>
        <pc:sldMkLst>
          <pc:docMk/>
          <pc:sldMk cId="3046626624" sldId="2213"/>
        </pc:sldMkLst>
        <pc:inkChg chg="del">
          <ac:chgData name="Richard Ball" userId="c2c6c2dd-6ddc-437e-8cdd-d7a74390accc" providerId="ADAL" clId="{5A92E221-0849-4B4E-9D1D-69D0D28872BB}" dt="2023-10-09T06:51:40.690" v="1" actId="33639"/>
          <ac:inkMkLst>
            <pc:docMk/>
            <pc:sldMk cId="3046626624" sldId="2213"/>
            <ac:inkMk id="3" creationId="{800CFA94-B05C-B376-CAD5-2C9D36647DAF}"/>
          </ac:inkMkLst>
        </pc:inkChg>
      </pc:sldChg>
      <pc:sldChg chg="modSp mod modAnim modNotesTx">
        <pc:chgData name="Richard Ball" userId="c2c6c2dd-6ddc-437e-8cdd-d7a74390accc" providerId="ADAL" clId="{5A92E221-0849-4B4E-9D1D-69D0D28872BB}" dt="2023-10-11T09:46:06.931" v="1598"/>
        <pc:sldMkLst>
          <pc:docMk/>
          <pc:sldMk cId="3878132838" sldId="2216"/>
        </pc:sldMkLst>
        <pc:spChg chg="mod">
          <ac:chgData name="Richard Ball" userId="c2c6c2dd-6ddc-437e-8cdd-d7a74390accc" providerId="ADAL" clId="{5A92E221-0849-4B4E-9D1D-69D0D28872BB}" dt="2023-10-11T07:29:59.232" v="737" actId="20577"/>
          <ac:spMkLst>
            <pc:docMk/>
            <pc:sldMk cId="3878132838" sldId="2216"/>
            <ac:spMk id="2" creationId="{B3FC7E88-8284-4FF2-B43E-B7D9EDCB6DC6}"/>
          </ac:spMkLst>
        </pc:spChg>
        <pc:spChg chg="mod">
          <ac:chgData name="Richard Ball" userId="c2c6c2dd-6ddc-437e-8cdd-d7a74390accc" providerId="ADAL" clId="{5A92E221-0849-4B4E-9D1D-69D0D28872BB}" dt="2023-10-11T07:30:09.233" v="738" actId="14100"/>
          <ac:spMkLst>
            <pc:docMk/>
            <pc:sldMk cId="3878132838" sldId="2216"/>
            <ac:spMk id="6" creationId="{E2D0672B-AF7A-4745-BBB7-F20C62982335}"/>
          </ac:spMkLst>
        </pc:spChg>
        <pc:spChg chg="mod">
          <ac:chgData name="Richard Ball" userId="c2c6c2dd-6ddc-437e-8cdd-d7a74390accc" providerId="ADAL" clId="{5A92E221-0849-4B4E-9D1D-69D0D28872BB}" dt="2023-10-11T07:31:09.724" v="839" actId="404"/>
          <ac:spMkLst>
            <pc:docMk/>
            <pc:sldMk cId="3878132838" sldId="2216"/>
            <ac:spMk id="8" creationId="{5DBF95EF-33B2-422D-A134-B4648F5344A5}"/>
          </ac:spMkLst>
        </pc:spChg>
      </pc:sldChg>
      <pc:sldChg chg="delSp mod">
        <pc:chgData name="Richard Ball" userId="c2c6c2dd-6ddc-437e-8cdd-d7a74390accc" providerId="ADAL" clId="{5A92E221-0849-4B4E-9D1D-69D0D28872BB}" dt="2023-10-09T06:51:40.690" v="1" actId="33639"/>
        <pc:sldMkLst>
          <pc:docMk/>
          <pc:sldMk cId="59174028" sldId="2218"/>
        </pc:sldMkLst>
        <pc:inkChg chg="del">
          <ac:chgData name="Richard Ball" userId="c2c6c2dd-6ddc-437e-8cdd-d7a74390accc" providerId="ADAL" clId="{5A92E221-0849-4B4E-9D1D-69D0D28872BB}" dt="2023-10-09T06:51:40.690" v="1" actId="33639"/>
          <ac:inkMkLst>
            <pc:docMk/>
            <pc:sldMk cId="59174028" sldId="2218"/>
            <ac:inkMk id="4" creationId="{C4EDA95C-3C1E-F083-CF27-0105948B06DE}"/>
          </ac:inkMkLst>
        </pc:inkChg>
      </pc:sldChg>
      <pc:sldChg chg="addSp modSp mod modAnim modNotesTx">
        <pc:chgData name="Richard Ball" userId="c2c6c2dd-6ddc-437e-8cdd-d7a74390accc" providerId="ADAL" clId="{5A92E221-0849-4B4E-9D1D-69D0D28872BB}" dt="2023-10-11T09:57:15.189" v="1761" actId="20577"/>
        <pc:sldMkLst>
          <pc:docMk/>
          <pc:sldMk cId="1105552186" sldId="2220"/>
        </pc:sldMkLst>
        <pc:spChg chg="add mod">
          <ac:chgData name="Richard Ball" userId="c2c6c2dd-6ddc-437e-8cdd-d7a74390accc" providerId="ADAL" clId="{5A92E221-0849-4B4E-9D1D-69D0D28872BB}" dt="2023-10-11T09:50:53.216" v="1741" actId="208"/>
          <ac:spMkLst>
            <pc:docMk/>
            <pc:sldMk cId="1105552186" sldId="2220"/>
            <ac:spMk id="2" creationId="{C463843E-7C28-590E-4B3E-D02EDC646B4E}"/>
          </ac:spMkLst>
        </pc:spChg>
        <pc:spChg chg="add mod">
          <ac:chgData name="Richard Ball" userId="c2c6c2dd-6ddc-437e-8cdd-d7a74390accc" providerId="ADAL" clId="{5A92E221-0849-4B4E-9D1D-69D0D28872BB}" dt="2023-10-11T09:50:56.124" v="1743" actId="1076"/>
          <ac:spMkLst>
            <pc:docMk/>
            <pc:sldMk cId="1105552186" sldId="2220"/>
            <ac:spMk id="5" creationId="{A2D1EFD1-339E-E926-C34B-B986F7C8A371}"/>
          </ac:spMkLst>
        </pc:spChg>
        <pc:spChg chg="add mod">
          <ac:chgData name="Richard Ball" userId="c2c6c2dd-6ddc-437e-8cdd-d7a74390accc" providerId="ADAL" clId="{5A92E221-0849-4B4E-9D1D-69D0D28872BB}" dt="2023-10-11T09:51:00.848" v="1745" actId="1076"/>
          <ac:spMkLst>
            <pc:docMk/>
            <pc:sldMk cId="1105552186" sldId="2220"/>
            <ac:spMk id="6" creationId="{DCBE78DD-ED1C-E9F1-A023-32A4A0BA668A}"/>
          </ac:spMkLst>
        </pc:spChg>
        <pc:spChg chg="add mod">
          <ac:chgData name="Richard Ball" userId="c2c6c2dd-6ddc-437e-8cdd-d7a74390accc" providerId="ADAL" clId="{5A92E221-0849-4B4E-9D1D-69D0D28872BB}" dt="2023-10-11T09:51:05.730" v="1747" actId="1076"/>
          <ac:spMkLst>
            <pc:docMk/>
            <pc:sldMk cId="1105552186" sldId="2220"/>
            <ac:spMk id="7" creationId="{710BB9AF-6E77-3E13-78D6-CA2A20422115}"/>
          </ac:spMkLst>
        </pc:spChg>
        <pc:spChg chg="add mod">
          <ac:chgData name="Richard Ball" userId="c2c6c2dd-6ddc-437e-8cdd-d7a74390accc" providerId="ADAL" clId="{5A92E221-0849-4B4E-9D1D-69D0D28872BB}" dt="2023-10-11T09:51:09.034" v="1749" actId="1076"/>
          <ac:spMkLst>
            <pc:docMk/>
            <pc:sldMk cId="1105552186" sldId="2220"/>
            <ac:spMk id="8" creationId="{EBECE437-C3F7-675C-7EA3-F99CD4D0A818}"/>
          </ac:spMkLst>
        </pc:spChg>
        <pc:spChg chg="add mod">
          <ac:chgData name="Richard Ball" userId="c2c6c2dd-6ddc-437e-8cdd-d7a74390accc" providerId="ADAL" clId="{5A92E221-0849-4B4E-9D1D-69D0D28872BB}" dt="2023-10-11T09:51:12.522" v="1751" actId="1076"/>
          <ac:spMkLst>
            <pc:docMk/>
            <pc:sldMk cId="1105552186" sldId="2220"/>
            <ac:spMk id="9" creationId="{F008BEB6-01BD-0B5C-C8D0-121815BFEFD1}"/>
          </ac:spMkLst>
        </pc:spChg>
      </pc:sldChg>
      <pc:sldChg chg="addSp delSp modSp mod">
        <pc:chgData name="Richard Ball" userId="c2c6c2dd-6ddc-437e-8cdd-d7a74390accc" providerId="ADAL" clId="{5A92E221-0849-4B4E-9D1D-69D0D28872BB}" dt="2023-10-09T08:32:42.496" v="94"/>
        <pc:sldMkLst>
          <pc:docMk/>
          <pc:sldMk cId="1458684950" sldId="2223"/>
        </pc:sldMkLst>
        <pc:spChg chg="add del mod replST">
          <ac:chgData name="Richard Ball" userId="c2c6c2dd-6ddc-437e-8cdd-d7a74390accc" providerId="ADAL" clId="{5A92E221-0849-4B4E-9D1D-69D0D28872BB}" dt="2023-10-09T08:32:12.993" v="82"/>
          <ac:spMkLst>
            <pc:docMk/>
            <pc:sldMk cId="1458684950" sldId="2223"/>
            <ac:spMk id="6" creationId="{83DDB095-3D51-E92B-9D8B-21C46EA1D9BB}"/>
          </ac:spMkLst>
        </pc:spChg>
        <pc:spChg chg="add del mod replST">
          <ac:chgData name="Richard Ball" userId="c2c6c2dd-6ddc-437e-8cdd-d7a74390accc" providerId="ADAL" clId="{5A92E221-0849-4B4E-9D1D-69D0D28872BB}" dt="2023-10-09T08:32:41.843" v="89"/>
          <ac:spMkLst>
            <pc:docMk/>
            <pc:sldMk cId="1458684950" sldId="2223"/>
            <ac:spMk id="7" creationId="{5FD2F61F-EB78-CA9B-B00E-45FE05F6D911}"/>
          </ac:spMkLst>
        </pc:spChg>
        <pc:spChg chg="add mod replST">
          <ac:chgData name="Richard Ball" userId="c2c6c2dd-6ddc-437e-8cdd-d7a74390accc" providerId="ADAL" clId="{5A92E221-0849-4B4E-9D1D-69D0D28872BB}" dt="2023-10-09T08:32:42.496" v="94"/>
          <ac:spMkLst>
            <pc:docMk/>
            <pc:sldMk cId="1458684950" sldId="2223"/>
            <ac:spMk id="8" creationId="{244C09CB-B261-6A0F-57FD-1DB28FE2F2AB}"/>
          </ac:spMkLst>
        </pc:spChg>
        <pc:inkChg chg="del">
          <ac:chgData name="Richard Ball" userId="c2c6c2dd-6ddc-437e-8cdd-d7a74390accc" providerId="ADAL" clId="{5A92E221-0849-4B4E-9D1D-69D0D28872BB}" dt="2023-10-09T06:51:40.690" v="1" actId="33639"/>
          <ac:inkMkLst>
            <pc:docMk/>
            <pc:sldMk cId="1458684950" sldId="2223"/>
            <ac:inkMk id="3" creationId="{0A45F149-6F88-B532-40F0-78A8434A2D27}"/>
          </ac:inkMkLst>
        </pc:inkChg>
      </pc:sldChg>
      <pc:sldChg chg="modSp mod">
        <pc:chgData name="Richard Ball" userId="c2c6c2dd-6ddc-437e-8cdd-d7a74390accc" providerId="ADAL" clId="{5A92E221-0849-4B4E-9D1D-69D0D28872BB}" dt="2023-10-09T07:06:30.851" v="64" actId="113"/>
        <pc:sldMkLst>
          <pc:docMk/>
          <pc:sldMk cId="2092678128" sldId="2227"/>
        </pc:sldMkLst>
        <pc:spChg chg="mod">
          <ac:chgData name="Richard Ball" userId="c2c6c2dd-6ddc-437e-8cdd-d7a74390accc" providerId="ADAL" clId="{5A92E221-0849-4B4E-9D1D-69D0D28872BB}" dt="2023-10-09T07:06:30.851" v="64" actId="113"/>
          <ac:spMkLst>
            <pc:docMk/>
            <pc:sldMk cId="2092678128" sldId="2227"/>
            <ac:spMk id="4" creationId="{0DD3C098-B333-6C1D-7833-C6E6F7C33237}"/>
          </ac:spMkLst>
        </pc:spChg>
      </pc:sldChg>
      <pc:sldChg chg="del">
        <pc:chgData name="Richard Ball" userId="c2c6c2dd-6ddc-437e-8cdd-d7a74390accc" providerId="ADAL" clId="{5A92E221-0849-4B4E-9D1D-69D0D28872BB}" dt="2023-10-11T07:01:00.989" v="371" actId="47"/>
        <pc:sldMkLst>
          <pc:docMk/>
          <pc:sldMk cId="3629374884" sldId="2229"/>
        </pc:sldMkLst>
      </pc:sldChg>
      <pc:sldChg chg="modSp modNotesTx">
        <pc:chgData name="Richard Ball" userId="c2c6c2dd-6ddc-437e-8cdd-d7a74390accc" providerId="ADAL" clId="{5A92E221-0849-4B4E-9D1D-69D0D28872BB}" dt="2023-10-13T09:33:47.663" v="1976" actId="20577"/>
        <pc:sldMkLst>
          <pc:docMk/>
          <pc:sldMk cId="34693917" sldId="2231"/>
        </pc:sldMkLst>
        <pc:spChg chg="mod">
          <ac:chgData name="Richard Ball" userId="c2c6c2dd-6ddc-437e-8cdd-d7a74390accc" providerId="ADAL" clId="{5A92E221-0849-4B4E-9D1D-69D0D28872BB}" dt="2023-10-13T09:33:42.983" v="1970" actId="20577"/>
          <ac:spMkLst>
            <pc:docMk/>
            <pc:sldMk cId="34693917" sldId="2231"/>
            <ac:spMk id="2" creationId="{04FC044D-306C-4491-B7D6-73ACCE27ECEA}"/>
          </ac:spMkLst>
        </pc:spChg>
      </pc:sldChg>
      <pc:sldChg chg="addSp delSp modSp mod ord delAnim">
        <pc:chgData name="Richard Ball" userId="c2c6c2dd-6ddc-437e-8cdd-d7a74390accc" providerId="ADAL" clId="{5A92E221-0849-4B4E-9D1D-69D0D28872BB}" dt="2023-10-11T07:39:02.059" v="1375" actId="1076"/>
        <pc:sldMkLst>
          <pc:docMk/>
          <pc:sldMk cId="3624440296" sldId="2238"/>
        </pc:sldMkLst>
        <pc:spChg chg="del mod">
          <ac:chgData name="Richard Ball" userId="c2c6c2dd-6ddc-437e-8cdd-d7a74390accc" providerId="ADAL" clId="{5A92E221-0849-4B4E-9D1D-69D0D28872BB}" dt="2023-10-11T07:38:55.220" v="1370" actId="478"/>
          <ac:spMkLst>
            <pc:docMk/>
            <pc:sldMk cId="3624440296" sldId="2238"/>
            <ac:spMk id="2" creationId="{027D97E8-534A-CD11-1C7F-281CCA4048F7}"/>
          </ac:spMkLst>
        </pc:spChg>
        <pc:spChg chg="del mod">
          <ac:chgData name="Richard Ball" userId="c2c6c2dd-6ddc-437e-8cdd-d7a74390accc" providerId="ADAL" clId="{5A92E221-0849-4B4E-9D1D-69D0D28872BB}" dt="2023-10-11T07:38:48.922" v="1366" actId="478"/>
          <ac:spMkLst>
            <pc:docMk/>
            <pc:sldMk cId="3624440296" sldId="2238"/>
            <ac:spMk id="3" creationId="{22C8AD81-B065-2261-3548-F39742A3A363}"/>
          </ac:spMkLst>
        </pc:spChg>
        <pc:spChg chg="add del mod">
          <ac:chgData name="Richard Ball" userId="c2c6c2dd-6ddc-437e-8cdd-d7a74390accc" providerId="ADAL" clId="{5A92E221-0849-4B4E-9D1D-69D0D28872BB}" dt="2023-10-11T07:38:52.030" v="1368" actId="478"/>
          <ac:spMkLst>
            <pc:docMk/>
            <pc:sldMk cId="3624440296" sldId="2238"/>
            <ac:spMk id="5" creationId="{00935166-50EF-5E45-5801-54D17A9BBB24}"/>
          </ac:spMkLst>
        </pc:spChg>
        <pc:spChg chg="add del mod">
          <ac:chgData name="Richard Ball" userId="c2c6c2dd-6ddc-437e-8cdd-d7a74390accc" providerId="ADAL" clId="{5A92E221-0849-4B4E-9D1D-69D0D28872BB}" dt="2023-10-11T07:38:56.938" v="1372" actId="478"/>
          <ac:spMkLst>
            <pc:docMk/>
            <pc:sldMk cId="3624440296" sldId="2238"/>
            <ac:spMk id="7" creationId="{27A4C025-9926-4FCE-11EB-DE434A37EA85}"/>
          </ac:spMkLst>
        </pc:spChg>
        <pc:picChg chg="mod">
          <ac:chgData name="Richard Ball" userId="c2c6c2dd-6ddc-437e-8cdd-d7a74390accc" providerId="ADAL" clId="{5A92E221-0849-4B4E-9D1D-69D0D28872BB}" dt="2023-10-11T07:39:02.059" v="1375" actId="1076"/>
          <ac:picMkLst>
            <pc:docMk/>
            <pc:sldMk cId="3624440296" sldId="2238"/>
            <ac:picMk id="2050" creationId="{A1D84E03-D9C6-6B9A-569A-7D68E9D9631A}"/>
          </ac:picMkLst>
        </pc:picChg>
      </pc:sldChg>
      <pc:sldChg chg="del">
        <pc:chgData name="Richard Ball" userId="c2c6c2dd-6ddc-437e-8cdd-d7a74390accc" providerId="ADAL" clId="{5A92E221-0849-4B4E-9D1D-69D0D28872BB}" dt="2023-10-09T06:51:18.631" v="0" actId="47"/>
        <pc:sldMkLst>
          <pc:docMk/>
          <pc:sldMk cId="1819184993" sldId="2242"/>
        </pc:sldMkLst>
      </pc:sldChg>
      <pc:sldChg chg="addSp delSp modSp mod ord">
        <pc:chgData name="Richard Ball" userId="c2c6c2dd-6ddc-437e-8cdd-d7a74390accc" providerId="ADAL" clId="{5A92E221-0849-4B4E-9D1D-69D0D28872BB}" dt="2023-10-13T06:39:28.138" v="1935" actId="478"/>
        <pc:sldMkLst>
          <pc:docMk/>
          <pc:sldMk cId="2086283157" sldId="2244"/>
        </pc:sldMkLst>
        <pc:spChg chg="del mod">
          <ac:chgData name="Richard Ball" userId="c2c6c2dd-6ddc-437e-8cdd-d7a74390accc" providerId="ADAL" clId="{5A92E221-0849-4B4E-9D1D-69D0D28872BB}" dt="2023-10-13T06:39:28.138" v="1935" actId="478"/>
          <ac:spMkLst>
            <pc:docMk/>
            <pc:sldMk cId="2086283157" sldId="2244"/>
            <ac:spMk id="3" creationId="{BB53BE7A-20BD-6A9F-E7E5-08C3DC6F27A9}"/>
          </ac:spMkLst>
        </pc:spChg>
        <pc:spChg chg="add del mod replST">
          <ac:chgData name="Richard Ball" userId="c2c6c2dd-6ddc-437e-8cdd-d7a74390accc" providerId="ADAL" clId="{5A92E221-0849-4B4E-9D1D-69D0D28872BB}" dt="2023-10-11T10:26:43.786" v="1855"/>
          <ac:spMkLst>
            <pc:docMk/>
            <pc:sldMk cId="2086283157" sldId="2244"/>
            <ac:spMk id="4" creationId="{544CF342-BE1C-9E94-E387-76CE8AF24064}"/>
          </ac:spMkLst>
        </pc:spChg>
        <pc:spChg chg="add del mod replST">
          <ac:chgData name="Richard Ball" userId="c2c6c2dd-6ddc-437e-8cdd-d7a74390accc" providerId="ADAL" clId="{5A92E221-0849-4B4E-9D1D-69D0D28872BB}" dt="2023-10-13T06:39:23.985" v="1932" actId="478"/>
          <ac:spMkLst>
            <pc:docMk/>
            <pc:sldMk cId="2086283157" sldId="2244"/>
            <ac:spMk id="5" creationId="{A59E57D1-B5F7-5A0C-6F00-E7C6BC853F26}"/>
          </ac:spMkLst>
        </pc:spChg>
        <pc:spChg chg="add del mod replST">
          <ac:chgData name="Richard Ball" userId="c2c6c2dd-6ddc-437e-8cdd-d7a74390accc" providerId="ADAL" clId="{5A92E221-0849-4B4E-9D1D-69D0D28872BB}" dt="2023-10-13T06:39:23.985" v="1932" actId="478"/>
          <ac:spMkLst>
            <pc:docMk/>
            <pc:sldMk cId="2086283157" sldId="2244"/>
            <ac:spMk id="6" creationId="{F5D2FAC6-D8C0-65DD-00C0-EF1E7B1D791C}"/>
          </ac:spMkLst>
        </pc:spChg>
        <pc:inkChg chg="add del">
          <ac:chgData name="Richard Ball" userId="c2c6c2dd-6ddc-437e-8cdd-d7a74390accc" providerId="ADAL" clId="{5A92E221-0849-4B4E-9D1D-69D0D28872BB}" dt="2023-10-13T06:39:25.804" v="1933" actId="478"/>
          <ac:inkMkLst>
            <pc:docMk/>
            <pc:sldMk cId="2086283157" sldId="2244"/>
            <ac:inkMk id="7" creationId="{CE3E003C-300D-513A-A1EC-1DD03D4FAAD6}"/>
          </ac:inkMkLst>
        </pc:inkChg>
      </pc:sldChg>
      <pc:sldChg chg="addSp modSp del mod">
        <pc:chgData name="Richard Ball" userId="c2c6c2dd-6ddc-437e-8cdd-d7a74390accc" providerId="ADAL" clId="{5A92E221-0849-4B4E-9D1D-69D0D28872BB}" dt="2023-10-11T07:11:17.833" v="700" actId="47"/>
        <pc:sldMkLst>
          <pc:docMk/>
          <pc:sldMk cId="996343777" sldId="2245"/>
        </pc:sldMkLst>
        <pc:spChg chg="add mod">
          <ac:chgData name="Richard Ball" userId="c2c6c2dd-6ddc-437e-8cdd-d7a74390accc" providerId="ADAL" clId="{5A92E221-0849-4B4E-9D1D-69D0D28872BB}" dt="2023-10-09T08:43:53.849" v="261" actId="1076"/>
          <ac:spMkLst>
            <pc:docMk/>
            <pc:sldMk cId="996343777" sldId="2245"/>
            <ac:spMk id="2" creationId="{A4D23648-BB74-8B95-45C9-B62F45472EC9}"/>
          </ac:spMkLst>
        </pc:spChg>
      </pc:sldChg>
      <pc:sldChg chg="del">
        <pc:chgData name="Richard Ball" userId="c2c6c2dd-6ddc-437e-8cdd-d7a74390accc" providerId="ADAL" clId="{5A92E221-0849-4B4E-9D1D-69D0D28872BB}" dt="2023-10-11T07:13:12.583" v="703" actId="47"/>
        <pc:sldMkLst>
          <pc:docMk/>
          <pc:sldMk cId="2552457014" sldId="2246"/>
        </pc:sldMkLst>
      </pc:sldChg>
      <pc:sldChg chg="del ord">
        <pc:chgData name="Richard Ball" userId="c2c6c2dd-6ddc-437e-8cdd-d7a74390accc" providerId="ADAL" clId="{5A92E221-0849-4B4E-9D1D-69D0D28872BB}" dt="2023-10-11T07:38:39.231" v="1364" actId="47"/>
        <pc:sldMkLst>
          <pc:docMk/>
          <pc:sldMk cId="2260674720" sldId="2247"/>
        </pc:sldMkLst>
      </pc:sldChg>
      <pc:sldChg chg="del">
        <pc:chgData name="Richard Ball" userId="c2c6c2dd-6ddc-437e-8cdd-d7a74390accc" providerId="ADAL" clId="{5A92E221-0849-4B4E-9D1D-69D0D28872BB}" dt="2023-10-11T07:11:18.244" v="701" actId="47"/>
        <pc:sldMkLst>
          <pc:docMk/>
          <pc:sldMk cId="3658584388" sldId="2248"/>
        </pc:sldMkLst>
      </pc:sldChg>
      <pc:sldChg chg="delSp new del mod">
        <pc:chgData name="Richard Ball" userId="c2c6c2dd-6ddc-437e-8cdd-d7a74390accc" providerId="ADAL" clId="{5A92E221-0849-4B4E-9D1D-69D0D28872BB}" dt="2023-10-09T07:45:52.387" v="75" actId="47"/>
        <pc:sldMkLst>
          <pc:docMk/>
          <pc:sldMk cId="88360908" sldId="2249"/>
        </pc:sldMkLst>
        <pc:spChg chg="del">
          <ac:chgData name="Richard Ball" userId="c2c6c2dd-6ddc-437e-8cdd-d7a74390accc" providerId="ADAL" clId="{5A92E221-0849-4B4E-9D1D-69D0D28872BB}" dt="2023-10-09T07:45:49.935" v="73" actId="478"/>
          <ac:spMkLst>
            <pc:docMk/>
            <pc:sldMk cId="88360908" sldId="2249"/>
            <ac:spMk id="2" creationId="{1D054911-947A-61B5-31E4-7FC1F3A138A0}"/>
          </ac:spMkLst>
        </pc:spChg>
        <pc:spChg chg="del">
          <ac:chgData name="Richard Ball" userId="c2c6c2dd-6ddc-437e-8cdd-d7a74390accc" providerId="ADAL" clId="{5A92E221-0849-4B4E-9D1D-69D0D28872BB}" dt="2023-10-09T07:45:49.935" v="73" actId="478"/>
          <ac:spMkLst>
            <pc:docMk/>
            <pc:sldMk cId="88360908" sldId="2249"/>
            <ac:spMk id="3" creationId="{650CAA0C-7454-F0E8-6702-26E046744667}"/>
          </ac:spMkLst>
        </pc:spChg>
      </pc:sldChg>
      <pc:sldChg chg="new del">
        <pc:chgData name="Richard Ball" userId="c2c6c2dd-6ddc-437e-8cdd-d7a74390accc" providerId="ADAL" clId="{5A92E221-0849-4B4E-9D1D-69D0D28872BB}" dt="2023-10-09T07:01:55.406" v="3" actId="47"/>
        <pc:sldMkLst>
          <pc:docMk/>
          <pc:sldMk cId="215971459" sldId="2249"/>
        </pc:sldMkLst>
      </pc:sldChg>
      <pc:sldChg chg="modSp new del mod">
        <pc:chgData name="Richard Ball" userId="c2c6c2dd-6ddc-437e-8cdd-d7a74390accc" providerId="ADAL" clId="{5A92E221-0849-4B4E-9D1D-69D0D28872BB}" dt="2023-10-09T07:45:26.261" v="71" actId="680"/>
        <pc:sldMkLst>
          <pc:docMk/>
          <pc:sldMk cId="1052354586" sldId="2249"/>
        </pc:sldMkLst>
        <pc:spChg chg="mod">
          <ac:chgData name="Richard Ball" userId="c2c6c2dd-6ddc-437e-8cdd-d7a74390accc" providerId="ADAL" clId="{5A92E221-0849-4B4E-9D1D-69D0D28872BB}" dt="2023-10-09T07:45:24.270" v="70" actId="20577"/>
          <ac:spMkLst>
            <pc:docMk/>
            <pc:sldMk cId="1052354586" sldId="2249"/>
            <ac:spMk id="2" creationId="{D4AC2199-D4D3-7E88-35AD-4E748BF5F9DC}"/>
          </ac:spMkLst>
        </pc:spChg>
      </pc:sldChg>
      <pc:sldChg chg="add del">
        <pc:chgData name="Richard Ball" userId="c2c6c2dd-6ddc-437e-8cdd-d7a74390accc" providerId="ADAL" clId="{5A92E221-0849-4B4E-9D1D-69D0D28872BB}" dt="2023-10-11T07:11:09.053" v="699" actId="47"/>
        <pc:sldMkLst>
          <pc:docMk/>
          <pc:sldMk cId="3998887200" sldId="2250"/>
        </pc:sldMkLst>
      </pc:sldChg>
      <pc:sldChg chg="add del">
        <pc:chgData name="Richard Ball" userId="c2c6c2dd-6ddc-437e-8cdd-d7a74390accc" providerId="ADAL" clId="{5A92E221-0849-4B4E-9D1D-69D0D28872BB}" dt="2023-10-11T07:11:09.053" v="699" actId="47"/>
        <pc:sldMkLst>
          <pc:docMk/>
          <pc:sldMk cId="909745582" sldId="2251"/>
        </pc:sldMkLst>
      </pc:sldChg>
      <pc:sldChg chg="new">
        <pc:chgData name="Richard Ball" userId="c2c6c2dd-6ddc-437e-8cdd-d7a74390accc" providerId="ADAL" clId="{5A92E221-0849-4B4E-9D1D-69D0D28872BB}" dt="2023-10-09T08:42:25.240" v="95" actId="680"/>
        <pc:sldMkLst>
          <pc:docMk/>
          <pc:sldMk cId="2975475824" sldId="2252"/>
        </pc:sldMkLst>
      </pc:sldChg>
      <pc:sldChg chg="add">
        <pc:chgData name="Richard Ball" userId="c2c6c2dd-6ddc-437e-8cdd-d7a74390accc" providerId="ADAL" clId="{5A92E221-0849-4B4E-9D1D-69D0D28872BB}" dt="2023-10-11T06:56:41.224" v="262"/>
        <pc:sldMkLst>
          <pc:docMk/>
          <pc:sldMk cId="76906369" sldId="2253"/>
        </pc:sldMkLst>
      </pc:sldChg>
      <pc:sldChg chg="add">
        <pc:chgData name="Richard Ball" userId="c2c6c2dd-6ddc-437e-8cdd-d7a74390accc" providerId="ADAL" clId="{5A92E221-0849-4B4E-9D1D-69D0D28872BB}" dt="2023-10-11T06:56:41.224" v="262"/>
        <pc:sldMkLst>
          <pc:docMk/>
          <pc:sldMk cId="409448622" sldId="2254"/>
        </pc:sldMkLst>
      </pc:sldChg>
      <pc:sldChg chg="delSp modSp add mod setBg delDesignElem">
        <pc:chgData name="Richard Ball" userId="c2c6c2dd-6ddc-437e-8cdd-d7a74390accc" providerId="ADAL" clId="{5A92E221-0849-4B4E-9D1D-69D0D28872BB}" dt="2023-10-11T07:26:51.284" v="718" actId="13926"/>
        <pc:sldMkLst>
          <pc:docMk/>
          <pc:sldMk cId="3937715544" sldId="2255"/>
        </pc:sldMkLst>
        <pc:spChg chg="mod">
          <ac:chgData name="Richard Ball" userId="c2c6c2dd-6ddc-437e-8cdd-d7a74390accc" providerId="ADAL" clId="{5A92E221-0849-4B4E-9D1D-69D0D28872BB}" dt="2023-10-11T07:26:39.769" v="715" actId="13926"/>
          <ac:spMkLst>
            <pc:docMk/>
            <pc:sldMk cId="3937715544" sldId="2255"/>
            <ac:spMk id="2" creationId="{A4D23648-BB74-8B95-45C9-B62F45472EC9}"/>
          </ac:spMkLst>
        </pc:spChg>
        <pc:spChg chg="mod">
          <ac:chgData name="Richard Ball" userId="c2c6c2dd-6ddc-437e-8cdd-d7a74390accc" providerId="ADAL" clId="{5A92E221-0849-4B4E-9D1D-69D0D28872BB}" dt="2023-10-11T07:26:51.284" v="718" actId="13926"/>
          <ac:spMkLst>
            <pc:docMk/>
            <pc:sldMk cId="3937715544" sldId="2255"/>
            <ac:spMk id="3" creationId="{E5F6DB77-4D59-7045-8BC6-A599266DD24F}"/>
          </ac:spMkLst>
        </pc:spChg>
        <pc:spChg chg="del">
          <ac:chgData name="Richard Ball" userId="c2c6c2dd-6ddc-437e-8cdd-d7a74390accc" providerId="ADAL" clId="{5A92E221-0849-4B4E-9D1D-69D0D28872BB}" dt="2023-10-11T06:56:53.377" v="265"/>
          <ac:spMkLst>
            <pc:docMk/>
            <pc:sldMk cId="3937715544" sldId="2255"/>
            <ac:spMk id="11" creationId="{04812C46-200A-4DEB-A05E-3ED6C68C2387}"/>
          </ac:spMkLst>
        </pc:spChg>
        <pc:spChg chg="del">
          <ac:chgData name="Richard Ball" userId="c2c6c2dd-6ddc-437e-8cdd-d7a74390accc" providerId="ADAL" clId="{5A92E221-0849-4B4E-9D1D-69D0D28872BB}" dt="2023-10-11T06:56:53.377" v="265"/>
          <ac:spMkLst>
            <pc:docMk/>
            <pc:sldMk cId="3937715544" sldId="2255"/>
            <ac:spMk id="13" creationId="{D1EA859B-E555-4109-94F3-6700E046E008}"/>
          </ac:spMkLst>
        </pc:spChg>
        <pc:picChg chg="mod">
          <ac:chgData name="Richard Ball" userId="c2c6c2dd-6ddc-437e-8cdd-d7a74390accc" providerId="ADAL" clId="{5A92E221-0849-4B4E-9D1D-69D0D28872BB}" dt="2023-10-11T06:56:59.694" v="266" actId="14100"/>
          <ac:picMkLst>
            <pc:docMk/>
            <pc:sldMk cId="3937715544" sldId="2255"/>
            <ac:picMk id="6" creationId="{8A137BD2-841A-91E3-4C74-89E63981CA73}"/>
          </ac:picMkLst>
        </pc:picChg>
      </pc:sldChg>
      <pc:sldChg chg="addSp delSp modSp add mod setBg modAnim delDesignElem">
        <pc:chgData name="Richard Ball" userId="c2c6c2dd-6ddc-437e-8cdd-d7a74390accc" providerId="ADAL" clId="{5A92E221-0849-4B4E-9D1D-69D0D28872BB}" dt="2023-10-11T07:38:32.676" v="1363"/>
        <pc:sldMkLst>
          <pc:docMk/>
          <pc:sldMk cId="3823119220" sldId="2256"/>
        </pc:sldMkLst>
        <pc:spChg chg="add mod">
          <ac:chgData name="Richard Ball" userId="c2c6c2dd-6ddc-437e-8cdd-d7a74390accc" providerId="ADAL" clId="{5A92E221-0849-4B4E-9D1D-69D0D28872BB}" dt="2023-10-11T06:58:30.189" v="288" actId="1076"/>
          <ac:spMkLst>
            <pc:docMk/>
            <pc:sldMk cId="3823119220" sldId="2256"/>
            <ac:spMk id="13" creationId="{8D9A3BE6-AF57-C56E-7DAD-FF26EFA83089}"/>
          </ac:spMkLst>
        </pc:spChg>
        <pc:spChg chg="add mod">
          <ac:chgData name="Richard Ball" userId="c2c6c2dd-6ddc-437e-8cdd-d7a74390accc" providerId="ADAL" clId="{5A92E221-0849-4B4E-9D1D-69D0D28872BB}" dt="2023-10-11T07:38:11.063" v="1356" actId="13926"/>
          <ac:spMkLst>
            <pc:docMk/>
            <pc:sldMk cId="3823119220" sldId="2256"/>
            <ac:spMk id="15" creationId="{92049D80-E0F3-0024-631D-73F01C92C8C0}"/>
          </ac:spMkLst>
        </pc:spChg>
        <pc:spChg chg="del">
          <ac:chgData name="Richard Ball" userId="c2c6c2dd-6ddc-437e-8cdd-d7a74390accc" providerId="ADAL" clId="{5A92E221-0849-4B4E-9D1D-69D0D28872BB}" dt="2023-10-11T06:56:53.377" v="265"/>
          <ac:spMkLst>
            <pc:docMk/>
            <pc:sldMk cId="3823119220" sldId="2256"/>
            <ac:spMk id="1033" creationId="{80CCAACE-815D-4A79-875A-B7EFC28F7D2B}"/>
          </ac:spMkLst>
        </pc:spChg>
        <pc:cxnChg chg="add mod">
          <ac:chgData name="Richard Ball" userId="c2c6c2dd-6ddc-437e-8cdd-d7a74390accc" providerId="ADAL" clId="{5A92E221-0849-4B4E-9D1D-69D0D28872BB}" dt="2023-10-11T06:58:11.411" v="273" actId="14100"/>
          <ac:cxnSpMkLst>
            <pc:docMk/>
            <pc:sldMk cId="3823119220" sldId="2256"/>
            <ac:cxnSpMk id="3" creationId="{95B501B7-4272-2D97-0001-A4B756158FFB}"/>
          </ac:cxnSpMkLst>
        </pc:cxnChg>
      </pc:sldChg>
      <pc:sldChg chg="modSp add mod ord modAnim">
        <pc:chgData name="Richard Ball" userId="c2c6c2dd-6ddc-437e-8cdd-d7a74390accc" providerId="ADAL" clId="{5A92E221-0849-4B4E-9D1D-69D0D28872BB}" dt="2023-10-11T07:06:32.036" v="659"/>
        <pc:sldMkLst>
          <pc:docMk/>
          <pc:sldMk cId="2124835710" sldId="2257"/>
        </pc:sldMkLst>
        <pc:spChg chg="mod">
          <ac:chgData name="Richard Ball" userId="c2c6c2dd-6ddc-437e-8cdd-d7a74390accc" providerId="ADAL" clId="{5A92E221-0849-4B4E-9D1D-69D0D28872BB}" dt="2023-10-11T07:00:21.917" v="316" actId="20577"/>
          <ac:spMkLst>
            <pc:docMk/>
            <pc:sldMk cId="2124835710" sldId="2257"/>
            <ac:spMk id="2" creationId="{027D97E8-534A-CD11-1C7F-281CCA4048F7}"/>
          </ac:spMkLst>
        </pc:spChg>
        <pc:spChg chg="mod">
          <ac:chgData name="Richard Ball" userId="c2c6c2dd-6ddc-437e-8cdd-d7a74390accc" providerId="ADAL" clId="{5A92E221-0849-4B4E-9D1D-69D0D28872BB}" dt="2023-10-11T07:05:38.570" v="656" actId="207"/>
          <ac:spMkLst>
            <pc:docMk/>
            <pc:sldMk cId="2124835710" sldId="2257"/>
            <ac:spMk id="3" creationId="{22C8AD81-B065-2261-3548-F39742A3A363}"/>
          </ac:spMkLst>
        </pc:spChg>
      </pc:sldChg>
      <pc:sldChg chg="addSp delSp modSp new mod modNotesTx">
        <pc:chgData name="Richard Ball" userId="c2c6c2dd-6ddc-437e-8cdd-d7a74390accc" providerId="ADAL" clId="{5A92E221-0849-4B4E-9D1D-69D0D28872BB}" dt="2023-10-13T06:37:41.540" v="1928" actId="20577"/>
        <pc:sldMkLst>
          <pc:docMk/>
          <pc:sldMk cId="2013856870" sldId="2258"/>
        </pc:sldMkLst>
        <pc:spChg chg="del">
          <ac:chgData name="Richard Ball" userId="c2c6c2dd-6ddc-437e-8cdd-d7a74390accc" providerId="ADAL" clId="{5A92E221-0849-4B4E-9D1D-69D0D28872BB}" dt="2023-10-11T07:06:38.509" v="661" actId="478"/>
          <ac:spMkLst>
            <pc:docMk/>
            <pc:sldMk cId="2013856870" sldId="2258"/>
            <ac:spMk id="2" creationId="{EE2DD0AD-C9F1-DA06-D063-A5655E056E95}"/>
          </ac:spMkLst>
        </pc:spChg>
        <pc:spChg chg="del">
          <ac:chgData name="Richard Ball" userId="c2c6c2dd-6ddc-437e-8cdd-d7a74390accc" providerId="ADAL" clId="{5A92E221-0849-4B4E-9D1D-69D0D28872BB}" dt="2023-10-11T07:06:38.509" v="661" actId="478"/>
          <ac:spMkLst>
            <pc:docMk/>
            <pc:sldMk cId="2013856870" sldId="2258"/>
            <ac:spMk id="3" creationId="{39481C41-7651-D5AE-7C9C-D29DF76E2BE2}"/>
          </ac:spMkLst>
        </pc:spChg>
        <pc:spChg chg="add mod">
          <ac:chgData name="Richard Ball" userId="c2c6c2dd-6ddc-437e-8cdd-d7a74390accc" providerId="ADAL" clId="{5A92E221-0849-4B4E-9D1D-69D0D28872BB}" dt="2023-10-11T07:10:50.535" v="695" actId="1076"/>
          <ac:spMkLst>
            <pc:docMk/>
            <pc:sldMk cId="2013856870" sldId="2258"/>
            <ac:spMk id="6" creationId="{137EF8F5-64C2-6E42-4D03-0A96794AC7F7}"/>
          </ac:spMkLst>
        </pc:spChg>
        <pc:spChg chg="add mod">
          <ac:chgData name="Richard Ball" userId="c2c6c2dd-6ddc-437e-8cdd-d7a74390accc" providerId="ADAL" clId="{5A92E221-0849-4B4E-9D1D-69D0D28872BB}" dt="2023-10-11T07:10:56.789" v="698" actId="20577"/>
          <ac:spMkLst>
            <pc:docMk/>
            <pc:sldMk cId="2013856870" sldId="2258"/>
            <ac:spMk id="7" creationId="{7955D0E3-7399-2BA5-5F35-4A815A94625A}"/>
          </ac:spMkLst>
        </pc:spChg>
        <pc:picChg chg="add del mod">
          <ac:chgData name="Richard Ball" userId="c2c6c2dd-6ddc-437e-8cdd-d7a74390accc" providerId="ADAL" clId="{5A92E221-0849-4B4E-9D1D-69D0D28872BB}" dt="2023-10-11T07:07:01.871" v="666" actId="478"/>
          <ac:picMkLst>
            <pc:docMk/>
            <pc:sldMk cId="2013856870" sldId="2258"/>
            <ac:picMk id="4" creationId="{0548319E-BDAD-B386-647A-8C9276B9F236}"/>
          </ac:picMkLst>
        </pc:picChg>
        <pc:picChg chg="add del mod">
          <ac:chgData name="Richard Ball" userId="c2c6c2dd-6ddc-437e-8cdd-d7a74390accc" providerId="ADAL" clId="{5A92E221-0849-4B4E-9D1D-69D0D28872BB}" dt="2023-10-11T07:07:02.700" v="667" actId="478"/>
          <ac:picMkLst>
            <pc:docMk/>
            <pc:sldMk cId="2013856870" sldId="2258"/>
            <ac:picMk id="5" creationId="{074BC32E-35C1-65B9-9241-88031A4A2558}"/>
          </ac:picMkLst>
        </pc:picChg>
        <pc:picChg chg="add mod">
          <ac:chgData name="Richard Ball" userId="c2c6c2dd-6ddc-437e-8cdd-d7a74390accc" providerId="ADAL" clId="{5A92E221-0849-4B4E-9D1D-69D0D28872BB}" dt="2023-10-11T07:07:58.995" v="673" actId="14100"/>
          <ac:picMkLst>
            <pc:docMk/>
            <pc:sldMk cId="2013856870" sldId="2258"/>
            <ac:picMk id="1026" creationId="{C9647C1E-EC77-57A1-51C8-A7926DD38B5C}"/>
          </ac:picMkLst>
        </pc:picChg>
      </pc:sldChg>
      <pc:sldChg chg="new">
        <pc:chgData name="Richard Ball" userId="c2c6c2dd-6ddc-437e-8cdd-d7a74390accc" providerId="ADAL" clId="{5A92E221-0849-4B4E-9D1D-69D0D28872BB}" dt="2023-10-11T07:13:07.799" v="702" actId="680"/>
        <pc:sldMkLst>
          <pc:docMk/>
          <pc:sldMk cId="2941776059" sldId="2259"/>
        </pc:sldMkLst>
      </pc:sldChg>
      <pc:sldChg chg="delSp modSp new mod">
        <pc:chgData name="Richard Ball" userId="c2c6c2dd-6ddc-437e-8cdd-d7a74390accc" providerId="ADAL" clId="{5A92E221-0849-4B4E-9D1D-69D0D28872BB}" dt="2023-10-11T07:41:38.705" v="1403" actId="1076"/>
        <pc:sldMkLst>
          <pc:docMk/>
          <pc:sldMk cId="905275521" sldId="2260"/>
        </pc:sldMkLst>
        <pc:spChg chg="mod">
          <ac:chgData name="Richard Ball" userId="c2c6c2dd-6ddc-437e-8cdd-d7a74390accc" providerId="ADAL" clId="{5A92E221-0849-4B4E-9D1D-69D0D28872BB}" dt="2023-10-11T07:41:38.705" v="1403" actId="1076"/>
          <ac:spMkLst>
            <pc:docMk/>
            <pc:sldMk cId="905275521" sldId="2260"/>
            <ac:spMk id="2" creationId="{F0D69567-D05E-325D-954B-EBE73719B693}"/>
          </ac:spMkLst>
        </pc:spChg>
        <pc:spChg chg="del mod">
          <ac:chgData name="Richard Ball" userId="c2c6c2dd-6ddc-437e-8cdd-d7a74390accc" providerId="ADAL" clId="{5A92E221-0849-4B4E-9D1D-69D0D28872BB}" dt="2023-10-11T07:41:29.592" v="1395" actId="478"/>
          <ac:spMkLst>
            <pc:docMk/>
            <pc:sldMk cId="905275521" sldId="2260"/>
            <ac:spMk id="3" creationId="{394310A7-9BE2-7176-BB91-561A87AFCBF9}"/>
          </ac:spMkLst>
        </pc:spChg>
      </pc:sldChg>
      <pc:sldChg chg="modSp add mod modAnim">
        <pc:chgData name="Richard Ball" userId="c2c6c2dd-6ddc-437e-8cdd-d7a74390accc" providerId="ADAL" clId="{5A92E221-0849-4B4E-9D1D-69D0D28872BB}" dt="2023-10-13T06:36:48.143" v="1895" actId="113"/>
        <pc:sldMkLst>
          <pc:docMk/>
          <pc:sldMk cId="2760407312" sldId="2261"/>
        </pc:sldMkLst>
        <pc:spChg chg="mod">
          <ac:chgData name="Richard Ball" userId="c2c6c2dd-6ddc-437e-8cdd-d7a74390accc" providerId="ADAL" clId="{5A92E221-0849-4B4E-9D1D-69D0D28872BB}" dt="2023-10-13T06:36:48.143" v="1895" actId="113"/>
          <ac:spMkLst>
            <pc:docMk/>
            <pc:sldMk cId="2760407312" sldId="2261"/>
            <ac:spMk id="3" creationId="{22C8AD81-B065-2261-3548-F39742A3A363}"/>
          </ac:spMkLst>
        </pc:spChg>
      </pc:sldChg>
      <pc:sldChg chg="delSp new del mod">
        <pc:chgData name="Richard Ball" userId="c2c6c2dd-6ddc-437e-8cdd-d7a74390accc" providerId="ADAL" clId="{5A92E221-0849-4B4E-9D1D-69D0D28872BB}" dt="2023-10-11T07:42:08.686" v="1407" actId="47"/>
        <pc:sldMkLst>
          <pc:docMk/>
          <pc:sldMk cId="2082045221" sldId="2262"/>
        </pc:sldMkLst>
        <pc:spChg chg="del">
          <ac:chgData name="Richard Ball" userId="c2c6c2dd-6ddc-437e-8cdd-d7a74390accc" providerId="ADAL" clId="{5A92E221-0849-4B4E-9D1D-69D0D28872BB}" dt="2023-10-11T07:41:52.170" v="1405" actId="478"/>
          <ac:spMkLst>
            <pc:docMk/>
            <pc:sldMk cId="2082045221" sldId="2262"/>
            <ac:spMk id="2" creationId="{EC1B296D-3D07-E60F-4107-26C63983C08E}"/>
          </ac:spMkLst>
        </pc:spChg>
        <pc:spChg chg="del">
          <ac:chgData name="Richard Ball" userId="c2c6c2dd-6ddc-437e-8cdd-d7a74390accc" providerId="ADAL" clId="{5A92E221-0849-4B4E-9D1D-69D0D28872BB}" dt="2023-10-11T07:41:52.170" v="1405" actId="478"/>
          <ac:spMkLst>
            <pc:docMk/>
            <pc:sldMk cId="2082045221" sldId="2262"/>
            <ac:spMk id="3" creationId="{C54C3D11-71CA-7C57-7532-B2CF26F64180}"/>
          </ac:spMkLst>
        </pc:spChg>
      </pc:sldChg>
      <pc:sldChg chg="addSp modSp add mod modNotes">
        <pc:chgData name="Richard Ball" userId="c2c6c2dd-6ddc-437e-8cdd-d7a74390accc" providerId="ADAL" clId="{5A92E221-0849-4B4E-9D1D-69D0D28872BB}" dt="2023-10-11T07:43:19.279" v="1413" actId="20577"/>
        <pc:sldMkLst>
          <pc:docMk/>
          <pc:sldMk cId="2766177007" sldId="2262"/>
        </pc:sldMkLst>
        <pc:picChg chg="add mod replST">
          <ac:chgData name="Richard Ball" userId="c2c6c2dd-6ddc-437e-8cdd-d7a74390accc" providerId="ADAL" clId="{5A92E221-0849-4B4E-9D1D-69D0D28872BB}" dt="2023-10-11T07:43:19.180" v="1411"/>
          <ac:picMkLst>
            <pc:docMk/>
            <pc:sldMk cId="2766177007" sldId="2262"/>
            <ac:picMk id="3" creationId="{F4CC486F-02B3-974C-842C-662C40540378}"/>
          </ac:picMkLst>
        </pc:picChg>
      </pc:sldChg>
      <pc:sldChg chg="delSp modSp add mod delAnim">
        <pc:chgData name="Richard Ball" userId="c2c6c2dd-6ddc-437e-8cdd-d7a74390accc" providerId="ADAL" clId="{5A92E221-0849-4B4E-9D1D-69D0D28872BB}" dt="2023-10-11T09:39:08.620" v="1424" actId="478"/>
        <pc:sldMkLst>
          <pc:docMk/>
          <pc:sldMk cId="76302292" sldId="2263"/>
        </pc:sldMkLst>
        <pc:spChg chg="del mod">
          <ac:chgData name="Richard Ball" userId="c2c6c2dd-6ddc-437e-8cdd-d7a74390accc" providerId="ADAL" clId="{5A92E221-0849-4B4E-9D1D-69D0D28872BB}" dt="2023-10-11T09:39:08.620" v="1424" actId="478"/>
          <ac:spMkLst>
            <pc:docMk/>
            <pc:sldMk cId="76302292" sldId="2263"/>
            <ac:spMk id="15" creationId="{92049D80-E0F3-0024-631D-73F01C92C8C0}"/>
          </ac:spMkLst>
        </pc:spChg>
      </pc:sldChg>
      <pc:sldChg chg="delSp add mod delAnim">
        <pc:chgData name="Richard Ball" userId="c2c6c2dd-6ddc-437e-8cdd-d7a74390accc" providerId="ADAL" clId="{5A92E221-0849-4B4E-9D1D-69D0D28872BB}" dt="2023-10-11T09:39:55.254" v="1426" actId="478"/>
        <pc:sldMkLst>
          <pc:docMk/>
          <pc:sldMk cId="969944140" sldId="2264"/>
        </pc:sldMkLst>
        <pc:spChg chg="del">
          <ac:chgData name="Richard Ball" userId="c2c6c2dd-6ddc-437e-8cdd-d7a74390accc" providerId="ADAL" clId="{5A92E221-0849-4B4E-9D1D-69D0D28872BB}" dt="2023-10-11T09:39:55.254" v="1426" actId="478"/>
          <ac:spMkLst>
            <pc:docMk/>
            <pc:sldMk cId="969944140" sldId="2264"/>
            <ac:spMk id="4" creationId="{3D5A8150-9EA3-465F-A078-1D2CFC3BCC7F}"/>
          </ac:spMkLst>
        </pc:spChg>
        <pc:spChg chg="del">
          <ac:chgData name="Richard Ball" userId="c2c6c2dd-6ddc-437e-8cdd-d7a74390accc" providerId="ADAL" clId="{5A92E221-0849-4B4E-9D1D-69D0D28872BB}" dt="2023-10-11T09:39:55.254" v="1426" actId="478"/>
          <ac:spMkLst>
            <pc:docMk/>
            <pc:sldMk cId="969944140" sldId="2264"/>
            <ac:spMk id="6" creationId="{3BD61C57-3DED-4721-B5D4-C276348F5569}"/>
          </ac:spMkLst>
        </pc:spChg>
        <pc:spChg chg="del">
          <ac:chgData name="Richard Ball" userId="c2c6c2dd-6ddc-437e-8cdd-d7a74390accc" providerId="ADAL" clId="{5A92E221-0849-4B4E-9D1D-69D0D28872BB}" dt="2023-10-11T09:39:55.254" v="1426" actId="478"/>
          <ac:spMkLst>
            <pc:docMk/>
            <pc:sldMk cId="969944140" sldId="2264"/>
            <ac:spMk id="7" creationId="{D120937F-9201-4A35-B336-5380DA5797B6}"/>
          </ac:spMkLst>
        </pc:spChg>
      </pc:sldChg>
      <pc:sldChg chg="addSp delSp modSp new mod modAnim modNotesTx">
        <pc:chgData name="Richard Ball" userId="c2c6c2dd-6ddc-437e-8cdd-d7a74390accc" providerId="ADAL" clId="{5A92E221-0849-4B4E-9D1D-69D0D28872BB}" dt="2023-10-11T09:49:27.672" v="1737" actId="20577"/>
        <pc:sldMkLst>
          <pc:docMk/>
          <pc:sldMk cId="2434942805" sldId="2265"/>
        </pc:sldMkLst>
        <pc:spChg chg="del">
          <ac:chgData name="Richard Ball" userId="c2c6c2dd-6ddc-437e-8cdd-d7a74390accc" providerId="ADAL" clId="{5A92E221-0849-4B4E-9D1D-69D0D28872BB}" dt="2023-10-11T09:46:15.849" v="1600" actId="478"/>
          <ac:spMkLst>
            <pc:docMk/>
            <pc:sldMk cId="2434942805" sldId="2265"/>
            <ac:spMk id="2" creationId="{8043D3C4-6BCE-EF9A-85E3-62CE1C2F5EDA}"/>
          </ac:spMkLst>
        </pc:spChg>
        <pc:spChg chg="mod">
          <ac:chgData name="Richard Ball" userId="c2c6c2dd-6ddc-437e-8cdd-d7a74390accc" providerId="ADAL" clId="{5A92E221-0849-4B4E-9D1D-69D0D28872BB}" dt="2023-10-11T09:46:47.722" v="1673" actId="1076"/>
          <ac:spMkLst>
            <pc:docMk/>
            <pc:sldMk cId="2434942805" sldId="2265"/>
            <ac:spMk id="3" creationId="{500ECBBA-102D-A833-2250-A626A7A79C90}"/>
          </ac:spMkLst>
        </pc:spChg>
        <pc:spChg chg="add mod">
          <ac:chgData name="Richard Ball" userId="c2c6c2dd-6ddc-437e-8cdd-d7a74390accc" providerId="ADAL" clId="{5A92E221-0849-4B4E-9D1D-69D0D28872BB}" dt="2023-10-11T09:48:51.716" v="1699" actId="12"/>
          <ac:spMkLst>
            <pc:docMk/>
            <pc:sldMk cId="2434942805" sldId="2265"/>
            <ac:spMk id="5" creationId="{36DD6263-E648-612C-D428-690BE6CEDD45}"/>
          </ac:spMkLst>
        </pc:spChg>
        <pc:picChg chg="add mod">
          <ac:chgData name="Richard Ball" userId="c2c6c2dd-6ddc-437e-8cdd-d7a74390accc" providerId="ADAL" clId="{5A92E221-0849-4B4E-9D1D-69D0D28872BB}" dt="2023-10-11T09:47:41.095" v="1678" actId="1076"/>
          <ac:picMkLst>
            <pc:docMk/>
            <pc:sldMk cId="2434942805" sldId="2265"/>
            <ac:picMk id="1026" creationId="{85809207-EB10-3C1B-3555-BDA6F7354710}"/>
          </ac:picMkLst>
        </pc:picChg>
      </pc:sldChg>
      <pc:sldChg chg="add modNotesTx">
        <pc:chgData name="Richard Ball" userId="c2c6c2dd-6ddc-437e-8cdd-d7a74390accc" providerId="ADAL" clId="{5A92E221-0849-4B4E-9D1D-69D0D28872BB}" dt="2023-10-11T09:59:10.894" v="1842" actId="20577"/>
        <pc:sldMkLst>
          <pc:docMk/>
          <pc:sldMk cId="3802549087" sldId="2266"/>
        </pc:sldMkLst>
      </pc:sldChg>
      <pc:sldChg chg="addSp delSp modSp new del mod">
        <pc:chgData name="Richard Ball" userId="c2c6c2dd-6ddc-437e-8cdd-d7a74390accc" providerId="ADAL" clId="{5A92E221-0849-4B4E-9D1D-69D0D28872BB}" dt="2023-10-11T09:51:37.071" v="1757" actId="47"/>
        <pc:sldMkLst>
          <pc:docMk/>
          <pc:sldMk cId="2109037974" sldId="2267"/>
        </pc:sldMkLst>
        <pc:spChg chg="del">
          <ac:chgData name="Richard Ball" userId="c2c6c2dd-6ddc-437e-8cdd-d7a74390accc" providerId="ADAL" clId="{5A92E221-0849-4B4E-9D1D-69D0D28872BB}" dt="2023-10-11T09:51:23.614" v="1753" actId="478"/>
          <ac:spMkLst>
            <pc:docMk/>
            <pc:sldMk cId="2109037974" sldId="2267"/>
            <ac:spMk id="2" creationId="{B9C696E2-4662-EA4C-3C47-1DF5B589B9F5}"/>
          </ac:spMkLst>
        </pc:spChg>
        <pc:spChg chg="del">
          <ac:chgData name="Richard Ball" userId="c2c6c2dd-6ddc-437e-8cdd-d7a74390accc" providerId="ADAL" clId="{5A92E221-0849-4B4E-9D1D-69D0D28872BB}" dt="2023-10-11T09:51:23.614" v="1753" actId="478"/>
          <ac:spMkLst>
            <pc:docMk/>
            <pc:sldMk cId="2109037974" sldId="2267"/>
            <ac:spMk id="3" creationId="{F1C83E5E-62E2-BD5C-7F6D-786FB4D46962}"/>
          </ac:spMkLst>
        </pc:spChg>
        <pc:picChg chg="add mod modCrop">
          <ac:chgData name="Richard Ball" userId="c2c6c2dd-6ddc-437e-8cdd-d7a74390accc" providerId="ADAL" clId="{5A92E221-0849-4B4E-9D1D-69D0D28872BB}" dt="2023-10-11T09:51:33.426" v="1756" actId="732"/>
          <ac:picMkLst>
            <pc:docMk/>
            <pc:sldMk cId="2109037974" sldId="2267"/>
            <ac:picMk id="5" creationId="{B7F7C4D4-7FA2-1C49-47FA-ED44D883EE94}"/>
          </ac:picMkLst>
        </pc:picChg>
      </pc:sldChg>
      <pc:sldChg chg="modSp new mod">
        <pc:chgData name="Richard Ball" userId="c2c6c2dd-6ddc-437e-8cdd-d7a74390accc" providerId="ADAL" clId="{5A92E221-0849-4B4E-9D1D-69D0D28872BB}" dt="2023-10-13T06:39:17.121" v="1931" actId="20577"/>
        <pc:sldMkLst>
          <pc:docMk/>
          <pc:sldMk cId="3079773874" sldId="2267"/>
        </pc:sldMkLst>
        <pc:spChg chg="mod">
          <ac:chgData name="Richard Ball" userId="c2c6c2dd-6ddc-437e-8cdd-d7a74390accc" providerId="ADAL" clId="{5A92E221-0849-4B4E-9D1D-69D0D28872BB}" dt="2023-10-13T06:39:17.121" v="1931" actId="20577"/>
          <ac:spMkLst>
            <pc:docMk/>
            <pc:sldMk cId="3079773874" sldId="2267"/>
            <ac:spMk id="2" creationId="{CFAA9A3F-EA0D-89FD-AF82-F52E7C7361CA}"/>
          </ac:spMkLst>
        </pc:spChg>
      </pc:sldChg>
      <pc:sldChg chg="modSp new mod">
        <pc:chgData name="Richard Ball" userId="c2c6c2dd-6ddc-437e-8cdd-d7a74390accc" providerId="ADAL" clId="{5A92E221-0849-4B4E-9D1D-69D0D28872BB}" dt="2023-10-13T09:24:13.337" v="1938" actId="20577"/>
        <pc:sldMkLst>
          <pc:docMk/>
          <pc:sldMk cId="2649741528" sldId="2268"/>
        </pc:sldMkLst>
        <pc:spChg chg="mod">
          <ac:chgData name="Richard Ball" userId="c2c6c2dd-6ddc-437e-8cdd-d7a74390accc" providerId="ADAL" clId="{5A92E221-0849-4B4E-9D1D-69D0D28872BB}" dt="2023-10-13T09:24:13.337" v="1938" actId="20577"/>
          <ac:spMkLst>
            <pc:docMk/>
            <pc:sldMk cId="2649741528" sldId="2268"/>
            <ac:spMk id="2" creationId="{976DF1C7-549A-C807-5427-CBDBBABFC484}"/>
          </ac:spMkLst>
        </pc:spChg>
      </pc:sldChg>
      <pc:sldChg chg="modSp new mod">
        <pc:chgData name="Richard Ball" userId="c2c6c2dd-6ddc-437e-8cdd-d7a74390accc" providerId="ADAL" clId="{5A92E221-0849-4B4E-9D1D-69D0D28872BB}" dt="2023-10-13T09:45:52.419" v="2002" actId="20577"/>
        <pc:sldMkLst>
          <pc:docMk/>
          <pc:sldMk cId="1098003400" sldId="2269"/>
        </pc:sldMkLst>
        <pc:spChg chg="mod">
          <ac:chgData name="Richard Ball" userId="c2c6c2dd-6ddc-437e-8cdd-d7a74390accc" providerId="ADAL" clId="{5A92E221-0849-4B4E-9D1D-69D0D28872BB}" dt="2023-10-13T09:45:52.419" v="2002" actId="20577"/>
          <ac:spMkLst>
            <pc:docMk/>
            <pc:sldMk cId="1098003400" sldId="2269"/>
            <ac:spMk id="2" creationId="{9CBC279D-AC67-F5DA-EF37-1DFA63B2B7F5}"/>
          </ac:spMkLst>
        </pc:spChg>
      </pc:sldChg>
    </pc:docChg>
  </pc:docChgLst>
  <pc:docChgLst>
    <pc:chgData name="Richard Ball" userId="c2c6c2dd-6ddc-437e-8cdd-d7a74390accc" providerId="ADAL" clId="{92BC3DE1-13CA-4E5E-928D-B2687CEAE9E6}"/>
    <pc:docChg chg="custSel addSld delSld modSld sldOrd">
      <pc:chgData name="Richard Ball" userId="c2c6c2dd-6ddc-437e-8cdd-d7a74390accc" providerId="ADAL" clId="{92BC3DE1-13CA-4E5E-928D-B2687CEAE9E6}" dt="2022-11-03T14:30:40.141" v="434" actId="1076"/>
      <pc:docMkLst>
        <pc:docMk/>
      </pc:docMkLst>
      <pc:sldChg chg="modSp">
        <pc:chgData name="Richard Ball" userId="c2c6c2dd-6ddc-437e-8cdd-d7a74390accc" providerId="ADAL" clId="{92BC3DE1-13CA-4E5E-928D-B2687CEAE9E6}" dt="2022-11-03T13:31:32.354" v="329" actId="1076"/>
        <pc:sldMkLst>
          <pc:docMk/>
          <pc:sldMk cId="1997239845" sldId="265"/>
        </pc:sldMkLst>
        <pc:spChg chg="mod">
          <ac:chgData name="Richard Ball" userId="c2c6c2dd-6ddc-437e-8cdd-d7a74390accc" providerId="ADAL" clId="{92BC3DE1-13CA-4E5E-928D-B2687CEAE9E6}" dt="2022-11-03T13:31:32.354" v="329" actId="1076"/>
          <ac:spMkLst>
            <pc:docMk/>
            <pc:sldMk cId="1997239845" sldId="265"/>
            <ac:spMk id="4" creationId="{6F4BF3B0-077D-4C04-972D-85235520D362}"/>
          </ac:spMkLst>
        </pc:spChg>
      </pc:sldChg>
      <pc:sldChg chg="addSp">
        <pc:chgData name="Richard Ball" userId="c2c6c2dd-6ddc-437e-8cdd-d7a74390accc" providerId="ADAL" clId="{92BC3DE1-13CA-4E5E-928D-B2687CEAE9E6}" dt="2022-11-01T11:38:33.242" v="240"/>
        <pc:sldMkLst>
          <pc:docMk/>
          <pc:sldMk cId="2996269816" sldId="295"/>
        </pc:sldMkLst>
        <pc:inkChg chg="add">
          <ac:chgData name="Richard Ball" userId="c2c6c2dd-6ddc-437e-8cdd-d7a74390accc" providerId="ADAL" clId="{92BC3DE1-13CA-4E5E-928D-B2687CEAE9E6}" dt="2022-11-01T11:38:33.242" v="240"/>
          <ac:inkMkLst>
            <pc:docMk/>
            <pc:sldMk cId="2996269816" sldId="295"/>
            <ac:inkMk id="5" creationId="{EC578BF5-00D1-749D-FD13-E834CB78D994}"/>
          </ac:inkMkLst>
        </pc:inkChg>
      </pc:sldChg>
      <pc:sldChg chg="addSp">
        <pc:chgData name="Richard Ball" userId="c2c6c2dd-6ddc-437e-8cdd-d7a74390accc" providerId="ADAL" clId="{92BC3DE1-13CA-4E5E-928D-B2687CEAE9E6}" dt="2022-11-01T11:38:33.242" v="240"/>
        <pc:sldMkLst>
          <pc:docMk/>
          <pc:sldMk cId="2601759753" sldId="296"/>
        </pc:sldMkLst>
        <pc:inkChg chg="add">
          <ac:chgData name="Richard Ball" userId="c2c6c2dd-6ddc-437e-8cdd-d7a74390accc" providerId="ADAL" clId="{92BC3DE1-13CA-4E5E-928D-B2687CEAE9E6}" dt="2022-11-01T11:38:33.242" v="240"/>
          <ac:inkMkLst>
            <pc:docMk/>
            <pc:sldMk cId="2601759753" sldId="296"/>
            <ac:inkMk id="6" creationId="{E6B96BE6-5C79-A0AF-1B9B-50AB687B95C1}"/>
          </ac:inkMkLst>
        </pc:inkChg>
      </pc:sldChg>
      <pc:sldChg chg="addSp">
        <pc:chgData name="Richard Ball" userId="c2c6c2dd-6ddc-437e-8cdd-d7a74390accc" providerId="ADAL" clId="{92BC3DE1-13CA-4E5E-928D-B2687CEAE9E6}" dt="2022-11-01T11:38:33.242" v="240"/>
        <pc:sldMkLst>
          <pc:docMk/>
          <pc:sldMk cId="2082765991" sldId="299"/>
        </pc:sldMkLst>
        <pc:inkChg chg="add">
          <ac:chgData name="Richard Ball" userId="c2c6c2dd-6ddc-437e-8cdd-d7a74390accc" providerId="ADAL" clId="{92BC3DE1-13CA-4E5E-928D-B2687CEAE9E6}" dt="2022-11-01T11:38:33.242" v="240"/>
          <ac:inkMkLst>
            <pc:docMk/>
            <pc:sldMk cId="2082765991" sldId="299"/>
            <ac:inkMk id="5" creationId="{9B55A81D-2128-3D59-73D1-20F00EF98F04}"/>
          </ac:inkMkLst>
        </pc:inkChg>
      </pc:sldChg>
      <pc:sldChg chg="addSp">
        <pc:chgData name="Richard Ball" userId="c2c6c2dd-6ddc-437e-8cdd-d7a74390accc" providerId="ADAL" clId="{92BC3DE1-13CA-4E5E-928D-B2687CEAE9E6}" dt="2022-11-01T11:38:33.242" v="240"/>
        <pc:sldMkLst>
          <pc:docMk/>
          <pc:sldMk cId="3046626624" sldId="2213"/>
        </pc:sldMkLst>
        <pc:inkChg chg="add">
          <ac:chgData name="Richard Ball" userId="c2c6c2dd-6ddc-437e-8cdd-d7a74390accc" providerId="ADAL" clId="{92BC3DE1-13CA-4E5E-928D-B2687CEAE9E6}" dt="2022-11-01T11:38:33.242" v="240"/>
          <ac:inkMkLst>
            <pc:docMk/>
            <pc:sldMk cId="3046626624" sldId="2213"/>
            <ac:inkMk id="3" creationId="{800CFA94-B05C-B376-CAD5-2C9D36647DAF}"/>
          </ac:inkMkLst>
        </pc:inkChg>
      </pc:sldChg>
      <pc:sldChg chg="addSp">
        <pc:chgData name="Richard Ball" userId="c2c6c2dd-6ddc-437e-8cdd-d7a74390accc" providerId="ADAL" clId="{92BC3DE1-13CA-4E5E-928D-B2687CEAE9E6}" dt="2022-11-01T11:38:33.242" v="240"/>
        <pc:sldMkLst>
          <pc:docMk/>
          <pc:sldMk cId="59174028" sldId="2218"/>
        </pc:sldMkLst>
        <pc:inkChg chg="add">
          <ac:chgData name="Richard Ball" userId="c2c6c2dd-6ddc-437e-8cdd-d7a74390accc" providerId="ADAL" clId="{92BC3DE1-13CA-4E5E-928D-B2687CEAE9E6}" dt="2022-11-01T11:38:33.242" v="240"/>
          <ac:inkMkLst>
            <pc:docMk/>
            <pc:sldMk cId="59174028" sldId="2218"/>
            <ac:inkMk id="4" creationId="{C4EDA95C-3C1E-F083-CF27-0105948B06DE}"/>
          </ac:inkMkLst>
        </pc:inkChg>
      </pc:sldChg>
      <pc:sldChg chg="addSp">
        <pc:chgData name="Richard Ball" userId="c2c6c2dd-6ddc-437e-8cdd-d7a74390accc" providerId="ADAL" clId="{92BC3DE1-13CA-4E5E-928D-B2687CEAE9E6}" dt="2022-11-01T11:38:33.242" v="240"/>
        <pc:sldMkLst>
          <pc:docMk/>
          <pc:sldMk cId="1458684950" sldId="2223"/>
        </pc:sldMkLst>
        <pc:inkChg chg="add">
          <ac:chgData name="Richard Ball" userId="c2c6c2dd-6ddc-437e-8cdd-d7a74390accc" providerId="ADAL" clId="{92BC3DE1-13CA-4E5E-928D-B2687CEAE9E6}" dt="2022-11-01T11:38:33.242" v="240"/>
          <ac:inkMkLst>
            <pc:docMk/>
            <pc:sldMk cId="1458684950" sldId="2223"/>
            <ac:inkMk id="3" creationId="{0A45F149-6F88-B532-40F0-78A8434A2D27}"/>
          </ac:inkMkLst>
        </pc:inkChg>
      </pc:sldChg>
      <pc:sldChg chg="modSp">
        <pc:chgData name="Richard Ball" userId="c2c6c2dd-6ddc-437e-8cdd-d7a74390accc" providerId="ADAL" clId="{92BC3DE1-13CA-4E5E-928D-B2687CEAE9E6}" dt="2022-11-03T13:30:37.101" v="328" actId="20577"/>
        <pc:sldMkLst>
          <pc:docMk/>
          <pc:sldMk cId="2785194673" sldId="2230"/>
        </pc:sldMkLst>
        <pc:spChg chg="mod">
          <ac:chgData name="Richard Ball" userId="c2c6c2dd-6ddc-437e-8cdd-d7a74390accc" providerId="ADAL" clId="{92BC3DE1-13CA-4E5E-928D-B2687CEAE9E6}" dt="2022-11-03T13:30:37.101" v="328" actId="20577"/>
          <ac:spMkLst>
            <pc:docMk/>
            <pc:sldMk cId="2785194673" sldId="2230"/>
            <ac:spMk id="4" creationId="{3D5A8150-9EA3-465F-A078-1D2CFC3BCC7F}"/>
          </ac:spMkLst>
        </pc:spChg>
      </pc:sldChg>
      <pc:sldChg chg="modSp">
        <pc:chgData name="Richard Ball" userId="c2c6c2dd-6ddc-437e-8cdd-d7a74390accc" providerId="ADAL" clId="{92BC3DE1-13CA-4E5E-928D-B2687CEAE9E6}" dt="2022-11-03T13:30:30.941" v="318" actId="20577"/>
        <pc:sldMkLst>
          <pc:docMk/>
          <pc:sldMk cId="34693917" sldId="2231"/>
        </pc:sldMkLst>
        <pc:spChg chg="mod">
          <ac:chgData name="Richard Ball" userId="c2c6c2dd-6ddc-437e-8cdd-d7a74390accc" providerId="ADAL" clId="{92BC3DE1-13CA-4E5E-928D-B2687CEAE9E6}" dt="2022-11-03T13:30:30.941" v="318" actId="20577"/>
          <ac:spMkLst>
            <pc:docMk/>
            <pc:sldMk cId="34693917" sldId="2231"/>
            <ac:spMk id="2" creationId="{04FC044D-306C-4491-B7D6-73ACCE27ECEA}"/>
          </ac:spMkLst>
        </pc:spChg>
      </pc:sldChg>
      <pc:sldChg chg="modSp mod">
        <pc:chgData name="Richard Ball" userId="c2c6c2dd-6ddc-437e-8cdd-d7a74390accc" providerId="ADAL" clId="{92BC3DE1-13CA-4E5E-928D-B2687CEAE9E6}" dt="2022-11-01T10:55:52.527" v="234" actId="20577"/>
        <pc:sldMkLst>
          <pc:docMk/>
          <pc:sldMk cId="3872003847" sldId="2236"/>
        </pc:sldMkLst>
        <pc:spChg chg="mod">
          <ac:chgData name="Richard Ball" userId="c2c6c2dd-6ddc-437e-8cdd-d7a74390accc" providerId="ADAL" clId="{92BC3DE1-13CA-4E5E-928D-B2687CEAE9E6}" dt="2022-11-01T10:55:52.527" v="234" actId="20577"/>
          <ac:spMkLst>
            <pc:docMk/>
            <pc:sldMk cId="3872003847" sldId="2236"/>
            <ac:spMk id="2" creationId="{5D92F374-BB9F-513A-79C9-B60800FB72F8}"/>
          </ac:spMkLst>
        </pc:spChg>
      </pc:sldChg>
      <pc:sldChg chg="modSp ord">
        <pc:chgData name="Richard Ball" userId="c2c6c2dd-6ddc-437e-8cdd-d7a74390accc" providerId="ADAL" clId="{92BC3DE1-13CA-4E5E-928D-B2687CEAE9E6}" dt="2022-11-01T12:09:52.037" v="247" actId="5793"/>
        <pc:sldMkLst>
          <pc:docMk/>
          <pc:sldMk cId="3624440296" sldId="2238"/>
        </pc:sldMkLst>
        <pc:spChg chg="mod">
          <ac:chgData name="Richard Ball" userId="c2c6c2dd-6ddc-437e-8cdd-d7a74390accc" providerId="ADAL" clId="{92BC3DE1-13CA-4E5E-928D-B2687CEAE9E6}" dt="2022-11-01T12:09:52.037" v="247" actId="5793"/>
          <ac:spMkLst>
            <pc:docMk/>
            <pc:sldMk cId="3624440296" sldId="2238"/>
            <ac:spMk id="3" creationId="{22C8AD81-B065-2261-3548-F39742A3A363}"/>
          </ac:spMkLst>
        </pc:spChg>
      </pc:sldChg>
      <pc:sldChg chg="addSp delSp modSp new del mod ord modShow">
        <pc:chgData name="Richard Ball" userId="c2c6c2dd-6ddc-437e-8cdd-d7a74390accc" providerId="ADAL" clId="{92BC3DE1-13CA-4E5E-928D-B2687CEAE9E6}" dt="2022-11-01T10:54:07.378" v="126" actId="47"/>
        <pc:sldMkLst>
          <pc:docMk/>
          <pc:sldMk cId="924934075" sldId="2242"/>
        </pc:sldMkLst>
        <pc:spChg chg="del">
          <ac:chgData name="Richard Ball" userId="c2c6c2dd-6ddc-437e-8cdd-d7a74390accc" providerId="ADAL" clId="{92BC3DE1-13CA-4E5E-928D-B2687CEAE9E6}" dt="2022-11-01T08:13:58.115" v="3" actId="478"/>
          <ac:spMkLst>
            <pc:docMk/>
            <pc:sldMk cId="924934075" sldId="2242"/>
            <ac:spMk id="2" creationId="{E4044F61-58BD-B059-8EF0-55675EDAEE4E}"/>
          </ac:spMkLst>
        </pc:spChg>
        <pc:spChg chg="del">
          <ac:chgData name="Richard Ball" userId="c2c6c2dd-6ddc-437e-8cdd-d7a74390accc" providerId="ADAL" clId="{92BC3DE1-13CA-4E5E-928D-B2687CEAE9E6}" dt="2022-11-01T08:13:58.115" v="3" actId="478"/>
          <ac:spMkLst>
            <pc:docMk/>
            <pc:sldMk cId="924934075" sldId="2242"/>
            <ac:spMk id="3" creationId="{FAA0604F-EB84-9296-6FBC-8BE4908C58E3}"/>
          </ac:spMkLst>
        </pc:spChg>
        <pc:grpChg chg="mod">
          <ac:chgData name="Richard Ball" userId="c2c6c2dd-6ddc-437e-8cdd-d7a74390accc" providerId="ADAL" clId="{92BC3DE1-13CA-4E5E-928D-B2687CEAE9E6}" dt="2022-11-01T10:50:09.164" v="119"/>
          <ac:grpSpMkLst>
            <pc:docMk/>
            <pc:sldMk cId="924934075" sldId="2242"/>
            <ac:grpSpMk id="9" creationId="{C59080E2-EA90-AD87-5F9A-F921654006DD}"/>
          </ac:grpSpMkLst>
        </pc:grpChg>
        <pc:grpChg chg="del mod">
          <ac:chgData name="Richard Ball" userId="c2c6c2dd-6ddc-437e-8cdd-d7a74390accc" providerId="ADAL" clId="{92BC3DE1-13CA-4E5E-928D-B2687CEAE9E6}" dt="2022-11-01T08:15:19.843" v="37"/>
          <ac:grpSpMkLst>
            <pc:docMk/>
            <pc:sldMk cId="924934075" sldId="2242"/>
            <ac:grpSpMk id="11" creationId="{C5545942-7EAA-29C8-EF2E-60B9398D5305}"/>
          </ac:grpSpMkLst>
        </pc:grpChg>
        <pc:grpChg chg="mod">
          <ac:chgData name="Richard Ball" userId="c2c6c2dd-6ddc-437e-8cdd-d7a74390accc" providerId="ADAL" clId="{92BC3DE1-13CA-4E5E-928D-B2687CEAE9E6}" dt="2022-11-01T10:50:12.772" v="124"/>
          <ac:grpSpMkLst>
            <pc:docMk/>
            <pc:sldMk cId="924934075" sldId="2242"/>
            <ac:grpSpMk id="14" creationId="{26355315-EC43-C05B-8E56-2C8F3648C210}"/>
          </ac:grpSpMkLst>
        </pc:grpChg>
        <pc:grpChg chg="del mod">
          <ac:chgData name="Richard Ball" userId="c2c6c2dd-6ddc-437e-8cdd-d7a74390accc" providerId="ADAL" clId="{92BC3DE1-13CA-4E5E-928D-B2687CEAE9E6}" dt="2022-11-01T08:15:23.907" v="44"/>
          <ac:grpSpMkLst>
            <pc:docMk/>
            <pc:sldMk cId="924934075" sldId="2242"/>
            <ac:grpSpMk id="20" creationId="{2F74042C-2C77-8AAE-1027-B7A60578EFA6}"/>
          </ac:grpSpMkLst>
        </pc:grpChg>
        <pc:grpChg chg="del mod">
          <ac:chgData name="Richard Ball" userId="c2c6c2dd-6ddc-437e-8cdd-d7a74390accc" providerId="ADAL" clId="{92BC3DE1-13CA-4E5E-928D-B2687CEAE9E6}" dt="2022-11-01T08:16:01.086" v="52"/>
          <ac:grpSpMkLst>
            <pc:docMk/>
            <pc:sldMk cId="924934075" sldId="2242"/>
            <ac:grpSpMk id="27" creationId="{7DF6CA32-F49E-EDFD-4AFB-F1CB5AE63988}"/>
          </ac:grpSpMkLst>
        </pc:grpChg>
        <pc:grpChg chg="mod">
          <ac:chgData name="Richard Ball" userId="c2c6c2dd-6ddc-437e-8cdd-d7a74390accc" providerId="ADAL" clId="{92BC3DE1-13CA-4E5E-928D-B2687CEAE9E6}" dt="2022-11-01T08:16:21.742" v="60"/>
          <ac:grpSpMkLst>
            <pc:docMk/>
            <pc:sldMk cId="924934075" sldId="2242"/>
            <ac:grpSpMk id="3073" creationId="{9E2BDE88-449F-AC83-B3E7-58D2A815CD70}"/>
          </ac:grpSpMkLst>
        </pc:grpChg>
        <pc:grpChg chg="mod">
          <ac:chgData name="Richard Ball" userId="c2c6c2dd-6ddc-437e-8cdd-d7a74390accc" providerId="ADAL" clId="{92BC3DE1-13CA-4E5E-928D-B2687CEAE9E6}" dt="2022-11-01T08:16:29.373" v="70"/>
          <ac:grpSpMkLst>
            <pc:docMk/>
            <pc:sldMk cId="924934075" sldId="2242"/>
            <ac:grpSpMk id="3084" creationId="{14ACE232-5B14-C498-1D79-1748AD177D86}"/>
          </ac:grpSpMkLst>
        </pc:grpChg>
        <pc:grpChg chg="del mod">
          <ac:chgData name="Richard Ball" userId="c2c6c2dd-6ddc-437e-8cdd-d7a74390accc" providerId="ADAL" clId="{92BC3DE1-13CA-4E5E-928D-B2687CEAE9E6}" dt="2022-11-01T08:16:52.145" v="84"/>
          <ac:grpSpMkLst>
            <pc:docMk/>
            <pc:sldMk cId="924934075" sldId="2242"/>
            <ac:grpSpMk id="3092" creationId="{7C7CB54F-304F-2B49-CF66-0A8D8B13868C}"/>
          </ac:grpSpMkLst>
        </pc:grpChg>
        <pc:grpChg chg="mod">
          <ac:chgData name="Richard Ball" userId="c2c6c2dd-6ddc-437e-8cdd-d7a74390accc" providerId="ADAL" clId="{92BC3DE1-13CA-4E5E-928D-B2687CEAE9E6}" dt="2022-11-01T08:18:20.168" v="91"/>
          <ac:grpSpMkLst>
            <pc:docMk/>
            <pc:sldMk cId="924934075" sldId="2242"/>
            <ac:grpSpMk id="3097" creationId="{519A025C-A77A-C83F-175B-7C0BA7E65FF5}"/>
          </ac:grpSpMkLst>
        </pc:grpChg>
        <pc:grpChg chg="mod">
          <ac:chgData name="Richard Ball" userId="c2c6c2dd-6ddc-437e-8cdd-d7a74390accc" providerId="ADAL" clId="{92BC3DE1-13CA-4E5E-928D-B2687CEAE9E6}" dt="2022-11-01T08:18:32.818" v="100"/>
          <ac:grpSpMkLst>
            <pc:docMk/>
            <pc:sldMk cId="924934075" sldId="2242"/>
            <ac:grpSpMk id="3106" creationId="{FD0E3C27-DC0F-2C7B-129B-3F9C33185624}"/>
          </ac:grpSpMkLst>
        </pc:grpChg>
        <pc:grpChg chg="mod">
          <ac:chgData name="Richard Ball" userId="c2c6c2dd-6ddc-437e-8cdd-d7a74390accc" providerId="ADAL" clId="{92BC3DE1-13CA-4E5E-928D-B2687CEAE9E6}" dt="2022-11-01T08:18:39.913" v="110"/>
          <ac:grpSpMkLst>
            <pc:docMk/>
            <pc:sldMk cId="924934075" sldId="2242"/>
            <ac:grpSpMk id="3116" creationId="{3581493E-FEBF-FAC4-CF5E-E39EA6629C8C}"/>
          </ac:grpSpMkLst>
        </pc:grpChg>
        <pc:picChg chg="add mod">
          <ac:chgData name="Richard Ball" userId="c2c6c2dd-6ddc-437e-8cdd-d7a74390accc" providerId="ADAL" clId="{92BC3DE1-13CA-4E5E-928D-B2687CEAE9E6}" dt="2022-11-01T08:14:09.473" v="9" actId="1076"/>
          <ac:picMkLst>
            <pc:docMk/>
            <pc:sldMk cId="924934075" sldId="2242"/>
            <ac:picMk id="3074" creationId="{F3B8FF90-03BF-B753-4A97-0B66CBF4F5A8}"/>
          </ac:picMkLst>
        </pc:picChg>
        <pc:inkChg chg="add mod">
          <ac:chgData name="Richard Ball" userId="c2c6c2dd-6ddc-437e-8cdd-d7a74390accc" providerId="ADAL" clId="{92BC3DE1-13CA-4E5E-928D-B2687CEAE9E6}" dt="2022-11-01T10:50:09.164" v="119"/>
          <ac:inkMkLst>
            <pc:docMk/>
            <pc:sldMk cId="924934075" sldId="2242"/>
            <ac:inkMk id="2" creationId="{2A93ACCE-B267-8D0D-D886-AE1E5C3B35D5}"/>
          </ac:inkMkLst>
        </pc:inkChg>
        <pc:inkChg chg="add mod">
          <ac:chgData name="Richard Ball" userId="c2c6c2dd-6ddc-437e-8cdd-d7a74390accc" providerId="ADAL" clId="{92BC3DE1-13CA-4E5E-928D-B2687CEAE9E6}" dt="2022-11-01T10:50:09.164" v="119"/>
          <ac:inkMkLst>
            <pc:docMk/>
            <pc:sldMk cId="924934075" sldId="2242"/>
            <ac:inkMk id="3" creationId="{F07F37E2-D694-3898-54EA-6026B33454C4}"/>
          </ac:inkMkLst>
        </pc:inkChg>
        <pc:inkChg chg="add del mod">
          <ac:chgData name="Richard Ball" userId="c2c6c2dd-6ddc-437e-8cdd-d7a74390accc" providerId="ADAL" clId="{92BC3DE1-13CA-4E5E-928D-B2687CEAE9E6}" dt="2022-11-01T08:15:19.211" v="36"/>
          <ac:inkMkLst>
            <pc:docMk/>
            <pc:sldMk cId="924934075" sldId="2242"/>
            <ac:inkMk id="4" creationId="{59898608-DD9E-214B-7E3A-9C47E4145436}"/>
          </ac:inkMkLst>
        </pc:inkChg>
        <pc:inkChg chg="add mod">
          <ac:chgData name="Richard Ball" userId="c2c6c2dd-6ddc-437e-8cdd-d7a74390accc" providerId="ADAL" clId="{92BC3DE1-13CA-4E5E-928D-B2687CEAE9E6}" dt="2022-11-01T10:50:09.164" v="119"/>
          <ac:inkMkLst>
            <pc:docMk/>
            <pc:sldMk cId="924934075" sldId="2242"/>
            <ac:inkMk id="4" creationId="{A4E09C29-A4D2-C398-DB5C-5230F4D66E17}"/>
          </ac:inkMkLst>
        </pc:inkChg>
        <pc:inkChg chg="add del mod">
          <ac:chgData name="Richard Ball" userId="c2c6c2dd-6ddc-437e-8cdd-d7a74390accc" providerId="ADAL" clId="{92BC3DE1-13CA-4E5E-928D-B2687CEAE9E6}" dt="2022-11-01T08:15:19.843" v="37"/>
          <ac:inkMkLst>
            <pc:docMk/>
            <pc:sldMk cId="924934075" sldId="2242"/>
            <ac:inkMk id="5" creationId="{0F6F3618-B49B-8540-8E72-8F279390E4DA}"/>
          </ac:inkMkLst>
        </pc:inkChg>
        <pc:inkChg chg="add mod">
          <ac:chgData name="Richard Ball" userId="c2c6c2dd-6ddc-437e-8cdd-d7a74390accc" providerId="ADAL" clId="{92BC3DE1-13CA-4E5E-928D-B2687CEAE9E6}" dt="2022-11-01T10:50:09.164" v="119"/>
          <ac:inkMkLst>
            <pc:docMk/>
            <pc:sldMk cId="924934075" sldId="2242"/>
            <ac:inkMk id="5" creationId="{6930111D-46D0-DB7F-73C7-86C482731D88}"/>
          </ac:inkMkLst>
        </pc:inkChg>
        <pc:inkChg chg="add del mod">
          <ac:chgData name="Richard Ball" userId="c2c6c2dd-6ddc-437e-8cdd-d7a74390accc" providerId="ADAL" clId="{92BC3DE1-13CA-4E5E-928D-B2687CEAE9E6}" dt="2022-11-01T08:15:19.844" v="38"/>
          <ac:inkMkLst>
            <pc:docMk/>
            <pc:sldMk cId="924934075" sldId="2242"/>
            <ac:inkMk id="6" creationId="{9F915C5E-DE95-01D5-B088-AFE305431737}"/>
          </ac:inkMkLst>
        </pc:inkChg>
        <pc:inkChg chg="add mod">
          <ac:chgData name="Richard Ball" userId="c2c6c2dd-6ddc-437e-8cdd-d7a74390accc" providerId="ADAL" clId="{92BC3DE1-13CA-4E5E-928D-B2687CEAE9E6}" dt="2022-11-01T10:50:09.164" v="119"/>
          <ac:inkMkLst>
            <pc:docMk/>
            <pc:sldMk cId="924934075" sldId="2242"/>
            <ac:inkMk id="6" creationId="{F2213E8E-8007-9F93-9729-F689EA56625F}"/>
          </ac:inkMkLst>
        </pc:inkChg>
        <pc:inkChg chg="add mod">
          <ac:chgData name="Richard Ball" userId="c2c6c2dd-6ddc-437e-8cdd-d7a74390accc" providerId="ADAL" clId="{92BC3DE1-13CA-4E5E-928D-B2687CEAE9E6}" dt="2022-11-01T10:50:09.164" v="119"/>
          <ac:inkMkLst>
            <pc:docMk/>
            <pc:sldMk cId="924934075" sldId="2242"/>
            <ac:inkMk id="7" creationId="{203F71E1-46AB-A66B-115B-AC32B32793F4}"/>
          </ac:inkMkLst>
        </pc:inkChg>
        <pc:inkChg chg="add del mod">
          <ac:chgData name="Richard Ball" userId="c2c6c2dd-6ddc-437e-8cdd-d7a74390accc" providerId="ADAL" clId="{92BC3DE1-13CA-4E5E-928D-B2687CEAE9E6}" dt="2022-11-01T08:15:19.210" v="35"/>
          <ac:inkMkLst>
            <pc:docMk/>
            <pc:sldMk cId="924934075" sldId="2242"/>
            <ac:inkMk id="7" creationId="{F18A1976-5552-CE36-DB00-2D2CCD1C4127}"/>
          </ac:inkMkLst>
        </pc:inkChg>
        <pc:inkChg chg="add mod">
          <ac:chgData name="Richard Ball" userId="c2c6c2dd-6ddc-437e-8cdd-d7a74390accc" providerId="ADAL" clId="{92BC3DE1-13CA-4E5E-928D-B2687CEAE9E6}" dt="2022-11-01T10:50:09.164" v="119"/>
          <ac:inkMkLst>
            <pc:docMk/>
            <pc:sldMk cId="924934075" sldId="2242"/>
            <ac:inkMk id="8" creationId="{D93C2E74-986C-82DB-BA2A-D13B9D51C3AD}"/>
          </ac:inkMkLst>
        </pc:inkChg>
        <pc:inkChg chg="add del mod">
          <ac:chgData name="Richard Ball" userId="c2c6c2dd-6ddc-437e-8cdd-d7a74390accc" providerId="ADAL" clId="{92BC3DE1-13CA-4E5E-928D-B2687CEAE9E6}" dt="2022-11-01T08:15:19.209" v="34"/>
          <ac:inkMkLst>
            <pc:docMk/>
            <pc:sldMk cId="924934075" sldId="2242"/>
            <ac:inkMk id="8" creationId="{E045ECDB-7877-6F93-4C80-D3232C323E2D}"/>
          </ac:inkMkLst>
        </pc:inkChg>
        <pc:inkChg chg="add del">
          <ac:chgData name="Richard Ball" userId="c2c6c2dd-6ddc-437e-8cdd-d7a74390accc" providerId="ADAL" clId="{92BC3DE1-13CA-4E5E-928D-B2687CEAE9E6}" dt="2022-11-01T08:16:52.335" v="86"/>
          <ac:inkMkLst>
            <pc:docMk/>
            <pc:sldMk cId="924934075" sldId="2242"/>
            <ac:inkMk id="9" creationId="{FF94319A-2114-8A15-5AD1-8C8B6A00FC9A}"/>
          </ac:inkMkLst>
        </pc:inkChg>
        <pc:inkChg chg="add mod">
          <ac:chgData name="Richard Ball" userId="c2c6c2dd-6ddc-437e-8cdd-d7a74390accc" providerId="ADAL" clId="{92BC3DE1-13CA-4E5E-928D-B2687CEAE9E6}" dt="2022-11-01T10:50:12.772" v="124"/>
          <ac:inkMkLst>
            <pc:docMk/>
            <pc:sldMk cId="924934075" sldId="2242"/>
            <ac:inkMk id="10" creationId="{3BC13332-996D-4999-9BCB-15CE6053893D}"/>
          </ac:inkMkLst>
        </pc:inkChg>
        <pc:inkChg chg="add del">
          <ac:chgData name="Richard Ball" userId="c2c6c2dd-6ddc-437e-8cdd-d7a74390accc" providerId="ADAL" clId="{92BC3DE1-13CA-4E5E-928D-B2687CEAE9E6}" dt="2022-11-01T08:15:23.168" v="39"/>
          <ac:inkMkLst>
            <pc:docMk/>
            <pc:sldMk cId="924934075" sldId="2242"/>
            <ac:inkMk id="10" creationId="{89153967-74D3-0D08-B1DC-CC19F9C2B024}"/>
          </ac:inkMkLst>
        </pc:inkChg>
        <pc:inkChg chg="add mod">
          <ac:chgData name="Richard Ball" userId="c2c6c2dd-6ddc-437e-8cdd-d7a74390accc" providerId="ADAL" clId="{92BC3DE1-13CA-4E5E-928D-B2687CEAE9E6}" dt="2022-11-01T10:50:12.772" v="124"/>
          <ac:inkMkLst>
            <pc:docMk/>
            <pc:sldMk cId="924934075" sldId="2242"/>
            <ac:inkMk id="11" creationId="{BDB3AD8E-72C5-1026-5E87-88B48E5D0220}"/>
          </ac:inkMkLst>
        </pc:inkChg>
        <pc:inkChg chg="add mod">
          <ac:chgData name="Richard Ball" userId="c2c6c2dd-6ddc-437e-8cdd-d7a74390accc" providerId="ADAL" clId="{92BC3DE1-13CA-4E5E-928D-B2687CEAE9E6}" dt="2022-11-01T10:50:12.772" v="124"/>
          <ac:inkMkLst>
            <pc:docMk/>
            <pc:sldMk cId="924934075" sldId="2242"/>
            <ac:inkMk id="12" creationId="{E262B980-A7F7-515A-A42C-BA441587DF85}"/>
          </ac:inkMkLst>
        </pc:inkChg>
        <pc:inkChg chg="add del mod">
          <ac:chgData name="Richard Ball" userId="c2c6c2dd-6ddc-437e-8cdd-d7a74390accc" providerId="ADAL" clId="{92BC3DE1-13CA-4E5E-928D-B2687CEAE9E6}" dt="2022-11-01T08:15:23.907" v="43"/>
          <ac:inkMkLst>
            <pc:docMk/>
            <pc:sldMk cId="924934075" sldId="2242"/>
            <ac:inkMk id="12" creationId="{FA228F28-A706-B2C8-1C85-224E36387E74}"/>
          </ac:inkMkLst>
        </pc:inkChg>
        <pc:inkChg chg="add mod">
          <ac:chgData name="Richard Ball" userId="c2c6c2dd-6ddc-437e-8cdd-d7a74390accc" providerId="ADAL" clId="{92BC3DE1-13CA-4E5E-928D-B2687CEAE9E6}" dt="2022-11-01T10:50:12.772" v="124"/>
          <ac:inkMkLst>
            <pc:docMk/>
            <pc:sldMk cId="924934075" sldId="2242"/>
            <ac:inkMk id="13" creationId="{3C5CE18E-761E-D68A-0EAF-096D5033A9D9}"/>
          </ac:inkMkLst>
        </pc:inkChg>
        <pc:inkChg chg="add del mod">
          <ac:chgData name="Richard Ball" userId="c2c6c2dd-6ddc-437e-8cdd-d7a74390accc" providerId="ADAL" clId="{92BC3DE1-13CA-4E5E-928D-B2687CEAE9E6}" dt="2022-11-01T08:15:23.907" v="41"/>
          <ac:inkMkLst>
            <pc:docMk/>
            <pc:sldMk cId="924934075" sldId="2242"/>
            <ac:inkMk id="13" creationId="{F89675B5-F1F9-CBDA-E6E9-E99490D6A068}"/>
          </ac:inkMkLst>
        </pc:inkChg>
        <pc:inkChg chg="add del mod">
          <ac:chgData name="Richard Ball" userId="c2c6c2dd-6ddc-437e-8cdd-d7a74390accc" providerId="ADAL" clId="{92BC3DE1-13CA-4E5E-928D-B2687CEAE9E6}" dt="2022-11-01T08:15:23.907" v="45"/>
          <ac:inkMkLst>
            <pc:docMk/>
            <pc:sldMk cId="924934075" sldId="2242"/>
            <ac:inkMk id="14" creationId="{C66FD704-5B5F-21D0-04F5-E898006AD46C}"/>
          </ac:inkMkLst>
        </pc:inkChg>
        <pc:inkChg chg="add">
          <ac:chgData name="Richard Ball" userId="c2c6c2dd-6ddc-437e-8cdd-d7a74390accc" providerId="ADAL" clId="{92BC3DE1-13CA-4E5E-928D-B2687CEAE9E6}" dt="2022-11-01T10:50:24.994" v="125" actId="9405"/>
          <ac:inkMkLst>
            <pc:docMk/>
            <pc:sldMk cId="924934075" sldId="2242"/>
            <ac:inkMk id="15" creationId="{AC61CA17-B17D-B71B-BF3C-F5E3C82C1721}"/>
          </ac:inkMkLst>
        </pc:inkChg>
        <pc:inkChg chg="add del mod">
          <ac:chgData name="Richard Ball" userId="c2c6c2dd-6ddc-437e-8cdd-d7a74390accc" providerId="ADAL" clId="{92BC3DE1-13CA-4E5E-928D-B2687CEAE9E6}" dt="2022-11-01T08:15:23.528" v="40"/>
          <ac:inkMkLst>
            <pc:docMk/>
            <pc:sldMk cId="924934075" sldId="2242"/>
            <ac:inkMk id="15" creationId="{FE12E9B5-B082-E047-C44D-225F75894C4B}"/>
          </ac:inkMkLst>
        </pc:inkChg>
        <pc:inkChg chg="add del mod">
          <ac:chgData name="Richard Ball" userId="c2c6c2dd-6ddc-437e-8cdd-d7a74390accc" providerId="ADAL" clId="{92BC3DE1-13CA-4E5E-928D-B2687CEAE9E6}" dt="2022-11-01T08:15:23.907" v="44"/>
          <ac:inkMkLst>
            <pc:docMk/>
            <pc:sldMk cId="924934075" sldId="2242"/>
            <ac:inkMk id="16" creationId="{05344211-0E99-7C0D-7884-D0A72EF39C90}"/>
          </ac:inkMkLst>
        </pc:inkChg>
        <pc:inkChg chg="add del mod">
          <ac:chgData name="Richard Ball" userId="c2c6c2dd-6ddc-437e-8cdd-d7a74390accc" providerId="ADAL" clId="{92BC3DE1-13CA-4E5E-928D-B2687CEAE9E6}" dt="2022-11-01T08:15:23.907" v="42"/>
          <ac:inkMkLst>
            <pc:docMk/>
            <pc:sldMk cId="924934075" sldId="2242"/>
            <ac:inkMk id="17" creationId="{06DDD9F3-B854-EF23-F997-54057DC12C46}"/>
          </ac:inkMkLst>
        </pc:inkChg>
        <pc:inkChg chg="add del">
          <ac:chgData name="Richard Ball" userId="c2c6c2dd-6ddc-437e-8cdd-d7a74390accc" providerId="ADAL" clId="{92BC3DE1-13CA-4E5E-928D-B2687CEAE9E6}" dt="2022-11-01T08:16:14.907" v="55"/>
          <ac:inkMkLst>
            <pc:docMk/>
            <pc:sldMk cId="924934075" sldId="2242"/>
            <ac:inkMk id="18" creationId="{B40EEEA7-1AC8-CCA7-0C40-69C88FE309BF}"/>
          </ac:inkMkLst>
        </pc:inkChg>
        <pc:inkChg chg="add del">
          <ac:chgData name="Richard Ball" userId="c2c6c2dd-6ddc-437e-8cdd-d7a74390accc" providerId="ADAL" clId="{92BC3DE1-13CA-4E5E-928D-B2687CEAE9E6}" dt="2022-11-01T08:15:59.668" v="47"/>
          <ac:inkMkLst>
            <pc:docMk/>
            <pc:sldMk cId="924934075" sldId="2242"/>
            <ac:inkMk id="19" creationId="{354DCCEC-C978-AA93-9C3F-1702CB88A515}"/>
          </ac:inkMkLst>
        </pc:inkChg>
        <pc:inkChg chg="add del mod">
          <ac:chgData name="Richard Ball" userId="c2c6c2dd-6ddc-437e-8cdd-d7a74390accc" providerId="ADAL" clId="{92BC3DE1-13CA-4E5E-928D-B2687CEAE9E6}" dt="2022-11-01T08:16:01.086" v="52"/>
          <ac:inkMkLst>
            <pc:docMk/>
            <pc:sldMk cId="924934075" sldId="2242"/>
            <ac:inkMk id="21" creationId="{D431D7CB-FA09-B87B-F42C-E6A455D4383A}"/>
          </ac:inkMkLst>
        </pc:inkChg>
        <pc:inkChg chg="add del mod">
          <ac:chgData name="Richard Ball" userId="c2c6c2dd-6ddc-437e-8cdd-d7a74390accc" providerId="ADAL" clId="{92BC3DE1-13CA-4E5E-928D-B2687CEAE9E6}" dt="2022-11-01T08:16:00.480" v="50"/>
          <ac:inkMkLst>
            <pc:docMk/>
            <pc:sldMk cId="924934075" sldId="2242"/>
            <ac:inkMk id="22" creationId="{F8F5D2F0-060B-C77E-9766-FAAF6317E520}"/>
          </ac:inkMkLst>
        </pc:inkChg>
        <pc:inkChg chg="add del mod">
          <ac:chgData name="Richard Ball" userId="c2c6c2dd-6ddc-437e-8cdd-d7a74390accc" providerId="ADAL" clId="{92BC3DE1-13CA-4E5E-928D-B2687CEAE9E6}" dt="2022-11-01T08:16:01.085" v="51"/>
          <ac:inkMkLst>
            <pc:docMk/>
            <pc:sldMk cId="924934075" sldId="2242"/>
            <ac:inkMk id="23" creationId="{7287FB92-AC74-0D76-8D6F-3E2BB757F76B}"/>
          </ac:inkMkLst>
        </pc:inkChg>
        <pc:inkChg chg="add del mod">
          <ac:chgData name="Richard Ball" userId="c2c6c2dd-6ddc-437e-8cdd-d7a74390accc" providerId="ADAL" clId="{92BC3DE1-13CA-4E5E-928D-B2687CEAE9E6}" dt="2022-11-01T08:16:02.914" v="53"/>
          <ac:inkMkLst>
            <pc:docMk/>
            <pc:sldMk cId="924934075" sldId="2242"/>
            <ac:inkMk id="24" creationId="{F35257AE-6693-321A-CD9A-0D4A4A33124B}"/>
          </ac:inkMkLst>
        </pc:inkChg>
        <pc:inkChg chg="add del mod">
          <ac:chgData name="Richard Ball" userId="c2c6c2dd-6ddc-437e-8cdd-d7a74390accc" providerId="ADAL" clId="{92BC3DE1-13CA-4E5E-928D-B2687CEAE9E6}" dt="2022-11-01T08:16:00.270" v="48"/>
          <ac:inkMkLst>
            <pc:docMk/>
            <pc:sldMk cId="924934075" sldId="2242"/>
            <ac:inkMk id="25" creationId="{98E866A0-3CBA-BF46-17F5-78400DF7526E}"/>
          </ac:inkMkLst>
        </pc:inkChg>
        <pc:inkChg chg="add del mod">
          <ac:chgData name="Richard Ball" userId="c2c6c2dd-6ddc-437e-8cdd-d7a74390accc" providerId="ADAL" clId="{92BC3DE1-13CA-4E5E-928D-B2687CEAE9E6}" dt="2022-11-01T08:16:00.271" v="49"/>
          <ac:inkMkLst>
            <pc:docMk/>
            <pc:sldMk cId="924934075" sldId="2242"/>
            <ac:inkMk id="26" creationId="{089E0A1A-69AC-50ED-C97A-00FEED4F6D64}"/>
          </ac:inkMkLst>
        </pc:inkChg>
        <pc:inkChg chg="add del">
          <ac:chgData name="Richard Ball" userId="c2c6c2dd-6ddc-437e-8cdd-d7a74390accc" providerId="ADAL" clId="{92BC3DE1-13CA-4E5E-928D-B2687CEAE9E6}" dt="2022-11-01T08:16:14.159" v="54"/>
          <ac:inkMkLst>
            <pc:docMk/>
            <pc:sldMk cId="924934075" sldId="2242"/>
            <ac:inkMk id="28" creationId="{4F345F6D-6147-DD42-0A43-344F4C85D54B}"/>
          </ac:inkMkLst>
        </pc:inkChg>
        <pc:inkChg chg="add mod">
          <ac:chgData name="Richard Ball" userId="c2c6c2dd-6ddc-437e-8cdd-d7a74390accc" providerId="ADAL" clId="{92BC3DE1-13CA-4E5E-928D-B2687CEAE9E6}" dt="2022-11-01T08:16:21.742" v="60"/>
          <ac:inkMkLst>
            <pc:docMk/>
            <pc:sldMk cId="924934075" sldId="2242"/>
            <ac:inkMk id="29" creationId="{E1A069A1-7C76-0E1D-A575-B66F2B8726CB}"/>
          </ac:inkMkLst>
        </pc:inkChg>
        <pc:inkChg chg="add mod">
          <ac:chgData name="Richard Ball" userId="c2c6c2dd-6ddc-437e-8cdd-d7a74390accc" providerId="ADAL" clId="{92BC3DE1-13CA-4E5E-928D-B2687CEAE9E6}" dt="2022-11-01T08:16:21.742" v="60"/>
          <ac:inkMkLst>
            <pc:docMk/>
            <pc:sldMk cId="924934075" sldId="2242"/>
            <ac:inkMk id="30" creationId="{66736CDB-CDB5-CE11-4DC7-C405ED3D6397}"/>
          </ac:inkMkLst>
        </pc:inkChg>
        <pc:inkChg chg="add mod">
          <ac:chgData name="Richard Ball" userId="c2c6c2dd-6ddc-437e-8cdd-d7a74390accc" providerId="ADAL" clId="{92BC3DE1-13CA-4E5E-928D-B2687CEAE9E6}" dt="2022-11-01T08:16:21.742" v="60"/>
          <ac:inkMkLst>
            <pc:docMk/>
            <pc:sldMk cId="924934075" sldId="2242"/>
            <ac:inkMk id="31" creationId="{A339A2A4-97D3-1F76-1585-2E068EE3981D}"/>
          </ac:inkMkLst>
        </pc:inkChg>
        <pc:inkChg chg="add mod">
          <ac:chgData name="Richard Ball" userId="c2c6c2dd-6ddc-437e-8cdd-d7a74390accc" providerId="ADAL" clId="{92BC3DE1-13CA-4E5E-928D-B2687CEAE9E6}" dt="2022-11-01T08:16:21.742" v="60"/>
          <ac:inkMkLst>
            <pc:docMk/>
            <pc:sldMk cId="924934075" sldId="2242"/>
            <ac:inkMk id="3072" creationId="{5C262D1A-E320-DF1F-9019-A2ECEFF4E3C5}"/>
          </ac:inkMkLst>
        </pc:inkChg>
        <pc:inkChg chg="add">
          <ac:chgData name="Richard Ball" userId="c2c6c2dd-6ddc-437e-8cdd-d7a74390accc" providerId="ADAL" clId="{92BC3DE1-13CA-4E5E-928D-B2687CEAE9E6}" dt="2022-11-01T08:16:24.464" v="61" actId="9405"/>
          <ac:inkMkLst>
            <pc:docMk/>
            <pc:sldMk cId="924934075" sldId="2242"/>
            <ac:inkMk id="3075" creationId="{4564F71B-E93B-6959-8F03-FFA514F39786}"/>
          </ac:inkMkLst>
        </pc:inkChg>
        <pc:inkChg chg="add mod">
          <ac:chgData name="Richard Ball" userId="c2c6c2dd-6ddc-437e-8cdd-d7a74390accc" providerId="ADAL" clId="{92BC3DE1-13CA-4E5E-928D-B2687CEAE9E6}" dt="2022-11-01T08:16:29.373" v="70"/>
          <ac:inkMkLst>
            <pc:docMk/>
            <pc:sldMk cId="924934075" sldId="2242"/>
            <ac:inkMk id="3076" creationId="{1E5F5DDA-E071-4C09-3C07-FCE990A15422}"/>
          </ac:inkMkLst>
        </pc:inkChg>
        <pc:inkChg chg="add mod">
          <ac:chgData name="Richard Ball" userId="c2c6c2dd-6ddc-437e-8cdd-d7a74390accc" providerId="ADAL" clId="{92BC3DE1-13CA-4E5E-928D-B2687CEAE9E6}" dt="2022-11-01T08:16:29.373" v="70"/>
          <ac:inkMkLst>
            <pc:docMk/>
            <pc:sldMk cId="924934075" sldId="2242"/>
            <ac:inkMk id="3077" creationId="{3849D5A3-C634-6ED8-47F6-30D014C19727}"/>
          </ac:inkMkLst>
        </pc:inkChg>
        <pc:inkChg chg="add mod">
          <ac:chgData name="Richard Ball" userId="c2c6c2dd-6ddc-437e-8cdd-d7a74390accc" providerId="ADAL" clId="{92BC3DE1-13CA-4E5E-928D-B2687CEAE9E6}" dt="2022-11-01T08:16:29.373" v="70"/>
          <ac:inkMkLst>
            <pc:docMk/>
            <pc:sldMk cId="924934075" sldId="2242"/>
            <ac:inkMk id="3078" creationId="{A0A21488-B265-48EC-1F52-3DEFECD7D15C}"/>
          </ac:inkMkLst>
        </pc:inkChg>
        <pc:inkChg chg="add mod">
          <ac:chgData name="Richard Ball" userId="c2c6c2dd-6ddc-437e-8cdd-d7a74390accc" providerId="ADAL" clId="{92BC3DE1-13CA-4E5E-928D-B2687CEAE9E6}" dt="2022-11-01T08:16:29.373" v="70"/>
          <ac:inkMkLst>
            <pc:docMk/>
            <pc:sldMk cId="924934075" sldId="2242"/>
            <ac:inkMk id="3079" creationId="{D361A251-F0DB-31AC-8C0D-4AABFA93B179}"/>
          </ac:inkMkLst>
        </pc:inkChg>
        <pc:inkChg chg="add mod">
          <ac:chgData name="Richard Ball" userId="c2c6c2dd-6ddc-437e-8cdd-d7a74390accc" providerId="ADAL" clId="{92BC3DE1-13CA-4E5E-928D-B2687CEAE9E6}" dt="2022-11-01T08:16:29.373" v="70"/>
          <ac:inkMkLst>
            <pc:docMk/>
            <pc:sldMk cId="924934075" sldId="2242"/>
            <ac:inkMk id="3080" creationId="{FC72E476-9688-21D1-D936-C64999DFCD39}"/>
          </ac:inkMkLst>
        </pc:inkChg>
        <pc:inkChg chg="add mod">
          <ac:chgData name="Richard Ball" userId="c2c6c2dd-6ddc-437e-8cdd-d7a74390accc" providerId="ADAL" clId="{92BC3DE1-13CA-4E5E-928D-B2687CEAE9E6}" dt="2022-11-01T08:16:29.373" v="70"/>
          <ac:inkMkLst>
            <pc:docMk/>
            <pc:sldMk cId="924934075" sldId="2242"/>
            <ac:inkMk id="3081" creationId="{A608FE19-4200-7984-FA32-18526D70DA01}"/>
          </ac:inkMkLst>
        </pc:inkChg>
        <pc:inkChg chg="add mod">
          <ac:chgData name="Richard Ball" userId="c2c6c2dd-6ddc-437e-8cdd-d7a74390accc" providerId="ADAL" clId="{92BC3DE1-13CA-4E5E-928D-B2687CEAE9E6}" dt="2022-11-01T08:16:29.373" v="70"/>
          <ac:inkMkLst>
            <pc:docMk/>
            <pc:sldMk cId="924934075" sldId="2242"/>
            <ac:inkMk id="3082" creationId="{FA7AC5F3-CDF3-AD87-980D-2E2819974044}"/>
          </ac:inkMkLst>
        </pc:inkChg>
        <pc:inkChg chg="add mod">
          <ac:chgData name="Richard Ball" userId="c2c6c2dd-6ddc-437e-8cdd-d7a74390accc" providerId="ADAL" clId="{92BC3DE1-13CA-4E5E-928D-B2687CEAE9E6}" dt="2022-11-01T08:16:29.373" v="70"/>
          <ac:inkMkLst>
            <pc:docMk/>
            <pc:sldMk cId="924934075" sldId="2242"/>
            <ac:inkMk id="3083" creationId="{CD8CB99D-A18C-0B5E-F193-047586D3A34B}"/>
          </ac:inkMkLst>
        </pc:inkChg>
        <pc:inkChg chg="add del mod">
          <ac:chgData name="Richard Ball" userId="c2c6c2dd-6ddc-437e-8cdd-d7a74390accc" providerId="ADAL" clId="{92BC3DE1-13CA-4E5E-928D-B2687CEAE9E6}" dt="2022-11-01T08:16:52.145" v="84"/>
          <ac:inkMkLst>
            <pc:docMk/>
            <pc:sldMk cId="924934075" sldId="2242"/>
            <ac:inkMk id="3085" creationId="{2C3DCCE2-0481-2811-2807-7F01AE637D04}"/>
          </ac:inkMkLst>
        </pc:inkChg>
        <pc:inkChg chg="add del mod">
          <ac:chgData name="Richard Ball" userId="c2c6c2dd-6ddc-437e-8cdd-d7a74390accc" providerId="ADAL" clId="{92BC3DE1-13CA-4E5E-928D-B2687CEAE9E6}" dt="2022-11-01T08:16:51.631" v="83"/>
          <ac:inkMkLst>
            <pc:docMk/>
            <pc:sldMk cId="924934075" sldId="2242"/>
            <ac:inkMk id="3086" creationId="{A102067E-893B-73B2-6191-9D77EF5FCC4B}"/>
          </ac:inkMkLst>
        </pc:inkChg>
        <pc:inkChg chg="add del mod">
          <ac:chgData name="Richard Ball" userId="c2c6c2dd-6ddc-437e-8cdd-d7a74390accc" providerId="ADAL" clId="{92BC3DE1-13CA-4E5E-928D-B2687CEAE9E6}" dt="2022-11-01T08:16:51.631" v="82"/>
          <ac:inkMkLst>
            <pc:docMk/>
            <pc:sldMk cId="924934075" sldId="2242"/>
            <ac:inkMk id="3087" creationId="{0377501E-55B8-2085-B0CD-57AB301EA8DE}"/>
          </ac:inkMkLst>
        </pc:inkChg>
        <pc:inkChg chg="add del mod">
          <ac:chgData name="Richard Ball" userId="c2c6c2dd-6ddc-437e-8cdd-d7a74390accc" providerId="ADAL" clId="{92BC3DE1-13CA-4E5E-928D-B2687CEAE9E6}" dt="2022-11-01T08:16:51.240" v="81"/>
          <ac:inkMkLst>
            <pc:docMk/>
            <pc:sldMk cId="924934075" sldId="2242"/>
            <ac:inkMk id="3088" creationId="{0994E857-28E2-B12F-CE95-5F2B907DB5F5}"/>
          </ac:inkMkLst>
        </pc:inkChg>
        <pc:inkChg chg="add del mod">
          <ac:chgData name="Richard Ball" userId="c2c6c2dd-6ddc-437e-8cdd-d7a74390accc" providerId="ADAL" clId="{92BC3DE1-13CA-4E5E-928D-B2687CEAE9E6}" dt="2022-11-01T08:16:51.046" v="80"/>
          <ac:inkMkLst>
            <pc:docMk/>
            <pc:sldMk cId="924934075" sldId="2242"/>
            <ac:inkMk id="3089" creationId="{DD6F4ED2-2E68-305D-9B01-4074C0B04193}"/>
          </ac:inkMkLst>
        </pc:inkChg>
        <pc:inkChg chg="add del mod">
          <ac:chgData name="Richard Ball" userId="c2c6c2dd-6ddc-437e-8cdd-d7a74390accc" providerId="ADAL" clId="{92BC3DE1-13CA-4E5E-928D-B2687CEAE9E6}" dt="2022-11-01T08:16:52.146" v="85"/>
          <ac:inkMkLst>
            <pc:docMk/>
            <pc:sldMk cId="924934075" sldId="2242"/>
            <ac:inkMk id="3090" creationId="{31EBD626-646E-1B65-7337-B14E21546FC9}"/>
          </ac:inkMkLst>
        </pc:inkChg>
        <pc:inkChg chg="add del">
          <ac:chgData name="Richard Ball" userId="c2c6c2dd-6ddc-437e-8cdd-d7a74390accc" providerId="ADAL" clId="{92BC3DE1-13CA-4E5E-928D-B2687CEAE9E6}" dt="2022-11-01T08:16:50.145" v="79"/>
          <ac:inkMkLst>
            <pc:docMk/>
            <pc:sldMk cId="924934075" sldId="2242"/>
            <ac:inkMk id="3091" creationId="{8D434F1F-E0C0-3478-C9EA-B569D5AF7F00}"/>
          </ac:inkMkLst>
        </pc:inkChg>
        <pc:inkChg chg="add mod">
          <ac:chgData name="Richard Ball" userId="c2c6c2dd-6ddc-437e-8cdd-d7a74390accc" providerId="ADAL" clId="{92BC3DE1-13CA-4E5E-928D-B2687CEAE9E6}" dt="2022-11-01T08:18:20.168" v="91"/>
          <ac:inkMkLst>
            <pc:docMk/>
            <pc:sldMk cId="924934075" sldId="2242"/>
            <ac:inkMk id="3093" creationId="{E9270ECB-9C86-1E49-A3FC-273EF7C6648F}"/>
          </ac:inkMkLst>
        </pc:inkChg>
        <pc:inkChg chg="add mod">
          <ac:chgData name="Richard Ball" userId="c2c6c2dd-6ddc-437e-8cdd-d7a74390accc" providerId="ADAL" clId="{92BC3DE1-13CA-4E5E-928D-B2687CEAE9E6}" dt="2022-11-01T08:18:20.168" v="91"/>
          <ac:inkMkLst>
            <pc:docMk/>
            <pc:sldMk cId="924934075" sldId="2242"/>
            <ac:inkMk id="3094" creationId="{ED8EBDAD-9F9D-A07C-5B24-67B142AA9C4C}"/>
          </ac:inkMkLst>
        </pc:inkChg>
        <pc:inkChg chg="add mod">
          <ac:chgData name="Richard Ball" userId="c2c6c2dd-6ddc-437e-8cdd-d7a74390accc" providerId="ADAL" clId="{92BC3DE1-13CA-4E5E-928D-B2687CEAE9E6}" dt="2022-11-01T08:18:20.168" v="91"/>
          <ac:inkMkLst>
            <pc:docMk/>
            <pc:sldMk cId="924934075" sldId="2242"/>
            <ac:inkMk id="3095" creationId="{0835B12B-7A16-88B3-1B26-D400029206BB}"/>
          </ac:inkMkLst>
        </pc:inkChg>
        <pc:inkChg chg="add mod">
          <ac:chgData name="Richard Ball" userId="c2c6c2dd-6ddc-437e-8cdd-d7a74390accc" providerId="ADAL" clId="{92BC3DE1-13CA-4E5E-928D-B2687CEAE9E6}" dt="2022-11-01T08:18:20.168" v="91"/>
          <ac:inkMkLst>
            <pc:docMk/>
            <pc:sldMk cId="924934075" sldId="2242"/>
            <ac:inkMk id="3096" creationId="{364EC703-D759-7EA0-2D50-2C3541445D38}"/>
          </ac:inkMkLst>
        </pc:inkChg>
        <pc:inkChg chg="add mod">
          <ac:chgData name="Richard Ball" userId="c2c6c2dd-6ddc-437e-8cdd-d7a74390accc" providerId="ADAL" clId="{92BC3DE1-13CA-4E5E-928D-B2687CEAE9E6}" dt="2022-11-01T08:18:32.818" v="100"/>
          <ac:inkMkLst>
            <pc:docMk/>
            <pc:sldMk cId="924934075" sldId="2242"/>
            <ac:inkMk id="3098" creationId="{264925E3-DA81-5249-61C1-122372657B5C}"/>
          </ac:inkMkLst>
        </pc:inkChg>
        <pc:inkChg chg="add mod">
          <ac:chgData name="Richard Ball" userId="c2c6c2dd-6ddc-437e-8cdd-d7a74390accc" providerId="ADAL" clId="{92BC3DE1-13CA-4E5E-928D-B2687CEAE9E6}" dt="2022-11-01T08:18:32.818" v="100"/>
          <ac:inkMkLst>
            <pc:docMk/>
            <pc:sldMk cId="924934075" sldId="2242"/>
            <ac:inkMk id="3099" creationId="{E35896EF-2481-9AF7-CD99-FE909111D4BF}"/>
          </ac:inkMkLst>
        </pc:inkChg>
        <pc:inkChg chg="add mod">
          <ac:chgData name="Richard Ball" userId="c2c6c2dd-6ddc-437e-8cdd-d7a74390accc" providerId="ADAL" clId="{92BC3DE1-13CA-4E5E-928D-B2687CEAE9E6}" dt="2022-11-01T08:18:32.818" v="100"/>
          <ac:inkMkLst>
            <pc:docMk/>
            <pc:sldMk cId="924934075" sldId="2242"/>
            <ac:inkMk id="3100" creationId="{977BDD39-3B98-9898-8D48-7446A7BB5101}"/>
          </ac:inkMkLst>
        </pc:inkChg>
        <pc:inkChg chg="add mod">
          <ac:chgData name="Richard Ball" userId="c2c6c2dd-6ddc-437e-8cdd-d7a74390accc" providerId="ADAL" clId="{92BC3DE1-13CA-4E5E-928D-B2687CEAE9E6}" dt="2022-11-01T08:18:32.818" v="100"/>
          <ac:inkMkLst>
            <pc:docMk/>
            <pc:sldMk cId="924934075" sldId="2242"/>
            <ac:inkMk id="3101" creationId="{8BB91330-617A-73D6-CD9C-22B41A5C2E70}"/>
          </ac:inkMkLst>
        </pc:inkChg>
        <pc:inkChg chg="add mod">
          <ac:chgData name="Richard Ball" userId="c2c6c2dd-6ddc-437e-8cdd-d7a74390accc" providerId="ADAL" clId="{92BC3DE1-13CA-4E5E-928D-B2687CEAE9E6}" dt="2022-11-01T08:18:32.818" v="100"/>
          <ac:inkMkLst>
            <pc:docMk/>
            <pc:sldMk cId="924934075" sldId="2242"/>
            <ac:inkMk id="3102" creationId="{E4E76586-CB04-7583-D367-38B193A093AC}"/>
          </ac:inkMkLst>
        </pc:inkChg>
        <pc:inkChg chg="add mod">
          <ac:chgData name="Richard Ball" userId="c2c6c2dd-6ddc-437e-8cdd-d7a74390accc" providerId="ADAL" clId="{92BC3DE1-13CA-4E5E-928D-B2687CEAE9E6}" dt="2022-11-01T08:18:32.818" v="100"/>
          <ac:inkMkLst>
            <pc:docMk/>
            <pc:sldMk cId="924934075" sldId="2242"/>
            <ac:inkMk id="3103" creationId="{9DDD2FE6-48D2-CC32-D2B3-CA7ECC1D9544}"/>
          </ac:inkMkLst>
        </pc:inkChg>
        <pc:inkChg chg="add">
          <ac:chgData name="Richard Ball" userId="c2c6c2dd-6ddc-437e-8cdd-d7a74390accc" providerId="ADAL" clId="{92BC3DE1-13CA-4E5E-928D-B2687CEAE9E6}" dt="2022-11-01T08:18:31.050" v="98" actId="9405"/>
          <ac:inkMkLst>
            <pc:docMk/>
            <pc:sldMk cId="924934075" sldId="2242"/>
            <ac:inkMk id="3104" creationId="{C6B2A156-B80E-3CB2-5BA9-0357D2931454}"/>
          </ac:inkMkLst>
        </pc:inkChg>
        <pc:inkChg chg="add">
          <ac:chgData name="Richard Ball" userId="c2c6c2dd-6ddc-437e-8cdd-d7a74390accc" providerId="ADAL" clId="{92BC3DE1-13CA-4E5E-928D-B2687CEAE9E6}" dt="2022-11-01T08:18:31.932" v="99" actId="9405"/>
          <ac:inkMkLst>
            <pc:docMk/>
            <pc:sldMk cId="924934075" sldId="2242"/>
            <ac:inkMk id="3105" creationId="{4DCC5566-D17C-6738-16EE-C1C73F4158E5}"/>
          </ac:inkMkLst>
        </pc:inkChg>
        <pc:inkChg chg="add mod">
          <ac:chgData name="Richard Ball" userId="c2c6c2dd-6ddc-437e-8cdd-d7a74390accc" providerId="ADAL" clId="{92BC3DE1-13CA-4E5E-928D-B2687CEAE9E6}" dt="2022-11-01T08:18:39.913" v="110"/>
          <ac:inkMkLst>
            <pc:docMk/>
            <pc:sldMk cId="924934075" sldId="2242"/>
            <ac:inkMk id="3107" creationId="{09B286B4-E474-601E-1130-4AB563BE815A}"/>
          </ac:inkMkLst>
        </pc:inkChg>
        <pc:inkChg chg="add mod">
          <ac:chgData name="Richard Ball" userId="c2c6c2dd-6ddc-437e-8cdd-d7a74390accc" providerId="ADAL" clId="{92BC3DE1-13CA-4E5E-928D-B2687CEAE9E6}" dt="2022-11-01T08:18:39.913" v="110"/>
          <ac:inkMkLst>
            <pc:docMk/>
            <pc:sldMk cId="924934075" sldId="2242"/>
            <ac:inkMk id="3108" creationId="{87288AA2-2684-6F7E-3D51-0881727CA184}"/>
          </ac:inkMkLst>
        </pc:inkChg>
        <pc:inkChg chg="add mod">
          <ac:chgData name="Richard Ball" userId="c2c6c2dd-6ddc-437e-8cdd-d7a74390accc" providerId="ADAL" clId="{92BC3DE1-13CA-4E5E-928D-B2687CEAE9E6}" dt="2022-11-01T08:18:39.913" v="110"/>
          <ac:inkMkLst>
            <pc:docMk/>
            <pc:sldMk cId="924934075" sldId="2242"/>
            <ac:inkMk id="3109" creationId="{3EB0F01A-4652-CC12-55ED-2A4DE4F652FC}"/>
          </ac:inkMkLst>
        </pc:inkChg>
        <pc:inkChg chg="add mod">
          <ac:chgData name="Richard Ball" userId="c2c6c2dd-6ddc-437e-8cdd-d7a74390accc" providerId="ADAL" clId="{92BC3DE1-13CA-4E5E-928D-B2687CEAE9E6}" dt="2022-11-01T08:18:39.913" v="110"/>
          <ac:inkMkLst>
            <pc:docMk/>
            <pc:sldMk cId="924934075" sldId="2242"/>
            <ac:inkMk id="3110" creationId="{B65B7D5C-0212-EADE-B79D-0CEE129A0BEA}"/>
          </ac:inkMkLst>
        </pc:inkChg>
        <pc:inkChg chg="add mod">
          <ac:chgData name="Richard Ball" userId="c2c6c2dd-6ddc-437e-8cdd-d7a74390accc" providerId="ADAL" clId="{92BC3DE1-13CA-4E5E-928D-B2687CEAE9E6}" dt="2022-11-01T08:18:39.913" v="110"/>
          <ac:inkMkLst>
            <pc:docMk/>
            <pc:sldMk cId="924934075" sldId="2242"/>
            <ac:inkMk id="3111" creationId="{9926E50C-6E05-6D41-4680-23F885B1C250}"/>
          </ac:inkMkLst>
        </pc:inkChg>
        <pc:inkChg chg="add mod">
          <ac:chgData name="Richard Ball" userId="c2c6c2dd-6ddc-437e-8cdd-d7a74390accc" providerId="ADAL" clId="{92BC3DE1-13CA-4E5E-928D-B2687CEAE9E6}" dt="2022-11-01T08:18:39.913" v="110"/>
          <ac:inkMkLst>
            <pc:docMk/>
            <pc:sldMk cId="924934075" sldId="2242"/>
            <ac:inkMk id="3112" creationId="{9B55DB22-9A1A-5495-BD10-E97D6C98461E}"/>
          </ac:inkMkLst>
        </pc:inkChg>
        <pc:inkChg chg="add mod">
          <ac:chgData name="Richard Ball" userId="c2c6c2dd-6ddc-437e-8cdd-d7a74390accc" providerId="ADAL" clId="{92BC3DE1-13CA-4E5E-928D-B2687CEAE9E6}" dt="2022-11-01T08:18:39.913" v="110"/>
          <ac:inkMkLst>
            <pc:docMk/>
            <pc:sldMk cId="924934075" sldId="2242"/>
            <ac:inkMk id="3113" creationId="{C02C881C-D22A-4985-E10A-5A88D4C68B4B}"/>
          </ac:inkMkLst>
        </pc:inkChg>
        <pc:inkChg chg="add">
          <ac:chgData name="Richard Ball" userId="c2c6c2dd-6ddc-437e-8cdd-d7a74390accc" providerId="ADAL" clId="{92BC3DE1-13CA-4E5E-928D-B2687CEAE9E6}" dt="2022-11-01T08:18:37.730" v="108" actId="9405"/>
          <ac:inkMkLst>
            <pc:docMk/>
            <pc:sldMk cId="924934075" sldId="2242"/>
            <ac:inkMk id="3114" creationId="{9E7061D1-CE0A-2E22-8B39-6BAD46C4A543}"/>
          </ac:inkMkLst>
        </pc:inkChg>
        <pc:inkChg chg="add">
          <ac:chgData name="Richard Ball" userId="c2c6c2dd-6ddc-437e-8cdd-d7a74390accc" providerId="ADAL" clId="{92BC3DE1-13CA-4E5E-928D-B2687CEAE9E6}" dt="2022-11-01T08:18:39.021" v="109" actId="9405"/>
          <ac:inkMkLst>
            <pc:docMk/>
            <pc:sldMk cId="924934075" sldId="2242"/>
            <ac:inkMk id="3115" creationId="{821E44E6-D5D9-6D9C-530E-EF19DE238B3E}"/>
          </ac:inkMkLst>
        </pc:inkChg>
      </pc:sldChg>
      <pc:sldChg chg="addSp delSp modSp new mod">
        <pc:chgData name="Richard Ball" userId="c2c6c2dd-6ddc-437e-8cdd-d7a74390accc" providerId="ADAL" clId="{92BC3DE1-13CA-4E5E-928D-B2687CEAE9E6}" dt="2022-11-01T10:55:40.308" v="215" actId="478"/>
        <pc:sldMkLst>
          <pc:docMk/>
          <pc:sldMk cId="1819184993" sldId="2242"/>
        </pc:sldMkLst>
        <pc:spChg chg="del mod">
          <ac:chgData name="Richard Ball" userId="c2c6c2dd-6ddc-437e-8cdd-d7a74390accc" providerId="ADAL" clId="{92BC3DE1-13CA-4E5E-928D-B2687CEAE9E6}" dt="2022-11-01T10:55:13.307" v="200" actId="478"/>
          <ac:spMkLst>
            <pc:docMk/>
            <pc:sldMk cId="1819184993" sldId="2242"/>
            <ac:spMk id="2" creationId="{3C3D6190-36D5-C3AC-347E-8925F25F2CEC}"/>
          </ac:spMkLst>
        </pc:spChg>
        <pc:spChg chg="del">
          <ac:chgData name="Richard Ball" userId="c2c6c2dd-6ddc-437e-8cdd-d7a74390accc" providerId="ADAL" clId="{92BC3DE1-13CA-4E5E-928D-B2687CEAE9E6}" dt="2022-11-01T10:55:40.308" v="215" actId="478"/>
          <ac:spMkLst>
            <pc:docMk/>
            <pc:sldMk cId="1819184993" sldId="2242"/>
            <ac:spMk id="3" creationId="{131D4B3D-4F73-9C7A-D213-8F598DEAEA6F}"/>
          </ac:spMkLst>
        </pc:spChg>
        <pc:grpChg chg="mod">
          <ac:chgData name="Richard Ball" userId="c2c6c2dd-6ddc-437e-8cdd-d7a74390accc" providerId="ADAL" clId="{92BC3DE1-13CA-4E5E-928D-B2687CEAE9E6}" dt="2022-11-01T10:54:25.004" v="133"/>
          <ac:grpSpMkLst>
            <pc:docMk/>
            <pc:sldMk cId="1819184993" sldId="2242"/>
            <ac:grpSpMk id="9" creationId="{32F05EED-161E-20AD-647E-6FA0E0DAFA65}"/>
          </ac:grpSpMkLst>
        </pc:grpChg>
        <pc:grpChg chg="mod">
          <ac:chgData name="Richard Ball" userId="c2c6c2dd-6ddc-437e-8cdd-d7a74390accc" providerId="ADAL" clId="{92BC3DE1-13CA-4E5E-928D-B2687CEAE9E6}" dt="2022-11-01T10:54:44.275" v="153"/>
          <ac:grpSpMkLst>
            <pc:docMk/>
            <pc:sldMk cId="1819184993" sldId="2242"/>
            <ac:grpSpMk id="22" creationId="{DA580E8C-70BB-A1BF-4E22-3581DEFA370D}"/>
          </ac:grpSpMkLst>
        </pc:grpChg>
        <pc:grpChg chg="mod">
          <ac:chgData name="Richard Ball" userId="c2c6c2dd-6ddc-437e-8cdd-d7a74390accc" providerId="ADAL" clId="{92BC3DE1-13CA-4E5E-928D-B2687CEAE9E6}" dt="2022-11-01T10:54:53.726" v="170"/>
          <ac:grpSpMkLst>
            <pc:docMk/>
            <pc:sldMk cId="1819184993" sldId="2242"/>
            <ac:grpSpMk id="39" creationId="{88C21441-CF6B-9CE3-DB6A-CC0B2A076EDD}"/>
          </ac:grpSpMkLst>
        </pc:grpChg>
        <pc:grpChg chg="mod">
          <ac:chgData name="Richard Ball" userId="c2c6c2dd-6ddc-437e-8cdd-d7a74390accc" providerId="ADAL" clId="{92BC3DE1-13CA-4E5E-928D-B2687CEAE9E6}" dt="2022-11-01T10:54:53.726" v="170"/>
          <ac:grpSpMkLst>
            <pc:docMk/>
            <pc:sldMk cId="1819184993" sldId="2242"/>
            <ac:grpSpMk id="40" creationId="{C75AED52-05FC-EB93-E97C-28BEF74A2E83}"/>
          </ac:grpSpMkLst>
        </pc:grpChg>
        <pc:grpChg chg="mod">
          <ac:chgData name="Richard Ball" userId="c2c6c2dd-6ddc-437e-8cdd-d7a74390accc" providerId="ADAL" clId="{92BC3DE1-13CA-4E5E-928D-B2687CEAE9E6}" dt="2022-11-01T10:54:53.726" v="170"/>
          <ac:grpSpMkLst>
            <pc:docMk/>
            <pc:sldMk cId="1819184993" sldId="2242"/>
            <ac:grpSpMk id="41" creationId="{A010014F-45E5-B14B-1F5E-B4395D253C1D}"/>
          </ac:grpSpMkLst>
        </pc:grpChg>
        <pc:grpChg chg="mod">
          <ac:chgData name="Richard Ball" userId="c2c6c2dd-6ddc-437e-8cdd-d7a74390accc" providerId="ADAL" clId="{92BC3DE1-13CA-4E5E-928D-B2687CEAE9E6}" dt="2022-11-01T10:54:56.819" v="173"/>
          <ac:grpSpMkLst>
            <pc:docMk/>
            <pc:sldMk cId="1819184993" sldId="2242"/>
            <ac:grpSpMk id="44" creationId="{B93FA1B4-DFF1-D78C-7B91-3AE9AF54FB43}"/>
          </ac:grpSpMkLst>
        </pc:grpChg>
        <pc:grpChg chg="mod">
          <ac:chgData name="Richard Ball" userId="c2c6c2dd-6ddc-437e-8cdd-d7a74390accc" providerId="ADAL" clId="{92BC3DE1-13CA-4E5E-928D-B2687CEAE9E6}" dt="2022-11-01T10:55:01.194" v="180"/>
          <ac:grpSpMkLst>
            <pc:docMk/>
            <pc:sldMk cId="1819184993" sldId="2242"/>
            <ac:grpSpMk id="51" creationId="{F2D1B5EC-A2CD-EDAE-8E15-79D89C4A0005}"/>
          </ac:grpSpMkLst>
        </pc:grpChg>
        <pc:grpChg chg="mod">
          <ac:chgData name="Richard Ball" userId="c2c6c2dd-6ddc-437e-8cdd-d7a74390accc" providerId="ADAL" clId="{92BC3DE1-13CA-4E5E-928D-B2687CEAE9E6}" dt="2022-11-01T10:55:01.194" v="180"/>
          <ac:grpSpMkLst>
            <pc:docMk/>
            <pc:sldMk cId="1819184993" sldId="2242"/>
            <ac:grpSpMk id="52" creationId="{068B64B4-0CFB-F19A-04EB-BB6EEC5218E2}"/>
          </ac:grpSpMkLst>
        </pc:grpChg>
        <pc:grpChg chg="mod">
          <ac:chgData name="Richard Ball" userId="c2c6c2dd-6ddc-437e-8cdd-d7a74390accc" providerId="ADAL" clId="{92BC3DE1-13CA-4E5E-928D-B2687CEAE9E6}" dt="2022-11-01T10:55:08.211" v="193"/>
          <ac:grpSpMkLst>
            <pc:docMk/>
            <pc:sldMk cId="1819184993" sldId="2242"/>
            <ac:grpSpMk id="65" creationId="{40609875-A185-6244-5AB5-5C44701B56CA}"/>
          </ac:grpSpMkLst>
        </pc:grpChg>
        <pc:grpChg chg="mod">
          <ac:chgData name="Richard Ball" userId="c2c6c2dd-6ddc-437e-8cdd-d7a74390accc" providerId="ADAL" clId="{92BC3DE1-13CA-4E5E-928D-B2687CEAE9E6}" dt="2022-11-01T10:55:08.211" v="193"/>
          <ac:grpSpMkLst>
            <pc:docMk/>
            <pc:sldMk cId="1819184993" sldId="2242"/>
            <ac:grpSpMk id="66" creationId="{811B0E92-4B5F-DAB8-7484-BA6739CA4F57}"/>
          </ac:grpSpMkLst>
        </pc:grpChg>
        <pc:grpChg chg="mod">
          <ac:chgData name="Richard Ball" userId="c2c6c2dd-6ddc-437e-8cdd-d7a74390accc" providerId="ADAL" clId="{92BC3DE1-13CA-4E5E-928D-B2687CEAE9E6}" dt="2022-11-01T10:55:11.079" v="197"/>
          <ac:grpSpMkLst>
            <pc:docMk/>
            <pc:sldMk cId="1819184993" sldId="2242"/>
            <ac:grpSpMk id="70" creationId="{BCE69F43-7384-CEE5-6DD4-BD3687447827}"/>
          </ac:grpSpMkLst>
        </pc:grpChg>
        <pc:grpChg chg="mod">
          <ac:chgData name="Richard Ball" userId="c2c6c2dd-6ddc-437e-8cdd-d7a74390accc" providerId="ADAL" clId="{92BC3DE1-13CA-4E5E-928D-B2687CEAE9E6}" dt="2022-11-01T10:55:18.217" v="207"/>
          <ac:grpSpMkLst>
            <pc:docMk/>
            <pc:sldMk cId="1819184993" sldId="2242"/>
            <ac:grpSpMk id="77" creationId="{A0549C61-1826-74F0-1CEF-32088A0432BC}"/>
          </ac:grpSpMkLst>
        </pc:grpChg>
        <pc:grpChg chg="mod">
          <ac:chgData name="Richard Ball" userId="c2c6c2dd-6ddc-437e-8cdd-d7a74390accc" providerId="ADAL" clId="{92BC3DE1-13CA-4E5E-928D-B2687CEAE9E6}" dt="2022-11-01T10:55:23.706" v="214"/>
          <ac:grpSpMkLst>
            <pc:docMk/>
            <pc:sldMk cId="1819184993" sldId="2242"/>
            <ac:grpSpMk id="84" creationId="{8BF09DB2-FBE8-3659-6652-E871C39DAF72}"/>
          </ac:grpSpMkLst>
        </pc:grpChg>
        <pc:inkChg chg="add mod">
          <ac:chgData name="Richard Ball" userId="c2c6c2dd-6ddc-437e-8cdd-d7a74390accc" providerId="ADAL" clId="{92BC3DE1-13CA-4E5E-928D-B2687CEAE9E6}" dt="2022-11-01T10:54:25.004" v="133"/>
          <ac:inkMkLst>
            <pc:docMk/>
            <pc:sldMk cId="1819184993" sldId="2242"/>
            <ac:inkMk id="4" creationId="{E5CDDD0B-4214-C5C2-5C54-7E4AF3263256}"/>
          </ac:inkMkLst>
        </pc:inkChg>
        <pc:inkChg chg="add mod">
          <ac:chgData name="Richard Ball" userId="c2c6c2dd-6ddc-437e-8cdd-d7a74390accc" providerId="ADAL" clId="{92BC3DE1-13CA-4E5E-928D-B2687CEAE9E6}" dt="2022-11-01T10:54:25.004" v="133"/>
          <ac:inkMkLst>
            <pc:docMk/>
            <pc:sldMk cId="1819184993" sldId="2242"/>
            <ac:inkMk id="5" creationId="{1C0A266D-2D0A-D2A2-7904-86B69519FCB1}"/>
          </ac:inkMkLst>
        </pc:inkChg>
        <pc:inkChg chg="add mod">
          <ac:chgData name="Richard Ball" userId="c2c6c2dd-6ddc-437e-8cdd-d7a74390accc" providerId="ADAL" clId="{92BC3DE1-13CA-4E5E-928D-B2687CEAE9E6}" dt="2022-11-01T10:54:25.004" v="133"/>
          <ac:inkMkLst>
            <pc:docMk/>
            <pc:sldMk cId="1819184993" sldId="2242"/>
            <ac:inkMk id="6" creationId="{72276788-4403-0936-D255-16EF9A923710}"/>
          </ac:inkMkLst>
        </pc:inkChg>
        <pc:inkChg chg="add mod">
          <ac:chgData name="Richard Ball" userId="c2c6c2dd-6ddc-437e-8cdd-d7a74390accc" providerId="ADAL" clId="{92BC3DE1-13CA-4E5E-928D-B2687CEAE9E6}" dt="2022-11-01T10:54:25.004" v="133"/>
          <ac:inkMkLst>
            <pc:docMk/>
            <pc:sldMk cId="1819184993" sldId="2242"/>
            <ac:inkMk id="7" creationId="{E30F2B70-DBB0-488C-411D-B132A9F27A6F}"/>
          </ac:inkMkLst>
        </pc:inkChg>
        <pc:inkChg chg="add mod">
          <ac:chgData name="Richard Ball" userId="c2c6c2dd-6ddc-437e-8cdd-d7a74390accc" providerId="ADAL" clId="{92BC3DE1-13CA-4E5E-928D-B2687CEAE9E6}" dt="2022-11-01T10:54:25.004" v="133"/>
          <ac:inkMkLst>
            <pc:docMk/>
            <pc:sldMk cId="1819184993" sldId="2242"/>
            <ac:inkMk id="8" creationId="{E149FF6B-8269-E5F7-495B-99B23D168CF1}"/>
          </ac:inkMkLst>
        </pc:inkChg>
        <pc:inkChg chg="add mod">
          <ac:chgData name="Richard Ball" userId="c2c6c2dd-6ddc-437e-8cdd-d7a74390accc" providerId="ADAL" clId="{92BC3DE1-13CA-4E5E-928D-B2687CEAE9E6}" dt="2022-11-01T10:54:44.275" v="153"/>
          <ac:inkMkLst>
            <pc:docMk/>
            <pc:sldMk cId="1819184993" sldId="2242"/>
            <ac:inkMk id="10" creationId="{F876969D-2F7E-1B5B-7157-FC1C96527DD8}"/>
          </ac:inkMkLst>
        </pc:inkChg>
        <pc:inkChg chg="add mod">
          <ac:chgData name="Richard Ball" userId="c2c6c2dd-6ddc-437e-8cdd-d7a74390accc" providerId="ADAL" clId="{92BC3DE1-13CA-4E5E-928D-B2687CEAE9E6}" dt="2022-11-01T10:54:44.275" v="153"/>
          <ac:inkMkLst>
            <pc:docMk/>
            <pc:sldMk cId="1819184993" sldId="2242"/>
            <ac:inkMk id="11" creationId="{962601BB-D250-67E8-BB65-4A775B393664}"/>
          </ac:inkMkLst>
        </pc:inkChg>
        <pc:inkChg chg="add mod">
          <ac:chgData name="Richard Ball" userId="c2c6c2dd-6ddc-437e-8cdd-d7a74390accc" providerId="ADAL" clId="{92BC3DE1-13CA-4E5E-928D-B2687CEAE9E6}" dt="2022-11-01T10:54:44.275" v="153"/>
          <ac:inkMkLst>
            <pc:docMk/>
            <pc:sldMk cId="1819184993" sldId="2242"/>
            <ac:inkMk id="12" creationId="{D98FF710-6289-6EC4-6127-A9A3391A4A32}"/>
          </ac:inkMkLst>
        </pc:inkChg>
        <pc:inkChg chg="add mod">
          <ac:chgData name="Richard Ball" userId="c2c6c2dd-6ddc-437e-8cdd-d7a74390accc" providerId="ADAL" clId="{92BC3DE1-13CA-4E5E-928D-B2687CEAE9E6}" dt="2022-11-01T10:54:44.275" v="153"/>
          <ac:inkMkLst>
            <pc:docMk/>
            <pc:sldMk cId="1819184993" sldId="2242"/>
            <ac:inkMk id="13" creationId="{F76F9F21-C954-7197-6D12-EE1D88268779}"/>
          </ac:inkMkLst>
        </pc:inkChg>
        <pc:inkChg chg="add del mod">
          <ac:chgData name="Richard Ball" userId="c2c6c2dd-6ddc-437e-8cdd-d7a74390accc" providerId="ADAL" clId="{92BC3DE1-13CA-4E5E-928D-B2687CEAE9E6}" dt="2022-11-01T10:54:44.275" v="151"/>
          <ac:inkMkLst>
            <pc:docMk/>
            <pc:sldMk cId="1819184993" sldId="2242"/>
            <ac:inkMk id="14" creationId="{55FA38A7-8473-D341-AF3F-EE933DF9AF86}"/>
          </ac:inkMkLst>
        </pc:inkChg>
        <pc:inkChg chg="add del mod">
          <ac:chgData name="Richard Ball" userId="c2c6c2dd-6ddc-437e-8cdd-d7a74390accc" providerId="ADAL" clId="{92BC3DE1-13CA-4E5E-928D-B2687CEAE9E6}" dt="2022-11-01T10:54:44.272" v="147"/>
          <ac:inkMkLst>
            <pc:docMk/>
            <pc:sldMk cId="1819184993" sldId="2242"/>
            <ac:inkMk id="15" creationId="{027FAB9E-FCB3-9CE4-07C1-F64471593EEC}"/>
          </ac:inkMkLst>
        </pc:inkChg>
        <pc:inkChg chg="add del mod">
          <ac:chgData name="Richard Ball" userId="c2c6c2dd-6ddc-437e-8cdd-d7a74390accc" providerId="ADAL" clId="{92BC3DE1-13CA-4E5E-928D-B2687CEAE9E6}" dt="2022-11-01T10:54:44.275" v="150"/>
          <ac:inkMkLst>
            <pc:docMk/>
            <pc:sldMk cId="1819184993" sldId="2242"/>
            <ac:inkMk id="16" creationId="{AC5E6733-9D21-9C47-CD0D-08AFF4A62AA3}"/>
          </ac:inkMkLst>
        </pc:inkChg>
        <pc:inkChg chg="add mod">
          <ac:chgData name="Richard Ball" userId="c2c6c2dd-6ddc-437e-8cdd-d7a74390accc" providerId="ADAL" clId="{92BC3DE1-13CA-4E5E-928D-B2687CEAE9E6}" dt="2022-11-01T10:54:44.275" v="153"/>
          <ac:inkMkLst>
            <pc:docMk/>
            <pc:sldMk cId="1819184993" sldId="2242"/>
            <ac:inkMk id="17" creationId="{F303A6B1-4A2E-97FC-1794-C74B45A075C5}"/>
          </ac:inkMkLst>
        </pc:inkChg>
        <pc:inkChg chg="add del mod">
          <ac:chgData name="Richard Ball" userId="c2c6c2dd-6ddc-437e-8cdd-d7a74390accc" providerId="ADAL" clId="{92BC3DE1-13CA-4E5E-928D-B2687CEAE9E6}" dt="2022-11-01T10:54:44.275" v="149"/>
          <ac:inkMkLst>
            <pc:docMk/>
            <pc:sldMk cId="1819184993" sldId="2242"/>
            <ac:inkMk id="18" creationId="{67BF5D31-6491-1526-32D1-30D1F5B27C9C}"/>
          </ac:inkMkLst>
        </pc:inkChg>
        <pc:inkChg chg="add del mod">
          <ac:chgData name="Richard Ball" userId="c2c6c2dd-6ddc-437e-8cdd-d7a74390accc" providerId="ADAL" clId="{92BC3DE1-13CA-4E5E-928D-B2687CEAE9E6}" dt="2022-11-01T10:54:44.272" v="148"/>
          <ac:inkMkLst>
            <pc:docMk/>
            <pc:sldMk cId="1819184993" sldId="2242"/>
            <ac:inkMk id="19" creationId="{2D66D8F3-4FCD-BE62-1704-72BE9B82E732}"/>
          </ac:inkMkLst>
        </pc:inkChg>
        <pc:inkChg chg="add del mod">
          <ac:chgData name="Richard Ball" userId="c2c6c2dd-6ddc-437e-8cdd-d7a74390accc" providerId="ADAL" clId="{92BC3DE1-13CA-4E5E-928D-B2687CEAE9E6}" dt="2022-11-01T10:54:44.275" v="152"/>
          <ac:inkMkLst>
            <pc:docMk/>
            <pc:sldMk cId="1819184993" sldId="2242"/>
            <ac:inkMk id="20" creationId="{6CA798F2-67EF-4BF0-D9E7-2C6104D365E4}"/>
          </ac:inkMkLst>
        </pc:inkChg>
        <pc:inkChg chg="add mod">
          <ac:chgData name="Richard Ball" userId="c2c6c2dd-6ddc-437e-8cdd-d7a74390accc" providerId="ADAL" clId="{92BC3DE1-13CA-4E5E-928D-B2687CEAE9E6}" dt="2022-11-01T10:54:44.275" v="153"/>
          <ac:inkMkLst>
            <pc:docMk/>
            <pc:sldMk cId="1819184993" sldId="2242"/>
            <ac:inkMk id="21" creationId="{0B1F4478-2885-473A-2D30-19A3229ACFE1}"/>
          </ac:inkMkLst>
        </pc:inkChg>
        <pc:inkChg chg="add mod">
          <ac:chgData name="Richard Ball" userId="c2c6c2dd-6ddc-437e-8cdd-d7a74390accc" providerId="ADAL" clId="{92BC3DE1-13CA-4E5E-928D-B2687CEAE9E6}" dt="2022-11-01T10:54:53.726" v="170"/>
          <ac:inkMkLst>
            <pc:docMk/>
            <pc:sldMk cId="1819184993" sldId="2242"/>
            <ac:inkMk id="23" creationId="{C3F00B4F-4951-CF27-B419-CA8CF0AC7D9C}"/>
          </ac:inkMkLst>
        </pc:inkChg>
        <pc:inkChg chg="add mod">
          <ac:chgData name="Richard Ball" userId="c2c6c2dd-6ddc-437e-8cdd-d7a74390accc" providerId="ADAL" clId="{92BC3DE1-13CA-4E5E-928D-B2687CEAE9E6}" dt="2022-11-01T10:54:53.726" v="170"/>
          <ac:inkMkLst>
            <pc:docMk/>
            <pc:sldMk cId="1819184993" sldId="2242"/>
            <ac:inkMk id="24" creationId="{53BEDB1E-B323-592E-EF8E-751CBF5225EA}"/>
          </ac:inkMkLst>
        </pc:inkChg>
        <pc:inkChg chg="add mod">
          <ac:chgData name="Richard Ball" userId="c2c6c2dd-6ddc-437e-8cdd-d7a74390accc" providerId="ADAL" clId="{92BC3DE1-13CA-4E5E-928D-B2687CEAE9E6}" dt="2022-11-01T10:54:53.726" v="170"/>
          <ac:inkMkLst>
            <pc:docMk/>
            <pc:sldMk cId="1819184993" sldId="2242"/>
            <ac:inkMk id="25" creationId="{E3684C96-63F9-A5E6-289E-AA6F38B3D096}"/>
          </ac:inkMkLst>
        </pc:inkChg>
        <pc:inkChg chg="add mod">
          <ac:chgData name="Richard Ball" userId="c2c6c2dd-6ddc-437e-8cdd-d7a74390accc" providerId="ADAL" clId="{92BC3DE1-13CA-4E5E-928D-B2687CEAE9E6}" dt="2022-11-01T10:54:53.726" v="170"/>
          <ac:inkMkLst>
            <pc:docMk/>
            <pc:sldMk cId="1819184993" sldId="2242"/>
            <ac:inkMk id="26" creationId="{DD0DC381-85B3-9F23-47AD-74C8F6C6EDB9}"/>
          </ac:inkMkLst>
        </pc:inkChg>
        <pc:inkChg chg="add mod">
          <ac:chgData name="Richard Ball" userId="c2c6c2dd-6ddc-437e-8cdd-d7a74390accc" providerId="ADAL" clId="{92BC3DE1-13CA-4E5E-928D-B2687CEAE9E6}" dt="2022-11-01T10:54:53.726" v="170"/>
          <ac:inkMkLst>
            <pc:docMk/>
            <pc:sldMk cId="1819184993" sldId="2242"/>
            <ac:inkMk id="27" creationId="{72366B77-4CF1-F6A7-77EE-C64922D2E393}"/>
          </ac:inkMkLst>
        </pc:inkChg>
        <pc:inkChg chg="add mod">
          <ac:chgData name="Richard Ball" userId="c2c6c2dd-6ddc-437e-8cdd-d7a74390accc" providerId="ADAL" clId="{92BC3DE1-13CA-4E5E-928D-B2687CEAE9E6}" dt="2022-11-01T10:54:53.726" v="170"/>
          <ac:inkMkLst>
            <pc:docMk/>
            <pc:sldMk cId="1819184993" sldId="2242"/>
            <ac:inkMk id="28" creationId="{A2E42E65-420C-C8D7-DE2B-7955794FCBC6}"/>
          </ac:inkMkLst>
        </pc:inkChg>
        <pc:inkChg chg="add mod">
          <ac:chgData name="Richard Ball" userId="c2c6c2dd-6ddc-437e-8cdd-d7a74390accc" providerId="ADAL" clId="{92BC3DE1-13CA-4E5E-928D-B2687CEAE9E6}" dt="2022-11-01T10:54:53.726" v="170"/>
          <ac:inkMkLst>
            <pc:docMk/>
            <pc:sldMk cId="1819184993" sldId="2242"/>
            <ac:inkMk id="29" creationId="{EE8651B9-FDB8-349B-75B3-9F162E3FE15F}"/>
          </ac:inkMkLst>
        </pc:inkChg>
        <pc:inkChg chg="add mod">
          <ac:chgData name="Richard Ball" userId="c2c6c2dd-6ddc-437e-8cdd-d7a74390accc" providerId="ADAL" clId="{92BC3DE1-13CA-4E5E-928D-B2687CEAE9E6}" dt="2022-11-01T10:54:53.726" v="170"/>
          <ac:inkMkLst>
            <pc:docMk/>
            <pc:sldMk cId="1819184993" sldId="2242"/>
            <ac:inkMk id="30" creationId="{3ECF3615-A766-0A0E-BD66-C270D324CB2D}"/>
          </ac:inkMkLst>
        </pc:inkChg>
        <pc:inkChg chg="add mod">
          <ac:chgData name="Richard Ball" userId="c2c6c2dd-6ddc-437e-8cdd-d7a74390accc" providerId="ADAL" clId="{92BC3DE1-13CA-4E5E-928D-B2687CEAE9E6}" dt="2022-11-01T10:54:53.726" v="170"/>
          <ac:inkMkLst>
            <pc:docMk/>
            <pc:sldMk cId="1819184993" sldId="2242"/>
            <ac:inkMk id="31" creationId="{116020E5-E449-5A45-2EEC-75283113EBDC}"/>
          </ac:inkMkLst>
        </pc:inkChg>
        <pc:inkChg chg="add mod">
          <ac:chgData name="Richard Ball" userId="c2c6c2dd-6ddc-437e-8cdd-d7a74390accc" providerId="ADAL" clId="{92BC3DE1-13CA-4E5E-928D-B2687CEAE9E6}" dt="2022-11-01T10:54:53.726" v="170"/>
          <ac:inkMkLst>
            <pc:docMk/>
            <pc:sldMk cId="1819184993" sldId="2242"/>
            <ac:inkMk id="32" creationId="{85AA4771-FB0B-0EC7-6A75-1E201F75B3C3}"/>
          </ac:inkMkLst>
        </pc:inkChg>
        <pc:inkChg chg="add mod">
          <ac:chgData name="Richard Ball" userId="c2c6c2dd-6ddc-437e-8cdd-d7a74390accc" providerId="ADAL" clId="{92BC3DE1-13CA-4E5E-928D-B2687CEAE9E6}" dt="2022-11-01T10:54:53.726" v="170"/>
          <ac:inkMkLst>
            <pc:docMk/>
            <pc:sldMk cId="1819184993" sldId="2242"/>
            <ac:inkMk id="33" creationId="{0F5ED41E-7D61-2DD3-3066-692396CB7534}"/>
          </ac:inkMkLst>
        </pc:inkChg>
        <pc:inkChg chg="add mod">
          <ac:chgData name="Richard Ball" userId="c2c6c2dd-6ddc-437e-8cdd-d7a74390accc" providerId="ADAL" clId="{92BC3DE1-13CA-4E5E-928D-B2687CEAE9E6}" dt="2022-11-01T10:54:53.726" v="170"/>
          <ac:inkMkLst>
            <pc:docMk/>
            <pc:sldMk cId="1819184993" sldId="2242"/>
            <ac:inkMk id="34" creationId="{237FE48B-A3E9-0073-FE93-25F4447C7CA9}"/>
          </ac:inkMkLst>
        </pc:inkChg>
        <pc:inkChg chg="add mod">
          <ac:chgData name="Richard Ball" userId="c2c6c2dd-6ddc-437e-8cdd-d7a74390accc" providerId="ADAL" clId="{92BC3DE1-13CA-4E5E-928D-B2687CEAE9E6}" dt="2022-11-01T10:54:53.726" v="170"/>
          <ac:inkMkLst>
            <pc:docMk/>
            <pc:sldMk cId="1819184993" sldId="2242"/>
            <ac:inkMk id="35" creationId="{894C15F8-C5B6-4843-4838-A2A2B0E771D8}"/>
          </ac:inkMkLst>
        </pc:inkChg>
        <pc:inkChg chg="add mod">
          <ac:chgData name="Richard Ball" userId="c2c6c2dd-6ddc-437e-8cdd-d7a74390accc" providerId="ADAL" clId="{92BC3DE1-13CA-4E5E-928D-B2687CEAE9E6}" dt="2022-11-01T10:54:53.726" v="170"/>
          <ac:inkMkLst>
            <pc:docMk/>
            <pc:sldMk cId="1819184993" sldId="2242"/>
            <ac:inkMk id="36" creationId="{2B19DCA3-6249-9002-556B-0A08E07A260E}"/>
          </ac:inkMkLst>
        </pc:inkChg>
        <pc:inkChg chg="add mod">
          <ac:chgData name="Richard Ball" userId="c2c6c2dd-6ddc-437e-8cdd-d7a74390accc" providerId="ADAL" clId="{92BC3DE1-13CA-4E5E-928D-B2687CEAE9E6}" dt="2022-11-01T10:54:53.726" v="170"/>
          <ac:inkMkLst>
            <pc:docMk/>
            <pc:sldMk cId="1819184993" sldId="2242"/>
            <ac:inkMk id="37" creationId="{59C55FC2-F278-59D0-4146-5E3808C05309}"/>
          </ac:inkMkLst>
        </pc:inkChg>
        <pc:inkChg chg="add mod">
          <ac:chgData name="Richard Ball" userId="c2c6c2dd-6ddc-437e-8cdd-d7a74390accc" providerId="ADAL" clId="{92BC3DE1-13CA-4E5E-928D-B2687CEAE9E6}" dt="2022-11-01T10:54:53.726" v="170"/>
          <ac:inkMkLst>
            <pc:docMk/>
            <pc:sldMk cId="1819184993" sldId="2242"/>
            <ac:inkMk id="38" creationId="{89B6C505-CBB1-3057-5884-1D17898516E8}"/>
          </ac:inkMkLst>
        </pc:inkChg>
        <pc:inkChg chg="add mod">
          <ac:chgData name="Richard Ball" userId="c2c6c2dd-6ddc-437e-8cdd-d7a74390accc" providerId="ADAL" clId="{92BC3DE1-13CA-4E5E-928D-B2687CEAE9E6}" dt="2022-11-01T10:54:56.819" v="173"/>
          <ac:inkMkLst>
            <pc:docMk/>
            <pc:sldMk cId="1819184993" sldId="2242"/>
            <ac:inkMk id="42" creationId="{DC00E617-D3AD-5638-AF16-5BB3BE8989BF}"/>
          </ac:inkMkLst>
        </pc:inkChg>
        <pc:inkChg chg="add mod">
          <ac:chgData name="Richard Ball" userId="c2c6c2dd-6ddc-437e-8cdd-d7a74390accc" providerId="ADAL" clId="{92BC3DE1-13CA-4E5E-928D-B2687CEAE9E6}" dt="2022-11-01T10:54:56.819" v="173"/>
          <ac:inkMkLst>
            <pc:docMk/>
            <pc:sldMk cId="1819184993" sldId="2242"/>
            <ac:inkMk id="43" creationId="{3027D00B-BE73-F588-7213-01E4D52484CD}"/>
          </ac:inkMkLst>
        </pc:inkChg>
        <pc:inkChg chg="add mod">
          <ac:chgData name="Richard Ball" userId="c2c6c2dd-6ddc-437e-8cdd-d7a74390accc" providerId="ADAL" clId="{92BC3DE1-13CA-4E5E-928D-B2687CEAE9E6}" dt="2022-11-01T10:55:01.194" v="180"/>
          <ac:inkMkLst>
            <pc:docMk/>
            <pc:sldMk cId="1819184993" sldId="2242"/>
            <ac:inkMk id="45" creationId="{F4E75F97-13EF-E28D-43BE-54E05FD5FBE9}"/>
          </ac:inkMkLst>
        </pc:inkChg>
        <pc:inkChg chg="add mod">
          <ac:chgData name="Richard Ball" userId="c2c6c2dd-6ddc-437e-8cdd-d7a74390accc" providerId="ADAL" clId="{92BC3DE1-13CA-4E5E-928D-B2687CEAE9E6}" dt="2022-11-01T10:55:01.194" v="180"/>
          <ac:inkMkLst>
            <pc:docMk/>
            <pc:sldMk cId="1819184993" sldId="2242"/>
            <ac:inkMk id="46" creationId="{5312B0EA-0D18-084D-1114-F4E214EC6126}"/>
          </ac:inkMkLst>
        </pc:inkChg>
        <pc:inkChg chg="add mod">
          <ac:chgData name="Richard Ball" userId="c2c6c2dd-6ddc-437e-8cdd-d7a74390accc" providerId="ADAL" clId="{92BC3DE1-13CA-4E5E-928D-B2687CEAE9E6}" dt="2022-11-01T10:55:01.194" v="180"/>
          <ac:inkMkLst>
            <pc:docMk/>
            <pc:sldMk cId="1819184993" sldId="2242"/>
            <ac:inkMk id="47" creationId="{55CA4209-EE54-70EA-7E0F-5426DA2050DA}"/>
          </ac:inkMkLst>
        </pc:inkChg>
        <pc:inkChg chg="add mod">
          <ac:chgData name="Richard Ball" userId="c2c6c2dd-6ddc-437e-8cdd-d7a74390accc" providerId="ADAL" clId="{92BC3DE1-13CA-4E5E-928D-B2687CEAE9E6}" dt="2022-11-01T10:55:01.194" v="180"/>
          <ac:inkMkLst>
            <pc:docMk/>
            <pc:sldMk cId="1819184993" sldId="2242"/>
            <ac:inkMk id="48" creationId="{84F2DD8D-C303-4398-0282-2B6ADF184A93}"/>
          </ac:inkMkLst>
        </pc:inkChg>
        <pc:inkChg chg="add mod">
          <ac:chgData name="Richard Ball" userId="c2c6c2dd-6ddc-437e-8cdd-d7a74390accc" providerId="ADAL" clId="{92BC3DE1-13CA-4E5E-928D-B2687CEAE9E6}" dt="2022-11-01T10:55:01.194" v="180"/>
          <ac:inkMkLst>
            <pc:docMk/>
            <pc:sldMk cId="1819184993" sldId="2242"/>
            <ac:inkMk id="49" creationId="{4651707F-7DD0-4A1A-7792-08DB2CF41133}"/>
          </ac:inkMkLst>
        </pc:inkChg>
        <pc:inkChg chg="add mod">
          <ac:chgData name="Richard Ball" userId="c2c6c2dd-6ddc-437e-8cdd-d7a74390accc" providerId="ADAL" clId="{92BC3DE1-13CA-4E5E-928D-B2687CEAE9E6}" dt="2022-11-01T10:55:01.194" v="180"/>
          <ac:inkMkLst>
            <pc:docMk/>
            <pc:sldMk cId="1819184993" sldId="2242"/>
            <ac:inkMk id="50" creationId="{B903BA44-F9B5-3562-AFBF-59E7D79EA26E}"/>
          </ac:inkMkLst>
        </pc:inkChg>
        <pc:inkChg chg="add mod">
          <ac:chgData name="Richard Ball" userId="c2c6c2dd-6ddc-437e-8cdd-d7a74390accc" providerId="ADAL" clId="{92BC3DE1-13CA-4E5E-928D-B2687CEAE9E6}" dt="2022-11-01T10:55:08.211" v="193"/>
          <ac:inkMkLst>
            <pc:docMk/>
            <pc:sldMk cId="1819184993" sldId="2242"/>
            <ac:inkMk id="53" creationId="{AD57DBBA-BF5D-01D0-554B-379137586E68}"/>
          </ac:inkMkLst>
        </pc:inkChg>
        <pc:inkChg chg="add mod">
          <ac:chgData name="Richard Ball" userId="c2c6c2dd-6ddc-437e-8cdd-d7a74390accc" providerId="ADAL" clId="{92BC3DE1-13CA-4E5E-928D-B2687CEAE9E6}" dt="2022-11-01T10:55:08.211" v="193"/>
          <ac:inkMkLst>
            <pc:docMk/>
            <pc:sldMk cId="1819184993" sldId="2242"/>
            <ac:inkMk id="54" creationId="{CA8AD66E-7033-B869-6654-26A8FEE8F1F7}"/>
          </ac:inkMkLst>
        </pc:inkChg>
        <pc:inkChg chg="add mod">
          <ac:chgData name="Richard Ball" userId="c2c6c2dd-6ddc-437e-8cdd-d7a74390accc" providerId="ADAL" clId="{92BC3DE1-13CA-4E5E-928D-B2687CEAE9E6}" dt="2022-11-01T10:55:08.211" v="193"/>
          <ac:inkMkLst>
            <pc:docMk/>
            <pc:sldMk cId="1819184993" sldId="2242"/>
            <ac:inkMk id="55" creationId="{A4DE1F32-6868-D62F-4FD5-A91599A58D66}"/>
          </ac:inkMkLst>
        </pc:inkChg>
        <pc:inkChg chg="add mod">
          <ac:chgData name="Richard Ball" userId="c2c6c2dd-6ddc-437e-8cdd-d7a74390accc" providerId="ADAL" clId="{92BC3DE1-13CA-4E5E-928D-B2687CEAE9E6}" dt="2022-11-01T10:55:08.211" v="193"/>
          <ac:inkMkLst>
            <pc:docMk/>
            <pc:sldMk cId="1819184993" sldId="2242"/>
            <ac:inkMk id="56" creationId="{6FF066BD-3053-25E4-8130-8AEC889032EF}"/>
          </ac:inkMkLst>
        </pc:inkChg>
        <pc:inkChg chg="add mod">
          <ac:chgData name="Richard Ball" userId="c2c6c2dd-6ddc-437e-8cdd-d7a74390accc" providerId="ADAL" clId="{92BC3DE1-13CA-4E5E-928D-B2687CEAE9E6}" dt="2022-11-01T10:55:08.211" v="193"/>
          <ac:inkMkLst>
            <pc:docMk/>
            <pc:sldMk cId="1819184993" sldId="2242"/>
            <ac:inkMk id="57" creationId="{95282DC7-724A-7CA1-4015-9ABB19011D39}"/>
          </ac:inkMkLst>
        </pc:inkChg>
        <pc:inkChg chg="add mod">
          <ac:chgData name="Richard Ball" userId="c2c6c2dd-6ddc-437e-8cdd-d7a74390accc" providerId="ADAL" clId="{92BC3DE1-13CA-4E5E-928D-B2687CEAE9E6}" dt="2022-11-01T10:55:08.211" v="193"/>
          <ac:inkMkLst>
            <pc:docMk/>
            <pc:sldMk cId="1819184993" sldId="2242"/>
            <ac:inkMk id="58" creationId="{4E908C78-7426-7F7A-1AFE-83D67893342E}"/>
          </ac:inkMkLst>
        </pc:inkChg>
        <pc:inkChg chg="add mod">
          <ac:chgData name="Richard Ball" userId="c2c6c2dd-6ddc-437e-8cdd-d7a74390accc" providerId="ADAL" clId="{92BC3DE1-13CA-4E5E-928D-B2687CEAE9E6}" dt="2022-11-01T10:55:08.211" v="193"/>
          <ac:inkMkLst>
            <pc:docMk/>
            <pc:sldMk cId="1819184993" sldId="2242"/>
            <ac:inkMk id="59" creationId="{6B4A1FD2-65ED-5902-5A54-10D02303C8E7}"/>
          </ac:inkMkLst>
        </pc:inkChg>
        <pc:inkChg chg="add mod">
          <ac:chgData name="Richard Ball" userId="c2c6c2dd-6ddc-437e-8cdd-d7a74390accc" providerId="ADAL" clId="{92BC3DE1-13CA-4E5E-928D-B2687CEAE9E6}" dt="2022-11-01T10:55:08.211" v="193"/>
          <ac:inkMkLst>
            <pc:docMk/>
            <pc:sldMk cId="1819184993" sldId="2242"/>
            <ac:inkMk id="60" creationId="{4D4C7548-0966-DED1-EE42-39FB12021974}"/>
          </ac:inkMkLst>
        </pc:inkChg>
        <pc:inkChg chg="add mod">
          <ac:chgData name="Richard Ball" userId="c2c6c2dd-6ddc-437e-8cdd-d7a74390accc" providerId="ADAL" clId="{92BC3DE1-13CA-4E5E-928D-B2687CEAE9E6}" dt="2022-11-01T10:55:08.211" v="193"/>
          <ac:inkMkLst>
            <pc:docMk/>
            <pc:sldMk cId="1819184993" sldId="2242"/>
            <ac:inkMk id="61" creationId="{25EBBED0-B2A1-755B-0EDD-B373BB58CCB1}"/>
          </ac:inkMkLst>
        </pc:inkChg>
        <pc:inkChg chg="add mod">
          <ac:chgData name="Richard Ball" userId="c2c6c2dd-6ddc-437e-8cdd-d7a74390accc" providerId="ADAL" clId="{92BC3DE1-13CA-4E5E-928D-B2687CEAE9E6}" dt="2022-11-01T10:55:08.211" v="193"/>
          <ac:inkMkLst>
            <pc:docMk/>
            <pc:sldMk cId="1819184993" sldId="2242"/>
            <ac:inkMk id="62" creationId="{7E881B6B-3882-181F-491A-C7D5774AE1E4}"/>
          </ac:inkMkLst>
        </pc:inkChg>
        <pc:inkChg chg="add mod">
          <ac:chgData name="Richard Ball" userId="c2c6c2dd-6ddc-437e-8cdd-d7a74390accc" providerId="ADAL" clId="{92BC3DE1-13CA-4E5E-928D-B2687CEAE9E6}" dt="2022-11-01T10:55:08.211" v="193"/>
          <ac:inkMkLst>
            <pc:docMk/>
            <pc:sldMk cId="1819184993" sldId="2242"/>
            <ac:inkMk id="63" creationId="{53E22A5C-6EF8-22D7-9E90-51CF5A45041A}"/>
          </ac:inkMkLst>
        </pc:inkChg>
        <pc:inkChg chg="add mod">
          <ac:chgData name="Richard Ball" userId="c2c6c2dd-6ddc-437e-8cdd-d7a74390accc" providerId="ADAL" clId="{92BC3DE1-13CA-4E5E-928D-B2687CEAE9E6}" dt="2022-11-01T10:55:08.211" v="193"/>
          <ac:inkMkLst>
            <pc:docMk/>
            <pc:sldMk cId="1819184993" sldId="2242"/>
            <ac:inkMk id="64" creationId="{134C7C57-D9CF-D3EA-B72A-FE0C648D7978}"/>
          </ac:inkMkLst>
        </pc:inkChg>
        <pc:inkChg chg="add mod">
          <ac:chgData name="Richard Ball" userId="c2c6c2dd-6ddc-437e-8cdd-d7a74390accc" providerId="ADAL" clId="{92BC3DE1-13CA-4E5E-928D-B2687CEAE9E6}" dt="2022-11-01T10:55:11.079" v="197"/>
          <ac:inkMkLst>
            <pc:docMk/>
            <pc:sldMk cId="1819184993" sldId="2242"/>
            <ac:inkMk id="67" creationId="{B9057B01-7BF2-0027-9543-AE29A6099F09}"/>
          </ac:inkMkLst>
        </pc:inkChg>
        <pc:inkChg chg="add mod">
          <ac:chgData name="Richard Ball" userId="c2c6c2dd-6ddc-437e-8cdd-d7a74390accc" providerId="ADAL" clId="{92BC3DE1-13CA-4E5E-928D-B2687CEAE9E6}" dt="2022-11-01T10:55:11.079" v="197"/>
          <ac:inkMkLst>
            <pc:docMk/>
            <pc:sldMk cId="1819184993" sldId="2242"/>
            <ac:inkMk id="68" creationId="{DE8D39EB-C0DC-337C-309D-209A26312C68}"/>
          </ac:inkMkLst>
        </pc:inkChg>
        <pc:inkChg chg="add mod">
          <ac:chgData name="Richard Ball" userId="c2c6c2dd-6ddc-437e-8cdd-d7a74390accc" providerId="ADAL" clId="{92BC3DE1-13CA-4E5E-928D-B2687CEAE9E6}" dt="2022-11-01T10:55:11.079" v="197"/>
          <ac:inkMkLst>
            <pc:docMk/>
            <pc:sldMk cId="1819184993" sldId="2242"/>
            <ac:inkMk id="69" creationId="{36146CAF-AC3C-573F-A32E-2EBFA97D071D}"/>
          </ac:inkMkLst>
        </pc:inkChg>
        <pc:inkChg chg="add mod">
          <ac:chgData name="Richard Ball" userId="c2c6c2dd-6ddc-437e-8cdd-d7a74390accc" providerId="ADAL" clId="{92BC3DE1-13CA-4E5E-928D-B2687CEAE9E6}" dt="2022-11-01T10:55:18.217" v="207"/>
          <ac:inkMkLst>
            <pc:docMk/>
            <pc:sldMk cId="1819184993" sldId="2242"/>
            <ac:inkMk id="71" creationId="{07D82FB0-8965-FABB-481F-227AE8486F40}"/>
          </ac:inkMkLst>
        </pc:inkChg>
        <pc:inkChg chg="add mod">
          <ac:chgData name="Richard Ball" userId="c2c6c2dd-6ddc-437e-8cdd-d7a74390accc" providerId="ADAL" clId="{92BC3DE1-13CA-4E5E-928D-B2687CEAE9E6}" dt="2022-11-01T10:55:18.217" v="207"/>
          <ac:inkMkLst>
            <pc:docMk/>
            <pc:sldMk cId="1819184993" sldId="2242"/>
            <ac:inkMk id="72" creationId="{9E0CE1A5-4953-FF12-E449-53F0DCE4B556}"/>
          </ac:inkMkLst>
        </pc:inkChg>
        <pc:inkChg chg="add mod">
          <ac:chgData name="Richard Ball" userId="c2c6c2dd-6ddc-437e-8cdd-d7a74390accc" providerId="ADAL" clId="{92BC3DE1-13CA-4E5E-928D-B2687CEAE9E6}" dt="2022-11-01T10:55:18.217" v="207"/>
          <ac:inkMkLst>
            <pc:docMk/>
            <pc:sldMk cId="1819184993" sldId="2242"/>
            <ac:inkMk id="73" creationId="{902A2E8D-CA12-BFA0-3E92-191C59194E08}"/>
          </ac:inkMkLst>
        </pc:inkChg>
        <pc:inkChg chg="add mod">
          <ac:chgData name="Richard Ball" userId="c2c6c2dd-6ddc-437e-8cdd-d7a74390accc" providerId="ADAL" clId="{92BC3DE1-13CA-4E5E-928D-B2687CEAE9E6}" dt="2022-11-01T10:55:18.217" v="207"/>
          <ac:inkMkLst>
            <pc:docMk/>
            <pc:sldMk cId="1819184993" sldId="2242"/>
            <ac:inkMk id="74" creationId="{0C3AF7D4-4B82-4176-A635-7BB170FF64C9}"/>
          </ac:inkMkLst>
        </pc:inkChg>
        <pc:inkChg chg="add mod">
          <ac:chgData name="Richard Ball" userId="c2c6c2dd-6ddc-437e-8cdd-d7a74390accc" providerId="ADAL" clId="{92BC3DE1-13CA-4E5E-928D-B2687CEAE9E6}" dt="2022-11-01T10:55:18.217" v="207"/>
          <ac:inkMkLst>
            <pc:docMk/>
            <pc:sldMk cId="1819184993" sldId="2242"/>
            <ac:inkMk id="75" creationId="{134C9A7F-D06B-F9FA-84F1-5A4FB18E7666}"/>
          </ac:inkMkLst>
        </pc:inkChg>
        <pc:inkChg chg="add mod">
          <ac:chgData name="Richard Ball" userId="c2c6c2dd-6ddc-437e-8cdd-d7a74390accc" providerId="ADAL" clId="{92BC3DE1-13CA-4E5E-928D-B2687CEAE9E6}" dt="2022-11-01T10:55:18.217" v="207"/>
          <ac:inkMkLst>
            <pc:docMk/>
            <pc:sldMk cId="1819184993" sldId="2242"/>
            <ac:inkMk id="76" creationId="{A0666AA1-4BCA-5122-B2D2-CFC39B65D757}"/>
          </ac:inkMkLst>
        </pc:inkChg>
        <pc:inkChg chg="add mod">
          <ac:chgData name="Richard Ball" userId="c2c6c2dd-6ddc-437e-8cdd-d7a74390accc" providerId="ADAL" clId="{92BC3DE1-13CA-4E5E-928D-B2687CEAE9E6}" dt="2022-11-01T10:55:23.706" v="214"/>
          <ac:inkMkLst>
            <pc:docMk/>
            <pc:sldMk cId="1819184993" sldId="2242"/>
            <ac:inkMk id="78" creationId="{050F1389-52A0-0039-C91E-4598070C59D1}"/>
          </ac:inkMkLst>
        </pc:inkChg>
        <pc:inkChg chg="add mod">
          <ac:chgData name="Richard Ball" userId="c2c6c2dd-6ddc-437e-8cdd-d7a74390accc" providerId="ADAL" clId="{92BC3DE1-13CA-4E5E-928D-B2687CEAE9E6}" dt="2022-11-01T10:55:23.706" v="214"/>
          <ac:inkMkLst>
            <pc:docMk/>
            <pc:sldMk cId="1819184993" sldId="2242"/>
            <ac:inkMk id="79" creationId="{E04A9E66-A1F1-D6E5-4607-BD2FABDEDBE3}"/>
          </ac:inkMkLst>
        </pc:inkChg>
        <pc:inkChg chg="add mod">
          <ac:chgData name="Richard Ball" userId="c2c6c2dd-6ddc-437e-8cdd-d7a74390accc" providerId="ADAL" clId="{92BC3DE1-13CA-4E5E-928D-B2687CEAE9E6}" dt="2022-11-01T10:55:23.706" v="214"/>
          <ac:inkMkLst>
            <pc:docMk/>
            <pc:sldMk cId="1819184993" sldId="2242"/>
            <ac:inkMk id="80" creationId="{CAA96F3A-1686-DB24-990F-05C8D7456CBA}"/>
          </ac:inkMkLst>
        </pc:inkChg>
        <pc:inkChg chg="add mod">
          <ac:chgData name="Richard Ball" userId="c2c6c2dd-6ddc-437e-8cdd-d7a74390accc" providerId="ADAL" clId="{92BC3DE1-13CA-4E5E-928D-B2687CEAE9E6}" dt="2022-11-01T10:55:23.706" v="214"/>
          <ac:inkMkLst>
            <pc:docMk/>
            <pc:sldMk cId="1819184993" sldId="2242"/>
            <ac:inkMk id="81" creationId="{DDC6BC17-6D13-A2EB-589C-D9D392495A96}"/>
          </ac:inkMkLst>
        </pc:inkChg>
        <pc:inkChg chg="add mod">
          <ac:chgData name="Richard Ball" userId="c2c6c2dd-6ddc-437e-8cdd-d7a74390accc" providerId="ADAL" clId="{92BC3DE1-13CA-4E5E-928D-B2687CEAE9E6}" dt="2022-11-01T10:55:23.706" v="214"/>
          <ac:inkMkLst>
            <pc:docMk/>
            <pc:sldMk cId="1819184993" sldId="2242"/>
            <ac:inkMk id="82" creationId="{2B9FF2B8-67BB-8B60-9361-182856DE932E}"/>
          </ac:inkMkLst>
        </pc:inkChg>
        <pc:inkChg chg="add mod">
          <ac:chgData name="Richard Ball" userId="c2c6c2dd-6ddc-437e-8cdd-d7a74390accc" providerId="ADAL" clId="{92BC3DE1-13CA-4E5E-928D-B2687CEAE9E6}" dt="2022-11-01T10:55:23.706" v="214"/>
          <ac:inkMkLst>
            <pc:docMk/>
            <pc:sldMk cId="1819184993" sldId="2242"/>
            <ac:inkMk id="83" creationId="{E5F1D2D9-1559-DF74-512C-8B1ED55534F7}"/>
          </ac:inkMkLst>
        </pc:inkChg>
      </pc:sldChg>
      <pc:sldChg chg="addSp delSp modSp new mod">
        <pc:chgData name="Richard Ball" userId="c2c6c2dd-6ddc-437e-8cdd-d7a74390accc" providerId="ADAL" clId="{92BC3DE1-13CA-4E5E-928D-B2687CEAE9E6}" dt="2022-11-01T11:01:31.385" v="239" actId="14100"/>
        <pc:sldMkLst>
          <pc:docMk/>
          <pc:sldMk cId="4201749185" sldId="2243"/>
        </pc:sldMkLst>
        <pc:spChg chg="del">
          <ac:chgData name="Richard Ball" userId="c2c6c2dd-6ddc-437e-8cdd-d7a74390accc" providerId="ADAL" clId="{92BC3DE1-13CA-4E5E-928D-B2687CEAE9E6}" dt="2022-11-01T11:01:22.430" v="236" actId="478"/>
          <ac:spMkLst>
            <pc:docMk/>
            <pc:sldMk cId="4201749185" sldId="2243"/>
            <ac:spMk id="2" creationId="{F16A9954-87DA-4EE8-1BB8-02B64FA9A027}"/>
          </ac:spMkLst>
        </pc:spChg>
        <pc:spChg chg="del">
          <ac:chgData name="Richard Ball" userId="c2c6c2dd-6ddc-437e-8cdd-d7a74390accc" providerId="ADAL" clId="{92BC3DE1-13CA-4E5E-928D-B2687CEAE9E6}" dt="2022-11-01T11:01:22.430" v="236" actId="478"/>
          <ac:spMkLst>
            <pc:docMk/>
            <pc:sldMk cId="4201749185" sldId="2243"/>
            <ac:spMk id="3" creationId="{E3411941-B010-0716-4479-21135132C51B}"/>
          </ac:spMkLst>
        </pc:spChg>
        <pc:picChg chg="add mod">
          <ac:chgData name="Richard Ball" userId="c2c6c2dd-6ddc-437e-8cdd-d7a74390accc" providerId="ADAL" clId="{92BC3DE1-13CA-4E5E-928D-B2687CEAE9E6}" dt="2022-11-01T11:01:31.385" v="239" actId="14100"/>
          <ac:picMkLst>
            <pc:docMk/>
            <pc:sldMk cId="4201749185" sldId="2243"/>
            <ac:picMk id="5" creationId="{A1DB3524-A7DC-F285-2C38-45C685018ABC}"/>
          </ac:picMkLst>
        </pc:picChg>
      </pc:sldChg>
      <pc:sldChg chg="modSp new mod">
        <pc:chgData name="Richard Ball" userId="c2c6c2dd-6ddc-437e-8cdd-d7a74390accc" providerId="ADAL" clId="{92BC3DE1-13CA-4E5E-928D-B2687CEAE9E6}" dt="2022-11-01T12:11:45.142" v="262" actId="20577"/>
        <pc:sldMkLst>
          <pc:docMk/>
          <pc:sldMk cId="2086283157" sldId="2244"/>
        </pc:sldMkLst>
        <pc:spChg chg="mod">
          <ac:chgData name="Richard Ball" userId="c2c6c2dd-6ddc-437e-8cdd-d7a74390accc" providerId="ADAL" clId="{92BC3DE1-13CA-4E5E-928D-B2687CEAE9E6}" dt="2022-11-01T12:11:45.142" v="262" actId="20577"/>
          <ac:spMkLst>
            <pc:docMk/>
            <pc:sldMk cId="2086283157" sldId="2244"/>
            <ac:spMk id="2" creationId="{048936D3-AD5D-D774-44AD-0C6F47AD5E5D}"/>
          </ac:spMkLst>
        </pc:spChg>
      </pc:sldChg>
      <pc:sldChg chg="modSp mod">
        <pc:chgData name="Richard Ball" userId="c2c6c2dd-6ddc-437e-8cdd-d7a74390accc" providerId="ADAL" clId="{92BC3DE1-13CA-4E5E-928D-B2687CEAE9E6}" dt="2022-11-03T08:08:08.927" v="263" actId="113"/>
        <pc:sldMkLst>
          <pc:docMk/>
          <pc:sldMk cId="996343777" sldId="2245"/>
        </pc:sldMkLst>
        <pc:spChg chg="mod">
          <ac:chgData name="Richard Ball" userId="c2c6c2dd-6ddc-437e-8cdd-d7a74390accc" providerId="ADAL" clId="{92BC3DE1-13CA-4E5E-928D-B2687CEAE9E6}" dt="2022-11-03T08:08:08.927" v="263" actId="113"/>
          <ac:spMkLst>
            <pc:docMk/>
            <pc:sldMk cId="996343777" sldId="2245"/>
            <ac:spMk id="3" creationId="{E5F6DB77-4D59-7045-8BC6-A599266DD24F}"/>
          </ac:spMkLst>
        </pc:spChg>
      </pc:sldChg>
      <pc:sldChg chg="addSp delSp modSp new mod ord">
        <pc:chgData name="Richard Ball" userId="c2c6c2dd-6ddc-437e-8cdd-d7a74390accc" providerId="ADAL" clId="{92BC3DE1-13CA-4E5E-928D-B2687CEAE9E6}" dt="2022-11-03T10:50:19.245" v="273" actId="14100"/>
        <pc:sldMkLst>
          <pc:docMk/>
          <pc:sldMk cId="2552457014" sldId="2246"/>
        </pc:sldMkLst>
        <pc:spChg chg="del">
          <ac:chgData name="Richard Ball" userId="c2c6c2dd-6ddc-437e-8cdd-d7a74390accc" providerId="ADAL" clId="{92BC3DE1-13CA-4E5E-928D-B2687CEAE9E6}" dt="2022-11-03T10:50:01.208" v="267" actId="478"/>
          <ac:spMkLst>
            <pc:docMk/>
            <pc:sldMk cId="2552457014" sldId="2246"/>
            <ac:spMk id="2" creationId="{F936925A-A19A-DF0B-B2D6-6FDB88A8DC5A}"/>
          </ac:spMkLst>
        </pc:spChg>
        <pc:spChg chg="del">
          <ac:chgData name="Richard Ball" userId="c2c6c2dd-6ddc-437e-8cdd-d7a74390accc" providerId="ADAL" clId="{92BC3DE1-13CA-4E5E-928D-B2687CEAE9E6}" dt="2022-11-03T10:50:01.208" v="267" actId="478"/>
          <ac:spMkLst>
            <pc:docMk/>
            <pc:sldMk cId="2552457014" sldId="2246"/>
            <ac:spMk id="3" creationId="{11B75119-995D-7DC3-FE84-278A8D461B65}"/>
          </ac:spMkLst>
        </pc:spChg>
        <pc:picChg chg="add mod modCrop">
          <ac:chgData name="Richard Ball" userId="c2c6c2dd-6ddc-437e-8cdd-d7a74390accc" providerId="ADAL" clId="{92BC3DE1-13CA-4E5E-928D-B2687CEAE9E6}" dt="2022-11-03T10:50:19.245" v="273" actId="14100"/>
          <ac:picMkLst>
            <pc:docMk/>
            <pc:sldMk cId="2552457014" sldId="2246"/>
            <ac:picMk id="5" creationId="{4B22AEF5-89F5-136B-FFD7-C935AA4AA0DA}"/>
          </ac:picMkLst>
        </pc:picChg>
      </pc:sldChg>
      <pc:sldChg chg="delSp modSp add mod modAnim">
        <pc:chgData name="Richard Ball" userId="c2c6c2dd-6ddc-437e-8cdd-d7a74390accc" providerId="ADAL" clId="{92BC3DE1-13CA-4E5E-928D-B2687CEAE9E6}" dt="2022-11-03T10:52:01.615" v="314" actId="14100"/>
        <pc:sldMkLst>
          <pc:docMk/>
          <pc:sldMk cId="2260674720" sldId="2247"/>
        </pc:sldMkLst>
        <pc:spChg chg="mod">
          <ac:chgData name="Richard Ball" userId="c2c6c2dd-6ddc-437e-8cdd-d7a74390accc" providerId="ADAL" clId="{92BC3DE1-13CA-4E5E-928D-B2687CEAE9E6}" dt="2022-11-03T10:51:59.088" v="313" actId="14100"/>
          <ac:spMkLst>
            <pc:docMk/>
            <pc:sldMk cId="2260674720" sldId="2247"/>
            <ac:spMk id="7" creationId="{7775343D-CF4E-4A86-B80D-186CDDD9655A}"/>
          </ac:spMkLst>
        </pc:spChg>
        <pc:spChg chg="del mod">
          <ac:chgData name="Richard Ball" userId="c2c6c2dd-6ddc-437e-8cdd-d7a74390accc" providerId="ADAL" clId="{92BC3DE1-13CA-4E5E-928D-B2687CEAE9E6}" dt="2022-11-03T10:51:44.442" v="308" actId="478"/>
          <ac:spMkLst>
            <pc:docMk/>
            <pc:sldMk cId="2260674720" sldId="2247"/>
            <ac:spMk id="9" creationId="{CFE0E2CB-BD27-4BEB-8B3F-1A779CD2F2B7}"/>
          </ac:spMkLst>
        </pc:spChg>
        <pc:spChg chg="mod">
          <ac:chgData name="Richard Ball" userId="c2c6c2dd-6ddc-437e-8cdd-d7a74390accc" providerId="ADAL" clId="{92BC3DE1-13CA-4E5E-928D-B2687CEAE9E6}" dt="2022-11-03T10:52:01.615" v="314" actId="14100"/>
          <ac:spMkLst>
            <pc:docMk/>
            <pc:sldMk cId="2260674720" sldId="2247"/>
            <ac:spMk id="10" creationId="{95701453-E2A9-489C-A041-A1F6C073418D}"/>
          </ac:spMkLst>
        </pc:spChg>
        <pc:inkChg chg="del">
          <ac:chgData name="Richard Ball" userId="c2c6c2dd-6ddc-437e-8cdd-d7a74390accc" providerId="ADAL" clId="{92BC3DE1-13CA-4E5E-928D-B2687CEAE9E6}" dt="2022-11-03T10:51:45.725" v="309" actId="478"/>
          <ac:inkMkLst>
            <pc:docMk/>
            <pc:sldMk cId="2260674720" sldId="2247"/>
            <ac:inkMk id="6" creationId="{E6B96BE6-5C79-A0AF-1B9B-50AB687B95C1}"/>
          </ac:inkMkLst>
        </pc:inkChg>
      </pc:sldChg>
      <pc:sldChg chg="addSp delSp modSp new mod setBg">
        <pc:chgData name="Richard Ball" userId="c2c6c2dd-6ddc-437e-8cdd-d7a74390accc" providerId="ADAL" clId="{92BC3DE1-13CA-4E5E-928D-B2687CEAE9E6}" dt="2022-11-03T14:30:40.141" v="434" actId="1076"/>
        <pc:sldMkLst>
          <pc:docMk/>
          <pc:sldMk cId="3658584388" sldId="2248"/>
        </pc:sldMkLst>
        <pc:spChg chg="del">
          <ac:chgData name="Richard Ball" userId="c2c6c2dd-6ddc-437e-8cdd-d7a74390accc" providerId="ADAL" clId="{92BC3DE1-13CA-4E5E-928D-B2687CEAE9E6}" dt="2022-11-03T14:27:43.886" v="331" actId="478"/>
          <ac:spMkLst>
            <pc:docMk/>
            <pc:sldMk cId="3658584388" sldId="2248"/>
            <ac:spMk id="2" creationId="{1AFCCC54-D905-1794-B59E-9481C77A952A}"/>
          </ac:spMkLst>
        </pc:spChg>
        <pc:spChg chg="del">
          <ac:chgData name="Richard Ball" userId="c2c6c2dd-6ddc-437e-8cdd-d7a74390accc" providerId="ADAL" clId="{92BC3DE1-13CA-4E5E-928D-B2687CEAE9E6}" dt="2022-11-03T14:27:43.886" v="331" actId="478"/>
          <ac:spMkLst>
            <pc:docMk/>
            <pc:sldMk cId="3658584388" sldId="2248"/>
            <ac:spMk id="3" creationId="{F1FD295D-BFA4-9881-621B-FF11C35AEC24}"/>
          </ac:spMkLst>
        </pc:spChg>
        <pc:spChg chg="add mod">
          <ac:chgData name="Richard Ball" userId="c2c6c2dd-6ddc-437e-8cdd-d7a74390accc" providerId="ADAL" clId="{92BC3DE1-13CA-4E5E-928D-B2687CEAE9E6}" dt="2022-11-03T14:29:06.906" v="361" actId="1076"/>
          <ac:spMkLst>
            <pc:docMk/>
            <pc:sldMk cId="3658584388" sldId="2248"/>
            <ac:spMk id="4" creationId="{4F311DA4-4E75-A651-632B-237B9B2258BB}"/>
          </ac:spMkLst>
        </pc:spChg>
        <pc:spChg chg="add mod">
          <ac:chgData name="Richard Ball" userId="c2c6c2dd-6ddc-437e-8cdd-d7a74390accc" providerId="ADAL" clId="{92BC3DE1-13CA-4E5E-928D-B2687CEAE9E6}" dt="2022-11-03T14:29:14.469" v="365" actId="1076"/>
          <ac:spMkLst>
            <pc:docMk/>
            <pc:sldMk cId="3658584388" sldId="2248"/>
            <ac:spMk id="5" creationId="{CCF93BDC-99E0-CFD0-B1D8-0FCCA7A973C4}"/>
          </ac:spMkLst>
        </pc:spChg>
        <pc:spChg chg="add mod">
          <ac:chgData name="Richard Ball" userId="c2c6c2dd-6ddc-437e-8cdd-d7a74390accc" providerId="ADAL" clId="{92BC3DE1-13CA-4E5E-928D-B2687CEAE9E6}" dt="2022-11-03T14:29:41.609" v="393" actId="1076"/>
          <ac:spMkLst>
            <pc:docMk/>
            <pc:sldMk cId="3658584388" sldId="2248"/>
            <ac:spMk id="6" creationId="{DEABF879-9BF4-D570-13B6-94E87279C9B4}"/>
          </ac:spMkLst>
        </pc:spChg>
        <pc:spChg chg="add mod">
          <ac:chgData name="Richard Ball" userId="c2c6c2dd-6ddc-437e-8cdd-d7a74390accc" providerId="ADAL" clId="{92BC3DE1-13CA-4E5E-928D-B2687CEAE9E6}" dt="2022-11-03T14:29:52.090" v="407" actId="20577"/>
          <ac:spMkLst>
            <pc:docMk/>
            <pc:sldMk cId="3658584388" sldId="2248"/>
            <ac:spMk id="7" creationId="{1A9CD9C8-ACFB-66B9-6726-F085B78CE483}"/>
          </ac:spMkLst>
        </pc:spChg>
        <pc:spChg chg="add mod">
          <ac:chgData name="Richard Ball" userId="c2c6c2dd-6ddc-437e-8cdd-d7a74390accc" providerId="ADAL" clId="{92BC3DE1-13CA-4E5E-928D-B2687CEAE9E6}" dt="2022-11-03T14:30:17.012" v="430" actId="404"/>
          <ac:spMkLst>
            <pc:docMk/>
            <pc:sldMk cId="3658584388" sldId="2248"/>
            <ac:spMk id="8" creationId="{0D8B7EC9-CDAC-5705-11A1-BE3317DFC66A}"/>
          </ac:spMkLst>
        </pc:spChg>
        <pc:spChg chg="add mod">
          <ac:chgData name="Richard Ball" userId="c2c6c2dd-6ddc-437e-8cdd-d7a74390accc" providerId="ADAL" clId="{92BC3DE1-13CA-4E5E-928D-B2687CEAE9E6}" dt="2022-11-03T14:30:40.141" v="434" actId="1076"/>
          <ac:spMkLst>
            <pc:docMk/>
            <pc:sldMk cId="3658584388" sldId="2248"/>
            <ac:spMk id="9" creationId="{6ABE8195-BB49-FCEC-6272-1E15FD86118F}"/>
          </ac:spMkLst>
        </pc:spChg>
        <pc:spChg chg="add">
          <ac:chgData name="Richard Ball" userId="c2c6c2dd-6ddc-437e-8cdd-d7a74390accc" providerId="ADAL" clId="{92BC3DE1-13CA-4E5E-928D-B2687CEAE9E6}" dt="2022-11-03T14:28:07.954" v="339" actId="26606"/>
          <ac:spMkLst>
            <pc:docMk/>
            <pc:sldMk cId="3658584388" sldId="2248"/>
            <ac:spMk id="1033" creationId="{80CCAACE-815D-4A79-875A-B7EFC28F7D2B}"/>
          </ac:spMkLst>
        </pc:spChg>
        <pc:picChg chg="add mod">
          <ac:chgData name="Richard Ball" userId="c2c6c2dd-6ddc-437e-8cdd-d7a74390accc" providerId="ADAL" clId="{92BC3DE1-13CA-4E5E-928D-B2687CEAE9E6}" dt="2022-11-03T14:30:20.584" v="432" actId="1076"/>
          <ac:picMkLst>
            <pc:docMk/>
            <pc:sldMk cId="3658584388" sldId="2248"/>
            <ac:picMk id="1026" creationId="{4F713774-C27B-EF6D-8DBB-84D53877FE55}"/>
          </ac:picMkLst>
        </pc:picChg>
        <pc:picChg chg="add del mod">
          <ac:chgData name="Richard Ball" userId="c2c6c2dd-6ddc-437e-8cdd-d7a74390accc" providerId="ADAL" clId="{92BC3DE1-13CA-4E5E-928D-B2687CEAE9E6}" dt="2022-11-03T14:28:16.238" v="340" actId="478"/>
          <ac:picMkLst>
            <pc:docMk/>
            <pc:sldMk cId="3658584388" sldId="2248"/>
            <ac:picMk id="1028" creationId="{7681E313-BC2C-9D62-2280-08257E222182}"/>
          </ac:picMkLst>
        </pc:picChg>
      </pc:sldChg>
    </pc:docChg>
  </pc:docChgLst>
  <pc:docChgLst>
    <pc:chgData name="Richard Ball" userId="S::richard.ball@sthelens.london::c2c6c2dd-6ddc-437e-8cdd-d7a74390accc" providerId="AD" clId="Web-{A54DF176-B7E7-38EA-836E-FD93F66A52DE}"/>
    <pc:docChg chg="delSld">
      <pc:chgData name="Richard Ball" userId="S::richard.ball@sthelens.london::c2c6c2dd-6ddc-437e-8cdd-d7a74390accc" providerId="AD" clId="Web-{A54DF176-B7E7-38EA-836E-FD93F66A52DE}" dt="2024-05-08T08:55:18.185" v="5"/>
      <pc:docMkLst>
        <pc:docMk/>
      </pc:docMkLst>
      <pc:sldChg chg="del">
        <pc:chgData name="Richard Ball" userId="S::richard.ball@sthelens.london::c2c6c2dd-6ddc-437e-8cdd-d7a74390accc" providerId="AD" clId="Web-{A54DF176-B7E7-38EA-836E-FD93F66A52DE}" dt="2024-05-08T08:55:09.122" v="3"/>
        <pc:sldMkLst>
          <pc:docMk/>
          <pc:sldMk cId="913347540" sldId="298"/>
        </pc:sldMkLst>
      </pc:sldChg>
      <pc:sldChg chg="del">
        <pc:chgData name="Richard Ball" userId="S::richard.ball@sthelens.london::c2c6c2dd-6ddc-437e-8cdd-d7a74390accc" providerId="AD" clId="Web-{A54DF176-B7E7-38EA-836E-FD93F66A52DE}" dt="2024-05-08T08:54:47.372" v="1"/>
        <pc:sldMkLst>
          <pc:docMk/>
          <pc:sldMk cId="3106945184" sldId="309"/>
        </pc:sldMkLst>
      </pc:sldChg>
      <pc:sldChg chg="del">
        <pc:chgData name="Richard Ball" userId="S::richard.ball@sthelens.london::c2c6c2dd-6ddc-437e-8cdd-d7a74390accc" providerId="AD" clId="Web-{A54DF176-B7E7-38EA-836E-FD93F66A52DE}" dt="2024-05-08T08:54:41.763" v="0"/>
        <pc:sldMkLst>
          <pc:docMk/>
          <pc:sldMk cId="4201749185" sldId="2243"/>
        </pc:sldMkLst>
      </pc:sldChg>
      <pc:sldChg chg="del">
        <pc:chgData name="Richard Ball" userId="S::richard.ball@sthelens.london::c2c6c2dd-6ddc-437e-8cdd-d7a74390accc" providerId="AD" clId="Web-{A54DF176-B7E7-38EA-836E-FD93F66A52DE}" dt="2024-05-08T08:55:00.732" v="2"/>
        <pc:sldMkLst>
          <pc:docMk/>
          <pc:sldMk cId="1098003400" sldId="2269"/>
        </pc:sldMkLst>
      </pc:sldChg>
      <pc:sldChg chg="del">
        <pc:chgData name="Richard Ball" userId="S::richard.ball@sthelens.london::c2c6c2dd-6ddc-437e-8cdd-d7a74390accc" providerId="AD" clId="Web-{A54DF176-B7E7-38EA-836E-FD93F66A52DE}" dt="2024-05-08T08:55:14.701" v="4"/>
        <pc:sldMkLst>
          <pc:docMk/>
          <pc:sldMk cId="3337701951" sldId="2271"/>
        </pc:sldMkLst>
      </pc:sldChg>
      <pc:sldChg chg="del">
        <pc:chgData name="Richard Ball" userId="S::richard.ball@sthelens.london::c2c6c2dd-6ddc-437e-8cdd-d7a74390accc" providerId="AD" clId="Web-{A54DF176-B7E7-38EA-836E-FD93F66A52DE}" dt="2024-05-08T08:55:18.185" v="5"/>
        <pc:sldMkLst>
          <pc:docMk/>
          <pc:sldMk cId="180966104" sldId="2272"/>
        </pc:sldMkLst>
      </pc:sldChg>
    </pc:docChg>
  </pc:docChgLst>
  <pc:docChgLst>
    <pc:chgData name="Richard Ball" userId="S::richard.ball@sthelens.london::c2c6c2dd-6ddc-437e-8cdd-d7a74390accc" providerId="AD" clId="Web-{E32AB642-5478-3ADE-4939-6887EBBA0F6C}"/>
    <pc:docChg chg="addSld modSld">
      <pc:chgData name="Richard Ball" userId="S::richard.ball@sthelens.london::c2c6c2dd-6ddc-437e-8cdd-d7a74390accc" providerId="AD" clId="Web-{E32AB642-5478-3ADE-4939-6887EBBA0F6C}" dt="2022-11-01T12:34:10.942" v="116" actId="14100"/>
      <pc:docMkLst>
        <pc:docMk/>
      </pc:docMkLst>
      <pc:sldChg chg="addSp delSp modSp new mod setBg">
        <pc:chgData name="Richard Ball" userId="S::richard.ball@sthelens.london::c2c6c2dd-6ddc-437e-8cdd-d7a74390accc" providerId="AD" clId="Web-{E32AB642-5478-3ADE-4939-6887EBBA0F6C}" dt="2022-11-01T12:34:10.942" v="116" actId="14100"/>
        <pc:sldMkLst>
          <pc:docMk/>
          <pc:sldMk cId="996343777" sldId="2245"/>
        </pc:sldMkLst>
        <pc:spChg chg="del mod">
          <ac:chgData name="Richard Ball" userId="S::richard.ball@sthelens.london::c2c6c2dd-6ddc-437e-8cdd-d7a74390accc" providerId="AD" clId="Web-{E32AB642-5478-3ADE-4939-6887EBBA0F6C}" dt="2022-11-01T12:32:16.407" v="58"/>
          <ac:spMkLst>
            <pc:docMk/>
            <pc:sldMk cId="996343777" sldId="2245"/>
            <ac:spMk id="2" creationId="{F2A8F319-6A6A-25B1-67B8-418F1D9F68FF}"/>
          </ac:spMkLst>
        </pc:spChg>
        <pc:spChg chg="mod ord">
          <ac:chgData name="Richard Ball" userId="S::richard.ball@sthelens.london::c2c6c2dd-6ddc-437e-8cdd-d7a74390accc" providerId="AD" clId="Web-{E32AB642-5478-3ADE-4939-6887EBBA0F6C}" dt="2022-11-01T12:34:10.942" v="116" actId="14100"/>
          <ac:spMkLst>
            <pc:docMk/>
            <pc:sldMk cId="996343777" sldId="2245"/>
            <ac:spMk id="3" creationId="{E5F6DB77-4D59-7045-8BC6-A599266DD24F}"/>
          </ac:spMkLst>
        </pc:spChg>
        <pc:spChg chg="add del mod">
          <ac:chgData name="Richard Ball" userId="S::richard.ball@sthelens.london::c2c6c2dd-6ddc-437e-8cdd-d7a74390accc" providerId="AD" clId="Web-{E32AB642-5478-3ADE-4939-6887EBBA0F6C}" dt="2022-11-01T12:32:18.907" v="60"/>
          <ac:spMkLst>
            <pc:docMk/>
            <pc:sldMk cId="996343777" sldId="2245"/>
            <ac:spMk id="5" creationId="{DB21BD3C-A559-5954-224F-35FABCC56F61}"/>
          </ac:spMkLst>
        </pc:spChg>
        <pc:spChg chg="add">
          <ac:chgData name="Richard Ball" userId="S::richard.ball@sthelens.london::c2c6c2dd-6ddc-437e-8cdd-d7a74390accc" providerId="AD" clId="Web-{E32AB642-5478-3ADE-4939-6887EBBA0F6C}" dt="2022-11-01T12:33:38.535" v="98"/>
          <ac:spMkLst>
            <pc:docMk/>
            <pc:sldMk cId="996343777" sldId="2245"/>
            <ac:spMk id="11" creationId="{04812C46-200A-4DEB-A05E-3ED6C68C2387}"/>
          </ac:spMkLst>
        </pc:spChg>
        <pc:spChg chg="add">
          <ac:chgData name="Richard Ball" userId="S::richard.ball@sthelens.london::c2c6c2dd-6ddc-437e-8cdd-d7a74390accc" providerId="AD" clId="Web-{E32AB642-5478-3ADE-4939-6887EBBA0F6C}" dt="2022-11-01T12:33:38.535" v="98"/>
          <ac:spMkLst>
            <pc:docMk/>
            <pc:sldMk cId="996343777" sldId="2245"/>
            <ac:spMk id="13" creationId="{D1EA859B-E555-4109-94F3-6700E046E008}"/>
          </ac:spMkLst>
        </pc:spChg>
        <pc:picChg chg="add mod">
          <ac:chgData name="Richard Ball" userId="S::richard.ball@sthelens.london::c2c6c2dd-6ddc-437e-8cdd-d7a74390accc" providerId="AD" clId="Web-{E32AB642-5478-3ADE-4939-6887EBBA0F6C}" dt="2022-11-01T12:33:38.535" v="98"/>
          <ac:picMkLst>
            <pc:docMk/>
            <pc:sldMk cId="996343777" sldId="2245"/>
            <ac:picMk id="6" creationId="{8A137BD2-841A-91E3-4C74-89E63981CA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9F1BBCD-5C8F-4F6C-B7AF-00429651144D}" type="datetimeFigureOut">
              <a:rPr lang="en-GB" smtClean="0"/>
              <a:t>22/07/2025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4395BA1-41A0-424C-9811-265474B86260}" type="slidenum">
              <a:rPr lang="en-GB" smtClean="0"/>
              <a:t>‹#›</a:t>
            </a:fld>
            <a:endParaRPr lang="en-GB"/>
          </a:p>
        </p:txBody>
      </p:sp>
    </p:spTree>
    <p:extLst>
      <p:ext uri="{BB962C8B-B14F-4D97-AF65-F5344CB8AC3E}">
        <p14:creationId xmlns:p14="http://schemas.microsoft.com/office/powerpoint/2010/main" val="287195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IX-kLh34KcQ"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Bring up point that more accurate way of gaging weather cucumber etc had swelled would be to measure change in mass, or not. </a:t>
            </a:r>
          </a:p>
        </p:txBody>
      </p:sp>
      <p:sp>
        <p:nvSpPr>
          <p:cNvPr id="4" name="Slide Number Placeholder 3"/>
          <p:cNvSpPr>
            <a:spLocks noGrp="1"/>
          </p:cNvSpPr>
          <p:nvPr>
            <p:ph type="sldNum" sz="quarter" idx="5"/>
          </p:nvPr>
        </p:nvSpPr>
        <p:spPr/>
        <p:txBody>
          <a:bodyPr/>
          <a:lstStyle/>
          <a:p>
            <a:fld id="{B4395BA1-41A0-424C-9811-265474B86260}" type="slidenum">
              <a:rPr lang="en-GB" smtClean="0"/>
              <a:t>1</a:t>
            </a:fld>
            <a:endParaRPr lang="en-GB"/>
          </a:p>
        </p:txBody>
      </p:sp>
    </p:spTree>
    <p:extLst>
      <p:ext uri="{BB962C8B-B14F-4D97-AF65-F5344CB8AC3E}">
        <p14:creationId xmlns:p14="http://schemas.microsoft.com/office/powerpoint/2010/main" val="3017126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Words associated with plasma membranes
https://www.polleverywhere.com/free_text_polls/lGAKdiKYxCQwGwDkmK7hO</a:t>
            </a:r>
          </a:p>
        </p:txBody>
      </p:sp>
      <p:sp>
        <p:nvSpPr>
          <p:cNvPr id="4" name="Slide Number Placeholder 3"/>
          <p:cNvSpPr>
            <a:spLocks noGrp="1"/>
          </p:cNvSpPr>
          <p:nvPr>
            <p:ph type="sldNum" sz="quarter" idx="5"/>
          </p:nvPr>
        </p:nvSpPr>
        <p:spPr/>
        <p:txBody>
          <a:bodyPr/>
          <a:lstStyle/>
          <a:p>
            <a:fld id="{B4395BA1-41A0-424C-9811-265474B86260}" type="slidenum">
              <a:rPr lang="en-GB" smtClean="0"/>
              <a:t>23</a:t>
            </a:fld>
            <a:endParaRPr lang="en-GB"/>
          </a:p>
        </p:txBody>
      </p:sp>
      <p:sp>
        <p:nvSpPr>
          <p:cNvPr id="5" name="TextBox 4">
            <a:extLst>
              <a:ext uri="{FF2B5EF4-FFF2-40B4-BE49-F238E27FC236}">
                <a16:creationId xmlns:a16="http://schemas.microsoft.com/office/drawing/2014/main" id="{04479D9F-6DE0-00D9-7D4C-E1426D282AA0}"/>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88105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organelle produces the vesicles for exocytosis?</a:t>
            </a:r>
          </a:p>
          <a:p>
            <a:endParaRPr lang="en-GB" dirty="0"/>
          </a:p>
          <a:p>
            <a:r>
              <a:rPr lang="en-GB" dirty="0"/>
              <a:t>Which substances are released via exocytosis? Hormones, proteins, amino acids, lipids </a:t>
            </a:r>
          </a:p>
          <a:p>
            <a:endParaRPr lang="en-GB" dirty="0"/>
          </a:p>
          <a:p>
            <a:r>
              <a:rPr lang="en-GB" dirty="0"/>
              <a:t>Which substances are taken in via endocytosis? Immune cells engulf pathogens to be destroyed / nutrients absorbed that support the cell (iron zinc vitamins)</a:t>
            </a:r>
          </a:p>
        </p:txBody>
      </p:sp>
      <p:sp>
        <p:nvSpPr>
          <p:cNvPr id="4" name="Slide Number Placeholder 3"/>
          <p:cNvSpPr>
            <a:spLocks noGrp="1"/>
          </p:cNvSpPr>
          <p:nvPr>
            <p:ph type="sldNum" sz="quarter" idx="5"/>
          </p:nvPr>
        </p:nvSpPr>
        <p:spPr/>
        <p:txBody>
          <a:bodyPr/>
          <a:lstStyle/>
          <a:p>
            <a:fld id="{B4395BA1-41A0-424C-9811-265474B86260}" type="slidenum">
              <a:rPr lang="en-GB" smtClean="0"/>
              <a:t>27</a:t>
            </a:fld>
            <a:endParaRPr lang="en-GB"/>
          </a:p>
        </p:txBody>
      </p:sp>
    </p:spTree>
    <p:extLst>
      <p:ext uri="{BB962C8B-B14F-4D97-AF65-F5344CB8AC3E}">
        <p14:creationId xmlns:p14="http://schemas.microsoft.com/office/powerpoint/2010/main" val="137503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D5156"/>
                </a:solidFill>
                <a:effectLst/>
                <a:latin typeface="Google Sans"/>
              </a:rPr>
              <a:t>Macrophages internalize pathogens through phagocytosis, entrapping them into organelles called phagosomes. </a:t>
            </a:r>
            <a:r>
              <a:rPr lang="en-GB" b="0" i="0" dirty="0">
                <a:solidFill>
                  <a:srgbClr val="040C28"/>
                </a:solidFill>
                <a:effectLst/>
                <a:latin typeface="Google Sans"/>
              </a:rPr>
              <a:t>Phagosomes then fuse with lysosomes to mature into phagolysosomes</a:t>
            </a:r>
          </a:p>
          <a:p>
            <a:endParaRPr lang="en-GB" b="0" i="0" dirty="0">
              <a:solidFill>
                <a:srgbClr val="040C28"/>
              </a:solidFill>
              <a:effectLst/>
              <a:latin typeface="Google Sans"/>
            </a:endParaRPr>
          </a:p>
          <a:p>
            <a:r>
              <a:rPr lang="en-GB" b="0" i="0" dirty="0">
                <a:solidFill>
                  <a:srgbClr val="202124"/>
                </a:solidFill>
                <a:effectLst/>
                <a:latin typeface="Google Sans"/>
              </a:rPr>
              <a:t>vesicles primed for endo/</a:t>
            </a:r>
            <a:r>
              <a:rPr lang="en-GB" b="0" i="0" dirty="0" err="1">
                <a:solidFill>
                  <a:srgbClr val="202124"/>
                </a:solidFill>
                <a:effectLst/>
                <a:latin typeface="Google Sans"/>
              </a:rPr>
              <a:t>exo</a:t>
            </a:r>
            <a:r>
              <a:rPr lang="en-GB" b="0" i="0" dirty="0">
                <a:solidFill>
                  <a:srgbClr val="202124"/>
                </a:solidFill>
                <a:effectLst/>
                <a:latin typeface="Google Sans"/>
              </a:rPr>
              <a:t>-cytosis utilize motor proteins and a cytoskeletal – this requires energy in the form of ATP</a:t>
            </a:r>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28</a:t>
            </a:fld>
            <a:endParaRPr lang="en-GB"/>
          </a:p>
        </p:txBody>
      </p:sp>
    </p:spTree>
    <p:extLst>
      <p:ext uri="{BB962C8B-B14F-4D97-AF65-F5344CB8AC3E}">
        <p14:creationId xmlns:p14="http://schemas.microsoft.com/office/powerpoint/2010/main" val="206725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Google Sans"/>
              </a:rPr>
              <a:t>vesicles primed for endo/</a:t>
            </a:r>
            <a:r>
              <a:rPr lang="en-GB" b="0" i="0" dirty="0" err="1">
                <a:solidFill>
                  <a:srgbClr val="202124"/>
                </a:solidFill>
                <a:effectLst/>
                <a:latin typeface="Google Sans"/>
              </a:rPr>
              <a:t>exo</a:t>
            </a:r>
            <a:r>
              <a:rPr lang="en-GB" b="0" i="0" dirty="0">
                <a:solidFill>
                  <a:srgbClr val="202124"/>
                </a:solidFill>
                <a:effectLst/>
                <a:latin typeface="Google Sans"/>
              </a:rPr>
              <a:t>-cytosis utilize motor proteins and a cytoskeletal – this requires energy in the form of ATP</a:t>
            </a:r>
            <a:endParaRPr lang="en-GB" dirty="0"/>
          </a:p>
          <a:p>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29</a:t>
            </a:fld>
            <a:endParaRPr lang="en-GB"/>
          </a:p>
        </p:txBody>
      </p:sp>
    </p:spTree>
    <p:extLst>
      <p:ext uri="{BB962C8B-B14F-4D97-AF65-F5344CB8AC3E}">
        <p14:creationId xmlns:p14="http://schemas.microsoft.com/office/powerpoint/2010/main" val="249890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hint – to aid </a:t>
            </a:r>
            <a:r>
              <a:rPr lang="en-GB" dirty="0" err="1"/>
              <a:t>converation</a:t>
            </a:r>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30</a:t>
            </a:fld>
            <a:endParaRPr lang="en-GB"/>
          </a:p>
        </p:txBody>
      </p:sp>
    </p:spTree>
    <p:extLst>
      <p:ext uri="{BB962C8B-B14F-4D97-AF65-F5344CB8AC3E}">
        <p14:creationId xmlns:p14="http://schemas.microsoft.com/office/powerpoint/2010/main" val="327518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type of microscope produced this image?</a:t>
            </a:r>
          </a:p>
          <a:p>
            <a:endParaRPr lang="en-GB" dirty="0"/>
          </a:p>
          <a:p>
            <a:r>
              <a:rPr lang="en-GB" dirty="0"/>
              <a:t>Three types of microscope? </a:t>
            </a:r>
            <a:r>
              <a:rPr lang="en-GB" b="1" u="sng" dirty="0">
                <a:highlight>
                  <a:srgbClr val="FFFF00"/>
                </a:highlight>
              </a:rPr>
              <a:t>Scanning EM    </a:t>
            </a:r>
            <a:r>
              <a:rPr lang="en-GB" dirty="0"/>
              <a:t>Transmission EM    Laser scanning confocal microscope </a:t>
            </a:r>
          </a:p>
          <a:p>
            <a:endParaRPr lang="en-GB" dirty="0"/>
          </a:p>
          <a:p>
            <a:r>
              <a:rPr lang="en-GB" dirty="0"/>
              <a:t>How would you describe solution it has been placed in</a:t>
            </a:r>
          </a:p>
          <a:p>
            <a:br>
              <a:rPr lang="en-GB" dirty="0"/>
            </a:br>
            <a:r>
              <a:rPr lang="en-GB" dirty="0"/>
              <a:t>How would we describe appearance of cell? </a:t>
            </a:r>
          </a:p>
        </p:txBody>
      </p:sp>
      <p:sp>
        <p:nvSpPr>
          <p:cNvPr id="4" name="Slide Number Placeholder 3"/>
          <p:cNvSpPr>
            <a:spLocks noGrp="1"/>
          </p:cNvSpPr>
          <p:nvPr>
            <p:ph type="sldNum" sz="quarter" idx="5"/>
          </p:nvPr>
        </p:nvSpPr>
        <p:spPr/>
        <p:txBody>
          <a:bodyPr/>
          <a:lstStyle/>
          <a:p>
            <a:fld id="{B4395BA1-41A0-424C-9811-265474B86260}" type="slidenum">
              <a:rPr lang="en-GB" smtClean="0"/>
              <a:t>39</a:t>
            </a:fld>
            <a:endParaRPr lang="en-GB"/>
          </a:p>
        </p:txBody>
      </p:sp>
    </p:spTree>
    <p:extLst>
      <p:ext uri="{BB962C8B-B14F-4D97-AF65-F5344CB8AC3E}">
        <p14:creationId xmlns:p14="http://schemas.microsoft.com/office/powerpoint/2010/main" val="3068653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3D SEN</a:t>
            </a:r>
          </a:p>
        </p:txBody>
      </p:sp>
      <p:sp>
        <p:nvSpPr>
          <p:cNvPr id="4" name="Slide Number Placeholder 3"/>
          <p:cNvSpPr>
            <a:spLocks noGrp="1"/>
          </p:cNvSpPr>
          <p:nvPr>
            <p:ph type="sldNum" sz="quarter" idx="5"/>
          </p:nvPr>
        </p:nvSpPr>
        <p:spPr/>
        <p:txBody>
          <a:bodyPr/>
          <a:lstStyle/>
          <a:p>
            <a:fld id="{B4395BA1-41A0-424C-9811-265474B86260}" type="slidenum">
              <a:rPr lang="en-GB" smtClean="0"/>
              <a:t>42</a:t>
            </a:fld>
            <a:endParaRPr lang="en-GB"/>
          </a:p>
        </p:txBody>
      </p:sp>
    </p:spTree>
    <p:extLst>
      <p:ext uri="{BB962C8B-B14F-4D97-AF65-F5344CB8AC3E}">
        <p14:creationId xmlns:p14="http://schemas.microsoft.com/office/powerpoint/2010/main" val="4145844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Hypotonic, low solute concentration, high water potential outside cell, water moves into cell</a:t>
            </a:r>
          </a:p>
          <a:p>
            <a:r>
              <a:rPr lang="en-GB" dirty="0"/>
              <a:t>Hypertonic, high solute concentration, low water potential outside cell, water moves out of cell. </a:t>
            </a:r>
          </a:p>
          <a:p>
            <a:endParaRPr lang="en-GB" dirty="0"/>
          </a:p>
          <a:p>
            <a:r>
              <a:rPr lang="en-GB" dirty="0"/>
              <a:t>Higher water potential = less negative</a:t>
            </a:r>
          </a:p>
          <a:p>
            <a:r>
              <a:rPr lang="en-GB" dirty="0"/>
              <a:t>Lower water potential = more negative</a:t>
            </a:r>
          </a:p>
          <a:p>
            <a:endParaRPr lang="en-GB" dirty="0"/>
          </a:p>
          <a:p>
            <a:r>
              <a:rPr lang="en-GB" dirty="0"/>
              <a:t>Get them to add water potential to their diagram to check understanding. </a:t>
            </a:r>
          </a:p>
        </p:txBody>
      </p:sp>
      <p:sp>
        <p:nvSpPr>
          <p:cNvPr id="4" name="Slide Number Placeholder 3"/>
          <p:cNvSpPr>
            <a:spLocks noGrp="1"/>
          </p:cNvSpPr>
          <p:nvPr>
            <p:ph type="sldNum" sz="quarter" idx="5"/>
          </p:nvPr>
        </p:nvSpPr>
        <p:spPr/>
        <p:txBody>
          <a:bodyPr/>
          <a:lstStyle/>
          <a:p>
            <a:fld id="{B4395BA1-41A0-424C-9811-265474B86260}" type="slidenum">
              <a:rPr lang="en-GB" smtClean="0"/>
              <a:t>44</a:t>
            </a:fld>
            <a:endParaRPr lang="en-GB"/>
          </a:p>
        </p:txBody>
      </p:sp>
    </p:spTree>
    <p:extLst>
      <p:ext uri="{BB962C8B-B14F-4D97-AF65-F5344CB8AC3E}">
        <p14:creationId xmlns:p14="http://schemas.microsoft.com/office/powerpoint/2010/main" val="3806612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AB1005-4DFA-49A6-AC21-B0C30FD7FE0F}" type="slidenum">
              <a:rPr lang="en-GB" smtClean="0"/>
              <a:t>47</a:t>
            </a:fld>
            <a:endParaRPr lang="en-GB"/>
          </a:p>
        </p:txBody>
      </p:sp>
    </p:spTree>
    <p:extLst>
      <p:ext uri="{BB962C8B-B14F-4D97-AF65-F5344CB8AC3E}">
        <p14:creationId xmlns:p14="http://schemas.microsoft.com/office/powerpoint/2010/main" val="2100936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Sodium / potassium ions pumps used to maintain equilibrium with surround solution</a:t>
            </a:r>
          </a:p>
          <a:p>
            <a:endParaRPr lang="en-GB" dirty="0"/>
          </a:p>
          <a:p>
            <a:r>
              <a:rPr lang="en-GB" dirty="0"/>
              <a:t>Why is it not possible to have a positive water potential? </a:t>
            </a:r>
          </a:p>
          <a:p>
            <a:endParaRPr lang="en-GB" dirty="0"/>
          </a:p>
          <a:p>
            <a:r>
              <a:rPr lang="en-GB" b="0" i="0" dirty="0">
                <a:solidFill>
                  <a:srgbClr val="111111"/>
                </a:solidFill>
                <a:effectLst/>
                <a:latin typeface="Roboto" panose="02000000000000000000" pitchFamily="2" charset="0"/>
              </a:rPr>
              <a:t>Water potential is never positive but has a </a:t>
            </a:r>
            <a:r>
              <a:rPr lang="en-GB" b="1" i="0" dirty="0">
                <a:solidFill>
                  <a:srgbClr val="111111"/>
                </a:solidFill>
                <a:effectLst/>
                <a:latin typeface="Roboto" panose="02000000000000000000" pitchFamily="2" charset="0"/>
              </a:rPr>
              <a:t>maximum value of zero</a:t>
            </a:r>
            <a:r>
              <a:rPr lang="en-GB" b="0" i="0" dirty="0">
                <a:solidFill>
                  <a:srgbClr val="111111"/>
                </a:solidFill>
                <a:effectLst/>
                <a:latin typeface="Roboto" panose="02000000000000000000" pitchFamily="2" charset="0"/>
              </a:rPr>
              <a:t>, which is that of pure water at atmospheric pressure. When it comes to impure water, or water that has solutes in it, the more solute there is, the more negative Ψ becomes, since the solute molecules will attract the water molecules and restrict their freedom to move.</a:t>
            </a:r>
          </a:p>
          <a:p>
            <a:endParaRPr lang="en-GB" dirty="0"/>
          </a:p>
          <a:p>
            <a:r>
              <a:rPr lang="en-GB" dirty="0"/>
              <a:t>3. Ask them at which point on the graph is the water potential of the solution equal to the water potential of the cells. </a:t>
            </a:r>
          </a:p>
          <a:p>
            <a:endParaRPr lang="en-GB" dirty="0"/>
          </a:p>
          <a:p>
            <a:r>
              <a:rPr lang="en-GB" dirty="0"/>
              <a:t>4. Which plant tissue has the highest solute concentration (lowest water potential). Suggest a reason why. </a:t>
            </a:r>
          </a:p>
        </p:txBody>
      </p:sp>
      <p:sp>
        <p:nvSpPr>
          <p:cNvPr id="4" name="Slide Number Placeholder 3"/>
          <p:cNvSpPr>
            <a:spLocks noGrp="1"/>
          </p:cNvSpPr>
          <p:nvPr>
            <p:ph type="sldNum" sz="quarter" idx="5"/>
          </p:nvPr>
        </p:nvSpPr>
        <p:spPr/>
        <p:txBody>
          <a:bodyPr/>
          <a:lstStyle/>
          <a:p>
            <a:fld id="{B4395BA1-41A0-424C-9811-265474B86260}" type="slidenum">
              <a:rPr lang="en-GB" smtClean="0"/>
              <a:t>48</a:t>
            </a:fld>
            <a:endParaRPr lang="en-GB"/>
          </a:p>
        </p:txBody>
      </p:sp>
    </p:spTree>
    <p:extLst>
      <p:ext uri="{BB962C8B-B14F-4D97-AF65-F5344CB8AC3E}">
        <p14:creationId xmlns:p14="http://schemas.microsoft.com/office/powerpoint/2010/main" val="419709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395BA1-41A0-424C-9811-265474B86260}" type="slidenum">
              <a:rPr lang="en-GB" smtClean="0"/>
              <a:t>2</a:t>
            </a:fld>
            <a:endParaRPr lang="en-GB"/>
          </a:p>
        </p:txBody>
      </p:sp>
    </p:spTree>
    <p:extLst>
      <p:ext uri="{BB962C8B-B14F-4D97-AF65-F5344CB8AC3E}">
        <p14:creationId xmlns:p14="http://schemas.microsoft.com/office/powerpoint/2010/main" val="283666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sodium-potassium pump also functions to maintain the electrical charge within the cell. This is particularly important to muscle and nerve cells. During nerve transmission and muscle contraction, potassium exits the cell and sodium enters, resulting in a change in electrical charge that causes a nerve impulse or muscle contraction.</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Then ask them, how might larger molecules </a:t>
            </a:r>
            <a:r>
              <a:rPr lang="en-GB" sz="1200" b="1" i="0" kern="1200" dirty="0">
                <a:solidFill>
                  <a:schemeClr val="tx1"/>
                </a:solidFill>
                <a:effectLst/>
                <a:latin typeface="+mn-lt"/>
                <a:ea typeface="+mn-ea"/>
                <a:cs typeface="+mn-cs"/>
              </a:rPr>
              <a:t>leave the cell? </a:t>
            </a:r>
            <a:r>
              <a:rPr lang="en-GB" sz="1200" b="0" i="0" kern="1200" dirty="0">
                <a:solidFill>
                  <a:schemeClr val="tx1"/>
                </a:solidFill>
                <a:effectLst/>
                <a:latin typeface="+mn-lt"/>
                <a:ea typeface="+mn-ea"/>
                <a:cs typeface="+mn-cs"/>
              </a:rPr>
              <a:t>Things like hormones, very large, like insulin, too large to travel through carrier proteins. Think back to learning about movement of proteins in cells….. Lead them to exocytosis. </a:t>
            </a:r>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49</a:t>
            </a:fld>
            <a:endParaRPr lang="en-GB"/>
          </a:p>
        </p:txBody>
      </p:sp>
    </p:spTree>
    <p:extLst>
      <p:ext uri="{BB962C8B-B14F-4D97-AF65-F5344CB8AC3E}">
        <p14:creationId xmlns:p14="http://schemas.microsoft.com/office/powerpoint/2010/main" val="712679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50</a:t>
            </a:fld>
            <a:endParaRPr lang="en-GB"/>
          </a:p>
        </p:txBody>
      </p:sp>
    </p:spTree>
    <p:extLst>
      <p:ext uri="{BB962C8B-B14F-4D97-AF65-F5344CB8AC3E}">
        <p14:creationId xmlns:p14="http://schemas.microsoft.com/office/powerpoint/2010/main" val="2038119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51</a:t>
            </a:fld>
            <a:endParaRPr lang="en-GB"/>
          </a:p>
        </p:txBody>
      </p:sp>
    </p:spTree>
    <p:extLst>
      <p:ext uri="{BB962C8B-B14F-4D97-AF65-F5344CB8AC3E}">
        <p14:creationId xmlns:p14="http://schemas.microsoft.com/office/powerpoint/2010/main" val="3730272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44444"/>
                </a:solidFill>
                <a:effectLst/>
                <a:latin typeface="Roboto" panose="02000000000000000000" pitchFamily="2" charset="0"/>
              </a:rPr>
              <a:t>Granum are connected by stromal lamellae, extensions that run from one granum, through the stroma, into a neighbouring granum. </a:t>
            </a:r>
          </a:p>
          <a:p>
            <a:endParaRPr lang="en-GB" b="0" i="0" dirty="0">
              <a:solidFill>
                <a:srgbClr val="444444"/>
              </a:solidFill>
              <a:effectLst/>
              <a:latin typeface="Roboto" panose="02000000000000000000" pitchFamily="2" charset="0"/>
            </a:endParaRPr>
          </a:p>
          <a:p>
            <a:r>
              <a:rPr lang="en-GB" b="0" i="0" dirty="0">
                <a:solidFill>
                  <a:srgbClr val="444444"/>
                </a:solidFill>
                <a:effectLst/>
                <a:latin typeface="Roboto" panose="02000000000000000000" pitchFamily="2" charset="0"/>
              </a:rPr>
              <a:t>The thylakoid membrane envelops a central aqueous region give provide a large surface area for photosynthesis to occur</a:t>
            </a:r>
          </a:p>
          <a:p>
            <a:endParaRPr lang="en-GB" b="0" i="0" dirty="0">
              <a:solidFill>
                <a:srgbClr val="444444"/>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B4395BA1-41A0-424C-9811-265474B86260}" type="slidenum">
              <a:rPr lang="en-GB" smtClean="0"/>
              <a:t>52</a:t>
            </a:fld>
            <a:endParaRPr lang="en-GB"/>
          </a:p>
        </p:txBody>
      </p:sp>
    </p:spTree>
    <p:extLst>
      <p:ext uri="{BB962C8B-B14F-4D97-AF65-F5344CB8AC3E}">
        <p14:creationId xmlns:p14="http://schemas.microsoft.com/office/powerpoint/2010/main" val="233505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44444"/>
                </a:solidFill>
                <a:effectLst/>
                <a:latin typeface="Roboto" panose="02000000000000000000" pitchFamily="2" charset="0"/>
              </a:rPr>
              <a:t>Granum are connected by stromal lamellae, extensions that run from one granum, through the stroma, into a neighbouring granum. </a:t>
            </a:r>
          </a:p>
          <a:p>
            <a:endParaRPr lang="en-GB" b="0" i="0" dirty="0">
              <a:solidFill>
                <a:srgbClr val="444444"/>
              </a:solidFill>
              <a:effectLst/>
              <a:latin typeface="Roboto" panose="02000000000000000000" pitchFamily="2" charset="0"/>
            </a:endParaRPr>
          </a:p>
          <a:p>
            <a:r>
              <a:rPr lang="en-GB" b="0" i="0" dirty="0">
                <a:solidFill>
                  <a:srgbClr val="444444"/>
                </a:solidFill>
                <a:effectLst/>
                <a:latin typeface="Roboto" panose="02000000000000000000" pitchFamily="2" charset="0"/>
              </a:rPr>
              <a:t>The thylakoid membrane envelops a central aqueous region give provide a large surface area for photosynthesis to occur</a:t>
            </a:r>
          </a:p>
          <a:p>
            <a:endParaRPr lang="en-GB" b="0" i="0" dirty="0">
              <a:solidFill>
                <a:srgbClr val="444444"/>
              </a:solidFill>
              <a:effectLst/>
              <a:latin typeface="Roboto" panose="02000000000000000000" pitchFamily="2" charset="0"/>
            </a:endParaRPr>
          </a:p>
          <a:p>
            <a:r>
              <a:rPr lang="en-GB" b="0" i="0" dirty="0">
                <a:solidFill>
                  <a:srgbClr val="444444"/>
                </a:solidFill>
                <a:effectLst/>
                <a:latin typeface="Roboto" panose="02000000000000000000" pitchFamily="2" charset="0"/>
              </a:rPr>
              <a:t>Stroma – colourless liquid – provide volume for structure around the granum</a:t>
            </a:r>
          </a:p>
          <a:p>
            <a:endParaRPr lang="en-GB" b="0" i="0" dirty="0">
              <a:solidFill>
                <a:srgbClr val="444444"/>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B4395BA1-41A0-424C-9811-265474B86260}" type="slidenum">
              <a:rPr lang="en-GB" smtClean="0"/>
              <a:t>54</a:t>
            </a:fld>
            <a:endParaRPr lang="en-GB"/>
          </a:p>
        </p:txBody>
      </p:sp>
    </p:spTree>
    <p:extLst>
      <p:ext uri="{BB962C8B-B14F-4D97-AF65-F5344CB8AC3E}">
        <p14:creationId xmlns:p14="http://schemas.microsoft.com/office/powerpoint/2010/main" val="425281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6</a:t>
            </a:fld>
            <a:endParaRPr lang="en-GB"/>
          </a:p>
        </p:txBody>
      </p:sp>
    </p:spTree>
    <p:extLst>
      <p:ext uri="{BB962C8B-B14F-4D97-AF65-F5344CB8AC3E}">
        <p14:creationId xmlns:p14="http://schemas.microsoft.com/office/powerpoint/2010/main" val="7575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7</a:t>
            </a:fld>
            <a:endParaRPr lang="en-GB"/>
          </a:p>
        </p:txBody>
      </p:sp>
    </p:spTree>
    <p:extLst>
      <p:ext uri="{BB962C8B-B14F-4D97-AF65-F5344CB8AC3E}">
        <p14:creationId xmlns:p14="http://schemas.microsoft.com/office/powerpoint/2010/main" val="1471459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hlinkClick r:id="rId3"/>
              </a:rPr>
              <a:t>https://www.youtube.com/watch?v=IX-kLh34KcQ</a:t>
            </a:r>
            <a:endParaRPr lang="en-GB" altLang="en-US" dirty="0"/>
          </a:p>
          <a:p>
            <a:endParaRPr lang="en-GB" dirty="0"/>
          </a:p>
          <a:p>
            <a:pPr marL="171450" indent="-171450">
              <a:buFontTx/>
              <a:buChar char="-"/>
            </a:pPr>
            <a:r>
              <a:rPr lang="en-GB" dirty="0"/>
              <a:t>Can involve protein channels or carrier proteins </a:t>
            </a:r>
          </a:p>
          <a:p>
            <a:pPr marL="171450" indent="-171450">
              <a:buFontTx/>
              <a:buChar char="-"/>
            </a:pPr>
            <a:r>
              <a:rPr lang="en-GB" dirty="0"/>
              <a:t>Carrier proteins change shape when a specific molecule binds</a:t>
            </a:r>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8</a:t>
            </a:fld>
            <a:endParaRPr lang="en-GB"/>
          </a:p>
        </p:txBody>
      </p:sp>
    </p:spTree>
    <p:extLst>
      <p:ext uri="{BB962C8B-B14F-4D97-AF65-F5344CB8AC3E}">
        <p14:creationId xmlns:p14="http://schemas.microsoft.com/office/powerpoint/2010/main" val="30619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9</a:t>
            </a:fld>
            <a:endParaRPr lang="en-GB"/>
          </a:p>
        </p:txBody>
      </p:sp>
    </p:spTree>
    <p:extLst>
      <p:ext uri="{BB962C8B-B14F-4D97-AF65-F5344CB8AC3E}">
        <p14:creationId xmlns:p14="http://schemas.microsoft.com/office/powerpoint/2010/main" val="282623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a typeface="+mn-lt"/>
                <a:cs typeface="+mn-lt"/>
              </a:rPr>
              <a:t> It most commonly means orthophosphate, a derivative of orthophosphoric acid H₃PO₄. The phosphate or orthophosphate ion [PO₄]³⁻ </a:t>
            </a: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12</a:t>
            </a:fld>
            <a:endParaRPr lang="en-GB"/>
          </a:p>
        </p:txBody>
      </p:sp>
    </p:spTree>
    <p:extLst>
      <p:ext uri="{BB962C8B-B14F-4D97-AF65-F5344CB8AC3E}">
        <p14:creationId xmlns:p14="http://schemas.microsoft.com/office/powerpoint/2010/main" val="4123220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Endocytosis </a:t>
            </a:r>
          </a:p>
          <a:p>
            <a:r>
              <a:rPr lang="en-GB" dirty="0"/>
              <a:t>the cell surface membrane invaginates [bend inwards closed bracket when it comes into contact with the material to be transported. The membrane enfolds the material until eventually the membrane fuses forming a vehicle. The physical pinches often moves into the cytoplasm to transfer the material for further processing within the cell. For example vehicles containing bacteria moved towards Lisa zones bacteria digested by enzymes. </a:t>
            </a:r>
          </a:p>
          <a:p>
            <a:endParaRPr lang="en-GB" dirty="0"/>
          </a:p>
          <a:p>
            <a:endParaRPr lang="en-GB" dirty="0"/>
          </a:p>
          <a:p>
            <a:r>
              <a:rPr lang="en-GB" dirty="0"/>
              <a:t>- Energy in the form of ATP is required for movement of vesicles along the cytoskeleton, changing shape of cells to engulf materials, and fusion of membranes as vesicles form or meet the cell-surface membrane. </a:t>
            </a:r>
          </a:p>
        </p:txBody>
      </p:sp>
      <p:sp>
        <p:nvSpPr>
          <p:cNvPr id="4" name="Slide Number Placeholder 3"/>
          <p:cNvSpPr>
            <a:spLocks noGrp="1"/>
          </p:cNvSpPr>
          <p:nvPr>
            <p:ph type="sldNum" sz="quarter" idx="5"/>
          </p:nvPr>
        </p:nvSpPr>
        <p:spPr/>
        <p:txBody>
          <a:bodyPr/>
          <a:lstStyle/>
          <a:p>
            <a:fld id="{B4395BA1-41A0-424C-9811-265474B86260}" type="slidenum">
              <a:rPr lang="en-GB" smtClean="0"/>
              <a:t>16</a:t>
            </a:fld>
            <a:endParaRPr lang="en-GB"/>
          </a:p>
        </p:txBody>
      </p:sp>
    </p:spTree>
    <p:extLst>
      <p:ext uri="{BB962C8B-B14F-4D97-AF65-F5344CB8AC3E}">
        <p14:creationId xmlns:p14="http://schemas.microsoft.com/office/powerpoint/2010/main" val="82327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395BA1-41A0-424C-9811-265474B86260}" type="slidenum">
              <a:rPr lang="en-GB" smtClean="0"/>
              <a:t>19</a:t>
            </a:fld>
            <a:endParaRPr lang="en-GB"/>
          </a:p>
        </p:txBody>
      </p:sp>
    </p:spTree>
    <p:extLst>
      <p:ext uri="{BB962C8B-B14F-4D97-AF65-F5344CB8AC3E}">
        <p14:creationId xmlns:p14="http://schemas.microsoft.com/office/powerpoint/2010/main" val="423734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438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55413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9902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a:extLst>
              <a:ext uri="{FF2B5EF4-FFF2-40B4-BE49-F238E27FC236}">
                <a16:creationId xmlns:a16="http://schemas.microsoft.com/office/drawing/2014/main" id="{0A24C975-C39C-4DD1-B750-5CCD86B2189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056D5281-1EE4-4A10-BE5B-6CFE628DC6C7}"/>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1F00AE5-70F8-4FAF-A80A-64D143BAEEF2}"/>
              </a:ext>
            </a:extLst>
          </p:cNvPr>
          <p:cNvSpPr>
            <a:spLocks noGrp="1" noChangeArrowheads="1"/>
          </p:cNvSpPr>
          <p:nvPr>
            <p:ph type="sldNum" sz="quarter" idx="12"/>
          </p:nvPr>
        </p:nvSpPr>
        <p:spPr>
          <a:ln/>
        </p:spPr>
        <p:txBody>
          <a:bodyPr/>
          <a:lstStyle>
            <a:lvl1pPr>
              <a:defRPr/>
            </a:lvl1pPr>
          </a:lstStyle>
          <a:p>
            <a:pPr>
              <a:defRPr/>
            </a:pPr>
            <a:fld id="{3013F3D5-FAA1-48DD-A203-7BA10899111F}" type="slidenum">
              <a:rPr lang="en-GB" altLang="en-US"/>
              <a:pPr>
                <a:defRPr/>
              </a:pPr>
              <a:t>‹#›</a:t>
            </a:fld>
            <a:endParaRPr lang="en-GB" altLang="en-US"/>
          </a:p>
        </p:txBody>
      </p:sp>
    </p:spTree>
    <p:extLst>
      <p:ext uri="{BB962C8B-B14F-4D97-AF65-F5344CB8AC3E}">
        <p14:creationId xmlns:p14="http://schemas.microsoft.com/office/powerpoint/2010/main" val="386470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48656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332662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451863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914478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15F03F-B7A5-47CF-B12B-F089F0CA8430}" type="datetimeFigureOut">
              <a:rPr lang="en-GB" smtClean="0"/>
              <a:t>22/07/2025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086781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36484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51034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595051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506786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2321811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5F03F-B7A5-47CF-B12B-F089F0CA8430}" type="datetimeFigureOut">
              <a:rPr lang="en-GB" smtClean="0"/>
              <a:t>22/07/2025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4165566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333117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255092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50717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951436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650252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697650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5F03F-B7A5-47CF-B12B-F089F0CA8430}" type="datetimeFigureOut">
              <a:rPr lang="en-GB" smtClean="0"/>
              <a:t>22/07/2025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07309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9452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7/22/2025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8033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294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818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406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7/22/2025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3375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194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exampaperspractice.co.uk/"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image" Target="../media/image6.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7/22/2025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
        <p:nvSpPr>
          <p:cNvPr id="7" name="Footer Placeholder 2">
            <a:extLst>
              <a:ext uri="{FF2B5EF4-FFF2-40B4-BE49-F238E27FC236}">
                <a16:creationId xmlns:a16="http://schemas.microsoft.com/office/drawing/2014/main" id="{106D45C3-C297-4E80-B37B-3D6AA15EB38B}"/>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A561CCE-DD2E-743A-3A53-E648C4B7511A}"/>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8719E339-BEEA-D0B5-DEF2-5D09CEC25ABF}"/>
              </a:ext>
            </a:extLst>
          </p:cNvPr>
          <p:cNvPicPr>
            <a:picLocks noChangeAspect="1"/>
          </p:cNvPicPr>
          <p:nvPr userDrawn="1"/>
        </p:nvPicPr>
        <p:blipFill>
          <a:blip r:embed="rId15"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2EA820E8-DDC6-3046-4A4A-E7C7CE64115A}"/>
              </a:ext>
            </a:extLst>
          </p:cNvPr>
          <p:cNvPicPr>
            <a:picLocks noChangeAspect="1"/>
          </p:cNvPicPr>
          <p:nvPr userDrawn="1"/>
        </p:nvPicPr>
        <p:blipFill>
          <a:blip r:embed="rId16"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2813672363"/>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8C59966-4F3E-4370-A097-A3745AFE2889}" type="datetimeFigureOut">
              <a:rPr lang="en-GB" smtClean="0"/>
              <a:t>22/07/2025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B6747BF-3EAA-47F8-AF46-E793086F6935}" type="slidenum">
              <a:rPr lang="en-GB" smtClean="0"/>
              <a:t>‹#›</a:t>
            </a:fld>
            <a:endParaRPr lang="en-GB"/>
          </a:p>
        </p:txBody>
      </p:sp>
    </p:spTree>
    <p:extLst>
      <p:ext uri="{BB962C8B-B14F-4D97-AF65-F5344CB8AC3E}">
        <p14:creationId xmlns:p14="http://schemas.microsoft.com/office/powerpoint/2010/main" val="228962252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2-icEADP0J4?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stolaf.edu/people/giannini/flashanimat/transport/osmosis.sw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eOPEn2qYff4?feature=oembe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eOPEn2qYff4"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late full of fruit&#10;&#10;Description automatically generated">
            <a:extLst>
              <a:ext uri="{FF2B5EF4-FFF2-40B4-BE49-F238E27FC236}">
                <a16:creationId xmlns:a16="http://schemas.microsoft.com/office/drawing/2014/main" id="{9C21D1DA-8574-4679-A4A3-3AB199C6E44D}"/>
              </a:ext>
            </a:extLst>
          </p:cNvPr>
          <p:cNvPicPr>
            <a:picLocks noChangeAspect="1"/>
          </p:cNvPicPr>
          <p:nvPr/>
        </p:nvPicPr>
        <p:blipFill rotWithShape="1">
          <a:blip r:embed="rId3"/>
          <a:srcRect l="4704" r="2882" b="-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051" name="Text Box 4">
            <a:extLst>
              <a:ext uri="{FF2B5EF4-FFF2-40B4-BE49-F238E27FC236}">
                <a16:creationId xmlns:a16="http://schemas.microsoft.com/office/drawing/2014/main" id="{6CDC5EEC-2D85-4028-A4D5-CCE781F3D44A}"/>
              </a:ext>
            </a:extLst>
          </p:cNvPr>
          <p:cNvSpPr>
            <a:spLocks noGrp="1" noChangeArrowheads="1"/>
          </p:cNvSpPr>
          <p:nvPr>
            <p:ph type="title"/>
          </p:nvPr>
        </p:nvSpPr>
        <p:spPr>
          <a:xfrm>
            <a:off x="677333" y="609600"/>
            <a:ext cx="3851123" cy="1320800"/>
          </a:xfrm>
        </p:spPr>
        <p:txBody>
          <a:bodyPr>
            <a:normAutofit/>
          </a:bodyPr>
          <a:lstStyle/>
          <a:p>
            <a:pPr eaLnBrk="1" hangingPunct="1">
              <a:spcBef>
                <a:spcPct val="50000"/>
              </a:spcBef>
            </a:pPr>
            <a:r>
              <a:rPr lang="en-GB" altLang="en-US" sz="3300"/>
              <a:t>How do molecules move? Part 2</a:t>
            </a:r>
          </a:p>
        </p:txBody>
      </p:sp>
      <p:sp>
        <p:nvSpPr>
          <p:cNvPr id="2050" name="Rectangle 3">
            <a:extLst>
              <a:ext uri="{FF2B5EF4-FFF2-40B4-BE49-F238E27FC236}">
                <a16:creationId xmlns:a16="http://schemas.microsoft.com/office/drawing/2014/main" id="{E2BEDFE7-03BE-4176-847E-BA37C6B97CC7}"/>
              </a:ext>
            </a:extLst>
          </p:cNvPr>
          <p:cNvSpPr>
            <a:spLocks noGrp="1" noChangeArrowheads="1"/>
          </p:cNvSpPr>
          <p:nvPr>
            <p:ph idx="1"/>
          </p:nvPr>
        </p:nvSpPr>
        <p:spPr>
          <a:xfrm>
            <a:off x="677334" y="2160589"/>
            <a:ext cx="3851122" cy="3880773"/>
          </a:xfrm>
        </p:spPr>
        <p:txBody>
          <a:bodyPr>
            <a:normAutofit/>
          </a:bodyPr>
          <a:lstStyle/>
          <a:p>
            <a:pPr eaLnBrk="1" hangingPunct="1"/>
            <a:r>
              <a:rPr lang="en-GB" altLang="en-US"/>
              <a:t>Look at your grapes</a:t>
            </a:r>
          </a:p>
          <a:p>
            <a:pPr eaLnBrk="1" hangingPunct="1"/>
            <a:r>
              <a:rPr lang="en-GB" altLang="en-US"/>
              <a:t>Discuss as a group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ells">
            <a:extLst>
              <a:ext uri="{FF2B5EF4-FFF2-40B4-BE49-F238E27FC236}">
                <a16:creationId xmlns:a16="http://schemas.microsoft.com/office/drawing/2014/main" id="{31F34159-BBEA-46B2-90E6-68A0F47A0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232" y="1871065"/>
            <a:ext cx="7763807" cy="35220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04B04E-46C2-4FCF-9E35-B5DDF4CC26DE}"/>
              </a:ext>
            </a:extLst>
          </p:cNvPr>
          <p:cNvSpPr txBox="1"/>
          <p:nvPr/>
        </p:nvSpPr>
        <p:spPr>
          <a:xfrm>
            <a:off x="93307" y="0"/>
            <a:ext cx="8699561" cy="1384995"/>
          </a:xfrm>
          <a:prstGeom prst="rect">
            <a:avLst/>
          </a:prstGeom>
          <a:noFill/>
        </p:spPr>
        <p:txBody>
          <a:bodyPr wrap="none" rtlCol="0">
            <a:spAutoFit/>
          </a:bodyPr>
          <a:lstStyle/>
          <a:p>
            <a:r>
              <a:rPr lang="en-GB" sz="2800" dirty="0">
                <a:highlight>
                  <a:srgbClr val="FFFF00"/>
                </a:highlight>
              </a:rPr>
              <a:t>Usually a 5/6 mark question</a:t>
            </a:r>
          </a:p>
          <a:p>
            <a:endParaRPr lang="en-GB" sz="2800" dirty="0"/>
          </a:p>
          <a:p>
            <a:r>
              <a:rPr lang="en-GB" sz="2800" dirty="0"/>
              <a:t>How do molecules move into the cell </a:t>
            </a:r>
            <a:r>
              <a:rPr lang="en-GB" sz="2800" b="1" dirty="0"/>
              <a:t>via active transport</a:t>
            </a:r>
            <a:r>
              <a:rPr lang="en-GB" sz="2800" dirty="0"/>
              <a:t>? </a:t>
            </a:r>
          </a:p>
        </p:txBody>
      </p:sp>
      <p:sp>
        <p:nvSpPr>
          <p:cNvPr id="2" name="TextBox 1">
            <a:extLst>
              <a:ext uri="{FF2B5EF4-FFF2-40B4-BE49-F238E27FC236}">
                <a16:creationId xmlns:a16="http://schemas.microsoft.com/office/drawing/2014/main" id="{176DAD35-25A8-EDE5-D87F-B8A140CADE56}"/>
              </a:ext>
            </a:extLst>
          </p:cNvPr>
          <p:cNvSpPr txBox="1"/>
          <p:nvPr/>
        </p:nvSpPr>
        <p:spPr>
          <a:xfrm>
            <a:off x="236376" y="5629469"/>
            <a:ext cx="5541582" cy="584775"/>
          </a:xfrm>
          <a:prstGeom prst="rect">
            <a:avLst/>
          </a:prstGeom>
          <a:noFill/>
        </p:spPr>
        <p:txBody>
          <a:bodyPr wrap="none" rtlCol="0">
            <a:spAutoFit/>
          </a:bodyPr>
          <a:lstStyle/>
          <a:p>
            <a:r>
              <a:rPr lang="en-GB" sz="3200" dirty="0">
                <a:solidFill>
                  <a:srgbClr val="FF0000"/>
                </a:solidFill>
              </a:rPr>
              <a:t>What does this process require?</a:t>
            </a:r>
          </a:p>
        </p:txBody>
      </p:sp>
      <p:sp>
        <p:nvSpPr>
          <p:cNvPr id="8" name="SMARTInkShape-3">
            <a:extLst>
              <a:ext uri="{FF2B5EF4-FFF2-40B4-BE49-F238E27FC236}">
                <a16:creationId xmlns:a16="http://schemas.microsoft.com/office/drawing/2014/main" id="{244C09CB-B261-6A0F-57FD-1DB28FE2F2AB}"/>
              </a:ext>
            </a:extLst>
          </p:cNvPr>
          <p:cNvSpPr/>
          <p:nvPr>
            <p:custDataLst>
              <p:tags r:id="rId1"/>
            </p:custDataLst>
          </p:nvPr>
        </p:nvSpPr>
        <p:spPr>
          <a:xfrm>
            <a:off x="3905250" y="4105275"/>
            <a:ext cx="4764" cy="4764"/>
          </a:xfrm>
          <a:custGeom>
            <a:avLst/>
            <a:gdLst/>
            <a:ahLst/>
            <a:cxnLst/>
            <a:rect l="0" t="0" r="0" b="0"/>
            <a:pathLst>
              <a:path w="4764" h="4764">
                <a:moveTo>
                  <a:pt x="0" y="4763"/>
                </a:moveTo>
                <a:lnTo>
                  <a:pt x="0" y="4763"/>
                </a:lnTo>
                <a:lnTo>
                  <a:pt x="4763"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458684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6E72DE-EDAB-45A7-9E4C-ABEA75899E7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pic>
        <p:nvPicPr>
          <p:cNvPr id="3" name="Picture 3" descr="Diagram&#10;&#10;Description automatically generated">
            <a:extLst>
              <a:ext uri="{FF2B5EF4-FFF2-40B4-BE49-F238E27FC236}">
                <a16:creationId xmlns:a16="http://schemas.microsoft.com/office/drawing/2014/main" id="{B691E0ED-095D-437E-BDB8-95C20AD2BA5A}"/>
              </a:ext>
            </a:extLst>
          </p:cNvPr>
          <p:cNvPicPr>
            <a:picLocks noChangeAspect="1"/>
          </p:cNvPicPr>
          <p:nvPr/>
        </p:nvPicPr>
        <p:blipFill>
          <a:blip r:embed="rId2"/>
          <a:stretch>
            <a:fillRect/>
          </a:stretch>
        </p:blipFill>
        <p:spPr>
          <a:xfrm>
            <a:off x="566057" y="200439"/>
            <a:ext cx="6599853" cy="6369254"/>
          </a:xfrm>
          <a:prstGeom prst="rect">
            <a:avLst/>
          </a:prstGeom>
        </p:spPr>
      </p:pic>
      <p:pic>
        <p:nvPicPr>
          <p:cNvPr id="1026" name="Picture 2" descr="See the source image">
            <a:extLst>
              <a:ext uri="{FF2B5EF4-FFF2-40B4-BE49-F238E27FC236}">
                <a16:creationId xmlns:a16="http://schemas.microsoft.com/office/drawing/2014/main" id="{B5F76E79-C25F-43C3-AFD0-132D4DB08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6"/>
          <a:stretch/>
        </p:blipFill>
        <p:spPr bwMode="auto">
          <a:xfrm>
            <a:off x="6002015" y="0"/>
            <a:ext cx="6071797" cy="261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64D4-5432-469F-8F85-05B65BC6C475}"/>
              </a:ext>
            </a:extLst>
          </p:cNvPr>
          <p:cNvSpPr>
            <a:spLocks noGrp="1"/>
          </p:cNvSpPr>
          <p:nvPr>
            <p:ph type="title"/>
          </p:nvPr>
        </p:nvSpPr>
        <p:spPr>
          <a:xfrm>
            <a:off x="216160" y="29239"/>
            <a:ext cx="6825342" cy="1325563"/>
          </a:xfrm>
        </p:spPr>
        <p:txBody>
          <a:bodyPr/>
          <a:lstStyle/>
          <a:p>
            <a:r>
              <a:rPr lang="en-GB" b="1" u="sng" dirty="0"/>
              <a:t>Active Transport</a:t>
            </a:r>
          </a:p>
        </p:txBody>
      </p:sp>
      <p:sp>
        <p:nvSpPr>
          <p:cNvPr id="3" name="Content Placeholder 2">
            <a:extLst>
              <a:ext uri="{FF2B5EF4-FFF2-40B4-BE49-F238E27FC236}">
                <a16:creationId xmlns:a16="http://schemas.microsoft.com/office/drawing/2014/main" id="{9C336682-62DC-4958-B1F4-F6E36479CB82}"/>
              </a:ext>
            </a:extLst>
          </p:cNvPr>
          <p:cNvSpPr>
            <a:spLocks noGrp="1"/>
          </p:cNvSpPr>
          <p:nvPr>
            <p:ph idx="1"/>
          </p:nvPr>
        </p:nvSpPr>
        <p:spPr>
          <a:xfrm>
            <a:off x="552926" y="1177593"/>
            <a:ext cx="2949164" cy="769396"/>
          </a:xfrm>
        </p:spPr>
        <p:txBody>
          <a:bodyPr/>
          <a:lstStyle/>
          <a:p>
            <a:pPr marL="0" indent="0">
              <a:buNone/>
            </a:pPr>
            <a:r>
              <a:rPr lang="en-GB" dirty="0"/>
              <a:t>Carrier proteins</a:t>
            </a:r>
          </a:p>
        </p:txBody>
      </p:sp>
      <p:pic>
        <p:nvPicPr>
          <p:cNvPr id="4" name="Picture 5" descr="cells">
            <a:extLst>
              <a:ext uri="{FF2B5EF4-FFF2-40B4-BE49-F238E27FC236}">
                <a16:creationId xmlns:a16="http://schemas.microsoft.com/office/drawing/2014/main" id="{9293ACFD-4F80-4915-A144-EFBF301F7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60" y="1872897"/>
            <a:ext cx="5565851" cy="2524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E2A6DB91-6E54-41E0-B823-21982CF8F0AC}"/>
              </a:ext>
            </a:extLst>
          </p:cNvPr>
          <p:cNvSpPr txBox="1">
            <a:spLocks noChangeArrowheads="1"/>
          </p:cNvSpPr>
          <p:nvPr/>
        </p:nvSpPr>
        <p:spPr bwMode="auto">
          <a:xfrm>
            <a:off x="0" y="4397829"/>
            <a:ext cx="59979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1" dirty="0">
                <a:solidFill>
                  <a:srgbClr val="FF0000"/>
                </a:solidFill>
              </a:rPr>
              <a:t>Requires energy</a:t>
            </a:r>
            <a:r>
              <a:rPr lang="en-GB" altLang="en-US" sz="2400" b="1" dirty="0"/>
              <a:t> to move molecules </a:t>
            </a:r>
            <a:r>
              <a:rPr lang="en-GB" altLang="en-US" sz="2400" b="1" u="sng" dirty="0"/>
              <a:t>against </a:t>
            </a:r>
            <a:r>
              <a:rPr lang="en-GB" altLang="en-US" sz="2400" b="1" dirty="0"/>
              <a:t>the concentration gradient in the form of </a:t>
            </a:r>
            <a:r>
              <a:rPr lang="en-GB" altLang="en-US" sz="2400" b="1" dirty="0">
                <a:solidFill>
                  <a:srgbClr val="FF0000"/>
                </a:solidFill>
              </a:rPr>
              <a:t>ATP</a:t>
            </a:r>
          </a:p>
        </p:txBody>
      </p:sp>
      <p:sp>
        <p:nvSpPr>
          <p:cNvPr id="7" name="TextBox 6">
            <a:extLst>
              <a:ext uri="{FF2B5EF4-FFF2-40B4-BE49-F238E27FC236}">
                <a16:creationId xmlns:a16="http://schemas.microsoft.com/office/drawing/2014/main" id="{7775343D-CF4E-4A86-B80D-186CDDD9655A}"/>
              </a:ext>
            </a:extLst>
          </p:cNvPr>
          <p:cNvSpPr txBox="1"/>
          <p:nvPr/>
        </p:nvSpPr>
        <p:spPr>
          <a:xfrm>
            <a:off x="5782010" y="521825"/>
            <a:ext cx="6409989" cy="5262979"/>
          </a:xfrm>
          <a:prstGeom prst="rect">
            <a:avLst/>
          </a:prstGeom>
          <a:noFill/>
        </p:spPr>
        <p:txBody>
          <a:bodyPr wrap="square">
            <a:spAutoFit/>
          </a:bodyPr>
          <a:lstStyle/>
          <a:p>
            <a:r>
              <a:rPr lang="en-GB" sz="2400" dirty="0"/>
              <a:t>1. </a:t>
            </a:r>
            <a:r>
              <a:rPr lang="en-GB" sz="2400" dirty="0">
                <a:solidFill>
                  <a:srgbClr val="0070C0"/>
                </a:solidFill>
              </a:rPr>
              <a:t>This process is </a:t>
            </a:r>
            <a:r>
              <a:rPr lang="en-GB" sz="2400" b="1" dirty="0">
                <a:solidFill>
                  <a:srgbClr val="0070C0"/>
                </a:solidFill>
              </a:rPr>
              <a:t>selective</a:t>
            </a:r>
            <a:r>
              <a:rPr lang="en-GB" sz="2400" dirty="0">
                <a:solidFill>
                  <a:srgbClr val="0070C0"/>
                </a:solidFill>
              </a:rPr>
              <a:t>. Specific substances are transported by specific </a:t>
            </a:r>
            <a:r>
              <a:rPr lang="en-GB" sz="2400" b="1" dirty="0">
                <a:solidFill>
                  <a:srgbClr val="0070C0"/>
                </a:solidFill>
              </a:rPr>
              <a:t>carrier proteins</a:t>
            </a:r>
            <a:r>
              <a:rPr lang="en-GB" sz="2400" dirty="0">
                <a:solidFill>
                  <a:srgbClr val="0070C0"/>
                </a:solidFill>
              </a:rPr>
              <a:t>. </a:t>
            </a:r>
          </a:p>
          <a:p>
            <a:r>
              <a:rPr lang="en-GB" sz="2400" dirty="0"/>
              <a:t>2. The molecule or ion to be transported </a:t>
            </a:r>
            <a:r>
              <a:rPr lang="en-GB" sz="2400" b="1" dirty="0"/>
              <a:t>binds to receptors in the channel</a:t>
            </a:r>
            <a:r>
              <a:rPr lang="en-GB" sz="2400" dirty="0"/>
              <a:t> of the carrier protein </a:t>
            </a:r>
          </a:p>
          <a:p>
            <a:r>
              <a:rPr lang="en-GB" sz="2400" b="1" dirty="0">
                <a:solidFill>
                  <a:srgbClr val="0070C0"/>
                </a:solidFill>
              </a:rPr>
              <a:t>3. ATP</a:t>
            </a:r>
            <a:r>
              <a:rPr lang="en-GB" sz="2400" dirty="0">
                <a:solidFill>
                  <a:srgbClr val="0070C0"/>
                </a:solidFill>
              </a:rPr>
              <a:t> binds to the carrier protein and is hydrolysed into </a:t>
            </a:r>
            <a:r>
              <a:rPr lang="en-GB" sz="2400" b="1" dirty="0">
                <a:solidFill>
                  <a:srgbClr val="0070C0"/>
                </a:solidFill>
              </a:rPr>
              <a:t>ADP</a:t>
            </a:r>
            <a:r>
              <a:rPr lang="en-GB" sz="2400" dirty="0">
                <a:solidFill>
                  <a:srgbClr val="0070C0"/>
                </a:solidFill>
              </a:rPr>
              <a:t> and </a:t>
            </a:r>
            <a:r>
              <a:rPr lang="en-GB" sz="2400" b="1" dirty="0">
                <a:solidFill>
                  <a:srgbClr val="0070C0"/>
                </a:solidFill>
              </a:rPr>
              <a:t>phosphate</a:t>
            </a:r>
            <a:r>
              <a:rPr lang="en-GB" sz="2400" dirty="0">
                <a:solidFill>
                  <a:srgbClr val="0070C0"/>
                </a:solidFill>
              </a:rPr>
              <a:t> </a:t>
            </a:r>
          </a:p>
          <a:p>
            <a:r>
              <a:rPr lang="en-GB" sz="2400" dirty="0"/>
              <a:t>4. binding of the phosphate molecule to the carrier protein </a:t>
            </a:r>
            <a:r>
              <a:rPr lang="en-GB" sz="2400" b="1" dirty="0"/>
              <a:t>causes the protein to change shape</a:t>
            </a:r>
            <a:endParaRPr lang="en-GB" sz="2400" dirty="0"/>
          </a:p>
          <a:p>
            <a:r>
              <a:rPr lang="en-GB" sz="2400" dirty="0">
                <a:solidFill>
                  <a:srgbClr val="0070C0"/>
                </a:solidFill>
              </a:rPr>
              <a:t>5. the molecule or ion is </a:t>
            </a:r>
            <a:r>
              <a:rPr lang="en-GB" sz="2400" b="1" dirty="0">
                <a:solidFill>
                  <a:srgbClr val="0070C0"/>
                </a:solidFill>
              </a:rPr>
              <a:t>released</a:t>
            </a:r>
            <a:r>
              <a:rPr lang="en-GB" sz="2400" dirty="0">
                <a:solidFill>
                  <a:srgbClr val="0070C0"/>
                </a:solidFill>
              </a:rPr>
              <a:t> into the cell </a:t>
            </a:r>
          </a:p>
          <a:p>
            <a:r>
              <a:rPr lang="en-GB" sz="2400" dirty="0"/>
              <a:t>6. the phosphate molecule is released from the carry protein and </a:t>
            </a:r>
            <a:r>
              <a:rPr lang="en-GB" sz="2400" b="1" dirty="0"/>
              <a:t>recombines with ADP to form ATP </a:t>
            </a:r>
          </a:p>
          <a:p>
            <a:r>
              <a:rPr lang="en-GB" sz="2400" dirty="0">
                <a:solidFill>
                  <a:srgbClr val="0070C0"/>
                </a:solidFill>
              </a:rPr>
              <a:t>7. the carrier protein returns to its </a:t>
            </a:r>
            <a:r>
              <a:rPr lang="en-GB" sz="2400" b="1" dirty="0">
                <a:solidFill>
                  <a:srgbClr val="0070C0"/>
                </a:solidFill>
              </a:rPr>
              <a:t>original shape </a:t>
            </a:r>
          </a:p>
        </p:txBody>
      </p:sp>
      <p:sp>
        <p:nvSpPr>
          <p:cNvPr id="9" name="TextBox 8">
            <a:extLst>
              <a:ext uri="{FF2B5EF4-FFF2-40B4-BE49-F238E27FC236}">
                <a16:creationId xmlns:a16="http://schemas.microsoft.com/office/drawing/2014/main" id="{CFE0E2CB-BD27-4BEB-8B3F-1A779CD2F2B7}"/>
              </a:ext>
            </a:extLst>
          </p:cNvPr>
          <p:cNvSpPr txBox="1"/>
          <p:nvPr/>
        </p:nvSpPr>
        <p:spPr>
          <a:xfrm>
            <a:off x="107362" y="5859149"/>
            <a:ext cx="12016214" cy="923330"/>
          </a:xfrm>
          <a:prstGeom prst="rect">
            <a:avLst/>
          </a:prstGeom>
          <a:noFill/>
        </p:spPr>
        <p:txBody>
          <a:bodyPr wrap="square">
            <a:spAutoFit/>
          </a:bodyPr>
          <a:lstStyle/>
          <a:p>
            <a:r>
              <a:rPr lang="en-GB" b="0" i="1" dirty="0">
                <a:solidFill>
                  <a:srgbClr val="FF0000"/>
                </a:solidFill>
                <a:effectLst/>
                <a:latin typeface="Corbel" panose="020B0503020204020204" pitchFamily="34" charset="0"/>
              </a:rPr>
              <a:t>*Hydrolyse : break down (a compound) by chemical reaction with water.</a:t>
            </a:r>
          </a:p>
          <a:p>
            <a:r>
              <a:rPr lang="en-GB" i="1" dirty="0">
                <a:solidFill>
                  <a:srgbClr val="FF0000"/>
                </a:solidFill>
                <a:latin typeface="Corbel" panose="020B0503020204020204" pitchFamily="34" charset="0"/>
              </a:rPr>
              <a:t>*ADP: similar molecule to ATP. They have same adenine and ribose sugar but only two phosphate molecules. The key difference between ATP and ADP is the number of phosphate groups they contain.</a:t>
            </a:r>
          </a:p>
        </p:txBody>
      </p:sp>
      <p:sp>
        <p:nvSpPr>
          <p:cNvPr id="10" name="Rectangle 9">
            <a:extLst>
              <a:ext uri="{FF2B5EF4-FFF2-40B4-BE49-F238E27FC236}">
                <a16:creationId xmlns:a16="http://schemas.microsoft.com/office/drawing/2014/main" id="{95701453-E2A9-489C-A041-A1F6C073418D}"/>
              </a:ext>
            </a:extLst>
          </p:cNvPr>
          <p:cNvSpPr/>
          <p:nvPr/>
        </p:nvSpPr>
        <p:spPr>
          <a:xfrm>
            <a:off x="5782011" y="521826"/>
            <a:ext cx="6341565" cy="526297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478351A-A15A-ADA4-D824-A312DA329E13}"/>
              </a:ext>
            </a:extLst>
          </p:cNvPr>
          <p:cNvSpPr txBox="1"/>
          <p:nvPr/>
        </p:nvSpPr>
        <p:spPr>
          <a:xfrm>
            <a:off x="6115469" y="78148"/>
            <a:ext cx="6110128" cy="369332"/>
          </a:xfrm>
          <a:prstGeom prst="rect">
            <a:avLst/>
          </a:prstGeom>
          <a:noFill/>
        </p:spPr>
        <p:txBody>
          <a:bodyPr wrap="square">
            <a:spAutoFit/>
          </a:bodyPr>
          <a:lstStyle/>
          <a:p>
            <a:r>
              <a:rPr lang="en-GB" sz="1800" b="1" dirty="0"/>
              <a:t>Carrier proteins span the membrane and act as pumps</a:t>
            </a:r>
          </a:p>
        </p:txBody>
      </p:sp>
    </p:spTree>
    <p:extLst>
      <p:ext uri="{BB962C8B-B14F-4D97-AF65-F5344CB8AC3E}">
        <p14:creationId xmlns:p14="http://schemas.microsoft.com/office/powerpoint/2010/main" val="2601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D3C098-B333-6C1D-7833-C6E6F7C33237}"/>
              </a:ext>
            </a:extLst>
          </p:cNvPr>
          <p:cNvSpPr txBox="1"/>
          <p:nvPr/>
        </p:nvSpPr>
        <p:spPr>
          <a:xfrm>
            <a:off x="-161607" y="378630"/>
            <a:ext cx="12515213" cy="3170099"/>
          </a:xfrm>
          <a:prstGeom prst="rect">
            <a:avLst/>
          </a:prstGeom>
          <a:noFill/>
        </p:spPr>
        <p:txBody>
          <a:bodyPr wrap="square" rtlCol="0">
            <a:spAutoFit/>
          </a:bodyPr>
          <a:lstStyle/>
          <a:p>
            <a:pPr algn="ctr"/>
            <a:r>
              <a:rPr lang="en-GB" sz="4000" b="1" dirty="0">
                <a:solidFill>
                  <a:srgbClr val="FF0000"/>
                </a:solidFill>
              </a:rPr>
              <a:t>Some carrier </a:t>
            </a:r>
            <a:r>
              <a:rPr lang="en-GB" sz="4000" dirty="0">
                <a:solidFill>
                  <a:srgbClr val="FF0000"/>
                </a:solidFill>
              </a:rPr>
              <a:t>proteins can transport two specific ions in both directions using this process.</a:t>
            </a:r>
          </a:p>
          <a:p>
            <a:pPr algn="ctr"/>
            <a:endParaRPr lang="en-GB" sz="4000" dirty="0">
              <a:solidFill>
                <a:srgbClr val="FF0000"/>
              </a:solidFill>
            </a:endParaRPr>
          </a:p>
          <a:p>
            <a:pPr algn="ctr"/>
            <a:r>
              <a:rPr lang="en-GB" sz="4000" dirty="0">
                <a:solidFill>
                  <a:srgbClr val="FF0000"/>
                </a:solidFill>
              </a:rPr>
              <a:t>This video shows you an example of a sodium (Na</a:t>
            </a:r>
            <a:r>
              <a:rPr lang="en-GB" sz="4000" baseline="30000" dirty="0">
                <a:solidFill>
                  <a:srgbClr val="FF0000"/>
                </a:solidFill>
              </a:rPr>
              <a:t>+</a:t>
            </a:r>
            <a:r>
              <a:rPr lang="en-GB" sz="4000" dirty="0">
                <a:solidFill>
                  <a:srgbClr val="FF0000"/>
                </a:solidFill>
              </a:rPr>
              <a:t>), potassium (K</a:t>
            </a:r>
            <a:r>
              <a:rPr lang="en-GB" sz="4000" baseline="30000" dirty="0">
                <a:solidFill>
                  <a:srgbClr val="FF0000"/>
                </a:solidFill>
              </a:rPr>
              <a:t>+</a:t>
            </a:r>
            <a:r>
              <a:rPr lang="en-GB" sz="4000" dirty="0">
                <a:solidFill>
                  <a:srgbClr val="FF0000"/>
                </a:solidFill>
              </a:rPr>
              <a:t>) doing just that.</a:t>
            </a:r>
          </a:p>
        </p:txBody>
      </p:sp>
    </p:spTree>
    <p:extLst>
      <p:ext uri="{BB962C8B-B14F-4D97-AF65-F5344CB8AC3E}">
        <p14:creationId xmlns:p14="http://schemas.microsoft.com/office/powerpoint/2010/main" val="2092678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Active Transport">
            <a:hlinkClick r:id="" action="ppaction://media"/>
            <a:extLst>
              <a:ext uri="{FF2B5EF4-FFF2-40B4-BE49-F238E27FC236}">
                <a16:creationId xmlns:a16="http://schemas.microsoft.com/office/drawing/2014/main" id="{026EABD3-CEA1-4D19-B9A8-516171608006}"/>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29116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8" name="Rectangle 72">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9" name="Rectangle 74">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10 Things You Should Buy in Bulk | HowStuffWorks">
            <a:extLst>
              <a:ext uri="{FF2B5EF4-FFF2-40B4-BE49-F238E27FC236}">
                <a16:creationId xmlns:a16="http://schemas.microsoft.com/office/drawing/2014/main" id="{1A54123C-F1A4-4949-99AE-261CD52FAE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17" r="17815" b="-2"/>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re&amp;#39;s A Costco In France And It Looks Like Paradise">
            <a:extLst>
              <a:ext uri="{FF2B5EF4-FFF2-40B4-BE49-F238E27FC236}">
                <a16:creationId xmlns:a16="http://schemas.microsoft.com/office/drawing/2014/main" id="{177BFC0B-4A80-4439-880D-714210CD9E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1" r="24830"/>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6ABE34-FC5A-4F28-AE27-95A23A6D9D06}"/>
              </a:ext>
            </a:extLst>
          </p:cNvPr>
          <p:cNvSpPr txBox="1"/>
          <p:nvPr/>
        </p:nvSpPr>
        <p:spPr>
          <a:xfrm>
            <a:off x="166455" y="128210"/>
            <a:ext cx="2069797" cy="1015663"/>
          </a:xfrm>
          <a:prstGeom prst="rect">
            <a:avLst/>
          </a:prstGeom>
          <a:noFill/>
        </p:spPr>
        <p:txBody>
          <a:bodyPr wrap="none" rtlCol="0">
            <a:spAutoFit/>
          </a:bodyPr>
          <a:lstStyle/>
          <a:p>
            <a:r>
              <a:rPr lang="en-GB" sz="6000" dirty="0">
                <a:highlight>
                  <a:srgbClr val="FFFF00"/>
                </a:highlight>
              </a:rPr>
              <a:t>BULK!</a:t>
            </a:r>
          </a:p>
        </p:txBody>
      </p:sp>
    </p:spTree>
    <p:extLst>
      <p:ext uri="{BB962C8B-B14F-4D97-AF65-F5344CB8AC3E}">
        <p14:creationId xmlns:p14="http://schemas.microsoft.com/office/powerpoint/2010/main" val="39602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92F54-39D1-43B5-81AB-C4D56ECC8E5B}"/>
              </a:ext>
            </a:extLst>
          </p:cNvPr>
          <p:cNvSpPr>
            <a:spLocks noGrp="1"/>
          </p:cNvSpPr>
          <p:nvPr>
            <p:ph type="title"/>
          </p:nvPr>
        </p:nvSpPr>
        <p:spPr/>
        <p:txBody>
          <a:bodyPr/>
          <a:lstStyle/>
          <a:p>
            <a:r>
              <a:rPr lang="en-GB" b="1" u="sng" dirty="0"/>
              <a:t>Bulk transport</a:t>
            </a:r>
          </a:p>
        </p:txBody>
      </p:sp>
      <p:sp>
        <p:nvSpPr>
          <p:cNvPr id="3" name="Content Placeholder 2">
            <a:extLst>
              <a:ext uri="{FF2B5EF4-FFF2-40B4-BE49-F238E27FC236}">
                <a16:creationId xmlns:a16="http://schemas.microsoft.com/office/drawing/2014/main" id="{2627A28B-D84B-42D9-94C9-D702101B8924}"/>
              </a:ext>
            </a:extLst>
          </p:cNvPr>
          <p:cNvSpPr>
            <a:spLocks noGrp="1"/>
          </p:cNvSpPr>
          <p:nvPr>
            <p:ph idx="1"/>
          </p:nvPr>
        </p:nvSpPr>
        <p:spPr>
          <a:xfrm>
            <a:off x="326107" y="1516394"/>
            <a:ext cx="11391535" cy="2193523"/>
          </a:xfrm>
        </p:spPr>
        <p:txBody>
          <a:bodyPr>
            <a:normAutofit/>
          </a:bodyPr>
          <a:lstStyle/>
          <a:p>
            <a:r>
              <a:rPr lang="en-GB" dirty="0"/>
              <a:t>Another form of </a:t>
            </a:r>
            <a:r>
              <a:rPr lang="en-GB" b="1" dirty="0"/>
              <a:t>active transport</a:t>
            </a:r>
          </a:p>
          <a:p>
            <a:r>
              <a:rPr lang="en-GB" dirty="0"/>
              <a:t>Large molecules e.g. enzymes, hormones and whole cells like bacteria are too large to move through channel or carrier proteins, so they are moved into and out of cells by </a:t>
            </a:r>
            <a:r>
              <a:rPr lang="en-GB" b="1" dirty="0"/>
              <a:t>bulk transport </a:t>
            </a:r>
          </a:p>
        </p:txBody>
      </p:sp>
      <p:sp>
        <p:nvSpPr>
          <p:cNvPr id="4" name="Title 1">
            <a:extLst>
              <a:ext uri="{FF2B5EF4-FFF2-40B4-BE49-F238E27FC236}">
                <a16:creationId xmlns:a16="http://schemas.microsoft.com/office/drawing/2014/main" id="{141EF9E9-32C9-4645-B87D-A6999AD9507C}"/>
              </a:ext>
            </a:extLst>
          </p:cNvPr>
          <p:cNvSpPr txBox="1">
            <a:spLocks/>
          </p:cNvSpPr>
          <p:nvPr/>
        </p:nvSpPr>
        <p:spPr>
          <a:xfrm>
            <a:off x="1785077" y="3990833"/>
            <a:ext cx="3054218" cy="73697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dirty="0">
                <a:solidFill>
                  <a:schemeClr val="bg1"/>
                </a:solidFill>
              </a:rPr>
              <a:t>Endocytosis</a:t>
            </a:r>
          </a:p>
        </p:txBody>
      </p:sp>
      <p:sp>
        <p:nvSpPr>
          <p:cNvPr id="6" name="Title 1">
            <a:extLst>
              <a:ext uri="{FF2B5EF4-FFF2-40B4-BE49-F238E27FC236}">
                <a16:creationId xmlns:a16="http://schemas.microsoft.com/office/drawing/2014/main" id="{9B2FE6D1-60DB-4B12-9B9B-88986C8C9F54}"/>
              </a:ext>
            </a:extLst>
          </p:cNvPr>
          <p:cNvSpPr txBox="1">
            <a:spLocks/>
          </p:cNvSpPr>
          <p:nvPr/>
        </p:nvSpPr>
        <p:spPr>
          <a:xfrm>
            <a:off x="6381873" y="3990832"/>
            <a:ext cx="2761736" cy="736979"/>
          </a:xfrm>
          <a:prstGeom prst="rect">
            <a:avLst/>
          </a:prstGeom>
        </p:spPr>
        <p:style>
          <a:lnRef idx="1">
            <a:schemeClr val="dk1"/>
          </a:lnRef>
          <a:fillRef idx="3">
            <a:schemeClr val="dk1"/>
          </a:fillRef>
          <a:effectRef idx="2">
            <a:schemeClr val="dk1"/>
          </a:effectRef>
          <a:fontRef idx="minor">
            <a:schemeClr val="lt1"/>
          </a:fontRef>
        </p:style>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400" dirty="0">
                <a:solidFill>
                  <a:schemeClr val="bg1"/>
                </a:solidFill>
              </a:rPr>
              <a:t>Exocytosis</a:t>
            </a:r>
          </a:p>
        </p:txBody>
      </p:sp>
      <p:sp>
        <p:nvSpPr>
          <p:cNvPr id="7" name="TextBox 6">
            <a:extLst>
              <a:ext uri="{FF2B5EF4-FFF2-40B4-BE49-F238E27FC236}">
                <a16:creationId xmlns:a16="http://schemas.microsoft.com/office/drawing/2014/main" id="{558B2844-56FE-47F6-BFE5-70FCE3EC560C}"/>
              </a:ext>
            </a:extLst>
          </p:cNvPr>
          <p:cNvSpPr txBox="1"/>
          <p:nvPr/>
        </p:nvSpPr>
        <p:spPr>
          <a:xfrm>
            <a:off x="1337481" y="5008728"/>
            <a:ext cx="3920335" cy="830997"/>
          </a:xfrm>
          <a:prstGeom prst="rect">
            <a:avLst/>
          </a:prstGeom>
          <a:noFill/>
        </p:spPr>
        <p:txBody>
          <a:bodyPr wrap="square" rtlCol="0">
            <a:spAutoFit/>
          </a:bodyPr>
          <a:lstStyle/>
          <a:p>
            <a:pPr marL="285750" indent="-285750" algn="ctr">
              <a:buFont typeface="Arial" panose="020B0604020202020204" pitchFamily="34" charset="0"/>
              <a:buChar char="•"/>
            </a:pPr>
            <a:r>
              <a:rPr lang="en-GB" sz="2400" dirty="0"/>
              <a:t>Bulk transport of material </a:t>
            </a:r>
            <a:r>
              <a:rPr lang="en-GB" sz="2400" i="1" u="sng" dirty="0"/>
              <a:t>into</a:t>
            </a:r>
            <a:r>
              <a:rPr lang="en-GB" sz="2400" dirty="0"/>
              <a:t> cells</a:t>
            </a:r>
          </a:p>
        </p:txBody>
      </p:sp>
      <p:sp>
        <p:nvSpPr>
          <p:cNvPr id="8" name="TextBox 7">
            <a:extLst>
              <a:ext uri="{FF2B5EF4-FFF2-40B4-BE49-F238E27FC236}">
                <a16:creationId xmlns:a16="http://schemas.microsoft.com/office/drawing/2014/main" id="{66758FEE-452B-4F23-9CAD-23854C219B0A}"/>
              </a:ext>
            </a:extLst>
          </p:cNvPr>
          <p:cNvSpPr txBox="1"/>
          <p:nvPr/>
        </p:nvSpPr>
        <p:spPr>
          <a:xfrm>
            <a:off x="5802574" y="5095164"/>
            <a:ext cx="3920335" cy="830997"/>
          </a:xfrm>
          <a:prstGeom prst="rect">
            <a:avLst/>
          </a:prstGeom>
          <a:noFill/>
        </p:spPr>
        <p:txBody>
          <a:bodyPr wrap="square" rtlCol="0">
            <a:spAutoFit/>
          </a:bodyPr>
          <a:lstStyle/>
          <a:p>
            <a:pPr marL="285750" indent="-285750" algn="ctr">
              <a:buFont typeface="Arial" panose="020B0604020202020204" pitchFamily="34" charset="0"/>
              <a:buChar char="•"/>
            </a:pPr>
            <a:r>
              <a:rPr lang="en-GB" sz="2400" dirty="0"/>
              <a:t>Bulk transport of material </a:t>
            </a:r>
            <a:r>
              <a:rPr lang="en-GB" sz="2400" i="1" u="sng" dirty="0"/>
              <a:t>out</a:t>
            </a:r>
            <a:r>
              <a:rPr lang="en-GB" sz="2400" i="1" dirty="0"/>
              <a:t> </a:t>
            </a:r>
            <a:r>
              <a:rPr lang="en-GB" sz="2400" dirty="0"/>
              <a:t>of cells</a:t>
            </a:r>
          </a:p>
        </p:txBody>
      </p:sp>
    </p:spTree>
    <p:extLst>
      <p:ext uri="{BB962C8B-B14F-4D97-AF65-F5344CB8AC3E}">
        <p14:creationId xmlns:p14="http://schemas.microsoft.com/office/powerpoint/2010/main" val="267837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CA3C-ED34-4A72-8D38-370434190E24}"/>
              </a:ext>
            </a:extLst>
          </p:cNvPr>
          <p:cNvSpPr>
            <a:spLocks noGrp="1"/>
          </p:cNvSpPr>
          <p:nvPr>
            <p:ph type="title"/>
          </p:nvPr>
        </p:nvSpPr>
        <p:spPr/>
        <p:txBody>
          <a:bodyPr/>
          <a:lstStyle/>
          <a:p>
            <a:r>
              <a:rPr lang="en-GB" dirty="0"/>
              <a:t>video – endo and exocytosis</a:t>
            </a:r>
          </a:p>
        </p:txBody>
      </p:sp>
      <p:sp>
        <p:nvSpPr>
          <p:cNvPr id="3" name="Content Placeholder 2">
            <a:extLst>
              <a:ext uri="{FF2B5EF4-FFF2-40B4-BE49-F238E27FC236}">
                <a16:creationId xmlns:a16="http://schemas.microsoft.com/office/drawing/2014/main" id="{FEADA401-E8F5-4BFB-92D8-CB5FA70B8A6B}"/>
              </a:ext>
            </a:extLst>
          </p:cNvPr>
          <p:cNvSpPr>
            <a:spLocks noGrp="1"/>
          </p:cNvSpPr>
          <p:nvPr>
            <p:ph idx="1"/>
          </p:nvPr>
        </p:nvSpPr>
        <p:spPr/>
        <p:txBody>
          <a:bodyPr/>
          <a:lstStyle/>
          <a:p>
            <a:r>
              <a:rPr lang="en-GB" dirty="0"/>
              <a:t>https://www.bing.com/videos/search?q=youtube+enodcytosis&amp;docid=608018329642403357&amp;mid=D064D41DA0CEBF19C6C0D064D41DA0CEBF19C6C0&amp;view=detail&amp;FORM=VIRE</a:t>
            </a:r>
          </a:p>
        </p:txBody>
      </p:sp>
      <p:pic>
        <p:nvPicPr>
          <p:cNvPr id="4" name="Picture 2" descr="See the source image">
            <a:extLst>
              <a:ext uri="{FF2B5EF4-FFF2-40B4-BE49-F238E27FC236}">
                <a16:creationId xmlns:a16="http://schemas.microsoft.com/office/drawing/2014/main" id="{71D4BC57-D630-4A9B-9602-328CF6D54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335" y="2856093"/>
            <a:ext cx="4859166" cy="363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9C95-AE14-C07D-1F62-65160222BAA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88F435-A263-3464-59F8-677F7F63F11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75475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cup, coffee, table, plastic&#10;&#10;Description automatically generated">
            <a:extLst>
              <a:ext uri="{FF2B5EF4-FFF2-40B4-BE49-F238E27FC236}">
                <a16:creationId xmlns:a16="http://schemas.microsoft.com/office/drawing/2014/main" id="{8A137BD2-841A-91E3-4C74-89E63981CA73}"/>
              </a:ext>
            </a:extLst>
          </p:cNvPr>
          <p:cNvPicPr>
            <a:picLocks noChangeAspect="1"/>
          </p:cNvPicPr>
          <p:nvPr/>
        </p:nvPicPr>
        <p:blipFill rotWithShape="1">
          <a:blip r:embed="rId3"/>
          <a:srcRect r="243" b="-1"/>
          <a:stretch/>
        </p:blipFill>
        <p:spPr>
          <a:xfrm>
            <a:off x="0" y="10"/>
            <a:ext cx="12191999" cy="6857990"/>
          </a:xfrm>
          <a:prstGeom prst="rect">
            <a:avLst/>
          </a:prstGeom>
        </p:spPr>
      </p:pic>
      <p:sp>
        <p:nvSpPr>
          <p:cNvPr id="3" name="Content Placeholder 2">
            <a:extLst>
              <a:ext uri="{FF2B5EF4-FFF2-40B4-BE49-F238E27FC236}">
                <a16:creationId xmlns:a16="http://schemas.microsoft.com/office/drawing/2014/main" id="{E5F6DB77-4D59-7045-8BC6-A599266DD24F}"/>
              </a:ext>
            </a:extLst>
          </p:cNvPr>
          <p:cNvSpPr>
            <a:spLocks noGrp="1"/>
          </p:cNvSpPr>
          <p:nvPr>
            <p:ph idx="1"/>
          </p:nvPr>
        </p:nvSpPr>
        <p:spPr>
          <a:xfrm>
            <a:off x="6356860" y="545076"/>
            <a:ext cx="5647814" cy="4568262"/>
          </a:xfrm>
        </p:spPr>
        <p:txBody>
          <a:bodyPr vert="horz" lIns="91440" tIns="45720" rIns="91440" bIns="45720" rtlCol="0" anchor="t">
            <a:noAutofit/>
          </a:bodyPr>
          <a:lstStyle/>
          <a:p>
            <a:pPr marL="0" indent="0">
              <a:buNone/>
            </a:pPr>
            <a:r>
              <a:rPr lang="en-GB" sz="3600" dirty="0">
                <a:highlight>
                  <a:srgbClr val="FFFF00"/>
                </a:highlight>
                <a:ea typeface="+mn-lt"/>
                <a:cs typeface="+mn-lt"/>
              </a:rPr>
              <a:t>STARTER TASK:</a:t>
            </a:r>
          </a:p>
          <a:p>
            <a:pPr marL="0" indent="0">
              <a:buNone/>
            </a:pPr>
            <a:endParaRPr lang="en-GB" sz="3600" dirty="0">
              <a:ea typeface="+mn-lt"/>
              <a:cs typeface="+mn-lt"/>
            </a:endParaRPr>
          </a:p>
          <a:p>
            <a:pPr marL="0" indent="0">
              <a:buNone/>
            </a:pPr>
            <a:r>
              <a:rPr lang="en-GB" sz="3600" dirty="0">
                <a:highlight>
                  <a:srgbClr val="FFFF00"/>
                </a:highlight>
                <a:ea typeface="+mn-lt"/>
                <a:cs typeface="+mn-lt"/>
              </a:rPr>
              <a:t>Show how a protein carrier (pump) uses active transport to move molecules </a:t>
            </a:r>
            <a:r>
              <a:rPr lang="en-GB" sz="3600" b="1" dirty="0">
                <a:highlight>
                  <a:srgbClr val="FFFF00"/>
                </a:highlight>
                <a:ea typeface="+mn-lt"/>
                <a:cs typeface="+mn-lt"/>
              </a:rPr>
              <a:t>against</a:t>
            </a:r>
            <a:r>
              <a:rPr lang="en-GB" sz="3600" dirty="0">
                <a:highlight>
                  <a:srgbClr val="FFFF00"/>
                </a:highlight>
                <a:ea typeface="+mn-lt"/>
                <a:cs typeface="+mn-lt"/>
              </a:rPr>
              <a:t> the concentration gradient.</a:t>
            </a:r>
            <a:endParaRPr lang="en-US" sz="3600" dirty="0">
              <a:highlight>
                <a:srgbClr val="FFFF00"/>
              </a:highlight>
              <a:ea typeface="+mn-lt"/>
              <a:cs typeface="+mn-lt"/>
            </a:endParaRPr>
          </a:p>
          <a:p>
            <a:pPr marL="0" indent="0">
              <a:buNone/>
            </a:pPr>
            <a:endParaRPr lang="en-GB" sz="3600" dirty="0">
              <a:cs typeface="Calibri"/>
            </a:endParaRPr>
          </a:p>
          <a:p>
            <a:pPr marL="0" indent="0">
              <a:buNone/>
            </a:pPr>
            <a:r>
              <a:rPr lang="en-GB" sz="3600" dirty="0">
                <a:highlight>
                  <a:srgbClr val="FFFF00"/>
                </a:highlight>
                <a:cs typeface="Calibri"/>
              </a:rPr>
              <a:t>Use can only use the playdoh to do this!</a:t>
            </a:r>
          </a:p>
          <a:p>
            <a:pPr marL="0" indent="0">
              <a:buNone/>
            </a:pPr>
            <a:endParaRPr lang="en-GB" sz="2000" dirty="0">
              <a:cs typeface="Calibri"/>
            </a:endParaRPr>
          </a:p>
          <a:p>
            <a:pPr marL="0" indent="0">
              <a:buNone/>
            </a:pPr>
            <a:endParaRPr lang="en-GB" sz="2000" dirty="0">
              <a:cs typeface="Calibri"/>
            </a:endParaRPr>
          </a:p>
        </p:txBody>
      </p:sp>
      <p:sp>
        <p:nvSpPr>
          <p:cNvPr id="2" name="TextBox 1">
            <a:extLst>
              <a:ext uri="{FF2B5EF4-FFF2-40B4-BE49-F238E27FC236}">
                <a16:creationId xmlns:a16="http://schemas.microsoft.com/office/drawing/2014/main" id="{A4D23648-BB74-8B95-45C9-B62F45472EC9}"/>
              </a:ext>
            </a:extLst>
          </p:cNvPr>
          <p:cNvSpPr txBox="1"/>
          <p:nvPr/>
        </p:nvSpPr>
        <p:spPr>
          <a:xfrm>
            <a:off x="41991" y="3639433"/>
            <a:ext cx="3427884" cy="2677656"/>
          </a:xfrm>
          <a:prstGeom prst="rect">
            <a:avLst/>
          </a:prstGeom>
          <a:noFill/>
        </p:spPr>
        <p:txBody>
          <a:bodyPr wrap="square" rtlCol="0">
            <a:spAutoFit/>
          </a:bodyPr>
          <a:lstStyle/>
          <a:p>
            <a:r>
              <a:rPr lang="en-GB" sz="2400" dirty="0">
                <a:highlight>
                  <a:srgbClr val="FFFF00"/>
                </a:highlight>
              </a:rPr>
              <a:t>Include:</a:t>
            </a:r>
          </a:p>
          <a:p>
            <a:endParaRPr lang="en-GB" sz="2400" dirty="0">
              <a:highlight>
                <a:srgbClr val="FFFF00"/>
              </a:highlight>
            </a:endParaRPr>
          </a:p>
          <a:p>
            <a:r>
              <a:rPr lang="en-GB" sz="2400" dirty="0">
                <a:highlight>
                  <a:srgbClr val="FFFF00"/>
                </a:highlight>
              </a:rPr>
              <a:t>Carrier protein</a:t>
            </a:r>
          </a:p>
          <a:p>
            <a:r>
              <a:rPr lang="en-GB" sz="2400" dirty="0">
                <a:highlight>
                  <a:srgbClr val="FFFF00"/>
                </a:highlight>
              </a:rPr>
              <a:t>ATP</a:t>
            </a:r>
          </a:p>
          <a:p>
            <a:r>
              <a:rPr lang="en-GB" sz="2400" dirty="0">
                <a:highlight>
                  <a:srgbClr val="FFFF00"/>
                </a:highlight>
              </a:rPr>
              <a:t>ADP + Phosphate </a:t>
            </a:r>
          </a:p>
          <a:p>
            <a:r>
              <a:rPr lang="en-GB" sz="2400" dirty="0">
                <a:highlight>
                  <a:srgbClr val="FFFF00"/>
                </a:highlight>
              </a:rPr>
              <a:t>Substance moving through carrier protein </a:t>
            </a:r>
            <a:endParaRPr lang="en-GB" dirty="0">
              <a:highlight>
                <a:srgbClr val="FFFF00"/>
              </a:highlight>
            </a:endParaRPr>
          </a:p>
        </p:txBody>
      </p:sp>
    </p:spTree>
    <p:extLst>
      <p:ext uri="{BB962C8B-B14F-4D97-AF65-F5344CB8AC3E}">
        <p14:creationId xmlns:p14="http://schemas.microsoft.com/office/powerpoint/2010/main" val="3937715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4BB7-198F-4707-B650-E2CA00619275}"/>
              </a:ext>
            </a:extLst>
          </p:cNvPr>
          <p:cNvSpPr>
            <a:spLocks noGrp="1"/>
          </p:cNvSpPr>
          <p:nvPr>
            <p:ph type="title"/>
          </p:nvPr>
        </p:nvSpPr>
        <p:spPr>
          <a:xfrm>
            <a:off x="0" y="-294238"/>
            <a:ext cx="4752575" cy="1325563"/>
          </a:xfrm>
        </p:spPr>
        <p:txBody>
          <a:bodyPr/>
          <a:lstStyle/>
          <a:p>
            <a:r>
              <a:rPr lang="en-US" dirty="0"/>
              <a:t>Learning Outcomes</a:t>
            </a:r>
            <a:endParaRPr lang="en-GB" dirty="0"/>
          </a:p>
        </p:txBody>
      </p:sp>
      <p:sp>
        <p:nvSpPr>
          <p:cNvPr id="5" name="Content Placeholder 4">
            <a:extLst>
              <a:ext uri="{FF2B5EF4-FFF2-40B4-BE49-F238E27FC236}">
                <a16:creationId xmlns:a16="http://schemas.microsoft.com/office/drawing/2014/main" id="{B57AE8BB-3518-4B8A-AF92-268173DCAEAF}"/>
              </a:ext>
            </a:extLst>
          </p:cNvPr>
          <p:cNvSpPr>
            <a:spLocks noGrp="1"/>
          </p:cNvSpPr>
          <p:nvPr>
            <p:ph idx="1"/>
          </p:nvPr>
        </p:nvSpPr>
        <p:spPr>
          <a:xfrm>
            <a:off x="0" y="974940"/>
            <a:ext cx="4305179" cy="3880773"/>
          </a:xfrm>
        </p:spPr>
        <p:txBody>
          <a:bodyPr/>
          <a:lstStyle/>
          <a:p>
            <a:r>
              <a:rPr lang="en-US" dirty="0"/>
              <a:t>Osmosis effects on plant and animal tissue</a:t>
            </a:r>
          </a:p>
          <a:p>
            <a:r>
              <a:rPr lang="en-US" dirty="0"/>
              <a:t>Facilitated diffusion</a:t>
            </a:r>
          </a:p>
          <a:p>
            <a:r>
              <a:rPr lang="en-US" dirty="0"/>
              <a:t>Active transport</a:t>
            </a:r>
          </a:p>
          <a:p>
            <a:r>
              <a:rPr lang="en-US" dirty="0"/>
              <a:t>Endocytosis</a:t>
            </a:r>
          </a:p>
          <a:p>
            <a:r>
              <a:rPr lang="en-US" dirty="0"/>
              <a:t>Exocytosis</a:t>
            </a:r>
          </a:p>
          <a:p>
            <a:pPr marL="0" indent="0">
              <a:buNone/>
            </a:pPr>
            <a:endParaRPr lang="en-US" dirty="0"/>
          </a:p>
          <a:p>
            <a:endParaRPr lang="en-US" dirty="0"/>
          </a:p>
          <a:p>
            <a:endParaRPr lang="en-US" dirty="0"/>
          </a:p>
          <a:p>
            <a:endParaRPr lang="en-US" dirty="0"/>
          </a:p>
          <a:p>
            <a:endParaRPr lang="en-GB" dirty="0"/>
          </a:p>
        </p:txBody>
      </p:sp>
      <p:pic>
        <p:nvPicPr>
          <p:cNvPr id="4" name="Picture 3">
            <a:extLst>
              <a:ext uri="{FF2B5EF4-FFF2-40B4-BE49-F238E27FC236}">
                <a16:creationId xmlns:a16="http://schemas.microsoft.com/office/drawing/2014/main" id="{60EB066E-C1ED-4440-801B-A87E7067DF38}"/>
              </a:ext>
            </a:extLst>
          </p:cNvPr>
          <p:cNvPicPr>
            <a:picLocks noChangeAspect="1"/>
          </p:cNvPicPr>
          <p:nvPr/>
        </p:nvPicPr>
        <p:blipFill>
          <a:blip r:embed="rId3"/>
          <a:stretch>
            <a:fillRect/>
          </a:stretch>
        </p:blipFill>
        <p:spPr>
          <a:xfrm>
            <a:off x="4429589" y="154320"/>
            <a:ext cx="7788318" cy="5728740"/>
          </a:xfrm>
          <a:prstGeom prst="rect">
            <a:avLst/>
          </a:prstGeom>
          <a:ln>
            <a:solidFill>
              <a:schemeClr val="accent1"/>
            </a:solidFill>
          </a:ln>
        </p:spPr>
      </p:pic>
      <p:sp>
        <p:nvSpPr>
          <p:cNvPr id="9" name="Rectangle 8">
            <a:extLst>
              <a:ext uri="{FF2B5EF4-FFF2-40B4-BE49-F238E27FC236}">
                <a16:creationId xmlns:a16="http://schemas.microsoft.com/office/drawing/2014/main" id="{9CD4594A-8BA0-43FE-8FF5-881655EBB974}"/>
              </a:ext>
            </a:extLst>
          </p:cNvPr>
          <p:cNvSpPr/>
          <p:nvPr/>
        </p:nvSpPr>
        <p:spPr>
          <a:xfrm>
            <a:off x="4670170" y="3779983"/>
            <a:ext cx="5881036" cy="189635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B66BF361-8F14-401F-8077-2F8C2B3DEACA}"/>
              </a:ext>
            </a:extLst>
          </p:cNvPr>
          <p:cNvSpPr txBox="1"/>
          <p:nvPr/>
        </p:nvSpPr>
        <p:spPr>
          <a:xfrm>
            <a:off x="4752575" y="6089780"/>
            <a:ext cx="4740850" cy="584775"/>
          </a:xfrm>
          <a:prstGeom prst="rect">
            <a:avLst/>
          </a:prstGeom>
          <a:noFill/>
        </p:spPr>
        <p:txBody>
          <a:bodyPr wrap="none" rtlCol="0">
            <a:spAutoFit/>
          </a:bodyPr>
          <a:lstStyle/>
          <a:p>
            <a:r>
              <a:rPr lang="en-GB" sz="3200" dirty="0"/>
              <a:t>Final lesson before x2 PAGS</a:t>
            </a:r>
          </a:p>
        </p:txBody>
      </p:sp>
    </p:spTree>
    <p:extLst>
      <p:ext uri="{BB962C8B-B14F-4D97-AF65-F5344CB8AC3E}">
        <p14:creationId xmlns:p14="http://schemas.microsoft.com/office/powerpoint/2010/main" val="1707537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713774-C27B-EF6D-8DBB-84D53877F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9" b="15625"/>
          <a:stretch/>
        </p:blipFill>
        <p:spPr bwMode="auto">
          <a:xfrm rot="16200000">
            <a:off x="2617985" y="-2699369"/>
            <a:ext cx="6891293" cy="12256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311DA4-4E75-A651-632B-237B9B2258BB}"/>
              </a:ext>
            </a:extLst>
          </p:cNvPr>
          <p:cNvSpPr txBox="1"/>
          <p:nvPr/>
        </p:nvSpPr>
        <p:spPr>
          <a:xfrm>
            <a:off x="4078386" y="5980015"/>
            <a:ext cx="879536" cy="646331"/>
          </a:xfrm>
          <a:prstGeom prst="rect">
            <a:avLst/>
          </a:prstGeom>
          <a:noFill/>
        </p:spPr>
        <p:txBody>
          <a:bodyPr wrap="none" rtlCol="0">
            <a:spAutoFit/>
          </a:bodyPr>
          <a:lstStyle/>
          <a:p>
            <a:r>
              <a:rPr lang="en-GB" sz="3600" dirty="0">
                <a:solidFill>
                  <a:srgbClr val="FFFF00"/>
                </a:solidFill>
              </a:rPr>
              <a:t>ATP</a:t>
            </a:r>
          </a:p>
        </p:txBody>
      </p:sp>
      <p:sp>
        <p:nvSpPr>
          <p:cNvPr id="5" name="TextBox 4">
            <a:extLst>
              <a:ext uri="{FF2B5EF4-FFF2-40B4-BE49-F238E27FC236}">
                <a16:creationId xmlns:a16="http://schemas.microsoft.com/office/drawing/2014/main" id="{CCF93BDC-99E0-CFD0-B1D8-0FCCA7A973C4}"/>
              </a:ext>
            </a:extLst>
          </p:cNvPr>
          <p:cNvSpPr txBox="1"/>
          <p:nvPr/>
        </p:nvSpPr>
        <p:spPr>
          <a:xfrm>
            <a:off x="3103439" y="4125590"/>
            <a:ext cx="974947" cy="646331"/>
          </a:xfrm>
          <a:prstGeom prst="rect">
            <a:avLst/>
          </a:prstGeom>
          <a:noFill/>
        </p:spPr>
        <p:txBody>
          <a:bodyPr wrap="none" rtlCol="0">
            <a:spAutoFit/>
          </a:bodyPr>
          <a:lstStyle/>
          <a:p>
            <a:r>
              <a:rPr lang="en-GB" sz="3600" dirty="0">
                <a:solidFill>
                  <a:srgbClr val="FFFF00"/>
                </a:solidFill>
              </a:rPr>
              <a:t>ADP</a:t>
            </a:r>
          </a:p>
        </p:txBody>
      </p:sp>
      <p:sp>
        <p:nvSpPr>
          <p:cNvPr id="6" name="TextBox 5">
            <a:extLst>
              <a:ext uri="{FF2B5EF4-FFF2-40B4-BE49-F238E27FC236}">
                <a16:creationId xmlns:a16="http://schemas.microsoft.com/office/drawing/2014/main" id="{DEABF879-9BF4-D570-13B6-94E87279C9B4}"/>
              </a:ext>
            </a:extLst>
          </p:cNvPr>
          <p:cNvSpPr txBox="1"/>
          <p:nvPr/>
        </p:nvSpPr>
        <p:spPr>
          <a:xfrm>
            <a:off x="4804621" y="1317493"/>
            <a:ext cx="2582758" cy="584775"/>
          </a:xfrm>
          <a:prstGeom prst="rect">
            <a:avLst/>
          </a:prstGeom>
          <a:noFill/>
        </p:spPr>
        <p:txBody>
          <a:bodyPr wrap="none" rtlCol="0">
            <a:spAutoFit/>
          </a:bodyPr>
          <a:lstStyle/>
          <a:p>
            <a:r>
              <a:rPr lang="en-GB" sz="3200" dirty="0">
                <a:solidFill>
                  <a:srgbClr val="FFFF00"/>
                </a:solidFill>
              </a:rPr>
              <a:t>Protein carrier</a:t>
            </a:r>
          </a:p>
        </p:txBody>
      </p:sp>
      <p:sp>
        <p:nvSpPr>
          <p:cNvPr id="7" name="TextBox 6">
            <a:extLst>
              <a:ext uri="{FF2B5EF4-FFF2-40B4-BE49-F238E27FC236}">
                <a16:creationId xmlns:a16="http://schemas.microsoft.com/office/drawing/2014/main" id="{1A9CD9C8-ACFB-66B9-6726-F085B78CE483}"/>
              </a:ext>
            </a:extLst>
          </p:cNvPr>
          <p:cNvSpPr txBox="1"/>
          <p:nvPr/>
        </p:nvSpPr>
        <p:spPr>
          <a:xfrm>
            <a:off x="1447125" y="95757"/>
            <a:ext cx="2510752" cy="646331"/>
          </a:xfrm>
          <a:prstGeom prst="rect">
            <a:avLst/>
          </a:prstGeom>
          <a:noFill/>
        </p:spPr>
        <p:txBody>
          <a:bodyPr wrap="none" rtlCol="0">
            <a:spAutoFit/>
          </a:bodyPr>
          <a:lstStyle/>
          <a:p>
            <a:r>
              <a:rPr lang="en-GB" sz="3600" dirty="0">
                <a:solidFill>
                  <a:srgbClr val="FFFF00"/>
                </a:solidFill>
              </a:rPr>
              <a:t>Mineral ions</a:t>
            </a:r>
          </a:p>
        </p:txBody>
      </p:sp>
      <p:sp>
        <p:nvSpPr>
          <p:cNvPr id="8" name="TextBox 7">
            <a:extLst>
              <a:ext uri="{FF2B5EF4-FFF2-40B4-BE49-F238E27FC236}">
                <a16:creationId xmlns:a16="http://schemas.microsoft.com/office/drawing/2014/main" id="{0D8B7EC9-CDAC-5705-11A1-BE3317DFC66A}"/>
              </a:ext>
            </a:extLst>
          </p:cNvPr>
          <p:cNvSpPr txBox="1"/>
          <p:nvPr/>
        </p:nvSpPr>
        <p:spPr>
          <a:xfrm>
            <a:off x="5230602" y="4432513"/>
            <a:ext cx="1508939" cy="461665"/>
          </a:xfrm>
          <a:prstGeom prst="rect">
            <a:avLst/>
          </a:prstGeom>
          <a:noFill/>
        </p:spPr>
        <p:txBody>
          <a:bodyPr wrap="none" rtlCol="0">
            <a:spAutoFit/>
          </a:bodyPr>
          <a:lstStyle/>
          <a:p>
            <a:r>
              <a:rPr lang="en-GB" sz="2400" dirty="0">
                <a:solidFill>
                  <a:srgbClr val="FFFF00"/>
                </a:solidFill>
              </a:rPr>
              <a:t>Phosphate</a:t>
            </a:r>
            <a:endParaRPr lang="en-GB" sz="3200" dirty="0">
              <a:solidFill>
                <a:srgbClr val="FFFF00"/>
              </a:solidFill>
            </a:endParaRPr>
          </a:p>
        </p:txBody>
      </p:sp>
      <p:sp>
        <p:nvSpPr>
          <p:cNvPr id="9" name="TextBox 8">
            <a:extLst>
              <a:ext uri="{FF2B5EF4-FFF2-40B4-BE49-F238E27FC236}">
                <a16:creationId xmlns:a16="http://schemas.microsoft.com/office/drawing/2014/main" id="{6ABE8195-BB49-FCEC-6272-1E15FD86118F}"/>
              </a:ext>
            </a:extLst>
          </p:cNvPr>
          <p:cNvSpPr txBox="1"/>
          <p:nvPr/>
        </p:nvSpPr>
        <p:spPr>
          <a:xfrm>
            <a:off x="4271247" y="2197894"/>
            <a:ext cx="879536" cy="646331"/>
          </a:xfrm>
          <a:prstGeom prst="rect">
            <a:avLst/>
          </a:prstGeom>
          <a:noFill/>
        </p:spPr>
        <p:txBody>
          <a:bodyPr wrap="none" rtlCol="0">
            <a:spAutoFit/>
          </a:bodyPr>
          <a:lstStyle/>
          <a:p>
            <a:r>
              <a:rPr lang="en-GB" sz="3600" dirty="0">
                <a:solidFill>
                  <a:srgbClr val="FFFF00"/>
                </a:solidFill>
              </a:rPr>
              <a:t>ATP</a:t>
            </a:r>
          </a:p>
        </p:txBody>
      </p:sp>
      <p:cxnSp>
        <p:nvCxnSpPr>
          <p:cNvPr id="3" name="Straight Arrow Connector 2">
            <a:extLst>
              <a:ext uri="{FF2B5EF4-FFF2-40B4-BE49-F238E27FC236}">
                <a16:creationId xmlns:a16="http://schemas.microsoft.com/office/drawing/2014/main" id="{95B501B7-4272-2D97-0001-A4B756158FFB}"/>
              </a:ext>
            </a:extLst>
          </p:cNvPr>
          <p:cNvCxnSpPr>
            <a:cxnSpLocks/>
          </p:cNvCxnSpPr>
          <p:nvPr/>
        </p:nvCxnSpPr>
        <p:spPr>
          <a:xfrm flipH="1">
            <a:off x="3403264" y="3215540"/>
            <a:ext cx="519572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9A3BE6-AF57-C56E-7DAD-FF26EFA83089}"/>
              </a:ext>
            </a:extLst>
          </p:cNvPr>
          <p:cNvSpPr txBox="1"/>
          <p:nvPr/>
        </p:nvSpPr>
        <p:spPr>
          <a:xfrm>
            <a:off x="10536794" y="-115057"/>
            <a:ext cx="1763624" cy="646331"/>
          </a:xfrm>
          <a:prstGeom prst="rect">
            <a:avLst/>
          </a:prstGeom>
          <a:noFill/>
        </p:spPr>
        <p:txBody>
          <a:bodyPr wrap="none" rtlCol="0">
            <a:spAutoFit/>
          </a:bodyPr>
          <a:lstStyle/>
          <a:p>
            <a:r>
              <a:rPr lang="en-GB" sz="3600" dirty="0">
                <a:highlight>
                  <a:srgbClr val="FFFF00"/>
                </a:highlight>
              </a:rPr>
              <a:t>DISCUSS</a:t>
            </a:r>
            <a:endParaRPr lang="en-GB" dirty="0">
              <a:highlight>
                <a:srgbClr val="FFFF00"/>
              </a:highlight>
            </a:endParaRPr>
          </a:p>
        </p:txBody>
      </p:sp>
      <p:sp>
        <p:nvSpPr>
          <p:cNvPr id="15" name="TextBox 14">
            <a:extLst>
              <a:ext uri="{FF2B5EF4-FFF2-40B4-BE49-F238E27FC236}">
                <a16:creationId xmlns:a16="http://schemas.microsoft.com/office/drawing/2014/main" id="{92049D80-E0F3-0024-631D-73F01C92C8C0}"/>
              </a:ext>
            </a:extLst>
          </p:cNvPr>
          <p:cNvSpPr txBox="1"/>
          <p:nvPr/>
        </p:nvSpPr>
        <p:spPr>
          <a:xfrm>
            <a:off x="339116" y="1089174"/>
            <a:ext cx="12192000" cy="5016758"/>
          </a:xfrm>
          <a:prstGeom prst="rect">
            <a:avLst/>
          </a:prstGeom>
          <a:noFill/>
        </p:spPr>
        <p:txBody>
          <a:bodyPr wrap="square">
            <a:spAutoFit/>
          </a:bodyPr>
          <a:lstStyle/>
          <a:p>
            <a:pPr marL="228600" indent="-228600">
              <a:buFontTx/>
              <a:buAutoNum type="arabicPeriod"/>
            </a:pPr>
            <a:r>
              <a:rPr lang="en-GB" sz="3200" dirty="0">
                <a:solidFill>
                  <a:srgbClr val="0070C0"/>
                </a:solidFill>
                <a:highlight>
                  <a:srgbClr val="FFFF00"/>
                </a:highlight>
              </a:rPr>
              <a:t>This process is </a:t>
            </a:r>
            <a:r>
              <a:rPr lang="en-GB" sz="3200" b="1" dirty="0">
                <a:solidFill>
                  <a:srgbClr val="0070C0"/>
                </a:solidFill>
                <a:highlight>
                  <a:srgbClr val="FFFF00"/>
                </a:highlight>
              </a:rPr>
              <a:t>selective</a:t>
            </a:r>
            <a:r>
              <a:rPr lang="en-GB" sz="3200" dirty="0">
                <a:solidFill>
                  <a:srgbClr val="0070C0"/>
                </a:solidFill>
                <a:highlight>
                  <a:srgbClr val="FFFF00"/>
                </a:highlight>
              </a:rPr>
              <a:t>. </a:t>
            </a:r>
          </a:p>
          <a:p>
            <a:pPr marL="228600" indent="-228600">
              <a:buFontTx/>
              <a:buAutoNum type="arabicPeriod"/>
            </a:pPr>
            <a:r>
              <a:rPr lang="en-GB" sz="3200" dirty="0">
                <a:highlight>
                  <a:srgbClr val="FFFF00"/>
                </a:highlight>
              </a:rPr>
              <a:t>The ion </a:t>
            </a:r>
            <a:r>
              <a:rPr lang="en-GB" sz="3200" b="1" dirty="0">
                <a:highlight>
                  <a:srgbClr val="FFFF00"/>
                </a:highlight>
              </a:rPr>
              <a:t>binds to receptors in the channel</a:t>
            </a:r>
            <a:r>
              <a:rPr lang="en-GB" sz="3200" dirty="0">
                <a:highlight>
                  <a:srgbClr val="FFFF00"/>
                </a:highlight>
              </a:rPr>
              <a:t> of the carrier protein </a:t>
            </a:r>
          </a:p>
          <a:p>
            <a:pPr marL="228600" indent="-228600">
              <a:buFontTx/>
              <a:buAutoNum type="arabicPeriod"/>
            </a:pPr>
            <a:r>
              <a:rPr lang="en-GB" sz="3200" b="1" dirty="0">
                <a:solidFill>
                  <a:srgbClr val="0070C0"/>
                </a:solidFill>
                <a:highlight>
                  <a:srgbClr val="FFFF00"/>
                </a:highlight>
              </a:rPr>
              <a:t>ATP</a:t>
            </a:r>
            <a:r>
              <a:rPr lang="en-GB" sz="3200" dirty="0">
                <a:solidFill>
                  <a:srgbClr val="0070C0"/>
                </a:solidFill>
                <a:highlight>
                  <a:srgbClr val="FFFF00"/>
                </a:highlight>
              </a:rPr>
              <a:t> binds to the carrier protein and is hydrolysed into </a:t>
            </a:r>
            <a:r>
              <a:rPr lang="en-GB" sz="3200" b="1" dirty="0">
                <a:solidFill>
                  <a:srgbClr val="0070C0"/>
                </a:solidFill>
                <a:highlight>
                  <a:srgbClr val="FFFF00"/>
                </a:highlight>
              </a:rPr>
              <a:t>ADP</a:t>
            </a:r>
            <a:r>
              <a:rPr lang="en-GB" sz="3200" dirty="0">
                <a:solidFill>
                  <a:srgbClr val="0070C0"/>
                </a:solidFill>
                <a:highlight>
                  <a:srgbClr val="FFFF00"/>
                </a:highlight>
              </a:rPr>
              <a:t> and </a:t>
            </a:r>
            <a:r>
              <a:rPr lang="en-GB" sz="3200" b="1" dirty="0">
                <a:solidFill>
                  <a:srgbClr val="0070C0"/>
                </a:solidFill>
                <a:highlight>
                  <a:srgbClr val="FFFF00"/>
                </a:highlight>
              </a:rPr>
              <a:t>phosphate</a:t>
            </a:r>
            <a:r>
              <a:rPr lang="en-GB" sz="3200" dirty="0">
                <a:solidFill>
                  <a:srgbClr val="0070C0"/>
                </a:solidFill>
                <a:highlight>
                  <a:srgbClr val="FFFF00"/>
                </a:highlight>
              </a:rPr>
              <a:t> </a:t>
            </a:r>
          </a:p>
          <a:p>
            <a:pPr marL="228600" indent="-228600">
              <a:buFontTx/>
              <a:buAutoNum type="arabicPeriod"/>
            </a:pPr>
            <a:r>
              <a:rPr lang="en-GB" sz="3200" dirty="0">
                <a:highlight>
                  <a:srgbClr val="FFFF00"/>
                </a:highlight>
              </a:rPr>
              <a:t>The </a:t>
            </a:r>
            <a:r>
              <a:rPr lang="en-GB" sz="3200" b="1" dirty="0">
                <a:highlight>
                  <a:srgbClr val="FFFF00"/>
                </a:highlight>
              </a:rPr>
              <a:t>phosphate molecule </a:t>
            </a:r>
            <a:r>
              <a:rPr lang="en-GB" sz="3200" dirty="0">
                <a:highlight>
                  <a:srgbClr val="FFFF00"/>
                </a:highlight>
              </a:rPr>
              <a:t>binds to the carrier protein </a:t>
            </a:r>
            <a:r>
              <a:rPr lang="en-GB" sz="3200" b="1" dirty="0">
                <a:highlight>
                  <a:srgbClr val="FFFF00"/>
                </a:highlight>
              </a:rPr>
              <a:t>causes the protein to change shape </a:t>
            </a:r>
            <a:r>
              <a:rPr lang="en-GB" sz="3200" dirty="0">
                <a:highlight>
                  <a:srgbClr val="FFFF00"/>
                </a:highlight>
              </a:rPr>
              <a:t>opening up to the other side of the cell </a:t>
            </a:r>
          </a:p>
          <a:p>
            <a:pPr marL="228600" indent="-228600">
              <a:buFontTx/>
              <a:buAutoNum type="arabicPeriod"/>
            </a:pPr>
            <a:r>
              <a:rPr lang="en-GB" sz="3200" dirty="0">
                <a:solidFill>
                  <a:srgbClr val="0070C0"/>
                </a:solidFill>
                <a:highlight>
                  <a:srgbClr val="FFFF00"/>
                </a:highlight>
              </a:rPr>
              <a:t>the molecule or ion is </a:t>
            </a:r>
            <a:r>
              <a:rPr lang="en-GB" sz="3200" b="1" dirty="0">
                <a:solidFill>
                  <a:srgbClr val="0070C0"/>
                </a:solidFill>
                <a:highlight>
                  <a:srgbClr val="FFFF00"/>
                </a:highlight>
              </a:rPr>
              <a:t>released</a:t>
            </a:r>
            <a:r>
              <a:rPr lang="en-GB" sz="3200" dirty="0">
                <a:solidFill>
                  <a:srgbClr val="0070C0"/>
                </a:solidFill>
                <a:highlight>
                  <a:srgbClr val="FFFF00"/>
                </a:highlight>
              </a:rPr>
              <a:t> into the cell </a:t>
            </a:r>
          </a:p>
          <a:p>
            <a:pPr marL="228600" indent="-228600">
              <a:buFontTx/>
              <a:buAutoNum type="arabicPeriod"/>
            </a:pPr>
            <a:r>
              <a:rPr lang="en-GB" sz="3200" dirty="0">
                <a:highlight>
                  <a:srgbClr val="FFFF00"/>
                </a:highlight>
              </a:rPr>
              <a:t>the </a:t>
            </a:r>
            <a:r>
              <a:rPr lang="en-GB" sz="3200" b="1" dirty="0">
                <a:highlight>
                  <a:srgbClr val="FFFF00"/>
                </a:highlight>
              </a:rPr>
              <a:t>phosphate molecule is released </a:t>
            </a:r>
            <a:r>
              <a:rPr lang="en-GB" sz="3200" dirty="0">
                <a:highlight>
                  <a:srgbClr val="FFFF00"/>
                </a:highlight>
              </a:rPr>
              <a:t>from the carry protein and </a:t>
            </a:r>
            <a:r>
              <a:rPr lang="en-GB" sz="3200" b="1" dirty="0">
                <a:highlight>
                  <a:srgbClr val="FFFF00"/>
                </a:highlight>
              </a:rPr>
              <a:t>recombines with ADP to form ATP </a:t>
            </a:r>
          </a:p>
          <a:p>
            <a:pPr marL="228600" indent="-228600">
              <a:buFontTx/>
              <a:buAutoNum type="arabicPeriod"/>
            </a:pPr>
            <a:r>
              <a:rPr lang="en-GB" sz="3200" dirty="0">
                <a:solidFill>
                  <a:srgbClr val="0070C0"/>
                </a:solidFill>
                <a:highlight>
                  <a:srgbClr val="FFFF00"/>
                </a:highlight>
              </a:rPr>
              <a:t>Causing the carrier protein returns to its </a:t>
            </a:r>
            <a:r>
              <a:rPr lang="en-GB" sz="3200" b="1" dirty="0">
                <a:solidFill>
                  <a:srgbClr val="0070C0"/>
                </a:solidFill>
                <a:highlight>
                  <a:srgbClr val="FFFF00"/>
                </a:highlight>
              </a:rPr>
              <a:t>original shape </a:t>
            </a:r>
          </a:p>
        </p:txBody>
      </p:sp>
    </p:spTree>
    <p:extLst>
      <p:ext uri="{BB962C8B-B14F-4D97-AF65-F5344CB8AC3E}">
        <p14:creationId xmlns:p14="http://schemas.microsoft.com/office/powerpoint/2010/main" val="382311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additive="base">
                                        <p:cTn id="3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6" end="6"/>
                                            </p:txEl>
                                          </p:spTgt>
                                        </p:tgtEl>
                                        <p:attrNameLst>
                                          <p:attrName>style.visibility</p:attrName>
                                        </p:attrNameLst>
                                      </p:cBhvr>
                                      <p:to>
                                        <p:strVal val="visible"/>
                                      </p:to>
                                    </p:set>
                                    <p:anim calcmode="lin" valueType="num">
                                      <p:cBhvr additive="base">
                                        <p:cTn id="4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713774-C27B-EF6D-8DBB-84D53877F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9" b="15625"/>
          <a:stretch/>
        </p:blipFill>
        <p:spPr bwMode="auto">
          <a:xfrm rot="16200000">
            <a:off x="2617985" y="-2699369"/>
            <a:ext cx="6891293" cy="12256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311DA4-4E75-A651-632B-237B9B2258BB}"/>
              </a:ext>
            </a:extLst>
          </p:cNvPr>
          <p:cNvSpPr txBox="1"/>
          <p:nvPr/>
        </p:nvSpPr>
        <p:spPr>
          <a:xfrm>
            <a:off x="4078386" y="5980015"/>
            <a:ext cx="879536" cy="646331"/>
          </a:xfrm>
          <a:prstGeom prst="rect">
            <a:avLst/>
          </a:prstGeom>
          <a:noFill/>
        </p:spPr>
        <p:txBody>
          <a:bodyPr wrap="none" rtlCol="0">
            <a:spAutoFit/>
          </a:bodyPr>
          <a:lstStyle/>
          <a:p>
            <a:r>
              <a:rPr lang="en-GB" sz="3600" dirty="0">
                <a:solidFill>
                  <a:srgbClr val="FFFF00"/>
                </a:solidFill>
              </a:rPr>
              <a:t>ATP</a:t>
            </a:r>
          </a:p>
        </p:txBody>
      </p:sp>
      <p:sp>
        <p:nvSpPr>
          <p:cNvPr id="5" name="TextBox 4">
            <a:extLst>
              <a:ext uri="{FF2B5EF4-FFF2-40B4-BE49-F238E27FC236}">
                <a16:creationId xmlns:a16="http://schemas.microsoft.com/office/drawing/2014/main" id="{CCF93BDC-99E0-CFD0-B1D8-0FCCA7A973C4}"/>
              </a:ext>
            </a:extLst>
          </p:cNvPr>
          <p:cNvSpPr txBox="1"/>
          <p:nvPr/>
        </p:nvSpPr>
        <p:spPr>
          <a:xfrm>
            <a:off x="3103439" y="4125590"/>
            <a:ext cx="974947" cy="646331"/>
          </a:xfrm>
          <a:prstGeom prst="rect">
            <a:avLst/>
          </a:prstGeom>
          <a:noFill/>
        </p:spPr>
        <p:txBody>
          <a:bodyPr wrap="none" rtlCol="0">
            <a:spAutoFit/>
          </a:bodyPr>
          <a:lstStyle/>
          <a:p>
            <a:r>
              <a:rPr lang="en-GB" sz="3600" dirty="0">
                <a:solidFill>
                  <a:srgbClr val="FFFF00"/>
                </a:solidFill>
              </a:rPr>
              <a:t>ADP</a:t>
            </a:r>
          </a:p>
        </p:txBody>
      </p:sp>
      <p:sp>
        <p:nvSpPr>
          <p:cNvPr id="6" name="TextBox 5">
            <a:extLst>
              <a:ext uri="{FF2B5EF4-FFF2-40B4-BE49-F238E27FC236}">
                <a16:creationId xmlns:a16="http://schemas.microsoft.com/office/drawing/2014/main" id="{DEABF879-9BF4-D570-13B6-94E87279C9B4}"/>
              </a:ext>
            </a:extLst>
          </p:cNvPr>
          <p:cNvSpPr txBox="1"/>
          <p:nvPr/>
        </p:nvSpPr>
        <p:spPr>
          <a:xfrm>
            <a:off x="4804621" y="1317493"/>
            <a:ext cx="2582758" cy="584775"/>
          </a:xfrm>
          <a:prstGeom prst="rect">
            <a:avLst/>
          </a:prstGeom>
          <a:noFill/>
        </p:spPr>
        <p:txBody>
          <a:bodyPr wrap="none" rtlCol="0">
            <a:spAutoFit/>
          </a:bodyPr>
          <a:lstStyle/>
          <a:p>
            <a:r>
              <a:rPr lang="en-GB" sz="3200" dirty="0">
                <a:solidFill>
                  <a:srgbClr val="FFFF00"/>
                </a:solidFill>
              </a:rPr>
              <a:t>Protein carrier</a:t>
            </a:r>
          </a:p>
        </p:txBody>
      </p:sp>
      <p:sp>
        <p:nvSpPr>
          <p:cNvPr id="7" name="TextBox 6">
            <a:extLst>
              <a:ext uri="{FF2B5EF4-FFF2-40B4-BE49-F238E27FC236}">
                <a16:creationId xmlns:a16="http://schemas.microsoft.com/office/drawing/2014/main" id="{1A9CD9C8-ACFB-66B9-6726-F085B78CE483}"/>
              </a:ext>
            </a:extLst>
          </p:cNvPr>
          <p:cNvSpPr txBox="1"/>
          <p:nvPr/>
        </p:nvSpPr>
        <p:spPr>
          <a:xfrm>
            <a:off x="1447125" y="95757"/>
            <a:ext cx="2510752" cy="646331"/>
          </a:xfrm>
          <a:prstGeom prst="rect">
            <a:avLst/>
          </a:prstGeom>
          <a:noFill/>
        </p:spPr>
        <p:txBody>
          <a:bodyPr wrap="none" rtlCol="0">
            <a:spAutoFit/>
          </a:bodyPr>
          <a:lstStyle/>
          <a:p>
            <a:r>
              <a:rPr lang="en-GB" sz="3600" dirty="0">
                <a:solidFill>
                  <a:srgbClr val="FFFF00"/>
                </a:solidFill>
              </a:rPr>
              <a:t>Mineral ions</a:t>
            </a:r>
          </a:p>
        </p:txBody>
      </p:sp>
      <p:sp>
        <p:nvSpPr>
          <p:cNvPr id="8" name="TextBox 7">
            <a:extLst>
              <a:ext uri="{FF2B5EF4-FFF2-40B4-BE49-F238E27FC236}">
                <a16:creationId xmlns:a16="http://schemas.microsoft.com/office/drawing/2014/main" id="{0D8B7EC9-CDAC-5705-11A1-BE3317DFC66A}"/>
              </a:ext>
            </a:extLst>
          </p:cNvPr>
          <p:cNvSpPr txBox="1"/>
          <p:nvPr/>
        </p:nvSpPr>
        <p:spPr>
          <a:xfrm>
            <a:off x="5230602" y="4432513"/>
            <a:ext cx="1508939" cy="461665"/>
          </a:xfrm>
          <a:prstGeom prst="rect">
            <a:avLst/>
          </a:prstGeom>
          <a:noFill/>
        </p:spPr>
        <p:txBody>
          <a:bodyPr wrap="none" rtlCol="0">
            <a:spAutoFit/>
          </a:bodyPr>
          <a:lstStyle/>
          <a:p>
            <a:r>
              <a:rPr lang="en-GB" sz="2400" dirty="0">
                <a:solidFill>
                  <a:srgbClr val="FFFF00"/>
                </a:solidFill>
              </a:rPr>
              <a:t>Phosphate</a:t>
            </a:r>
            <a:endParaRPr lang="en-GB" sz="3200" dirty="0">
              <a:solidFill>
                <a:srgbClr val="FFFF00"/>
              </a:solidFill>
            </a:endParaRPr>
          </a:p>
        </p:txBody>
      </p:sp>
      <p:sp>
        <p:nvSpPr>
          <p:cNvPr id="9" name="TextBox 8">
            <a:extLst>
              <a:ext uri="{FF2B5EF4-FFF2-40B4-BE49-F238E27FC236}">
                <a16:creationId xmlns:a16="http://schemas.microsoft.com/office/drawing/2014/main" id="{6ABE8195-BB49-FCEC-6272-1E15FD86118F}"/>
              </a:ext>
            </a:extLst>
          </p:cNvPr>
          <p:cNvSpPr txBox="1"/>
          <p:nvPr/>
        </p:nvSpPr>
        <p:spPr>
          <a:xfrm>
            <a:off x="4271247" y="2197894"/>
            <a:ext cx="879536" cy="646331"/>
          </a:xfrm>
          <a:prstGeom prst="rect">
            <a:avLst/>
          </a:prstGeom>
          <a:noFill/>
        </p:spPr>
        <p:txBody>
          <a:bodyPr wrap="none" rtlCol="0">
            <a:spAutoFit/>
          </a:bodyPr>
          <a:lstStyle/>
          <a:p>
            <a:r>
              <a:rPr lang="en-GB" sz="3600" dirty="0">
                <a:solidFill>
                  <a:srgbClr val="FFFF00"/>
                </a:solidFill>
              </a:rPr>
              <a:t>ATP</a:t>
            </a:r>
          </a:p>
        </p:txBody>
      </p:sp>
      <p:cxnSp>
        <p:nvCxnSpPr>
          <p:cNvPr id="3" name="Straight Arrow Connector 2">
            <a:extLst>
              <a:ext uri="{FF2B5EF4-FFF2-40B4-BE49-F238E27FC236}">
                <a16:creationId xmlns:a16="http://schemas.microsoft.com/office/drawing/2014/main" id="{95B501B7-4272-2D97-0001-A4B756158FFB}"/>
              </a:ext>
            </a:extLst>
          </p:cNvPr>
          <p:cNvCxnSpPr>
            <a:cxnSpLocks/>
          </p:cNvCxnSpPr>
          <p:nvPr/>
        </p:nvCxnSpPr>
        <p:spPr>
          <a:xfrm flipH="1">
            <a:off x="3403264" y="3215540"/>
            <a:ext cx="519572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9A3BE6-AF57-C56E-7DAD-FF26EFA83089}"/>
              </a:ext>
            </a:extLst>
          </p:cNvPr>
          <p:cNvSpPr txBox="1"/>
          <p:nvPr/>
        </p:nvSpPr>
        <p:spPr>
          <a:xfrm>
            <a:off x="10536794" y="-115057"/>
            <a:ext cx="1763624" cy="646331"/>
          </a:xfrm>
          <a:prstGeom prst="rect">
            <a:avLst/>
          </a:prstGeom>
          <a:noFill/>
        </p:spPr>
        <p:txBody>
          <a:bodyPr wrap="none" rtlCol="0">
            <a:spAutoFit/>
          </a:bodyPr>
          <a:lstStyle/>
          <a:p>
            <a:r>
              <a:rPr lang="en-GB" sz="3600" dirty="0">
                <a:highlight>
                  <a:srgbClr val="FFFF00"/>
                </a:highlight>
              </a:rPr>
              <a:t>DISCUSS</a:t>
            </a:r>
            <a:endParaRPr lang="en-GB" dirty="0">
              <a:highlight>
                <a:srgbClr val="FFFF00"/>
              </a:highlight>
            </a:endParaRPr>
          </a:p>
        </p:txBody>
      </p:sp>
    </p:spTree>
    <p:extLst>
      <p:ext uri="{BB962C8B-B14F-4D97-AF65-F5344CB8AC3E}">
        <p14:creationId xmlns:p14="http://schemas.microsoft.com/office/powerpoint/2010/main" val="76302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03E9632D-89D1-CC57-B12A-2C8E9F01E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019" y="142307"/>
            <a:ext cx="8458200" cy="2295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581E86A-ACBA-6183-7B68-5BD84F309B84}"/>
              </a:ext>
            </a:extLst>
          </p:cNvPr>
          <p:cNvPicPr>
            <a:picLocks noChangeAspect="1"/>
          </p:cNvPicPr>
          <p:nvPr/>
        </p:nvPicPr>
        <p:blipFill rotWithShape="1">
          <a:blip r:embed="rId3"/>
          <a:srcRect l="13169" b="37042"/>
          <a:stretch/>
        </p:blipFill>
        <p:spPr>
          <a:xfrm>
            <a:off x="1465461" y="2540336"/>
            <a:ext cx="8932305" cy="4317664"/>
          </a:xfrm>
          <a:prstGeom prst="rect">
            <a:avLst/>
          </a:prstGeom>
        </p:spPr>
      </p:pic>
      <p:sp>
        <p:nvSpPr>
          <p:cNvPr id="2" name="Arrow: Right 1">
            <a:extLst>
              <a:ext uri="{FF2B5EF4-FFF2-40B4-BE49-F238E27FC236}">
                <a16:creationId xmlns:a16="http://schemas.microsoft.com/office/drawing/2014/main" id="{78368AF0-516C-6578-C021-3D10F9042BA0}"/>
              </a:ext>
            </a:extLst>
          </p:cNvPr>
          <p:cNvSpPr/>
          <p:nvPr/>
        </p:nvSpPr>
        <p:spPr>
          <a:xfrm rot="2057384">
            <a:off x="4779020" y="2174412"/>
            <a:ext cx="2980651" cy="5268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6945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C486F-02B3-974C-842C-662C40540378}"/>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766177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A1D84E03-D9C6-6B9A-569A-7D68E9D963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44"/>
          <a:stretch/>
        </p:blipFill>
        <p:spPr bwMode="auto">
          <a:xfrm>
            <a:off x="787231" y="708507"/>
            <a:ext cx="11210426" cy="525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40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97E8-534A-CD11-1C7F-281CCA4048F7}"/>
              </a:ext>
            </a:extLst>
          </p:cNvPr>
          <p:cNvSpPr>
            <a:spLocks noGrp="1"/>
          </p:cNvSpPr>
          <p:nvPr>
            <p:ph type="title"/>
          </p:nvPr>
        </p:nvSpPr>
        <p:spPr>
          <a:xfrm>
            <a:off x="203718" y="153631"/>
            <a:ext cx="10515600" cy="1325563"/>
          </a:xfrm>
        </p:spPr>
        <p:txBody>
          <a:bodyPr/>
          <a:lstStyle/>
          <a:p>
            <a:r>
              <a:rPr lang="en-GB" b="1" u="sng" dirty="0"/>
              <a:t>Aquaporins</a:t>
            </a:r>
            <a:r>
              <a:rPr lang="en-GB" u="sng" dirty="0"/>
              <a:t> </a:t>
            </a:r>
          </a:p>
        </p:txBody>
      </p:sp>
      <p:sp>
        <p:nvSpPr>
          <p:cNvPr id="3" name="Content Placeholder 2">
            <a:extLst>
              <a:ext uri="{FF2B5EF4-FFF2-40B4-BE49-F238E27FC236}">
                <a16:creationId xmlns:a16="http://schemas.microsoft.com/office/drawing/2014/main" id="{22C8AD81-B065-2261-3548-F39742A3A363}"/>
              </a:ext>
            </a:extLst>
          </p:cNvPr>
          <p:cNvSpPr>
            <a:spLocks noGrp="1"/>
          </p:cNvSpPr>
          <p:nvPr>
            <p:ph idx="1"/>
          </p:nvPr>
        </p:nvSpPr>
        <p:spPr>
          <a:xfrm>
            <a:off x="101521" y="1688776"/>
            <a:ext cx="5359997" cy="4351338"/>
          </a:xfrm>
        </p:spPr>
        <p:txBody>
          <a:bodyPr>
            <a:normAutofit/>
          </a:bodyPr>
          <a:lstStyle/>
          <a:p>
            <a:pPr marL="0" indent="0">
              <a:buNone/>
            </a:pPr>
            <a:r>
              <a:rPr lang="en-GB" b="1" dirty="0">
                <a:solidFill>
                  <a:srgbClr val="00B0F0"/>
                </a:solidFill>
                <a:latin typeface="Roboto" panose="02000000000000000000" pitchFamily="2" charset="0"/>
              </a:rPr>
              <a:t>C</a:t>
            </a:r>
            <a:r>
              <a:rPr lang="en-GB" b="1" i="0" dirty="0">
                <a:solidFill>
                  <a:srgbClr val="00B0F0"/>
                </a:solidFill>
                <a:effectLst/>
                <a:latin typeface="Roboto" panose="02000000000000000000" pitchFamily="2" charset="0"/>
              </a:rPr>
              <a:t>hannel proteins </a:t>
            </a:r>
            <a:r>
              <a:rPr lang="en-GB" i="0" dirty="0">
                <a:solidFill>
                  <a:srgbClr val="00B0F0"/>
                </a:solidFill>
                <a:effectLst/>
                <a:latin typeface="Roboto" panose="02000000000000000000" pitchFamily="2" charset="0"/>
              </a:rPr>
              <a:t>that form pores in the membrane of biological cells </a:t>
            </a:r>
            <a:r>
              <a:rPr lang="en-GB" b="1" i="0" dirty="0">
                <a:solidFill>
                  <a:srgbClr val="00B0F0"/>
                </a:solidFill>
                <a:effectLst/>
                <a:latin typeface="Roboto" panose="02000000000000000000" pitchFamily="2" charset="0"/>
              </a:rPr>
              <a:t>facilitating transport </a:t>
            </a:r>
            <a:r>
              <a:rPr lang="en-GB" i="0" dirty="0">
                <a:solidFill>
                  <a:srgbClr val="00B0F0"/>
                </a:solidFill>
                <a:effectLst/>
                <a:latin typeface="Roboto" panose="02000000000000000000" pitchFamily="2" charset="0"/>
              </a:rPr>
              <a:t>of water between cells</a:t>
            </a:r>
          </a:p>
          <a:p>
            <a:pPr marL="0" indent="0">
              <a:buNone/>
            </a:pPr>
            <a:endParaRPr lang="en-GB" sz="2400" dirty="0">
              <a:solidFill>
                <a:srgbClr val="FF0000"/>
              </a:solidFill>
              <a:latin typeface="Roboto" panose="02000000000000000000" pitchFamily="2" charset="0"/>
            </a:endParaRPr>
          </a:p>
          <a:p>
            <a:pPr marL="0" indent="0">
              <a:buNone/>
            </a:pPr>
            <a:endParaRPr lang="en-GB" sz="2400" dirty="0">
              <a:solidFill>
                <a:srgbClr val="FF0000"/>
              </a:solidFill>
              <a:latin typeface="Roboto" panose="02000000000000000000" pitchFamily="2" charset="0"/>
            </a:endParaRPr>
          </a:p>
          <a:p>
            <a:pPr marL="0" indent="0">
              <a:buNone/>
            </a:pPr>
            <a:r>
              <a:rPr lang="en-GB" sz="2400" dirty="0">
                <a:solidFill>
                  <a:srgbClr val="FF0000"/>
                </a:solidFill>
                <a:latin typeface="Roboto" panose="02000000000000000000" pitchFamily="2" charset="0"/>
              </a:rPr>
              <a:t>Suggest </a:t>
            </a:r>
            <a:r>
              <a:rPr lang="en-GB" sz="2400" b="1" dirty="0">
                <a:solidFill>
                  <a:srgbClr val="FF0000"/>
                </a:solidFill>
                <a:latin typeface="Roboto" panose="02000000000000000000" pitchFamily="2" charset="0"/>
              </a:rPr>
              <a:t>two</a:t>
            </a:r>
            <a:r>
              <a:rPr lang="en-GB" sz="2400" dirty="0">
                <a:solidFill>
                  <a:srgbClr val="FF0000"/>
                </a:solidFill>
                <a:latin typeface="Roboto" panose="02000000000000000000" pitchFamily="2" charset="0"/>
              </a:rPr>
              <a:t> ways in which the structure of aquaporins prevent the passage of ions through (2 marks)</a:t>
            </a:r>
          </a:p>
          <a:p>
            <a:pPr marL="0" indent="0">
              <a:buNone/>
            </a:pPr>
            <a:endParaRPr lang="en-GB" dirty="0">
              <a:solidFill>
                <a:srgbClr val="FF0000"/>
              </a:solidFill>
            </a:endParaRPr>
          </a:p>
        </p:txBody>
      </p:sp>
      <p:pic>
        <p:nvPicPr>
          <p:cNvPr id="2050" name="Picture 2" descr="See the source image">
            <a:extLst>
              <a:ext uri="{FF2B5EF4-FFF2-40B4-BE49-F238E27FC236}">
                <a16:creationId xmlns:a16="http://schemas.microsoft.com/office/drawing/2014/main" id="{A1D84E03-D9C6-6B9A-569A-7D68E9D963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44"/>
          <a:stretch/>
        </p:blipFill>
        <p:spPr bwMode="auto">
          <a:xfrm>
            <a:off x="5322897" y="1635019"/>
            <a:ext cx="6767582" cy="317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97E8-534A-CD11-1C7F-281CCA4048F7}"/>
              </a:ext>
            </a:extLst>
          </p:cNvPr>
          <p:cNvSpPr>
            <a:spLocks noGrp="1"/>
          </p:cNvSpPr>
          <p:nvPr>
            <p:ph type="title"/>
          </p:nvPr>
        </p:nvSpPr>
        <p:spPr>
          <a:xfrm>
            <a:off x="203718" y="153631"/>
            <a:ext cx="10515600" cy="1325563"/>
          </a:xfrm>
        </p:spPr>
        <p:txBody>
          <a:bodyPr/>
          <a:lstStyle/>
          <a:p>
            <a:r>
              <a:rPr lang="en-GB" u="sng" dirty="0"/>
              <a:t>Exam style question </a:t>
            </a:r>
          </a:p>
        </p:txBody>
      </p:sp>
      <p:sp>
        <p:nvSpPr>
          <p:cNvPr id="3" name="Content Placeholder 2">
            <a:extLst>
              <a:ext uri="{FF2B5EF4-FFF2-40B4-BE49-F238E27FC236}">
                <a16:creationId xmlns:a16="http://schemas.microsoft.com/office/drawing/2014/main" id="{22C8AD81-B065-2261-3548-F39742A3A363}"/>
              </a:ext>
            </a:extLst>
          </p:cNvPr>
          <p:cNvSpPr>
            <a:spLocks noGrp="1"/>
          </p:cNvSpPr>
          <p:nvPr>
            <p:ph idx="1"/>
          </p:nvPr>
        </p:nvSpPr>
        <p:spPr>
          <a:xfrm>
            <a:off x="272141" y="1688776"/>
            <a:ext cx="5426205" cy="4845248"/>
          </a:xfrm>
        </p:spPr>
        <p:txBody>
          <a:bodyPr>
            <a:normAutofit/>
          </a:bodyPr>
          <a:lstStyle/>
          <a:p>
            <a:pPr marL="0" indent="0">
              <a:buNone/>
            </a:pPr>
            <a:r>
              <a:rPr lang="en-GB" dirty="0">
                <a:solidFill>
                  <a:srgbClr val="FF0000"/>
                </a:solidFill>
                <a:latin typeface="Roboto" panose="02000000000000000000" pitchFamily="2" charset="0"/>
              </a:rPr>
              <a:t>Suggest two ways in which the structure of aquaporins prevent the passage of ions through.</a:t>
            </a:r>
          </a:p>
          <a:p>
            <a:pPr marL="0" indent="0">
              <a:buNone/>
            </a:pPr>
            <a:endParaRPr lang="en-GB" dirty="0">
              <a:solidFill>
                <a:srgbClr val="FF0000"/>
              </a:solidFill>
              <a:latin typeface="Roboto" panose="02000000000000000000" pitchFamily="2" charset="0"/>
            </a:endParaRPr>
          </a:p>
          <a:p>
            <a:r>
              <a:rPr lang="en-GB" dirty="0">
                <a:solidFill>
                  <a:srgbClr val="00B0F0"/>
                </a:solidFill>
                <a:latin typeface="Roboto" panose="02000000000000000000" pitchFamily="2" charset="0"/>
              </a:rPr>
              <a:t>Channel is too narrow to allow ions through </a:t>
            </a:r>
          </a:p>
          <a:p>
            <a:r>
              <a:rPr lang="en-GB" dirty="0">
                <a:solidFill>
                  <a:srgbClr val="00B0F0"/>
                </a:solidFill>
                <a:latin typeface="Roboto" panose="02000000000000000000" pitchFamily="2" charset="0"/>
              </a:rPr>
              <a:t>Channel is positively charged so repel positive ions</a:t>
            </a:r>
          </a:p>
          <a:p>
            <a:r>
              <a:rPr lang="en-GB" dirty="0">
                <a:solidFill>
                  <a:srgbClr val="00B0F0"/>
                </a:solidFill>
                <a:latin typeface="Roboto" panose="02000000000000000000" pitchFamily="2" charset="0"/>
              </a:rPr>
              <a:t>Channel binding site is not compatible with ion  </a:t>
            </a:r>
            <a:endParaRPr lang="en-GB" dirty="0">
              <a:solidFill>
                <a:srgbClr val="00B0F0"/>
              </a:solidFill>
            </a:endParaRPr>
          </a:p>
        </p:txBody>
      </p:sp>
      <p:pic>
        <p:nvPicPr>
          <p:cNvPr id="2050" name="Picture 2" descr="See the source image">
            <a:extLst>
              <a:ext uri="{FF2B5EF4-FFF2-40B4-BE49-F238E27FC236}">
                <a16:creationId xmlns:a16="http://schemas.microsoft.com/office/drawing/2014/main" id="{A1D84E03-D9C6-6B9A-569A-7D68E9D96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4268" y="1413862"/>
            <a:ext cx="6480156" cy="325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3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7: Exocytosis and Endocytosis - K12 LibreTexts">
            <a:extLst>
              <a:ext uri="{FF2B5EF4-FFF2-40B4-BE49-F238E27FC236}">
                <a16:creationId xmlns:a16="http://schemas.microsoft.com/office/drawing/2014/main" id="{C9647C1E-EC77-57A1-51C8-A7926DD38B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2"/>
          <a:stretch/>
        </p:blipFill>
        <p:spPr bwMode="auto">
          <a:xfrm>
            <a:off x="0" y="0"/>
            <a:ext cx="12192000" cy="6885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7EF8F5-64C2-6E42-4D03-0A96794AC7F7}"/>
              </a:ext>
            </a:extLst>
          </p:cNvPr>
          <p:cNvSpPr txBox="1"/>
          <p:nvPr/>
        </p:nvSpPr>
        <p:spPr>
          <a:xfrm>
            <a:off x="66612" y="0"/>
            <a:ext cx="402674" cy="523220"/>
          </a:xfrm>
          <a:prstGeom prst="rect">
            <a:avLst/>
          </a:prstGeom>
          <a:noFill/>
        </p:spPr>
        <p:txBody>
          <a:bodyPr wrap="none" rtlCol="0">
            <a:spAutoFit/>
          </a:bodyPr>
          <a:lstStyle/>
          <a:p>
            <a:r>
              <a:rPr lang="en-GB" sz="2800" b="1" dirty="0"/>
              <a:t>A</a:t>
            </a:r>
          </a:p>
        </p:txBody>
      </p:sp>
      <p:sp>
        <p:nvSpPr>
          <p:cNvPr id="7" name="TextBox 6">
            <a:extLst>
              <a:ext uri="{FF2B5EF4-FFF2-40B4-BE49-F238E27FC236}">
                <a16:creationId xmlns:a16="http://schemas.microsoft.com/office/drawing/2014/main" id="{7955D0E3-7399-2BA5-5F35-4A815A94625A}"/>
              </a:ext>
            </a:extLst>
          </p:cNvPr>
          <p:cNvSpPr txBox="1"/>
          <p:nvPr/>
        </p:nvSpPr>
        <p:spPr>
          <a:xfrm>
            <a:off x="11670207" y="0"/>
            <a:ext cx="386644" cy="523220"/>
          </a:xfrm>
          <a:prstGeom prst="rect">
            <a:avLst/>
          </a:prstGeom>
          <a:noFill/>
        </p:spPr>
        <p:txBody>
          <a:bodyPr wrap="none" rtlCol="0">
            <a:spAutoFit/>
          </a:bodyPr>
          <a:lstStyle/>
          <a:p>
            <a:r>
              <a:rPr lang="en-GB" sz="2800" b="1" dirty="0"/>
              <a:t>B</a:t>
            </a:r>
          </a:p>
        </p:txBody>
      </p:sp>
    </p:spTree>
    <p:extLst>
      <p:ext uri="{BB962C8B-B14F-4D97-AF65-F5344CB8AC3E}">
        <p14:creationId xmlns:p14="http://schemas.microsoft.com/office/powerpoint/2010/main" val="2013856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52C4E58-3695-4B3C-AE8C-3B9AD65A02CF}"/>
              </a:ext>
            </a:extLst>
          </p:cNvPr>
          <p:cNvSpPr>
            <a:spLocks noGrp="1" noChangeArrowheads="1"/>
          </p:cNvSpPr>
          <p:nvPr>
            <p:ph type="title"/>
          </p:nvPr>
        </p:nvSpPr>
        <p:spPr>
          <a:xfrm>
            <a:off x="65347" y="-219207"/>
            <a:ext cx="8596668" cy="1320800"/>
          </a:xfrm>
        </p:spPr>
        <p:txBody>
          <a:bodyPr>
            <a:normAutofit/>
          </a:bodyPr>
          <a:lstStyle/>
          <a:p>
            <a:pPr eaLnBrk="1" hangingPunct="1"/>
            <a:r>
              <a:rPr lang="en-GB" altLang="en-US" u="sng" dirty="0">
                <a:solidFill>
                  <a:schemeClr val="tx1"/>
                </a:solidFill>
                <a:latin typeface="+mn-lt"/>
              </a:rPr>
              <a:t>Endocytosis</a:t>
            </a:r>
            <a:endParaRPr lang="en-GB" altLang="en-US" dirty="0">
              <a:solidFill>
                <a:schemeClr val="tx1"/>
              </a:solidFill>
              <a:latin typeface="+mn-lt"/>
            </a:endParaRPr>
          </a:p>
        </p:txBody>
      </p:sp>
      <p:pic>
        <p:nvPicPr>
          <p:cNvPr id="18435" name="Picture 5" descr="cells">
            <a:extLst>
              <a:ext uri="{FF2B5EF4-FFF2-40B4-BE49-F238E27FC236}">
                <a16:creationId xmlns:a16="http://schemas.microsoft.com/office/drawing/2014/main" id="{95827D18-8FF5-4F32-A152-E1306F705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80" y="2401077"/>
            <a:ext cx="7271837" cy="29198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0" name="Text Box 6">
            <a:extLst>
              <a:ext uri="{FF2B5EF4-FFF2-40B4-BE49-F238E27FC236}">
                <a16:creationId xmlns:a16="http://schemas.microsoft.com/office/drawing/2014/main" id="{2ACC1CD1-2C97-47C9-B6BA-1955971F37C5}"/>
              </a:ext>
            </a:extLst>
          </p:cNvPr>
          <p:cNvSpPr txBox="1">
            <a:spLocks noChangeArrowheads="1"/>
          </p:cNvSpPr>
          <p:nvPr/>
        </p:nvSpPr>
        <p:spPr bwMode="auto">
          <a:xfrm>
            <a:off x="139651" y="5544913"/>
            <a:ext cx="7086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Think exit, out, exocytosis. Enter, in, endocytosis.</a:t>
            </a:r>
          </a:p>
          <a:p>
            <a:pPr algn="ctr" eaLnBrk="1" hangingPunct="1">
              <a:spcBef>
                <a:spcPct val="50000"/>
              </a:spcBef>
              <a:buFontTx/>
              <a:buNone/>
            </a:pPr>
            <a:r>
              <a:rPr lang="en-GB" altLang="en-US" sz="2400" dirty="0"/>
              <a:t>Also </a:t>
            </a:r>
            <a:r>
              <a:rPr lang="en-GB" altLang="en-US" sz="2400" dirty="0">
                <a:solidFill>
                  <a:srgbClr val="FF0000"/>
                </a:solidFill>
              </a:rPr>
              <a:t>requires energy</a:t>
            </a:r>
            <a:r>
              <a:rPr lang="en-GB" altLang="en-US" sz="2400" dirty="0"/>
              <a:t> in the form of </a:t>
            </a:r>
            <a:r>
              <a:rPr lang="en-GB" altLang="en-US" sz="2400" dirty="0">
                <a:solidFill>
                  <a:srgbClr val="FF0000"/>
                </a:solidFill>
              </a:rPr>
              <a:t>ATP</a:t>
            </a:r>
            <a:r>
              <a:rPr lang="en-GB" altLang="en-US" sz="2400" dirty="0"/>
              <a:t> </a:t>
            </a:r>
          </a:p>
        </p:txBody>
      </p:sp>
      <p:sp>
        <p:nvSpPr>
          <p:cNvPr id="2" name="TextBox 1">
            <a:extLst>
              <a:ext uri="{FF2B5EF4-FFF2-40B4-BE49-F238E27FC236}">
                <a16:creationId xmlns:a16="http://schemas.microsoft.com/office/drawing/2014/main" id="{B3FC7E88-8284-4FF2-B43E-B7D9EDCB6DC6}"/>
              </a:ext>
            </a:extLst>
          </p:cNvPr>
          <p:cNvSpPr txBox="1"/>
          <p:nvPr/>
        </p:nvSpPr>
        <p:spPr>
          <a:xfrm>
            <a:off x="-4104" y="849980"/>
            <a:ext cx="7564016" cy="1200329"/>
          </a:xfrm>
          <a:prstGeom prst="rect">
            <a:avLst/>
          </a:prstGeom>
          <a:noFill/>
        </p:spPr>
        <p:txBody>
          <a:bodyPr wrap="square" rtlCol="0">
            <a:spAutoFit/>
          </a:bodyPr>
          <a:lstStyle/>
          <a:p>
            <a:r>
              <a:rPr lang="en-GB" dirty="0"/>
              <a:t>The bulk transport of materials into the cell (enzymes, hormones or pathogens)</a:t>
            </a:r>
          </a:p>
          <a:p>
            <a:r>
              <a:rPr lang="en-GB" dirty="0"/>
              <a:t>Two types:</a:t>
            </a:r>
          </a:p>
          <a:p>
            <a:r>
              <a:rPr lang="en-GB" b="1" dirty="0">
                <a:highlight>
                  <a:srgbClr val="FFFF00"/>
                </a:highlight>
              </a:rPr>
              <a:t>Phagocytosis</a:t>
            </a:r>
            <a:r>
              <a:rPr lang="en-GB" dirty="0"/>
              <a:t> – movement of solid material into the cell</a:t>
            </a:r>
          </a:p>
          <a:p>
            <a:r>
              <a:rPr lang="en-GB" b="1" dirty="0">
                <a:highlight>
                  <a:srgbClr val="FFFF00"/>
                </a:highlight>
              </a:rPr>
              <a:t>Pinocytosis</a:t>
            </a:r>
            <a:r>
              <a:rPr lang="en-GB" dirty="0"/>
              <a:t> – movement of liquids into the cell</a:t>
            </a:r>
          </a:p>
        </p:txBody>
      </p:sp>
      <p:sp>
        <p:nvSpPr>
          <p:cNvPr id="6" name="Rectangle 5">
            <a:extLst>
              <a:ext uri="{FF2B5EF4-FFF2-40B4-BE49-F238E27FC236}">
                <a16:creationId xmlns:a16="http://schemas.microsoft.com/office/drawing/2014/main" id="{E2D0672B-AF7A-4745-BBB7-F20C62982335}"/>
              </a:ext>
            </a:extLst>
          </p:cNvPr>
          <p:cNvSpPr/>
          <p:nvPr/>
        </p:nvSpPr>
        <p:spPr>
          <a:xfrm>
            <a:off x="7638661" y="404327"/>
            <a:ext cx="4484915" cy="572899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DBF95EF-33B2-422D-A134-B4648F5344A5}"/>
              </a:ext>
            </a:extLst>
          </p:cNvPr>
          <p:cNvSpPr txBox="1"/>
          <p:nvPr/>
        </p:nvSpPr>
        <p:spPr>
          <a:xfrm>
            <a:off x="7705874" y="420602"/>
            <a:ext cx="4228323" cy="5632311"/>
          </a:xfrm>
          <a:prstGeom prst="rect">
            <a:avLst/>
          </a:prstGeom>
          <a:noFill/>
        </p:spPr>
        <p:txBody>
          <a:bodyPr wrap="square">
            <a:spAutoFit/>
          </a:bodyPr>
          <a:lstStyle/>
          <a:p>
            <a:pPr marL="228600" indent="-228600">
              <a:buFontTx/>
              <a:buAutoNum type="arabicPeriod"/>
            </a:pPr>
            <a:r>
              <a:rPr lang="en-GB" sz="2400" dirty="0">
                <a:solidFill>
                  <a:srgbClr val="00B0F0"/>
                </a:solidFill>
              </a:rPr>
              <a:t>The cell surface membrane bends inwards (invaginates) when it comes into contact with the material </a:t>
            </a:r>
          </a:p>
          <a:p>
            <a:pPr marL="228600" indent="-228600">
              <a:buFontTx/>
              <a:buAutoNum type="arabicPeriod"/>
            </a:pPr>
            <a:r>
              <a:rPr lang="en-GB" sz="2400" dirty="0">
                <a:solidFill>
                  <a:srgbClr val="002060"/>
                </a:solidFill>
              </a:rPr>
              <a:t>The membrane infolds the material until it fuses forming a vesicle </a:t>
            </a:r>
          </a:p>
          <a:p>
            <a:pPr marL="228600" indent="-228600">
              <a:buFontTx/>
              <a:buAutoNum type="arabicPeriod"/>
            </a:pPr>
            <a:r>
              <a:rPr lang="en-GB" sz="2400" dirty="0">
                <a:solidFill>
                  <a:srgbClr val="00B0F0"/>
                </a:solidFill>
              </a:rPr>
              <a:t>The vesicle pinches off an moves into the cytoplasm for further processing inside the cell</a:t>
            </a:r>
          </a:p>
          <a:p>
            <a:r>
              <a:rPr lang="en-GB" sz="2400" i="1" dirty="0" err="1"/>
              <a:t>e.g</a:t>
            </a:r>
            <a:r>
              <a:rPr lang="en-GB" sz="2400" i="1" dirty="0"/>
              <a:t> a vesicle containing bacteria would be transported to the lysosome to be digested by the enzymes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52C4E58-3695-4B3C-AE8C-3B9AD65A02CF}"/>
              </a:ext>
            </a:extLst>
          </p:cNvPr>
          <p:cNvSpPr>
            <a:spLocks noGrp="1" noChangeArrowheads="1"/>
          </p:cNvSpPr>
          <p:nvPr>
            <p:ph type="title"/>
          </p:nvPr>
        </p:nvSpPr>
        <p:spPr>
          <a:xfrm>
            <a:off x="65347" y="-219207"/>
            <a:ext cx="8596668" cy="1320800"/>
          </a:xfrm>
        </p:spPr>
        <p:txBody>
          <a:bodyPr>
            <a:normAutofit/>
          </a:bodyPr>
          <a:lstStyle/>
          <a:p>
            <a:pPr eaLnBrk="1" hangingPunct="1"/>
            <a:r>
              <a:rPr lang="en-GB" altLang="en-US" u="sng" dirty="0">
                <a:solidFill>
                  <a:schemeClr val="tx1"/>
                </a:solidFill>
                <a:latin typeface="+mn-lt"/>
              </a:rPr>
              <a:t>Exocytosis</a:t>
            </a:r>
            <a:endParaRPr lang="en-GB" altLang="en-US" dirty="0">
              <a:solidFill>
                <a:schemeClr val="tx1"/>
              </a:solidFill>
              <a:latin typeface="+mn-lt"/>
            </a:endParaRPr>
          </a:p>
        </p:txBody>
      </p:sp>
      <p:sp>
        <p:nvSpPr>
          <p:cNvPr id="9220" name="Text Box 6">
            <a:extLst>
              <a:ext uri="{FF2B5EF4-FFF2-40B4-BE49-F238E27FC236}">
                <a16:creationId xmlns:a16="http://schemas.microsoft.com/office/drawing/2014/main" id="{2ACC1CD1-2C97-47C9-B6BA-1955971F37C5}"/>
              </a:ext>
            </a:extLst>
          </p:cNvPr>
          <p:cNvSpPr txBox="1">
            <a:spLocks noChangeArrowheads="1"/>
          </p:cNvSpPr>
          <p:nvPr/>
        </p:nvSpPr>
        <p:spPr bwMode="auto">
          <a:xfrm>
            <a:off x="175944" y="6053494"/>
            <a:ext cx="70866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 dirty="0"/>
              <a:t>Think exit, out, exocytosis. Enter, in, endocytosis.</a:t>
            </a:r>
          </a:p>
          <a:p>
            <a:pPr algn="ctr" eaLnBrk="1" hangingPunct="1">
              <a:spcBef>
                <a:spcPct val="50000"/>
              </a:spcBef>
              <a:buFontTx/>
              <a:buNone/>
            </a:pPr>
            <a:r>
              <a:rPr lang="en-GB" altLang="en-US" sz="2000" dirty="0"/>
              <a:t>Also </a:t>
            </a:r>
            <a:r>
              <a:rPr lang="en-GB" altLang="en-US" sz="2000" dirty="0">
                <a:solidFill>
                  <a:srgbClr val="FF0000"/>
                </a:solidFill>
              </a:rPr>
              <a:t>requires energy</a:t>
            </a:r>
            <a:r>
              <a:rPr lang="en-GB" altLang="en-US" sz="2000" dirty="0"/>
              <a:t> in the form of </a:t>
            </a:r>
            <a:r>
              <a:rPr lang="en-GB" altLang="en-US" sz="2000" dirty="0">
                <a:solidFill>
                  <a:srgbClr val="FF0000"/>
                </a:solidFill>
              </a:rPr>
              <a:t>ATP</a:t>
            </a:r>
            <a:r>
              <a:rPr lang="en-GB" altLang="en-US" sz="2000" dirty="0"/>
              <a:t> </a:t>
            </a:r>
          </a:p>
        </p:txBody>
      </p:sp>
      <p:sp>
        <p:nvSpPr>
          <p:cNvPr id="2" name="TextBox 1">
            <a:extLst>
              <a:ext uri="{FF2B5EF4-FFF2-40B4-BE49-F238E27FC236}">
                <a16:creationId xmlns:a16="http://schemas.microsoft.com/office/drawing/2014/main" id="{B3FC7E88-8284-4FF2-B43E-B7D9EDCB6DC6}"/>
              </a:ext>
            </a:extLst>
          </p:cNvPr>
          <p:cNvSpPr txBox="1"/>
          <p:nvPr/>
        </p:nvSpPr>
        <p:spPr>
          <a:xfrm>
            <a:off x="-4104" y="849980"/>
            <a:ext cx="7194896"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t>The bulk transport of materials out of the cell (enzymes, hormones)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Vesicles formed by the Golgi apparatus move and fuse with the cell surface membrane. The contents are then released outside the cell.  </a:t>
            </a:r>
          </a:p>
        </p:txBody>
      </p:sp>
      <p:sp>
        <p:nvSpPr>
          <p:cNvPr id="6" name="Rectangle 5">
            <a:extLst>
              <a:ext uri="{FF2B5EF4-FFF2-40B4-BE49-F238E27FC236}">
                <a16:creationId xmlns:a16="http://schemas.microsoft.com/office/drawing/2014/main" id="{E2D0672B-AF7A-4745-BBB7-F20C62982335}"/>
              </a:ext>
            </a:extLst>
          </p:cNvPr>
          <p:cNvSpPr/>
          <p:nvPr/>
        </p:nvSpPr>
        <p:spPr>
          <a:xfrm>
            <a:off x="7408507" y="926841"/>
            <a:ext cx="4484915" cy="572224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DBF95EF-33B2-422D-A134-B4648F5344A5}"/>
              </a:ext>
            </a:extLst>
          </p:cNvPr>
          <p:cNvSpPr txBox="1"/>
          <p:nvPr/>
        </p:nvSpPr>
        <p:spPr>
          <a:xfrm>
            <a:off x="7475720" y="943116"/>
            <a:ext cx="4228323" cy="5693866"/>
          </a:xfrm>
          <a:prstGeom prst="rect">
            <a:avLst/>
          </a:prstGeom>
          <a:noFill/>
        </p:spPr>
        <p:txBody>
          <a:bodyPr wrap="square">
            <a:spAutoFit/>
          </a:bodyPr>
          <a:lstStyle/>
          <a:p>
            <a:r>
              <a:rPr lang="en-GB" sz="2800" dirty="0">
                <a:solidFill>
                  <a:srgbClr val="FF0000"/>
                </a:solidFill>
              </a:rPr>
              <a:t>Energy in the form of ATP is required for: </a:t>
            </a:r>
          </a:p>
          <a:p>
            <a:pPr marL="228600" indent="-228600">
              <a:buFontTx/>
              <a:buAutoNum type="arabicPeriod"/>
            </a:pPr>
            <a:endParaRPr lang="en-GB" sz="2800" dirty="0">
              <a:solidFill>
                <a:srgbClr val="00B0F0"/>
              </a:solidFill>
            </a:endParaRPr>
          </a:p>
          <a:p>
            <a:pPr marL="342900" indent="-342900">
              <a:buFont typeface="Arial" panose="020B0604020202020204" pitchFamily="34" charset="0"/>
              <a:buChar char="•"/>
            </a:pPr>
            <a:r>
              <a:rPr lang="en-GB" sz="2800" dirty="0">
                <a:solidFill>
                  <a:srgbClr val="00B0F0"/>
                </a:solidFill>
              </a:rPr>
              <a:t>the movement of vesicles along the cytoskeleton </a:t>
            </a:r>
          </a:p>
          <a:p>
            <a:pPr marL="342900" indent="-342900">
              <a:buFont typeface="Arial" panose="020B0604020202020204" pitchFamily="34" charset="0"/>
              <a:buChar char="•"/>
            </a:pPr>
            <a:r>
              <a:rPr lang="en-GB" sz="2800" dirty="0">
                <a:solidFill>
                  <a:srgbClr val="00B0F0"/>
                </a:solidFill>
              </a:rPr>
              <a:t>Changing the shape of cells to engulf materials</a:t>
            </a:r>
          </a:p>
          <a:p>
            <a:pPr marL="342900" indent="-342900">
              <a:buFont typeface="Arial" panose="020B0604020202020204" pitchFamily="34" charset="0"/>
              <a:buChar char="•"/>
            </a:pPr>
            <a:r>
              <a:rPr lang="en-GB" sz="2800" dirty="0">
                <a:solidFill>
                  <a:srgbClr val="00B0F0"/>
                </a:solidFill>
              </a:rPr>
              <a:t>Fusion of materials to form vesicle membranes.</a:t>
            </a:r>
          </a:p>
          <a:p>
            <a:pPr marL="342900" indent="-342900">
              <a:buFont typeface="Arial" panose="020B0604020202020204" pitchFamily="34" charset="0"/>
              <a:buChar char="•"/>
            </a:pPr>
            <a:endParaRPr lang="en-GB" sz="2800" dirty="0">
              <a:solidFill>
                <a:srgbClr val="00B0F0"/>
              </a:solidFill>
            </a:endParaRPr>
          </a:p>
          <a:p>
            <a:r>
              <a:rPr lang="en-GB" sz="2400" i="1" dirty="0" err="1"/>
              <a:t>e.g</a:t>
            </a:r>
            <a:r>
              <a:rPr lang="en-GB" sz="2400" i="1" dirty="0"/>
              <a:t> formation of insulin in the pancreas, which is then released into the blood</a:t>
            </a:r>
          </a:p>
        </p:txBody>
      </p:sp>
      <p:pic>
        <p:nvPicPr>
          <p:cNvPr id="4098" name="Picture 2" descr="Visual search query image">
            <a:extLst>
              <a:ext uri="{FF2B5EF4-FFF2-40B4-BE49-F238E27FC236}">
                <a16:creationId xmlns:a16="http://schemas.microsoft.com/office/drawing/2014/main" id="{A77B9CFD-1A7B-4D5B-9030-159D15635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53" b="5022"/>
          <a:stretch/>
        </p:blipFill>
        <p:spPr bwMode="auto">
          <a:xfrm>
            <a:off x="876552" y="3158304"/>
            <a:ext cx="5511807" cy="2763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ED493B-E318-44DE-AC1C-447EA86DBAE1}"/>
              </a:ext>
            </a:extLst>
          </p:cNvPr>
          <p:cNvSpPr txBox="1"/>
          <p:nvPr/>
        </p:nvSpPr>
        <p:spPr>
          <a:xfrm>
            <a:off x="7906139" y="388315"/>
            <a:ext cx="3640227" cy="461665"/>
          </a:xfrm>
          <a:prstGeom prst="rect">
            <a:avLst/>
          </a:prstGeom>
          <a:noFill/>
        </p:spPr>
        <p:txBody>
          <a:bodyPr wrap="none" rtlCol="0">
            <a:spAutoFit/>
          </a:bodyPr>
          <a:lstStyle/>
          <a:p>
            <a:r>
              <a:rPr lang="en-GB" sz="2400" b="1" dirty="0"/>
              <a:t>Exocytosis and endocytosis</a:t>
            </a:r>
          </a:p>
        </p:txBody>
      </p:sp>
      <p:cxnSp>
        <p:nvCxnSpPr>
          <p:cNvPr id="5" name="Straight Connector 4">
            <a:extLst>
              <a:ext uri="{FF2B5EF4-FFF2-40B4-BE49-F238E27FC236}">
                <a16:creationId xmlns:a16="http://schemas.microsoft.com/office/drawing/2014/main" id="{F5E8DAC9-7463-4065-9320-2E2E2BBE5FB6}"/>
              </a:ext>
            </a:extLst>
          </p:cNvPr>
          <p:cNvCxnSpPr/>
          <p:nvPr/>
        </p:nvCxnSpPr>
        <p:spPr>
          <a:xfrm>
            <a:off x="6867331" y="0"/>
            <a:ext cx="62204"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13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F374-BB9F-513A-79C9-B60800FB72F8}"/>
              </a:ext>
            </a:extLst>
          </p:cNvPr>
          <p:cNvSpPr>
            <a:spLocks noGrp="1"/>
          </p:cNvSpPr>
          <p:nvPr>
            <p:ph type="title"/>
          </p:nvPr>
        </p:nvSpPr>
        <p:spPr/>
        <p:txBody>
          <a:bodyPr/>
          <a:lstStyle/>
          <a:p>
            <a:pPr algn="ctr"/>
            <a:br>
              <a:rPr lang="en-GB" dirty="0"/>
            </a:br>
            <a:r>
              <a:rPr lang="en-GB" dirty="0"/>
              <a:t>Write 1-10 on your piece of card</a:t>
            </a:r>
          </a:p>
        </p:txBody>
      </p:sp>
      <p:pic>
        <p:nvPicPr>
          <p:cNvPr id="1026" name="Picture 2" descr="See the source image">
            <a:extLst>
              <a:ext uri="{FF2B5EF4-FFF2-40B4-BE49-F238E27FC236}">
                <a16:creationId xmlns:a16="http://schemas.microsoft.com/office/drawing/2014/main" id="{241E00BE-78C0-464B-B048-DEB7C2DF8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18" y="2326174"/>
            <a:ext cx="949642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003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0ECBBA-102D-A833-2250-A626A7A79C90}"/>
              </a:ext>
            </a:extLst>
          </p:cNvPr>
          <p:cNvSpPr>
            <a:spLocks noGrp="1"/>
          </p:cNvSpPr>
          <p:nvPr>
            <p:ph idx="1"/>
          </p:nvPr>
        </p:nvSpPr>
        <p:spPr>
          <a:xfrm>
            <a:off x="838200" y="81604"/>
            <a:ext cx="10515600" cy="2104478"/>
          </a:xfrm>
        </p:spPr>
        <p:txBody>
          <a:bodyPr>
            <a:normAutofit/>
          </a:bodyPr>
          <a:lstStyle/>
          <a:p>
            <a:pPr marL="0" indent="0" algn="ctr">
              <a:buNone/>
            </a:pPr>
            <a:r>
              <a:rPr lang="en-GB" sz="6600" dirty="0"/>
              <a:t>Does exocytosis / endocytosis require energy?</a:t>
            </a:r>
          </a:p>
        </p:txBody>
      </p:sp>
      <p:pic>
        <p:nvPicPr>
          <p:cNvPr id="1026" name="Picture 2" descr="Cytoskeleton GIFs - Get the best GIF on GIPHY">
            <a:extLst>
              <a:ext uri="{FF2B5EF4-FFF2-40B4-BE49-F238E27FC236}">
                <a16:creationId xmlns:a16="http://schemas.microsoft.com/office/drawing/2014/main" id="{85809207-EB10-3C1B-3555-BDA6F7354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63961"/>
            <a:ext cx="4527592" cy="4527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DD6263-E648-612C-D428-690BE6CEDD45}"/>
              </a:ext>
            </a:extLst>
          </p:cNvPr>
          <p:cNvSpPr txBox="1"/>
          <p:nvPr/>
        </p:nvSpPr>
        <p:spPr>
          <a:xfrm>
            <a:off x="5948141" y="3058904"/>
            <a:ext cx="5690778" cy="255454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00B0F0"/>
                </a:solidFill>
                <a:latin typeface="Google Sans"/>
              </a:rPr>
              <a:t>V</a:t>
            </a:r>
            <a:r>
              <a:rPr lang="en-GB" sz="3200" b="0" i="0" dirty="0">
                <a:solidFill>
                  <a:srgbClr val="00B0F0"/>
                </a:solidFill>
                <a:effectLst/>
                <a:latin typeface="Google Sans"/>
              </a:rPr>
              <a:t>esicles primed for endo/</a:t>
            </a:r>
            <a:r>
              <a:rPr lang="en-GB" sz="3200" b="0" i="0" dirty="0" err="1">
                <a:solidFill>
                  <a:srgbClr val="00B0F0"/>
                </a:solidFill>
                <a:effectLst/>
                <a:latin typeface="Google Sans"/>
              </a:rPr>
              <a:t>exo</a:t>
            </a:r>
            <a:r>
              <a:rPr lang="en-GB" sz="3200" b="0" i="0" dirty="0">
                <a:solidFill>
                  <a:srgbClr val="00B0F0"/>
                </a:solidFill>
                <a:effectLst/>
                <a:latin typeface="Google Sans"/>
              </a:rPr>
              <a:t>-cytosis utilize </a:t>
            </a:r>
            <a:r>
              <a:rPr lang="en-GB" sz="3200" b="1" i="0" dirty="0">
                <a:solidFill>
                  <a:srgbClr val="00B0F0"/>
                </a:solidFill>
                <a:effectLst/>
                <a:latin typeface="Google Sans"/>
              </a:rPr>
              <a:t>motor proteins </a:t>
            </a:r>
            <a:r>
              <a:rPr lang="en-GB" sz="3200" b="0" i="0" dirty="0">
                <a:solidFill>
                  <a:srgbClr val="00B0F0"/>
                </a:solidFill>
                <a:effectLst/>
                <a:latin typeface="Google Sans"/>
              </a:rPr>
              <a:t>and a </a:t>
            </a:r>
            <a:r>
              <a:rPr lang="en-GB" sz="3200" b="1" i="0" dirty="0">
                <a:solidFill>
                  <a:srgbClr val="00B0F0"/>
                </a:solidFill>
                <a:effectLst/>
                <a:latin typeface="Google Sans"/>
              </a:rPr>
              <a:t>cytoskeletal</a:t>
            </a:r>
            <a:endParaRPr lang="en-GB" sz="3200" dirty="0">
              <a:solidFill>
                <a:srgbClr val="00B0F0"/>
              </a:solidFill>
              <a:latin typeface="Google San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b="0" i="0" dirty="0">
                <a:solidFill>
                  <a:srgbClr val="00B0F0"/>
                </a:solidFill>
                <a:effectLst/>
                <a:latin typeface="Google Sans"/>
              </a:rPr>
              <a:t>This requires energy in the form of </a:t>
            </a:r>
            <a:r>
              <a:rPr lang="en-GB" sz="3200" b="1" i="0" dirty="0">
                <a:solidFill>
                  <a:srgbClr val="00B0F0"/>
                </a:solidFill>
                <a:effectLst/>
                <a:latin typeface="Google Sans"/>
              </a:rPr>
              <a:t>ATP</a:t>
            </a:r>
            <a:endParaRPr lang="en-GB" sz="3200" b="1" dirty="0">
              <a:solidFill>
                <a:srgbClr val="00B0F0"/>
              </a:solidFill>
            </a:endParaRPr>
          </a:p>
        </p:txBody>
      </p:sp>
    </p:spTree>
    <p:extLst>
      <p:ext uri="{BB962C8B-B14F-4D97-AF65-F5344CB8AC3E}">
        <p14:creationId xmlns:p14="http://schemas.microsoft.com/office/powerpoint/2010/main" val="243494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37A3-26B8-8CA6-B6D7-777CF6704D2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8EACCE8-D5DA-17B1-28B2-D0941ED0039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41776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9567-D05E-325D-954B-EBE73719B693}"/>
              </a:ext>
            </a:extLst>
          </p:cNvPr>
          <p:cNvSpPr>
            <a:spLocks noGrp="1"/>
          </p:cNvSpPr>
          <p:nvPr>
            <p:ph type="title"/>
          </p:nvPr>
        </p:nvSpPr>
        <p:spPr>
          <a:xfrm>
            <a:off x="1038035" y="2766218"/>
            <a:ext cx="10515600" cy="1325563"/>
          </a:xfrm>
        </p:spPr>
        <p:txBody>
          <a:bodyPr>
            <a:normAutofit/>
          </a:bodyPr>
          <a:lstStyle/>
          <a:p>
            <a:pPr algn="ctr"/>
            <a:r>
              <a:rPr lang="en-GB" sz="7200" b="1" dirty="0"/>
              <a:t>Osmoregulation</a:t>
            </a:r>
          </a:p>
        </p:txBody>
      </p:sp>
    </p:spTree>
    <p:extLst>
      <p:ext uri="{BB962C8B-B14F-4D97-AF65-F5344CB8AC3E}">
        <p14:creationId xmlns:p14="http://schemas.microsoft.com/office/powerpoint/2010/main" val="90527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ells">
            <a:extLst>
              <a:ext uri="{FF2B5EF4-FFF2-40B4-BE49-F238E27FC236}">
                <a16:creationId xmlns:a16="http://schemas.microsoft.com/office/drawing/2014/main" id="{122ED258-3E43-E9E4-B54A-2CE395B2E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131"/>
          <a:stretch>
            <a:fillRect/>
          </a:stretch>
        </p:blipFill>
        <p:spPr bwMode="auto">
          <a:xfrm>
            <a:off x="881791" y="765109"/>
            <a:ext cx="10574737" cy="56108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7E20EA5-EC1C-7A3E-5EAD-210538B822DD}"/>
              </a:ext>
            </a:extLst>
          </p:cNvPr>
          <p:cNvSpPr txBox="1"/>
          <p:nvPr/>
        </p:nvSpPr>
        <p:spPr>
          <a:xfrm>
            <a:off x="68424" y="93306"/>
            <a:ext cx="7969361" cy="523220"/>
          </a:xfrm>
          <a:prstGeom prst="rect">
            <a:avLst/>
          </a:prstGeom>
          <a:noFill/>
        </p:spPr>
        <p:txBody>
          <a:bodyPr wrap="none" rtlCol="0">
            <a:spAutoFit/>
          </a:bodyPr>
          <a:lstStyle/>
          <a:p>
            <a:r>
              <a:rPr lang="en-GB" sz="2800" dirty="0">
                <a:highlight>
                  <a:srgbClr val="FFFF00"/>
                </a:highlight>
              </a:rPr>
              <a:t>Can you explain this using the words water potential?</a:t>
            </a:r>
          </a:p>
        </p:txBody>
      </p:sp>
    </p:spTree>
    <p:extLst>
      <p:ext uri="{BB962C8B-B14F-4D97-AF65-F5344CB8AC3E}">
        <p14:creationId xmlns:p14="http://schemas.microsoft.com/office/powerpoint/2010/main" val="3903289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7D35FDF-1F06-4C78-B3DF-3D2F4B9864E0}"/>
              </a:ext>
            </a:extLst>
          </p:cNvPr>
          <p:cNvSpPr>
            <a:spLocks noGrp="1" noChangeArrowheads="1"/>
          </p:cNvSpPr>
          <p:nvPr>
            <p:ph type="title"/>
          </p:nvPr>
        </p:nvSpPr>
        <p:spPr>
          <a:xfrm>
            <a:off x="2964711" y="304800"/>
            <a:ext cx="5638800" cy="1143000"/>
          </a:xfrm>
        </p:spPr>
        <p:txBody>
          <a:bodyPr/>
          <a:lstStyle/>
          <a:p>
            <a:pPr algn="l" eaLnBrk="1" hangingPunct="1"/>
            <a:r>
              <a:rPr lang="en-GB" altLang="en-US" dirty="0">
                <a:solidFill>
                  <a:schemeClr val="tx1"/>
                </a:solidFill>
                <a:latin typeface="Comic Sans MS" panose="030F0702030302020204" pitchFamily="66" charset="0"/>
                <a:hlinkClick r:id="rId2">
                  <a:extLst>
                    <a:ext uri="{A12FA001-AC4F-418D-AE19-62706E023703}">
                      <ahyp:hlinkClr xmlns:ahyp="http://schemas.microsoft.com/office/drawing/2018/hyperlinkcolor" val="tx"/>
                    </a:ext>
                  </a:extLst>
                </a:hlinkClick>
              </a:rPr>
              <a:t>Osmosis</a:t>
            </a:r>
            <a:r>
              <a:rPr lang="en-GB" altLang="en-US" dirty="0">
                <a:solidFill>
                  <a:schemeClr val="tx1"/>
                </a:solidFill>
                <a:latin typeface="Comic Sans MS" panose="030F0702030302020204" pitchFamily="66" charset="0"/>
              </a:rPr>
              <a:t> </a:t>
            </a:r>
            <a:r>
              <a:rPr lang="en-GB" altLang="en-US" sz="2000" dirty="0">
                <a:solidFill>
                  <a:schemeClr val="tx1"/>
                </a:solidFill>
                <a:latin typeface="Comic Sans MS" panose="030F0702030302020204" pitchFamily="66" charset="0"/>
              </a:rPr>
              <a:t>(a type of diffusion)</a:t>
            </a:r>
          </a:p>
        </p:txBody>
      </p:sp>
      <p:pic>
        <p:nvPicPr>
          <p:cNvPr id="5125" name="Picture 5" descr="cells">
            <a:extLst>
              <a:ext uri="{FF2B5EF4-FFF2-40B4-BE49-F238E27FC236}">
                <a16:creationId xmlns:a16="http://schemas.microsoft.com/office/drawing/2014/main" id="{332EF8F7-79D3-4F33-84F6-13948F015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131"/>
          <a:stretch>
            <a:fillRect/>
          </a:stretch>
        </p:blipFill>
        <p:spPr bwMode="auto">
          <a:xfrm>
            <a:off x="412011" y="1524000"/>
            <a:ext cx="8305800" cy="381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6" name="TextBox 1">
            <a:extLst>
              <a:ext uri="{FF2B5EF4-FFF2-40B4-BE49-F238E27FC236}">
                <a16:creationId xmlns:a16="http://schemas.microsoft.com/office/drawing/2014/main" id="{FCA1CB38-D5BF-4710-904F-C2BC7FBD860E}"/>
              </a:ext>
            </a:extLst>
          </p:cNvPr>
          <p:cNvSpPr txBox="1">
            <a:spLocks noChangeArrowheads="1"/>
          </p:cNvSpPr>
          <p:nvPr/>
        </p:nvSpPr>
        <p:spPr bwMode="auto">
          <a:xfrm>
            <a:off x="678711" y="6019801"/>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THIS SIDE HAS A HIGH WATER POTENTIAL</a:t>
            </a:r>
            <a:endParaRPr lang="en-GB" altLang="en-US" sz="1800"/>
          </a:p>
        </p:txBody>
      </p:sp>
      <p:sp>
        <p:nvSpPr>
          <p:cNvPr id="8197" name="TextBox 2">
            <a:extLst>
              <a:ext uri="{FF2B5EF4-FFF2-40B4-BE49-F238E27FC236}">
                <a16:creationId xmlns:a16="http://schemas.microsoft.com/office/drawing/2014/main" id="{A94F24AF-CD0B-4D8F-9E19-B4DD871AB3D2}"/>
              </a:ext>
            </a:extLst>
          </p:cNvPr>
          <p:cNvSpPr txBox="1">
            <a:spLocks noChangeArrowheads="1"/>
          </p:cNvSpPr>
          <p:nvPr/>
        </p:nvSpPr>
        <p:spPr bwMode="auto">
          <a:xfrm>
            <a:off x="5707911" y="6016626"/>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THIS SIDE HAS A LOW WATER POTENTAIL</a:t>
            </a:r>
            <a:endParaRPr lang="en-GB" altLang="en-US" sz="1800"/>
          </a:p>
        </p:txBody>
      </p:sp>
      <p:sp>
        <p:nvSpPr>
          <p:cNvPr id="4" name="Arrow: Right 3">
            <a:extLst>
              <a:ext uri="{FF2B5EF4-FFF2-40B4-BE49-F238E27FC236}">
                <a16:creationId xmlns:a16="http://schemas.microsoft.com/office/drawing/2014/main" id="{CAF29CC9-CB94-47FC-87DA-812C8C62F54A}"/>
              </a:ext>
            </a:extLst>
          </p:cNvPr>
          <p:cNvSpPr/>
          <p:nvPr/>
        </p:nvSpPr>
        <p:spPr>
          <a:xfrm>
            <a:off x="3726711" y="6096000"/>
            <a:ext cx="1600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 name="TextBox 1">
            <a:extLst>
              <a:ext uri="{FF2B5EF4-FFF2-40B4-BE49-F238E27FC236}">
                <a16:creationId xmlns:a16="http://schemas.microsoft.com/office/drawing/2014/main" id="{BFE3733E-6A0A-4288-8D28-9914E604626F}"/>
              </a:ext>
            </a:extLst>
          </p:cNvPr>
          <p:cNvSpPr txBox="1"/>
          <p:nvPr/>
        </p:nvSpPr>
        <p:spPr>
          <a:xfrm>
            <a:off x="2409198" y="1447800"/>
            <a:ext cx="747705" cy="369332"/>
          </a:xfrm>
          <a:prstGeom prst="rect">
            <a:avLst/>
          </a:prstGeom>
          <a:noFill/>
        </p:spPr>
        <p:txBody>
          <a:bodyPr wrap="none" rtlCol="0">
            <a:spAutoFit/>
          </a:bodyPr>
          <a:lstStyle/>
          <a:p>
            <a:r>
              <a:rPr lang="en-GB" dirty="0"/>
              <a:t>-4kPa</a:t>
            </a:r>
          </a:p>
        </p:txBody>
      </p:sp>
      <p:sp>
        <p:nvSpPr>
          <p:cNvPr id="8" name="TextBox 7">
            <a:extLst>
              <a:ext uri="{FF2B5EF4-FFF2-40B4-BE49-F238E27FC236}">
                <a16:creationId xmlns:a16="http://schemas.microsoft.com/office/drawing/2014/main" id="{8AA040DD-7A47-4460-9C9F-B2D84E883329}"/>
              </a:ext>
            </a:extLst>
          </p:cNvPr>
          <p:cNvSpPr txBox="1"/>
          <p:nvPr/>
        </p:nvSpPr>
        <p:spPr>
          <a:xfrm>
            <a:off x="5784111" y="1459468"/>
            <a:ext cx="869533" cy="369332"/>
          </a:xfrm>
          <a:prstGeom prst="rect">
            <a:avLst/>
          </a:prstGeom>
          <a:noFill/>
        </p:spPr>
        <p:txBody>
          <a:bodyPr wrap="none" rtlCol="0">
            <a:spAutoFit/>
          </a:bodyPr>
          <a:lstStyle/>
          <a:p>
            <a:r>
              <a:rPr lang="en-GB" dirty="0"/>
              <a:t>-70kPa</a:t>
            </a:r>
          </a:p>
        </p:txBody>
      </p:sp>
      <p:sp>
        <p:nvSpPr>
          <p:cNvPr id="10" name="TextBox 9">
            <a:extLst>
              <a:ext uri="{FF2B5EF4-FFF2-40B4-BE49-F238E27FC236}">
                <a16:creationId xmlns:a16="http://schemas.microsoft.com/office/drawing/2014/main" id="{ACCC8C98-DB96-4DCC-B2C5-A0049F9294D4}"/>
              </a:ext>
            </a:extLst>
          </p:cNvPr>
          <p:cNvSpPr txBox="1"/>
          <p:nvPr/>
        </p:nvSpPr>
        <p:spPr>
          <a:xfrm>
            <a:off x="86681" y="39469"/>
            <a:ext cx="11948356" cy="369332"/>
          </a:xfrm>
          <a:prstGeom prst="rect">
            <a:avLst/>
          </a:prstGeom>
          <a:noFill/>
        </p:spPr>
        <p:txBody>
          <a:bodyPr wrap="square">
            <a:spAutoFit/>
          </a:bodyPr>
          <a:lstStyle/>
          <a:p>
            <a:r>
              <a:rPr lang="en-US" altLang="en-US" sz="1800" b="1" dirty="0">
                <a:solidFill>
                  <a:schemeClr val="tx1"/>
                </a:solidFill>
                <a:highlight>
                  <a:srgbClr val="FFFF00"/>
                </a:highlight>
              </a:rPr>
              <a:t>The highest possible water potential is in pure water (0% solute concentration), with a water potential of 0kPa (kilo-Pascals). </a:t>
            </a:r>
          </a:p>
        </p:txBody>
      </p:sp>
    </p:spTree>
    <p:extLst>
      <p:ext uri="{BB962C8B-B14F-4D97-AF65-F5344CB8AC3E}">
        <p14:creationId xmlns:p14="http://schemas.microsoft.com/office/powerpoint/2010/main" val="60411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6">
            <a:extLst>
              <a:ext uri="{FF2B5EF4-FFF2-40B4-BE49-F238E27FC236}">
                <a16:creationId xmlns:a16="http://schemas.microsoft.com/office/drawing/2014/main" id="{536C57EF-1425-414B-B078-B7B975F8225E}"/>
              </a:ext>
            </a:extLst>
          </p:cNvPr>
          <p:cNvSpPr txBox="1">
            <a:spLocks noChangeArrowheads="1"/>
          </p:cNvSpPr>
          <p:nvPr/>
        </p:nvSpPr>
        <p:spPr bwMode="auto">
          <a:xfrm>
            <a:off x="136175" y="4823646"/>
            <a:ext cx="12055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800" b="1" dirty="0">
                <a:solidFill>
                  <a:srgbClr val="FF0000"/>
                </a:solidFill>
              </a:rPr>
              <a:t>Explain how water moves across the two membranes (4 marks)</a:t>
            </a:r>
          </a:p>
        </p:txBody>
      </p:sp>
      <p:pic>
        <p:nvPicPr>
          <p:cNvPr id="7" name="Picture 6">
            <a:extLst>
              <a:ext uri="{FF2B5EF4-FFF2-40B4-BE49-F238E27FC236}">
                <a16:creationId xmlns:a16="http://schemas.microsoft.com/office/drawing/2014/main" id="{F9FE9B7F-9048-464E-84D6-F13C1AD0ACDA}"/>
              </a:ext>
            </a:extLst>
          </p:cNvPr>
          <p:cNvPicPr>
            <a:picLocks noChangeAspect="1"/>
          </p:cNvPicPr>
          <p:nvPr/>
        </p:nvPicPr>
        <p:blipFill rotWithShape="1">
          <a:blip r:embed="rId2"/>
          <a:srcRect l="24545" t="21818" r="33232" b="41010"/>
          <a:stretch/>
        </p:blipFill>
        <p:spPr>
          <a:xfrm>
            <a:off x="424014" y="45812"/>
            <a:ext cx="7973292" cy="4240596"/>
          </a:xfrm>
          <a:prstGeom prst="rect">
            <a:avLst/>
          </a:prstGeom>
        </p:spPr>
      </p:pic>
    </p:spTree>
    <p:extLst>
      <p:ext uri="{BB962C8B-B14F-4D97-AF65-F5344CB8AC3E}">
        <p14:creationId xmlns:p14="http://schemas.microsoft.com/office/powerpoint/2010/main" val="2939955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628F0A-338A-42D8-9745-1300418B2745}"/>
              </a:ext>
            </a:extLst>
          </p:cNvPr>
          <p:cNvSpPr txBox="1"/>
          <p:nvPr/>
        </p:nvSpPr>
        <p:spPr>
          <a:xfrm>
            <a:off x="533399" y="3491345"/>
            <a:ext cx="9608127" cy="2831544"/>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rgbClr val="00B0F0"/>
                </a:solidFill>
              </a:rPr>
              <a:t>Water moves </a:t>
            </a:r>
            <a:r>
              <a:rPr lang="en-GB" sz="3200" b="1" dirty="0">
                <a:solidFill>
                  <a:srgbClr val="00B0F0"/>
                </a:solidFill>
              </a:rPr>
              <a:t>passively</a:t>
            </a:r>
            <a:r>
              <a:rPr lang="en-GB" sz="3200" dirty="0">
                <a:solidFill>
                  <a:srgbClr val="00B0F0"/>
                </a:solidFill>
              </a:rPr>
              <a:t> towards the </a:t>
            </a:r>
            <a:r>
              <a:rPr lang="en-GB" sz="3200" b="1" dirty="0">
                <a:solidFill>
                  <a:srgbClr val="00B0F0"/>
                </a:solidFill>
              </a:rPr>
              <a:t>left</a:t>
            </a:r>
            <a:r>
              <a:rPr lang="en-GB" sz="3200" dirty="0">
                <a:solidFill>
                  <a:srgbClr val="00B0F0"/>
                </a:solidFill>
              </a:rPr>
              <a:t> </a:t>
            </a:r>
          </a:p>
          <a:p>
            <a:pPr marL="285750" indent="-285750">
              <a:buFont typeface="Arial" panose="020B0604020202020204" pitchFamily="34" charset="0"/>
              <a:buChar char="•"/>
            </a:pPr>
            <a:r>
              <a:rPr lang="en-GB" sz="3200" dirty="0">
                <a:solidFill>
                  <a:srgbClr val="00B0F0"/>
                </a:solidFill>
              </a:rPr>
              <a:t>It moves from an area of </a:t>
            </a:r>
            <a:r>
              <a:rPr lang="en-GB" sz="3200" b="1" dirty="0">
                <a:solidFill>
                  <a:srgbClr val="00B0F0"/>
                </a:solidFill>
              </a:rPr>
              <a:t>high water potential to lower water potential </a:t>
            </a:r>
            <a:r>
              <a:rPr lang="en-GB" sz="3200" dirty="0">
                <a:solidFill>
                  <a:srgbClr val="00B0F0"/>
                </a:solidFill>
              </a:rPr>
              <a:t>from section 3 </a:t>
            </a:r>
            <a:r>
              <a:rPr lang="en-GB" sz="3200" dirty="0">
                <a:solidFill>
                  <a:srgbClr val="00B0F0"/>
                </a:solidFill>
                <a:sym typeface="Wingdings" panose="05000000000000000000" pitchFamily="2" charset="2"/>
              </a:rPr>
              <a:t> 2  1</a:t>
            </a:r>
          </a:p>
          <a:p>
            <a:pPr marL="285750" indent="-285750">
              <a:buFont typeface="Arial" panose="020B0604020202020204" pitchFamily="34" charset="0"/>
              <a:buChar char="•"/>
            </a:pPr>
            <a:r>
              <a:rPr lang="en-GB" sz="3200" dirty="0">
                <a:solidFill>
                  <a:srgbClr val="00B0F0"/>
                </a:solidFill>
                <a:sym typeface="Wingdings" panose="05000000000000000000" pitchFamily="2" charset="2"/>
              </a:rPr>
              <a:t>Across the </a:t>
            </a:r>
            <a:r>
              <a:rPr lang="en-GB" sz="3200" b="1" dirty="0">
                <a:solidFill>
                  <a:srgbClr val="00B0F0"/>
                </a:solidFill>
                <a:sym typeface="Wingdings" panose="05000000000000000000" pitchFamily="2" charset="2"/>
              </a:rPr>
              <a:t>partially permeable membrane  </a:t>
            </a:r>
          </a:p>
          <a:p>
            <a:pPr marL="285750" indent="-285750">
              <a:buFont typeface="Arial" panose="020B0604020202020204" pitchFamily="34" charset="0"/>
              <a:buChar char="•"/>
            </a:pPr>
            <a:r>
              <a:rPr lang="en-GB" sz="3200" dirty="0">
                <a:solidFill>
                  <a:srgbClr val="00B0F0"/>
                </a:solidFill>
                <a:sym typeface="Wingdings" panose="05000000000000000000" pitchFamily="2" charset="2"/>
              </a:rPr>
              <a:t>Via </a:t>
            </a:r>
            <a:r>
              <a:rPr lang="en-GB" sz="3200" b="1" dirty="0">
                <a:solidFill>
                  <a:srgbClr val="00B0F0"/>
                </a:solidFill>
                <a:sym typeface="Wingdings" panose="05000000000000000000" pitchFamily="2" charset="2"/>
              </a:rPr>
              <a:t>osmosis</a:t>
            </a:r>
            <a:r>
              <a:rPr lang="en-GB" sz="3200" dirty="0">
                <a:solidFill>
                  <a:srgbClr val="00B0F0"/>
                </a:solidFill>
                <a:sym typeface="Wingdings" panose="05000000000000000000" pitchFamily="2" charset="2"/>
              </a:rPr>
              <a:t> </a:t>
            </a:r>
          </a:p>
          <a:p>
            <a:endParaRPr lang="en-GB" dirty="0"/>
          </a:p>
        </p:txBody>
      </p:sp>
      <p:pic>
        <p:nvPicPr>
          <p:cNvPr id="3" name="Picture 2">
            <a:extLst>
              <a:ext uri="{FF2B5EF4-FFF2-40B4-BE49-F238E27FC236}">
                <a16:creationId xmlns:a16="http://schemas.microsoft.com/office/drawing/2014/main" id="{39955822-0F07-44B3-923A-929739BF8B92}"/>
              </a:ext>
            </a:extLst>
          </p:cNvPr>
          <p:cNvPicPr>
            <a:picLocks noChangeAspect="1"/>
          </p:cNvPicPr>
          <p:nvPr/>
        </p:nvPicPr>
        <p:blipFill rotWithShape="1">
          <a:blip r:embed="rId2"/>
          <a:srcRect l="25017" t="22627" r="30404" b="44697"/>
          <a:stretch/>
        </p:blipFill>
        <p:spPr>
          <a:xfrm>
            <a:off x="1274617" y="193963"/>
            <a:ext cx="7682346" cy="3073686"/>
          </a:xfrm>
          <a:prstGeom prst="rect">
            <a:avLst/>
          </a:prstGeom>
        </p:spPr>
      </p:pic>
    </p:spTree>
    <p:extLst>
      <p:ext uri="{BB962C8B-B14F-4D97-AF65-F5344CB8AC3E}">
        <p14:creationId xmlns:p14="http://schemas.microsoft.com/office/powerpoint/2010/main" val="344204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CF83-0F5B-4240-8012-122AE14A03BE}"/>
              </a:ext>
            </a:extLst>
          </p:cNvPr>
          <p:cNvSpPr>
            <a:spLocks noGrp="1"/>
          </p:cNvSpPr>
          <p:nvPr>
            <p:ph type="title"/>
          </p:nvPr>
        </p:nvSpPr>
        <p:spPr>
          <a:xfrm>
            <a:off x="3669569" y="1764415"/>
            <a:ext cx="6105194" cy="2031055"/>
          </a:xfrm>
        </p:spPr>
        <p:txBody>
          <a:bodyPr vert="horz" lIns="91440" tIns="45720" rIns="91440" bIns="45720" rtlCol="0" anchor="b">
            <a:normAutofit/>
          </a:bodyPr>
          <a:lstStyle/>
          <a:p>
            <a:pPr>
              <a:lnSpc>
                <a:spcPct val="90000"/>
              </a:lnSpc>
            </a:pPr>
            <a:r>
              <a:rPr lang="en-US" sz="6000" kern="1200">
                <a:solidFill>
                  <a:srgbClr val="FFFFFF"/>
                </a:solidFill>
                <a:latin typeface="+mj-lt"/>
                <a:ea typeface="+mj-ea"/>
                <a:cs typeface="+mj-cs"/>
              </a:rPr>
              <a:t>Taboo.</a:t>
            </a:r>
          </a:p>
        </p:txBody>
      </p:sp>
    </p:spTree>
    <p:extLst>
      <p:ext uri="{BB962C8B-B14F-4D97-AF65-F5344CB8AC3E}">
        <p14:creationId xmlns:p14="http://schemas.microsoft.com/office/powerpoint/2010/main" val="2046023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F1C7-549A-C807-5427-CBDBBABFC484}"/>
              </a:ext>
            </a:extLst>
          </p:cNvPr>
          <p:cNvSpPr>
            <a:spLocks noGrp="1"/>
          </p:cNvSpPr>
          <p:nvPr>
            <p:ph type="title"/>
          </p:nvPr>
        </p:nvSpPr>
        <p:spPr/>
        <p:txBody>
          <a:bodyPr/>
          <a:lstStyle/>
          <a:p>
            <a:r>
              <a:rPr lang="en-GB" dirty="0"/>
              <a:t>TB</a:t>
            </a:r>
          </a:p>
        </p:txBody>
      </p:sp>
      <p:sp>
        <p:nvSpPr>
          <p:cNvPr id="3" name="Content Placeholder 2">
            <a:extLst>
              <a:ext uri="{FF2B5EF4-FFF2-40B4-BE49-F238E27FC236}">
                <a16:creationId xmlns:a16="http://schemas.microsoft.com/office/drawing/2014/main" id="{58D343AB-1344-4F26-FE32-7ED22F93B9C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49741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A66350-864B-4DC3-A9B7-1718C8EE4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91" t="7568" r="37083" b="6873"/>
          <a:stretch/>
        </p:blipFill>
        <p:spPr bwMode="auto">
          <a:xfrm rot="5400000">
            <a:off x="7184113" y="-359994"/>
            <a:ext cx="3817757" cy="566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ee the source image">
            <a:extLst>
              <a:ext uri="{FF2B5EF4-FFF2-40B4-BE49-F238E27FC236}">
                <a16:creationId xmlns:a16="http://schemas.microsoft.com/office/drawing/2014/main" id="{77E69388-FC33-4636-8449-692DA2DCA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465" y="562656"/>
            <a:ext cx="5427073" cy="36843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84EACB-D1A1-43BF-A040-668CAEDBF603}"/>
              </a:ext>
            </a:extLst>
          </p:cNvPr>
          <p:cNvSpPr txBox="1"/>
          <p:nvPr/>
        </p:nvSpPr>
        <p:spPr>
          <a:xfrm>
            <a:off x="6435257" y="339969"/>
            <a:ext cx="457912" cy="369332"/>
          </a:xfrm>
          <a:prstGeom prst="rect">
            <a:avLst/>
          </a:prstGeom>
          <a:noFill/>
        </p:spPr>
        <p:txBody>
          <a:bodyPr wrap="square" rtlCol="0">
            <a:spAutoFit/>
          </a:bodyPr>
          <a:lstStyle/>
          <a:p>
            <a:r>
              <a:rPr lang="en-GB" dirty="0"/>
              <a:t>b</a:t>
            </a:r>
          </a:p>
        </p:txBody>
      </p:sp>
      <p:sp>
        <p:nvSpPr>
          <p:cNvPr id="6" name="TextBox 5">
            <a:extLst>
              <a:ext uri="{FF2B5EF4-FFF2-40B4-BE49-F238E27FC236}">
                <a16:creationId xmlns:a16="http://schemas.microsoft.com/office/drawing/2014/main" id="{70094546-2E76-47A4-A8B5-4D54AE70A54C}"/>
              </a:ext>
            </a:extLst>
          </p:cNvPr>
          <p:cNvSpPr txBox="1"/>
          <p:nvPr/>
        </p:nvSpPr>
        <p:spPr>
          <a:xfrm>
            <a:off x="550272" y="156897"/>
            <a:ext cx="457912" cy="369332"/>
          </a:xfrm>
          <a:prstGeom prst="rect">
            <a:avLst/>
          </a:prstGeom>
          <a:noFill/>
        </p:spPr>
        <p:txBody>
          <a:bodyPr wrap="square" rtlCol="0">
            <a:spAutoFit/>
          </a:bodyPr>
          <a:lstStyle/>
          <a:p>
            <a:r>
              <a:rPr lang="en-GB" dirty="0"/>
              <a:t>a</a:t>
            </a:r>
          </a:p>
        </p:txBody>
      </p:sp>
      <p:pic>
        <p:nvPicPr>
          <p:cNvPr id="4" name="Picture 2">
            <a:extLst>
              <a:ext uri="{FF2B5EF4-FFF2-40B4-BE49-F238E27FC236}">
                <a16:creationId xmlns:a16="http://schemas.microsoft.com/office/drawing/2014/main" id="{E65EAD93-C8E5-4496-8A95-1E1894623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257" y="4380414"/>
            <a:ext cx="3097060" cy="2433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5B7AF2-D7DC-4FFC-B270-F4C041E120F2}"/>
              </a:ext>
            </a:extLst>
          </p:cNvPr>
          <p:cNvSpPr txBox="1"/>
          <p:nvPr/>
        </p:nvSpPr>
        <p:spPr>
          <a:xfrm>
            <a:off x="4315511" y="4469724"/>
            <a:ext cx="457912" cy="369332"/>
          </a:xfrm>
          <a:prstGeom prst="rect">
            <a:avLst/>
          </a:prstGeom>
          <a:noFill/>
        </p:spPr>
        <p:txBody>
          <a:bodyPr wrap="square" rtlCol="0">
            <a:spAutoFit/>
          </a:bodyPr>
          <a:lstStyle/>
          <a:p>
            <a:r>
              <a:rPr lang="en-GB" dirty="0"/>
              <a:t>c</a:t>
            </a:r>
          </a:p>
        </p:txBody>
      </p:sp>
      <p:sp>
        <p:nvSpPr>
          <p:cNvPr id="2" name="TextBox 1">
            <a:extLst>
              <a:ext uri="{FF2B5EF4-FFF2-40B4-BE49-F238E27FC236}">
                <a16:creationId xmlns:a16="http://schemas.microsoft.com/office/drawing/2014/main" id="{044E9A50-91AD-4972-B8D4-0425F7024711}"/>
              </a:ext>
            </a:extLst>
          </p:cNvPr>
          <p:cNvSpPr txBox="1"/>
          <p:nvPr/>
        </p:nvSpPr>
        <p:spPr>
          <a:xfrm>
            <a:off x="106837" y="4354701"/>
            <a:ext cx="5756743" cy="2862322"/>
          </a:xfrm>
          <a:prstGeom prst="rect">
            <a:avLst/>
          </a:prstGeom>
          <a:noFill/>
        </p:spPr>
        <p:txBody>
          <a:bodyPr wrap="square" rtlCol="0">
            <a:spAutoFit/>
          </a:bodyPr>
          <a:lstStyle/>
          <a:p>
            <a:pPr marL="457200" indent="-457200">
              <a:buFont typeface="+mj-lt"/>
              <a:buAutoNum type="arabicPeriod"/>
            </a:pPr>
            <a:r>
              <a:rPr lang="en-GB" sz="2200" dirty="0">
                <a:solidFill>
                  <a:srgbClr val="FF0000"/>
                </a:solidFill>
              </a:rPr>
              <a:t>Which direction is water moving in each image?</a:t>
            </a:r>
          </a:p>
          <a:p>
            <a:pPr marL="457200" indent="-457200">
              <a:buFont typeface="+mj-lt"/>
              <a:buAutoNum type="arabicPeriod"/>
            </a:pPr>
            <a:r>
              <a:rPr lang="en-GB" sz="2200" dirty="0">
                <a:solidFill>
                  <a:srgbClr val="FF0000"/>
                </a:solidFill>
              </a:rPr>
              <a:t>Which microscope has been used to produce these images?</a:t>
            </a:r>
          </a:p>
          <a:p>
            <a:pPr marL="457200" indent="-457200">
              <a:buFont typeface="+mj-lt"/>
              <a:buAutoNum type="arabicPeriod"/>
            </a:pPr>
            <a:r>
              <a:rPr lang="en-GB" sz="2200" dirty="0">
                <a:solidFill>
                  <a:srgbClr val="FF0000"/>
                </a:solidFill>
              </a:rPr>
              <a:t>How would you describe the appearance of the cell in image b?</a:t>
            </a:r>
          </a:p>
          <a:p>
            <a:pPr marL="457200" indent="-457200">
              <a:buFont typeface="+mj-lt"/>
              <a:buAutoNum type="arabicPeriod"/>
            </a:pPr>
            <a:endParaRPr lang="en-GB" sz="2400" dirty="0">
              <a:solidFill>
                <a:srgbClr val="FF0000"/>
              </a:solidFill>
            </a:endParaRPr>
          </a:p>
          <a:p>
            <a:pPr marL="457200" indent="-457200">
              <a:buFont typeface="+mj-lt"/>
              <a:buAutoNum type="arabicPeriod"/>
            </a:pPr>
            <a:endParaRPr lang="en-GB" sz="2400" b="1" dirty="0">
              <a:solidFill>
                <a:srgbClr val="FF0000"/>
              </a:solidFill>
            </a:endParaRPr>
          </a:p>
        </p:txBody>
      </p:sp>
      <p:sp>
        <p:nvSpPr>
          <p:cNvPr id="5" name="TextBox 4">
            <a:extLst>
              <a:ext uri="{FF2B5EF4-FFF2-40B4-BE49-F238E27FC236}">
                <a16:creationId xmlns:a16="http://schemas.microsoft.com/office/drawing/2014/main" id="{3F478796-B4AD-44A7-AC6E-5239C9DEC81D}"/>
              </a:ext>
            </a:extLst>
          </p:cNvPr>
          <p:cNvSpPr txBox="1"/>
          <p:nvPr/>
        </p:nvSpPr>
        <p:spPr>
          <a:xfrm>
            <a:off x="9403861" y="4839056"/>
            <a:ext cx="2706810" cy="1384995"/>
          </a:xfrm>
          <a:prstGeom prst="rect">
            <a:avLst/>
          </a:prstGeom>
          <a:noFill/>
        </p:spPr>
        <p:txBody>
          <a:bodyPr wrap="square" rtlCol="0">
            <a:spAutoFit/>
          </a:bodyPr>
          <a:lstStyle/>
          <a:p>
            <a:pPr algn="ctr"/>
            <a:r>
              <a:rPr lang="en-GB" sz="2800" dirty="0"/>
              <a:t>Talk to the person next to you!</a:t>
            </a:r>
          </a:p>
        </p:txBody>
      </p:sp>
      <p:sp>
        <p:nvSpPr>
          <p:cNvPr id="7" name="TextBox 6">
            <a:extLst>
              <a:ext uri="{FF2B5EF4-FFF2-40B4-BE49-F238E27FC236}">
                <a16:creationId xmlns:a16="http://schemas.microsoft.com/office/drawing/2014/main" id="{74FB90F8-52F4-A95A-C8CD-2DA2E4EC540A}"/>
              </a:ext>
            </a:extLst>
          </p:cNvPr>
          <p:cNvSpPr txBox="1"/>
          <p:nvPr/>
        </p:nvSpPr>
        <p:spPr>
          <a:xfrm>
            <a:off x="6037375" y="4425069"/>
            <a:ext cx="457912" cy="369332"/>
          </a:xfrm>
          <a:prstGeom prst="rect">
            <a:avLst/>
          </a:prstGeom>
          <a:noFill/>
        </p:spPr>
        <p:txBody>
          <a:bodyPr wrap="square" rtlCol="0">
            <a:spAutoFit/>
          </a:bodyPr>
          <a:lstStyle/>
          <a:p>
            <a:r>
              <a:rPr lang="en-GB" dirty="0"/>
              <a:t>c</a:t>
            </a:r>
          </a:p>
        </p:txBody>
      </p:sp>
    </p:spTree>
    <p:extLst>
      <p:ext uri="{BB962C8B-B14F-4D97-AF65-F5344CB8AC3E}">
        <p14:creationId xmlns:p14="http://schemas.microsoft.com/office/powerpoint/2010/main" val="3816216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867B0-09D2-82C1-D29E-5EC96485C222}"/>
              </a:ext>
            </a:extLst>
          </p:cNvPr>
          <p:cNvSpPr txBox="1"/>
          <p:nvPr/>
        </p:nvSpPr>
        <p:spPr>
          <a:xfrm>
            <a:off x="335901" y="60402"/>
            <a:ext cx="11563739" cy="6740307"/>
          </a:xfrm>
          <a:prstGeom prst="rect">
            <a:avLst/>
          </a:prstGeom>
          <a:noFill/>
        </p:spPr>
        <p:txBody>
          <a:bodyPr wrap="square">
            <a:spAutoFit/>
          </a:bodyPr>
          <a:lstStyle/>
          <a:p>
            <a:pPr algn="l" rtl="0" fontAlgn="base">
              <a:buFont typeface="+mj-lt"/>
              <a:buAutoNum type="arabicPeriod"/>
            </a:pPr>
            <a:r>
              <a:rPr lang="en-GB" b="0" i="0" dirty="0">
                <a:solidFill>
                  <a:srgbClr val="242424"/>
                </a:solidFill>
                <a:effectLst/>
                <a:latin typeface="Segoe UI" panose="020B0502040204020203" pitchFamily="34" charset="0"/>
              </a:rPr>
              <a:t> What do we call the part of plasma membrane that is a fatty acid attached to a carbohydrate chain? Glycolipid</a:t>
            </a:r>
          </a:p>
          <a:p>
            <a:pPr algn="l" rtl="0" fontAlgn="base">
              <a:buFont typeface="+mj-lt"/>
              <a:buAutoNum type="arabicPeriod"/>
            </a:pPr>
            <a:endParaRPr lang="en-GB" b="0" i="0" dirty="0">
              <a:solidFill>
                <a:srgbClr val="242424"/>
              </a:solidFill>
              <a:effectLst/>
              <a:latin typeface="Segoe UI" panose="020B0502040204020203" pitchFamily="34" charset="0"/>
            </a:endParaRPr>
          </a:p>
          <a:p>
            <a:pPr algn="l" rtl="0">
              <a:buFont typeface="+mj-lt"/>
              <a:buAutoNum type="arabicPeriod" startAt="2"/>
            </a:pPr>
            <a:r>
              <a:rPr lang="en-GB" b="0" i="0" dirty="0">
                <a:solidFill>
                  <a:srgbClr val="242424"/>
                </a:solidFill>
                <a:effectLst/>
                <a:latin typeface="Segoe UI" panose="020B0502040204020203" pitchFamily="34" charset="0"/>
              </a:rPr>
              <a:t>Particles moving across the plasma membrane without the use of a integral protein from H-L concentration is a form of what movement? Simple diffusion </a:t>
            </a:r>
          </a:p>
          <a:p>
            <a:pPr algn="l" rtl="0">
              <a:buFont typeface="+mj-lt"/>
              <a:buAutoNum type="arabicPeriod" startAt="2"/>
            </a:pPr>
            <a:endParaRPr lang="en-GB" b="0" i="0" dirty="0">
              <a:solidFill>
                <a:srgbClr val="242424"/>
              </a:solidFill>
              <a:effectLst/>
              <a:latin typeface="Segoe UI" panose="020B0502040204020203" pitchFamily="34" charset="0"/>
            </a:endParaRPr>
          </a:p>
          <a:p>
            <a:pPr algn="l" rtl="0">
              <a:buFont typeface="+mj-lt"/>
              <a:buAutoNum type="arabicPeriod" startAt="3"/>
            </a:pPr>
            <a:r>
              <a:rPr lang="en-GB" b="0" i="0" dirty="0">
                <a:solidFill>
                  <a:srgbClr val="242424"/>
                </a:solidFill>
                <a:effectLst/>
                <a:latin typeface="Segoe UI" panose="020B0502040204020203" pitchFamily="34" charset="0"/>
              </a:rPr>
              <a:t>Which part of the plasma membrane can be found between phospholipid that help stabilise it? Cholesterol </a:t>
            </a:r>
          </a:p>
          <a:p>
            <a:pPr algn="l" rtl="0">
              <a:buFont typeface="+mj-lt"/>
              <a:buAutoNum type="arabicPeriod" startAt="3"/>
            </a:pPr>
            <a:endParaRPr lang="en-GB" b="0" i="0" dirty="0">
              <a:solidFill>
                <a:srgbClr val="242424"/>
              </a:solidFill>
              <a:effectLst/>
              <a:latin typeface="Segoe UI" panose="020B0502040204020203" pitchFamily="34" charset="0"/>
            </a:endParaRPr>
          </a:p>
          <a:p>
            <a:pPr algn="l" rtl="0">
              <a:buFont typeface="+mj-lt"/>
              <a:buAutoNum type="arabicPeriod" startAt="4"/>
            </a:pPr>
            <a:r>
              <a:rPr lang="en-GB" b="0" i="0" dirty="0">
                <a:solidFill>
                  <a:srgbClr val="242424"/>
                </a:solidFill>
                <a:effectLst/>
                <a:latin typeface="Segoe UI" panose="020B0502040204020203" pitchFamily="34" charset="0"/>
              </a:rPr>
              <a:t>Carrier proteins require energy to change shape. In what for do we find this energy? ATP</a:t>
            </a:r>
          </a:p>
          <a:p>
            <a:pPr algn="l" rtl="0">
              <a:buFont typeface="+mj-lt"/>
              <a:buAutoNum type="arabicPeriod" startAt="4"/>
            </a:pPr>
            <a:endParaRPr lang="en-GB" b="0" i="0" dirty="0">
              <a:solidFill>
                <a:srgbClr val="242424"/>
              </a:solidFill>
              <a:effectLst/>
              <a:latin typeface="Segoe UI" panose="020B0502040204020203" pitchFamily="34" charset="0"/>
            </a:endParaRPr>
          </a:p>
          <a:p>
            <a:pPr algn="l" rtl="0">
              <a:buFont typeface="+mj-lt"/>
              <a:buAutoNum type="arabicPeriod" startAt="5"/>
            </a:pPr>
            <a:r>
              <a:rPr lang="en-GB" b="0" i="0" dirty="0">
                <a:solidFill>
                  <a:srgbClr val="242424"/>
                </a:solidFill>
                <a:effectLst/>
                <a:latin typeface="Segoe UI" panose="020B0502040204020203" pitchFamily="34" charset="0"/>
              </a:rPr>
              <a:t>Which name is given to the model of the plasma membrane? Fluid mosaic </a:t>
            </a:r>
          </a:p>
          <a:p>
            <a:pPr algn="l" rtl="0">
              <a:buFont typeface="+mj-lt"/>
              <a:buAutoNum type="arabicPeriod" startAt="5"/>
            </a:pPr>
            <a:endParaRPr lang="en-GB" b="0" i="0" dirty="0">
              <a:solidFill>
                <a:srgbClr val="242424"/>
              </a:solidFill>
              <a:effectLst/>
              <a:latin typeface="Segoe UI" panose="020B0502040204020203" pitchFamily="34" charset="0"/>
            </a:endParaRPr>
          </a:p>
          <a:p>
            <a:pPr algn="l" rtl="0">
              <a:buFont typeface="+mj-lt"/>
              <a:buAutoNum type="arabicPeriod" startAt="6"/>
            </a:pPr>
            <a:r>
              <a:rPr lang="en-GB" b="0" i="0" dirty="0">
                <a:solidFill>
                  <a:srgbClr val="242424"/>
                </a:solidFill>
                <a:effectLst/>
                <a:latin typeface="Segoe UI" panose="020B0502040204020203" pitchFamily="34" charset="0"/>
              </a:rPr>
              <a:t>Large proteins or polar molecule are facilitated through the membrane from H-L concentration through wheat? - Channel protein </a:t>
            </a:r>
          </a:p>
          <a:p>
            <a:pPr algn="l" rtl="0">
              <a:buFont typeface="+mj-lt"/>
              <a:buAutoNum type="arabicPeriod" startAt="6"/>
            </a:pPr>
            <a:endParaRPr lang="en-GB" b="0" i="0" dirty="0">
              <a:solidFill>
                <a:srgbClr val="242424"/>
              </a:solidFill>
              <a:effectLst/>
              <a:latin typeface="Segoe UI" panose="020B0502040204020203" pitchFamily="34" charset="0"/>
            </a:endParaRPr>
          </a:p>
          <a:p>
            <a:pPr algn="l" rtl="0">
              <a:buFont typeface="+mj-lt"/>
              <a:buAutoNum type="arabicPeriod" startAt="7"/>
            </a:pPr>
            <a:r>
              <a:rPr lang="en-GB" b="0" i="0" dirty="0">
                <a:solidFill>
                  <a:srgbClr val="242424"/>
                </a:solidFill>
                <a:effectLst/>
                <a:latin typeface="Segoe UI" panose="020B0502040204020203" pitchFamily="34" charset="0"/>
              </a:rPr>
              <a:t>Give one function of a glycolipid - Cell signalling, cell adhesion, cell recognition, antigens </a:t>
            </a:r>
          </a:p>
          <a:p>
            <a:pPr algn="l" rtl="0">
              <a:buFont typeface="+mj-lt"/>
              <a:buAutoNum type="arabicPeriod" startAt="7"/>
            </a:pPr>
            <a:endParaRPr lang="en-GB" b="0" i="0" dirty="0">
              <a:solidFill>
                <a:srgbClr val="242424"/>
              </a:solidFill>
              <a:effectLst/>
              <a:latin typeface="Segoe UI" panose="020B0502040204020203" pitchFamily="34" charset="0"/>
            </a:endParaRPr>
          </a:p>
          <a:p>
            <a:pPr algn="l" rtl="0">
              <a:buFont typeface="+mj-lt"/>
              <a:buAutoNum type="arabicPeriod" startAt="8"/>
            </a:pPr>
            <a:r>
              <a:rPr lang="en-GB" b="0" i="0" dirty="0">
                <a:solidFill>
                  <a:srgbClr val="242424"/>
                </a:solidFill>
                <a:effectLst/>
                <a:latin typeface="Segoe UI" panose="020B0502040204020203" pitchFamily="34" charset="0"/>
              </a:rPr>
              <a:t>Name one molecule that crosses the plasma membrane via facilitated diffusion  - large proteins , HCO</a:t>
            </a:r>
            <a:r>
              <a:rPr lang="en-GB" b="0" i="0" baseline="30000" dirty="0">
                <a:solidFill>
                  <a:srgbClr val="242424"/>
                </a:solidFill>
                <a:effectLst/>
                <a:latin typeface="Segoe UI" panose="020B0502040204020203" pitchFamily="34" charset="0"/>
              </a:rPr>
              <a:t>3-</a:t>
            </a:r>
            <a:r>
              <a:rPr lang="en-GB" b="0" i="0" dirty="0">
                <a:solidFill>
                  <a:srgbClr val="242424"/>
                </a:solidFill>
                <a:effectLst/>
                <a:latin typeface="Segoe UI" panose="020B0502040204020203" pitchFamily="34" charset="0"/>
              </a:rPr>
              <a:t>, Na+ , K+ , Cl-</a:t>
            </a:r>
          </a:p>
          <a:p>
            <a:pPr algn="l" rtl="0">
              <a:buFont typeface="+mj-lt"/>
              <a:buAutoNum type="arabicPeriod" startAt="8"/>
            </a:pPr>
            <a:endParaRPr lang="en-GB" b="0" i="0" dirty="0">
              <a:solidFill>
                <a:srgbClr val="242424"/>
              </a:solidFill>
              <a:effectLst/>
              <a:latin typeface="Segoe UI" panose="020B0502040204020203" pitchFamily="34" charset="0"/>
            </a:endParaRPr>
          </a:p>
          <a:p>
            <a:pPr algn="l" rtl="0" fontAlgn="base"/>
            <a:r>
              <a:rPr lang="en-GB" b="0" i="0" dirty="0">
                <a:solidFill>
                  <a:srgbClr val="242424"/>
                </a:solidFill>
                <a:effectLst/>
                <a:latin typeface="Segoe UI" panose="020B0502040204020203" pitchFamily="34" charset="0"/>
              </a:rPr>
              <a:t>9.  Water can cross the plasma membrane by moving between the phospholipids. But water also has a special channel it can use to enter the cell. Name this. Aquaporins</a:t>
            </a:r>
          </a:p>
          <a:p>
            <a:pPr algn="l" rtl="0" fontAlgn="base"/>
            <a:endParaRPr lang="en-GB" b="0" i="0" dirty="0">
              <a:solidFill>
                <a:srgbClr val="242424"/>
              </a:solidFill>
              <a:effectLst/>
              <a:latin typeface="Segoe UI" panose="020B0502040204020203" pitchFamily="34" charset="0"/>
            </a:endParaRPr>
          </a:p>
          <a:p>
            <a:pPr algn="l" rtl="0" fontAlgn="base"/>
            <a:r>
              <a:rPr lang="en-GB" b="0" i="0" dirty="0">
                <a:solidFill>
                  <a:srgbClr val="242424"/>
                </a:solidFill>
                <a:effectLst/>
                <a:latin typeface="Segoe UI" panose="020B0502040204020203" pitchFamily="34" charset="0"/>
              </a:rPr>
              <a:t>10. Why do fatty acid tails on phospholipids not face towards the aqueous cytosol inside the cell or aqueous external environment outside the cell?  They are hydrophobic </a:t>
            </a:r>
          </a:p>
        </p:txBody>
      </p:sp>
    </p:spTree>
    <p:extLst>
      <p:ext uri="{BB962C8B-B14F-4D97-AF65-F5344CB8AC3E}">
        <p14:creationId xmlns:p14="http://schemas.microsoft.com/office/powerpoint/2010/main" val="3956639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5EBC-0CC8-48F5-B8BD-12AE70EF0B5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F57AF27-1B4B-4EED-A93C-9D74BD76525C}"/>
              </a:ext>
            </a:extLst>
          </p:cNvPr>
          <p:cNvSpPr>
            <a:spLocks noGrp="1"/>
          </p:cNvSpPr>
          <p:nvPr>
            <p:ph idx="1"/>
          </p:nvPr>
        </p:nvSpPr>
        <p:spPr/>
        <p:txBody>
          <a:bodyPr/>
          <a:lstStyle/>
          <a:p>
            <a:endParaRPr lang="en-GB"/>
          </a:p>
        </p:txBody>
      </p:sp>
      <p:pic>
        <p:nvPicPr>
          <p:cNvPr id="2050" name="Picture 2" descr="See the source image">
            <a:extLst>
              <a:ext uri="{FF2B5EF4-FFF2-40B4-BE49-F238E27FC236}">
                <a16:creationId xmlns:a16="http://schemas.microsoft.com/office/drawing/2014/main" id="{F867560F-9BEC-4F9A-AC3B-61E207CFC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588"/>
            <a:ext cx="12192000" cy="6091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D5A8150-9EA3-465F-A078-1D2CFC3BCC7F}"/>
              </a:ext>
            </a:extLst>
          </p:cNvPr>
          <p:cNvSpPr/>
          <p:nvPr/>
        </p:nvSpPr>
        <p:spPr>
          <a:xfrm>
            <a:off x="43543" y="3596951"/>
            <a:ext cx="4005943" cy="3179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Q1 answers</a:t>
            </a:r>
          </a:p>
        </p:txBody>
      </p:sp>
      <p:sp>
        <p:nvSpPr>
          <p:cNvPr id="6" name="Rectangle 5">
            <a:extLst>
              <a:ext uri="{FF2B5EF4-FFF2-40B4-BE49-F238E27FC236}">
                <a16:creationId xmlns:a16="http://schemas.microsoft.com/office/drawing/2014/main" id="{3BD61C57-3DED-4721-B5D4-C276348F5569}"/>
              </a:ext>
            </a:extLst>
          </p:cNvPr>
          <p:cNvSpPr/>
          <p:nvPr/>
        </p:nvSpPr>
        <p:spPr>
          <a:xfrm>
            <a:off x="4093028" y="3596951"/>
            <a:ext cx="4005943" cy="3179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120937F-9201-4A35-B336-5380DA5797B6}"/>
              </a:ext>
            </a:extLst>
          </p:cNvPr>
          <p:cNvSpPr/>
          <p:nvPr/>
        </p:nvSpPr>
        <p:spPr>
          <a:xfrm>
            <a:off x="8226491" y="3596951"/>
            <a:ext cx="3884644" cy="3179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519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5EBC-0CC8-48F5-B8BD-12AE70EF0B5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F57AF27-1B4B-4EED-A93C-9D74BD76525C}"/>
              </a:ext>
            </a:extLst>
          </p:cNvPr>
          <p:cNvSpPr>
            <a:spLocks noGrp="1"/>
          </p:cNvSpPr>
          <p:nvPr>
            <p:ph idx="1"/>
          </p:nvPr>
        </p:nvSpPr>
        <p:spPr/>
        <p:txBody>
          <a:bodyPr/>
          <a:lstStyle/>
          <a:p>
            <a:endParaRPr lang="en-GB"/>
          </a:p>
        </p:txBody>
      </p:sp>
      <p:pic>
        <p:nvPicPr>
          <p:cNvPr id="2050" name="Picture 2" descr="See the source image">
            <a:extLst>
              <a:ext uri="{FF2B5EF4-FFF2-40B4-BE49-F238E27FC236}">
                <a16:creationId xmlns:a16="http://schemas.microsoft.com/office/drawing/2014/main" id="{F867560F-9BEC-4F9A-AC3B-61E207CFC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588"/>
            <a:ext cx="12192000" cy="609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44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A66350-864B-4DC3-A9B7-1718C8EE4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91" t="7568" r="37083" b="6873"/>
          <a:stretch/>
        </p:blipFill>
        <p:spPr bwMode="auto">
          <a:xfrm rot="5400000">
            <a:off x="7119481" y="-1003246"/>
            <a:ext cx="3817757" cy="632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ee the source image">
            <a:extLst>
              <a:ext uri="{FF2B5EF4-FFF2-40B4-BE49-F238E27FC236}">
                <a16:creationId xmlns:a16="http://schemas.microsoft.com/office/drawing/2014/main" id="{77E69388-FC33-4636-8449-692DA2DCA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84" y="251516"/>
            <a:ext cx="5427073" cy="3684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FC044D-306C-4491-B7D6-73ACCE27ECEA}"/>
              </a:ext>
            </a:extLst>
          </p:cNvPr>
          <p:cNvSpPr txBox="1"/>
          <p:nvPr/>
        </p:nvSpPr>
        <p:spPr>
          <a:xfrm>
            <a:off x="0" y="4105700"/>
            <a:ext cx="12192000" cy="2492990"/>
          </a:xfrm>
          <a:prstGeom prst="rect">
            <a:avLst/>
          </a:prstGeom>
          <a:noFill/>
        </p:spPr>
        <p:txBody>
          <a:bodyPr wrap="square" rtlCol="0">
            <a:spAutoFit/>
          </a:bodyPr>
          <a:lstStyle/>
          <a:p>
            <a:pPr>
              <a:lnSpc>
                <a:spcPct val="150000"/>
              </a:lnSpc>
            </a:pPr>
            <a:r>
              <a:rPr lang="en-GB" sz="2300" dirty="0">
                <a:latin typeface="Corbel" panose="020B0503020204020204" pitchFamily="34" charset="0"/>
              </a:rPr>
              <a:t>2. Which microscope has been used to produce these images?</a:t>
            </a:r>
          </a:p>
          <a:p>
            <a:pPr>
              <a:lnSpc>
                <a:spcPct val="150000"/>
              </a:lnSpc>
            </a:pPr>
            <a:r>
              <a:rPr lang="en-GB" sz="2300" b="1" dirty="0">
                <a:solidFill>
                  <a:srgbClr val="00B0F0"/>
                </a:solidFill>
                <a:latin typeface="Corbel" panose="020B0503020204020204" pitchFamily="34" charset="0"/>
              </a:rPr>
              <a:t>Electron microscope (scanning electron microscope)</a:t>
            </a:r>
          </a:p>
          <a:p>
            <a:pPr>
              <a:lnSpc>
                <a:spcPct val="150000"/>
              </a:lnSpc>
            </a:pPr>
            <a:r>
              <a:rPr lang="en-GB" sz="2300" dirty="0">
                <a:latin typeface="Corbel" panose="020B0503020204020204" pitchFamily="34" charset="0"/>
              </a:rPr>
              <a:t>3. How would you describe the appearance of the cell in image b?</a:t>
            </a:r>
          </a:p>
          <a:p>
            <a:pPr>
              <a:lnSpc>
                <a:spcPct val="150000"/>
              </a:lnSpc>
            </a:pPr>
            <a:r>
              <a:rPr lang="en-GB" sz="2300" b="1" dirty="0">
                <a:solidFill>
                  <a:srgbClr val="00B0F0"/>
                </a:solidFill>
                <a:highlight>
                  <a:srgbClr val="FFFF00"/>
                </a:highlight>
                <a:latin typeface="Corbel" panose="020B0503020204020204" pitchFamily="34" charset="0"/>
              </a:rPr>
              <a:t>Crenated</a:t>
            </a:r>
            <a:r>
              <a:rPr lang="en-GB" sz="2300" b="1" dirty="0">
                <a:solidFill>
                  <a:srgbClr val="00B0F0"/>
                </a:solidFill>
                <a:latin typeface="Corbel" panose="020B0503020204020204" pitchFamily="34" charset="0"/>
              </a:rPr>
              <a:t> -  the formation of uneven notched corners on cells caused by osmosis water loss</a:t>
            </a:r>
          </a:p>
          <a:p>
            <a:endParaRPr lang="en-GB" dirty="0"/>
          </a:p>
        </p:txBody>
      </p:sp>
      <p:sp>
        <p:nvSpPr>
          <p:cNvPr id="3" name="TextBox 2">
            <a:extLst>
              <a:ext uri="{FF2B5EF4-FFF2-40B4-BE49-F238E27FC236}">
                <a16:creationId xmlns:a16="http://schemas.microsoft.com/office/drawing/2014/main" id="{2D84EACB-D1A1-43BF-A040-668CAEDBF603}"/>
              </a:ext>
            </a:extLst>
          </p:cNvPr>
          <p:cNvSpPr txBox="1"/>
          <p:nvPr/>
        </p:nvSpPr>
        <p:spPr>
          <a:xfrm>
            <a:off x="6203976" y="28829"/>
            <a:ext cx="457912" cy="369332"/>
          </a:xfrm>
          <a:prstGeom prst="rect">
            <a:avLst/>
          </a:prstGeom>
          <a:noFill/>
        </p:spPr>
        <p:txBody>
          <a:bodyPr wrap="square" rtlCol="0">
            <a:spAutoFit/>
          </a:bodyPr>
          <a:lstStyle/>
          <a:p>
            <a:r>
              <a:rPr lang="en-GB" dirty="0"/>
              <a:t>b</a:t>
            </a:r>
          </a:p>
        </p:txBody>
      </p:sp>
      <p:sp>
        <p:nvSpPr>
          <p:cNvPr id="6" name="TextBox 5">
            <a:extLst>
              <a:ext uri="{FF2B5EF4-FFF2-40B4-BE49-F238E27FC236}">
                <a16:creationId xmlns:a16="http://schemas.microsoft.com/office/drawing/2014/main" id="{70094546-2E76-47A4-A8B5-4D54AE70A54C}"/>
              </a:ext>
            </a:extLst>
          </p:cNvPr>
          <p:cNvSpPr txBox="1"/>
          <p:nvPr/>
        </p:nvSpPr>
        <p:spPr>
          <a:xfrm>
            <a:off x="318991" y="-154243"/>
            <a:ext cx="457912" cy="369332"/>
          </a:xfrm>
          <a:prstGeom prst="rect">
            <a:avLst/>
          </a:prstGeom>
          <a:noFill/>
        </p:spPr>
        <p:txBody>
          <a:bodyPr wrap="square" rtlCol="0">
            <a:spAutoFit/>
          </a:bodyPr>
          <a:lstStyle/>
          <a:p>
            <a:r>
              <a:rPr lang="en-GB" dirty="0"/>
              <a:t>a</a:t>
            </a:r>
          </a:p>
        </p:txBody>
      </p:sp>
    </p:spTree>
    <p:extLst>
      <p:ext uri="{BB962C8B-B14F-4D97-AF65-F5344CB8AC3E}">
        <p14:creationId xmlns:p14="http://schemas.microsoft.com/office/powerpoint/2010/main" val="3469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3D28CC-5E81-42FE-8EB1-539B33415CE2}"/>
              </a:ext>
            </a:extLst>
          </p:cNvPr>
          <p:cNvSpPr>
            <a:spLocks noGrp="1"/>
          </p:cNvSpPr>
          <p:nvPr>
            <p:ph idx="1"/>
          </p:nvPr>
        </p:nvSpPr>
        <p:spPr>
          <a:xfrm>
            <a:off x="838200" y="1415078"/>
            <a:ext cx="10515600" cy="4351338"/>
          </a:xfrm>
        </p:spPr>
        <p:txBody>
          <a:bodyPr>
            <a:normAutofit/>
          </a:bodyPr>
          <a:lstStyle/>
          <a:p>
            <a:pPr marL="0" indent="0" algn="ctr">
              <a:buNone/>
            </a:pPr>
            <a:r>
              <a:rPr lang="en-GB" sz="6600" dirty="0"/>
              <a:t>Hypertonic</a:t>
            </a:r>
          </a:p>
          <a:p>
            <a:pPr marL="0" indent="0" algn="ctr">
              <a:buNone/>
            </a:pPr>
            <a:endParaRPr lang="en-GB" sz="6600" dirty="0"/>
          </a:p>
          <a:p>
            <a:pPr marL="0" indent="0" algn="ctr">
              <a:buNone/>
            </a:pPr>
            <a:r>
              <a:rPr lang="en-GB" sz="6600" dirty="0"/>
              <a:t>Hypotonic</a:t>
            </a:r>
          </a:p>
        </p:txBody>
      </p:sp>
    </p:spTree>
    <p:extLst>
      <p:ext uri="{BB962C8B-B14F-4D97-AF65-F5344CB8AC3E}">
        <p14:creationId xmlns:p14="http://schemas.microsoft.com/office/powerpoint/2010/main" val="161201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cells">
            <a:extLst>
              <a:ext uri="{FF2B5EF4-FFF2-40B4-BE49-F238E27FC236}">
                <a16:creationId xmlns:a16="http://schemas.microsoft.com/office/drawing/2014/main" id="{B7ABFB43-E078-44BA-A7AD-C1895BC66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46" y="1080944"/>
            <a:ext cx="9144000" cy="526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Text Box 6">
            <a:extLst>
              <a:ext uri="{FF2B5EF4-FFF2-40B4-BE49-F238E27FC236}">
                <a16:creationId xmlns:a16="http://schemas.microsoft.com/office/drawing/2014/main" id="{04A3654B-FF25-4FE6-BE27-4213352B551C}"/>
              </a:ext>
            </a:extLst>
          </p:cNvPr>
          <p:cNvSpPr txBox="1">
            <a:spLocks noChangeArrowheads="1"/>
          </p:cNvSpPr>
          <p:nvPr/>
        </p:nvSpPr>
        <p:spPr bwMode="auto">
          <a:xfrm>
            <a:off x="10106889" y="1850123"/>
            <a:ext cx="1967347" cy="203132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b="1" dirty="0">
                <a:solidFill>
                  <a:schemeClr val="accent1"/>
                </a:solidFill>
              </a:rPr>
              <a:t>Remember if you are </a:t>
            </a:r>
            <a:r>
              <a:rPr lang="en-GB" altLang="en-US" sz="1800" b="1" dirty="0">
                <a:solidFill>
                  <a:srgbClr val="FF0000"/>
                </a:solidFill>
              </a:rPr>
              <a:t>hyper </a:t>
            </a:r>
            <a:r>
              <a:rPr lang="en-GB" altLang="en-US" sz="1800" b="1" dirty="0">
                <a:solidFill>
                  <a:schemeClr val="accent1"/>
                </a:solidFill>
              </a:rPr>
              <a:t>you are a bit crazy (</a:t>
            </a:r>
            <a:r>
              <a:rPr lang="en-GB" altLang="en-US" sz="1800" b="1" dirty="0">
                <a:solidFill>
                  <a:srgbClr val="FF0000"/>
                </a:solidFill>
              </a:rPr>
              <a:t>high</a:t>
            </a:r>
            <a:r>
              <a:rPr lang="en-GB" altLang="en-US" sz="1800" b="1" dirty="0">
                <a:solidFill>
                  <a:schemeClr val="accent1"/>
                </a:solidFill>
              </a:rPr>
              <a:t>), therefore </a:t>
            </a:r>
            <a:r>
              <a:rPr lang="en-GB" altLang="en-US" sz="1800" b="1" dirty="0">
                <a:solidFill>
                  <a:schemeClr val="accent4"/>
                </a:solidFill>
              </a:rPr>
              <a:t>hypo</a:t>
            </a:r>
            <a:r>
              <a:rPr lang="en-GB" altLang="en-US" sz="1800" b="1" dirty="0">
                <a:solidFill>
                  <a:schemeClr val="accent1"/>
                </a:solidFill>
              </a:rPr>
              <a:t> must be the opposite (</a:t>
            </a:r>
            <a:r>
              <a:rPr lang="en-GB" altLang="en-US" sz="1800" b="1" dirty="0">
                <a:solidFill>
                  <a:schemeClr val="accent4"/>
                </a:solidFill>
              </a:rPr>
              <a:t>low</a:t>
            </a:r>
            <a:r>
              <a:rPr lang="en-GB" altLang="en-US" sz="1800" b="1" dirty="0">
                <a:solidFill>
                  <a:schemeClr val="accent1"/>
                </a:solidFill>
              </a:rPr>
              <a:t>).</a:t>
            </a:r>
          </a:p>
        </p:txBody>
      </p:sp>
      <p:sp>
        <p:nvSpPr>
          <p:cNvPr id="4100" name="TextBox 1">
            <a:extLst>
              <a:ext uri="{FF2B5EF4-FFF2-40B4-BE49-F238E27FC236}">
                <a16:creationId xmlns:a16="http://schemas.microsoft.com/office/drawing/2014/main" id="{CB1D3B20-4E6D-485F-8366-CF88D8E119C0}"/>
              </a:ext>
            </a:extLst>
          </p:cNvPr>
          <p:cNvSpPr txBox="1">
            <a:spLocks noChangeArrowheads="1"/>
          </p:cNvSpPr>
          <p:nvPr/>
        </p:nvSpPr>
        <p:spPr bwMode="auto">
          <a:xfrm>
            <a:off x="533400" y="442407"/>
            <a:ext cx="8763000" cy="400050"/>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highlight>
                  <a:srgbClr val="FFFF00"/>
                </a:highlight>
              </a:rPr>
              <a:t>Hypo, hyper </a:t>
            </a:r>
            <a:r>
              <a:rPr lang="en-US" altLang="en-US" sz="2000" dirty="0">
                <a:highlight>
                  <a:srgbClr val="FFFF00"/>
                </a:highlight>
              </a:rPr>
              <a:t>and</a:t>
            </a:r>
            <a:r>
              <a:rPr lang="en-US" altLang="en-US" sz="2000" b="1" dirty="0">
                <a:highlight>
                  <a:srgbClr val="FFFF00"/>
                </a:highlight>
              </a:rPr>
              <a:t> iso</a:t>
            </a:r>
            <a:r>
              <a:rPr lang="en-US" altLang="en-US" sz="2000" dirty="0">
                <a:highlight>
                  <a:srgbClr val="FFFF00"/>
                </a:highlight>
              </a:rPr>
              <a:t> refer to the </a:t>
            </a:r>
            <a:r>
              <a:rPr lang="en-US" altLang="en-US" sz="2000" b="1" dirty="0">
                <a:highlight>
                  <a:srgbClr val="FFFF00"/>
                </a:highlight>
              </a:rPr>
              <a:t>solution concentration</a:t>
            </a:r>
            <a:endParaRPr lang="en-GB" altLang="en-US" sz="2000" b="1" dirty="0">
              <a:highlight>
                <a:srgbClr val="FFFF00"/>
              </a:highlight>
            </a:endParaRPr>
          </a:p>
        </p:txBody>
      </p:sp>
      <p:sp>
        <p:nvSpPr>
          <p:cNvPr id="6" name="TextBox 5">
            <a:extLst>
              <a:ext uri="{FF2B5EF4-FFF2-40B4-BE49-F238E27FC236}">
                <a16:creationId xmlns:a16="http://schemas.microsoft.com/office/drawing/2014/main" id="{027868CB-E2EC-4A35-8756-111C951A79E3}"/>
              </a:ext>
            </a:extLst>
          </p:cNvPr>
          <p:cNvSpPr txBox="1"/>
          <p:nvPr/>
        </p:nvSpPr>
        <p:spPr>
          <a:xfrm>
            <a:off x="248817" y="6363180"/>
            <a:ext cx="11694366" cy="369332"/>
          </a:xfrm>
          <a:prstGeom prst="rect">
            <a:avLst/>
          </a:prstGeom>
          <a:noFill/>
        </p:spPr>
        <p:txBody>
          <a:bodyPr wrap="square">
            <a:spAutoFit/>
          </a:bodyPr>
          <a:lstStyle/>
          <a:p>
            <a:r>
              <a:rPr lang="en-GB" b="0" i="1" dirty="0">
                <a:solidFill>
                  <a:srgbClr val="444444"/>
                </a:solidFill>
                <a:effectLst/>
                <a:latin typeface="Roboto" panose="02000000000000000000" pitchFamily="2" charset="0"/>
              </a:rPr>
              <a:t>*Crenated red cells have changed from a disc shape to spheres covered with short, sharply pointed projections</a:t>
            </a:r>
            <a:endParaRPr lang="en-GB" i="1" dirty="0"/>
          </a:p>
        </p:txBody>
      </p:sp>
      <p:sp>
        <p:nvSpPr>
          <p:cNvPr id="3" name="TextBox 2">
            <a:extLst>
              <a:ext uri="{FF2B5EF4-FFF2-40B4-BE49-F238E27FC236}">
                <a16:creationId xmlns:a16="http://schemas.microsoft.com/office/drawing/2014/main" id="{09C103A6-7047-4EEA-BF54-3C11E2A38D02}"/>
              </a:ext>
            </a:extLst>
          </p:cNvPr>
          <p:cNvSpPr txBox="1"/>
          <p:nvPr/>
        </p:nvSpPr>
        <p:spPr>
          <a:xfrm>
            <a:off x="7601339" y="62204"/>
            <a:ext cx="4422709" cy="1015663"/>
          </a:xfrm>
          <a:prstGeom prst="rect">
            <a:avLst/>
          </a:prstGeom>
          <a:noFill/>
        </p:spPr>
        <p:txBody>
          <a:bodyPr wrap="square" rtlCol="0">
            <a:spAutoFit/>
          </a:bodyPr>
          <a:lstStyle/>
          <a:p>
            <a:r>
              <a:rPr lang="en-GB" sz="2000" dirty="0">
                <a:solidFill>
                  <a:srgbClr val="FF0000"/>
                </a:solidFill>
              </a:rPr>
              <a:t>Task: Add water potential to each diagram. Lets do the first together.</a:t>
            </a:r>
          </a:p>
          <a:p>
            <a:r>
              <a:rPr lang="en-GB" sz="2000" dirty="0">
                <a:solidFill>
                  <a:srgbClr val="FF0000"/>
                </a:solidFill>
              </a:rPr>
              <a:t>Which is more negative?</a:t>
            </a:r>
          </a:p>
        </p:txBody>
      </p:sp>
      <p:sp>
        <p:nvSpPr>
          <p:cNvPr id="4" name="TextBox 3">
            <a:extLst>
              <a:ext uri="{FF2B5EF4-FFF2-40B4-BE49-F238E27FC236}">
                <a16:creationId xmlns:a16="http://schemas.microsoft.com/office/drawing/2014/main" id="{BD3CE4D2-3D78-4B5C-83E0-A025339874E0}"/>
              </a:ext>
            </a:extLst>
          </p:cNvPr>
          <p:cNvSpPr txBox="1"/>
          <p:nvPr/>
        </p:nvSpPr>
        <p:spPr>
          <a:xfrm>
            <a:off x="0" y="-65993"/>
            <a:ext cx="2848280" cy="646331"/>
          </a:xfrm>
          <a:prstGeom prst="rect">
            <a:avLst/>
          </a:prstGeom>
          <a:noFill/>
        </p:spPr>
        <p:txBody>
          <a:bodyPr wrap="none" rtlCol="0">
            <a:spAutoFit/>
          </a:bodyPr>
          <a:lstStyle/>
          <a:p>
            <a:r>
              <a:rPr lang="en-GB" dirty="0"/>
              <a:t>HWP = High water potential </a:t>
            </a:r>
          </a:p>
          <a:p>
            <a:r>
              <a:rPr lang="en-GB" dirty="0"/>
              <a:t>LWP = Low water potential </a:t>
            </a:r>
          </a:p>
        </p:txBody>
      </p:sp>
      <p:sp>
        <p:nvSpPr>
          <p:cNvPr id="5" name="TextBox 4">
            <a:extLst>
              <a:ext uri="{FF2B5EF4-FFF2-40B4-BE49-F238E27FC236}">
                <a16:creationId xmlns:a16="http://schemas.microsoft.com/office/drawing/2014/main" id="{3FFDF6AA-19C0-495D-B6DA-31A2BF0BA6E7}"/>
              </a:ext>
            </a:extLst>
          </p:cNvPr>
          <p:cNvSpPr txBox="1"/>
          <p:nvPr/>
        </p:nvSpPr>
        <p:spPr>
          <a:xfrm>
            <a:off x="1548882" y="1548882"/>
            <a:ext cx="663964" cy="369332"/>
          </a:xfrm>
          <a:prstGeom prst="rect">
            <a:avLst/>
          </a:prstGeom>
          <a:noFill/>
        </p:spPr>
        <p:txBody>
          <a:bodyPr wrap="none" rtlCol="0">
            <a:spAutoFit/>
          </a:bodyPr>
          <a:lstStyle/>
          <a:p>
            <a:r>
              <a:rPr lang="en-GB" b="1" dirty="0">
                <a:solidFill>
                  <a:srgbClr val="FF0000"/>
                </a:solidFill>
              </a:rPr>
              <a:t>HWP</a:t>
            </a:r>
          </a:p>
        </p:txBody>
      </p:sp>
      <p:sp>
        <p:nvSpPr>
          <p:cNvPr id="10" name="TextBox 9">
            <a:extLst>
              <a:ext uri="{FF2B5EF4-FFF2-40B4-BE49-F238E27FC236}">
                <a16:creationId xmlns:a16="http://schemas.microsoft.com/office/drawing/2014/main" id="{142AE3F0-55AA-4EC8-8C61-5B3D4C7EC28E}"/>
              </a:ext>
            </a:extLst>
          </p:cNvPr>
          <p:cNvSpPr txBox="1"/>
          <p:nvPr/>
        </p:nvSpPr>
        <p:spPr>
          <a:xfrm>
            <a:off x="2516298" y="2018523"/>
            <a:ext cx="603050" cy="369332"/>
          </a:xfrm>
          <a:prstGeom prst="rect">
            <a:avLst/>
          </a:prstGeom>
          <a:noFill/>
        </p:spPr>
        <p:txBody>
          <a:bodyPr wrap="none" rtlCol="0">
            <a:spAutoFit/>
          </a:bodyPr>
          <a:lstStyle/>
          <a:p>
            <a:r>
              <a:rPr lang="en-GB" b="1" dirty="0">
                <a:solidFill>
                  <a:srgbClr val="FF0000"/>
                </a:solidFill>
              </a:rPr>
              <a:t>LWP</a:t>
            </a:r>
          </a:p>
        </p:txBody>
      </p:sp>
      <p:cxnSp>
        <p:nvCxnSpPr>
          <p:cNvPr id="7" name="Straight Connector 6">
            <a:extLst>
              <a:ext uri="{FF2B5EF4-FFF2-40B4-BE49-F238E27FC236}">
                <a16:creationId xmlns:a16="http://schemas.microsoft.com/office/drawing/2014/main" id="{E1A38057-79CF-4C5E-8550-8916C8BD43AE}"/>
              </a:ext>
            </a:extLst>
          </p:cNvPr>
          <p:cNvCxnSpPr/>
          <p:nvPr/>
        </p:nvCxnSpPr>
        <p:spPr>
          <a:xfrm>
            <a:off x="6985518" y="1077867"/>
            <a:ext cx="0" cy="519230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D2266BC-75EF-4204-8C11-9A3971EF4598}"/>
              </a:ext>
            </a:extLst>
          </p:cNvPr>
          <p:cNvSpPr txBox="1"/>
          <p:nvPr/>
        </p:nvSpPr>
        <p:spPr>
          <a:xfrm>
            <a:off x="4369234" y="1539552"/>
            <a:ext cx="744499" cy="369332"/>
          </a:xfrm>
          <a:prstGeom prst="rect">
            <a:avLst/>
          </a:prstGeom>
          <a:noFill/>
        </p:spPr>
        <p:txBody>
          <a:bodyPr wrap="none" rtlCol="0">
            <a:spAutoFit/>
          </a:bodyPr>
          <a:lstStyle/>
          <a:p>
            <a:r>
              <a:rPr lang="en-GB" b="1" dirty="0">
                <a:solidFill>
                  <a:srgbClr val="FF0000"/>
                </a:solidFill>
              </a:rPr>
              <a:t>SAME</a:t>
            </a:r>
          </a:p>
        </p:txBody>
      </p:sp>
      <p:sp>
        <p:nvSpPr>
          <p:cNvPr id="15" name="TextBox 14">
            <a:extLst>
              <a:ext uri="{FF2B5EF4-FFF2-40B4-BE49-F238E27FC236}">
                <a16:creationId xmlns:a16="http://schemas.microsoft.com/office/drawing/2014/main" id="{5A8A7F87-AFB3-46D6-AB34-E916C726F7A7}"/>
              </a:ext>
            </a:extLst>
          </p:cNvPr>
          <p:cNvSpPr txBox="1"/>
          <p:nvPr/>
        </p:nvSpPr>
        <p:spPr>
          <a:xfrm>
            <a:off x="5336650" y="2009193"/>
            <a:ext cx="744499" cy="369332"/>
          </a:xfrm>
          <a:prstGeom prst="rect">
            <a:avLst/>
          </a:prstGeom>
          <a:noFill/>
        </p:spPr>
        <p:txBody>
          <a:bodyPr wrap="none" rtlCol="0">
            <a:spAutoFit/>
          </a:bodyPr>
          <a:lstStyle/>
          <a:p>
            <a:r>
              <a:rPr lang="en-GB" b="1" dirty="0">
                <a:solidFill>
                  <a:srgbClr val="FF0000"/>
                </a:solidFill>
              </a:rPr>
              <a:t>SAME</a:t>
            </a:r>
          </a:p>
        </p:txBody>
      </p:sp>
      <p:sp>
        <p:nvSpPr>
          <p:cNvPr id="16" name="TextBox 15">
            <a:extLst>
              <a:ext uri="{FF2B5EF4-FFF2-40B4-BE49-F238E27FC236}">
                <a16:creationId xmlns:a16="http://schemas.microsoft.com/office/drawing/2014/main" id="{A41E9438-3E29-4A49-A5E2-AF94255D426F}"/>
              </a:ext>
            </a:extLst>
          </p:cNvPr>
          <p:cNvSpPr txBox="1"/>
          <p:nvPr/>
        </p:nvSpPr>
        <p:spPr>
          <a:xfrm>
            <a:off x="7137919" y="1539552"/>
            <a:ext cx="603050" cy="369332"/>
          </a:xfrm>
          <a:prstGeom prst="rect">
            <a:avLst/>
          </a:prstGeom>
          <a:noFill/>
        </p:spPr>
        <p:txBody>
          <a:bodyPr wrap="none" rtlCol="0">
            <a:spAutoFit/>
          </a:bodyPr>
          <a:lstStyle/>
          <a:p>
            <a:r>
              <a:rPr lang="en-GB" b="1" dirty="0">
                <a:solidFill>
                  <a:srgbClr val="FF0000"/>
                </a:solidFill>
              </a:rPr>
              <a:t>LWP</a:t>
            </a:r>
          </a:p>
        </p:txBody>
      </p:sp>
      <p:sp>
        <p:nvSpPr>
          <p:cNvPr id="17" name="TextBox 16">
            <a:extLst>
              <a:ext uri="{FF2B5EF4-FFF2-40B4-BE49-F238E27FC236}">
                <a16:creationId xmlns:a16="http://schemas.microsoft.com/office/drawing/2014/main" id="{D5720853-96E7-4A23-922A-177A964F8394}"/>
              </a:ext>
            </a:extLst>
          </p:cNvPr>
          <p:cNvSpPr txBox="1"/>
          <p:nvPr/>
        </p:nvSpPr>
        <p:spPr>
          <a:xfrm>
            <a:off x="8157002" y="2070748"/>
            <a:ext cx="558166" cy="307777"/>
          </a:xfrm>
          <a:prstGeom prst="rect">
            <a:avLst/>
          </a:prstGeom>
          <a:noFill/>
        </p:spPr>
        <p:txBody>
          <a:bodyPr wrap="none" rtlCol="0">
            <a:spAutoFit/>
          </a:bodyPr>
          <a:lstStyle/>
          <a:p>
            <a:r>
              <a:rPr lang="en-GB" sz="1400" b="1" dirty="0">
                <a:solidFill>
                  <a:srgbClr val="FF0000"/>
                </a:solidFill>
              </a:rPr>
              <a:t>HWP</a:t>
            </a:r>
          </a:p>
        </p:txBody>
      </p:sp>
      <p:sp>
        <p:nvSpPr>
          <p:cNvPr id="18" name="TextBox 17">
            <a:extLst>
              <a:ext uri="{FF2B5EF4-FFF2-40B4-BE49-F238E27FC236}">
                <a16:creationId xmlns:a16="http://schemas.microsoft.com/office/drawing/2014/main" id="{A8B69960-9B92-427B-9A10-F6EFE0028CE4}"/>
              </a:ext>
            </a:extLst>
          </p:cNvPr>
          <p:cNvSpPr txBox="1"/>
          <p:nvPr/>
        </p:nvSpPr>
        <p:spPr>
          <a:xfrm>
            <a:off x="1595535" y="4030614"/>
            <a:ext cx="663964" cy="369332"/>
          </a:xfrm>
          <a:prstGeom prst="rect">
            <a:avLst/>
          </a:prstGeom>
          <a:noFill/>
        </p:spPr>
        <p:txBody>
          <a:bodyPr wrap="none" rtlCol="0">
            <a:spAutoFit/>
          </a:bodyPr>
          <a:lstStyle/>
          <a:p>
            <a:r>
              <a:rPr lang="en-GB" b="1" dirty="0">
                <a:solidFill>
                  <a:srgbClr val="FF0000"/>
                </a:solidFill>
              </a:rPr>
              <a:t>HWP</a:t>
            </a:r>
          </a:p>
        </p:txBody>
      </p:sp>
      <p:sp>
        <p:nvSpPr>
          <p:cNvPr id="19" name="TextBox 18">
            <a:extLst>
              <a:ext uri="{FF2B5EF4-FFF2-40B4-BE49-F238E27FC236}">
                <a16:creationId xmlns:a16="http://schemas.microsoft.com/office/drawing/2014/main" id="{24784EC0-9BE5-467A-BDD6-D336D9E3E4A7}"/>
              </a:ext>
            </a:extLst>
          </p:cNvPr>
          <p:cNvSpPr txBox="1"/>
          <p:nvPr/>
        </p:nvSpPr>
        <p:spPr>
          <a:xfrm>
            <a:off x="2562951" y="4500255"/>
            <a:ext cx="603050" cy="369332"/>
          </a:xfrm>
          <a:prstGeom prst="rect">
            <a:avLst/>
          </a:prstGeom>
          <a:noFill/>
        </p:spPr>
        <p:txBody>
          <a:bodyPr wrap="none" rtlCol="0">
            <a:spAutoFit/>
          </a:bodyPr>
          <a:lstStyle/>
          <a:p>
            <a:r>
              <a:rPr lang="en-GB" b="1" dirty="0">
                <a:solidFill>
                  <a:srgbClr val="FF0000"/>
                </a:solidFill>
              </a:rPr>
              <a:t>LWP</a:t>
            </a:r>
          </a:p>
        </p:txBody>
      </p:sp>
      <p:sp>
        <p:nvSpPr>
          <p:cNvPr id="20" name="TextBox 19">
            <a:extLst>
              <a:ext uri="{FF2B5EF4-FFF2-40B4-BE49-F238E27FC236}">
                <a16:creationId xmlns:a16="http://schemas.microsoft.com/office/drawing/2014/main" id="{F2DB41E3-0FC4-4FB2-9CD8-7DD534F3779F}"/>
              </a:ext>
            </a:extLst>
          </p:cNvPr>
          <p:cNvSpPr txBox="1"/>
          <p:nvPr/>
        </p:nvSpPr>
        <p:spPr>
          <a:xfrm>
            <a:off x="4369234" y="4039297"/>
            <a:ext cx="692818" cy="369332"/>
          </a:xfrm>
          <a:prstGeom prst="rect">
            <a:avLst/>
          </a:prstGeom>
          <a:noFill/>
        </p:spPr>
        <p:txBody>
          <a:bodyPr wrap="none" rtlCol="0">
            <a:spAutoFit/>
          </a:bodyPr>
          <a:lstStyle/>
          <a:p>
            <a:r>
              <a:rPr lang="en-GB" b="1" dirty="0">
                <a:solidFill>
                  <a:srgbClr val="FF0000"/>
                </a:solidFill>
              </a:rPr>
              <a:t>same</a:t>
            </a:r>
          </a:p>
        </p:txBody>
      </p:sp>
      <p:sp>
        <p:nvSpPr>
          <p:cNvPr id="21" name="TextBox 20">
            <a:extLst>
              <a:ext uri="{FF2B5EF4-FFF2-40B4-BE49-F238E27FC236}">
                <a16:creationId xmlns:a16="http://schemas.microsoft.com/office/drawing/2014/main" id="{7B31A0E1-2F39-471D-8D26-375A9E179772}"/>
              </a:ext>
            </a:extLst>
          </p:cNvPr>
          <p:cNvSpPr txBox="1"/>
          <p:nvPr/>
        </p:nvSpPr>
        <p:spPr>
          <a:xfrm>
            <a:off x="5336650" y="4508938"/>
            <a:ext cx="692818" cy="369332"/>
          </a:xfrm>
          <a:prstGeom prst="rect">
            <a:avLst/>
          </a:prstGeom>
          <a:noFill/>
        </p:spPr>
        <p:txBody>
          <a:bodyPr wrap="none" rtlCol="0">
            <a:spAutoFit/>
          </a:bodyPr>
          <a:lstStyle/>
          <a:p>
            <a:r>
              <a:rPr lang="en-GB" b="1" dirty="0">
                <a:solidFill>
                  <a:srgbClr val="FF0000"/>
                </a:solidFill>
              </a:rPr>
              <a:t>same</a:t>
            </a:r>
          </a:p>
        </p:txBody>
      </p:sp>
      <p:sp>
        <p:nvSpPr>
          <p:cNvPr id="22" name="TextBox 21">
            <a:extLst>
              <a:ext uri="{FF2B5EF4-FFF2-40B4-BE49-F238E27FC236}">
                <a16:creationId xmlns:a16="http://schemas.microsoft.com/office/drawing/2014/main" id="{043AF67C-093C-4A76-90B1-3A382186608E}"/>
              </a:ext>
            </a:extLst>
          </p:cNvPr>
          <p:cNvSpPr txBox="1"/>
          <p:nvPr/>
        </p:nvSpPr>
        <p:spPr>
          <a:xfrm>
            <a:off x="7137919" y="4030614"/>
            <a:ext cx="603050" cy="369332"/>
          </a:xfrm>
          <a:prstGeom prst="rect">
            <a:avLst/>
          </a:prstGeom>
          <a:noFill/>
        </p:spPr>
        <p:txBody>
          <a:bodyPr wrap="none" rtlCol="0">
            <a:spAutoFit/>
          </a:bodyPr>
          <a:lstStyle/>
          <a:p>
            <a:r>
              <a:rPr lang="en-GB" b="1" dirty="0">
                <a:solidFill>
                  <a:srgbClr val="FF0000"/>
                </a:solidFill>
              </a:rPr>
              <a:t>LWP</a:t>
            </a:r>
          </a:p>
        </p:txBody>
      </p:sp>
      <p:sp>
        <p:nvSpPr>
          <p:cNvPr id="23" name="TextBox 22">
            <a:extLst>
              <a:ext uri="{FF2B5EF4-FFF2-40B4-BE49-F238E27FC236}">
                <a16:creationId xmlns:a16="http://schemas.microsoft.com/office/drawing/2014/main" id="{628774BF-B782-469F-B49C-2FC75055E587}"/>
              </a:ext>
            </a:extLst>
          </p:cNvPr>
          <p:cNvSpPr txBox="1"/>
          <p:nvPr/>
        </p:nvSpPr>
        <p:spPr>
          <a:xfrm>
            <a:off x="8105335" y="4500255"/>
            <a:ext cx="663964" cy="369332"/>
          </a:xfrm>
          <a:prstGeom prst="rect">
            <a:avLst/>
          </a:prstGeom>
          <a:noFill/>
        </p:spPr>
        <p:txBody>
          <a:bodyPr wrap="none" rtlCol="0">
            <a:spAutoFit/>
          </a:bodyPr>
          <a:lstStyle/>
          <a:p>
            <a:r>
              <a:rPr lang="en-GB" b="1" dirty="0">
                <a:solidFill>
                  <a:srgbClr val="FF0000"/>
                </a:solidFill>
              </a:rPr>
              <a:t>HWP</a:t>
            </a:r>
          </a:p>
        </p:txBody>
      </p:sp>
    </p:spTree>
    <p:extLst>
      <p:ext uri="{BB962C8B-B14F-4D97-AF65-F5344CB8AC3E}">
        <p14:creationId xmlns:p14="http://schemas.microsoft.com/office/powerpoint/2010/main" val="18449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EA4-D174-4041-A155-365C99C5075E}"/>
              </a:ext>
            </a:extLst>
          </p:cNvPr>
          <p:cNvSpPr>
            <a:spLocks noGrp="1"/>
          </p:cNvSpPr>
          <p:nvPr>
            <p:ph type="title"/>
          </p:nvPr>
        </p:nvSpPr>
        <p:spPr/>
        <p:txBody>
          <a:bodyPr/>
          <a:lstStyle/>
          <a:p>
            <a:r>
              <a:rPr lang="en-GB" b="1" u="sng" dirty="0"/>
              <a:t>Exam tip</a:t>
            </a:r>
          </a:p>
        </p:txBody>
      </p:sp>
      <p:sp>
        <p:nvSpPr>
          <p:cNvPr id="3" name="Content Placeholder 2">
            <a:extLst>
              <a:ext uri="{FF2B5EF4-FFF2-40B4-BE49-F238E27FC236}">
                <a16:creationId xmlns:a16="http://schemas.microsoft.com/office/drawing/2014/main" id="{BB16CC03-4889-4DB6-92F9-16C776106274}"/>
              </a:ext>
            </a:extLst>
          </p:cNvPr>
          <p:cNvSpPr>
            <a:spLocks noGrp="1"/>
          </p:cNvSpPr>
          <p:nvPr>
            <p:ph idx="1"/>
          </p:nvPr>
        </p:nvSpPr>
        <p:spPr/>
        <p:txBody>
          <a:bodyPr>
            <a:normAutofit/>
          </a:bodyPr>
          <a:lstStyle/>
          <a:p>
            <a:pPr marL="0" indent="0">
              <a:buNone/>
            </a:pPr>
            <a:r>
              <a:rPr lang="en-GB" sz="4000" dirty="0">
                <a:highlight>
                  <a:srgbClr val="FFFF00"/>
                </a:highlight>
              </a:rPr>
              <a:t>The more negative the solution is the lower its water potential!</a:t>
            </a:r>
          </a:p>
          <a:p>
            <a:pPr marL="0" indent="0">
              <a:buNone/>
            </a:pPr>
            <a:endParaRPr lang="en-GB" sz="4000" dirty="0">
              <a:highlight>
                <a:srgbClr val="FFFF00"/>
              </a:highlight>
            </a:endParaRPr>
          </a:p>
          <a:p>
            <a:pPr marL="0" indent="0">
              <a:buNone/>
            </a:pPr>
            <a:r>
              <a:rPr lang="en-GB" sz="4000" dirty="0" err="1">
                <a:highlight>
                  <a:srgbClr val="FFFF00"/>
                </a:highlight>
              </a:rPr>
              <a:t>e.g</a:t>
            </a:r>
            <a:r>
              <a:rPr lang="en-GB" sz="4000" dirty="0">
                <a:highlight>
                  <a:srgbClr val="FFFF00"/>
                </a:highlight>
              </a:rPr>
              <a:t> </a:t>
            </a:r>
          </a:p>
          <a:p>
            <a:pPr marL="0" indent="0">
              <a:buNone/>
            </a:pPr>
            <a:r>
              <a:rPr lang="en-GB" sz="4000" dirty="0">
                <a:highlight>
                  <a:srgbClr val="FFFF00"/>
                </a:highlight>
              </a:rPr>
              <a:t>-100kPa has lower water potential than -10kPa </a:t>
            </a:r>
          </a:p>
        </p:txBody>
      </p:sp>
    </p:spTree>
    <p:extLst>
      <p:ext uri="{BB962C8B-B14F-4D97-AF65-F5344CB8AC3E}">
        <p14:creationId xmlns:p14="http://schemas.microsoft.com/office/powerpoint/2010/main" val="193769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9A3F-EA0D-89FD-AF82-F52E7C7361CA}"/>
              </a:ext>
            </a:extLst>
          </p:cNvPr>
          <p:cNvSpPr>
            <a:spLocks noGrp="1"/>
          </p:cNvSpPr>
          <p:nvPr>
            <p:ph type="title"/>
          </p:nvPr>
        </p:nvSpPr>
        <p:spPr/>
        <p:txBody>
          <a:bodyPr>
            <a:normAutofit/>
          </a:bodyPr>
          <a:lstStyle/>
          <a:p>
            <a:pPr algn="ctr"/>
            <a:r>
              <a:rPr lang="en-GB" sz="7200" dirty="0"/>
              <a:t>Tb</a:t>
            </a:r>
          </a:p>
        </p:txBody>
      </p:sp>
      <p:sp>
        <p:nvSpPr>
          <p:cNvPr id="3" name="Content Placeholder 2">
            <a:extLst>
              <a:ext uri="{FF2B5EF4-FFF2-40B4-BE49-F238E27FC236}">
                <a16:creationId xmlns:a16="http://schemas.microsoft.com/office/drawing/2014/main" id="{394DBE7E-C4FA-9067-98BD-BE3BB9905A8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079773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363C-85CE-7B41-8A44-49CD9A2E4253}"/>
              </a:ext>
            </a:extLst>
          </p:cNvPr>
          <p:cNvSpPr>
            <a:spLocks noGrp="1"/>
          </p:cNvSpPr>
          <p:nvPr>
            <p:ph type="title"/>
          </p:nvPr>
        </p:nvSpPr>
        <p:spPr>
          <a:xfrm>
            <a:off x="77586" y="-15758"/>
            <a:ext cx="11925724" cy="966000"/>
          </a:xfrm>
        </p:spPr>
        <p:txBody>
          <a:bodyPr>
            <a:normAutofit/>
          </a:bodyPr>
          <a:lstStyle/>
          <a:p>
            <a:pPr algn="l"/>
            <a:r>
              <a:rPr lang="en-US" b="1" u="sng" dirty="0">
                <a:solidFill>
                  <a:schemeClr val="tx1"/>
                </a:solidFill>
              </a:rPr>
              <a:t>Knowledge retrieval questions</a:t>
            </a:r>
            <a:endParaRPr lang="en-US" b="1" dirty="0">
              <a:solidFill>
                <a:srgbClr val="FF0000"/>
              </a:solidFill>
              <a:highlight>
                <a:srgbClr val="FFFF00"/>
              </a:highlight>
            </a:endParaRPr>
          </a:p>
        </p:txBody>
      </p:sp>
      <p:sp>
        <p:nvSpPr>
          <p:cNvPr id="3" name="Content Placeholder 2">
            <a:extLst>
              <a:ext uri="{FF2B5EF4-FFF2-40B4-BE49-F238E27FC236}">
                <a16:creationId xmlns:a16="http://schemas.microsoft.com/office/drawing/2014/main" id="{FB6B0371-9D96-6C4A-A1E2-B0BECDB44BB6}"/>
              </a:ext>
            </a:extLst>
          </p:cNvPr>
          <p:cNvSpPr>
            <a:spLocks noGrp="1"/>
          </p:cNvSpPr>
          <p:nvPr>
            <p:ph idx="1"/>
          </p:nvPr>
        </p:nvSpPr>
        <p:spPr>
          <a:xfrm>
            <a:off x="14920" y="727695"/>
            <a:ext cx="12093892" cy="5854573"/>
          </a:xfrm>
        </p:spPr>
        <p:txBody>
          <a:bodyPr vert="horz" lIns="91440" tIns="45720" rIns="91440" bIns="45720" rtlCol="0" anchor="t">
            <a:normAutofit/>
          </a:bodyPr>
          <a:lstStyle/>
          <a:p>
            <a:pPr marL="0" indent="0">
              <a:buNone/>
            </a:pPr>
            <a:r>
              <a:rPr lang="en-GB" sz="2700" dirty="0">
                <a:solidFill>
                  <a:srgbClr val="00B050"/>
                </a:solidFill>
              </a:rPr>
              <a:t>Q1. Suggest a function of each of the following membranes (3 marks) </a:t>
            </a:r>
          </a:p>
          <a:p>
            <a:pPr marL="514350" indent="-514350">
              <a:buAutoNum type="alphaLcParenR"/>
            </a:pPr>
            <a:r>
              <a:rPr lang="en-GB" sz="2700" dirty="0">
                <a:solidFill>
                  <a:srgbClr val="00B050"/>
                </a:solidFill>
              </a:rPr>
              <a:t>The membrane </a:t>
            </a:r>
            <a:r>
              <a:rPr lang="en-GB" sz="2700" b="1" dirty="0">
                <a:solidFill>
                  <a:srgbClr val="00B050"/>
                </a:solidFill>
              </a:rPr>
              <a:t>surrounding</a:t>
            </a:r>
            <a:r>
              <a:rPr lang="en-GB" sz="2700" dirty="0">
                <a:solidFill>
                  <a:srgbClr val="00B050"/>
                </a:solidFill>
              </a:rPr>
              <a:t> a chloroplast</a:t>
            </a:r>
          </a:p>
          <a:p>
            <a:pPr marL="514350" indent="-514350">
              <a:buAutoNum type="alphaLcParenR"/>
            </a:pPr>
            <a:endParaRPr lang="en-GB" sz="2700" dirty="0">
              <a:solidFill>
                <a:srgbClr val="00B050"/>
              </a:solidFill>
            </a:endParaRPr>
          </a:p>
          <a:p>
            <a:pPr marL="514350" indent="-514350">
              <a:buAutoNum type="alphaLcParenR"/>
            </a:pPr>
            <a:r>
              <a:rPr lang="en-GB" sz="2700" dirty="0">
                <a:solidFill>
                  <a:srgbClr val="00B050"/>
                </a:solidFill>
              </a:rPr>
              <a:t>The membranes </a:t>
            </a:r>
            <a:r>
              <a:rPr lang="en-GB" sz="2700" b="1" dirty="0">
                <a:solidFill>
                  <a:srgbClr val="00B050"/>
                </a:solidFill>
              </a:rPr>
              <a:t>within</a:t>
            </a:r>
            <a:r>
              <a:rPr lang="en-GB" sz="2700" dirty="0">
                <a:solidFill>
                  <a:srgbClr val="00B050"/>
                </a:solidFill>
              </a:rPr>
              <a:t> a chloroplast</a:t>
            </a:r>
          </a:p>
          <a:p>
            <a:pPr marL="514350" indent="-514350">
              <a:buAutoNum type="alphaLcParenR"/>
            </a:pPr>
            <a:endParaRPr lang="en-GB" sz="2700" dirty="0">
              <a:solidFill>
                <a:srgbClr val="00B050"/>
              </a:solidFill>
            </a:endParaRPr>
          </a:p>
          <a:p>
            <a:pPr marL="514350" indent="-514350">
              <a:buAutoNum type="alphaLcParenR"/>
            </a:pPr>
            <a:r>
              <a:rPr lang="en-GB" sz="2700" dirty="0">
                <a:solidFill>
                  <a:srgbClr val="00B050"/>
                </a:solidFill>
              </a:rPr>
              <a:t>The membrane surrounding a bacteria cell</a:t>
            </a:r>
          </a:p>
          <a:p>
            <a:pPr marL="0" indent="0">
              <a:buNone/>
            </a:pPr>
            <a:endParaRPr lang="en-US" sz="2700" dirty="0">
              <a:solidFill>
                <a:srgbClr val="92D050"/>
              </a:solidFill>
            </a:endParaRPr>
          </a:p>
          <a:p>
            <a:pPr marL="0" indent="0">
              <a:buNone/>
            </a:pPr>
            <a:r>
              <a:rPr lang="en-GB" sz="2700" dirty="0">
                <a:solidFill>
                  <a:srgbClr val="FF0000"/>
                </a:solidFill>
              </a:rPr>
              <a:t>Q2. Describe the movement of water molecules in the following situations: (2 marks)</a:t>
            </a:r>
            <a:endParaRPr lang="en-GB" sz="2700" dirty="0">
              <a:solidFill>
                <a:srgbClr val="FF0000"/>
              </a:solidFill>
              <a:cs typeface="Calibri"/>
            </a:endParaRPr>
          </a:p>
          <a:p>
            <a:pPr marL="514350" indent="-514350">
              <a:buAutoNum type="alphaLcParenR"/>
            </a:pPr>
            <a:r>
              <a:rPr lang="en-US" sz="2000" dirty="0">
                <a:solidFill>
                  <a:srgbClr val="FF0000"/>
                </a:solidFill>
              </a:rPr>
              <a:t>Human cheek cell with a water potential of -300kPa are placed in a salt solution with a water potential of -325kPa</a:t>
            </a:r>
          </a:p>
          <a:p>
            <a:pPr marL="514350" indent="-514350">
              <a:buAutoNum type="alphaLcParenR"/>
            </a:pPr>
            <a:endParaRPr lang="en-US" sz="2000" dirty="0">
              <a:solidFill>
                <a:srgbClr val="FF0000"/>
              </a:solidFill>
            </a:endParaRPr>
          </a:p>
          <a:p>
            <a:pPr marL="514350" indent="-514350">
              <a:buAutoNum type="alphaLcParenR"/>
            </a:pPr>
            <a:r>
              <a:rPr lang="en-US" sz="2000" dirty="0">
                <a:solidFill>
                  <a:srgbClr val="FF0000"/>
                </a:solidFill>
              </a:rPr>
              <a:t>Orange squash with a water potential of -450kPa is sealed in </a:t>
            </a:r>
            <a:r>
              <a:rPr lang="en-US" sz="2000" dirty="0" err="1">
                <a:solidFill>
                  <a:srgbClr val="FF0000"/>
                </a:solidFill>
              </a:rPr>
              <a:t>Visking</a:t>
            </a:r>
            <a:r>
              <a:rPr lang="en-US" sz="2000" dirty="0">
                <a:solidFill>
                  <a:srgbClr val="FF0000"/>
                </a:solidFill>
              </a:rPr>
              <a:t> tubing and placed in a solution of equal water potential </a:t>
            </a:r>
          </a:p>
          <a:p>
            <a:pPr marL="0" indent="0">
              <a:buNone/>
            </a:pPr>
            <a:endParaRPr lang="en-US" sz="2700" baseline="30000" dirty="0">
              <a:solidFill>
                <a:srgbClr val="FFC000"/>
              </a:solidFill>
            </a:endParaRPr>
          </a:p>
          <a:p>
            <a:pPr marL="0" indent="0">
              <a:buNone/>
            </a:pPr>
            <a:endParaRPr lang="en-US" dirty="0">
              <a:solidFill>
                <a:srgbClr val="FF0000"/>
              </a:solidFill>
              <a:cs typeface="Calibri" panose="020F0502020204030204"/>
            </a:endParaRPr>
          </a:p>
          <a:p>
            <a:pPr>
              <a:buNone/>
            </a:pPr>
            <a:endParaRPr lang="en-US" dirty="0">
              <a:ea typeface="+mn-lt"/>
              <a:cs typeface="+mn-lt"/>
            </a:endParaRPr>
          </a:p>
          <a:p>
            <a:pPr>
              <a:buNone/>
            </a:pPr>
            <a:endParaRPr lang="en-US" dirty="0">
              <a:ea typeface="+mn-lt"/>
              <a:cs typeface="+mn-lt"/>
            </a:endParaRPr>
          </a:p>
          <a:p>
            <a:pPr>
              <a:buNone/>
            </a:pPr>
            <a:endParaRPr lang="en-US" dirty="0">
              <a:solidFill>
                <a:srgbClr val="FF0000"/>
              </a:solidFill>
              <a:ea typeface="+mn-lt"/>
              <a:cs typeface="+mn-lt"/>
            </a:endParaRPr>
          </a:p>
          <a:p>
            <a:pPr>
              <a:buNone/>
            </a:pPr>
            <a:endParaRPr lang="en-US" dirty="0">
              <a:solidFill>
                <a:srgbClr val="FF0000"/>
              </a:solidFill>
              <a:ea typeface="+mn-lt"/>
              <a:cs typeface="+mn-lt"/>
            </a:endParaRPr>
          </a:p>
          <a:p>
            <a:pPr>
              <a:buNone/>
            </a:pPr>
            <a:endParaRPr lang="en-US" dirty="0">
              <a:ea typeface="+mn-lt"/>
              <a:cs typeface="+mn-lt"/>
            </a:endParaRPr>
          </a:p>
          <a:p>
            <a:pPr marL="0" indent="0">
              <a:buNone/>
            </a:pPr>
            <a:endParaRPr lang="en-US" dirty="0">
              <a:solidFill>
                <a:srgbClr val="FF0000"/>
              </a:solidFill>
              <a:cs typeface="Calibri" panose="020F0502020204030204"/>
            </a:endParaRPr>
          </a:p>
          <a:p>
            <a:pPr marL="0" indent="0">
              <a:buNone/>
            </a:pPr>
            <a:endParaRPr lang="en-GB" sz="1100" baseline="30000" dirty="0">
              <a:solidFill>
                <a:srgbClr val="FF0000"/>
              </a:solidFill>
              <a:cs typeface="Calibri" panose="020F0502020204030204"/>
            </a:endParaRPr>
          </a:p>
          <a:p>
            <a:pPr marL="0" indent="0">
              <a:buNone/>
            </a:pPr>
            <a:endParaRPr lang="en-GB" sz="1100" baseline="30000" dirty="0">
              <a:solidFill>
                <a:srgbClr val="FF0000"/>
              </a:solidFill>
              <a:cs typeface="Calibri" panose="020F0502020204030204"/>
            </a:endParaRPr>
          </a:p>
          <a:p>
            <a:pPr marL="0" indent="0">
              <a:buNone/>
            </a:pPr>
            <a:endParaRPr lang="en-US" sz="1600" dirty="0">
              <a:solidFill>
                <a:srgbClr val="002060"/>
              </a:solidFill>
              <a:cs typeface="Calibri" panose="020F0502020204030204"/>
            </a:endParaRPr>
          </a:p>
          <a:p>
            <a:pPr marL="0" indent="0">
              <a:buNone/>
            </a:pPr>
            <a:endParaRPr lang="en-US" sz="1600" dirty="0">
              <a:solidFill>
                <a:srgbClr val="002060"/>
              </a:solidFill>
              <a:cs typeface="Calibri" panose="020F0502020204030204"/>
            </a:endParaRPr>
          </a:p>
          <a:p>
            <a:pPr marL="0" indent="0">
              <a:buNone/>
            </a:pPr>
            <a:endParaRPr lang="en-US" sz="1100" dirty="0">
              <a:solidFill>
                <a:srgbClr val="000000"/>
              </a:solidFill>
              <a:cs typeface="Calibri" panose="020F0502020204030204"/>
            </a:endParaRPr>
          </a:p>
          <a:p>
            <a:pPr marL="0" indent="0">
              <a:buNone/>
            </a:pPr>
            <a:endParaRPr lang="en-US" sz="1100" dirty="0">
              <a:solidFill>
                <a:srgbClr val="000000"/>
              </a:solidFill>
              <a:cs typeface="Calibri" panose="020F0502020204030204"/>
            </a:endParaRPr>
          </a:p>
        </p:txBody>
      </p:sp>
      <p:sp>
        <p:nvSpPr>
          <p:cNvPr id="12" name="Rectangle 11">
            <a:extLst>
              <a:ext uri="{FF2B5EF4-FFF2-40B4-BE49-F238E27FC236}">
                <a16:creationId xmlns:a16="http://schemas.microsoft.com/office/drawing/2014/main" id="{17DBC3E6-96DA-FE47-B52F-27EE8918E3AF}"/>
              </a:ext>
            </a:extLst>
          </p:cNvPr>
          <p:cNvSpPr/>
          <p:nvPr/>
        </p:nvSpPr>
        <p:spPr>
          <a:xfrm>
            <a:off x="77586" y="1650697"/>
            <a:ext cx="11925723" cy="523220"/>
          </a:xfrm>
          <a:prstGeom prst="rect">
            <a:avLst/>
          </a:prstGeom>
        </p:spPr>
        <p:txBody>
          <a:bodyPr wrap="square">
            <a:spAutoFit/>
          </a:bodyPr>
          <a:lstStyle/>
          <a:p>
            <a:pPr marL="342900" indent="-342900">
              <a:buFont typeface="Arial" panose="020B0604020202020204" pitchFamily="34" charset="0"/>
              <a:buChar char="•"/>
            </a:pPr>
            <a:r>
              <a:rPr lang="en-GB" sz="2800" dirty="0">
                <a:solidFill>
                  <a:srgbClr val="00B0F0"/>
                </a:solidFill>
              </a:rPr>
              <a:t>Hold enzymes for photosynthesis in place / compartmentalise photosynthesis</a:t>
            </a:r>
          </a:p>
        </p:txBody>
      </p:sp>
      <p:sp>
        <p:nvSpPr>
          <p:cNvPr id="7" name="Rectangle 6">
            <a:extLst>
              <a:ext uri="{FF2B5EF4-FFF2-40B4-BE49-F238E27FC236}">
                <a16:creationId xmlns:a16="http://schemas.microsoft.com/office/drawing/2014/main" id="{FE082184-AFE0-4130-B5C3-67EB940E798E}"/>
              </a:ext>
            </a:extLst>
          </p:cNvPr>
          <p:cNvSpPr/>
          <p:nvPr/>
        </p:nvSpPr>
        <p:spPr>
          <a:xfrm>
            <a:off x="256938" y="2638464"/>
            <a:ext cx="12036659" cy="523220"/>
          </a:xfrm>
          <a:prstGeom prst="rect">
            <a:avLst/>
          </a:prstGeom>
        </p:spPr>
        <p:txBody>
          <a:bodyPr wrap="square">
            <a:spAutoFit/>
          </a:bodyPr>
          <a:lstStyle/>
          <a:p>
            <a:pPr marL="342900" indent="-342900">
              <a:buFont typeface="Arial" panose="020B0604020202020204" pitchFamily="34" charset="0"/>
              <a:buChar char="•"/>
            </a:pPr>
            <a:r>
              <a:rPr lang="en-GB" sz="2800" dirty="0">
                <a:solidFill>
                  <a:srgbClr val="00B0F0"/>
                </a:solidFill>
              </a:rPr>
              <a:t>Increase surface area available </a:t>
            </a:r>
            <a:r>
              <a:rPr lang="en-GB" sz="2800" b="1" dirty="0">
                <a:solidFill>
                  <a:srgbClr val="00B0F0"/>
                </a:solidFill>
              </a:rPr>
              <a:t>for photosynthesis to take place </a:t>
            </a:r>
            <a:r>
              <a:rPr lang="en-GB" sz="2400" dirty="0">
                <a:solidFill>
                  <a:srgbClr val="00B0F0"/>
                </a:solidFill>
              </a:rPr>
              <a:t>(many thylakoids)</a:t>
            </a:r>
            <a:endParaRPr lang="en-GB" sz="2800" dirty="0">
              <a:solidFill>
                <a:srgbClr val="00B0F0"/>
              </a:solidFill>
            </a:endParaRPr>
          </a:p>
        </p:txBody>
      </p:sp>
      <p:sp>
        <p:nvSpPr>
          <p:cNvPr id="8" name="Rectangle 7">
            <a:extLst>
              <a:ext uri="{FF2B5EF4-FFF2-40B4-BE49-F238E27FC236}">
                <a16:creationId xmlns:a16="http://schemas.microsoft.com/office/drawing/2014/main" id="{248E2B9D-8058-4A5D-AFC4-DA2F41C3188E}"/>
              </a:ext>
            </a:extLst>
          </p:cNvPr>
          <p:cNvSpPr/>
          <p:nvPr/>
        </p:nvSpPr>
        <p:spPr>
          <a:xfrm>
            <a:off x="156464" y="3626232"/>
            <a:ext cx="11879071" cy="523220"/>
          </a:xfrm>
          <a:prstGeom prst="rect">
            <a:avLst/>
          </a:prstGeom>
        </p:spPr>
        <p:txBody>
          <a:bodyPr wrap="square">
            <a:spAutoFit/>
          </a:bodyPr>
          <a:lstStyle/>
          <a:p>
            <a:pPr marL="342900" indent="-342900">
              <a:buFont typeface="Arial" panose="020B0604020202020204" pitchFamily="34" charset="0"/>
              <a:buChar char="•"/>
            </a:pPr>
            <a:r>
              <a:rPr lang="en-GB" sz="2800" dirty="0">
                <a:solidFill>
                  <a:srgbClr val="00B0F0"/>
                </a:solidFill>
              </a:rPr>
              <a:t>Control substances in-out of the cell / cell recognition / cell communication</a:t>
            </a:r>
          </a:p>
        </p:txBody>
      </p:sp>
      <p:sp>
        <p:nvSpPr>
          <p:cNvPr id="9" name="Rectangle 8">
            <a:extLst>
              <a:ext uri="{FF2B5EF4-FFF2-40B4-BE49-F238E27FC236}">
                <a16:creationId xmlns:a16="http://schemas.microsoft.com/office/drawing/2014/main" id="{D6918B08-6CA3-4624-8119-14DCA4097DA8}"/>
              </a:ext>
            </a:extLst>
          </p:cNvPr>
          <p:cNvSpPr/>
          <p:nvPr/>
        </p:nvSpPr>
        <p:spPr>
          <a:xfrm>
            <a:off x="1561154" y="4945693"/>
            <a:ext cx="10345442" cy="954107"/>
          </a:xfrm>
          <a:prstGeom prst="rect">
            <a:avLst/>
          </a:prstGeom>
        </p:spPr>
        <p:txBody>
          <a:bodyPr wrap="square">
            <a:spAutoFit/>
          </a:bodyPr>
          <a:lstStyle/>
          <a:p>
            <a:r>
              <a:rPr lang="en-GB" sz="2800" dirty="0">
                <a:solidFill>
                  <a:srgbClr val="00B0F0"/>
                </a:solidFill>
              </a:rPr>
              <a:t>Water molecules move from the cheek cells in to the salt solution</a:t>
            </a:r>
          </a:p>
          <a:p>
            <a:r>
              <a:rPr lang="en-GB" sz="2800" i="1" dirty="0">
                <a:solidFill>
                  <a:srgbClr val="00B0F0"/>
                </a:solidFill>
              </a:rPr>
              <a:t>(-300kPa has a higher water potential than -325kPa)</a:t>
            </a:r>
          </a:p>
        </p:txBody>
      </p:sp>
      <p:sp>
        <p:nvSpPr>
          <p:cNvPr id="11" name="Rectangle 10">
            <a:extLst>
              <a:ext uri="{FF2B5EF4-FFF2-40B4-BE49-F238E27FC236}">
                <a16:creationId xmlns:a16="http://schemas.microsoft.com/office/drawing/2014/main" id="{EE94F3D4-8318-4AB7-9958-657603BAFD02}"/>
              </a:ext>
            </a:extLst>
          </p:cNvPr>
          <p:cNvSpPr/>
          <p:nvPr/>
        </p:nvSpPr>
        <p:spPr>
          <a:xfrm>
            <a:off x="2441343" y="6172656"/>
            <a:ext cx="7934298" cy="523220"/>
          </a:xfrm>
          <a:prstGeom prst="rect">
            <a:avLst/>
          </a:prstGeom>
        </p:spPr>
        <p:txBody>
          <a:bodyPr wrap="square">
            <a:spAutoFit/>
          </a:bodyPr>
          <a:lstStyle/>
          <a:p>
            <a:r>
              <a:rPr lang="en-GB" sz="2800" dirty="0">
                <a:solidFill>
                  <a:srgbClr val="00B0F0"/>
                </a:solidFill>
              </a:rPr>
              <a:t>Isotonic solution – no net movement of water</a:t>
            </a:r>
            <a:endParaRPr lang="en-GB" sz="2800" i="1" dirty="0">
              <a:solidFill>
                <a:srgbClr val="00B0F0"/>
              </a:solidFill>
            </a:endParaRPr>
          </a:p>
        </p:txBody>
      </p:sp>
    </p:spTree>
    <p:extLst>
      <p:ext uri="{BB962C8B-B14F-4D97-AF65-F5344CB8AC3E}">
        <p14:creationId xmlns:p14="http://schemas.microsoft.com/office/powerpoint/2010/main" val="28149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A768-E4B0-4ABE-B87B-C4D229EDD761}"/>
              </a:ext>
            </a:extLst>
          </p:cNvPr>
          <p:cNvSpPr>
            <a:spLocks noGrp="1"/>
          </p:cNvSpPr>
          <p:nvPr>
            <p:ph type="title"/>
          </p:nvPr>
        </p:nvSpPr>
        <p:spPr/>
        <p:txBody>
          <a:bodyPr anchor="t">
            <a:normAutofit/>
          </a:bodyPr>
          <a:lstStyle/>
          <a:p>
            <a:endParaRPr lang="en-GB"/>
          </a:p>
        </p:txBody>
      </p:sp>
      <p:sp>
        <p:nvSpPr>
          <p:cNvPr id="3" name="Content Placeholder 2">
            <a:extLst>
              <a:ext uri="{FF2B5EF4-FFF2-40B4-BE49-F238E27FC236}">
                <a16:creationId xmlns:a16="http://schemas.microsoft.com/office/drawing/2014/main" id="{E757CEE5-E652-4DCE-918C-CDFD774C1281}"/>
              </a:ext>
            </a:extLst>
          </p:cNvPr>
          <p:cNvSpPr>
            <a:spLocks noGrp="1"/>
          </p:cNvSpPr>
          <p:nvPr>
            <p:ph idx="1"/>
          </p:nvPr>
        </p:nvSpPr>
        <p:spPr>
          <a:xfrm>
            <a:off x="6336287" y="2160589"/>
            <a:ext cx="2934714" cy="3880773"/>
          </a:xfrm>
        </p:spPr>
        <p:txBody>
          <a:bodyPr>
            <a:normAutofit/>
          </a:bodyPr>
          <a:lstStyle/>
          <a:p>
            <a:endParaRPr lang="en-GB"/>
          </a:p>
        </p:txBody>
      </p:sp>
      <p:pic>
        <p:nvPicPr>
          <p:cNvPr id="2050" name="Picture 2">
            <a:extLst>
              <a:ext uri="{FF2B5EF4-FFF2-40B4-BE49-F238E27FC236}">
                <a16:creationId xmlns:a16="http://schemas.microsoft.com/office/drawing/2014/main" id="{EAA75B4C-4EDD-4976-A723-964E863AC0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07" r="2" b="4556"/>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348FDDB-11DA-4756-9B03-420C016436F3}"/>
              </a:ext>
            </a:extLst>
          </p:cNvPr>
          <p:cNvSpPr txBox="1"/>
          <p:nvPr/>
        </p:nvSpPr>
        <p:spPr>
          <a:xfrm>
            <a:off x="8248262" y="679789"/>
            <a:ext cx="3987282" cy="4893647"/>
          </a:xfrm>
          <a:prstGeom prst="rect">
            <a:avLst/>
          </a:prstGeom>
          <a:noFill/>
        </p:spPr>
        <p:txBody>
          <a:bodyPr wrap="square">
            <a:spAutoFit/>
          </a:bodyPr>
          <a:lstStyle/>
          <a:p>
            <a:pPr marL="342900" indent="-342900">
              <a:buAutoNum type="arabicPeriod"/>
            </a:pPr>
            <a:r>
              <a:rPr lang="en-GB" sz="2400" dirty="0"/>
              <a:t>Circle the points on the graph where the water potential of the solution is equal to the water potential of the cells. </a:t>
            </a:r>
          </a:p>
          <a:p>
            <a:pPr marL="342900" indent="-342900">
              <a:buAutoNum type="arabicPeriod"/>
            </a:pPr>
            <a:endParaRPr lang="en-GB" sz="2400" dirty="0"/>
          </a:p>
          <a:p>
            <a:pPr marL="342900" indent="-342900">
              <a:buAutoNum type="arabicPeriod"/>
            </a:pPr>
            <a:r>
              <a:rPr lang="en-GB" sz="2400" dirty="0"/>
              <a:t>Which plant tissue had the highest solute concentration (lowest water potential). Suggest a reason why.</a:t>
            </a:r>
          </a:p>
          <a:p>
            <a:r>
              <a:rPr lang="en-GB" sz="2400" dirty="0">
                <a:solidFill>
                  <a:srgbClr val="00B0F0"/>
                </a:solidFill>
                <a:highlight>
                  <a:srgbClr val="FFFF00"/>
                </a:highlight>
              </a:rPr>
              <a:t>Pine kernel – least change in mass </a:t>
            </a:r>
          </a:p>
        </p:txBody>
      </p:sp>
      <p:sp>
        <p:nvSpPr>
          <p:cNvPr id="5" name="Rectangle 4">
            <a:extLst>
              <a:ext uri="{FF2B5EF4-FFF2-40B4-BE49-F238E27FC236}">
                <a16:creationId xmlns:a16="http://schemas.microsoft.com/office/drawing/2014/main" id="{BEE627D1-9145-4FC7-A6BA-C0D53B4A5746}"/>
              </a:ext>
            </a:extLst>
          </p:cNvPr>
          <p:cNvSpPr/>
          <p:nvPr/>
        </p:nvSpPr>
        <p:spPr>
          <a:xfrm>
            <a:off x="8018106" y="5859624"/>
            <a:ext cx="4173894" cy="99837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224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ells">
            <a:extLst>
              <a:ext uri="{FF2B5EF4-FFF2-40B4-BE49-F238E27FC236}">
                <a16:creationId xmlns:a16="http://schemas.microsoft.com/office/drawing/2014/main" id="{87976691-AC79-459F-B27A-314A8C35B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70" y="1257179"/>
            <a:ext cx="6934200" cy="3932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5" name="Text Box 6">
            <a:extLst>
              <a:ext uri="{FF2B5EF4-FFF2-40B4-BE49-F238E27FC236}">
                <a16:creationId xmlns:a16="http://schemas.microsoft.com/office/drawing/2014/main" id="{23EE3016-A733-46F8-94DC-199DCF916A08}"/>
              </a:ext>
            </a:extLst>
          </p:cNvPr>
          <p:cNvSpPr txBox="1">
            <a:spLocks noChangeArrowheads="1"/>
          </p:cNvSpPr>
          <p:nvPr/>
        </p:nvSpPr>
        <p:spPr bwMode="auto">
          <a:xfrm>
            <a:off x="380095" y="313775"/>
            <a:ext cx="685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1" dirty="0">
                <a:solidFill>
                  <a:srgbClr val="FF0000"/>
                </a:solidFill>
              </a:rPr>
              <a:t>Why is it important to keep concentrations of solutes in body tissue at the correct levels? </a:t>
            </a:r>
          </a:p>
        </p:txBody>
      </p:sp>
      <p:sp>
        <p:nvSpPr>
          <p:cNvPr id="4" name="Text Box 6">
            <a:extLst>
              <a:ext uri="{FF2B5EF4-FFF2-40B4-BE49-F238E27FC236}">
                <a16:creationId xmlns:a16="http://schemas.microsoft.com/office/drawing/2014/main" id="{6F4BF3B0-077D-4C04-972D-85235520D362}"/>
              </a:ext>
            </a:extLst>
          </p:cNvPr>
          <p:cNvSpPr txBox="1">
            <a:spLocks noChangeArrowheads="1"/>
          </p:cNvSpPr>
          <p:nvPr/>
        </p:nvSpPr>
        <p:spPr bwMode="auto">
          <a:xfrm>
            <a:off x="7374295" y="1034102"/>
            <a:ext cx="443761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ctr">
              <a:spcBef>
                <a:spcPct val="50000"/>
              </a:spcBef>
            </a:pPr>
            <a:r>
              <a:rPr lang="en-GB" altLang="en-US" sz="2800" b="1" dirty="0">
                <a:solidFill>
                  <a:srgbClr val="00B0F0"/>
                </a:solidFill>
              </a:rPr>
              <a:t>Pumping ions into and out of the cell changes solute concentrations</a:t>
            </a:r>
          </a:p>
          <a:p>
            <a:pPr marL="457200" indent="-457200" algn="ctr">
              <a:spcBef>
                <a:spcPct val="50000"/>
              </a:spcBef>
            </a:pPr>
            <a:endParaRPr lang="en-GB" altLang="en-US" sz="2800" b="1" dirty="0">
              <a:solidFill>
                <a:srgbClr val="00B0F0"/>
              </a:solidFill>
            </a:endParaRPr>
          </a:p>
          <a:p>
            <a:pPr marL="457200" indent="-457200" algn="ctr">
              <a:spcBef>
                <a:spcPct val="50000"/>
              </a:spcBef>
            </a:pPr>
            <a:r>
              <a:rPr lang="en-GB" altLang="en-US" sz="2800" b="1" dirty="0">
                <a:solidFill>
                  <a:srgbClr val="00B0F0"/>
                </a:solidFill>
              </a:rPr>
              <a:t>This allows osmoregulation to occur, keeping the cells fully hydrated</a:t>
            </a:r>
          </a:p>
        </p:txBody>
      </p:sp>
      <p:sp>
        <p:nvSpPr>
          <p:cNvPr id="2" name="Rectangle 1">
            <a:extLst>
              <a:ext uri="{FF2B5EF4-FFF2-40B4-BE49-F238E27FC236}">
                <a16:creationId xmlns:a16="http://schemas.microsoft.com/office/drawing/2014/main" id="{BDA9113D-9ED6-41F3-B143-614B61B7917C}"/>
              </a:ext>
            </a:extLst>
          </p:cNvPr>
          <p:cNvSpPr/>
          <p:nvPr/>
        </p:nvSpPr>
        <p:spPr>
          <a:xfrm>
            <a:off x="1559639" y="4242318"/>
            <a:ext cx="3416688" cy="821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2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469F-7379-8561-5FB6-51B6BED7319A}"/>
              </a:ext>
            </a:extLst>
          </p:cNvPr>
          <p:cNvSpPr>
            <a:spLocks noGrp="1"/>
          </p:cNvSpPr>
          <p:nvPr>
            <p:ph type="title"/>
          </p:nvPr>
        </p:nvSpPr>
        <p:spPr>
          <a:xfrm>
            <a:off x="838200" y="-200932"/>
            <a:ext cx="10515600" cy="1325563"/>
          </a:xfrm>
        </p:spPr>
        <p:txBody>
          <a:bodyPr/>
          <a:lstStyle/>
          <a:p>
            <a:pPr algn="ctr"/>
            <a:r>
              <a:rPr lang="en-GB" b="1" dirty="0">
                <a:highlight>
                  <a:srgbClr val="FFFF00"/>
                </a:highlight>
              </a:rPr>
              <a:t>Movement of molecules 2</a:t>
            </a:r>
          </a:p>
        </p:txBody>
      </p:sp>
      <p:pic>
        <p:nvPicPr>
          <p:cNvPr id="4" name="Picture 3">
            <a:extLst>
              <a:ext uri="{FF2B5EF4-FFF2-40B4-BE49-F238E27FC236}">
                <a16:creationId xmlns:a16="http://schemas.microsoft.com/office/drawing/2014/main" id="{C7CE7F33-2024-9932-A70B-3DEA67BF1300}"/>
              </a:ext>
            </a:extLst>
          </p:cNvPr>
          <p:cNvPicPr>
            <a:picLocks noChangeAspect="1"/>
          </p:cNvPicPr>
          <p:nvPr/>
        </p:nvPicPr>
        <p:blipFill>
          <a:blip r:embed="rId2"/>
          <a:stretch>
            <a:fillRect/>
          </a:stretch>
        </p:blipFill>
        <p:spPr>
          <a:xfrm>
            <a:off x="838200" y="957820"/>
            <a:ext cx="10381861" cy="5839797"/>
          </a:xfrm>
          <a:prstGeom prst="rect">
            <a:avLst/>
          </a:prstGeom>
        </p:spPr>
      </p:pic>
    </p:spTree>
    <p:extLst>
      <p:ext uri="{BB962C8B-B14F-4D97-AF65-F5344CB8AC3E}">
        <p14:creationId xmlns:p14="http://schemas.microsoft.com/office/powerpoint/2010/main" val="4096454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2C6F381-7119-427E-AD26-429C2C04555C}"/>
              </a:ext>
            </a:extLst>
          </p:cNvPr>
          <p:cNvSpPr>
            <a:spLocks noGrp="1" noChangeArrowheads="1"/>
          </p:cNvSpPr>
          <p:nvPr>
            <p:ph type="title"/>
          </p:nvPr>
        </p:nvSpPr>
        <p:spPr>
          <a:xfrm>
            <a:off x="128954" y="-240091"/>
            <a:ext cx="10972800" cy="1143000"/>
          </a:xfrm>
        </p:spPr>
        <p:txBody>
          <a:bodyPr/>
          <a:lstStyle/>
          <a:p>
            <a:pPr eaLnBrk="1" hangingPunct="1"/>
            <a:r>
              <a:rPr lang="en-GB" altLang="en-US" dirty="0">
                <a:solidFill>
                  <a:schemeClr val="tx1"/>
                </a:solidFill>
                <a:latin typeface="+mn-lt"/>
              </a:rPr>
              <a:t>Complete this table</a:t>
            </a:r>
          </a:p>
        </p:txBody>
      </p:sp>
      <p:graphicFrame>
        <p:nvGraphicFramePr>
          <p:cNvPr id="14424" name="Group 88">
            <a:extLst>
              <a:ext uri="{FF2B5EF4-FFF2-40B4-BE49-F238E27FC236}">
                <a16:creationId xmlns:a16="http://schemas.microsoft.com/office/drawing/2014/main" id="{3CBD1201-4D82-4CE6-9594-7D9D00A84C62}"/>
              </a:ext>
            </a:extLst>
          </p:cNvPr>
          <p:cNvGraphicFramePr>
            <a:graphicFrameLocks noGrp="1"/>
          </p:cNvGraphicFramePr>
          <p:nvPr>
            <p:ph type="tbl" idx="1"/>
            <p:extLst>
              <p:ext uri="{D42A27DB-BD31-4B8C-83A1-F6EECF244321}">
                <p14:modId xmlns:p14="http://schemas.microsoft.com/office/powerpoint/2010/main" val="480537374"/>
              </p:ext>
            </p:extLst>
          </p:nvPr>
        </p:nvGraphicFramePr>
        <p:xfrm>
          <a:off x="240207" y="902909"/>
          <a:ext cx="11404769" cy="5649283"/>
        </p:xfrm>
        <a:graphic>
          <a:graphicData uri="http://schemas.openxmlformats.org/drawingml/2006/table">
            <a:tbl>
              <a:tblPr/>
              <a:tblGrid>
                <a:gridCol w="2479298">
                  <a:extLst>
                    <a:ext uri="{9D8B030D-6E8A-4147-A177-3AD203B41FA5}">
                      <a16:colId xmlns:a16="http://schemas.microsoft.com/office/drawing/2014/main" val="20000"/>
                    </a:ext>
                  </a:extLst>
                </a:gridCol>
                <a:gridCol w="2578469">
                  <a:extLst>
                    <a:ext uri="{9D8B030D-6E8A-4147-A177-3AD203B41FA5}">
                      <a16:colId xmlns:a16="http://schemas.microsoft.com/office/drawing/2014/main" val="20001"/>
                    </a:ext>
                  </a:extLst>
                </a:gridCol>
                <a:gridCol w="2280954">
                  <a:extLst>
                    <a:ext uri="{9D8B030D-6E8A-4147-A177-3AD203B41FA5}">
                      <a16:colId xmlns:a16="http://schemas.microsoft.com/office/drawing/2014/main" val="20002"/>
                    </a:ext>
                  </a:extLst>
                </a:gridCol>
                <a:gridCol w="2181782">
                  <a:extLst>
                    <a:ext uri="{9D8B030D-6E8A-4147-A177-3AD203B41FA5}">
                      <a16:colId xmlns:a16="http://schemas.microsoft.com/office/drawing/2014/main" val="20003"/>
                    </a:ext>
                  </a:extLst>
                </a:gridCol>
                <a:gridCol w="1884266">
                  <a:extLst>
                    <a:ext uri="{9D8B030D-6E8A-4147-A177-3AD203B41FA5}">
                      <a16:colId xmlns:a16="http://schemas.microsoft.com/office/drawing/2014/main" val="20004"/>
                    </a:ext>
                  </a:extLst>
                </a:gridCol>
              </a:tblGrid>
              <a:tr h="13845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rPr>
                        <a:t>Process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Active/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Passive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Energy from</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Conc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gradient</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rPr>
                        <a:t>Uses membrane proteins</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8968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rPr>
                        <a:t>Diffusion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5086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Osmosis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584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Active transport</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220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Facilitated diffusion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4369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Endo-/Exo-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cytosis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n/a</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2C6F381-7119-427E-AD26-429C2C04555C}"/>
              </a:ext>
            </a:extLst>
          </p:cNvPr>
          <p:cNvSpPr>
            <a:spLocks noGrp="1" noChangeArrowheads="1"/>
          </p:cNvSpPr>
          <p:nvPr>
            <p:ph type="title"/>
          </p:nvPr>
        </p:nvSpPr>
        <p:spPr/>
        <p:txBody>
          <a:bodyPr/>
          <a:lstStyle/>
          <a:p>
            <a:pPr eaLnBrk="1" hangingPunct="1"/>
            <a:r>
              <a:rPr lang="en-GB" altLang="en-US" dirty="0">
                <a:solidFill>
                  <a:schemeClr val="tx1"/>
                </a:solidFill>
                <a:latin typeface="+mn-lt"/>
              </a:rPr>
              <a:t>Complete this table</a:t>
            </a:r>
          </a:p>
        </p:txBody>
      </p:sp>
      <p:graphicFrame>
        <p:nvGraphicFramePr>
          <p:cNvPr id="14424" name="Group 88">
            <a:extLst>
              <a:ext uri="{FF2B5EF4-FFF2-40B4-BE49-F238E27FC236}">
                <a16:creationId xmlns:a16="http://schemas.microsoft.com/office/drawing/2014/main" id="{3CBD1201-4D82-4CE6-9594-7D9D00A84C62}"/>
              </a:ext>
            </a:extLst>
          </p:cNvPr>
          <p:cNvGraphicFramePr>
            <a:graphicFrameLocks noGrp="1"/>
          </p:cNvGraphicFramePr>
          <p:nvPr>
            <p:ph type="tbl" idx="1"/>
            <p:extLst>
              <p:ext uri="{D42A27DB-BD31-4B8C-83A1-F6EECF244321}">
                <p14:modId xmlns:p14="http://schemas.microsoft.com/office/powerpoint/2010/main" val="1716630101"/>
              </p:ext>
            </p:extLst>
          </p:nvPr>
        </p:nvGraphicFramePr>
        <p:xfrm>
          <a:off x="416767" y="1417638"/>
          <a:ext cx="10708433" cy="4907701"/>
        </p:xfrm>
        <a:graphic>
          <a:graphicData uri="http://schemas.openxmlformats.org/drawingml/2006/table">
            <a:tbl>
              <a:tblPr/>
              <a:tblGrid>
                <a:gridCol w="2327920">
                  <a:extLst>
                    <a:ext uri="{9D8B030D-6E8A-4147-A177-3AD203B41FA5}">
                      <a16:colId xmlns:a16="http://schemas.microsoft.com/office/drawing/2014/main" val="20000"/>
                    </a:ext>
                  </a:extLst>
                </a:gridCol>
                <a:gridCol w="2421037">
                  <a:extLst>
                    <a:ext uri="{9D8B030D-6E8A-4147-A177-3AD203B41FA5}">
                      <a16:colId xmlns:a16="http://schemas.microsoft.com/office/drawing/2014/main" val="20001"/>
                    </a:ext>
                  </a:extLst>
                </a:gridCol>
                <a:gridCol w="1578755">
                  <a:extLst>
                    <a:ext uri="{9D8B030D-6E8A-4147-A177-3AD203B41FA5}">
                      <a16:colId xmlns:a16="http://schemas.microsoft.com/office/drawing/2014/main" val="20002"/>
                    </a:ext>
                  </a:extLst>
                </a:gridCol>
                <a:gridCol w="2009391">
                  <a:extLst>
                    <a:ext uri="{9D8B030D-6E8A-4147-A177-3AD203B41FA5}">
                      <a16:colId xmlns:a16="http://schemas.microsoft.com/office/drawing/2014/main" val="20003"/>
                    </a:ext>
                  </a:extLst>
                </a:gridCol>
                <a:gridCol w="2371330">
                  <a:extLst>
                    <a:ext uri="{9D8B030D-6E8A-4147-A177-3AD203B41FA5}">
                      <a16:colId xmlns:a16="http://schemas.microsoft.com/office/drawing/2014/main" val="20004"/>
                    </a:ext>
                  </a:extLst>
                </a:gridCol>
              </a:tblGrid>
              <a:tr h="8960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rPr>
                        <a:t>Process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Active/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Passive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Energy from</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rPr>
                        <a:t>Concentration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rPr>
                        <a:t>gradient</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mn-lt"/>
                        </a:rPr>
                        <a:t>Uses membrane proteins</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0628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Diffusion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passive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n/a</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High to low</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no</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295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Osmosis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passive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n/a</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High wp to low wp</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no</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2293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Active transport</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active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ATP</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Low to high</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yes</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6337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Facilitated diffusion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passive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n/a</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High to low</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yes</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960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Endo-/Exo-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mn-lt"/>
                        </a:rPr>
                        <a:t>cytosis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active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ATP</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n/a</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rPr>
                        <a:t>no</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01F10C90-73E5-1573-C6C4-AB4F5F491BC1}"/>
              </a:ext>
            </a:extLst>
          </p:cNvPr>
          <p:cNvSpPr/>
          <p:nvPr/>
        </p:nvSpPr>
        <p:spPr>
          <a:xfrm>
            <a:off x="2694755" y="2313250"/>
            <a:ext cx="8368879" cy="4723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262770F3-85AC-196F-25FE-34E3A1C87E28}"/>
              </a:ext>
            </a:extLst>
          </p:cNvPr>
          <p:cNvSpPr/>
          <p:nvPr/>
        </p:nvSpPr>
        <p:spPr>
          <a:xfrm>
            <a:off x="2694755" y="2930302"/>
            <a:ext cx="8368879" cy="6469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AFBB31EA-DC82-BD1A-E7EA-CE69B5C39C24}"/>
              </a:ext>
            </a:extLst>
          </p:cNvPr>
          <p:cNvSpPr/>
          <p:nvPr/>
        </p:nvSpPr>
        <p:spPr>
          <a:xfrm>
            <a:off x="2756321" y="3721958"/>
            <a:ext cx="8368879" cy="6469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B8D74CC-B19D-6FBE-3150-A390CBCEE266}"/>
              </a:ext>
            </a:extLst>
          </p:cNvPr>
          <p:cNvSpPr/>
          <p:nvPr/>
        </p:nvSpPr>
        <p:spPr>
          <a:xfrm>
            <a:off x="2801738" y="4556860"/>
            <a:ext cx="8368879" cy="6469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8CFDBFA6-70D8-6973-CF93-D6B11CC9F5F4}"/>
              </a:ext>
            </a:extLst>
          </p:cNvPr>
          <p:cNvSpPr/>
          <p:nvPr/>
        </p:nvSpPr>
        <p:spPr>
          <a:xfrm>
            <a:off x="2779029" y="5490437"/>
            <a:ext cx="8368879" cy="6469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564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3F9FAAD4-4BE5-41C9-90B6-1941455B5F94}"/>
              </a:ext>
            </a:extLst>
          </p:cNvPr>
          <p:cNvPicPr>
            <a:picLocks noChangeAspect="1"/>
          </p:cNvPicPr>
          <p:nvPr/>
        </p:nvPicPr>
        <p:blipFill>
          <a:blip r:embed="rId3"/>
          <a:stretch>
            <a:fillRect/>
          </a:stretch>
        </p:blipFill>
        <p:spPr>
          <a:xfrm>
            <a:off x="1946476" y="257333"/>
            <a:ext cx="7402009" cy="5658498"/>
          </a:xfrm>
          <a:prstGeom prst="rect">
            <a:avLst/>
          </a:prstGeom>
        </p:spPr>
      </p:pic>
      <p:sp>
        <p:nvSpPr>
          <p:cNvPr id="3" name="TextBox 2">
            <a:extLst>
              <a:ext uri="{FF2B5EF4-FFF2-40B4-BE49-F238E27FC236}">
                <a16:creationId xmlns:a16="http://schemas.microsoft.com/office/drawing/2014/main" id="{FAC1513D-FAAF-240B-B2AC-22BC794E165F}"/>
              </a:ext>
            </a:extLst>
          </p:cNvPr>
          <p:cNvSpPr txBox="1"/>
          <p:nvPr/>
        </p:nvSpPr>
        <p:spPr>
          <a:xfrm>
            <a:off x="9348485" y="49699"/>
            <a:ext cx="2761861" cy="1477328"/>
          </a:xfrm>
          <a:prstGeom prst="rect">
            <a:avLst/>
          </a:prstGeom>
          <a:noFill/>
        </p:spPr>
        <p:txBody>
          <a:bodyPr wrap="square">
            <a:spAutoFit/>
          </a:bodyPr>
          <a:lstStyle/>
          <a:p>
            <a:r>
              <a:rPr lang="en-GB" b="0" i="0" dirty="0">
                <a:solidFill>
                  <a:srgbClr val="444444"/>
                </a:solidFill>
                <a:effectLst/>
                <a:latin typeface="Roboto" panose="02000000000000000000" pitchFamily="2" charset="0"/>
              </a:rPr>
              <a:t>The thylakoid membrane envelops a central aqueous region giv</a:t>
            </a:r>
            <a:r>
              <a:rPr lang="en-GB" dirty="0">
                <a:solidFill>
                  <a:srgbClr val="444444"/>
                </a:solidFill>
                <a:latin typeface="Roboto" panose="02000000000000000000" pitchFamily="2" charset="0"/>
              </a:rPr>
              <a:t>ing </a:t>
            </a:r>
            <a:r>
              <a:rPr lang="en-GB" b="0" i="0" dirty="0">
                <a:solidFill>
                  <a:srgbClr val="444444"/>
                </a:solidFill>
                <a:effectLst/>
                <a:latin typeface="Roboto" panose="02000000000000000000" pitchFamily="2" charset="0"/>
              </a:rPr>
              <a:t>a large surface area for photosynthesis to occur</a:t>
            </a:r>
          </a:p>
        </p:txBody>
      </p:sp>
      <p:sp>
        <p:nvSpPr>
          <p:cNvPr id="2" name="Rectangle 1">
            <a:extLst>
              <a:ext uri="{FF2B5EF4-FFF2-40B4-BE49-F238E27FC236}">
                <a16:creationId xmlns:a16="http://schemas.microsoft.com/office/drawing/2014/main" id="{C463843E-7C28-590E-4B3E-D02EDC646B4E}"/>
              </a:ext>
            </a:extLst>
          </p:cNvPr>
          <p:cNvSpPr/>
          <p:nvPr/>
        </p:nvSpPr>
        <p:spPr>
          <a:xfrm>
            <a:off x="2101303" y="1090013"/>
            <a:ext cx="1622909" cy="702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2D1EFD1-339E-E926-C34B-B986F7C8A371}"/>
              </a:ext>
            </a:extLst>
          </p:cNvPr>
          <p:cNvSpPr/>
          <p:nvPr/>
        </p:nvSpPr>
        <p:spPr>
          <a:xfrm>
            <a:off x="5172516" y="738786"/>
            <a:ext cx="1622909" cy="702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CBE78DD-ED1C-E9F1-A023-32A4A0BA668A}"/>
              </a:ext>
            </a:extLst>
          </p:cNvPr>
          <p:cNvSpPr/>
          <p:nvPr/>
        </p:nvSpPr>
        <p:spPr>
          <a:xfrm>
            <a:off x="6596598" y="1175801"/>
            <a:ext cx="1622909" cy="702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10BB9AF-6E77-3E13-78D6-CA2A20422115}"/>
              </a:ext>
            </a:extLst>
          </p:cNvPr>
          <p:cNvSpPr/>
          <p:nvPr/>
        </p:nvSpPr>
        <p:spPr>
          <a:xfrm>
            <a:off x="3210492" y="4996903"/>
            <a:ext cx="1622909" cy="702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ECE437-C3F7-675C-7EA3-F99CD4D0A818}"/>
              </a:ext>
            </a:extLst>
          </p:cNvPr>
          <p:cNvSpPr/>
          <p:nvPr/>
        </p:nvSpPr>
        <p:spPr>
          <a:xfrm>
            <a:off x="5075626" y="5263351"/>
            <a:ext cx="1622909" cy="702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008BEB6-01BD-0B5C-C8D0-121815BFEFD1}"/>
              </a:ext>
            </a:extLst>
          </p:cNvPr>
          <p:cNvSpPr/>
          <p:nvPr/>
        </p:nvSpPr>
        <p:spPr>
          <a:xfrm>
            <a:off x="7673491" y="5330972"/>
            <a:ext cx="1622909" cy="702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F79EA5A-5EAD-0F68-2EB9-089CDDEB9103}"/>
              </a:ext>
            </a:extLst>
          </p:cNvPr>
          <p:cNvSpPr txBox="1"/>
          <p:nvPr/>
        </p:nvSpPr>
        <p:spPr>
          <a:xfrm>
            <a:off x="302781" y="6085907"/>
            <a:ext cx="11359135" cy="523220"/>
          </a:xfrm>
          <a:prstGeom prst="rect">
            <a:avLst/>
          </a:prstGeom>
          <a:noFill/>
        </p:spPr>
        <p:txBody>
          <a:bodyPr wrap="none" rtlCol="0">
            <a:spAutoFit/>
          </a:bodyPr>
          <a:lstStyle/>
          <a:p>
            <a:r>
              <a:rPr lang="en-GB" sz="2800" dirty="0"/>
              <a:t>Outer membrane / Lumen / stroma / inner membrane / granum / thylakoids </a:t>
            </a:r>
          </a:p>
        </p:txBody>
      </p:sp>
    </p:spTree>
    <p:extLst>
      <p:ext uri="{BB962C8B-B14F-4D97-AF65-F5344CB8AC3E}">
        <p14:creationId xmlns:p14="http://schemas.microsoft.com/office/powerpoint/2010/main" val="11055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AD971D-8C24-136F-18BC-D7393219641C}"/>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 name="Online Media 3" title="Chloroplasts - Structure">
            <a:hlinkClick r:id="" action="ppaction://media"/>
            <a:extLst>
              <a:ext uri="{FF2B5EF4-FFF2-40B4-BE49-F238E27FC236}">
                <a16:creationId xmlns:a16="http://schemas.microsoft.com/office/drawing/2014/main" id="{F9E20D72-0E00-56AB-B9C4-D0AF69997C1F}"/>
              </a:ext>
            </a:extLst>
          </p:cNvPr>
          <p:cNvPicPr>
            <a:picLocks noRot="1" noChangeAspect="1"/>
          </p:cNvPicPr>
          <p:nvPr>
            <a:videoFile r:link="rId1"/>
          </p:nvPr>
        </p:nvPicPr>
        <p:blipFill>
          <a:blip r:embed="rId3"/>
          <a:stretch>
            <a:fillRect/>
          </a:stretch>
        </p:blipFill>
        <p:spPr>
          <a:xfrm>
            <a:off x="1780355" y="0"/>
            <a:ext cx="9192445" cy="6894334"/>
          </a:xfrm>
          <a:prstGeom prst="rect">
            <a:avLst/>
          </a:prstGeom>
        </p:spPr>
      </p:pic>
    </p:spTree>
    <p:extLst>
      <p:ext uri="{BB962C8B-B14F-4D97-AF65-F5344CB8AC3E}">
        <p14:creationId xmlns:p14="http://schemas.microsoft.com/office/powerpoint/2010/main" val="42176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3F9FAAD4-4BE5-41C9-90B6-1941455B5F94}"/>
              </a:ext>
            </a:extLst>
          </p:cNvPr>
          <p:cNvPicPr>
            <a:picLocks noChangeAspect="1"/>
          </p:cNvPicPr>
          <p:nvPr/>
        </p:nvPicPr>
        <p:blipFill>
          <a:blip r:embed="rId3"/>
          <a:stretch>
            <a:fillRect/>
          </a:stretch>
        </p:blipFill>
        <p:spPr>
          <a:xfrm>
            <a:off x="1946476" y="257333"/>
            <a:ext cx="7402009" cy="5658498"/>
          </a:xfrm>
          <a:prstGeom prst="rect">
            <a:avLst/>
          </a:prstGeom>
        </p:spPr>
      </p:pic>
      <p:sp>
        <p:nvSpPr>
          <p:cNvPr id="3" name="TextBox 2">
            <a:extLst>
              <a:ext uri="{FF2B5EF4-FFF2-40B4-BE49-F238E27FC236}">
                <a16:creationId xmlns:a16="http://schemas.microsoft.com/office/drawing/2014/main" id="{FAC1513D-FAAF-240B-B2AC-22BC794E165F}"/>
              </a:ext>
            </a:extLst>
          </p:cNvPr>
          <p:cNvSpPr txBox="1"/>
          <p:nvPr/>
        </p:nvSpPr>
        <p:spPr>
          <a:xfrm>
            <a:off x="8913845" y="723322"/>
            <a:ext cx="2761861" cy="1754326"/>
          </a:xfrm>
          <a:prstGeom prst="rect">
            <a:avLst/>
          </a:prstGeom>
          <a:noFill/>
        </p:spPr>
        <p:txBody>
          <a:bodyPr wrap="square">
            <a:spAutoFit/>
          </a:bodyPr>
          <a:lstStyle/>
          <a:p>
            <a:r>
              <a:rPr lang="en-GB" b="0" i="0" dirty="0">
                <a:solidFill>
                  <a:srgbClr val="444444"/>
                </a:solidFill>
                <a:effectLst/>
                <a:latin typeface="Roboto" panose="02000000000000000000" pitchFamily="2" charset="0"/>
              </a:rPr>
              <a:t>The thylakoid membrane envelops a central aqueous region give provide a large surface area for photosynthesis to occur</a:t>
            </a:r>
          </a:p>
        </p:txBody>
      </p:sp>
    </p:spTree>
    <p:extLst>
      <p:ext uri="{BB962C8B-B14F-4D97-AF65-F5344CB8AC3E}">
        <p14:creationId xmlns:p14="http://schemas.microsoft.com/office/powerpoint/2010/main" val="3802549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9B6874-994D-2C9E-BA62-085239A83E43}"/>
              </a:ext>
            </a:extLst>
          </p:cNvPr>
          <p:cNvSpPr txBox="1"/>
          <p:nvPr/>
        </p:nvSpPr>
        <p:spPr>
          <a:xfrm>
            <a:off x="3047495" y="3245848"/>
            <a:ext cx="6094990" cy="369332"/>
          </a:xfrm>
          <a:prstGeom prst="rect">
            <a:avLst/>
          </a:prstGeom>
          <a:noFill/>
        </p:spPr>
        <p:txBody>
          <a:bodyPr wrap="square">
            <a:spAutoFit/>
          </a:bodyPr>
          <a:lstStyle/>
          <a:p>
            <a:r>
              <a:rPr lang="en-GB" dirty="0">
                <a:hlinkClick r:id="rId2"/>
              </a:rPr>
              <a:t>Chloroplasts - Structure - YouTube</a:t>
            </a:r>
            <a:endParaRPr lang="en-GB" dirty="0"/>
          </a:p>
        </p:txBody>
      </p:sp>
    </p:spTree>
    <p:extLst>
      <p:ext uri="{BB962C8B-B14F-4D97-AF65-F5344CB8AC3E}">
        <p14:creationId xmlns:p14="http://schemas.microsoft.com/office/powerpoint/2010/main" val="3323849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F374-BB9F-513A-79C9-B60800FB72F8}"/>
              </a:ext>
            </a:extLst>
          </p:cNvPr>
          <p:cNvSpPr>
            <a:spLocks noGrp="1"/>
          </p:cNvSpPr>
          <p:nvPr>
            <p:ph type="title"/>
          </p:nvPr>
        </p:nvSpPr>
        <p:spPr/>
        <p:txBody>
          <a:bodyPr/>
          <a:lstStyle/>
          <a:p>
            <a:pPr algn="ctr"/>
            <a:br>
              <a:rPr lang="en-GB" dirty="0"/>
            </a:br>
            <a:r>
              <a:rPr lang="en-GB" dirty="0"/>
              <a:t>Write 1-10 on your piece of card</a:t>
            </a:r>
          </a:p>
        </p:txBody>
      </p:sp>
      <p:pic>
        <p:nvPicPr>
          <p:cNvPr id="1026" name="Picture 2" descr="See the source image">
            <a:extLst>
              <a:ext uri="{FF2B5EF4-FFF2-40B4-BE49-F238E27FC236}">
                <a16:creationId xmlns:a16="http://schemas.microsoft.com/office/drawing/2014/main" id="{241E00BE-78C0-464B-B048-DEB7C2DF8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18" y="2326174"/>
            <a:ext cx="949642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535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867B0-09D2-82C1-D29E-5EC96485C222}"/>
              </a:ext>
            </a:extLst>
          </p:cNvPr>
          <p:cNvSpPr txBox="1"/>
          <p:nvPr/>
        </p:nvSpPr>
        <p:spPr>
          <a:xfrm>
            <a:off x="335901" y="60402"/>
            <a:ext cx="11563739" cy="6740307"/>
          </a:xfrm>
          <a:prstGeom prst="rect">
            <a:avLst/>
          </a:prstGeom>
          <a:noFill/>
        </p:spPr>
        <p:txBody>
          <a:bodyPr wrap="square">
            <a:spAutoFit/>
          </a:bodyPr>
          <a:lstStyle/>
          <a:p>
            <a:pPr algn="l" rtl="0" fontAlgn="base">
              <a:buFont typeface="+mj-lt"/>
              <a:buAutoNum type="arabicPeriod"/>
            </a:pPr>
            <a:r>
              <a:rPr lang="en-GB" b="0" i="0" dirty="0">
                <a:solidFill>
                  <a:srgbClr val="242424"/>
                </a:solidFill>
                <a:effectLst/>
                <a:latin typeface="Segoe UI" panose="020B0502040204020203" pitchFamily="34" charset="0"/>
              </a:rPr>
              <a:t> What do we call the part of plasma membrane that is a fatty acid attached to a carbohydrate chain? Glycolipid</a:t>
            </a:r>
          </a:p>
          <a:p>
            <a:pPr algn="l" rtl="0" fontAlgn="base">
              <a:buFont typeface="+mj-lt"/>
              <a:buAutoNum type="arabicPeriod"/>
            </a:pPr>
            <a:endParaRPr lang="en-GB" b="0" i="0" dirty="0">
              <a:solidFill>
                <a:srgbClr val="242424"/>
              </a:solidFill>
              <a:effectLst/>
              <a:latin typeface="Segoe UI" panose="020B0502040204020203" pitchFamily="34" charset="0"/>
            </a:endParaRPr>
          </a:p>
          <a:p>
            <a:pPr algn="l" rtl="0">
              <a:buFont typeface="+mj-lt"/>
              <a:buAutoNum type="arabicPeriod" startAt="2"/>
            </a:pPr>
            <a:r>
              <a:rPr lang="en-GB" b="0" i="0" dirty="0">
                <a:solidFill>
                  <a:srgbClr val="242424"/>
                </a:solidFill>
                <a:effectLst/>
                <a:latin typeface="Segoe UI" panose="020B0502040204020203" pitchFamily="34" charset="0"/>
              </a:rPr>
              <a:t>Particles moving across the plasma membrane without the use of a integral protein from H-L concentration is a form of what movement? Simple diffusion </a:t>
            </a:r>
          </a:p>
          <a:p>
            <a:pPr algn="l" rtl="0">
              <a:buFont typeface="+mj-lt"/>
              <a:buAutoNum type="arabicPeriod" startAt="2"/>
            </a:pPr>
            <a:endParaRPr lang="en-GB" b="0" i="0" dirty="0">
              <a:solidFill>
                <a:srgbClr val="242424"/>
              </a:solidFill>
              <a:effectLst/>
              <a:latin typeface="Segoe UI" panose="020B0502040204020203" pitchFamily="34" charset="0"/>
            </a:endParaRPr>
          </a:p>
          <a:p>
            <a:pPr algn="l" rtl="0">
              <a:buFont typeface="+mj-lt"/>
              <a:buAutoNum type="arabicPeriod" startAt="3"/>
            </a:pPr>
            <a:r>
              <a:rPr lang="en-GB" b="0" i="0" dirty="0">
                <a:solidFill>
                  <a:srgbClr val="242424"/>
                </a:solidFill>
                <a:effectLst/>
                <a:latin typeface="Segoe UI" panose="020B0502040204020203" pitchFamily="34" charset="0"/>
              </a:rPr>
              <a:t>Which part of the plasma membrane can be found between phospholipid that help stabilise it? Cholesterol </a:t>
            </a:r>
          </a:p>
          <a:p>
            <a:pPr algn="l" rtl="0">
              <a:buFont typeface="+mj-lt"/>
              <a:buAutoNum type="arabicPeriod" startAt="3"/>
            </a:pPr>
            <a:endParaRPr lang="en-GB" b="0" i="0" dirty="0">
              <a:solidFill>
                <a:srgbClr val="242424"/>
              </a:solidFill>
              <a:effectLst/>
              <a:latin typeface="Segoe UI" panose="020B0502040204020203" pitchFamily="34" charset="0"/>
            </a:endParaRPr>
          </a:p>
          <a:p>
            <a:pPr algn="l" rtl="0">
              <a:buFont typeface="+mj-lt"/>
              <a:buAutoNum type="arabicPeriod" startAt="4"/>
            </a:pPr>
            <a:r>
              <a:rPr lang="en-GB" b="0" i="0" dirty="0">
                <a:solidFill>
                  <a:srgbClr val="242424"/>
                </a:solidFill>
                <a:effectLst/>
                <a:latin typeface="Segoe UI" panose="020B0502040204020203" pitchFamily="34" charset="0"/>
              </a:rPr>
              <a:t>Carrier proteins require energy to change shape. In what for do we find this energy? ATP</a:t>
            </a:r>
          </a:p>
          <a:p>
            <a:pPr algn="l" rtl="0">
              <a:buFont typeface="+mj-lt"/>
              <a:buAutoNum type="arabicPeriod" startAt="4"/>
            </a:pPr>
            <a:endParaRPr lang="en-GB" b="0" i="0" dirty="0">
              <a:solidFill>
                <a:srgbClr val="242424"/>
              </a:solidFill>
              <a:effectLst/>
              <a:latin typeface="Segoe UI" panose="020B0502040204020203" pitchFamily="34" charset="0"/>
            </a:endParaRPr>
          </a:p>
          <a:p>
            <a:pPr algn="l" rtl="0">
              <a:buFont typeface="+mj-lt"/>
              <a:buAutoNum type="arabicPeriod" startAt="5"/>
            </a:pPr>
            <a:r>
              <a:rPr lang="en-GB" b="0" i="0" dirty="0">
                <a:solidFill>
                  <a:srgbClr val="242424"/>
                </a:solidFill>
                <a:effectLst/>
                <a:latin typeface="Segoe UI" panose="020B0502040204020203" pitchFamily="34" charset="0"/>
              </a:rPr>
              <a:t>Which name is given to the model of the plasma membrane? Fluid mosaic </a:t>
            </a:r>
          </a:p>
          <a:p>
            <a:pPr algn="l" rtl="0">
              <a:buFont typeface="+mj-lt"/>
              <a:buAutoNum type="arabicPeriod" startAt="5"/>
            </a:pPr>
            <a:endParaRPr lang="en-GB" b="0" i="0" dirty="0">
              <a:solidFill>
                <a:srgbClr val="242424"/>
              </a:solidFill>
              <a:effectLst/>
              <a:latin typeface="Segoe UI" panose="020B0502040204020203" pitchFamily="34" charset="0"/>
            </a:endParaRPr>
          </a:p>
          <a:p>
            <a:pPr algn="l" rtl="0">
              <a:buFont typeface="+mj-lt"/>
              <a:buAutoNum type="arabicPeriod" startAt="6"/>
            </a:pPr>
            <a:r>
              <a:rPr lang="en-GB" b="0" i="0" dirty="0">
                <a:solidFill>
                  <a:srgbClr val="242424"/>
                </a:solidFill>
                <a:effectLst/>
                <a:latin typeface="Segoe UI" panose="020B0502040204020203" pitchFamily="34" charset="0"/>
              </a:rPr>
              <a:t>Large proteins or polar molecule are facilitated through the membrane from H-L concentration through wheat? - Channel protein </a:t>
            </a:r>
          </a:p>
          <a:p>
            <a:pPr algn="l" rtl="0">
              <a:buFont typeface="+mj-lt"/>
              <a:buAutoNum type="arabicPeriod" startAt="6"/>
            </a:pPr>
            <a:endParaRPr lang="en-GB" b="0" i="0" dirty="0">
              <a:solidFill>
                <a:srgbClr val="242424"/>
              </a:solidFill>
              <a:effectLst/>
              <a:latin typeface="Segoe UI" panose="020B0502040204020203" pitchFamily="34" charset="0"/>
            </a:endParaRPr>
          </a:p>
          <a:p>
            <a:pPr algn="l" rtl="0">
              <a:buFont typeface="+mj-lt"/>
              <a:buAutoNum type="arabicPeriod" startAt="7"/>
            </a:pPr>
            <a:r>
              <a:rPr lang="en-GB" b="0" i="0" dirty="0">
                <a:solidFill>
                  <a:srgbClr val="242424"/>
                </a:solidFill>
                <a:effectLst/>
                <a:latin typeface="Segoe UI" panose="020B0502040204020203" pitchFamily="34" charset="0"/>
              </a:rPr>
              <a:t>Give one function of a glycolipid - Cell signalling, cell adhesion, cell recognition, antigens </a:t>
            </a:r>
          </a:p>
          <a:p>
            <a:pPr algn="l" rtl="0">
              <a:buFont typeface="+mj-lt"/>
              <a:buAutoNum type="arabicPeriod" startAt="7"/>
            </a:pPr>
            <a:endParaRPr lang="en-GB" b="0" i="0" dirty="0">
              <a:solidFill>
                <a:srgbClr val="242424"/>
              </a:solidFill>
              <a:effectLst/>
              <a:latin typeface="Segoe UI" panose="020B0502040204020203" pitchFamily="34" charset="0"/>
            </a:endParaRPr>
          </a:p>
          <a:p>
            <a:pPr algn="l" rtl="0">
              <a:buFont typeface="+mj-lt"/>
              <a:buAutoNum type="arabicPeriod" startAt="8"/>
            </a:pPr>
            <a:r>
              <a:rPr lang="en-GB" b="0" i="0" dirty="0">
                <a:solidFill>
                  <a:srgbClr val="242424"/>
                </a:solidFill>
                <a:effectLst/>
                <a:latin typeface="Segoe UI" panose="020B0502040204020203" pitchFamily="34" charset="0"/>
              </a:rPr>
              <a:t>Name one molecule that crosses the plasma membrane via facilitated diffusion  - large proteins , HCO</a:t>
            </a:r>
            <a:r>
              <a:rPr lang="en-GB" b="0" i="0" baseline="30000" dirty="0">
                <a:solidFill>
                  <a:srgbClr val="242424"/>
                </a:solidFill>
                <a:effectLst/>
                <a:latin typeface="Segoe UI" panose="020B0502040204020203" pitchFamily="34" charset="0"/>
              </a:rPr>
              <a:t>3-</a:t>
            </a:r>
            <a:r>
              <a:rPr lang="en-GB" b="0" i="0" dirty="0">
                <a:solidFill>
                  <a:srgbClr val="242424"/>
                </a:solidFill>
                <a:effectLst/>
                <a:latin typeface="Segoe UI" panose="020B0502040204020203" pitchFamily="34" charset="0"/>
              </a:rPr>
              <a:t>, Na+ , K+ , Cl-</a:t>
            </a:r>
          </a:p>
          <a:p>
            <a:pPr algn="l" rtl="0">
              <a:buFont typeface="+mj-lt"/>
              <a:buAutoNum type="arabicPeriod" startAt="8"/>
            </a:pPr>
            <a:endParaRPr lang="en-GB" b="0" i="0" dirty="0">
              <a:solidFill>
                <a:srgbClr val="242424"/>
              </a:solidFill>
              <a:effectLst/>
              <a:latin typeface="Segoe UI" panose="020B0502040204020203" pitchFamily="34" charset="0"/>
            </a:endParaRPr>
          </a:p>
          <a:p>
            <a:pPr algn="l" rtl="0" fontAlgn="base"/>
            <a:r>
              <a:rPr lang="en-GB" b="0" i="0" dirty="0">
                <a:solidFill>
                  <a:srgbClr val="242424"/>
                </a:solidFill>
                <a:effectLst/>
                <a:latin typeface="Segoe UI" panose="020B0502040204020203" pitchFamily="34" charset="0"/>
              </a:rPr>
              <a:t>9.  Water can cross the plasma membrane by moving between the phospholipids. But water also has a special channel it can use to enter the cell. Name this. Aquaporins</a:t>
            </a:r>
          </a:p>
          <a:p>
            <a:pPr algn="l" rtl="0" fontAlgn="base"/>
            <a:endParaRPr lang="en-GB" b="0" i="0" dirty="0">
              <a:solidFill>
                <a:srgbClr val="242424"/>
              </a:solidFill>
              <a:effectLst/>
              <a:latin typeface="Segoe UI" panose="020B0502040204020203" pitchFamily="34" charset="0"/>
            </a:endParaRPr>
          </a:p>
          <a:p>
            <a:pPr algn="l" rtl="0" fontAlgn="base"/>
            <a:r>
              <a:rPr lang="en-GB" b="0" i="0" dirty="0">
                <a:solidFill>
                  <a:srgbClr val="242424"/>
                </a:solidFill>
                <a:effectLst/>
                <a:latin typeface="Segoe UI" panose="020B0502040204020203" pitchFamily="34" charset="0"/>
              </a:rPr>
              <a:t>10. Why do fatty acid tails on phospholipids not face towards the aqueous cytosol inside the cell or aqueous external environment outside the cell?  They are hydrophobic </a:t>
            </a:r>
          </a:p>
        </p:txBody>
      </p:sp>
    </p:spTree>
    <p:extLst>
      <p:ext uri="{BB962C8B-B14F-4D97-AF65-F5344CB8AC3E}">
        <p14:creationId xmlns:p14="http://schemas.microsoft.com/office/powerpoint/2010/main" val="1050114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BE167FC6-42A3-4192-886E-5ACC9F2F4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897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B1302B4C-E9E7-4607-868E-9251DE754D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29" t="12868" r="1435" b="9083"/>
          <a:stretch/>
        </p:blipFill>
        <p:spPr bwMode="auto">
          <a:xfrm>
            <a:off x="0" y="0"/>
            <a:ext cx="12192000" cy="688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073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8F1A-CCCE-4125-B25F-1A81991B0C82}"/>
              </a:ext>
            </a:extLst>
          </p:cNvPr>
          <p:cNvSpPr>
            <a:spLocks noGrp="1"/>
          </p:cNvSpPr>
          <p:nvPr>
            <p:ph type="title"/>
          </p:nvPr>
        </p:nvSpPr>
        <p:spPr>
          <a:xfrm>
            <a:off x="366314" y="-54953"/>
            <a:ext cx="10515600" cy="1325563"/>
          </a:xfrm>
        </p:spPr>
        <p:txBody>
          <a:bodyPr/>
          <a:lstStyle/>
          <a:p>
            <a:r>
              <a:rPr lang="en-GB" b="1" u="sng" dirty="0"/>
              <a:t>Simple diffusion</a:t>
            </a:r>
          </a:p>
        </p:txBody>
      </p:sp>
      <p:sp>
        <p:nvSpPr>
          <p:cNvPr id="3" name="Content Placeholder 2">
            <a:extLst>
              <a:ext uri="{FF2B5EF4-FFF2-40B4-BE49-F238E27FC236}">
                <a16:creationId xmlns:a16="http://schemas.microsoft.com/office/drawing/2014/main" id="{D79F97D0-8FEE-43D6-852C-43ECCAC57C47}"/>
              </a:ext>
            </a:extLst>
          </p:cNvPr>
          <p:cNvSpPr>
            <a:spLocks noGrp="1"/>
          </p:cNvSpPr>
          <p:nvPr>
            <p:ph idx="1"/>
          </p:nvPr>
        </p:nvSpPr>
        <p:spPr>
          <a:xfrm>
            <a:off x="366314" y="1270610"/>
            <a:ext cx="10594046" cy="3880773"/>
          </a:xfrm>
        </p:spPr>
        <p:txBody>
          <a:bodyPr/>
          <a:lstStyle/>
          <a:p>
            <a:r>
              <a:rPr lang="en-GB" altLang="en-US" dirty="0">
                <a:solidFill>
                  <a:schemeClr val="tx1"/>
                </a:solidFill>
              </a:rPr>
              <a:t>Passive movement</a:t>
            </a:r>
          </a:p>
          <a:p>
            <a:r>
              <a:rPr lang="en-GB" altLang="en-US" dirty="0">
                <a:solidFill>
                  <a:schemeClr val="tx1"/>
                </a:solidFill>
              </a:rPr>
              <a:t>Down concentration gradient</a:t>
            </a:r>
          </a:p>
          <a:p>
            <a:r>
              <a:rPr lang="en-GB" altLang="en-US" dirty="0">
                <a:solidFill>
                  <a:srgbClr val="FF0000"/>
                </a:solidFill>
              </a:rPr>
              <a:t>Non-polar molecules; some small polar molecules (e.g. water) can diffuse through – they are lipid soluble </a:t>
            </a:r>
            <a:endParaRPr lang="en-GB" dirty="0">
              <a:solidFill>
                <a:srgbClr val="FF0000"/>
              </a:solidFill>
            </a:endParaRPr>
          </a:p>
        </p:txBody>
      </p:sp>
      <p:pic>
        <p:nvPicPr>
          <p:cNvPr id="6" name="Picture 5" descr="cells">
            <a:extLst>
              <a:ext uri="{FF2B5EF4-FFF2-40B4-BE49-F238E27FC236}">
                <a16:creationId xmlns:a16="http://schemas.microsoft.com/office/drawing/2014/main" id="{98034ACA-DDCB-463F-8B73-B6113D256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746" y="3414713"/>
            <a:ext cx="6629400" cy="3025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50E800D-7EE3-4000-9AB1-DB74A0F06481}"/>
              </a:ext>
            </a:extLst>
          </p:cNvPr>
          <p:cNvSpPr txBox="1"/>
          <p:nvPr/>
        </p:nvSpPr>
        <p:spPr>
          <a:xfrm>
            <a:off x="6487886" y="-53558"/>
            <a:ext cx="5704114" cy="1938992"/>
          </a:xfrm>
          <a:prstGeom prst="rect">
            <a:avLst/>
          </a:prstGeom>
          <a:noFill/>
        </p:spPr>
        <p:txBody>
          <a:bodyPr wrap="square" rtlCol="0">
            <a:spAutoFit/>
          </a:bodyPr>
          <a:lstStyle/>
          <a:p>
            <a:r>
              <a:rPr lang="en-GB" sz="2400" u="sng" dirty="0">
                <a:solidFill>
                  <a:srgbClr val="FF0000"/>
                </a:solidFill>
              </a:rPr>
              <a:t>Make some notes below your diagram</a:t>
            </a:r>
          </a:p>
          <a:p>
            <a:r>
              <a:rPr lang="en-GB" sz="2400" dirty="0">
                <a:solidFill>
                  <a:srgbClr val="FF0000"/>
                </a:solidFill>
              </a:rPr>
              <a:t>What type of movement is simple diffusion?</a:t>
            </a:r>
          </a:p>
          <a:p>
            <a:r>
              <a:rPr lang="en-GB" sz="2400" dirty="0">
                <a:solidFill>
                  <a:srgbClr val="FF0000"/>
                </a:solidFill>
              </a:rPr>
              <a:t>What concentration gradient does it follow?</a:t>
            </a:r>
          </a:p>
          <a:p>
            <a:r>
              <a:rPr lang="en-GB" sz="2400" dirty="0">
                <a:solidFill>
                  <a:srgbClr val="FF0000"/>
                </a:solidFill>
              </a:rPr>
              <a:t>Which molecules are able to diffuse across the plasma membrane/bilayer and why?</a:t>
            </a:r>
          </a:p>
        </p:txBody>
      </p:sp>
      <p:sp>
        <p:nvSpPr>
          <p:cNvPr id="5" name="TextBox 4">
            <a:extLst>
              <a:ext uri="{FF2B5EF4-FFF2-40B4-BE49-F238E27FC236}">
                <a16:creationId xmlns:a16="http://schemas.microsoft.com/office/drawing/2014/main" id="{0C0D5C00-D267-45A5-8075-61CFA6D32DE9}"/>
              </a:ext>
            </a:extLst>
          </p:cNvPr>
          <p:cNvSpPr txBox="1"/>
          <p:nvPr/>
        </p:nvSpPr>
        <p:spPr>
          <a:xfrm>
            <a:off x="8876523" y="3278155"/>
            <a:ext cx="3048000" cy="1384995"/>
          </a:xfrm>
          <a:prstGeom prst="rect">
            <a:avLst/>
          </a:prstGeom>
          <a:noFill/>
        </p:spPr>
        <p:txBody>
          <a:bodyPr wrap="square" rtlCol="0">
            <a:spAutoFit/>
          </a:bodyPr>
          <a:lstStyle/>
          <a:p>
            <a:r>
              <a:rPr lang="en-GB" sz="2800" dirty="0">
                <a:highlight>
                  <a:srgbClr val="FFFF00"/>
                </a:highlight>
              </a:rPr>
              <a:t>MAKE YOUR NOTES USING THE QUESTIONS!!</a:t>
            </a:r>
          </a:p>
        </p:txBody>
      </p:sp>
    </p:spTree>
    <p:extLst>
      <p:ext uri="{BB962C8B-B14F-4D97-AF65-F5344CB8AC3E}">
        <p14:creationId xmlns:p14="http://schemas.microsoft.com/office/powerpoint/2010/main" val="75434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3E10-393D-4D79-A8D7-03D8104A2089}"/>
              </a:ext>
            </a:extLst>
          </p:cNvPr>
          <p:cNvSpPr>
            <a:spLocks noGrp="1"/>
          </p:cNvSpPr>
          <p:nvPr>
            <p:ph type="title"/>
          </p:nvPr>
        </p:nvSpPr>
        <p:spPr>
          <a:xfrm>
            <a:off x="211493" y="365125"/>
            <a:ext cx="11818775" cy="1325563"/>
          </a:xfrm>
        </p:spPr>
        <p:txBody>
          <a:bodyPr>
            <a:normAutofit/>
          </a:bodyPr>
          <a:lstStyle/>
          <a:p>
            <a:r>
              <a:rPr lang="en-GB" sz="4000" dirty="0"/>
              <a:t>How is facilitated diffusion different to simple diffusion?</a:t>
            </a:r>
          </a:p>
        </p:txBody>
      </p:sp>
      <p:pic>
        <p:nvPicPr>
          <p:cNvPr id="4" name="Picture 5" descr="cells">
            <a:extLst>
              <a:ext uri="{FF2B5EF4-FFF2-40B4-BE49-F238E27FC236}">
                <a16:creationId xmlns:a16="http://schemas.microsoft.com/office/drawing/2014/main" id="{FB8850BE-F5AB-43F8-A611-2EE58A3A7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56" y="2766234"/>
            <a:ext cx="10392487" cy="2919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836F169-4C5C-4F91-B38B-1944A4C61330}"/>
              </a:ext>
            </a:extLst>
          </p:cNvPr>
          <p:cNvSpPr txBox="1"/>
          <p:nvPr/>
        </p:nvSpPr>
        <p:spPr>
          <a:xfrm>
            <a:off x="2337318" y="1592425"/>
            <a:ext cx="7078413" cy="584775"/>
          </a:xfrm>
          <a:prstGeom prst="rect">
            <a:avLst/>
          </a:prstGeom>
          <a:noFill/>
        </p:spPr>
        <p:txBody>
          <a:bodyPr wrap="none" rtlCol="0">
            <a:spAutoFit/>
          </a:bodyPr>
          <a:lstStyle/>
          <a:p>
            <a:r>
              <a:rPr lang="en-GB" sz="3200" dirty="0">
                <a:solidFill>
                  <a:srgbClr val="FF0000"/>
                </a:solidFill>
              </a:rPr>
              <a:t>What type of molecules use this process?</a:t>
            </a:r>
          </a:p>
        </p:txBody>
      </p:sp>
    </p:spTree>
    <p:extLst>
      <p:ext uri="{BB962C8B-B14F-4D97-AF65-F5344CB8AC3E}">
        <p14:creationId xmlns:p14="http://schemas.microsoft.com/office/powerpoint/2010/main" val="30466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8F1A-CCCE-4125-B25F-1A81991B0C82}"/>
              </a:ext>
            </a:extLst>
          </p:cNvPr>
          <p:cNvSpPr>
            <a:spLocks noGrp="1"/>
          </p:cNvSpPr>
          <p:nvPr>
            <p:ph type="title"/>
          </p:nvPr>
        </p:nvSpPr>
        <p:spPr>
          <a:xfrm>
            <a:off x="143069" y="110089"/>
            <a:ext cx="11557518" cy="1325563"/>
          </a:xfrm>
        </p:spPr>
        <p:txBody>
          <a:bodyPr>
            <a:normAutofit fontScale="90000"/>
          </a:bodyPr>
          <a:lstStyle/>
          <a:p>
            <a:r>
              <a:rPr lang="en-GB" b="1" u="sng" dirty="0"/>
              <a:t>Facilitated diffusion</a:t>
            </a:r>
            <a:br>
              <a:rPr lang="en-GB" dirty="0">
                <a:solidFill>
                  <a:srgbClr val="FF0000"/>
                </a:solidFill>
              </a:rPr>
            </a:br>
            <a:r>
              <a:rPr lang="en-GB" dirty="0" err="1">
                <a:solidFill>
                  <a:srgbClr val="FF0000"/>
                </a:solidFill>
              </a:rPr>
              <a:t>Diffusion</a:t>
            </a:r>
            <a:r>
              <a:rPr lang="en-GB" dirty="0">
                <a:solidFill>
                  <a:srgbClr val="FF0000"/>
                </a:solidFill>
              </a:rPr>
              <a:t> across a membrane through integral proteins </a:t>
            </a:r>
          </a:p>
        </p:txBody>
      </p:sp>
      <p:sp>
        <p:nvSpPr>
          <p:cNvPr id="3" name="Content Placeholder 2">
            <a:extLst>
              <a:ext uri="{FF2B5EF4-FFF2-40B4-BE49-F238E27FC236}">
                <a16:creationId xmlns:a16="http://schemas.microsoft.com/office/drawing/2014/main" id="{D79F97D0-8FEE-43D6-852C-43ECCAC57C47}"/>
              </a:ext>
            </a:extLst>
          </p:cNvPr>
          <p:cNvSpPr>
            <a:spLocks noGrp="1"/>
          </p:cNvSpPr>
          <p:nvPr>
            <p:ph idx="1"/>
          </p:nvPr>
        </p:nvSpPr>
        <p:spPr>
          <a:xfrm>
            <a:off x="465840" y="1759113"/>
            <a:ext cx="8596668" cy="3880773"/>
          </a:xfrm>
        </p:spPr>
        <p:txBody>
          <a:bodyPr vert="horz" lIns="91440" tIns="45720" rIns="91440" bIns="45720" rtlCol="0" anchor="t">
            <a:normAutofit/>
          </a:bodyPr>
          <a:lstStyle/>
          <a:p>
            <a:r>
              <a:rPr lang="en-GB" altLang="en-US" dirty="0">
                <a:solidFill>
                  <a:schemeClr val="tx1"/>
                </a:solidFill>
              </a:rPr>
              <a:t>Passive process</a:t>
            </a:r>
          </a:p>
          <a:p>
            <a:r>
              <a:rPr lang="en-GB" altLang="en-US" b="1" dirty="0">
                <a:solidFill>
                  <a:schemeClr val="tx1"/>
                </a:solidFill>
              </a:rPr>
              <a:t>Down</a:t>
            </a:r>
            <a:r>
              <a:rPr lang="en-GB" altLang="en-US" dirty="0">
                <a:solidFill>
                  <a:schemeClr val="tx1"/>
                </a:solidFill>
              </a:rPr>
              <a:t> the concentration gradient</a:t>
            </a:r>
          </a:p>
          <a:p>
            <a:r>
              <a:rPr lang="en-GB" altLang="en-US" dirty="0">
                <a:solidFill>
                  <a:srgbClr val="FF0000"/>
                </a:solidFill>
              </a:rPr>
              <a:t>Involves polar molecules, or molecules that are too big to fit through the bilayer (Glucose, amino acids or ions)</a:t>
            </a:r>
            <a:endParaRPr lang="en-GB" dirty="0">
              <a:solidFill>
                <a:srgbClr val="FF0000"/>
              </a:solidFill>
            </a:endParaRPr>
          </a:p>
        </p:txBody>
      </p:sp>
      <p:pic>
        <p:nvPicPr>
          <p:cNvPr id="4" name="Picture 5" descr="cells">
            <a:extLst>
              <a:ext uri="{FF2B5EF4-FFF2-40B4-BE49-F238E27FC236}">
                <a16:creationId xmlns:a16="http://schemas.microsoft.com/office/drawing/2014/main" id="{D83E54DE-2346-49D9-B693-E5D1C1D24B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937"/>
          <a:stretch/>
        </p:blipFill>
        <p:spPr bwMode="auto">
          <a:xfrm>
            <a:off x="3110602" y="3993431"/>
            <a:ext cx="5025691" cy="2525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8C50FE9-50F2-3304-D0FB-2ECAF1A3DE58}"/>
              </a:ext>
            </a:extLst>
          </p:cNvPr>
          <p:cNvSpPr txBox="1"/>
          <p:nvPr/>
        </p:nvSpPr>
        <p:spPr>
          <a:xfrm>
            <a:off x="9798675" y="3428999"/>
            <a:ext cx="201339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highlight>
                  <a:srgbClr val="FFFF00"/>
                </a:highlight>
                <a:ea typeface="Calibri"/>
                <a:cs typeface="Calibri"/>
              </a:rPr>
              <a:t>Glucose is </a:t>
            </a:r>
            <a:r>
              <a:rPr lang="en-GB" sz="2800" b="1" dirty="0">
                <a:highlight>
                  <a:srgbClr val="FFFF00"/>
                </a:highlight>
                <a:ea typeface="Calibri"/>
                <a:cs typeface="Calibri"/>
              </a:rPr>
              <a:t>too big </a:t>
            </a:r>
            <a:r>
              <a:rPr lang="en-GB" sz="2800" dirty="0">
                <a:highlight>
                  <a:srgbClr val="FFFF00"/>
                </a:highlight>
                <a:ea typeface="Calibri"/>
                <a:cs typeface="Calibri"/>
              </a:rPr>
              <a:t>and has a </a:t>
            </a:r>
            <a:r>
              <a:rPr lang="en-GB" sz="2800" b="1" dirty="0">
                <a:highlight>
                  <a:srgbClr val="FFFF00"/>
                </a:highlight>
                <a:ea typeface="Calibri"/>
                <a:cs typeface="Calibri"/>
              </a:rPr>
              <a:t>polar –OH group</a:t>
            </a:r>
          </a:p>
        </p:txBody>
      </p:sp>
    </p:spTree>
    <p:extLst>
      <p:ext uri="{BB962C8B-B14F-4D97-AF65-F5344CB8AC3E}">
        <p14:creationId xmlns:p14="http://schemas.microsoft.com/office/powerpoint/2010/main" val="208276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FD57-F41D-475D-81E4-A87AD57CE6AE}"/>
              </a:ext>
            </a:extLst>
          </p:cNvPr>
          <p:cNvSpPr>
            <a:spLocks noGrp="1"/>
          </p:cNvSpPr>
          <p:nvPr>
            <p:ph type="title"/>
          </p:nvPr>
        </p:nvSpPr>
        <p:spPr>
          <a:xfrm>
            <a:off x="142596" y="85494"/>
            <a:ext cx="8596668" cy="1320800"/>
          </a:xfrm>
        </p:spPr>
        <p:txBody>
          <a:bodyPr/>
          <a:lstStyle/>
          <a:p>
            <a:r>
              <a:rPr lang="en-GB" dirty="0"/>
              <a:t>Integral channel protein summary</a:t>
            </a:r>
          </a:p>
        </p:txBody>
      </p:sp>
      <p:sp>
        <p:nvSpPr>
          <p:cNvPr id="4" name="Rectangle 3">
            <a:extLst>
              <a:ext uri="{FF2B5EF4-FFF2-40B4-BE49-F238E27FC236}">
                <a16:creationId xmlns:a16="http://schemas.microsoft.com/office/drawing/2014/main" id="{1D2F6F9F-D433-44D1-8E89-45F75D92CE2D}"/>
              </a:ext>
            </a:extLst>
          </p:cNvPr>
          <p:cNvSpPr>
            <a:spLocks noGrp="1" noChangeArrowheads="1"/>
          </p:cNvSpPr>
          <p:nvPr>
            <p:ph idx="1"/>
          </p:nvPr>
        </p:nvSpPr>
        <p:spPr>
          <a:xfrm>
            <a:off x="261095" y="1488281"/>
            <a:ext cx="6767966" cy="3881437"/>
          </a:xfrm>
        </p:spPr>
        <p:txBody>
          <a:bodyPr>
            <a:normAutofit fontScale="92500"/>
          </a:bodyPr>
          <a:lstStyle/>
          <a:p>
            <a:pPr marL="0" indent="0" eaLnBrk="1" hangingPunct="1">
              <a:lnSpc>
                <a:spcPct val="90000"/>
              </a:lnSpc>
              <a:buNone/>
            </a:pPr>
            <a:r>
              <a:rPr lang="en-GB" altLang="en-US" sz="3600" u="sng" dirty="0">
                <a:solidFill>
                  <a:schemeClr val="accent1"/>
                </a:solidFill>
                <a:highlight>
                  <a:srgbClr val="FFFF00"/>
                </a:highlight>
              </a:rPr>
              <a:t>Ch</a:t>
            </a:r>
            <a:r>
              <a:rPr lang="en-GB" altLang="en-US" sz="3600" u="sng" dirty="0">
                <a:solidFill>
                  <a:schemeClr val="tx1"/>
                </a:solidFill>
                <a:highlight>
                  <a:srgbClr val="FFFF00"/>
                </a:highlight>
              </a:rPr>
              <a:t>annel Proteins</a:t>
            </a:r>
            <a:endParaRPr lang="en-GB" altLang="en-US" sz="3600" u="sng" dirty="0">
              <a:highlight>
                <a:srgbClr val="FFFF00"/>
              </a:highlight>
            </a:endParaRPr>
          </a:p>
          <a:p>
            <a:pPr marL="0" indent="0" eaLnBrk="1" hangingPunct="1">
              <a:lnSpc>
                <a:spcPct val="90000"/>
              </a:lnSpc>
              <a:buNone/>
            </a:pPr>
            <a:endParaRPr lang="en-GB" altLang="en-US" sz="3600" dirty="0">
              <a:solidFill>
                <a:schemeClr val="tx1"/>
              </a:solidFill>
              <a:highlight>
                <a:srgbClr val="FFFF00"/>
              </a:highlight>
            </a:endParaRPr>
          </a:p>
          <a:p>
            <a:pPr marL="0" indent="0" eaLnBrk="1" hangingPunct="1">
              <a:lnSpc>
                <a:spcPct val="90000"/>
              </a:lnSpc>
              <a:buNone/>
            </a:pPr>
            <a:r>
              <a:rPr lang="en-GB" altLang="en-US" sz="3600" dirty="0">
                <a:solidFill>
                  <a:schemeClr val="tx1"/>
                </a:solidFill>
                <a:highlight>
                  <a:srgbClr val="FFFF00"/>
                </a:highlight>
              </a:rPr>
              <a:t>Allow passage of </a:t>
            </a:r>
            <a:r>
              <a:rPr lang="en-GB" altLang="en-US" sz="3600" dirty="0">
                <a:solidFill>
                  <a:schemeClr val="accent1"/>
                </a:solidFill>
                <a:highlight>
                  <a:srgbClr val="FFFF00"/>
                </a:highlight>
              </a:rPr>
              <a:t>ch</a:t>
            </a:r>
            <a:r>
              <a:rPr lang="en-GB" altLang="en-US" sz="3600" dirty="0">
                <a:solidFill>
                  <a:schemeClr val="tx1"/>
                </a:solidFill>
                <a:highlight>
                  <a:srgbClr val="FFFF00"/>
                </a:highlight>
              </a:rPr>
              <a:t>arged substances across membranes </a:t>
            </a:r>
            <a:r>
              <a:rPr lang="en-GB" altLang="en-US" sz="3600" b="1" dirty="0">
                <a:solidFill>
                  <a:schemeClr val="tx1"/>
                </a:solidFill>
                <a:highlight>
                  <a:srgbClr val="FFFF00"/>
                </a:highlight>
              </a:rPr>
              <a:t>down</a:t>
            </a:r>
            <a:r>
              <a:rPr lang="en-GB" altLang="en-US" sz="3600" dirty="0">
                <a:solidFill>
                  <a:schemeClr val="tx1"/>
                </a:solidFill>
                <a:highlight>
                  <a:srgbClr val="FFFF00"/>
                </a:highlight>
              </a:rPr>
              <a:t> a concentration or electrochemical gradient. E.g. Na</a:t>
            </a:r>
            <a:r>
              <a:rPr lang="en-GB" altLang="en-US" sz="3600" baseline="30000" dirty="0">
                <a:solidFill>
                  <a:schemeClr val="tx1"/>
                </a:solidFill>
                <a:highlight>
                  <a:srgbClr val="FFFF00"/>
                </a:highlight>
              </a:rPr>
              <a:t>+</a:t>
            </a:r>
            <a:r>
              <a:rPr lang="en-GB" altLang="en-US" sz="3600" dirty="0">
                <a:solidFill>
                  <a:schemeClr val="tx1"/>
                </a:solidFill>
                <a:highlight>
                  <a:srgbClr val="FFFF00"/>
                </a:highlight>
              </a:rPr>
              <a:t>, K</a:t>
            </a:r>
            <a:r>
              <a:rPr lang="en-GB" altLang="en-US" sz="3600" baseline="30000" dirty="0">
                <a:solidFill>
                  <a:schemeClr val="tx1"/>
                </a:solidFill>
                <a:highlight>
                  <a:srgbClr val="FFFF00"/>
                </a:highlight>
              </a:rPr>
              <a:t>+</a:t>
            </a:r>
            <a:r>
              <a:rPr lang="en-GB" altLang="en-US" sz="3600" dirty="0">
                <a:solidFill>
                  <a:schemeClr val="tx1"/>
                </a:solidFill>
                <a:highlight>
                  <a:srgbClr val="FFFF00"/>
                </a:highlight>
              </a:rPr>
              <a:t>, HCO</a:t>
            </a:r>
            <a:r>
              <a:rPr lang="en-GB" altLang="en-US" sz="3600" baseline="30000" dirty="0">
                <a:solidFill>
                  <a:schemeClr val="tx1"/>
                </a:solidFill>
                <a:highlight>
                  <a:srgbClr val="FFFF00"/>
                </a:highlight>
              </a:rPr>
              <a:t>3-</a:t>
            </a:r>
            <a:r>
              <a:rPr lang="en-GB" altLang="en-US" sz="3600" dirty="0">
                <a:solidFill>
                  <a:schemeClr val="tx1"/>
                </a:solidFill>
                <a:highlight>
                  <a:srgbClr val="FFFF00"/>
                </a:highlight>
              </a:rPr>
              <a:t>, Cl</a:t>
            </a:r>
            <a:r>
              <a:rPr lang="en-GB" altLang="en-US" sz="3600" baseline="30000" dirty="0">
                <a:solidFill>
                  <a:schemeClr val="tx1"/>
                </a:solidFill>
                <a:highlight>
                  <a:srgbClr val="FFFF00"/>
                </a:highlight>
              </a:rPr>
              <a:t>-</a:t>
            </a:r>
          </a:p>
          <a:p>
            <a:pPr marL="0" indent="0" eaLnBrk="1" hangingPunct="1">
              <a:lnSpc>
                <a:spcPct val="90000"/>
              </a:lnSpc>
              <a:buNone/>
            </a:pPr>
            <a:r>
              <a:rPr lang="en-GB" altLang="en-US" sz="2800" dirty="0">
                <a:solidFill>
                  <a:schemeClr val="tx1"/>
                </a:solidFill>
                <a:highlight>
                  <a:srgbClr val="FFFF00"/>
                </a:highlight>
              </a:rPr>
              <a:t> </a:t>
            </a:r>
          </a:p>
        </p:txBody>
      </p:sp>
      <p:pic>
        <p:nvPicPr>
          <p:cNvPr id="1026" name="Picture 2" descr="See the source image">
            <a:extLst>
              <a:ext uri="{FF2B5EF4-FFF2-40B4-BE49-F238E27FC236}">
                <a16:creationId xmlns:a16="http://schemas.microsoft.com/office/drawing/2014/main" id="{76AD6E40-D43B-4AAD-AF69-33EC9B73A4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58" t="30839" r="56734" b="35873"/>
          <a:stretch/>
        </p:blipFill>
        <p:spPr bwMode="auto">
          <a:xfrm>
            <a:off x="7340082" y="1146109"/>
            <a:ext cx="3060440" cy="26615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0F2484-8123-4D18-BBBE-11F1316FBF81}"/>
              </a:ext>
            </a:extLst>
          </p:cNvPr>
          <p:cNvSpPr txBox="1"/>
          <p:nvPr/>
        </p:nvSpPr>
        <p:spPr>
          <a:xfrm>
            <a:off x="7080837" y="3885559"/>
            <a:ext cx="437605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rgbClr val="FF0000"/>
                </a:solidFill>
              </a:rPr>
              <a:t>The inside of a cell tends to be more negatively charged (due to negatively charged  proteins found inside the cell) which do not leave the cell.</a:t>
            </a:r>
            <a:endParaRPr lang="en-US" sz="2000" b="1" dirty="0">
              <a:solidFill>
                <a:srgbClr val="FF0000"/>
              </a:solidFill>
              <a:cs typeface="Calibri" panose="020F0502020204030204"/>
            </a:endParaRPr>
          </a:p>
        </p:txBody>
      </p:sp>
    </p:spTree>
    <p:extLst>
      <p:ext uri="{BB962C8B-B14F-4D97-AF65-F5344CB8AC3E}">
        <p14:creationId xmlns:p14="http://schemas.microsoft.com/office/powerpoint/2010/main" val="29962698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__PE_POLL_EMBED_ID" val="7e0b4114-f784-4549-a888-5da1ed8e786d"/>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lcf76f155ced4ddcb4097134ff3c332f xmlns="39a9f016-2850-430d-a9d7-5d156f797ec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78D169-B074-40B2-B6AB-42A8D8C6027B}">
  <ds:schemaRefs>
    <ds:schemaRef ds:uri="http://schemas.microsoft.com/office/2006/metadata/properties"/>
    <ds:schemaRef ds:uri="http://schemas.microsoft.com/office/infopath/2007/PartnerControls"/>
    <ds:schemaRef ds:uri="b83ea8ec-d1ce-4b1c-906d-dc0b29db2502"/>
    <ds:schemaRef ds:uri="39a9f016-2850-430d-a9d7-5d156f797ecb"/>
  </ds:schemaRefs>
</ds:datastoreItem>
</file>

<file path=customXml/itemProps2.xml><?xml version="1.0" encoding="utf-8"?>
<ds:datastoreItem xmlns:ds="http://schemas.openxmlformats.org/officeDocument/2006/customXml" ds:itemID="{4CBA82DB-447B-4052-8A96-DB5EAE9B1B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828810-8508-455B-9F95-1A01E32EF0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1737</TotalTime>
  <Words>3065</Words>
  <Application>Microsoft Office PowerPoint</Application>
  <PresentationFormat>Widescreen</PresentationFormat>
  <Paragraphs>410</Paragraphs>
  <Slides>59</Slides>
  <Notes>24</Notes>
  <HiddenSlides>1</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59</vt:i4>
      </vt:variant>
    </vt:vector>
  </HeadingPairs>
  <TitlesOfParts>
    <vt:vector size="74" baseType="lpstr">
      <vt:lpstr>Arial</vt:lpstr>
      <vt:lpstr>Calibri</vt:lpstr>
      <vt:lpstr>Calibri Light</vt:lpstr>
      <vt:lpstr>Century Gothic</vt:lpstr>
      <vt:lpstr>Comic Sans MS</vt:lpstr>
      <vt:lpstr>Corbel</vt:lpstr>
      <vt:lpstr>gg sans</vt:lpstr>
      <vt:lpstr>Google Sans</vt:lpstr>
      <vt:lpstr>Roboto</vt:lpstr>
      <vt:lpstr>Segoe UI</vt:lpstr>
      <vt:lpstr>Times New Roman</vt:lpstr>
      <vt:lpstr>Wingdings</vt:lpstr>
      <vt:lpstr>Wingdings 3</vt:lpstr>
      <vt:lpstr>Office Theme</vt:lpstr>
      <vt:lpstr>Ion</vt:lpstr>
      <vt:lpstr>How do molecules move? Part 2</vt:lpstr>
      <vt:lpstr>Learning Outcomes</vt:lpstr>
      <vt:lpstr> Write 1-10 on your piece of card</vt:lpstr>
      <vt:lpstr>PowerPoint Presentation</vt:lpstr>
      <vt:lpstr>Movement of molecules 2</vt:lpstr>
      <vt:lpstr>Simple diffusion</vt:lpstr>
      <vt:lpstr>How is facilitated diffusion different to simple diffusion?</vt:lpstr>
      <vt:lpstr>Facilitated diffusion Diffusion across a membrane through integral proteins </vt:lpstr>
      <vt:lpstr>Integral channel protein summary</vt:lpstr>
      <vt:lpstr>PowerPoint Presentation</vt:lpstr>
      <vt:lpstr>PowerPoint Presentation</vt:lpstr>
      <vt:lpstr>Active Transport</vt:lpstr>
      <vt:lpstr>PowerPoint Presentation</vt:lpstr>
      <vt:lpstr>PowerPoint Presentation</vt:lpstr>
      <vt:lpstr>PowerPoint Presentation</vt:lpstr>
      <vt:lpstr>Bulk transport</vt:lpstr>
      <vt:lpstr>video – endo and exocytosis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Aquaporins </vt:lpstr>
      <vt:lpstr>Exam style question </vt:lpstr>
      <vt:lpstr>PowerPoint Presentation</vt:lpstr>
      <vt:lpstr>Endocytosis</vt:lpstr>
      <vt:lpstr>Exocytosis</vt:lpstr>
      <vt:lpstr>PowerPoint Presentation</vt:lpstr>
      <vt:lpstr>PowerPoint Presentation</vt:lpstr>
      <vt:lpstr>Osmoregulation</vt:lpstr>
      <vt:lpstr>PowerPoint Presentation</vt:lpstr>
      <vt:lpstr>Osmosis (a type of diffusion)</vt:lpstr>
      <vt:lpstr>PowerPoint Presentation</vt:lpstr>
      <vt:lpstr>PowerPoint Presentation</vt:lpstr>
      <vt:lpstr>Taboo.</vt:lpstr>
      <vt:lpstr>TB</vt:lpstr>
      <vt:lpstr>PowerPoint Presentation</vt:lpstr>
      <vt:lpstr>PowerPoint Presentation</vt:lpstr>
      <vt:lpstr>PowerPoint Presentation</vt:lpstr>
      <vt:lpstr>PowerPoint Presentation</vt:lpstr>
      <vt:lpstr>PowerPoint Presentation</vt:lpstr>
      <vt:lpstr>PowerPoint Presentation</vt:lpstr>
      <vt:lpstr>Exam tip</vt:lpstr>
      <vt:lpstr>Tb</vt:lpstr>
      <vt:lpstr>Knowledge retrieval questions</vt:lpstr>
      <vt:lpstr>PowerPoint Presentation</vt:lpstr>
      <vt:lpstr>PowerPoint Presentation</vt:lpstr>
      <vt:lpstr>Complete this table</vt:lpstr>
      <vt:lpstr>Complete this table</vt:lpstr>
      <vt:lpstr>PowerPoint Presentation</vt:lpstr>
      <vt:lpstr>PowerPoint Presentation</vt:lpstr>
      <vt:lpstr>PowerPoint Presentation</vt:lpstr>
      <vt:lpstr>PowerPoint Presentation</vt:lpstr>
      <vt:lpstr> Write 1-10 on your piece of card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molecules move? Part 2</dc:title>
  <dc:creator>Isabel Rughani</dc:creator>
  <cp:lastModifiedBy>Chezka Mae Madrona</cp:lastModifiedBy>
  <cp:revision>87</cp:revision>
  <cp:lastPrinted>2020-10-12T07:48:59Z</cp:lastPrinted>
  <dcterms:created xsi:type="dcterms:W3CDTF">2020-10-11T12:00:21Z</dcterms:created>
  <dcterms:modified xsi:type="dcterms:W3CDTF">2025-07-22T09:20:08Z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Topic">
    <vt:lpwstr/>
  </property>
  <property fmtid="{D5CDD505-2E9C-101B-9397-08002B2CF9AE}" pid="4" name="Term">
    <vt:lpwstr/>
  </property>
  <property fmtid="{D5CDD505-2E9C-101B-9397-08002B2CF9AE}" pid="5" name="Staff Category">
    <vt:lpwstr/>
  </property>
  <property fmtid="{D5CDD505-2E9C-101B-9397-08002B2CF9AE}" pid="6" name="Exam Board">
    <vt:lpwstr/>
  </property>
  <property fmtid="{D5CDD505-2E9C-101B-9397-08002B2CF9AE}" pid="7" name="Week">
    <vt:lpwstr/>
  </property>
  <property fmtid="{D5CDD505-2E9C-101B-9397-08002B2CF9AE}" pid="8" name="MediaServiceImageTags">
    <vt:lpwstr/>
  </property>
</Properties>
</file>