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4"/>
    <p:sldMasterId id="2147483695" r:id="rId5"/>
  </p:sldMasterIdLst>
  <p:notesMasterIdLst>
    <p:notesMasterId r:id="rId47"/>
  </p:notesMasterIdLst>
  <p:sldIdLst>
    <p:sldId id="2217" r:id="rId6"/>
    <p:sldId id="2234" r:id="rId7"/>
    <p:sldId id="278" r:id="rId8"/>
    <p:sldId id="2269" r:id="rId9"/>
    <p:sldId id="2245" r:id="rId10"/>
    <p:sldId id="2242" r:id="rId11"/>
    <p:sldId id="2219" r:id="rId12"/>
    <p:sldId id="2257" r:id="rId13"/>
    <p:sldId id="2250" r:id="rId14"/>
    <p:sldId id="2263" r:id="rId15"/>
    <p:sldId id="2255" r:id="rId16"/>
    <p:sldId id="256" r:id="rId17"/>
    <p:sldId id="349" r:id="rId18"/>
    <p:sldId id="257" r:id="rId19"/>
    <p:sldId id="261" r:id="rId20"/>
    <p:sldId id="354" r:id="rId21"/>
    <p:sldId id="350" r:id="rId22"/>
    <p:sldId id="2260" r:id="rId23"/>
    <p:sldId id="2261" r:id="rId24"/>
    <p:sldId id="352" r:id="rId25"/>
    <p:sldId id="353" r:id="rId26"/>
    <p:sldId id="2262" r:id="rId27"/>
    <p:sldId id="355" r:id="rId28"/>
    <p:sldId id="258" r:id="rId29"/>
    <p:sldId id="259" r:id="rId30"/>
    <p:sldId id="2256" r:id="rId31"/>
    <p:sldId id="2258" r:id="rId32"/>
    <p:sldId id="2259" r:id="rId33"/>
    <p:sldId id="262" r:id="rId34"/>
    <p:sldId id="358" r:id="rId35"/>
    <p:sldId id="2264" r:id="rId36"/>
    <p:sldId id="2265" r:id="rId37"/>
    <p:sldId id="2266" r:id="rId38"/>
    <p:sldId id="2247" r:id="rId39"/>
    <p:sldId id="2248" r:id="rId40"/>
    <p:sldId id="2267" r:id="rId41"/>
    <p:sldId id="347" r:id="rId42"/>
    <p:sldId id="348" r:id="rId43"/>
    <p:sldId id="357" r:id="rId44"/>
    <p:sldId id="2249" r:id="rId45"/>
    <p:sldId id="2251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30AD1C-5225-7397-443D-8437D66BE2F3}" v="3" dt="2024-05-08T08:40:56.6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26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Ball" userId="c2c6c2dd-6ddc-437e-8cdd-d7a74390accc" providerId="ADAL" clId="{25750311-BBCE-4466-9170-50BF7ADE3F4C}"/>
    <pc:docChg chg="undo custSel addSld delSld modSld sldOrd">
      <pc:chgData name="Richard Ball" userId="c2c6c2dd-6ddc-437e-8cdd-d7a74390accc" providerId="ADAL" clId="{25750311-BBCE-4466-9170-50BF7ADE3F4C}" dt="2021-09-24T10:32:59.455" v="8044" actId="20577"/>
      <pc:docMkLst>
        <pc:docMk/>
      </pc:docMkLst>
      <pc:sldChg chg="modSp mod">
        <pc:chgData name="Richard Ball" userId="c2c6c2dd-6ddc-437e-8cdd-d7a74390accc" providerId="ADAL" clId="{25750311-BBCE-4466-9170-50BF7ADE3F4C}" dt="2021-09-15T06:36:51.909" v="5120"/>
        <pc:sldMkLst>
          <pc:docMk/>
          <pc:sldMk cId="3534770913" sldId="256"/>
        </pc:sldMkLst>
        <pc:spChg chg="mod">
          <ac:chgData name="Richard Ball" userId="c2c6c2dd-6ddc-437e-8cdd-d7a74390accc" providerId="ADAL" clId="{25750311-BBCE-4466-9170-50BF7ADE3F4C}" dt="2021-09-15T06:36:51.909" v="5120"/>
          <ac:spMkLst>
            <pc:docMk/>
            <pc:sldMk cId="3534770913" sldId="256"/>
            <ac:spMk id="2" creationId="{AC63BF36-C0D0-4B40-AD02-D6FAA9D04442}"/>
          </ac:spMkLst>
        </pc:spChg>
        <pc:spChg chg="mod">
          <ac:chgData name="Richard Ball" userId="c2c6c2dd-6ddc-437e-8cdd-d7a74390accc" providerId="ADAL" clId="{25750311-BBCE-4466-9170-50BF7ADE3F4C}" dt="2021-09-15T06:36:51.909" v="5120"/>
          <ac:spMkLst>
            <pc:docMk/>
            <pc:sldMk cId="3534770913" sldId="256"/>
            <ac:spMk id="3" creationId="{13CC7814-48E3-4190-A359-5058C109846C}"/>
          </ac:spMkLst>
        </pc:spChg>
      </pc:sldChg>
      <pc:sldChg chg="addSp modSp mod modAnim">
        <pc:chgData name="Richard Ball" userId="c2c6c2dd-6ddc-437e-8cdd-d7a74390accc" providerId="ADAL" clId="{25750311-BBCE-4466-9170-50BF7ADE3F4C}" dt="2021-09-20T06:52:31.083" v="6165"/>
        <pc:sldMkLst>
          <pc:docMk/>
          <pc:sldMk cId="184405043" sldId="257"/>
        </pc:sldMkLst>
        <pc:spChg chg="mod">
          <ac:chgData name="Richard Ball" userId="c2c6c2dd-6ddc-437e-8cdd-d7a74390accc" providerId="ADAL" clId="{25750311-BBCE-4466-9170-50BF7ADE3F4C}" dt="2021-09-20T06:50:27.279" v="6069" actId="1076"/>
          <ac:spMkLst>
            <pc:docMk/>
            <pc:sldMk cId="184405043" sldId="257"/>
            <ac:spMk id="2" creationId="{EEBF6AC5-700E-4F38-8C75-6976C74701CD}"/>
          </ac:spMkLst>
        </pc:spChg>
        <pc:spChg chg="mod">
          <ac:chgData name="Richard Ball" userId="c2c6c2dd-6ddc-437e-8cdd-d7a74390accc" providerId="ADAL" clId="{25750311-BBCE-4466-9170-50BF7ADE3F4C}" dt="2021-09-20T06:52:24.187" v="6163" actId="113"/>
          <ac:spMkLst>
            <pc:docMk/>
            <pc:sldMk cId="184405043" sldId="257"/>
            <ac:spMk id="3" creationId="{24E9662B-0430-47FD-82AC-6CFB77C567D5}"/>
          </ac:spMkLst>
        </pc:spChg>
        <pc:spChg chg="add mod">
          <ac:chgData name="Richard Ball" userId="c2c6c2dd-6ddc-437e-8cdd-d7a74390accc" providerId="ADAL" clId="{25750311-BBCE-4466-9170-50BF7ADE3F4C}" dt="2021-09-20T06:51:34.617" v="6075" actId="1076"/>
          <ac:spMkLst>
            <pc:docMk/>
            <pc:sldMk cId="184405043" sldId="257"/>
            <ac:spMk id="4" creationId="{158C4A76-4B23-44F1-9E81-66F2C8344A40}"/>
          </ac:spMkLst>
        </pc:spChg>
      </pc:sldChg>
      <pc:sldChg chg="addSp delSp modSp mod ord delAnim">
        <pc:chgData name="Richard Ball" userId="c2c6c2dd-6ddc-437e-8cdd-d7a74390accc" providerId="ADAL" clId="{25750311-BBCE-4466-9170-50BF7ADE3F4C}" dt="2021-09-24T08:58:22.304" v="7973" actId="20577"/>
        <pc:sldMkLst>
          <pc:docMk/>
          <pc:sldMk cId="71491258" sldId="258"/>
        </pc:sldMkLst>
        <pc:spChg chg="mod">
          <ac:chgData name="Richard Ball" userId="c2c6c2dd-6ddc-437e-8cdd-d7a74390accc" providerId="ADAL" clId="{25750311-BBCE-4466-9170-50BF7ADE3F4C}" dt="2021-09-15T06:45:05.965" v="5607" actId="1076"/>
          <ac:spMkLst>
            <pc:docMk/>
            <pc:sldMk cId="71491258" sldId="258"/>
            <ac:spMk id="2" creationId="{AD88EB47-E78A-4840-AC63-3EA82940C751}"/>
          </ac:spMkLst>
        </pc:spChg>
        <pc:spChg chg="add mod">
          <ac:chgData name="Richard Ball" userId="c2c6c2dd-6ddc-437e-8cdd-d7a74390accc" providerId="ADAL" clId="{25750311-BBCE-4466-9170-50BF7ADE3F4C}" dt="2021-09-24T08:58:22.304" v="7973" actId="20577"/>
          <ac:spMkLst>
            <pc:docMk/>
            <pc:sldMk cId="71491258" sldId="258"/>
            <ac:spMk id="3" creationId="{B78628B2-AC14-401E-90BA-C859E47F1648}"/>
          </ac:spMkLst>
        </pc:spChg>
        <pc:spChg chg="del mod">
          <ac:chgData name="Richard Ball" userId="c2c6c2dd-6ddc-437e-8cdd-d7a74390accc" providerId="ADAL" clId="{25750311-BBCE-4466-9170-50BF7ADE3F4C}" dt="2021-09-08T06:29:26.986" v="826" actId="478"/>
          <ac:spMkLst>
            <pc:docMk/>
            <pc:sldMk cId="71491258" sldId="258"/>
            <ac:spMk id="3" creationId="{E75BAAA0-D81D-4351-92C0-84E670AD27D2}"/>
          </ac:spMkLst>
        </pc:spChg>
        <pc:spChg chg="add mod">
          <ac:chgData name="Richard Ball" userId="c2c6c2dd-6ddc-437e-8cdd-d7a74390accc" providerId="ADAL" clId="{25750311-BBCE-4466-9170-50BF7ADE3F4C}" dt="2021-09-24T08:57:15.075" v="7874" actId="20577"/>
          <ac:spMkLst>
            <pc:docMk/>
            <pc:sldMk cId="71491258" sldId="258"/>
            <ac:spMk id="4" creationId="{25465B1E-301A-4D77-BB16-0768DE85DA58}"/>
          </ac:spMkLst>
        </pc:spChg>
        <pc:spChg chg="add del mod">
          <ac:chgData name="Richard Ball" userId="c2c6c2dd-6ddc-437e-8cdd-d7a74390accc" providerId="ADAL" clId="{25750311-BBCE-4466-9170-50BF7ADE3F4C}" dt="2021-09-08T06:29:29.413" v="828" actId="478"/>
          <ac:spMkLst>
            <pc:docMk/>
            <pc:sldMk cId="71491258" sldId="258"/>
            <ac:spMk id="6" creationId="{55AE40BB-2B4B-4191-BA40-9F6309BAD66C}"/>
          </ac:spMkLst>
        </pc:spChg>
        <pc:picChg chg="add mod">
          <ac:chgData name="Richard Ball" userId="c2c6c2dd-6ddc-437e-8cdd-d7a74390accc" providerId="ADAL" clId="{25750311-BBCE-4466-9170-50BF7ADE3F4C}" dt="2021-09-08T13:26:17.983" v="4280" actId="14100"/>
          <ac:picMkLst>
            <pc:docMk/>
            <pc:sldMk cId="71491258" sldId="258"/>
            <ac:picMk id="2050" creationId="{C05E3BB5-A2EC-40B5-8A93-345493C6F44D}"/>
          </ac:picMkLst>
        </pc:picChg>
      </pc:sldChg>
      <pc:sldChg chg="addSp delSp modSp mod delAnim modAnim">
        <pc:chgData name="Richard Ball" userId="c2c6c2dd-6ddc-437e-8cdd-d7a74390accc" providerId="ADAL" clId="{25750311-BBCE-4466-9170-50BF7ADE3F4C}" dt="2021-09-15T06:59:13.332" v="5784" actId="20577"/>
        <pc:sldMkLst>
          <pc:docMk/>
          <pc:sldMk cId="1291955322" sldId="259"/>
        </pc:sldMkLst>
        <pc:spChg chg="del mod">
          <ac:chgData name="Richard Ball" userId="c2c6c2dd-6ddc-437e-8cdd-d7a74390accc" providerId="ADAL" clId="{25750311-BBCE-4466-9170-50BF7ADE3F4C}" dt="2021-09-08T06:53:05.295" v="1955" actId="478"/>
          <ac:spMkLst>
            <pc:docMk/>
            <pc:sldMk cId="1291955322" sldId="259"/>
            <ac:spMk id="3" creationId="{22512C2F-9CA8-4E40-9F16-BFC384950EC4}"/>
          </ac:spMkLst>
        </pc:spChg>
        <pc:spChg chg="add mod">
          <ac:chgData name="Richard Ball" userId="c2c6c2dd-6ddc-437e-8cdd-d7a74390accc" providerId="ADAL" clId="{25750311-BBCE-4466-9170-50BF7ADE3F4C}" dt="2021-09-15T06:56:23.852" v="5739" actId="20577"/>
          <ac:spMkLst>
            <pc:docMk/>
            <pc:sldMk cId="1291955322" sldId="259"/>
            <ac:spMk id="4" creationId="{AD47F45A-4E53-4AC4-AEDD-0B77BEF52B2C}"/>
          </ac:spMkLst>
        </pc:spChg>
        <pc:spChg chg="add del mod">
          <ac:chgData name="Richard Ball" userId="c2c6c2dd-6ddc-437e-8cdd-d7a74390accc" providerId="ADAL" clId="{25750311-BBCE-4466-9170-50BF7ADE3F4C}" dt="2021-09-08T06:53:07.377" v="1957" actId="478"/>
          <ac:spMkLst>
            <pc:docMk/>
            <pc:sldMk cId="1291955322" sldId="259"/>
            <ac:spMk id="5" creationId="{1014ECEF-E138-4721-B751-A22F5489ACCD}"/>
          </ac:spMkLst>
        </pc:spChg>
        <pc:spChg chg="add mod">
          <ac:chgData name="Richard Ball" userId="c2c6c2dd-6ddc-437e-8cdd-d7a74390accc" providerId="ADAL" clId="{25750311-BBCE-4466-9170-50BF7ADE3F4C}" dt="2021-09-15T06:59:13.332" v="5784" actId="20577"/>
          <ac:spMkLst>
            <pc:docMk/>
            <pc:sldMk cId="1291955322" sldId="259"/>
            <ac:spMk id="5" creationId="{3D8C3AA1-4B23-4F01-BBE8-F1D995E0E62E}"/>
          </ac:spMkLst>
        </pc:spChg>
        <pc:picChg chg="add del mod">
          <ac:chgData name="Richard Ball" userId="c2c6c2dd-6ddc-437e-8cdd-d7a74390accc" providerId="ADAL" clId="{25750311-BBCE-4466-9170-50BF7ADE3F4C}" dt="2021-09-08T13:27:53.945" v="4289" actId="478"/>
          <ac:picMkLst>
            <pc:docMk/>
            <pc:sldMk cId="1291955322" sldId="259"/>
            <ac:picMk id="3074" creationId="{F271BFF3-7609-46E7-95D8-7FF7946E077B}"/>
          </ac:picMkLst>
        </pc:picChg>
        <pc:picChg chg="add mod">
          <ac:chgData name="Richard Ball" userId="c2c6c2dd-6ddc-437e-8cdd-d7a74390accc" providerId="ADAL" clId="{25750311-BBCE-4466-9170-50BF7ADE3F4C}" dt="2021-09-08T13:28:00.145" v="4292" actId="14100"/>
          <ac:picMkLst>
            <pc:docMk/>
            <pc:sldMk cId="1291955322" sldId="259"/>
            <ac:picMk id="3076" creationId="{AEA81911-923C-4EF8-936E-641CFAD51168}"/>
          </ac:picMkLst>
        </pc:picChg>
      </pc:sldChg>
      <pc:sldChg chg="modSp del">
        <pc:chgData name="Richard Ball" userId="c2c6c2dd-6ddc-437e-8cdd-d7a74390accc" providerId="ADAL" clId="{25750311-BBCE-4466-9170-50BF7ADE3F4C}" dt="2021-09-20T07:59:17.129" v="6518" actId="47"/>
        <pc:sldMkLst>
          <pc:docMk/>
          <pc:sldMk cId="4092106023" sldId="260"/>
        </pc:sldMkLst>
        <pc:spChg chg="mod">
          <ac:chgData name="Richard Ball" userId="c2c6c2dd-6ddc-437e-8cdd-d7a74390accc" providerId="ADAL" clId="{25750311-BBCE-4466-9170-50BF7ADE3F4C}" dt="2021-09-15T06:36:51.909" v="5120"/>
          <ac:spMkLst>
            <pc:docMk/>
            <pc:sldMk cId="4092106023" sldId="260"/>
            <ac:spMk id="2" creationId="{EBB03FBF-6795-439B-945C-28CD87C546E1}"/>
          </ac:spMkLst>
        </pc:spChg>
        <pc:spChg chg="mod">
          <ac:chgData name="Richard Ball" userId="c2c6c2dd-6ddc-437e-8cdd-d7a74390accc" providerId="ADAL" clId="{25750311-BBCE-4466-9170-50BF7ADE3F4C}" dt="2021-09-15T06:36:51.909" v="5120"/>
          <ac:spMkLst>
            <pc:docMk/>
            <pc:sldMk cId="4092106023" sldId="260"/>
            <ac:spMk id="3" creationId="{26F0850A-1BFA-4E5E-BE99-CADCD3757EDA}"/>
          </ac:spMkLst>
        </pc:spChg>
      </pc:sldChg>
      <pc:sldChg chg="modSp mod">
        <pc:chgData name="Richard Ball" userId="c2c6c2dd-6ddc-437e-8cdd-d7a74390accc" providerId="ADAL" clId="{25750311-BBCE-4466-9170-50BF7ADE3F4C}" dt="2021-09-08T13:22:23.514" v="4222" actId="14100"/>
        <pc:sldMkLst>
          <pc:docMk/>
          <pc:sldMk cId="2130982620" sldId="261"/>
        </pc:sldMkLst>
        <pc:picChg chg="mod">
          <ac:chgData name="Richard Ball" userId="c2c6c2dd-6ddc-437e-8cdd-d7a74390accc" providerId="ADAL" clId="{25750311-BBCE-4466-9170-50BF7ADE3F4C}" dt="2021-09-08T13:22:23.514" v="4222" actId="14100"/>
          <ac:picMkLst>
            <pc:docMk/>
            <pc:sldMk cId="2130982620" sldId="261"/>
            <ac:picMk id="4" creationId="{1A8E32CA-3007-4834-ADD4-3E1CB2719FB2}"/>
          </ac:picMkLst>
        </pc:picChg>
      </pc:sldChg>
      <pc:sldChg chg="modSp mod ord">
        <pc:chgData name="Richard Ball" userId="c2c6c2dd-6ddc-437e-8cdd-d7a74390accc" providerId="ADAL" clId="{25750311-BBCE-4466-9170-50BF7ADE3F4C}" dt="2021-09-20T08:05:17.778" v="6599"/>
        <pc:sldMkLst>
          <pc:docMk/>
          <pc:sldMk cId="637221054" sldId="262"/>
        </pc:sldMkLst>
        <pc:spChg chg="mod">
          <ac:chgData name="Richard Ball" userId="c2c6c2dd-6ddc-437e-8cdd-d7a74390accc" providerId="ADAL" clId="{25750311-BBCE-4466-9170-50BF7ADE3F4C}" dt="2021-09-15T06:36:51.909" v="5120"/>
          <ac:spMkLst>
            <pc:docMk/>
            <pc:sldMk cId="637221054" sldId="262"/>
            <ac:spMk id="2" creationId="{1698EB42-C81D-4983-9784-543F23CD24E6}"/>
          </ac:spMkLst>
        </pc:spChg>
        <pc:picChg chg="mod">
          <ac:chgData name="Richard Ball" userId="c2c6c2dd-6ddc-437e-8cdd-d7a74390accc" providerId="ADAL" clId="{25750311-BBCE-4466-9170-50BF7ADE3F4C}" dt="2021-09-15T06:36:51.909" v="5120"/>
          <ac:picMkLst>
            <pc:docMk/>
            <pc:sldMk cId="637221054" sldId="262"/>
            <ac:picMk id="4" creationId="{F8DC7B9B-CF98-43ED-9F23-4A79E20A123B}"/>
          </ac:picMkLst>
        </pc:picChg>
      </pc:sldChg>
      <pc:sldChg chg="modSp">
        <pc:chgData name="Richard Ball" userId="c2c6c2dd-6ddc-437e-8cdd-d7a74390accc" providerId="ADAL" clId="{25750311-BBCE-4466-9170-50BF7ADE3F4C}" dt="2021-09-15T06:36:51.909" v="5120"/>
        <pc:sldMkLst>
          <pc:docMk/>
          <pc:sldMk cId="1615722582" sldId="346"/>
        </pc:sldMkLst>
        <pc:spChg chg="mod">
          <ac:chgData name="Richard Ball" userId="c2c6c2dd-6ddc-437e-8cdd-d7a74390accc" providerId="ADAL" clId="{25750311-BBCE-4466-9170-50BF7ADE3F4C}" dt="2021-09-15T06:36:51.909" v="5120"/>
          <ac:spMkLst>
            <pc:docMk/>
            <pc:sldMk cId="1615722582" sldId="346"/>
            <ac:spMk id="2" creationId="{BFB85E4E-06E7-487E-9D2C-22760DE2EC8B}"/>
          </ac:spMkLst>
        </pc:spChg>
        <pc:spChg chg="mod">
          <ac:chgData name="Richard Ball" userId="c2c6c2dd-6ddc-437e-8cdd-d7a74390accc" providerId="ADAL" clId="{25750311-BBCE-4466-9170-50BF7ADE3F4C}" dt="2021-09-15T06:36:51.909" v="5120"/>
          <ac:spMkLst>
            <pc:docMk/>
            <pc:sldMk cId="1615722582" sldId="346"/>
            <ac:spMk id="3" creationId="{F8777AF9-8A8F-4F58-AF89-4D431736658F}"/>
          </ac:spMkLst>
        </pc:spChg>
      </pc:sldChg>
      <pc:sldChg chg="modSp add modAnim">
        <pc:chgData name="Richard Ball" userId="c2c6c2dd-6ddc-437e-8cdd-d7a74390accc" providerId="ADAL" clId="{25750311-BBCE-4466-9170-50BF7ADE3F4C}" dt="2021-09-15T07:17:44.270" v="5852" actId="20577"/>
        <pc:sldMkLst>
          <pc:docMk/>
          <pc:sldMk cId="1552387382" sldId="347"/>
        </pc:sldMkLst>
        <pc:spChg chg="mod">
          <ac:chgData name="Richard Ball" userId="c2c6c2dd-6ddc-437e-8cdd-d7a74390accc" providerId="ADAL" clId="{25750311-BBCE-4466-9170-50BF7ADE3F4C}" dt="2021-09-15T07:17:44.270" v="5852" actId="20577"/>
          <ac:spMkLst>
            <pc:docMk/>
            <pc:sldMk cId="1552387382" sldId="347"/>
            <ac:spMk id="4" creationId="{AD47F45A-4E53-4AC4-AEDD-0B77BEF52B2C}"/>
          </ac:spMkLst>
        </pc:spChg>
      </pc:sldChg>
      <pc:sldChg chg="modSp add">
        <pc:chgData name="Richard Ball" userId="c2c6c2dd-6ddc-437e-8cdd-d7a74390accc" providerId="ADAL" clId="{25750311-BBCE-4466-9170-50BF7ADE3F4C}" dt="2021-09-15T07:18:59.566" v="5857" actId="20577"/>
        <pc:sldMkLst>
          <pc:docMk/>
          <pc:sldMk cId="3412723560" sldId="348"/>
        </pc:sldMkLst>
        <pc:spChg chg="mod">
          <ac:chgData name="Richard Ball" userId="c2c6c2dd-6ddc-437e-8cdd-d7a74390accc" providerId="ADAL" clId="{25750311-BBCE-4466-9170-50BF7ADE3F4C}" dt="2021-09-15T07:18:59.566" v="5857" actId="20577"/>
          <ac:spMkLst>
            <pc:docMk/>
            <pc:sldMk cId="3412723560" sldId="348"/>
            <ac:spMk id="4" creationId="{AD47F45A-4E53-4AC4-AEDD-0B77BEF52B2C}"/>
          </ac:spMkLst>
        </pc:spChg>
      </pc:sldChg>
      <pc:sldChg chg="addSp delSp modSp new mod ord modAnim">
        <pc:chgData name="Richard Ball" userId="c2c6c2dd-6ddc-437e-8cdd-d7a74390accc" providerId="ADAL" clId="{25750311-BBCE-4466-9170-50BF7ADE3F4C}" dt="2021-09-20T06:49:51.358" v="6068" actId="14100"/>
        <pc:sldMkLst>
          <pc:docMk/>
          <pc:sldMk cId="220985165" sldId="349"/>
        </pc:sldMkLst>
        <pc:spChg chg="mod">
          <ac:chgData name="Richard Ball" userId="c2c6c2dd-6ddc-437e-8cdd-d7a74390accc" providerId="ADAL" clId="{25750311-BBCE-4466-9170-50BF7ADE3F4C}" dt="2021-09-20T06:49:51.358" v="6068" actId="14100"/>
          <ac:spMkLst>
            <pc:docMk/>
            <pc:sldMk cId="220985165" sldId="349"/>
            <ac:spMk id="2" creationId="{7A68CCDF-4940-4910-A7EF-66BF18333FA0}"/>
          </ac:spMkLst>
        </pc:spChg>
        <pc:spChg chg="add mod">
          <ac:chgData name="Richard Ball" userId="c2c6c2dd-6ddc-437e-8cdd-d7a74390accc" providerId="ADAL" clId="{25750311-BBCE-4466-9170-50BF7ADE3F4C}" dt="2021-09-08T13:20:41.116" v="4146" actId="20577"/>
          <ac:spMkLst>
            <pc:docMk/>
            <pc:sldMk cId="220985165" sldId="349"/>
            <ac:spMk id="3" creationId="{222673B0-6B82-43B6-9BFD-86F3283E4721}"/>
          </ac:spMkLst>
        </pc:spChg>
        <pc:spChg chg="del mod">
          <ac:chgData name="Richard Ball" userId="c2c6c2dd-6ddc-437e-8cdd-d7a74390accc" providerId="ADAL" clId="{25750311-BBCE-4466-9170-50BF7ADE3F4C}" dt="2021-09-08T07:17:38.949" v="2282" actId="478"/>
          <ac:spMkLst>
            <pc:docMk/>
            <pc:sldMk cId="220985165" sldId="349"/>
            <ac:spMk id="3" creationId="{DF8964A6-678F-460E-8918-87BD7B830E54}"/>
          </ac:spMkLst>
        </pc:spChg>
        <pc:spChg chg="add mod">
          <ac:chgData name="Richard Ball" userId="c2c6c2dd-6ddc-437e-8cdd-d7a74390accc" providerId="ADAL" clId="{25750311-BBCE-4466-9170-50BF7ADE3F4C}" dt="2021-09-08T13:14:09.379" v="3834" actId="20577"/>
          <ac:spMkLst>
            <pc:docMk/>
            <pc:sldMk cId="220985165" sldId="349"/>
            <ac:spMk id="4" creationId="{7F556DDA-00E2-45CF-BBE6-840411CC3970}"/>
          </ac:spMkLst>
        </pc:spChg>
        <pc:spChg chg="add mod">
          <ac:chgData name="Richard Ball" userId="c2c6c2dd-6ddc-437e-8cdd-d7a74390accc" providerId="ADAL" clId="{25750311-BBCE-4466-9170-50BF7ADE3F4C}" dt="2021-09-08T13:20:37.452" v="4145" actId="1076"/>
          <ac:spMkLst>
            <pc:docMk/>
            <pc:sldMk cId="220985165" sldId="349"/>
            <ac:spMk id="7" creationId="{0FDB30E6-E0BE-43A1-A7C9-CEB138F45FA6}"/>
          </ac:spMkLst>
        </pc:spChg>
        <pc:spChg chg="add del mod">
          <ac:chgData name="Richard Ball" userId="c2c6c2dd-6ddc-437e-8cdd-d7a74390accc" providerId="ADAL" clId="{25750311-BBCE-4466-9170-50BF7ADE3F4C}" dt="2021-09-08T07:39:19.599" v="2783" actId="478"/>
          <ac:spMkLst>
            <pc:docMk/>
            <pc:sldMk cId="220985165" sldId="349"/>
            <ac:spMk id="7" creationId="{377107F6-D952-4C7A-B7C6-A0D610A8A118}"/>
          </ac:spMkLst>
        </pc:spChg>
        <pc:spChg chg="add del mod">
          <ac:chgData name="Richard Ball" userId="c2c6c2dd-6ddc-437e-8cdd-d7a74390accc" providerId="ADAL" clId="{25750311-BBCE-4466-9170-50BF7ADE3F4C}" dt="2021-09-08T07:21:41.622" v="2346" actId="478"/>
          <ac:spMkLst>
            <pc:docMk/>
            <pc:sldMk cId="220985165" sldId="349"/>
            <ac:spMk id="8" creationId="{94C58435-2D19-44BB-97E9-A552B4DCCA07}"/>
          </ac:spMkLst>
        </pc:spChg>
        <pc:spChg chg="add del mod">
          <ac:chgData name="Richard Ball" userId="c2c6c2dd-6ddc-437e-8cdd-d7a74390accc" providerId="ADAL" clId="{25750311-BBCE-4466-9170-50BF7ADE3F4C}" dt="2021-09-08T07:21:43.628" v="2348" actId="478"/>
          <ac:spMkLst>
            <pc:docMk/>
            <pc:sldMk cId="220985165" sldId="349"/>
            <ac:spMk id="9" creationId="{BAC119AE-8F4A-46D1-B418-7FD1B5F9D90D}"/>
          </ac:spMkLst>
        </pc:spChg>
        <pc:spChg chg="add del mod">
          <ac:chgData name="Richard Ball" userId="c2c6c2dd-6ddc-437e-8cdd-d7a74390accc" providerId="ADAL" clId="{25750311-BBCE-4466-9170-50BF7ADE3F4C}" dt="2021-09-08T07:39:17.214" v="2781" actId="478"/>
          <ac:spMkLst>
            <pc:docMk/>
            <pc:sldMk cId="220985165" sldId="349"/>
            <ac:spMk id="10" creationId="{A28EED1B-7BDB-40E4-BA52-3FB5165FEF79}"/>
          </ac:spMkLst>
        </pc:spChg>
        <pc:spChg chg="add mod">
          <ac:chgData name="Richard Ball" userId="c2c6c2dd-6ddc-437e-8cdd-d7a74390accc" providerId="ADAL" clId="{25750311-BBCE-4466-9170-50BF7ADE3F4C}" dt="2021-09-08T13:14:11.421" v="3835" actId="20577"/>
          <ac:spMkLst>
            <pc:docMk/>
            <pc:sldMk cId="220985165" sldId="349"/>
            <ac:spMk id="11" creationId="{22F8BE3D-091E-4BBD-9872-2CDB49A4846C}"/>
          </ac:spMkLst>
        </pc:spChg>
        <pc:spChg chg="add mod">
          <ac:chgData name="Richard Ball" userId="c2c6c2dd-6ddc-437e-8cdd-d7a74390accc" providerId="ADAL" clId="{25750311-BBCE-4466-9170-50BF7ADE3F4C}" dt="2021-09-08T13:14:13.279" v="3836" actId="20577"/>
          <ac:spMkLst>
            <pc:docMk/>
            <pc:sldMk cId="220985165" sldId="349"/>
            <ac:spMk id="12" creationId="{9B112B63-C9B6-4616-9F32-1AE0D3C2E93B}"/>
          </ac:spMkLst>
        </pc:spChg>
        <pc:spChg chg="add del mod">
          <ac:chgData name="Richard Ball" userId="c2c6c2dd-6ddc-437e-8cdd-d7a74390accc" providerId="ADAL" clId="{25750311-BBCE-4466-9170-50BF7ADE3F4C}" dt="2021-09-08T13:10:40.728" v="3827" actId="478"/>
          <ac:spMkLst>
            <pc:docMk/>
            <pc:sldMk cId="220985165" sldId="349"/>
            <ac:spMk id="16" creationId="{66326CA0-14D5-45DE-B18F-7C3A80D70202}"/>
          </ac:spMkLst>
        </pc:spChg>
        <pc:picChg chg="add mod">
          <ac:chgData name="Richard Ball" userId="c2c6c2dd-6ddc-437e-8cdd-d7a74390accc" providerId="ADAL" clId="{25750311-BBCE-4466-9170-50BF7ADE3F4C}" dt="2021-09-08T07:33:20.281" v="2675" actId="1076"/>
          <ac:picMkLst>
            <pc:docMk/>
            <pc:sldMk cId="220985165" sldId="349"/>
            <ac:picMk id="5" creationId="{FFAFB48D-D6F9-48FE-85EB-90B840C37F09}"/>
          </ac:picMkLst>
        </pc:picChg>
        <pc:picChg chg="add mod">
          <ac:chgData name="Richard Ball" userId="c2c6c2dd-6ddc-437e-8cdd-d7a74390accc" providerId="ADAL" clId="{25750311-BBCE-4466-9170-50BF7ADE3F4C}" dt="2021-09-08T07:33:20.281" v="2675" actId="1076"/>
          <ac:picMkLst>
            <pc:docMk/>
            <pc:sldMk cId="220985165" sldId="349"/>
            <ac:picMk id="6" creationId="{D2D7F2AD-F6B6-48D1-834A-51B04ADFCBEA}"/>
          </ac:picMkLst>
        </pc:picChg>
        <pc:picChg chg="add mod">
          <ac:chgData name="Richard Ball" userId="c2c6c2dd-6ddc-437e-8cdd-d7a74390accc" providerId="ADAL" clId="{25750311-BBCE-4466-9170-50BF7ADE3F4C}" dt="2021-09-08T07:33:20.281" v="2675" actId="1076"/>
          <ac:picMkLst>
            <pc:docMk/>
            <pc:sldMk cId="220985165" sldId="349"/>
            <ac:picMk id="13" creationId="{15197C57-E734-41E7-930A-7F36BDAE743A}"/>
          </ac:picMkLst>
        </pc:picChg>
        <pc:picChg chg="add mod">
          <ac:chgData name="Richard Ball" userId="c2c6c2dd-6ddc-437e-8cdd-d7a74390accc" providerId="ADAL" clId="{25750311-BBCE-4466-9170-50BF7ADE3F4C}" dt="2021-09-08T07:33:20.281" v="2675" actId="1076"/>
          <ac:picMkLst>
            <pc:docMk/>
            <pc:sldMk cId="220985165" sldId="349"/>
            <ac:picMk id="14" creationId="{69557EF2-83E9-43FF-BEE8-1F0244AA888A}"/>
          </ac:picMkLst>
        </pc:picChg>
        <pc:picChg chg="add mod">
          <ac:chgData name="Richard Ball" userId="c2c6c2dd-6ddc-437e-8cdd-d7a74390accc" providerId="ADAL" clId="{25750311-BBCE-4466-9170-50BF7ADE3F4C}" dt="2021-09-08T07:33:20.281" v="2675" actId="1076"/>
          <ac:picMkLst>
            <pc:docMk/>
            <pc:sldMk cId="220985165" sldId="349"/>
            <ac:picMk id="1026" creationId="{AD45685A-3A82-4953-9058-6D1FA7A8831B}"/>
          </ac:picMkLst>
        </pc:picChg>
        <pc:picChg chg="add mod">
          <ac:chgData name="Richard Ball" userId="c2c6c2dd-6ddc-437e-8cdd-d7a74390accc" providerId="ADAL" clId="{25750311-BBCE-4466-9170-50BF7ADE3F4C}" dt="2021-09-08T07:33:20.281" v="2675" actId="1076"/>
          <ac:picMkLst>
            <pc:docMk/>
            <pc:sldMk cId="220985165" sldId="349"/>
            <ac:picMk id="1028" creationId="{7A6AEA75-806F-43E6-B6D1-8634D3E78349}"/>
          </ac:picMkLst>
        </pc:picChg>
      </pc:sldChg>
      <pc:sldChg chg="addSp delSp modSp new mod modAnim">
        <pc:chgData name="Richard Ball" userId="c2c6c2dd-6ddc-437e-8cdd-d7a74390accc" providerId="ADAL" clId="{25750311-BBCE-4466-9170-50BF7ADE3F4C}" dt="2021-09-24T08:25:07.739" v="7531" actId="20577"/>
        <pc:sldMkLst>
          <pc:docMk/>
          <pc:sldMk cId="2654429428" sldId="350"/>
        </pc:sldMkLst>
        <pc:spChg chg="mod">
          <ac:chgData name="Richard Ball" userId="c2c6c2dd-6ddc-437e-8cdd-d7a74390accc" providerId="ADAL" clId="{25750311-BBCE-4466-9170-50BF7ADE3F4C}" dt="2021-09-20T06:56:47.271" v="6275" actId="1076"/>
          <ac:spMkLst>
            <pc:docMk/>
            <pc:sldMk cId="2654429428" sldId="350"/>
            <ac:spMk id="2" creationId="{9CFA34FD-1E6C-4ED6-925B-3FD142DC98D3}"/>
          </ac:spMkLst>
        </pc:spChg>
        <pc:spChg chg="add mod">
          <ac:chgData name="Richard Ball" userId="c2c6c2dd-6ddc-437e-8cdd-d7a74390accc" providerId="ADAL" clId="{25750311-BBCE-4466-9170-50BF7ADE3F4C}" dt="2021-09-15T06:36:37.823" v="5118" actId="1076"/>
          <ac:spMkLst>
            <pc:docMk/>
            <pc:sldMk cId="2654429428" sldId="350"/>
            <ac:spMk id="3" creationId="{C21D60EA-F3C6-4E70-A7F9-CA586AF69F28}"/>
          </ac:spMkLst>
        </pc:spChg>
        <pc:spChg chg="del mod">
          <ac:chgData name="Richard Ball" userId="c2c6c2dd-6ddc-437e-8cdd-d7a74390accc" providerId="ADAL" clId="{25750311-BBCE-4466-9170-50BF7ADE3F4C}" dt="2021-09-08T13:23:15.118" v="4224" actId="478"/>
          <ac:spMkLst>
            <pc:docMk/>
            <pc:sldMk cId="2654429428" sldId="350"/>
            <ac:spMk id="3" creationId="{FC9E39BC-31C0-460F-AA1D-3B9A363A2B5A}"/>
          </ac:spMkLst>
        </pc:spChg>
        <pc:spChg chg="add mod">
          <ac:chgData name="Richard Ball" userId="c2c6c2dd-6ddc-437e-8cdd-d7a74390accc" providerId="ADAL" clId="{25750311-BBCE-4466-9170-50BF7ADE3F4C}" dt="2021-09-15T06:37:25.886" v="5151" actId="403"/>
          <ac:spMkLst>
            <pc:docMk/>
            <pc:sldMk cId="2654429428" sldId="350"/>
            <ac:spMk id="4" creationId="{AC0614A7-9231-43DB-9B1B-A95E85399B88}"/>
          </ac:spMkLst>
        </pc:spChg>
        <pc:spChg chg="add del mod">
          <ac:chgData name="Richard Ball" userId="c2c6c2dd-6ddc-437e-8cdd-d7a74390accc" providerId="ADAL" clId="{25750311-BBCE-4466-9170-50BF7ADE3F4C}" dt="2021-09-15T06:36:52.799" v="5124"/>
          <ac:spMkLst>
            <pc:docMk/>
            <pc:sldMk cId="2654429428" sldId="350"/>
            <ac:spMk id="5" creationId="{B9C5E689-D824-4118-A978-8831A2F07EF2}"/>
          </ac:spMkLst>
        </pc:spChg>
        <pc:spChg chg="add mod">
          <ac:chgData name="Richard Ball" userId="c2c6c2dd-6ddc-437e-8cdd-d7a74390accc" providerId="ADAL" clId="{25750311-BBCE-4466-9170-50BF7ADE3F4C}" dt="2021-09-15T06:37:19.817" v="5148" actId="1076"/>
          <ac:spMkLst>
            <pc:docMk/>
            <pc:sldMk cId="2654429428" sldId="350"/>
            <ac:spMk id="6" creationId="{898A99E7-BC7E-42C1-BDB3-770733BA8FBB}"/>
          </ac:spMkLst>
        </pc:spChg>
        <pc:spChg chg="add mod">
          <ac:chgData name="Richard Ball" userId="c2c6c2dd-6ddc-437e-8cdd-d7a74390accc" providerId="ADAL" clId="{25750311-BBCE-4466-9170-50BF7ADE3F4C}" dt="2021-09-24T08:25:07.739" v="7531" actId="20577"/>
          <ac:spMkLst>
            <pc:docMk/>
            <pc:sldMk cId="2654429428" sldId="350"/>
            <ac:spMk id="7" creationId="{BD2FC19C-DA86-4143-B795-E06DE483B780}"/>
          </ac:spMkLst>
        </pc:spChg>
        <pc:picChg chg="add del mod">
          <ac:chgData name="Richard Ball" userId="c2c6c2dd-6ddc-437e-8cdd-d7a74390accc" providerId="ADAL" clId="{25750311-BBCE-4466-9170-50BF7ADE3F4C}" dt="2021-09-08T13:25:08.063" v="4271" actId="478"/>
          <ac:picMkLst>
            <pc:docMk/>
            <pc:sldMk cId="2654429428" sldId="350"/>
            <ac:picMk id="1026" creationId="{CF551D67-C343-4345-A2F9-313CDA668A18}"/>
          </ac:picMkLst>
        </pc:picChg>
        <pc:picChg chg="add mod">
          <ac:chgData name="Richard Ball" userId="c2c6c2dd-6ddc-437e-8cdd-d7a74390accc" providerId="ADAL" clId="{25750311-BBCE-4466-9170-50BF7ADE3F4C}" dt="2021-09-15T06:36:54.905" v="5125" actId="1076"/>
          <ac:picMkLst>
            <pc:docMk/>
            <pc:sldMk cId="2654429428" sldId="350"/>
            <ac:picMk id="1028" creationId="{9F79E3A8-770B-4450-A21D-801F8A57CE6D}"/>
          </ac:picMkLst>
        </pc:picChg>
        <pc:cxnChg chg="add mod">
          <ac:chgData name="Richard Ball" userId="c2c6c2dd-6ddc-437e-8cdd-d7a74390accc" providerId="ADAL" clId="{25750311-BBCE-4466-9170-50BF7ADE3F4C}" dt="2021-09-15T06:38:10.608" v="5229" actId="1582"/>
          <ac:cxnSpMkLst>
            <pc:docMk/>
            <pc:sldMk cId="2654429428" sldId="350"/>
            <ac:cxnSpMk id="9" creationId="{894DB162-BFFE-40E2-B189-54B88C8E16F2}"/>
          </ac:cxnSpMkLst>
        </pc:cxnChg>
        <pc:cxnChg chg="add mod">
          <ac:chgData name="Richard Ball" userId="c2c6c2dd-6ddc-437e-8cdd-d7a74390accc" providerId="ADAL" clId="{25750311-BBCE-4466-9170-50BF7ADE3F4C}" dt="2021-09-15T06:43:26.088" v="5593" actId="1076"/>
          <ac:cxnSpMkLst>
            <pc:docMk/>
            <pc:sldMk cId="2654429428" sldId="350"/>
            <ac:cxnSpMk id="11" creationId="{C56BF05D-64EE-48CA-85C7-9AADF3F1F5E9}"/>
          </ac:cxnSpMkLst>
        </pc:cxnChg>
      </pc:sldChg>
      <pc:sldChg chg="addSp delSp modSp new del mod modAnim">
        <pc:chgData name="Richard Ball" userId="c2c6c2dd-6ddc-437e-8cdd-d7a74390accc" providerId="ADAL" clId="{25750311-BBCE-4466-9170-50BF7ADE3F4C}" dt="2021-09-20T07:54:40.905" v="6493" actId="47"/>
        <pc:sldMkLst>
          <pc:docMk/>
          <pc:sldMk cId="2351021850" sldId="351"/>
        </pc:sldMkLst>
        <pc:spChg chg="mod">
          <ac:chgData name="Richard Ball" userId="c2c6c2dd-6ddc-437e-8cdd-d7a74390accc" providerId="ADAL" clId="{25750311-BBCE-4466-9170-50BF7ADE3F4C}" dt="2021-09-08T07:32:02.642" v="2560" actId="1076"/>
          <ac:spMkLst>
            <pc:docMk/>
            <pc:sldMk cId="2351021850" sldId="351"/>
            <ac:spMk id="2" creationId="{38689C4E-87D1-487E-9202-6952BBEF0194}"/>
          </ac:spMkLst>
        </pc:spChg>
        <pc:spChg chg="del mod">
          <ac:chgData name="Richard Ball" userId="c2c6c2dd-6ddc-437e-8cdd-d7a74390accc" providerId="ADAL" clId="{25750311-BBCE-4466-9170-50BF7ADE3F4C}" dt="2021-09-08T07:56:28.197" v="2822" actId="478"/>
          <ac:spMkLst>
            <pc:docMk/>
            <pc:sldMk cId="2351021850" sldId="351"/>
            <ac:spMk id="3" creationId="{0BA76A9F-F995-4021-9201-5631BDEC328E}"/>
          </ac:spMkLst>
        </pc:spChg>
        <pc:spChg chg="add mod">
          <ac:chgData name="Richard Ball" userId="c2c6c2dd-6ddc-437e-8cdd-d7a74390accc" providerId="ADAL" clId="{25750311-BBCE-4466-9170-50BF7ADE3F4C}" dt="2021-09-08T07:56:52.078" v="2832" actId="20577"/>
          <ac:spMkLst>
            <pc:docMk/>
            <pc:sldMk cId="2351021850" sldId="351"/>
            <ac:spMk id="5" creationId="{197A1AE9-BBA7-4635-B876-897D993759DA}"/>
          </ac:spMkLst>
        </pc:spChg>
        <pc:spChg chg="add mod">
          <ac:chgData name="Richard Ball" userId="c2c6c2dd-6ddc-437e-8cdd-d7a74390accc" providerId="ADAL" clId="{25750311-BBCE-4466-9170-50BF7ADE3F4C}" dt="2021-09-08T07:57:08.040" v="2855" actId="1076"/>
          <ac:spMkLst>
            <pc:docMk/>
            <pc:sldMk cId="2351021850" sldId="351"/>
            <ac:spMk id="6" creationId="{4EBF7E89-D07E-4D47-9ECF-A873B0508088}"/>
          </ac:spMkLst>
        </pc:spChg>
        <pc:spChg chg="add mod">
          <ac:chgData name="Richard Ball" userId="c2c6c2dd-6ddc-437e-8cdd-d7a74390accc" providerId="ADAL" clId="{25750311-BBCE-4466-9170-50BF7ADE3F4C}" dt="2021-09-08T07:59:53.292" v="2988" actId="1076"/>
          <ac:spMkLst>
            <pc:docMk/>
            <pc:sldMk cId="2351021850" sldId="351"/>
            <ac:spMk id="7" creationId="{76BF99BD-09AE-4FB5-8D62-D527D0B8AC62}"/>
          </ac:spMkLst>
        </pc:spChg>
        <pc:spChg chg="add mod">
          <ac:chgData name="Richard Ball" userId="c2c6c2dd-6ddc-437e-8cdd-d7a74390accc" providerId="ADAL" clId="{25750311-BBCE-4466-9170-50BF7ADE3F4C}" dt="2021-09-08T08:00:27.143" v="3025" actId="20577"/>
          <ac:spMkLst>
            <pc:docMk/>
            <pc:sldMk cId="2351021850" sldId="351"/>
            <ac:spMk id="9" creationId="{D83A735A-EE35-4555-B7ED-DB77C35EA796}"/>
          </ac:spMkLst>
        </pc:spChg>
        <pc:picChg chg="add mod">
          <ac:chgData name="Richard Ball" userId="c2c6c2dd-6ddc-437e-8cdd-d7a74390accc" providerId="ADAL" clId="{25750311-BBCE-4466-9170-50BF7ADE3F4C}" dt="2021-09-08T07:56:37.636" v="2826" actId="1076"/>
          <ac:picMkLst>
            <pc:docMk/>
            <pc:sldMk cId="2351021850" sldId="351"/>
            <ac:picMk id="4" creationId="{2C6FA3E6-4155-4406-95EB-1B372AAAAE0D}"/>
          </ac:picMkLst>
        </pc:picChg>
      </pc:sldChg>
      <pc:sldChg chg="addSp delSp modSp add mod ord modAnim">
        <pc:chgData name="Richard Ball" userId="c2c6c2dd-6ddc-437e-8cdd-d7a74390accc" providerId="ADAL" clId="{25750311-BBCE-4466-9170-50BF7ADE3F4C}" dt="2021-09-24T09:57:17.361" v="7994" actId="20577"/>
        <pc:sldMkLst>
          <pc:docMk/>
          <pc:sldMk cId="3254437206" sldId="352"/>
        </pc:sldMkLst>
        <pc:spChg chg="del mod">
          <ac:chgData name="Richard Ball" userId="c2c6c2dd-6ddc-437e-8cdd-d7a74390accc" providerId="ADAL" clId="{25750311-BBCE-4466-9170-50BF7ADE3F4C}" dt="2021-09-20T06:58:18.665" v="6293" actId="478"/>
          <ac:spMkLst>
            <pc:docMk/>
            <pc:sldMk cId="3254437206" sldId="352"/>
            <ac:spMk id="2" creationId="{38689C4E-87D1-487E-9202-6952BBEF0194}"/>
          </ac:spMkLst>
        </pc:spChg>
        <pc:spChg chg="del mod">
          <ac:chgData name="Richard Ball" userId="c2c6c2dd-6ddc-437e-8cdd-d7a74390accc" providerId="ADAL" clId="{25750311-BBCE-4466-9170-50BF7ADE3F4C}" dt="2021-09-08T12:51:02.534" v="3105" actId="22"/>
          <ac:spMkLst>
            <pc:docMk/>
            <pc:sldMk cId="3254437206" sldId="352"/>
            <ac:spMk id="3" creationId="{0BA76A9F-F995-4021-9201-5631BDEC328E}"/>
          </ac:spMkLst>
        </pc:spChg>
        <pc:spChg chg="add mod">
          <ac:chgData name="Richard Ball" userId="c2c6c2dd-6ddc-437e-8cdd-d7a74390accc" providerId="ADAL" clId="{25750311-BBCE-4466-9170-50BF7ADE3F4C}" dt="2021-09-20T06:58:35.180" v="6308" actId="1076"/>
          <ac:spMkLst>
            <pc:docMk/>
            <pc:sldMk cId="3254437206" sldId="352"/>
            <ac:spMk id="4" creationId="{76BEF3C9-55E8-4A32-8BC8-CB3BC2C5740A}"/>
          </ac:spMkLst>
        </pc:spChg>
        <pc:spChg chg="add mod">
          <ac:chgData name="Richard Ball" userId="c2c6c2dd-6ddc-437e-8cdd-d7a74390accc" providerId="ADAL" clId="{25750311-BBCE-4466-9170-50BF7ADE3F4C}" dt="2021-09-20T07:03:43.999" v="6398" actId="1076"/>
          <ac:spMkLst>
            <pc:docMk/>
            <pc:sldMk cId="3254437206" sldId="352"/>
            <ac:spMk id="5" creationId="{5C13A760-3924-47C4-882C-0106BCBF34C0}"/>
          </ac:spMkLst>
        </pc:spChg>
        <pc:spChg chg="add del">
          <ac:chgData name="Richard Ball" userId="c2c6c2dd-6ddc-437e-8cdd-d7a74390accc" providerId="ADAL" clId="{25750311-BBCE-4466-9170-50BF7ADE3F4C}" dt="2021-09-08T12:51:43.294" v="3113" actId="478"/>
          <ac:spMkLst>
            <pc:docMk/>
            <pc:sldMk cId="3254437206" sldId="352"/>
            <ac:spMk id="6" creationId="{E67D6253-BA98-4040-ACD0-48C091041E87}"/>
          </ac:spMkLst>
        </pc:spChg>
        <pc:spChg chg="add del mod">
          <ac:chgData name="Richard Ball" userId="c2c6c2dd-6ddc-437e-8cdd-d7a74390accc" providerId="ADAL" clId="{25750311-BBCE-4466-9170-50BF7ADE3F4C}" dt="2021-09-08T12:53:02.104" v="3116" actId="478"/>
          <ac:spMkLst>
            <pc:docMk/>
            <pc:sldMk cId="3254437206" sldId="352"/>
            <ac:spMk id="8" creationId="{E7CFF48A-3165-4759-BC98-137F20341F9A}"/>
          </ac:spMkLst>
        </pc:spChg>
        <pc:spChg chg="add mod">
          <ac:chgData name="Richard Ball" userId="c2c6c2dd-6ddc-437e-8cdd-d7a74390accc" providerId="ADAL" clId="{25750311-BBCE-4466-9170-50BF7ADE3F4C}" dt="2021-09-08T13:05:32.328" v="3808" actId="207"/>
          <ac:spMkLst>
            <pc:docMk/>
            <pc:sldMk cId="3254437206" sldId="352"/>
            <ac:spMk id="11" creationId="{1CCF5E55-7864-430A-80DF-90E59E5C3C8B}"/>
          </ac:spMkLst>
        </pc:spChg>
        <pc:spChg chg="add mod">
          <ac:chgData name="Richard Ball" userId="c2c6c2dd-6ddc-437e-8cdd-d7a74390accc" providerId="ADAL" clId="{25750311-BBCE-4466-9170-50BF7ADE3F4C}" dt="2021-09-24T09:57:17.361" v="7994" actId="20577"/>
          <ac:spMkLst>
            <pc:docMk/>
            <pc:sldMk cId="3254437206" sldId="352"/>
            <ac:spMk id="12" creationId="{5B4E4D1F-94BC-45D6-A5F4-4048510BE141}"/>
          </ac:spMkLst>
        </pc:spChg>
        <pc:spChg chg="add mod">
          <ac:chgData name="Richard Ball" userId="c2c6c2dd-6ddc-437e-8cdd-d7a74390accc" providerId="ADAL" clId="{25750311-BBCE-4466-9170-50BF7ADE3F4C}" dt="2021-09-20T07:02:05.371" v="6365" actId="207"/>
          <ac:spMkLst>
            <pc:docMk/>
            <pc:sldMk cId="3254437206" sldId="352"/>
            <ac:spMk id="13" creationId="{C35FC063-DA2A-4291-B2C7-03BD143BFA48}"/>
          </ac:spMkLst>
        </pc:spChg>
        <pc:picChg chg="add del mod ord modCrop">
          <ac:chgData name="Richard Ball" userId="c2c6c2dd-6ddc-437e-8cdd-d7a74390accc" providerId="ADAL" clId="{25750311-BBCE-4466-9170-50BF7ADE3F4C}" dt="2021-09-08T12:52:59.462" v="3114" actId="478"/>
          <ac:picMkLst>
            <pc:docMk/>
            <pc:sldMk cId="3254437206" sldId="352"/>
            <ac:picMk id="5" creationId="{FD1D43D6-0305-43AF-B428-5E3340BD1767}"/>
          </ac:picMkLst>
        </pc:picChg>
        <pc:picChg chg="add mod modCrop">
          <ac:chgData name="Richard Ball" userId="c2c6c2dd-6ddc-437e-8cdd-d7a74390accc" providerId="ADAL" clId="{25750311-BBCE-4466-9170-50BF7ADE3F4C}" dt="2021-09-08T12:57:08.545" v="3620" actId="1076"/>
          <ac:picMkLst>
            <pc:docMk/>
            <pc:sldMk cId="3254437206" sldId="352"/>
            <ac:picMk id="10" creationId="{7D03A1D4-8B37-4F38-AA13-9DA7ACE5C626}"/>
          </ac:picMkLst>
        </pc:picChg>
        <pc:inkChg chg="add del">
          <ac:chgData name="Richard Ball" userId="c2c6c2dd-6ddc-437e-8cdd-d7a74390accc" providerId="ADAL" clId="{25750311-BBCE-4466-9170-50BF7ADE3F4C}" dt="2021-09-24T09:57:15.412" v="7992" actId="478"/>
          <ac:inkMkLst>
            <pc:docMk/>
            <pc:sldMk cId="3254437206" sldId="352"/>
            <ac:inkMk id="2" creationId="{27B28F4A-4E32-4118-AE14-F64C4DB9691A}"/>
          </ac:inkMkLst>
        </pc:inkChg>
      </pc:sldChg>
      <pc:sldChg chg="addSp delSp modSp add mod ord delAnim modAnim">
        <pc:chgData name="Richard Ball" userId="c2c6c2dd-6ddc-437e-8cdd-d7a74390accc" providerId="ADAL" clId="{25750311-BBCE-4466-9170-50BF7ADE3F4C}" dt="2021-09-24T09:45:43.228" v="7980" actId="20577"/>
        <pc:sldMkLst>
          <pc:docMk/>
          <pc:sldMk cId="2903337906" sldId="353"/>
        </pc:sldMkLst>
        <pc:spChg chg="del mod">
          <ac:chgData name="Richard Ball" userId="c2c6c2dd-6ddc-437e-8cdd-d7a74390accc" providerId="ADAL" clId="{25750311-BBCE-4466-9170-50BF7ADE3F4C}" dt="2021-09-20T07:52:42.157" v="6406" actId="478"/>
          <ac:spMkLst>
            <pc:docMk/>
            <pc:sldMk cId="2903337906" sldId="353"/>
            <ac:spMk id="2" creationId="{38689C4E-87D1-487E-9202-6952BBEF0194}"/>
          </ac:spMkLst>
        </pc:spChg>
        <pc:spChg chg="mod">
          <ac:chgData name="Richard Ball" userId="c2c6c2dd-6ddc-437e-8cdd-d7a74390accc" providerId="ADAL" clId="{25750311-BBCE-4466-9170-50BF7ADE3F4C}" dt="2021-09-20T07:54:57.775" v="6500" actId="1076"/>
          <ac:spMkLst>
            <pc:docMk/>
            <pc:sldMk cId="2903337906" sldId="353"/>
            <ac:spMk id="5" creationId="{197A1AE9-BBA7-4635-B876-897D993759DA}"/>
          </ac:spMkLst>
        </pc:spChg>
        <pc:spChg chg="mod">
          <ac:chgData name="Richard Ball" userId="c2c6c2dd-6ddc-437e-8cdd-d7a74390accc" providerId="ADAL" clId="{25750311-BBCE-4466-9170-50BF7ADE3F4C}" dt="2021-09-20T07:54:57.775" v="6500" actId="1076"/>
          <ac:spMkLst>
            <pc:docMk/>
            <pc:sldMk cId="2903337906" sldId="353"/>
            <ac:spMk id="6" creationId="{4EBF7E89-D07E-4D47-9ECF-A873B0508088}"/>
          </ac:spMkLst>
        </pc:spChg>
        <pc:spChg chg="mod">
          <ac:chgData name="Richard Ball" userId="c2c6c2dd-6ddc-437e-8cdd-d7a74390accc" providerId="ADAL" clId="{25750311-BBCE-4466-9170-50BF7ADE3F4C}" dt="2021-09-24T09:45:43.228" v="7980" actId="20577"/>
          <ac:spMkLst>
            <pc:docMk/>
            <pc:sldMk cId="2903337906" sldId="353"/>
            <ac:spMk id="7" creationId="{76BF99BD-09AE-4FB5-8D62-D527D0B8AC62}"/>
          </ac:spMkLst>
        </pc:spChg>
        <pc:spChg chg="add del mod">
          <ac:chgData name="Richard Ball" userId="c2c6c2dd-6ddc-437e-8cdd-d7a74390accc" providerId="ADAL" clId="{25750311-BBCE-4466-9170-50BF7ADE3F4C}" dt="2021-09-20T07:52:44.265" v="6408" actId="478"/>
          <ac:spMkLst>
            <pc:docMk/>
            <pc:sldMk cId="2903337906" sldId="353"/>
            <ac:spMk id="8" creationId="{672B59CE-7124-4BF9-B23C-849961AD9B26}"/>
          </ac:spMkLst>
        </pc:spChg>
        <pc:spChg chg="del mod">
          <ac:chgData name="Richard Ball" userId="c2c6c2dd-6ddc-437e-8cdd-d7a74390accc" providerId="ADAL" clId="{25750311-BBCE-4466-9170-50BF7ADE3F4C}" dt="2021-09-20T07:54:10.345" v="6453" actId="478"/>
          <ac:spMkLst>
            <pc:docMk/>
            <pc:sldMk cId="2903337906" sldId="353"/>
            <ac:spMk id="9" creationId="{D83A735A-EE35-4555-B7ED-DB77C35EA796}"/>
          </ac:spMkLst>
        </pc:spChg>
        <pc:picChg chg="mod">
          <ac:chgData name="Richard Ball" userId="c2c6c2dd-6ddc-437e-8cdd-d7a74390accc" providerId="ADAL" clId="{25750311-BBCE-4466-9170-50BF7ADE3F4C}" dt="2021-09-20T07:54:57.775" v="6500" actId="1076"/>
          <ac:picMkLst>
            <pc:docMk/>
            <pc:sldMk cId="2903337906" sldId="353"/>
            <ac:picMk id="4" creationId="{2C6FA3E6-4155-4406-95EB-1B372AAAAE0D}"/>
          </ac:picMkLst>
        </pc:picChg>
      </pc:sldChg>
      <pc:sldChg chg="addSp delSp modSp new mod">
        <pc:chgData name="Richard Ball" userId="c2c6c2dd-6ddc-437e-8cdd-d7a74390accc" providerId="ADAL" clId="{25750311-BBCE-4466-9170-50BF7ADE3F4C}" dt="2021-09-20T06:55:34.041" v="6269" actId="20577"/>
        <pc:sldMkLst>
          <pc:docMk/>
          <pc:sldMk cId="3900812974" sldId="354"/>
        </pc:sldMkLst>
        <pc:spChg chg="add mod">
          <ac:chgData name="Richard Ball" userId="c2c6c2dd-6ddc-437e-8cdd-d7a74390accc" providerId="ADAL" clId="{25750311-BBCE-4466-9170-50BF7ADE3F4C}" dt="2021-09-20T06:54:57.640" v="6264" actId="113"/>
          <ac:spMkLst>
            <pc:docMk/>
            <pc:sldMk cId="3900812974" sldId="354"/>
            <ac:spMk id="2" creationId="{2DF5406A-4873-43B8-93CC-E93DD40EF66E}"/>
          </ac:spMkLst>
        </pc:spChg>
        <pc:spChg chg="del mod">
          <ac:chgData name="Richard Ball" userId="c2c6c2dd-6ddc-437e-8cdd-d7a74390accc" providerId="ADAL" clId="{25750311-BBCE-4466-9170-50BF7ADE3F4C}" dt="2021-09-08T13:28:13.653" v="4295" actId="478"/>
          <ac:spMkLst>
            <pc:docMk/>
            <pc:sldMk cId="3900812974" sldId="354"/>
            <ac:spMk id="2" creationId="{F041E7F5-4B9A-4358-8FA6-88712AE0A5B5}"/>
          </ac:spMkLst>
        </pc:spChg>
        <pc:spChg chg="mod">
          <ac:chgData name="Richard Ball" userId="c2c6c2dd-6ddc-437e-8cdd-d7a74390accc" providerId="ADAL" clId="{25750311-BBCE-4466-9170-50BF7ADE3F4C}" dt="2021-09-20T06:55:34.041" v="6269" actId="20577"/>
          <ac:spMkLst>
            <pc:docMk/>
            <pc:sldMk cId="3900812974" sldId="354"/>
            <ac:spMk id="3" creationId="{9FF21FB6-00CE-4517-8B91-4C66289D69C1}"/>
          </ac:spMkLst>
        </pc:spChg>
        <pc:picChg chg="add mod">
          <ac:chgData name="Richard Ball" userId="c2c6c2dd-6ddc-437e-8cdd-d7a74390accc" providerId="ADAL" clId="{25750311-BBCE-4466-9170-50BF7ADE3F4C}" dt="2021-09-08T13:30:39.301" v="4443" actId="1076"/>
          <ac:picMkLst>
            <pc:docMk/>
            <pc:sldMk cId="3900812974" sldId="354"/>
            <ac:picMk id="4098" creationId="{C1F35207-2CC0-4F14-8E37-4371177BC986}"/>
          </ac:picMkLst>
        </pc:picChg>
        <pc:picChg chg="add del mod">
          <ac:chgData name="Richard Ball" userId="c2c6c2dd-6ddc-437e-8cdd-d7a74390accc" providerId="ADAL" clId="{25750311-BBCE-4466-9170-50BF7ADE3F4C}" dt="2021-09-08T13:39:01.473" v="4822" actId="478"/>
          <ac:picMkLst>
            <pc:docMk/>
            <pc:sldMk cId="3900812974" sldId="354"/>
            <ac:picMk id="4100" creationId="{1CA2D829-DE2E-4389-86B5-07FC45FC6E40}"/>
          </ac:picMkLst>
        </pc:picChg>
        <pc:picChg chg="add mod">
          <ac:chgData name="Richard Ball" userId="c2c6c2dd-6ddc-437e-8cdd-d7a74390accc" providerId="ADAL" clId="{25750311-BBCE-4466-9170-50BF7ADE3F4C}" dt="2021-09-20T06:54:22.873" v="6173" actId="732"/>
          <ac:picMkLst>
            <pc:docMk/>
            <pc:sldMk cId="3900812974" sldId="354"/>
            <ac:picMk id="4102" creationId="{170ABA30-04FA-42DA-8FE6-815854A2BA23}"/>
          </ac:picMkLst>
        </pc:picChg>
      </pc:sldChg>
      <pc:sldChg chg="addSp modSp new mod">
        <pc:chgData name="Richard Ball" userId="c2c6c2dd-6ddc-437e-8cdd-d7a74390accc" providerId="ADAL" clId="{25750311-BBCE-4466-9170-50BF7ADE3F4C}" dt="2021-09-20T07:57:59.870" v="6517" actId="1076"/>
        <pc:sldMkLst>
          <pc:docMk/>
          <pc:sldMk cId="1421846637" sldId="355"/>
        </pc:sldMkLst>
        <pc:spChg chg="mod">
          <ac:chgData name="Richard Ball" userId="c2c6c2dd-6ddc-437e-8cdd-d7a74390accc" providerId="ADAL" clId="{25750311-BBCE-4466-9170-50BF7ADE3F4C}" dt="2021-09-15T06:36:51.909" v="5120"/>
          <ac:spMkLst>
            <pc:docMk/>
            <pc:sldMk cId="1421846637" sldId="355"/>
            <ac:spMk id="2" creationId="{CF76833B-72F0-44E1-8983-8C247C757FCE}"/>
          </ac:spMkLst>
        </pc:spChg>
        <pc:spChg chg="mod">
          <ac:chgData name="Richard Ball" userId="c2c6c2dd-6ddc-437e-8cdd-d7a74390accc" providerId="ADAL" clId="{25750311-BBCE-4466-9170-50BF7ADE3F4C}" dt="2021-09-20T07:57:18.738" v="6514" actId="20577"/>
          <ac:spMkLst>
            <pc:docMk/>
            <pc:sldMk cId="1421846637" sldId="355"/>
            <ac:spMk id="3" creationId="{70CA5F54-E4A1-4D70-ACE6-AC9A98CDAD96}"/>
          </ac:spMkLst>
        </pc:spChg>
        <pc:picChg chg="add mod">
          <ac:chgData name="Richard Ball" userId="c2c6c2dd-6ddc-437e-8cdd-d7a74390accc" providerId="ADAL" clId="{25750311-BBCE-4466-9170-50BF7ADE3F4C}" dt="2021-09-20T07:57:59.870" v="6517" actId="1076"/>
          <ac:picMkLst>
            <pc:docMk/>
            <pc:sldMk cId="1421846637" sldId="355"/>
            <ac:picMk id="1026" creationId="{4508EBB2-F5CE-4A78-B557-DE854F8D43DF}"/>
          </ac:picMkLst>
        </pc:picChg>
      </pc:sldChg>
      <pc:sldChg chg="modSp mod ord">
        <pc:chgData name="Richard Ball" userId="c2c6c2dd-6ddc-437e-8cdd-d7a74390accc" providerId="ADAL" clId="{25750311-BBCE-4466-9170-50BF7ADE3F4C}" dt="2021-09-24T10:32:59.455" v="8044" actId="20577"/>
        <pc:sldMkLst>
          <pc:docMk/>
          <pc:sldMk cId="1851669971" sldId="357"/>
        </pc:sldMkLst>
        <pc:graphicFrameChg chg="mod modGraphic">
          <ac:chgData name="Richard Ball" userId="c2c6c2dd-6ddc-437e-8cdd-d7a74390accc" providerId="ADAL" clId="{25750311-BBCE-4466-9170-50BF7ADE3F4C}" dt="2021-09-24T10:32:59.455" v="8044" actId="20577"/>
          <ac:graphicFrameMkLst>
            <pc:docMk/>
            <pc:sldMk cId="1851669971" sldId="357"/>
            <ac:graphicFrameMk id="2" creationId="{00000000-0000-0000-0000-000000000000}"/>
          </ac:graphicFrameMkLst>
        </pc:graphicFrameChg>
      </pc:sldChg>
      <pc:sldChg chg="delSp modSp add del mod ord modAnim">
        <pc:chgData name="Richard Ball" userId="c2c6c2dd-6ddc-437e-8cdd-d7a74390accc" providerId="ADAL" clId="{25750311-BBCE-4466-9170-50BF7ADE3F4C}" dt="2021-09-20T08:00:37.002" v="6530"/>
        <pc:sldMkLst>
          <pc:docMk/>
          <pc:sldMk cId="4221035813" sldId="358"/>
        </pc:sldMkLst>
        <pc:spChg chg="mod">
          <ac:chgData name="Richard Ball" userId="c2c6c2dd-6ddc-437e-8cdd-d7a74390accc" providerId="ADAL" clId="{25750311-BBCE-4466-9170-50BF7ADE3F4C}" dt="2021-09-20T08:00:23.946" v="6527" actId="207"/>
          <ac:spMkLst>
            <pc:docMk/>
            <pc:sldMk cId="4221035813" sldId="358"/>
            <ac:spMk id="9" creationId="{EC61548E-8B50-4BCD-B77B-13194A46F884}"/>
          </ac:spMkLst>
        </pc:spChg>
        <pc:spChg chg="del mod">
          <ac:chgData name="Richard Ball" userId="c2c6c2dd-6ddc-437e-8cdd-d7a74390accc" providerId="ADAL" clId="{25750311-BBCE-4466-9170-50BF7ADE3F4C}" dt="2021-09-20T08:00:12.847" v="6522" actId="478"/>
          <ac:spMkLst>
            <pc:docMk/>
            <pc:sldMk cId="4221035813" sldId="358"/>
            <ac:spMk id="10" creationId="{0F90B753-4EE9-4F69-8EB6-0DF500296AAF}"/>
          </ac:spMkLst>
        </pc:spChg>
      </pc:sldChg>
      <pc:sldChg chg="modSp mod modAnim">
        <pc:chgData name="Richard Ball" userId="c2c6c2dd-6ddc-437e-8cdd-d7a74390accc" providerId="ADAL" clId="{25750311-BBCE-4466-9170-50BF7ADE3F4C}" dt="2021-09-20T11:22:08.200" v="6700"/>
        <pc:sldMkLst>
          <pc:docMk/>
          <pc:sldMk cId="80251964" sldId="2219"/>
        </pc:sldMkLst>
        <pc:spChg chg="mod">
          <ac:chgData name="Richard Ball" userId="c2c6c2dd-6ddc-437e-8cdd-d7a74390accc" providerId="ADAL" clId="{25750311-BBCE-4466-9170-50BF7ADE3F4C}" dt="2021-09-20T11:22:04.550" v="6699" actId="14100"/>
          <ac:spMkLst>
            <pc:docMk/>
            <pc:sldMk cId="80251964" sldId="2219"/>
            <ac:spMk id="9" creationId="{0831A5F9-0BE6-49B5-9CC4-07BDD7917CD8}"/>
          </ac:spMkLst>
        </pc:spChg>
      </pc:sldChg>
      <pc:sldChg chg="modSp mod">
        <pc:chgData name="Richard Ball" userId="c2c6c2dd-6ddc-437e-8cdd-d7a74390accc" providerId="ADAL" clId="{25750311-BBCE-4466-9170-50BF7ADE3F4C}" dt="2021-09-15T06:36:51.909" v="5120"/>
        <pc:sldMkLst>
          <pc:docMk/>
          <pc:sldMk cId="3039925376" sldId="2233"/>
        </pc:sldMkLst>
        <pc:spChg chg="mod">
          <ac:chgData name="Richard Ball" userId="c2c6c2dd-6ddc-437e-8cdd-d7a74390accc" providerId="ADAL" clId="{25750311-BBCE-4466-9170-50BF7ADE3F4C}" dt="2021-09-15T06:36:51.909" v="5120"/>
          <ac:spMkLst>
            <pc:docMk/>
            <pc:sldMk cId="3039925376" sldId="2233"/>
            <ac:spMk id="2" creationId="{85DA3227-042D-4D61-9435-5DF63B8A5CA7}"/>
          </ac:spMkLst>
        </pc:spChg>
        <pc:spChg chg="mod">
          <ac:chgData name="Richard Ball" userId="c2c6c2dd-6ddc-437e-8cdd-d7a74390accc" providerId="ADAL" clId="{25750311-BBCE-4466-9170-50BF7ADE3F4C}" dt="2021-09-15T06:36:51.909" v="5120"/>
          <ac:spMkLst>
            <pc:docMk/>
            <pc:sldMk cId="3039925376" sldId="2233"/>
            <ac:spMk id="3" creationId="{96D5E803-3249-4498-B45C-E1B6B32BE284}"/>
          </ac:spMkLst>
        </pc:spChg>
      </pc:sldChg>
      <pc:sldChg chg="addSp delSp modSp mod">
        <pc:chgData name="Richard Ball" userId="c2c6c2dd-6ddc-437e-8cdd-d7a74390accc" providerId="ADAL" clId="{25750311-BBCE-4466-9170-50BF7ADE3F4C}" dt="2021-09-20T06:40:55.526" v="5933" actId="478"/>
        <pc:sldMkLst>
          <pc:docMk/>
          <pc:sldMk cId="1488675444" sldId="2234"/>
        </pc:sldMkLst>
        <pc:spChg chg="add del mod">
          <ac:chgData name="Richard Ball" userId="c2c6c2dd-6ddc-437e-8cdd-d7a74390accc" providerId="ADAL" clId="{25750311-BBCE-4466-9170-50BF7ADE3F4C}" dt="2021-09-20T06:40:55.526" v="5933" actId="478"/>
          <ac:spMkLst>
            <pc:docMk/>
            <pc:sldMk cId="1488675444" sldId="2234"/>
            <ac:spMk id="4" creationId="{F66A935A-1CB1-4229-8009-2F972E6BF8DB}"/>
          </ac:spMkLst>
        </pc:spChg>
        <pc:spChg chg="mod">
          <ac:chgData name="Richard Ball" userId="c2c6c2dd-6ddc-437e-8cdd-d7a74390accc" providerId="ADAL" clId="{25750311-BBCE-4466-9170-50BF7ADE3F4C}" dt="2021-09-20T06:40:29.517" v="5859" actId="1076"/>
          <ac:spMkLst>
            <pc:docMk/>
            <pc:sldMk cId="1488675444" sldId="2234"/>
            <ac:spMk id="17" creationId="{F44A988C-87F6-4F55-94D5-6B6D96099EA9}"/>
          </ac:spMkLst>
        </pc:spChg>
      </pc:sldChg>
      <pc:sldChg chg="del">
        <pc:chgData name="Richard Ball" userId="c2c6c2dd-6ddc-437e-8cdd-d7a74390accc" providerId="ADAL" clId="{25750311-BBCE-4466-9170-50BF7ADE3F4C}" dt="2021-09-20T11:23:11.209" v="6716" actId="47"/>
        <pc:sldMkLst>
          <pc:docMk/>
          <pc:sldMk cId="2275010554" sldId="2246"/>
        </pc:sldMkLst>
      </pc:sldChg>
      <pc:sldChg chg="modSp mod">
        <pc:chgData name="Richard Ball" userId="c2c6c2dd-6ddc-437e-8cdd-d7a74390accc" providerId="ADAL" clId="{25750311-BBCE-4466-9170-50BF7ADE3F4C}" dt="2021-09-20T08:06:12.366" v="6662" actId="20577"/>
        <pc:sldMkLst>
          <pc:docMk/>
          <pc:sldMk cId="2043907586" sldId="2247"/>
        </pc:sldMkLst>
        <pc:spChg chg="mod">
          <ac:chgData name="Richard Ball" userId="c2c6c2dd-6ddc-437e-8cdd-d7a74390accc" providerId="ADAL" clId="{25750311-BBCE-4466-9170-50BF7ADE3F4C}" dt="2021-09-20T08:06:12.366" v="6662" actId="20577"/>
          <ac:spMkLst>
            <pc:docMk/>
            <pc:sldMk cId="2043907586" sldId="2247"/>
            <ac:spMk id="2" creationId="{86587237-D1C7-4455-A9B0-0B33BFC7E75A}"/>
          </ac:spMkLst>
        </pc:spChg>
      </pc:sldChg>
      <pc:sldChg chg="modSp mod">
        <pc:chgData name="Richard Ball" userId="c2c6c2dd-6ddc-437e-8cdd-d7a74390accc" providerId="ADAL" clId="{25750311-BBCE-4466-9170-50BF7ADE3F4C}" dt="2021-09-24T10:29:43.369" v="8023" actId="20577"/>
        <pc:sldMkLst>
          <pc:docMk/>
          <pc:sldMk cId="949257366" sldId="2248"/>
        </pc:sldMkLst>
        <pc:spChg chg="mod">
          <ac:chgData name="Richard Ball" userId="c2c6c2dd-6ddc-437e-8cdd-d7a74390accc" providerId="ADAL" clId="{25750311-BBCE-4466-9170-50BF7ADE3F4C}" dt="2021-09-20T08:06:36.877" v="6669" actId="1076"/>
          <ac:spMkLst>
            <pc:docMk/>
            <pc:sldMk cId="949257366" sldId="2248"/>
            <ac:spMk id="3" creationId="{7FC2119F-C5C5-4DAF-B128-C0BA4B309088}"/>
          </ac:spMkLst>
        </pc:spChg>
        <pc:graphicFrameChg chg="mod modGraphic">
          <ac:chgData name="Richard Ball" userId="c2c6c2dd-6ddc-437e-8cdd-d7a74390accc" providerId="ADAL" clId="{25750311-BBCE-4466-9170-50BF7ADE3F4C}" dt="2021-09-24T10:29:43.369" v="8023" actId="20577"/>
          <ac:graphicFrameMkLst>
            <pc:docMk/>
            <pc:sldMk cId="949257366" sldId="2248"/>
            <ac:graphicFrameMk id="2" creationId="{C9CFDC76-169F-4634-927C-677B4EF4A971}"/>
          </ac:graphicFrameMkLst>
        </pc:graphicFrameChg>
      </pc:sldChg>
      <pc:sldChg chg="addSp modSp mod modAnim">
        <pc:chgData name="Richard Ball" userId="c2c6c2dd-6ddc-437e-8cdd-d7a74390accc" providerId="ADAL" clId="{25750311-BBCE-4466-9170-50BF7ADE3F4C}" dt="2021-09-20T11:22:53.140" v="6715" actId="1076"/>
        <pc:sldMkLst>
          <pc:docMk/>
          <pc:sldMk cId="2970103080" sldId="2250"/>
        </pc:sldMkLst>
        <pc:spChg chg="add mod">
          <ac:chgData name="Richard Ball" userId="c2c6c2dd-6ddc-437e-8cdd-d7a74390accc" providerId="ADAL" clId="{25750311-BBCE-4466-9170-50BF7ADE3F4C}" dt="2021-09-20T06:45:30.960" v="6064" actId="113"/>
          <ac:spMkLst>
            <pc:docMk/>
            <pc:sldMk cId="2970103080" sldId="2250"/>
            <ac:spMk id="3" creationId="{49FECD5E-DF00-451A-85BC-661C36B0B182}"/>
          </ac:spMkLst>
        </pc:spChg>
        <pc:spChg chg="add mod">
          <ac:chgData name="Richard Ball" userId="c2c6c2dd-6ddc-437e-8cdd-d7a74390accc" providerId="ADAL" clId="{25750311-BBCE-4466-9170-50BF7ADE3F4C}" dt="2021-09-20T06:49:28.338" v="6067" actId="208"/>
          <ac:spMkLst>
            <pc:docMk/>
            <pc:sldMk cId="2970103080" sldId="2250"/>
            <ac:spMk id="4" creationId="{CE009FAA-B59C-448B-BFA4-170652E05D1F}"/>
          </ac:spMkLst>
        </pc:spChg>
        <pc:spChg chg="add mod">
          <ac:chgData name="Richard Ball" userId="c2c6c2dd-6ddc-437e-8cdd-d7a74390accc" providerId="ADAL" clId="{25750311-BBCE-4466-9170-50BF7ADE3F4C}" dt="2021-09-20T11:22:32.980" v="6707" actId="20577"/>
          <ac:spMkLst>
            <pc:docMk/>
            <pc:sldMk cId="2970103080" sldId="2250"/>
            <ac:spMk id="5" creationId="{621D7710-69CC-4638-9FAB-DADBB123BC1C}"/>
          </ac:spMkLst>
        </pc:spChg>
        <pc:spChg chg="add mod">
          <ac:chgData name="Richard Ball" userId="c2c6c2dd-6ddc-437e-8cdd-d7a74390accc" providerId="ADAL" clId="{25750311-BBCE-4466-9170-50BF7ADE3F4C}" dt="2021-09-20T11:22:53.140" v="6715" actId="1076"/>
          <ac:spMkLst>
            <pc:docMk/>
            <pc:sldMk cId="2970103080" sldId="2250"/>
            <ac:spMk id="6" creationId="{8439DD77-3362-4018-89BD-EDB2DB7E0DFA}"/>
          </ac:spMkLst>
        </pc:spChg>
        <pc:spChg chg="add mod">
          <ac:chgData name="Richard Ball" userId="c2c6c2dd-6ddc-437e-8cdd-d7a74390accc" providerId="ADAL" clId="{25750311-BBCE-4466-9170-50BF7ADE3F4C}" dt="2021-09-20T11:22:51.067" v="6714" actId="1076"/>
          <ac:spMkLst>
            <pc:docMk/>
            <pc:sldMk cId="2970103080" sldId="2250"/>
            <ac:spMk id="7" creationId="{C0720028-D788-4572-A5D4-F91A87347451}"/>
          </ac:spMkLst>
        </pc:spChg>
        <pc:spChg chg="add mod">
          <ac:chgData name="Richard Ball" userId="c2c6c2dd-6ddc-437e-8cdd-d7a74390accc" providerId="ADAL" clId="{25750311-BBCE-4466-9170-50BF7ADE3F4C}" dt="2021-09-20T11:22:47.307" v="6713" actId="1076"/>
          <ac:spMkLst>
            <pc:docMk/>
            <pc:sldMk cId="2970103080" sldId="2250"/>
            <ac:spMk id="8" creationId="{DAFB67EF-B632-4B50-B414-088A91E24EDB}"/>
          </ac:spMkLst>
        </pc:spChg>
        <pc:spChg chg="add mod">
          <ac:chgData name="Richard Ball" userId="c2c6c2dd-6ddc-437e-8cdd-d7a74390accc" providerId="ADAL" clId="{25750311-BBCE-4466-9170-50BF7ADE3F4C}" dt="2021-09-20T11:22:39.426" v="6712" actId="1076"/>
          <ac:spMkLst>
            <pc:docMk/>
            <pc:sldMk cId="2970103080" sldId="2250"/>
            <ac:spMk id="9" creationId="{AEB8C319-99B3-4774-BF9F-DE1CF16D831B}"/>
          </ac:spMkLst>
        </pc:spChg>
      </pc:sldChg>
      <pc:sldChg chg="addSp delSp modSp mod ord">
        <pc:chgData name="Richard Ball" userId="c2c6c2dd-6ddc-437e-8cdd-d7a74390accc" providerId="ADAL" clId="{25750311-BBCE-4466-9170-50BF7ADE3F4C}" dt="2021-09-20T08:04:40.437" v="6597" actId="1076"/>
        <pc:sldMkLst>
          <pc:docMk/>
          <pc:sldMk cId="67391095" sldId="2251"/>
        </pc:sldMkLst>
        <pc:spChg chg="mod">
          <ac:chgData name="Richard Ball" userId="c2c6c2dd-6ddc-437e-8cdd-d7a74390accc" providerId="ADAL" clId="{25750311-BBCE-4466-9170-50BF7ADE3F4C}" dt="2021-09-15T06:28:52.875" v="5008" actId="14100"/>
          <ac:spMkLst>
            <pc:docMk/>
            <pc:sldMk cId="67391095" sldId="2251"/>
            <ac:spMk id="2" creationId="{3EB15714-A4D8-4F50-8020-4EB3D844F69C}"/>
          </ac:spMkLst>
        </pc:spChg>
        <pc:spChg chg="mod">
          <ac:chgData name="Richard Ball" userId="c2c6c2dd-6ddc-437e-8cdd-d7a74390accc" providerId="ADAL" clId="{25750311-BBCE-4466-9170-50BF7ADE3F4C}" dt="2021-09-20T08:04:26.851" v="6593" actId="20577"/>
          <ac:spMkLst>
            <pc:docMk/>
            <pc:sldMk cId="67391095" sldId="2251"/>
            <ac:spMk id="3" creationId="{026A880F-8EDA-44C0-8947-7A7315AB917C}"/>
          </ac:spMkLst>
        </pc:spChg>
        <pc:spChg chg="mod">
          <ac:chgData name="Richard Ball" userId="c2c6c2dd-6ddc-437e-8cdd-d7a74390accc" providerId="ADAL" clId="{25750311-BBCE-4466-9170-50BF7ADE3F4C}" dt="2021-09-20T08:04:40.437" v="6597" actId="1076"/>
          <ac:spMkLst>
            <pc:docMk/>
            <pc:sldMk cId="67391095" sldId="2251"/>
            <ac:spMk id="5" creationId="{B7BF6D32-1A64-465E-863E-6E481AD6D5F0}"/>
          </ac:spMkLst>
        </pc:spChg>
        <pc:picChg chg="add mod ord modCrop">
          <ac:chgData name="Richard Ball" userId="c2c6c2dd-6ddc-437e-8cdd-d7a74390accc" providerId="ADAL" clId="{25750311-BBCE-4466-9170-50BF7ADE3F4C}" dt="2021-09-20T08:02:17.334" v="6578" actId="1076"/>
          <ac:picMkLst>
            <pc:docMk/>
            <pc:sldMk cId="67391095" sldId="2251"/>
            <ac:picMk id="6" creationId="{41B93D3E-257D-4701-8385-460FBF6AE1E6}"/>
          </ac:picMkLst>
        </pc:picChg>
        <pc:cxnChg chg="del mod">
          <ac:chgData name="Richard Ball" userId="c2c6c2dd-6ddc-437e-8cdd-d7a74390accc" providerId="ADAL" clId="{25750311-BBCE-4466-9170-50BF7ADE3F4C}" dt="2021-09-20T08:02:58.703" v="6580" actId="478"/>
          <ac:cxnSpMkLst>
            <pc:docMk/>
            <pc:sldMk cId="67391095" sldId="2251"/>
            <ac:cxnSpMk id="4" creationId="{8622A037-F05C-49AD-99ED-F6456558A6C0}"/>
          </ac:cxnSpMkLst>
        </pc:cxnChg>
        <pc:cxnChg chg="add mod">
          <ac:chgData name="Richard Ball" userId="c2c6c2dd-6ddc-437e-8cdd-d7a74390accc" providerId="ADAL" clId="{25750311-BBCE-4466-9170-50BF7ADE3F4C}" dt="2021-09-20T08:04:32.822" v="6594" actId="1076"/>
          <ac:cxnSpMkLst>
            <pc:docMk/>
            <pc:sldMk cId="67391095" sldId="2251"/>
            <ac:cxnSpMk id="8" creationId="{E720F0A6-C617-43B4-AACF-119B031F06B1}"/>
          </ac:cxnSpMkLst>
        </pc:cxnChg>
      </pc:sldChg>
      <pc:sldChg chg="ord">
        <pc:chgData name="Richard Ball" userId="c2c6c2dd-6ddc-437e-8cdd-d7a74390accc" providerId="ADAL" clId="{25750311-BBCE-4466-9170-50BF7ADE3F4C}" dt="2021-09-15T06:29:11.277" v="5012"/>
        <pc:sldMkLst>
          <pc:docMk/>
          <pc:sldMk cId="2028529218" sldId="2252"/>
        </pc:sldMkLst>
      </pc:sldChg>
      <pc:sldChg chg="modSp new mod ord">
        <pc:chgData name="Richard Ball" userId="c2c6c2dd-6ddc-437e-8cdd-d7a74390accc" providerId="ADAL" clId="{25750311-BBCE-4466-9170-50BF7ADE3F4C}" dt="2021-09-20T10:35:21.286" v="6691"/>
        <pc:sldMkLst>
          <pc:docMk/>
          <pc:sldMk cId="3018274377" sldId="2253"/>
        </pc:sldMkLst>
        <pc:spChg chg="mod">
          <ac:chgData name="Richard Ball" userId="c2c6c2dd-6ddc-437e-8cdd-d7a74390accc" providerId="ADAL" clId="{25750311-BBCE-4466-9170-50BF7ADE3F4C}" dt="2021-09-20T06:43:25.366" v="5972" actId="20577"/>
          <ac:spMkLst>
            <pc:docMk/>
            <pc:sldMk cId="3018274377" sldId="2253"/>
            <ac:spMk id="2" creationId="{8DE490D6-B761-4823-9BF1-733B6D0C0DBC}"/>
          </ac:spMkLst>
        </pc:spChg>
        <pc:spChg chg="mod">
          <ac:chgData name="Richard Ball" userId="c2c6c2dd-6ddc-437e-8cdd-d7a74390accc" providerId="ADAL" clId="{25750311-BBCE-4466-9170-50BF7ADE3F4C}" dt="2021-09-20T06:43:37.437" v="6027" actId="20577"/>
          <ac:spMkLst>
            <pc:docMk/>
            <pc:sldMk cId="3018274377" sldId="2253"/>
            <ac:spMk id="3" creationId="{65FFAA59-6654-4C86-8387-9F65A11E8E8D}"/>
          </ac:spMkLst>
        </pc:spChg>
      </pc:sldChg>
      <pc:sldChg chg="modSp new mod">
        <pc:chgData name="Richard Ball" userId="c2c6c2dd-6ddc-437e-8cdd-d7a74390accc" providerId="ADAL" clId="{25750311-BBCE-4466-9170-50BF7ADE3F4C}" dt="2021-09-20T07:52:32.116" v="6404" actId="20577"/>
        <pc:sldMkLst>
          <pc:docMk/>
          <pc:sldMk cId="3246197565" sldId="2254"/>
        </pc:sldMkLst>
        <pc:spChg chg="mod">
          <ac:chgData name="Richard Ball" userId="c2c6c2dd-6ddc-437e-8cdd-d7a74390accc" providerId="ADAL" clId="{25750311-BBCE-4466-9170-50BF7ADE3F4C}" dt="2021-09-20T07:52:32.116" v="6404" actId="20577"/>
          <ac:spMkLst>
            <pc:docMk/>
            <pc:sldMk cId="3246197565" sldId="2254"/>
            <ac:spMk id="2" creationId="{55C4200C-60FB-444E-950D-C1850C7D56B8}"/>
          </ac:spMkLst>
        </pc:spChg>
      </pc:sldChg>
      <pc:sldChg chg="addSp modSp new mod">
        <pc:chgData name="Richard Ball" userId="c2c6c2dd-6ddc-437e-8cdd-d7a74390accc" providerId="ADAL" clId="{25750311-BBCE-4466-9170-50BF7ADE3F4C}" dt="2021-09-20T11:37:04.624" v="6755" actId="20577"/>
        <pc:sldMkLst>
          <pc:docMk/>
          <pc:sldMk cId="2376987392" sldId="2255"/>
        </pc:sldMkLst>
        <pc:spChg chg="add mod">
          <ac:chgData name="Richard Ball" userId="c2c6c2dd-6ddc-437e-8cdd-d7a74390accc" providerId="ADAL" clId="{25750311-BBCE-4466-9170-50BF7ADE3F4C}" dt="2021-09-20T11:37:04.624" v="6755" actId="20577"/>
          <ac:spMkLst>
            <pc:docMk/>
            <pc:sldMk cId="2376987392" sldId="2255"/>
            <ac:spMk id="2" creationId="{0D9E47B4-0F4C-4ADD-BA88-D50DBD8C94FB}"/>
          </ac:spMkLst>
        </pc:spChg>
      </pc:sldChg>
      <pc:sldChg chg="modSp mod">
        <pc:chgData name="Richard Ball" userId="c2c6c2dd-6ddc-437e-8cdd-d7a74390accc" providerId="ADAL" clId="{25750311-BBCE-4466-9170-50BF7ADE3F4C}" dt="2021-09-24T08:21:12.652" v="7510" actId="20577"/>
        <pc:sldMkLst>
          <pc:docMk/>
          <pc:sldMk cId="4100726682" sldId="2256"/>
        </pc:sldMkLst>
        <pc:spChg chg="mod">
          <ac:chgData name="Richard Ball" userId="c2c6c2dd-6ddc-437e-8cdd-d7a74390accc" providerId="ADAL" clId="{25750311-BBCE-4466-9170-50BF7ADE3F4C}" dt="2021-09-24T08:21:12.652" v="7510" actId="20577"/>
          <ac:spMkLst>
            <pc:docMk/>
            <pc:sldMk cId="4100726682" sldId="2256"/>
            <ac:spMk id="3" creationId="{FB6B0371-9D96-6C4A-A1E2-B0BECDB44BB6}"/>
          </ac:spMkLst>
        </pc:spChg>
        <pc:spChg chg="mod">
          <ac:chgData name="Richard Ball" userId="c2c6c2dd-6ddc-437e-8cdd-d7a74390accc" providerId="ADAL" clId="{25750311-BBCE-4466-9170-50BF7ADE3F4C}" dt="2021-09-22T13:31:54.104" v="7033" actId="1076"/>
          <ac:spMkLst>
            <pc:docMk/>
            <pc:sldMk cId="4100726682" sldId="2256"/>
            <ac:spMk id="4" creationId="{7D40C595-2ADA-4223-BF1B-9C0D0AFEC8B0}"/>
          </ac:spMkLst>
        </pc:spChg>
        <pc:spChg chg="mod">
          <ac:chgData name="Richard Ball" userId="c2c6c2dd-6ddc-437e-8cdd-d7a74390accc" providerId="ADAL" clId="{25750311-BBCE-4466-9170-50BF7ADE3F4C}" dt="2021-09-22T13:24:03.487" v="6757" actId="1076"/>
          <ac:spMkLst>
            <pc:docMk/>
            <pc:sldMk cId="4100726682" sldId="2256"/>
            <ac:spMk id="12" creationId="{17DBC3E6-96DA-FE47-B52F-27EE8918E3AF}"/>
          </ac:spMkLst>
        </pc:spChg>
        <pc:spChg chg="mod">
          <ac:chgData name="Richard Ball" userId="c2c6c2dd-6ddc-437e-8cdd-d7a74390accc" providerId="ADAL" clId="{25750311-BBCE-4466-9170-50BF7ADE3F4C}" dt="2021-09-22T13:24:09.301" v="6759" actId="1076"/>
          <ac:spMkLst>
            <pc:docMk/>
            <pc:sldMk cId="4100726682" sldId="2256"/>
            <ac:spMk id="13" creationId="{17DBC3E6-96DA-FE47-B52F-27EE8918E3AF}"/>
          </ac:spMkLst>
        </pc:spChg>
        <pc:spChg chg="mod">
          <ac:chgData name="Richard Ball" userId="c2c6c2dd-6ddc-437e-8cdd-d7a74390accc" providerId="ADAL" clId="{25750311-BBCE-4466-9170-50BF7ADE3F4C}" dt="2021-09-22T13:31:57.440" v="7034" actId="1076"/>
          <ac:spMkLst>
            <pc:docMk/>
            <pc:sldMk cId="4100726682" sldId="2256"/>
            <ac:spMk id="15" creationId="{93FF1027-3E56-4D1F-BA27-360268904552}"/>
          </ac:spMkLst>
        </pc:spChg>
      </pc:sldChg>
      <pc:sldChg chg="addSp delSp modSp new mod modAnim">
        <pc:chgData name="Richard Ball" userId="c2c6c2dd-6ddc-437e-8cdd-d7a74390accc" providerId="ADAL" clId="{25750311-BBCE-4466-9170-50BF7ADE3F4C}" dt="2021-09-24T08:21:51.330" v="7530" actId="20577"/>
        <pc:sldMkLst>
          <pc:docMk/>
          <pc:sldMk cId="2965691200" sldId="2258"/>
        </pc:sldMkLst>
        <pc:spChg chg="mod">
          <ac:chgData name="Richard Ball" userId="c2c6c2dd-6ddc-437e-8cdd-d7a74390accc" providerId="ADAL" clId="{25750311-BBCE-4466-9170-50BF7ADE3F4C}" dt="2021-09-22T13:26:14.838" v="6869" actId="115"/>
          <ac:spMkLst>
            <pc:docMk/>
            <pc:sldMk cId="2965691200" sldId="2258"/>
            <ac:spMk id="2" creationId="{228E778B-998E-4EE6-87F3-EA71B2176BAC}"/>
          </ac:spMkLst>
        </pc:spChg>
        <pc:spChg chg="mod">
          <ac:chgData name="Richard Ball" userId="c2c6c2dd-6ddc-437e-8cdd-d7a74390accc" providerId="ADAL" clId="{25750311-BBCE-4466-9170-50BF7ADE3F4C}" dt="2021-09-22T13:29:19.197" v="6888" actId="20577"/>
          <ac:spMkLst>
            <pc:docMk/>
            <pc:sldMk cId="2965691200" sldId="2258"/>
            <ac:spMk id="3" creationId="{3425B9DC-5CE7-4C59-BC7A-0CFF72F97AA0}"/>
          </ac:spMkLst>
        </pc:spChg>
        <pc:spChg chg="add mod">
          <ac:chgData name="Richard Ball" userId="c2c6c2dd-6ddc-437e-8cdd-d7a74390accc" providerId="ADAL" clId="{25750311-BBCE-4466-9170-50BF7ADE3F4C}" dt="2021-09-24T06:26:07.914" v="7493" actId="1076"/>
          <ac:spMkLst>
            <pc:docMk/>
            <pc:sldMk cId="2965691200" sldId="2258"/>
            <ac:spMk id="6" creationId="{59B01D36-1F01-4CEF-87C3-79EE0FAA5D5C}"/>
          </ac:spMkLst>
        </pc:spChg>
        <pc:spChg chg="add del mod">
          <ac:chgData name="Richard Ball" userId="c2c6c2dd-6ddc-437e-8cdd-d7a74390accc" providerId="ADAL" clId="{25750311-BBCE-4466-9170-50BF7ADE3F4C}" dt="2021-09-22T13:29:39.391" v="6893"/>
          <ac:spMkLst>
            <pc:docMk/>
            <pc:sldMk cId="2965691200" sldId="2258"/>
            <ac:spMk id="7" creationId="{A27EFE14-AA4F-40EB-8099-C6DE47EC0CBF}"/>
          </ac:spMkLst>
        </pc:spChg>
        <pc:spChg chg="add mod">
          <ac:chgData name="Richard Ball" userId="c2c6c2dd-6ddc-437e-8cdd-d7a74390accc" providerId="ADAL" clId="{25750311-BBCE-4466-9170-50BF7ADE3F4C}" dt="2021-09-24T06:26:31.965" v="7509" actId="57"/>
          <ac:spMkLst>
            <pc:docMk/>
            <pc:sldMk cId="2965691200" sldId="2258"/>
            <ac:spMk id="10" creationId="{60926082-0E12-482B-9D12-243825DDFAE7}"/>
          </ac:spMkLst>
        </pc:spChg>
        <pc:spChg chg="add mod">
          <ac:chgData name="Richard Ball" userId="c2c6c2dd-6ddc-437e-8cdd-d7a74390accc" providerId="ADAL" clId="{25750311-BBCE-4466-9170-50BF7ADE3F4C}" dt="2021-09-24T08:21:51.330" v="7530" actId="20577"/>
          <ac:spMkLst>
            <pc:docMk/>
            <pc:sldMk cId="2965691200" sldId="2258"/>
            <ac:spMk id="11" creationId="{DB865FEF-9AAC-4421-92E0-B424C2B698E5}"/>
          </ac:spMkLst>
        </pc:spChg>
        <pc:picChg chg="add mod">
          <ac:chgData name="Richard Ball" userId="c2c6c2dd-6ddc-437e-8cdd-d7a74390accc" providerId="ADAL" clId="{25750311-BBCE-4466-9170-50BF7ADE3F4C}" dt="2021-09-22T13:28:25.041" v="6872" actId="1076"/>
          <ac:picMkLst>
            <pc:docMk/>
            <pc:sldMk cId="2965691200" sldId="2258"/>
            <ac:picMk id="1026" creationId="{C8BD93C1-0B56-41C5-A16F-1EC3AC44E195}"/>
          </ac:picMkLst>
        </pc:picChg>
        <pc:cxnChg chg="add mod">
          <ac:chgData name="Richard Ball" userId="c2c6c2dd-6ddc-437e-8cdd-d7a74390accc" providerId="ADAL" clId="{25750311-BBCE-4466-9170-50BF7ADE3F4C}" dt="2021-09-24T06:26:01.522" v="7490" actId="14100"/>
          <ac:cxnSpMkLst>
            <pc:docMk/>
            <pc:sldMk cId="2965691200" sldId="2258"/>
            <ac:cxnSpMk id="5" creationId="{64662E95-9223-43B7-BDF3-1413ED65EB33}"/>
          </ac:cxnSpMkLst>
        </pc:cxnChg>
      </pc:sldChg>
      <pc:sldChg chg="modSp new mod modAnim">
        <pc:chgData name="Richard Ball" userId="c2c6c2dd-6ddc-437e-8cdd-d7a74390accc" providerId="ADAL" clId="{25750311-BBCE-4466-9170-50BF7ADE3F4C}" dt="2021-09-24T10:04:29.939" v="7996"/>
        <pc:sldMkLst>
          <pc:docMk/>
          <pc:sldMk cId="1584872805" sldId="2259"/>
        </pc:sldMkLst>
        <pc:spChg chg="mod">
          <ac:chgData name="Richard Ball" userId="c2c6c2dd-6ddc-437e-8cdd-d7a74390accc" providerId="ADAL" clId="{25750311-BBCE-4466-9170-50BF7ADE3F4C}" dt="2021-09-23T10:27:40.496" v="7453" actId="207"/>
          <ac:spMkLst>
            <pc:docMk/>
            <pc:sldMk cId="1584872805" sldId="2259"/>
            <ac:spMk id="2" creationId="{38678B34-00EC-433F-953B-199CBCBD13B8}"/>
          </ac:spMkLst>
        </pc:spChg>
        <pc:spChg chg="mod">
          <ac:chgData name="Richard Ball" userId="c2c6c2dd-6ddc-437e-8cdd-d7a74390accc" providerId="ADAL" clId="{25750311-BBCE-4466-9170-50BF7ADE3F4C}" dt="2021-09-23T10:28:13.444" v="7489" actId="113"/>
          <ac:spMkLst>
            <pc:docMk/>
            <pc:sldMk cId="1584872805" sldId="2259"/>
            <ac:spMk id="3" creationId="{E9EEEAEA-61CE-4A57-8091-E2B7B67B2E62}"/>
          </ac:spMkLst>
        </pc:spChg>
      </pc:sldChg>
      <pc:sldChg chg="addSp delSp modSp mod delAnim modAnim">
        <pc:chgData name="Richard Ball" userId="c2c6c2dd-6ddc-437e-8cdd-d7a74390accc" providerId="ADAL" clId="{25750311-BBCE-4466-9170-50BF7ADE3F4C}" dt="2021-09-24T08:55:33.495" v="7856" actId="14100"/>
        <pc:sldMkLst>
          <pc:docMk/>
          <pc:sldMk cId="533201667" sldId="2260"/>
        </pc:sldMkLst>
        <pc:spChg chg="del mod">
          <ac:chgData name="Richard Ball" userId="c2c6c2dd-6ddc-437e-8cdd-d7a74390accc" providerId="ADAL" clId="{25750311-BBCE-4466-9170-50BF7ADE3F4C}" dt="2021-09-24T08:27:27.888" v="7538" actId="478"/>
          <ac:spMkLst>
            <pc:docMk/>
            <pc:sldMk cId="533201667" sldId="2260"/>
            <ac:spMk id="3" creationId="{222673B0-6B82-43B6-9BFD-86F3283E4721}"/>
          </ac:spMkLst>
        </pc:spChg>
        <pc:spChg chg="del mod">
          <ac:chgData name="Richard Ball" userId="c2c6c2dd-6ddc-437e-8cdd-d7a74390accc" providerId="ADAL" clId="{25750311-BBCE-4466-9170-50BF7ADE3F4C}" dt="2021-09-24T08:31:29.951" v="7733"/>
          <ac:spMkLst>
            <pc:docMk/>
            <pc:sldMk cId="533201667" sldId="2260"/>
            <ac:spMk id="4" creationId="{7F556DDA-00E2-45CF-BBE6-840411CC3970}"/>
          </ac:spMkLst>
        </pc:spChg>
        <pc:spChg chg="del">
          <ac:chgData name="Richard Ball" userId="c2c6c2dd-6ddc-437e-8cdd-d7a74390accc" providerId="ADAL" clId="{25750311-BBCE-4466-9170-50BF7ADE3F4C}" dt="2021-09-24T08:27:25.376" v="7536" actId="478"/>
          <ac:spMkLst>
            <pc:docMk/>
            <pc:sldMk cId="533201667" sldId="2260"/>
            <ac:spMk id="7" creationId="{0FDB30E6-E0BE-43A1-A7C9-CEB138F45FA6}"/>
          </ac:spMkLst>
        </pc:spChg>
        <pc:spChg chg="add mod">
          <ac:chgData name="Richard Ball" userId="c2c6c2dd-6ddc-437e-8cdd-d7a74390accc" providerId="ADAL" clId="{25750311-BBCE-4466-9170-50BF7ADE3F4C}" dt="2021-09-24T08:33:24.120" v="7854" actId="207"/>
          <ac:spMkLst>
            <pc:docMk/>
            <pc:sldMk cId="533201667" sldId="2260"/>
            <ac:spMk id="8" creationId="{338A7DB5-1313-4B7F-B083-EF183FC55B01}"/>
          </ac:spMkLst>
        </pc:spChg>
        <pc:spChg chg="del">
          <ac:chgData name="Richard Ball" userId="c2c6c2dd-6ddc-437e-8cdd-d7a74390accc" providerId="ADAL" clId="{25750311-BBCE-4466-9170-50BF7ADE3F4C}" dt="2021-09-24T08:27:25.376" v="7536" actId="478"/>
          <ac:spMkLst>
            <pc:docMk/>
            <pc:sldMk cId="533201667" sldId="2260"/>
            <ac:spMk id="11" creationId="{22F8BE3D-091E-4BBD-9872-2CDB49A4846C}"/>
          </ac:spMkLst>
        </pc:spChg>
        <pc:spChg chg="del">
          <ac:chgData name="Richard Ball" userId="c2c6c2dd-6ddc-437e-8cdd-d7a74390accc" providerId="ADAL" clId="{25750311-BBCE-4466-9170-50BF7ADE3F4C}" dt="2021-09-24T08:27:25.376" v="7536" actId="478"/>
          <ac:spMkLst>
            <pc:docMk/>
            <pc:sldMk cId="533201667" sldId="2260"/>
            <ac:spMk id="12" creationId="{9B112B63-C9B6-4616-9F32-1AE0D3C2E93B}"/>
          </ac:spMkLst>
        </pc:spChg>
        <pc:picChg chg="del">
          <ac:chgData name="Richard Ball" userId="c2c6c2dd-6ddc-437e-8cdd-d7a74390accc" providerId="ADAL" clId="{25750311-BBCE-4466-9170-50BF7ADE3F4C}" dt="2021-09-24T08:27:13.621" v="7532" actId="478"/>
          <ac:picMkLst>
            <pc:docMk/>
            <pc:sldMk cId="533201667" sldId="2260"/>
            <ac:picMk id="5" creationId="{FFAFB48D-D6F9-48FE-85EB-90B840C37F09}"/>
          </ac:picMkLst>
        </pc:picChg>
        <pc:picChg chg="del">
          <ac:chgData name="Richard Ball" userId="c2c6c2dd-6ddc-437e-8cdd-d7a74390accc" providerId="ADAL" clId="{25750311-BBCE-4466-9170-50BF7ADE3F4C}" dt="2021-09-24T08:27:18.866" v="7535" actId="478"/>
          <ac:picMkLst>
            <pc:docMk/>
            <pc:sldMk cId="533201667" sldId="2260"/>
            <ac:picMk id="6" creationId="{D2D7F2AD-F6B6-48D1-834A-51B04ADFCBEA}"/>
          </ac:picMkLst>
        </pc:picChg>
        <pc:picChg chg="del">
          <ac:chgData name="Richard Ball" userId="c2c6c2dd-6ddc-437e-8cdd-d7a74390accc" providerId="ADAL" clId="{25750311-BBCE-4466-9170-50BF7ADE3F4C}" dt="2021-09-24T08:27:15.674" v="7533" actId="478"/>
          <ac:picMkLst>
            <pc:docMk/>
            <pc:sldMk cId="533201667" sldId="2260"/>
            <ac:picMk id="13" creationId="{15197C57-E734-41E7-930A-7F36BDAE743A}"/>
          </ac:picMkLst>
        </pc:picChg>
        <pc:picChg chg="del">
          <ac:chgData name="Richard Ball" userId="c2c6c2dd-6ddc-437e-8cdd-d7a74390accc" providerId="ADAL" clId="{25750311-BBCE-4466-9170-50BF7ADE3F4C}" dt="2021-09-24T08:27:17.805" v="7534" actId="478"/>
          <ac:picMkLst>
            <pc:docMk/>
            <pc:sldMk cId="533201667" sldId="2260"/>
            <ac:picMk id="14" creationId="{69557EF2-83E9-43FF-BEE8-1F0244AA888A}"/>
          </ac:picMkLst>
        </pc:picChg>
        <pc:picChg chg="mod">
          <ac:chgData name="Richard Ball" userId="c2c6c2dd-6ddc-437e-8cdd-d7a74390accc" providerId="ADAL" clId="{25750311-BBCE-4466-9170-50BF7ADE3F4C}" dt="2021-09-24T08:31:36.081" v="7735" actId="1076"/>
          <ac:picMkLst>
            <pc:docMk/>
            <pc:sldMk cId="533201667" sldId="2260"/>
            <ac:picMk id="1026" creationId="{AD45685A-3A82-4953-9058-6D1FA7A8831B}"/>
          </ac:picMkLst>
        </pc:picChg>
        <pc:picChg chg="mod">
          <ac:chgData name="Richard Ball" userId="c2c6c2dd-6ddc-437e-8cdd-d7a74390accc" providerId="ADAL" clId="{25750311-BBCE-4466-9170-50BF7ADE3F4C}" dt="2021-09-24T08:55:33.495" v="7856" actId="14100"/>
          <ac:picMkLst>
            <pc:docMk/>
            <pc:sldMk cId="533201667" sldId="2260"/>
            <ac:picMk id="1028" creationId="{7A6AEA75-806F-43E6-B6D1-8634D3E78349}"/>
          </ac:picMkLst>
        </pc:picChg>
      </pc:sldChg>
      <pc:sldChg chg="delSp modSp add mod ord delAnim">
        <pc:chgData name="Richard Ball" userId="c2c6c2dd-6ddc-437e-8cdd-d7a74390accc" providerId="ADAL" clId="{25750311-BBCE-4466-9170-50BF7ADE3F4C}" dt="2021-09-24T09:45:56.718" v="7982"/>
        <pc:sldMkLst>
          <pc:docMk/>
          <pc:sldMk cId="3714763663" sldId="2261"/>
        </pc:sldMkLst>
        <pc:spChg chg="del mod">
          <ac:chgData name="Richard Ball" userId="c2c6c2dd-6ddc-437e-8cdd-d7a74390accc" providerId="ADAL" clId="{25750311-BBCE-4466-9170-50BF7ADE3F4C}" dt="2021-09-24T09:42:41.080" v="7976" actId="478"/>
          <ac:spMkLst>
            <pc:docMk/>
            <pc:sldMk cId="3714763663" sldId="2261"/>
            <ac:spMk id="12" creationId="{5B4E4D1F-94BC-45D6-A5F4-4048510BE141}"/>
          </ac:spMkLst>
        </pc:spChg>
        <pc:spChg chg="del mod">
          <ac:chgData name="Richard Ball" userId="c2c6c2dd-6ddc-437e-8cdd-d7a74390accc" providerId="ADAL" clId="{25750311-BBCE-4466-9170-50BF7ADE3F4C}" dt="2021-09-24T09:42:43.936" v="7978" actId="478"/>
          <ac:spMkLst>
            <pc:docMk/>
            <pc:sldMk cId="3714763663" sldId="2261"/>
            <ac:spMk id="13" creationId="{C35FC063-DA2A-4291-B2C7-03BD143BFA48}"/>
          </ac:spMkLst>
        </pc:spChg>
      </pc:sldChg>
      <pc:sldChg chg="add">
        <pc:chgData name="Richard Ball" userId="c2c6c2dd-6ddc-437e-8cdd-d7a74390accc" providerId="ADAL" clId="{25750311-BBCE-4466-9170-50BF7ADE3F4C}" dt="2021-09-24T09:45:38.590" v="7979" actId="2890"/>
        <pc:sldMkLst>
          <pc:docMk/>
          <pc:sldMk cId="3680298837" sldId="2262"/>
        </pc:sldMkLst>
      </pc:sldChg>
    </pc:docChg>
  </pc:docChgLst>
  <pc:docChgLst>
    <pc:chgData name="Richard Ball" userId="S::richard.ball@sthelens.london::c2c6c2dd-6ddc-437e-8cdd-d7a74390accc" providerId="AD" clId="Web-{613E7770-F90F-A3FB-29E5-F0DEE3A47782}"/>
    <pc:docChg chg="modSld">
      <pc:chgData name="Richard Ball" userId="S::richard.ball@sthelens.london::c2c6c2dd-6ddc-437e-8cdd-d7a74390accc" providerId="AD" clId="Web-{613E7770-F90F-A3FB-29E5-F0DEE3A47782}" dt="2021-09-24T10:35:14.407" v="22" actId="20577"/>
      <pc:docMkLst>
        <pc:docMk/>
      </pc:docMkLst>
      <pc:sldChg chg="modSp">
        <pc:chgData name="Richard Ball" userId="S::richard.ball@sthelens.london::c2c6c2dd-6ddc-437e-8cdd-d7a74390accc" providerId="AD" clId="Web-{613E7770-F90F-A3FB-29E5-F0DEE3A47782}" dt="2021-09-24T10:35:14.407" v="22" actId="20577"/>
        <pc:sldMkLst>
          <pc:docMk/>
          <pc:sldMk cId="1584872805" sldId="2259"/>
        </pc:sldMkLst>
        <pc:spChg chg="mod">
          <ac:chgData name="Richard Ball" userId="S::richard.ball@sthelens.london::c2c6c2dd-6ddc-437e-8cdd-d7a74390accc" providerId="AD" clId="Web-{613E7770-F90F-A3FB-29E5-F0DEE3A47782}" dt="2021-09-24T10:35:14.407" v="22" actId="20577"/>
          <ac:spMkLst>
            <pc:docMk/>
            <pc:sldMk cId="1584872805" sldId="2259"/>
            <ac:spMk id="3" creationId="{E9EEEAEA-61CE-4A57-8091-E2B7B67B2E62}"/>
          </ac:spMkLst>
        </pc:spChg>
      </pc:sldChg>
    </pc:docChg>
  </pc:docChgLst>
  <pc:docChgLst>
    <pc:chgData name="Richard Ball" userId="S::richard.ball@sthelens.london::c2c6c2dd-6ddc-437e-8cdd-d7a74390accc" providerId="AD" clId="Web-{1D405B40-CD50-CA12-F15D-8C5929027814}"/>
    <pc:docChg chg="delSld">
      <pc:chgData name="Richard Ball" userId="S::richard.ball@sthelens.london::c2c6c2dd-6ddc-437e-8cdd-d7a74390accc" providerId="AD" clId="Web-{1D405B40-CD50-CA12-F15D-8C5929027814}" dt="2023-09-19T07:00:35.061" v="0"/>
      <pc:docMkLst>
        <pc:docMk/>
      </pc:docMkLst>
      <pc:sldChg chg="del">
        <pc:chgData name="Richard Ball" userId="S::richard.ball@sthelens.london::c2c6c2dd-6ddc-437e-8cdd-d7a74390accc" providerId="AD" clId="Web-{1D405B40-CD50-CA12-F15D-8C5929027814}" dt="2023-09-19T07:00:35.061" v="0"/>
        <pc:sldMkLst>
          <pc:docMk/>
          <pc:sldMk cId="3318464259" sldId="2268"/>
        </pc:sldMkLst>
      </pc:sldChg>
    </pc:docChg>
  </pc:docChgLst>
  <pc:docChgLst>
    <pc:chgData name="Richard Ball" userId="c2c6c2dd-6ddc-437e-8cdd-d7a74390accc" providerId="ADAL" clId="{63368976-887C-4529-90E6-6809A9DEF3BE}"/>
    <pc:docChg chg="undo custSel addSld delSld modSld sldOrd delMainMaster">
      <pc:chgData name="Richard Ball" userId="c2c6c2dd-6ddc-437e-8cdd-d7a74390accc" providerId="ADAL" clId="{63368976-887C-4529-90E6-6809A9DEF3BE}" dt="2022-09-20T11:03:28.727" v="734" actId="33639"/>
      <pc:docMkLst>
        <pc:docMk/>
      </pc:docMkLst>
      <pc:sldChg chg="modSp modAnim">
        <pc:chgData name="Richard Ball" userId="c2c6c2dd-6ddc-437e-8cdd-d7a74390accc" providerId="ADAL" clId="{63368976-887C-4529-90E6-6809A9DEF3BE}" dt="2022-09-19T10:49:37.119" v="428"/>
        <pc:sldMkLst>
          <pc:docMk/>
          <pc:sldMk cId="184405043" sldId="257"/>
        </pc:sldMkLst>
        <pc:spChg chg="mod">
          <ac:chgData name="Richard Ball" userId="c2c6c2dd-6ddc-437e-8cdd-d7a74390accc" providerId="ADAL" clId="{63368976-887C-4529-90E6-6809A9DEF3BE}" dt="2022-09-19T10:45:14.937" v="412" actId="20577"/>
          <ac:spMkLst>
            <pc:docMk/>
            <pc:sldMk cId="184405043" sldId="257"/>
            <ac:spMk id="2" creationId="{EEBF6AC5-700E-4F38-8C75-6976C74701CD}"/>
          </ac:spMkLst>
        </pc:spChg>
      </pc:sldChg>
      <pc:sldChg chg="del">
        <pc:chgData name="Richard Ball" userId="c2c6c2dd-6ddc-437e-8cdd-d7a74390accc" providerId="ADAL" clId="{63368976-887C-4529-90E6-6809A9DEF3BE}" dt="2022-09-19T10:59:39.202" v="595" actId="47"/>
        <pc:sldMkLst>
          <pc:docMk/>
          <pc:sldMk cId="1552387382" sldId="347"/>
        </pc:sldMkLst>
      </pc:sldChg>
      <pc:sldChg chg="del ord">
        <pc:chgData name="Richard Ball" userId="c2c6c2dd-6ddc-437e-8cdd-d7a74390accc" providerId="ADAL" clId="{63368976-887C-4529-90E6-6809A9DEF3BE}" dt="2022-09-19T10:59:39.202" v="595" actId="47"/>
        <pc:sldMkLst>
          <pc:docMk/>
          <pc:sldMk cId="3412723560" sldId="348"/>
        </pc:sldMkLst>
      </pc:sldChg>
      <pc:sldChg chg="addSp delSp mod">
        <pc:chgData name="Richard Ball" userId="c2c6c2dd-6ddc-437e-8cdd-d7a74390accc" providerId="ADAL" clId="{63368976-887C-4529-90E6-6809A9DEF3BE}" dt="2022-09-20T11:03:28.727" v="734" actId="33639"/>
        <pc:sldMkLst>
          <pc:docMk/>
          <pc:sldMk cId="220985165" sldId="349"/>
        </pc:sldMkLst>
        <pc:inkChg chg="add del">
          <ac:chgData name="Richard Ball" userId="c2c6c2dd-6ddc-437e-8cdd-d7a74390accc" providerId="ADAL" clId="{63368976-887C-4529-90E6-6809A9DEF3BE}" dt="2022-09-20T11:03:28.727" v="734" actId="33639"/>
          <ac:inkMkLst>
            <pc:docMk/>
            <pc:sldMk cId="220985165" sldId="349"/>
            <ac:inkMk id="8" creationId="{D44F860A-65E0-4383-157B-2030A0A65AA7}"/>
          </ac:inkMkLst>
        </pc:inkChg>
      </pc:sldChg>
      <pc:sldChg chg="addSp delSp modSp mod modAnim">
        <pc:chgData name="Richard Ball" userId="c2c6c2dd-6ddc-437e-8cdd-d7a74390accc" providerId="ADAL" clId="{63368976-887C-4529-90E6-6809A9DEF3BE}" dt="2022-09-20T11:03:28.727" v="734" actId="33639"/>
        <pc:sldMkLst>
          <pc:docMk/>
          <pc:sldMk cId="2654429428" sldId="350"/>
        </pc:sldMkLst>
        <pc:spChg chg="mod">
          <ac:chgData name="Richard Ball" userId="c2c6c2dd-6ddc-437e-8cdd-d7a74390accc" providerId="ADAL" clId="{63368976-887C-4529-90E6-6809A9DEF3BE}" dt="2022-09-19T10:50:16.810" v="437" actId="20577"/>
          <ac:spMkLst>
            <pc:docMk/>
            <pc:sldMk cId="2654429428" sldId="350"/>
            <ac:spMk id="7" creationId="{BD2FC19C-DA86-4143-B795-E06DE483B780}"/>
          </ac:spMkLst>
        </pc:spChg>
        <pc:picChg chg="mod">
          <ac:chgData name="Richard Ball" userId="c2c6c2dd-6ddc-437e-8cdd-d7a74390accc" providerId="ADAL" clId="{63368976-887C-4529-90E6-6809A9DEF3BE}" dt="2022-09-19T10:47:24.002" v="418" actId="1076"/>
          <ac:picMkLst>
            <pc:docMk/>
            <pc:sldMk cId="2654429428" sldId="350"/>
            <ac:picMk id="1028" creationId="{9F79E3A8-770B-4450-A21D-801F8A57CE6D}"/>
          </ac:picMkLst>
        </pc:picChg>
        <pc:inkChg chg="add del">
          <ac:chgData name="Richard Ball" userId="c2c6c2dd-6ddc-437e-8cdd-d7a74390accc" providerId="ADAL" clId="{63368976-887C-4529-90E6-6809A9DEF3BE}" dt="2022-09-20T11:03:28.727" v="734" actId="33639"/>
          <ac:inkMkLst>
            <pc:docMk/>
            <pc:sldMk cId="2654429428" sldId="350"/>
            <ac:inkMk id="5" creationId="{CFF418B3-C393-23F9-E9B9-5316659977EE}"/>
          </ac:inkMkLst>
        </pc:inkChg>
      </pc:sldChg>
      <pc:sldChg chg="addSp delSp mod">
        <pc:chgData name="Richard Ball" userId="c2c6c2dd-6ddc-437e-8cdd-d7a74390accc" providerId="ADAL" clId="{63368976-887C-4529-90E6-6809A9DEF3BE}" dt="2022-09-20T11:03:28.727" v="734" actId="33639"/>
        <pc:sldMkLst>
          <pc:docMk/>
          <pc:sldMk cId="3254437206" sldId="352"/>
        </pc:sldMkLst>
        <pc:inkChg chg="add del">
          <ac:chgData name="Richard Ball" userId="c2c6c2dd-6ddc-437e-8cdd-d7a74390accc" providerId="ADAL" clId="{63368976-887C-4529-90E6-6809A9DEF3BE}" dt="2022-09-20T11:03:28.727" v="734" actId="33639"/>
          <ac:inkMkLst>
            <pc:docMk/>
            <pc:sldMk cId="3254437206" sldId="352"/>
            <ac:inkMk id="2" creationId="{8FE09218-D8CB-CFA7-4B0C-54F193D833B2}"/>
          </ac:inkMkLst>
        </pc:inkChg>
      </pc:sldChg>
      <pc:sldChg chg="addSp delSp modSp mod">
        <pc:chgData name="Richard Ball" userId="c2c6c2dd-6ddc-437e-8cdd-d7a74390accc" providerId="ADAL" clId="{63368976-887C-4529-90E6-6809A9DEF3BE}" dt="2022-09-20T11:03:28.727" v="734" actId="33639"/>
        <pc:sldMkLst>
          <pc:docMk/>
          <pc:sldMk cId="2903337906" sldId="353"/>
        </pc:sldMkLst>
        <pc:spChg chg="add mod">
          <ac:chgData name="Richard Ball" userId="c2c6c2dd-6ddc-437e-8cdd-d7a74390accc" providerId="ADAL" clId="{63368976-887C-4529-90E6-6809A9DEF3BE}" dt="2022-09-19T10:53:41.473" v="550"/>
          <ac:spMkLst>
            <pc:docMk/>
            <pc:sldMk cId="2903337906" sldId="353"/>
            <ac:spMk id="2" creationId="{336C7610-847D-76C9-65BF-AE4F2531C203}"/>
          </ac:spMkLst>
        </pc:spChg>
        <pc:spChg chg="mod">
          <ac:chgData name="Richard Ball" userId="c2c6c2dd-6ddc-437e-8cdd-d7a74390accc" providerId="ADAL" clId="{63368976-887C-4529-90E6-6809A9DEF3BE}" dt="2022-09-19T10:53:40.123" v="549" actId="1076"/>
          <ac:spMkLst>
            <pc:docMk/>
            <pc:sldMk cId="2903337906" sldId="353"/>
            <ac:spMk id="5" creationId="{197A1AE9-BBA7-4635-B876-897D993759DA}"/>
          </ac:spMkLst>
        </pc:spChg>
        <pc:spChg chg="mod">
          <ac:chgData name="Richard Ball" userId="c2c6c2dd-6ddc-437e-8cdd-d7a74390accc" providerId="ADAL" clId="{63368976-887C-4529-90E6-6809A9DEF3BE}" dt="2022-09-19T10:53:40.123" v="549" actId="1076"/>
          <ac:spMkLst>
            <pc:docMk/>
            <pc:sldMk cId="2903337906" sldId="353"/>
            <ac:spMk id="6" creationId="{4EBF7E89-D07E-4D47-9ECF-A873B0508088}"/>
          </ac:spMkLst>
        </pc:spChg>
        <pc:spChg chg="mod">
          <ac:chgData name="Richard Ball" userId="c2c6c2dd-6ddc-437e-8cdd-d7a74390accc" providerId="ADAL" clId="{63368976-887C-4529-90E6-6809A9DEF3BE}" dt="2022-09-19T10:53:40.123" v="549" actId="1076"/>
          <ac:spMkLst>
            <pc:docMk/>
            <pc:sldMk cId="2903337906" sldId="353"/>
            <ac:spMk id="7" creationId="{76BF99BD-09AE-4FB5-8D62-D527D0B8AC62}"/>
          </ac:spMkLst>
        </pc:spChg>
        <pc:picChg chg="mod">
          <ac:chgData name="Richard Ball" userId="c2c6c2dd-6ddc-437e-8cdd-d7a74390accc" providerId="ADAL" clId="{63368976-887C-4529-90E6-6809A9DEF3BE}" dt="2022-09-19T10:53:40.123" v="549" actId="1076"/>
          <ac:picMkLst>
            <pc:docMk/>
            <pc:sldMk cId="2903337906" sldId="353"/>
            <ac:picMk id="4" creationId="{2C6FA3E6-4155-4406-95EB-1B372AAAAE0D}"/>
          </ac:picMkLst>
        </pc:picChg>
        <pc:inkChg chg="add del">
          <ac:chgData name="Richard Ball" userId="c2c6c2dd-6ddc-437e-8cdd-d7a74390accc" providerId="ADAL" clId="{63368976-887C-4529-90E6-6809A9DEF3BE}" dt="2022-09-20T11:03:28.727" v="734" actId="33639"/>
          <ac:inkMkLst>
            <pc:docMk/>
            <pc:sldMk cId="2903337906" sldId="353"/>
            <ac:inkMk id="8" creationId="{5EB111BA-095C-BA19-2926-B151DB09D842}"/>
          </ac:inkMkLst>
        </pc:inkChg>
        <pc:cxnChg chg="add mod">
          <ac:chgData name="Richard Ball" userId="c2c6c2dd-6ddc-437e-8cdd-d7a74390accc" providerId="ADAL" clId="{63368976-887C-4529-90E6-6809A9DEF3BE}" dt="2022-09-19T10:53:41.473" v="550"/>
          <ac:cxnSpMkLst>
            <pc:docMk/>
            <pc:sldMk cId="2903337906" sldId="353"/>
            <ac:cxnSpMk id="3" creationId="{5EED7784-DA25-106E-401A-55194B480957}"/>
          </ac:cxnSpMkLst>
        </pc:cxnChg>
      </pc:sldChg>
      <pc:sldChg chg="ord">
        <pc:chgData name="Richard Ball" userId="c2c6c2dd-6ddc-437e-8cdd-d7a74390accc" providerId="ADAL" clId="{63368976-887C-4529-90E6-6809A9DEF3BE}" dt="2022-09-19T10:59:44.336" v="597"/>
        <pc:sldMkLst>
          <pc:docMk/>
          <pc:sldMk cId="1851669971" sldId="357"/>
        </pc:sldMkLst>
      </pc:sldChg>
      <pc:sldChg chg="addSp delSp mod modAnim">
        <pc:chgData name="Richard Ball" userId="c2c6c2dd-6ddc-437e-8cdd-d7a74390accc" providerId="ADAL" clId="{63368976-887C-4529-90E6-6809A9DEF3BE}" dt="2022-09-20T11:03:28.727" v="734" actId="33639"/>
        <pc:sldMkLst>
          <pc:docMk/>
          <pc:sldMk cId="80251964" sldId="2219"/>
        </pc:sldMkLst>
        <pc:inkChg chg="add del">
          <ac:chgData name="Richard Ball" userId="c2c6c2dd-6ddc-437e-8cdd-d7a74390accc" providerId="ADAL" clId="{63368976-887C-4529-90E6-6809A9DEF3BE}" dt="2022-09-20T11:03:28.727" v="734" actId="33639"/>
          <ac:inkMkLst>
            <pc:docMk/>
            <pc:sldMk cId="80251964" sldId="2219"/>
            <ac:inkMk id="11" creationId="{EC56277D-C25F-BBFD-5BC8-D3A05B579B5F}"/>
          </ac:inkMkLst>
        </pc:inkChg>
      </pc:sldChg>
      <pc:sldChg chg="modSp mod">
        <pc:chgData name="Richard Ball" userId="c2c6c2dd-6ddc-437e-8cdd-d7a74390accc" providerId="ADAL" clId="{63368976-887C-4529-90E6-6809A9DEF3BE}" dt="2022-09-20T09:57:43.244" v="700" actId="14100"/>
        <pc:sldMkLst>
          <pc:docMk/>
          <pc:sldMk cId="1652388552" sldId="2242"/>
        </pc:sldMkLst>
        <pc:picChg chg="mod">
          <ac:chgData name="Richard Ball" userId="c2c6c2dd-6ddc-437e-8cdd-d7a74390accc" providerId="ADAL" clId="{63368976-887C-4529-90E6-6809A9DEF3BE}" dt="2022-09-20T09:57:43.244" v="700" actId="14100"/>
          <ac:picMkLst>
            <pc:docMk/>
            <pc:sldMk cId="1652388552" sldId="2242"/>
            <ac:picMk id="4" creationId="{C49DB1E1-7289-4BB8-A2E6-501835C8CAA1}"/>
          </ac:picMkLst>
        </pc:picChg>
      </pc:sldChg>
      <pc:sldChg chg="addSp delSp modSp mod">
        <pc:chgData name="Richard Ball" userId="c2c6c2dd-6ddc-437e-8cdd-d7a74390accc" providerId="ADAL" clId="{63368976-887C-4529-90E6-6809A9DEF3BE}" dt="2022-09-20T11:03:28.727" v="734" actId="33639"/>
        <pc:sldMkLst>
          <pc:docMk/>
          <pc:sldMk cId="1428471210" sldId="2245"/>
        </pc:sldMkLst>
        <pc:spChg chg="add mod">
          <ac:chgData name="Richard Ball" userId="c2c6c2dd-6ddc-437e-8cdd-d7a74390accc" providerId="ADAL" clId="{63368976-887C-4529-90E6-6809A9DEF3BE}" dt="2022-09-20T09:57:35.925" v="698" actId="20577"/>
          <ac:spMkLst>
            <pc:docMk/>
            <pc:sldMk cId="1428471210" sldId="2245"/>
            <ac:spMk id="3" creationId="{0A64F397-2E58-C5C8-ECF5-EC022C2CA358}"/>
          </ac:spMkLst>
        </pc:spChg>
        <pc:spChg chg="del mod">
          <ac:chgData name="Richard Ball" userId="c2c6c2dd-6ddc-437e-8cdd-d7a74390accc" providerId="ADAL" clId="{63368976-887C-4529-90E6-6809A9DEF3BE}" dt="2022-09-20T09:56:03.437" v="674" actId="478"/>
          <ac:spMkLst>
            <pc:docMk/>
            <pc:sldMk cId="1428471210" sldId="2245"/>
            <ac:spMk id="5" creationId="{897EC460-9747-4C88-86CD-650C26DD3D4C}"/>
          </ac:spMkLst>
        </pc:spChg>
        <pc:inkChg chg="add del">
          <ac:chgData name="Richard Ball" userId="c2c6c2dd-6ddc-437e-8cdd-d7a74390accc" providerId="ADAL" clId="{63368976-887C-4529-90E6-6809A9DEF3BE}" dt="2022-09-20T11:03:28.727" v="734" actId="33639"/>
          <ac:inkMkLst>
            <pc:docMk/>
            <pc:sldMk cId="1428471210" sldId="2245"/>
            <ac:inkMk id="4" creationId="{0E4B12BF-3373-60E5-5E6E-6EA5EDA4C7EE}"/>
          </ac:inkMkLst>
        </pc:inkChg>
      </pc:sldChg>
      <pc:sldChg chg="modSp mod ord">
        <pc:chgData name="Richard Ball" userId="c2c6c2dd-6ddc-437e-8cdd-d7a74390accc" providerId="ADAL" clId="{63368976-887C-4529-90E6-6809A9DEF3BE}" dt="2022-09-19T10:59:18.014" v="593"/>
        <pc:sldMkLst>
          <pc:docMk/>
          <pc:sldMk cId="949257366" sldId="2248"/>
        </pc:sldMkLst>
        <pc:graphicFrameChg chg="modGraphic">
          <ac:chgData name="Richard Ball" userId="c2c6c2dd-6ddc-437e-8cdd-d7a74390accc" providerId="ADAL" clId="{63368976-887C-4529-90E6-6809A9DEF3BE}" dt="2022-09-19T10:55:41.633" v="568" actId="20577"/>
          <ac:graphicFrameMkLst>
            <pc:docMk/>
            <pc:sldMk cId="949257366" sldId="2248"/>
            <ac:graphicFrameMk id="2" creationId="{C9CFDC76-169F-4634-927C-677B4EF4A971}"/>
          </ac:graphicFrameMkLst>
        </pc:graphicFrameChg>
      </pc:sldChg>
      <pc:sldChg chg="modSp mod">
        <pc:chgData name="Richard Ball" userId="c2c6c2dd-6ddc-437e-8cdd-d7a74390accc" providerId="ADAL" clId="{63368976-887C-4529-90E6-6809A9DEF3BE}" dt="2022-09-19T10:31:08.025" v="0" actId="1076"/>
        <pc:sldMkLst>
          <pc:docMk/>
          <pc:sldMk cId="2970103080" sldId="2250"/>
        </pc:sldMkLst>
        <pc:spChg chg="mod">
          <ac:chgData name="Richard Ball" userId="c2c6c2dd-6ddc-437e-8cdd-d7a74390accc" providerId="ADAL" clId="{63368976-887C-4529-90E6-6809A9DEF3BE}" dt="2022-09-19T10:31:08.025" v="0" actId="1076"/>
          <ac:spMkLst>
            <pc:docMk/>
            <pc:sldMk cId="2970103080" sldId="2250"/>
            <ac:spMk id="5" creationId="{621D7710-69CC-4638-9FAB-DADBB123BC1C}"/>
          </ac:spMkLst>
        </pc:spChg>
      </pc:sldChg>
      <pc:sldChg chg="modSp mod">
        <pc:chgData name="Richard Ball" userId="c2c6c2dd-6ddc-437e-8cdd-d7a74390accc" providerId="ADAL" clId="{63368976-887C-4529-90E6-6809A9DEF3BE}" dt="2022-09-19T11:00:36.995" v="633" actId="20577"/>
        <pc:sldMkLst>
          <pc:docMk/>
          <pc:sldMk cId="67391095" sldId="2251"/>
        </pc:sldMkLst>
        <pc:spChg chg="mod">
          <ac:chgData name="Richard Ball" userId="c2c6c2dd-6ddc-437e-8cdd-d7a74390accc" providerId="ADAL" clId="{63368976-887C-4529-90E6-6809A9DEF3BE}" dt="2022-09-19T11:00:36.995" v="633" actId="20577"/>
          <ac:spMkLst>
            <pc:docMk/>
            <pc:sldMk cId="67391095" sldId="2251"/>
            <ac:spMk id="3" creationId="{026A880F-8EDA-44C0-8947-7A7315AB917C}"/>
          </ac:spMkLst>
        </pc:spChg>
      </pc:sldChg>
      <pc:sldChg chg="modSp mod">
        <pc:chgData name="Richard Ball" userId="c2c6c2dd-6ddc-437e-8cdd-d7a74390accc" providerId="ADAL" clId="{63368976-887C-4529-90E6-6809A9DEF3BE}" dt="2022-09-19T11:06:01.077" v="667" actId="20577"/>
        <pc:sldMkLst>
          <pc:docMk/>
          <pc:sldMk cId="2028529218" sldId="2252"/>
        </pc:sldMkLst>
        <pc:spChg chg="mod">
          <ac:chgData name="Richard Ball" userId="c2c6c2dd-6ddc-437e-8cdd-d7a74390accc" providerId="ADAL" clId="{63368976-887C-4529-90E6-6809A9DEF3BE}" dt="2022-09-19T11:06:01.077" v="667" actId="20577"/>
          <ac:spMkLst>
            <pc:docMk/>
            <pc:sldMk cId="2028529218" sldId="2252"/>
            <ac:spMk id="2" creationId="{00BBCD64-8ECE-48A8-A06A-3949EEAC4F63}"/>
          </ac:spMkLst>
        </pc:spChg>
      </pc:sldChg>
      <pc:sldChg chg="del ord">
        <pc:chgData name="Richard Ball" userId="c2c6c2dd-6ddc-437e-8cdd-d7a74390accc" providerId="ADAL" clId="{63368976-887C-4529-90E6-6809A9DEF3BE}" dt="2022-09-19T10:34:59.394" v="14" actId="47"/>
        <pc:sldMkLst>
          <pc:docMk/>
          <pc:sldMk cId="3246197565" sldId="2254"/>
        </pc:sldMkLst>
      </pc:sldChg>
      <pc:sldChg chg="addSp delSp modSp mod modAnim">
        <pc:chgData name="Richard Ball" userId="c2c6c2dd-6ddc-437e-8cdd-d7a74390accc" providerId="ADAL" clId="{63368976-887C-4529-90E6-6809A9DEF3BE}" dt="2022-09-20T11:03:28.727" v="734" actId="33639"/>
        <pc:sldMkLst>
          <pc:docMk/>
          <pc:sldMk cId="2376987392" sldId="2255"/>
        </pc:sldMkLst>
        <pc:spChg chg="del mod">
          <ac:chgData name="Richard Ball" userId="c2c6c2dd-6ddc-437e-8cdd-d7a74390accc" providerId="ADAL" clId="{63368976-887C-4529-90E6-6809A9DEF3BE}" dt="2022-09-19T10:36:09.424" v="17" actId="478"/>
          <ac:spMkLst>
            <pc:docMk/>
            <pc:sldMk cId="2376987392" sldId="2255"/>
            <ac:spMk id="2" creationId="{0D9E47B4-0F4C-4ADD-BA88-D50DBD8C94FB}"/>
          </ac:spMkLst>
        </pc:spChg>
        <pc:spChg chg="add mod">
          <ac:chgData name="Richard Ball" userId="c2c6c2dd-6ddc-437e-8cdd-d7a74390accc" providerId="ADAL" clId="{63368976-887C-4529-90E6-6809A9DEF3BE}" dt="2022-09-19T10:39:59.066" v="131" actId="207"/>
          <ac:spMkLst>
            <pc:docMk/>
            <pc:sldMk cId="2376987392" sldId="2255"/>
            <ac:spMk id="5" creationId="{49F83D5C-1697-3279-DC11-A20ED8E44CDF}"/>
          </ac:spMkLst>
        </pc:spChg>
        <pc:spChg chg="add mod">
          <ac:chgData name="Richard Ball" userId="c2c6c2dd-6ddc-437e-8cdd-d7a74390accc" providerId="ADAL" clId="{63368976-887C-4529-90E6-6809A9DEF3BE}" dt="2022-09-19T10:40:43.212" v="136" actId="1076"/>
          <ac:spMkLst>
            <pc:docMk/>
            <pc:sldMk cId="2376987392" sldId="2255"/>
            <ac:spMk id="7" creationId="{FD62A0C9-CEF2-C1C2-AAA9-E98A1A5BEC47}"/>
          </ac:spMkLst>
        </pc:spChg>
        <pc:spChg chg="add mod">
          <ac:chgData name="Richard Ball" userId="c2c6c2dd-6ddc-437e-8cdd-d7a74390accc" providerId="ADAL" clId="{63368976-887C-4529-90E6-6809A9DEF3BE}" dt="2022-09-20T10:27:22.895" v="721" actId="13926"/>
          <ac:spMkLst>
            <pc:docMk/>
            <pc:sldMk cId="2376987392" sldId="2255"/>
            <ac:spMk id="8" creationId="{F35C8BEF-E6DE-A08D-4265-9E19ACAC5B15}"/>
          </ac:spMkLst>
        </pc:spChg>
        <pc:graphicFrameChg chg="add del mod">
          <ac:chgData name="Richard Ball" userId="c2c6c2dd-6ddc-437e-8cdd-d7a74390accc" providerId="ADAL" clId="{63368976-887C-4529-90E6-6809A9DEF3BE}" dt="2022-09-19T10:36:15.409" v="21"/>
          <ac:graphicFrameMkLst>
            <pc:docMk/>
            <pc:sldMk cId="2376987392" sldId="2255"/>
            <ac:graphicFrameMk id="3" creationId="{CD321794-2E1A-7531-5E40-4E3DA11743F8}"/>
          </ac:graphicFrameMkLst>
        </pc:graphicFrameChg>
        <pc:graphicFrameChg chg="add del mod modGraphic">
          <ac:chgData name="Richard Ball" userId="c2c6c2dd-6ddc-437e-8cdd-d7a74390accc" providerId="ADAL" clId="{63368976-887C-4529-90E6-6809A9DEF3BE}" dt="2022-09-19T10:39:11.613" v="121" actId="478"/>
          <ac:graphicFrameMkLst>
            <pc:docMk/>
            <pc:sldMk cId="2376987392" sldId="2255"/>
            <ac:graphicFrameMk id="6" creationId="{F1111C64-5B8A-0A23-F65E-F7B4D791B07C}"/>
          </ac:graphicFrameMkLst>
        </pc:graphicFrameChg>
        <pc:picChg chg="add del mod">
          <ac:chgData name="Richard Ball" userId="c2c6c2dd-6ddc-437e-8cdd-d7a74390accc" providerId="ADAL" clId="{63368976-887C-4529-90E6-6809A9DEF3BE}" dt="2022-09-19T10:36:15.409" v="21"/>
          <ac:picMkLst>
            <pc:docMk/>
            <pc:sldMk cId="2376987392" sldId="2255"/>
            <ac:picMk id="1025" creationId="{C8892C04-2DE2-66A7-E1FD-5B92DCFF3384}"/>
          </ac:picMkLst>
        </pc:picChg>
        <pc:inkChg chg="add del">
          <ac:chgData name="Richard Ball" userId="c2c6c2dd-6ddc-437e-8cdd-d7a74390accc" providerId="ADAL" clId="{63368976-887C-4529-90E6-6809A9DEF3BE}" dt="2022-09-20T11:03:28.727" v="734" actId="33639"/>
          <ac:inkMkLst>
            <pc:docMk/>
            <pc:sldMk cId="2376987392" sldId="2255"/>
            <ac:inkMk id="2" creationId="{C8A94B96-FA49-07DD-C5A4-544A01243340}"/>
          </ac:inkMkLst>
        </pc:inkChg>
      </pc:sldChg>
      <pc:sldChg chg="delSp modSp add del mod">
        <pc:chgData name="Richard Ball" userId="c2c6c2dd-6ddc-437e-8cdd-d7a74390accc" providerId="ADAL" clId="{63368976-887C-4529-90E6-6809A9DEF3BE}" dt="2022-09-19T10:34:58.571" v="13" actId="47"/>
        <pc:sldMkLst>
          <pc:docMk/>
          <pc:sldMk cId="1054405897" sldId="2256"/>
        </pc:sldMkLst>
        <pc:spChg chg="mod">
          <ac:chgData name="Richard Ball" userId="c2c6c2dd-6ddc-437e-8cdd-d7a74390accc" providerId="ADAL" clId="{63368976-887C-4529-90E6-6809A9DEF3BE}" dt="2022-09-19T10:33:56.733" v="10" actId="20577"/>
          <ac:spMkLst>
            <pc:docMk/>
            <pc:sldMk cId="1054405897" sldId="2256"/>
            <ac:spMk id="2" creationId="{1933363C-85CE-7B41-8A44-49CD9A2E4253}"/>
          </ac:spMkLst>
        </pc:spChg>
        <pc:spChg chg="del mod">
          <ac:chgData name="Richard Ball" userId="c2c6c2dd-6ddc-437e-8cdd-d7a74390accc" providerId="ADAL" clId="{63368976-887C-4529-90E6-6809A9DEF3BE}" dt="2022-09-19T10:33:59.766" v="12" actId="478"/>
          <ac:spMkLst>
            <pc:docMk/>
            <pc:sldMk cId="1054405897" sldId="2256"/>
            <ac:spMk id="16" creationId="{CD58DEE2-C807-49F9-B55A-846F0F772F08}"/>
          </ac:spMkLst>
        </pc:spChg>
      </pc:sldChg>
      <pc:sldChg chg="add del">
        <pc:chgData name="Richard Ball" userId="c2c6c2dd-6ddc-437e-8cdd-d7a74390accc" providerId="ADAL" clId="{63368976-887C-4529-90E6-6809A9DEF3BE}" dt="2022-09-19T10:59:22.819" v="594" actId="47"/>
        <pc:sldMkLst>
          <pc:docMk/>
          <pc:sldMk cId="1354398092" sldId="2256"/>
        </pc:sldMkLst>
      </pc:sldChg>
      <pc:sldChg chg="del">
        <pc:chgData name="Richard Ball" userId="c2c6c2dd-6ddc-437e-8cdd-d7a74390accc" providerId="ADAL" clId="{63368976-887C-4529-90E6-6809A9DEF3BE}" dt="2022-09-19T10:32:53.688" v="1" actId="47"/>
        <pc:sldMkLst>
          <pc:docMk/>
          <pc:sldMk cId="4100726682" sldId="2256"/>
        </pc:sldMkLst>
      </pc:sldChg>
      <pc:sldChg chg="add del">
        <pc:chgData name="Richard Ball" userId="c2c6c2dd-6ddc-437e-8cdd-d7a74390accc" providerId="ADAL" clId="{63368976-887C-4529-90E6-6809A9DEF3BE}" dt="2022-09-19T10:59:22.819" v="594" actId="47"/>
        <pc:sldMkLst>
          <pc:docMk/>
          <pc:sldMk cId="2346608141" sldId="2258"/>
        </pc:sldMkLst>
      </pc:sldChg>
      <pc:sldChg chg="add del">
        <pc:chgData name="Richard Ball" userId="c2c6c2dd-6ddc-437e-8cdd-d7a74390accc" providerId="ADAL" clId="{63368976-887C-4529-90E6-6809A9DEF3BE}" dt="2022-09-19T10:34:58.571" v="13" actId="47"/>
        <pc:sldMkLst>
          <pc:docMk/>
          <pc:sldMk cId="2906054962" sldId="2258"/>
        </pc:sldMkLst>
      </pc:sldChg>
      <pc:sldChg chg="del">
        <pc:chgData name="Richard Ball" userId="c2c6c2dd-6ddc-437e-8cdd-d7a74390accc" providerId="ADAL" clId="{63368976-887C-4529-90E6-6809A9DEF3BE}" dt="2022-09-19T10:32:53.688" v="1" actId="47"/>
        <pc:sldMkLst>
          <pc:docMk/>
          <pc:sldMk cId="2965691200" sldId="2258"/>
        </pc:sldMkLst>
      </pc:sldChg>
      <pc:sldChg chg="ord">
        <pc:chgData name="Richard Ball" userId="c2c6c2dd-6ddc-437e-8cdd-d7a74390accc" providerId="ADAL" clId="{63368976-887C-4529-90E6-6809A9DEF3BE}" dt="2022-09-19T10:55:09.353" v="556"/>
        <pc:sldMkLst>
          <pc:docMk/>
          <pc:sldMk cId="1584872805" sldId="2259"/>
        </pc:sldMkLst>
      </pc:sldChg>
      <pc:sldChg chg="addSp delSp modSp mod">
        <pc:chgData name="Richard Ball" userId="c2c6c2dd-6ddc-437e-8cdd-d7a74390accc" providerId="ADAL" clId="{63368976-887C-4529-90E6-6809A9DEF3BE}" dt="2022-09-20T11:03:28.727" v="734" actId="33639"/>
        <pc:sldMkLst>
          <pc:docMk/>
          <pc:sldMk cId="533201667" sldId="2260"/>
        </pc:sldMkLst>
        <pc:spChg chg="mod">
          <ac:chgData name="Richard Ball" userId="c2c6c2dd-6ddc-437e-8cdd-d7a74390accc" providerId="ADAL" clId="{63368976-887C-4529-90E6-6809A9DEF3BE}" dt="2022-09-19T10:51:15.340" v="450" actId="20577"/>
          <ac:spMkLst>
            <pc:docMk/>
            <pc:sldMk cId="533201667" sldId="2260"/>
            <ac:spMk id="8" creationId="{338A7DB5-1313-4B7F-B083-EF183FC55B01}"/>
          </ac:spMkLst>
        </pc:spChg>
        <pc:inkChg chg="add del">
          <ac:chgData name="Richard Ball" userId="c2c6c2dd-6ddc-437e-8cdd-d7a74390accc" providerId="ADAL" clId="{63368976-887C-4529-90E6-6809A9DEF3BE}" dt="2022-09-20T11:03:28.727" v="734" actId="33639"/>
          <ac:inkMkLst>
            <pc:docMk/>
            <pc:sldMk cId="533201667" sldId="2260"/>
            <ac:inkMk id="3" creationId="{E0042816-23B8-4127-6616-FE522C4A78D7}"/>
          </ac:inkMkLst>
        </pc:inkChg>
      </pc:sldChg>
      <pc:sldChg chg="addSp delSp mod">
        <pc:chgData name="Richard Ball" userId="c2c6c2dd-6ddc-437e-8cdd-d7a74390accc" providerId="ADAL" clId="{63368976-887C-4529-90E6-6809A9DEF3BE}" dt="2022-09-20T11:03:28.727" v="734" actId="33639"/>
        <pc:sldMkLst>
          <pc:docMk/>
          <pc:sldMk cId="3714763663" sldId="2261"/>
        </pc:sldMkLst>
        <pc:inkChg chg="add del">
          <ac:chgData name="Richard Ball" userId="c2c6c2dd-6ddc-437e-8cdd-d7a74390accc" providerId="ADAL" clId="{63368976-887C-4529-90E6-6809A9DEF3BE}" dt="2022-09-20T11:03:28.727" v="734" actId="33639"/>
          <ac:inkMkLst>
            <pc:docMk/>
            <pc:sldMk cId="3714763663" sldId="2261"/>
            <ac:inkMk id="2" creationId="{25A63C10-C2D2-699B-CD6D-EFBFD99C4EF7}"/>
          </ac:inkMkLst>
        </pc:inkChg>
      </pc:sldChg>
      <pc:sldChg chg="addSp delSp modSp mod">
        <pc:chgData name="Richard Ball" userId="c2c6c2dd-6ddc-437e-8cdd-d7a74390accc" providerId="ADAL" clId="{63368976-887C-4529-90E6-6809A9DEF3BE}" dt="2022-09-20T11:03:28.727" v="734" actId="33639"/>
        <pc:sldMkLst>
          <pc:docMk/>
          <pc:sldMk cId="3680298837" sldId="2262"/>
        </pc:sldMkLst>
        <pc:spChg chg="add del mod">
          <ac:chgData name="Richard Ball" userId="c2c6c2dd-6ddc-437e-8cdd-d7a74390accc" providerId="ADAL" clId="{63368976-887C-4529-90E6-6809A9DEF3BE}" dt="2022-09-19T10:52:45.311" v="499" actId="767"/>
          <ac:spMkLst>
            <pc:docMk/>
            <pc:sldMk cId="3680298837" sldId="2262"/>
            <ac:spMk id="2" creationId="{7B986787-C87E-3749-20C7-4791A2499143}"/>
          </ac:spMkLst>
        </pc:spChg>
        <pc:spChg chg="add mod">
          <ac:chgData name="Richard Ball" userId="c2c6c2dd-6ddc-437e-8cdd-d7a74390accc" providerId="ADAL" clId="{63368976-887C-4529-90E6-6809A9DEF3BE}" dt="2022-09-19T10:53:07.920" v="546" actId="20577"/>
          <ac:spMkLst>
            <pc:docMk/>
            <pc:sldMk cId="3680298837" sldId="2262"/>
            <ac:spMk id="3" creationId="{9ED09B1C-8227-E3E1-996F-D108B9F8BC1A}"/>
          </ac:spMkLst>
        </pc:spChg>
        <pc:spChg chg="mod">
          <ac:chgData name="Richard Ball" userId="c2c6c2dd-6ddc-437e-8cdd-d7a74390accc" providerId="ADAL" clId="{63368976-887C-4529-90E6-6809A9DEF3BE}" dt="2022-09-19T10:52:51.628" v="501" actId="1076"/>
          <ac:spMkLst>
            <pc:docMk/>
            <pc:sldMk cId="3680298837" sldId="2262"/>
            <ac:spMk id="5" creationId="{197A1AE9-BBA7-4635-B876-897D993759DA}"/>
          </ac:spMkLst>
        </pc:spChg>
        <pc:spChg chg="mod">
          <ac:chgData name="Richard Ball" userId="c2c6c2dd-6ddc-437e-8cdd-d7a74390accc" providerId="ADAL" clId="{63368976-887C-4529-90E6-6809A9DEF3BE}" dt="2022-09-19T10:52:51.628" v="501" actId="1076"/>
          <ac:spMkLst>
            <pc:docMk/>
            <pc:sldMk cId="3680298837" sldId="2262"/>
            <ac:spMk id="6" creationId="{4EBF7E89-D07E-4D47-9ECF-A873B0508088}"/>
          </ac:spMkLst>
        </pc:spChg>
        <pc:picChg chg="mod modCrop">
          <ac:chgData name="Richard Ball" userId="c2c6c2dd-6ddc-437e-8cdd-d7a74390accc" providerId="ADAL" clId="{63368976-887C-4529-90E6-6809A9DEF3BE}" dt="2022-09-19T10:52:51.628" v="501" actId="1076"/>
          <ac:picMkLst>
            <pc:docMk/>
            <pc:sldMk cId="3680298837" sldId="2262"/>
            <ac:picMk id="4" creationId="{2C6FA3E6-4155-4406-95EB-1B372AAAAE0D}"/>
          </ac:picMkLst>
        </pc:picChg>
        <pc:inkChg chg="add del">
          <ac:chgData name="Richard Ball" userId="c2c6c2dd-6ddc-437e-8cdd-d7a74390accc" providerId="ADAL" clId="{63368976-887C-4529-90E6-6809A9DEF3BE}" dt="2022-09-20T11:03:28.727" v="734" actId="33639"/>
          <ac:inkMkLst>
            <pc:docMk/>
            <pc:sldMk cId="3680298837" sldId="2262"/>
            <ac:inkMk id="2" creationId="{5ACDA93A-0182-5614-2EA2-5575EA992F66}"/>
          </ac:inkMkLst>
        </pc:inkChg>
        <pc:cxnChg chg="add mod">
          <ac:chgData name="Richard Ball" userId="c2c6c2dd-6ddc-437e-8cdd-d7a74390accc" providerId="ADAL" clId="{63368976-887C-4529-90E6-6809A9DEF3BE}" dt="2022-09-19T10:53:18.137" v="548" actId="1582"/>
          <ac:cxnSpMkLst>
            <pc:docMk/>
            <pc:sldMk cId="3680298837" sldId="2262"/>
            <ac:cxnSpMk id="9" creationId="{E65309DE-DEE7-6F34-AE71-448F084CFCDC}"/>
          </ac:cxnSpMkLst>
        </pc:cxnChg>
      </pc:sldChg>
      <pc:sldChg chg="delSp modSp add mod delAnim">
        <pc:chgData name="Richard Ball" userId="c2c6c2dd-6ddc-437e-8cdd-d7a74390accc" providerId="ADAL" clId="{63368976-887C-4529-90E6-6809A9DEF3BE}" dt="2022-09-19T10:36:56.795" v="44" actId="478"/>
        <pc:sldMkLst>
          <pc:docMk/>
          <pc:sldMk cId="3723614925" sldId="2263"/>
        </pc:sldMkLst>
        <pc:spChg chg="del">
          <ac:chgData name="Richard Ball" userId="c2c6c2dd-6ddc-437e-8cdd-d7a74390accc" providerId="ADAL" clId="{63368976-887C-4529-90E6-6809A9DEF3BE}" dt="2022-09-19T10:36:56.795" v="44" actId="478"/>
          <ac:spMkLst>
            <pc:docMk/>
            <pc:sldMk cId="3723614925" sldId="2263"/>
            <ac:spMk id="3" creationId="{49FECD5E-DF00-451A-85BC-661C36B0B182}"/>
          </ac:spMkLst>
        </pc:spChg>
        <pc:spChg chg="del">
          <ac:chgData name="Richard Ball" userId="c2c6c2dd-6ddc-437e-8cdd-d7a74390accc" providerId="ADAL" clId="{63368976-887C-4529-90E6-6809A9DEF3BE}" dt="2022-09-19T10:36:56.795" v="44" actId="478"/>
          <ac:spMkLst>
            <pc:docMk/>
            <pc:sldMk cId="3723614925" sldId="2263"/>
            <ac:spMk id="5" creationId="{621D7710-69CC-4638-9FAB-DADBB123BC1C}"/>
          </ac:spMkLst>
        </pc:spChg>
        <pc:spChg chg="del">
          <ac:chgData name="Richard Ball" userId="c2c6c2dd-6ddc-437e-8cdd-d7a74390accc" providerId="ADAL" clId="{63368976-887C-4529-90E6-6809A9DEF3BE}" dt="2022-09-19T10:36:56.795" v="44" actId="478"/>
          <ac:spMkLst>
            <pc:docMk/>
            <pc:sldMk cId="3723614925" sldId="2263"/>
            <ac:spMk id="6" creationId="{8439DD77-3362-4018-89BD-EDB2DB7E0DFA}"/>
          </ac:spMkLst>
        </pc:spChg>
        <pc:spChg chg="del">
          <ac:chgData name="Richard Ball" userId="c2c6c2dd-6ddc-437e-8cdd-d7a74390accc" providerId="ADAL" clId="{63368976-887C-4529-90E6-6809A9DEF3BE}" dt="2022-09-19T10:36:56.795" v="44" actId="478"/>
          <ac:spMkLst>
            <pc:docMk/>
            <pc:sldMk cId="3723614925" sldId="2263"/>
            <ac:spMk id="7" creationId="{C0720028-D788-4572-A5D4-F91A87347451}"/>
          </ac:spMkLst>
        </pc:spChg>
        <pc:spChg chg="del">
          <ac:chgData name="Richard Ball" userId="c2c6c2dd-6ddc-437e-8cdd-d7a74390accc" providerId="ADAL" clId="{63368976-887C-4529-90E6-6809A9DEF3BE}" dt="2022-09-19T10:36:56.795" v="44" actId="478"/>
          <ac:spMkLst>
            <pc:docMk/>
            <pc:sldMk cId="3723614925" sldId="2263"/>
            <ac:spMk id="8" creationId="{DAFB67EF-B632-4B50-B414-088A91E24EDB}"/>
          </ac:spMkLst>
        </pc:spChg>
        <pc:spChg chg="del">
          <ac:chgData name="Richard Ball" userId="c2c6c2dd-6ddc-437e-8cdd-d7a74390accc" providerId="ADAL" clId="{63368976-887C-4529-90E6-6809A9DEF3BE}" dt="2022-09-19T10:36:56.795" v="44" actId="478"/>
          <ac:spMkLst>
            <pc:docMk/>
            <pc:sldMk cId="3723614925" sldId="2263"/>
            <ac:spMk id="9" creationId="{AEB8C319-99B3-4774-BF9F-DE1CF16D831B}"/>
          </ac:spMkLst>
        </pc:spChg>
        <pc:picChg chg="mod">
          <ac:chgData name="Richard Ball" userId="c2c6c2dd-6ddc-437e-8cdd-d7a74390accc" providerId="ADAL" clId="{63368976-887C-4529-90E6-6809A9DEF3BE}" dt="2022-09-19T10:36:54.499" v="43" actId="1076"/>
          <ac:picMkLst>
            <pc:docMk/>
            <pc:sldMk cId="3723614925" sldId="2263"/>
            <ac:picMk id="2" creationId="{F5801F53-A1D7-4003-989C-32B4147D0E2C}"/>
          </ac:picMkLst>
        </pc:picChg>
      </pc:sldChg>
      <pc:sldChg chg="new">
        <pc:chgData name="Richard Ball" userId="c2c6c2dd-6ddc-437e-8cdd-d7a74390accc" providerId="ADAL" clId="{63368976-887C-4529-90E6-6809A9DEF3BE}" dt="2022-09-19T10:59:48.678" v="598" actId="680"/>
        <pc:sldMkLst>
          <pc:docMk/>
          <pc:sldMk cId="3619872855" sldId="2264"/>
        </pc:sldMkLst>
      </pc:sldChg>
      <pc:sldChg chg="new">
        <pc:chgData name="Richard Ball" userId="c2c6c2dd-6ddc-437e-8cdd-d7a74390accc" providerId="ADAL" clId="{63368976-887C-4529-90E6-6809A9DEF3BE}" dt="2022-09-19T10:59:48.796" v="599" actId="680"/>
        <pc:sldMkLst>
          <pc:docMk/>
          <pc:sldMk cId="3541125457" sldId="2265"/>
        </pc:sldMkLst>
      </pc:sldChg>
      <pc:sldChg chg="new">
        <pc:chgData name="Richard Ball" userId="c2c6c2dd-6ddc-437e-8cdd-d7a74390accc" providerId="ADAL" clId="{63368976-887C-4529-90E6-6809A9DEF3BE}" dt="2022-09-19T10:59:48.977" v="600" actId="680"/>
        <pc:sldMkLst>
          <pc:docMk/>
          <pc:sldMk cId="2900167176" sldId="2266"/>
        </pc:sldMkLst>
      </pc:sldChg>
      <pc:sldChg chg="addSp modSp new del mod modAnim">
        <pc:chgData name="Richard Ball" userId="c2c6c2dd-6ddc-437e-8cdd-d7a74390accc" providerId="ADAL" clId="{63368976-887C-4529-90E6-6809A9DEF3BE}" dt="2022-09-20T09:57:16.386" v="679" actId="47"/>
        <pc:sldMkLst>
          <pc:docMk/>
          <pc:sldMk cId="1047290899" sldId="2268"/>
        </pc:sldMkLst>
        <pc:spChg chg="add mod">
          <ac:chgData name="Richard Ball" userId="c2c6c2dd-6ddc-437e-8cdd-d7a74390accc" providerId="ADAL" clId="{63368976-887C-4529-90E6-6809A9DEF3BE}" dt="2022-09-20T09:56:13.631" v="678" actId="1076"/>
          <ac:spMkLst>
            <pc:docMk/>
            <pc:sldMk cId="1047290899" sldId="2268"/>
            <ac:spMk id="3" creationId="{222011A1-1954-3B75-314C-0A4A77F561F6}"/>
          </ac:spMkLst>
        </pc:spChg>
        <pc:picChg chg="add mod">
          <ac:chgData name="Richard Ball" userId="c2c6c2dd-6ddc-437e-8cdd-d7a74390accc" providerId="ADAL" clId="{63368976-887C-4529-90E6-6809A9DEF3BE}" dt="2022-09-20T09:56:06.407" v="675" actId="1076"/>
          <ac:picMkLst>
            <pc:docMk/>
            <pc:sldMk cId="1047290899" sldId="2268"/>
            <ac:picMk id="2" creationId="{026A90A6-2D63-FB7A-68B0-F2CFE50C62C9}"/>
          </ac:picMkLst>
        </pc:picChg>
      </pc:sldChg>
      <pc:sldMasterChg chg="del delSldLayout">
        <pc:chgData name="Richard Ball" userId="c2c6c2dd-6ddc-437e-8cdd-d7a74390accc" providerId="ADAL" clId="{63368976-887C-4529-90E6-6809A9DEF3BE}" dt="2022-09-19T10:32:53.688" v="1" actId="47"/>
        <pc:sldMasterMkLst>
          <pc:docMk/>
          <pc:sldMasterMk cId="2116451724" sldId="2147483677"/>
        </pc:sldMasterMkLst>
        <pc:sldLayoutChg chg="del">
          <pc:chgData name="Richard Ball" userId="c2c6c2dd-6ddc-437e-8cdd-d7a74390accc" providerId="ADAL" clId="{63368976-887C-4529-90E6-6809A9DEF3BE}" dt="2022-09-19T10:32:53.688" v="1" actId="47"/>
          <pc:sldLayoutMkLst>
            <pc:docMk/>
            <pc:sldMasterMk cId="2116451724" sldId="2147483677"/>
            <pc:sldLayoutMk cId="3683445049" sldId="2147483678"/>
          </pc:sldLayoutMkLst>
        </pc:sldLayoutChg>
        <pc:sldLayoutChg chg="del">
          <pc:chgData name="Richard Ball" userId="c2c6c2dd-6ddc-437e-8cdd-d7a74390accc" providerId="ADAL" clId="{63368976-887C-4529-90E6-6809A9DEF3BE}" dt="2022-09-19T10:32:53.688" v="1" actId="47"/>
          <pc:sldLayoutMkLst>
            <pc:docMk/>
            <pc:sldMasterMk cId="2116451724" sldId="2147483677"/>
            <pc:sldLayoutMk cId="3959698579" sldId="2147483679"/>
          </pc:sldLayoutMkLst>
        </pc:sldLayoutChg>
        <pc:sldLayoutChg chg="del">
          <pc:chgData name="Richard Ball" userId="c2c6c2dd-6ddc-437e-8cdd-d7a74390accc" providerId="ADAL" clId="{63368976-887C-4529-90E6-6809A9DEF3BE}" dt="2022-09-19T10:32:53.688" v="1" actId="47"/>
          <pc:sldLayoutMkLst>
            <pc:docMk/>
            <pc:sldMasterMk cId="2116451724" sldId="2147483677"/>
            <pc:sldLayoutMk cId="3503264520" sldId="2147483680"/>
          </pc:sldLayoutMkLst>
        </pc:sldLayoutChg>
        <pc:sldLayoutChg chg="del">
          <pc:chgData name="Richard Ball" userId="c2c6c2dd-6ddc-437e-8cdd-d7a74390accc" providerId="ADAL" clId="{63368976-887C-4529-90E6-6809A9DEF3BE}" dt="2022-09-19T10:32:53.688" v="1" actId="47"/>
          <pc:sldLayoutMkLst>
            <pc:docMk/>
            <pc:sldMasterMk cId="2116451724" sldId="2147483677"/>
            <pc:sldLayoutMk cId="3005053457" sldId="2147483681"/>
          </pc:sldLayoutMkLst>
        </pc:sldLayoutChg>
        <pc:sldLayoutChg chg="del">
          <pc:chgData name="Richard Ball" userId="c2c6c2dd-6ddc-437e-8cdd-d7a74390accc" providerId="ADAL" clId="{63368976-887C-4529-90E6-6809A9DEF3BE}" dt="2022-09-19T10:32:53.688" v="1" actId="47"/>
          <pc:sldLayoutMkLst>
            <pc:docMk/>
            <pc:sldMasterMk cId="2116451724" sldId="2147483677"/>
            <pc:sldLayoutMk cId="576168591" sldId="2147483682"/>
          </pc:sldLayoutMkLst>
        </pc:sldLayoutChg>
        <pc:sldLayoutChg chg="del">
          <pc:chgData name="Richard Ball" userId="c2c6c2dd-6ddc-437e-8cdd-d7a74390accc" providerId="ADAL" clId="{63368976-887C-4529-90E6-6809A9DEF3BE}" dt="2022-09-19T10:32:53.688" v="1" actId="47"/>
          <pc:sldLayoutMkLst>
            <pc:docMk/>
            <pc:sldMasterMk cId="2116451724" sldId="2147483677"/>
            <pc:sldLayoutMk cId="2645347071" sldId="2147483683"/>
          </pc:sldLayoutMkLst>
        </pc:sldLayoutChg>
        <pc:sldLayoutChg chg="del">
          <pc:chgData name="Richard Ball" userId="c2c6c2dd-6ddc-437e-8cdd-d7a74390accc" providerId="ADAL" clId="{63368976-887C-4529-90E6-6809A9DEF3BE}" dt="2022-09-19T10:32:53.688" v="1" actId="47"/>
          <pc:sldLayoutMkLst>
            <pc:docMk/>
            <pc:sldMasterMk cId="2116451724" sldId="2147483677"/>
            <pc:sldLayoutMk cId="3734296176" sldId="2147483684"/>
          </pc:sldLayoutMkLst>
        </pc:sldLayoutChg>
        <pc:sldLayoutChg chg="del">
          <pc:chgData name="Richard Ball" userId="c2c6c2dd-6ddc-437e-8cdd-d7a74390accc" providerId="ADAL" clId="{63368976-887C-4529-90E6-6809A9DEF3BE}" dt="2022-09-19T10:32:53.688" v="1" actId="47"/>
          <pc:sldLayoutMkLst>
            <pc:docMk/>
            <pc:sldMasterMk cId="2116451724" sldId="2147483677"/>
            <pc:sldLayoutMk cId="4190296617" sldId="2147483685"/>
          </pc:sldLayoutMkLst>
        </pc:sldLayoutChg>
        <pc:sldLayoutChg chg="del">
          <pc:chgData name="Richard Ball" userId="c2c6c2dd-6ddc-437e-8cdd-d7a74390accc" providerId="ADAL" clId="{63368976-887C-4529-90E6-6809A9DEF3BE}" dt="2022-09-19T10:32:53.688" v="1" actId="47"/>
          <pc:sldLayoutMkLst>
            <pc:docMk/>
            <pc:sldMasterMk cId="2116451724" sldId="2147483677"/>
            <pc:sldLayoutMk cId="2085164434" sldId="2147483686"/>
          </pc:sldLayoutMkLst>
        </pc:sldLayoutChg>
        <pc:sldLayoutChg chg="del">
          <pc:chgData name="Richard Ball" userId="c2c6c2dd-6ddc-437e-8cdd-d7a74390accc" providerId="ADAL" clId="{63368976-887C-4529-90E6-6809A9DEF3BE}" dt="2022-09-19T10:32:53.688" v="1" actId="47"/>
          <pc:sldLayoutMkLst>
            <pc:docMk/>
            <pc:sldMasterMk cId="2116451724" sldId="2147483677"/>
            <pc:sldLayoutMk cId="1125418703" sldId="2147483687"/>
          </pc:sldLayoutMkLst>
        </pc:sldLayoutChg>
        <pc:sldLayoutChg chg="del">
          <pc:chgData name="Richard Ball" userId="c2c6c2dd-6ddc-437e-8cdd-d7a74390accc" providerId="ADAL" clId="{63368976-887C-4529-90E6-6809A9DEF3BE}" dt="2022-09-19T10:32:53.688" v="1" actId="47"/>
          <pc:sldLayoutMkLst>
            <pc:docMk/>
            <pc:sldMasterMk cId="2116451724" sldId="2147483677"/>
            <pc:sldLayoutMk cId="3574199873" sldId="2147483688"/>
          </pc:sldLayoutMkLst>
        </pc:sldLayoutChg>
      </pc:sldMasterChg>
    </pc:docChg>
  </pc:docChgLst>
  <pc:docChgLst>
    <pc:chgData name="Richard Ball" userId="S::richard.ball@sthelens.london::c2c6c2dd-6ddc-437e-8cdd-d7a74390accc" providerId="AD" clId="Web-{6E1EB3EC-9AD2-ACAC-A6CC-8F0C38D54C8E}"/>
    <pc:docChg chg="modSld">
      <pc:chgData name="Richard Ball" userId="S::richard.ball@sthelens.london::c2c6c2dd-6ddc-437e-8cdd-d7a74390accc" providerId="AD" clId="Web-{6E1EB3EC-9AD2-ACAC-A6CC-8F0C38D54C8E}" dt="2021-09-14T08:39:43.835" v="5" actId="20577"/>
      <pc:docMkLst>
        <pc:docMk/>
      </pc:docMkLst>
      <pc:sldChg chg="modSp">
        <pc:chgData name="Richard Ball" userId="S::richard.ball@sthelens.london::c2c6c2dd-6ddc-437e-8cdd-d7a74390accc" providerId="AD" clId="Web-{6E1EB3EC-9AD2-ACAC-A6CC-8F0C38D54C8E}" dt="2021-09-14T08:39:43.835" v="5" actId="20577"/>
        <pc:sldMkLst>
          <pc:docMk/>
          <pc:sldMk cId="220985165" sldId="349"/>
        </pc:sldMkLst>
        <pc:spChg chg="mod">
          <ac:chgData name="Richard Ball" userId="S::richard.ball@sthelens.london::c2c6c2dd-6ddc-437e-8cdd-d7a74390accc" providerId="AD" clId="Web-{6E1EB3EC-9AD2-ACAC-A6CC-8F0C38D54C8E}" dt="2021-09-14T08:39:38.209" v="1" actId="20577"/>
          <ac:spMkLst>
            <pc:docMk/>
            <pc:sldMk cId="220985165" sldId="349"/>
            <ac:spMk id="4" creationId="{7F556DDA-00E2-45CF-BBE6-840411CC3970}"/>
          </ac:spMkLst>
        </pc:spChg>
        <pc:spChg chg="mod">
          <ac:chgData name="Richard Ball" userId="S::richard.ball@sthelens.london::c2c6c2dd-6ddc-437e-8cdd-d7a74390accc" providerId="AD" clId="Web-{6E1EB3EC-9AD2-ACAC-A6CC-8F0C38D54C8E}" dt="2021-09-14T08:39:41.241" v="3" actId="20577"/>
          <ac:spMkLst>
            <pc:docMk/>
            <pc:sldMk cId="220985165" sldId="349"/>
            <ac:spMk id="11" creationId="{22F8BE3D-091E-4BBD-9872-2CDB49A4846C}"/>
          </ac:spMkLst>
        </pc:spChg>
        <pc:spChg chg="mod">
          <ac:chgData name="Richard Ball" userId="S::richard.ball@sthelens.london::c2c6c2dd-6ddc-437e-8cdd-d7a74390accc" providerId="AD" clId="Web-{6E1EB3EC-9AD2-ACAC-A6CC-8F0C38D54C8E}" dt="2021-09-14T08:39:43.835" v="5" actId="20577"/>
          <ac:spMkLst>
            <pc:docMk/>
            <pc:sldMk cId="220985165" sldId="349"/>
            <ac:spMk id="12" creationId="{9B112B63-C9B6-4616-9F32-1AE0D3C2E93B}"/>
          </ac:spMkLst>
        </pc:spChg>
      </pc:sldChg>
    </pc:docChg>
  </pc:docChgLst>
  <pc:docChgLst>
    <pc:chgData name="Richard Ball" userId="S::richard.ball@sthelens.london::c2c6c2dd-6ddc-437e-8cdd-d7a74390accc" providerId="AD" clId="Web-{03A96699-3599-D209-89EA-FDC37980EAE5}"/>
    <pc:docChg chg="modSld">
      <pc:chgData name="Richard Ball" userId="S::richard.ball@sthelens.london::c2c6c2dd-6ddc-437e-8cdd-d7a74390accc" providerId="AD" clId="Web-{03A96699-3599-D209-89EA-FDC37980EAE5}" dt="2021-09-09T07:26:24.747" v="57" actId="20577"/>
      <pc:docMkLst>
        <pc:docMk/>
      </pc:docMkLst>
      <pc:sldChg chg="modSp">
        <pc:chgData name="Richard Ball" userId="S::richard.ball@sthelens.london::c2c6c2dd-6ddc-437e-8cdd-d7a74390accc" providerId="AD" clId="Web-{03A96699-3599-D209-89EA-FDC37980EAE5}" dt="2021-09-09T07:26:24.747" v="57" actId="20577"/>
        <pc:sldMkLst>
          <pc:docMk/>
          <pc:sldMk cId="2351021850" sldId="351"/>
        </pc:sldMkLst>
        <pc:spChg chg="mod">
          <ac:chgData name="Richard Ball" userId="S::richard.ball@sthelens.london::c2c6c2dd-6ddc-437e-8cdd-d7a74390accc" providerId="AD" clId="Web-{03A96699-3599-D209-89EA-FDC37980EAE5}" dt="2021-09-09T07:26:24.747" v="57" actId="20577"/>
          <ac:spMkLst>
            <pc:docMk/>
            <pc:sldMk cId="2351021850" sldId="351"/>
            <ac:spMk id="6" creationId="{4EBF7E89-D07E-4D47-9ECF-A873B0508088}"/>
          </ac:spMkLst>
        </pc:spChg>
        <pc:spChg chg="mod">
          <ac:chgData name="Richard Ball" userId="S::richard.ball@sthelens.london::c2c6c2dd-6ddc-437e-8cdd-d7a74390accc" providerId="AD" clId="Web-{03A96699-3599-D209-89EA-FDC37980EAE5}" dt="2021-09-09T07:25:43.403" v="42" actId="20577"/>
          <ac:spMkLst>
            <pc:docMk/>
            <pc:sldMk cId="2351021850" sldId="351"/>
            <ac:spMk id="7" creationId="{76BF99BD-09AE-4FB5-8D62-D527D0B8AC62}"/>
          </ac:spMkLst>
        </pc:spChg>
        <pc:spChg chg="mod">
          <ac:chgData name="Richard Ball" userId="S::richard.ball@sthelens.london::c2c6c2dd-6ddc-437e-8cdd-d7a74390accc" providerId="AD" clId="Web-{03A96699-3599-D209-89EA-FDC37980EAE5}" dt="2021-09-09T07:25:46.590" v="45" actId="20577"/>
          <ac:spMkLst>
            <pc:docMk/>
            <pc:sldMk cId="2351021850" sldId="351"/>
            <ac:spMk id="9" creationId="{D83A735A-EE35-4555-B7ED-DB77C35EA796}"/>
          </ac:spMkLst>
        </pc:spChg>
      </pc:sldChg>
      <pc:sldChg chg="modSp">
        <pc:chgData name="Richard Ball" userId="S::richard.ball@sthelens.london::c2c6c2dd-6ddc-437e-8cdd-d7a74390accc" providerId="AD" clId="Web-{03A96699-3599-D209-89EA-FDC37980EAE5}" dt="2021-09-09T07:25:17.839" v="22" actId="20577"/>
        <pc:sldMkLst>
          <pc:docMk/>
          <pc:sldMk cId="2903337906" sldId="353"/>
        </pc:sldMkLst>
        <pc:spChg chg="mod">
          <ac:chgData name="Richard Ball" userId="S::richard.ball@sthelens.london::c2c6c2dd-6ddc-437e-8cdd-d7a74390accc" providerId="AD" clId="Web-{03A96699-3599-D209-89EA-FDC37980EAE5}" dt="2021-09-09T07:25:12.558" v="18" actId="20577"/>
          <ac:spMkLst>
            <pc:docMk/>
            <pc:sldMk cId="2903337906" sldId="353"/>
            <ac:spMk id="6" creationId="{4EBF7E89-D07E-4D47-9ECF-A873B0508088}"/>
          </ac:spMkLst>
        </pc:spChg>
        <pc:spChg chg="mod">
          <ac:chgData name="Richard Ball" userId="S::richard.ball@sthelens.london::c2c6c2dd-6ddc-437e-8cdd-d7a74390accc" providerId="AD" clId="Web-{03A96699-3599-D209-89EA-FDC37980EAE5}" dt="2021-09-09T07:25:17.464" v="21" actId="20577"/>
          <ac:spMkLst>
            <pc:docMk/>
            <pc:sldMk cId="2903337906" sldId="353"/>
            <ac:spMk id="7" creationId="{76BF99BD-09AE-4FB5-8D62-D527D0B8AC62}"/>
          </ac:spMkLst>
        </pc:spChg>
        <pc:spChg chg="mod">
          <ac:chgData name="Richard Ball" userId="S::richard.ball@sthelens.london::c2c6c2dd-6ddc-437e-8cdd-d7a74390accc" providerId="AD" clId="Web-{03A96699-3599-D209-89EA-FDC37980EAE5}" dt="2021-09-09T07:25:17.839" v="22" actId="20577"/>
          <ac:spMkLst>
            <pc:docMk/>
            <pc:sldMk cId="2903337906" sldId="353"/>
            <ac:spMk id="9" creationId="{D83A735A-EE35-4555-B7ED-DB77C35EA796}"/>
          </ac:spMkLst>
        </pc:spChg>
      </pc:sldChg>
    </pc:docChg>
  </pc:docChgLst>
  <pc:docChgLst>
    <pc:chgData name="Richard Ball" userId="S::richard.ball@sthelens.london::c2c6c2dd-6ddc-437e-8cdd-d7a74390accc" providerId="AD" clId="Web-{18F8C5A8-AABA-4503-4296-3ABC9BBB551F}"/>
    <pc:docChg chg="modSld">
      <pc:chgData name="Richard Ball" userId="S::richard.ball@sthelens.london::c2c6c2dd-6ddc-437e-8cdd-d7a74390accc" providerId="AD" clId="Web-{18F8C5A8-AABA-4503-4296-3ABC9BBB551F}" dt="2021-09-15T06:34:16.135" v="6" actId="1076"/>
      <pc:docMkLst>
        <pc:docMk/>
      </pc:docMkLst>
      <pc:sldChg chg="modSp">
        <pc:chgData name="Richard Ball" userId="S::richard.ball@sthelens.london::c2c6c2dd-6ddc-437e-8cdd-d7a74390accc" providerId="AD" clId="Web-{18F8C5A8-AABA-4503-4296-3ABC9BBB551F}" dt="2021-09-15T06:34:16.135" v="6" actId="1076"/>
        <pc:sldMkLst>
          <pc:docMk/>
          <pc:sldMk cId="2654429428" sldId="350"/>
        </pc:sldMkLst>
        <pc:spChg chg="mod">
          <ac:chgData name="Richard Ball" userId="S::richard.ball@sthelens.london::c2c6c2dd-6ddc-437e-8cdd-d7a74390accc" providerId="AD" clId="Web-{18F8C5A8-AABA-4503-4296-3ABC9BBB551F}" dt="2021-09-15T06:34:08.838" v="3" actId="20577"/>
          <ac:spMkLst>
            <pc:docMk/>
            <pc:sldMk cId="2654429428" sldId="350"/>
            <ac:spMk id="2" creationId="{9CFA34FD-1E6C-4ED6-925B-3FD142DC98D3}"/>
          </ac:spMkLst>
        </pc:spChg>
        <pc:picChg chg="mod">
          <ac:chgData name="Richard Ball" userId="S::richard.ball@sthelens.london::c2c6c2dd-6ddc-437e-8cdd-d7a74390accc" providerId="AD" clId="Web-{18F8C5A8-AABA-4503-4296-3ABC9BBB551F}" dt="2021-09-15T06:34:16.135" v="6" actId="1076"/>
          <ac:picMkLst>
            <pc:docMk/>
            <pc:sldMk cId="2654429428" sldId="350"/>
            <ac:picMk id="1028" creationId="{9F79E3A8-770B-4450-A21D-801F8A57CE6D}"/>
          </ac:picMkLst>
        </pc:picChg>
      </pc:sldChg>
    </pc:docChg>
  </pc:docChgLst>
  <pc:docChgLst>
    <pc:chgData name="Richard Ball" userId="S::richard.ball@sthelens.london::c2c6c2dd-6ddc-437e-8cdd-d7a74390accc" providerId="AD" clId="Web-{70F471D5-57F3-DEDB-5A77-A8678112FDDD}"/>
    <pc:docChg chg="addSld delSld modSld addMainMaster modMainMaster">
      <pc:chgData name="Richard Ball" userId="S::richard.ball@sthelens.london::c2c6c2dd-6ddc-437e-8cdd-d7a74390accc" providerId="AD" clId="Web-{70F471D5-57F3-DEDB-5A77-A8678112FDDD}" dt="2021-09-22T13:23:21.302" v="287" actId="20577"/>
      <pc:docMkLst>
        <pc:docMk/>
      </pc:docMkLst>
      <pc:sldChg chg="modSp add del">
        <pc:chgData name="Richard Ball" userId="S::richard.ball@sthelens.london::c2c6c2dd-6ddc-437e-8cdd-d7a74390accc" providerId="AD" clId="Web-{70F471D5-57F3-DEDB-5A77-A8678112FDDD}" dt="2021-09-22T12:47:15.204" v="9" actId="20577"/>
        <pc:sldMkLst>
          <pc:docMk/>
          <pc:sldMk cId="2043907586" sldId="2247"/>
        </pc:sldMkLst>
        <pc:spChg chg="mod">
          <ac:chgData name="Richard Ball" userId="S::richard.ball@sthelens.london::c2c6c2dd-6ddc-437e-8cdd-d7a74390accc" providerId="AD" clId="Web-{70F471D5-57F3-DEDB-5A77-A8678112FDDD}" dt="2021-09-22T12:47:15.204" v="9" actId="20577"/>
          <ac:spMkLst>
            <pc:docMk/>
            <pc:sldMk cId="2043907586" sldId="2247"/>
            <ac:spMk id="2" creationId="{86587237-D1C7-4455-A9B0-0B33BFC7E75A}"/>
          </ac:spMkLst>
        </pc:spChg>
      </pc:sldChg>
      <pc:sldChg chg="modSp add">
        <pc:chgData name="Richard Ball" userId="S::richard.ball@sthelens.london::c2c6c2dd-6ddc-437e-8cdd-d7a74390accc" providerId="AD" clId="Web-{70F471D5-57F3-DEDB-5A77-A8678112FDDD}" dt="2021-09-22T13:23:21.302" v="287" actId="20577"/>
        <pc:sldMkLst>
          <pc:docMk/>
          <pc:sldMk cId="4100726682" sldId="2256"/>
        </pc:sldMkLst>
        <pc:spChg chg="mod">
          <ac:chgData name="Richard Ball" userId="S::richard.ball@sthelens.london::c2c6c2dd-6ddc-437e-8cdd-d7a74390accc" providerId="AD" clId="Web-{70F471D5-57F3-DEDB-5A77-A8678112FDDD}" dt="2021-09-22T13:23:21.302" v="287" actId="20577"/>
          <ac:spMkLst>
            <pc:docMk/>
            <pc:sldMk cId="4100726682" sldId="2256"/>
            <ac:spMk id="3" creationId="{FB6B0371-9D96-6C4A-A1E2-B0BECDB44BB6}"/>
          </ac:spMkLst>
        </pc:spChg>
        <pc:spChg chg="mod">
          <ac:chgData name="Richard Ball" userId="S::richard.ball@sthelens.london::c2c6c2dd-6ddc-437e-8cdd-d7a74390accc" providerId="AD" clId="Web-{70F471D5-57F3-DEDB-5A77-A8678112FDDD}" dt="2021-09-22T13:22:40.192" v="277" actId="1076"/>
          <ac:spMkLst>
            <pc:docMk/>
            <pc:sldMk cId="4100726682" sldId="2256"/>
            <ac:spMk id="4" creationId="{7D40C595-2ADA-4223-BF1B-9C0D0AFEC8B0}"/>
          </ac:spMkLst>
        </pc:spChg>
        <pc:spChg chg="mod">
          <ac:chgData name="Richard Ball" userId="S::richard.ball@sthelens.london::c2c6c2dd-6ddc-437e-8cdd-d7a74390accc" providerId="AD" clId="Web-{70F471D5-57F3-DEDB-5A77-A8678112FDDD}" dt="2021-09-22T13:06:39.825" v="213" actId="1076"/>
          <ac:spMkLst>
            <pc:docMk/>
            <pc:sldMk cId="4100726682" sldId="2256"/>
            <ac:spMk id="12" creationId="{17DBC3E6-96DA-FE47-B52F-27EE8918E3AF}"/>
          </ac:spMkLst>
        </pc:spChg>
        <pc:spChg chg="mod">
          <ac:chgData name="Richard Ball" userId="S::richard.ball@sthelens.london::c2c6c2dd-6ddc-437e-8cdd-d7a74390accc" providerId="AD" clId="Web-{70F471D5-57F3-DEDB-5A77-A8678112FDDD}" dt="2021-09-22T13:06:42.091" v="214" actId="1076"/>
          <ac:spMkLst>
            <pc:docMk/>
            <pc:sldMk cId="4100726682" sldId="2256"/>
            <ac:spMk id="13" creationId="{17DBC3E6-96DA-FE47-B52F-27EE8918E3AF}"/>
          </ac:spMkLst>
        </pc:spChg>
        <pc:spChg chg="mod">
          <ac:chgData name="Richard Ball" userId="S::richard.ball@sthelens.london::c2c6c2dd-6ddc-437e-8cdd-d7a74390accc" providerId="AD" clId="Web-{70F471D5-57F3-DEDB-5A77-A8678112FDDD}" dt="2021-09-22T13:06:44.763" v="215" actId="1076"/>
          <ac:spMkLst>
            <pc:docMk/>
            <pc:sldMk cId="4100726682" sldId="2256"/>
            <ac:spMk id="15" creationId="{93FF1027-3E56-4D1F-BA27-360268904552}"/>
          </ac:spMkLst>
        </pc:spChg>
      </pc:sldChg>
      <pc:sldChg chg="delSp add replId delAnim">
        <pc:chgData name="Richard Ball" userId="S::richard.ball@sthelens.london::c2c6c2dd-6ddc-437e-8cdd-d7a74390accc" providerId="AD" clId="Web-{70F471D5-57F3-DEDB-5A77-A8678112FDDD}" dt="2021-09-22T12:59:54.644" v="18"/>
        <pc:sldMkLst>
          <pc:docMk/>
          <pc:sldMk cId="3338363139" sldId="2257"/>
        </pc:sldMkLst>
        <pc:spChg chg="del">
          <ac:chgData name="Richard Ball" userId="S::richard.ball@sthelens.london::c2c6c2dd-6ddc-437e-8cdd-d7a74390accc" providerId="AD" clId="Web-{70F471D5-57F3-DEDB-5A77-A8678112FDDD}" dt="2021-09-22T12:59:54.644" v="18"/>
          <ac:spMkLst>
            <pc:docMk/>
            <pc:sldMk cId="3338363139" sldId="2257"/>
            <ac:spMk id="2" creationId="{DD5C468B-4B0D-4320-9FC3-DE0258E18972}"/>
          </ac:spMkLst>
        </pc:spChg>
        <pc:spChg chg="del">
          <ac:chgData name="Richard Ball" userId="S::richard.ball@sthelens.london::c2c6c2dd-6ddc-437e-8cdd-d7a74390accc" providerId="AD" clId="Web-{70F471D5-57F3-DEDB-5A77-A8678112FDDD}" dt="2021-09-22T12:59:54.644" v="17"/>
          <ac:spMkLst>
            <pc:docMk/>
            <pc:sldMk cId="3338363139" sldId="2257"/>
            <ac:spMk id="4" creationId="{8037E37A-2365-4075-A434-19D1457C7CC8}"/>
          </ac:spMkLst>
        </pc:spChg>
        <pc:spChg chg="del">
          <ac:chgData name="Richard Ball" userId="S::richard.ball@sthelens.london::c2c6c2dd-6ddc-437e-8cdd-d7a74390accc" providerId="AD" clId="Web-{70F471D5-57F3-DEDB-5A77-A8678112FDDD}" dt="2021-09-22T12:59:54.644" v="16"/>
          <ac:spMkLst>
            <pc:docMk/>
            <pc:sldMk cId="3338363139" sldId="2257"/>
            <ac:spMk id="5" creationId="{C17FFD11-1B85-4AD9-AC72-BF691512667C}"/>
          </ac:spMkLst>
        </pc:spChg>
        <pc:spChg chg="del">
          <ac:chgData name="Richard Ball" userId="S::richard.ball@sthelens.london::c2c6c2dd-6ddc-437e-8cdd-d7a74390accc" providerId="AD" clId="Web-{70F471D5-57F3-DEDB-5A77-A8678112FDDD}" dt="2021-09-22T12:59:54.644" v="15"/>
          <ac:spMkLst>
            <pc:docMk/>
            <pc:sldMk cId="3338363139" sldId="2257"/>
            <ac:spMk id="6" creationId="{5A361F5D-CDB7-414C-B68D-D54D69362628}"/>
          </ac:spMkLst>
        </pc:spChg>
        <pc:spChg chg="del">
          <ac:chgData name="Richard Ball" userId="S::richard.ball@sthelens.london::c2c6c2dd-6ddc-437e-8cdd-d7a74390accc" providerId="AD" clId="Web-{70F471D5-57F3-DEDB-5A77-A8678112FDDD}" dt="2021-09-22T12:59:54.644" v="14"/>
          <ac:spMkLst>
            <pc:docMk/>
            <pc:sldMk cId="3338363139" sldId="2257"/>
            <ac:spMk id="7" creationId="{C765397A-2DD5-4841-A7FF-0C80D85BCC71}"/>
          </ac:spMkLst>
        </pc:spChg>
        <pc:spChg chg="del">
          <ac:chgData name="Richard Ball" userId="S::richard.ball@sthelens.london::c2c6c2dd-6ddc-437e-8cdd-d7a74390accc" providerId="AD" clId="Web-{70F471D5-57F3-DEDB-5A77-A8678112FDDD}" dt="2021-09-22T12:59:54.644" v="13"/>
          <ac:spMkLst>
            <pc:docMk/>
            <pc:sldMk cId="3338363139" sldId="2257"/>
            <ac:spMk id="8" creationId="{01B7DAD2-B3EC-4BFF-850C-6E97625D8708}"/>
          </ac:spMkLst>
        </pc:spChg>
        <pc:spChg chg="del">
          <ac:chgData name="Richard Ball" userId="S::richard.ball@sthelens.london::c2c6c2dd-6ddc-437e-8cdd-d7a74390accc" providerId="AD" clId="Web-{70F471D5-57F3-DEDB-5A77-A8678112FDDD}" dt="2021-09-22T12:59:54.644" v="12"/>
          <ac:spMkLst>
            <pc:docMk/>
            <pc:sldMk cId="3338363139" sldId="2257"/>
            <ac:spMk id="9" creationId="{0831A5F9-0BE6-49B5-9CC4-07BDD7917CD8}"/>
          </ac:spMkLst>
        </pc:spChg>
        <pc:spChg chg="del">
          <ac:chgData name="Richard Ball" userId="S::richard.ball@sthelens.london::c2c6c2dd-6ddc-437e-8cdd-d7a74390accc" providerId="AD" clId="Web-{70F471D5-57F3-DEDB-5A77-A8678112FDDD}" dt="2021-09-22T12:59:54.644" v="11"/>
          <ac:spMkLst>
            <pc:docMk/>
            <pc:sldMk cId="3338363139" sldId="2257"/>
            <ac:spMk id="10" creationId="{F249ABA6-B999-4D04-A2A8-645A3807CF67}"/>
          </ac:spMkLst>
        </pc:spChg>
      </pc:sldChg>
      <pc:sldMasterChg chg="modSldLayout">
        <pc:chgData name="Richard Ball" userId="S::richard.ball@sthelens.london::c2c6c2dd-6ddc-437e-8cdd-d7a74390accc" providerId="AD" clId="Web-{70F471D5-57F3-DEDB-5A77-A8678112FDDD}" dt="2021-09-22T12:45:54.639" v="0"/>
        <pc:sldMasterMkLst>
          <pc:docMk/>
          <pc:sldMasterMk cId="0" sldId="2147483672"/>
        </pc:sldMasterMkLst>
        <pc:sldLayoutChg chg="replId">
          <pc:chgData name="Richard Ball" userId="S::richard.ball@sthelens.london::c2c6c2dd-6ddc-437e-8cdd-d7a74390accc" providerId="AD" clId="Web-{70F471D5-57F3-DEDB-5A77-A8678112FDDD}" dt="2021-09-22T12:45:54.639" v="0"/>
          <pc:sldLayoutMkLst>
            <pc:docMk/>
            <pc:sldMasterMk cId="0" sldId="2147483672"/>
            <pc:sldLayoutMk cId="0" sldId="2147483692"/>
          </pc:sldLayoutMkLst>
        </pc:sldLayoutChg>
        <pc:sldLayoutChg chg="replId">
          <pc:chgData name="Richard Ball" userId="S::richard.ball@sthelens.london::c2c6c2dd-6ddc-437e-8cdd-d7a74390accc" providerId="AD" clId="Web-{70F471D5-57F3-DEDB-5A77-A8678112FDDD}" dt="2021-09-22T12:45:54.639" v="0"/>
          <pc:sldLayoutMkLst>
            <pc:docMk/>
            <pc:sldMasterMk cId="0" sldId="2147483672"/>
            <pc:sldLayoutMk cId="0" sldId="2147483693"/>
          </pc:sldLayoutMkLst>
        </pc:sldLayoutChg>
        <pc:sldLayoutChg chg="replId">
          <pc:chgData name="Richard Ball" userId="S::richard.ball@sthelens.london::c2c6c2dd-6ddc-437e-8cdd-d7a74390accc" providerId="AD" clId="Web-{70F471D5-57F3-DEDB-5A77-A8678112FDDD}" dt="2021-09-22T12:45:54.639" v="0"/>
          <pc:sldLayoutMkLst>
            <pc:docMk/>
            <pc:sldMasterMk cId="0" sldId="2147483672"/>
            <pc:sldLayoutMk cId="0" sldId="2147483694"/>
          </pc:sldLayoutMkLst>
        </pc:sldLayoutChg>
      </pc:sldMasterChg>
      <pc:sldMasterChg chg="add addSldLayout">
        <pc:chgData name="Richard Ball" userId="S::richard.ball@sthelens.london::c2c6c2dd-6ddc-437e-8cdd-d7a74390accc" providerId="AD" clId="Web-{70F471D5-57F3-DEDB-5A77-A8678112FDDD}" dt="2021-09-22T12:45:54.639" v="0"/>
        <pc:sldMasterMkLst>
          <pc:docMk/>
          <pc:sldMasterMk cId="2116451724" sldId="2147483677"/>
        </pc:sldMasterMkLst>
        <pc:sldLayoutChg chg="add">
          <pc:chgData name="Richard Ball" userId="S::richard.ball@sthelens.london::c2c6c2dd-6ddc-437e-8cdd-d7a74390accc" providerId="AD" clId="Web-{70F471D5-57F3-DEDB-5A77-A8678112FDDD}" dt="2021-09-22T12:45:54.639" v="0"/>
          <pc:sldLayoutMkLst>
            <pc:docMk/>
            <pc:sldMasterMk cId="2116451724" sldId="2147483677"/>
            <pc:sldLayoutMk cId="3683445049" sldId="2147483678"/>
          </pc:sldLayoutMkLst>
        </pc:sldLayoutChg>
        <pc:sldLayoutChg chg="add">
          <pc:chgData name="Richard Ball" userId="S::richard.ball@sthelens.london::c2c6c2dd-6ddc-437e-8cdd-d7a74390accc" providerId="AD" clId="Web-{70F471D5-57F3-DEDB-5A77-A8678112FDDD}" dt="2021-09-22T12:45:54.639" v="0"/>
          <pc:sldLayoutMkLst>
            <pc:docMk/>
            <pc:sldMasterMk cId="2116451724" sldId="2147483677"/>
            <pc:sldLayoutMk cId="3959698579" sldId="2147483679"/>
          </pc:sldLayoutMkLst>
        </pc:sldLayoutChg>
        <pc:sldLayoutChg chg="add">
          <pc:chgData name="Richard Ball" userId="S::richard.ball@sthelens.london::c2c6c2dd-6ddc-437e-8cdd-d7a74390accc" providerId="AD" clId="Web-{70F471D5-57F3-DEDB-5A77-A8678112FDDD}" dt="2021-09-22T12:45:54.639" v="0"/>
          <pc:sldLayoutMkLst>
            <pc:docMk/>
            <pc:sldMasterMk cId="2116451724" sldId="2147483677"/>
            <pc:sldLayoutMk cId="3503264520" sldId="2147483680"/>
          </pc:sldLayoutMkLst>
        </pc:sldLayoutChg>
        <pc:sldLayoutChg chg="add">
          <pc:chgData name="Richard Ball" userId="S::richard.ball@sthelens.london::c2c6c2dd-6ddc-437e-8cdd-d7a74390accc" providerId="AD" clId="Web-{70F471D5-57F3-DEDB-5A77-A8678112FDDD}" dt="2021-09-22T12:45:54.639" v="0"/>
          <pc:sldLayoutMkLst>
            <pc:docMk/>
            <pc:sldMasterMk cId="2116451724" sldId="2147483677"/>
            <pc:sldLayoutMk cId="3005053457" sldId="2147483681"/>
          </pc:sldLayoutMkLst>
        </pc:sldLayoutChg>
        <pc:sldLayoutChg chg="add">
          <pc:chgData name="Richard Ball" userId="S::richard.ball@sthelens.london::c2c6c2dd-6ddc-437e-8cdd-d7a74390accc" providerId="AD" clId="Web-{70F471D5-57F3-DEDB-5A77-A8678112FDDD}" dt="2021-09-22T12:45:54.639" v="0"/>
          <pc:sldLayoutMkLst>
            <pc:docMk/>
            <pc:sldMasterMk cId="2116451724" sldId="2147483677"/>
            <pc:sldLayoutMk cId="576168591" sldId="2147483682"/>
          </pc:sldLayoutMkLst>
        </pc:sldLayoutChg>
        <pc:sldLayoutChg chg="add">
          <pc:chgData name="Richard Ball" userId="S::richard.ball@sthelens.london::c2c6c2dd-6ddc-437e-8cdd-d7a74390accc" providerId="AD" clId="Web-{70F471D5-57F3-DEDB-5A77-A8678112FDDD}" dt="2021-09-22T12:45:54.639" v="0"/>
          <pc:sldLayoutMkLst>
            <pc:docMk/>
            <pc:sldMasterMk cId="2116451724" sldId="2147483677"/>
            <pc:sldLayoutMk cId="2645347071" sldId="2147483683"/>
          </pc:sldLayoutMkLst>
        </pc:sldLayoutChg>
        <pc:sldLayoutChg chg="add">
          <pc:chgData name="Richard Ball" userId="S::richard.ball@sthelens.london::c2c6c2dd-6ddc-437e-8cdd-d7a74390accc" providerId="AD" clId="Web-{70F471D5-57F3-DEDB-5A77-A8678112FDDD}" dt="2021-09-22T12:45:54.639" v="0"/>
          <pc:sldLayoutMkLst>
            <pc:docMk/>
            <pc:sldMasterMk cId="2116451724" sldId="2147483677"/>
            <pc:sldLayoutMk cId="3734296176" sldId="2147483684"/>
          </pc:sldLayoutMkLst>
        </pc:sldLayoutChg>
        <pc:sldLayoutChg chg="add">
          <pc:chgData name="Richard Ball" userId="S::richard.ball@sthelens.london::c2c6c2dd-6ddc-437e-8cdd-d7a74390accc" providerId="AD" clId="Web-{70F471D5-57F3-DEDB-5A77-A8678112FDDD}" dt="2021-09-22T12:45:54.639" v="0"/>
          <pc:sldLayoutMkLst>
            <pc:docMk/>
            <pc:sldMasterMk cId="2116451724" sldId="2147483677"/>
            <pc:sldLayoutMk cId="4190296617" sldId="2147483685"/>
          </pc:sldLayoutMkLst>
        </pc:sldLayoutChg>
        <pc:sldLayoutChg chg="add">
          <pc:chgData name="Richard Ball" userId="S::richard.ball@sthelens.london::c2c6c2dd-6ddc-437e-8cdd-d7a74390accc" providerId="AD" clId="Web-{70F471D5-57F3-DEDB-5A77-A8678112FDDD}" dt="2021-09-22T12:45:54.639" v="0"/>
          <pc:sldLayoutMkLst>
            <pc:docMk/>
            <pc:sldMasterMk cId="2116451724" sldId="2147483677"/>
            <pc:sldLayoutMk cId="2085164434" sldId="2147483686"/>
          </pc:sldLayoutMkLst>
        </pc:sldLayoutChg>
        <pc:sldLayoutChg chg="add">
          <pc:chgData name="Richard Ball" userId="S::richard.ball@sthelens.london::c2c6c2dd-6ddc-437e-8cdd-d7a74390accc" providerId="AD" clId="Web-{70F471D5-57F3-DEDB-5A77-A8678112FDDD}" dt="2021-09-22T12:45:54.639" v="0"/>
          <pc:sldLayoutMkLst>
            <pc:docMk/>
            <pc:sldMasterMk cId="2116451724" sldId="2147483677"/>
            <pc:sldLayoutMk cId="1125418703" sldId="2147483687"/>
          </pc:sldLayoutMkLst>
        </pc:sldLayoutChg>
        <pc:sldLayoutChg chg="add">
          <pc:chgData name="Richard Ball" userId="S::richard.ball@sthelens.london::c2c6c2dd-6ddc-437e-8cdd-d7a74390accc" providerId="AD" clId="Web-{70F471D5-57F3-DEDB-5A77-A8678112FDDD}" dt="2021-09-22T12:45:54.639" v="0"/>
          <pc:sldLayoutMkLst>
            <pc:docMk/>
            <pc:sldMasterMk cId="2116451724" sldId="2147483677"/>
            <pc:sldLayoutMk cId="3574199873" sldId="2147483688"/>
          </pc:sldLayoutMkLst>
        </pc:sldLayoutChg>
      </pc:sldMasterChg>
      <pc:sldMasterChg chg="replId modSldLayout">
        <pc:chgData name="Richard Ball" userId="S::richard.ball@sthelens.london::c2c6c2dd-6ddc-437e-8cdd-d7a74390accc" providerId="AD" clId="Web-{70F471D5-57F3-DEDB-5A77-A8678112FDDD}" dt="2021-09-22T12:45:54.639" v="0"/>
        <pc:sldMasterMkLst>
          <pc:docMk/>
          <pc:sldMasterMk cId="3480655144" sldId="2147483695"/>
        </pc:sldMasterMkLst>
        <pc:sldLayoutChg chg="replId">
          <pc:chgData name="Richard Ball" userId="S::richard.ball@sthelens.london::c2c6c2dd-6ddc-437e-8cdd-d7a74390accc" providerId="AD" clId="Web-{70F471D5-57F3-DEDB-5A77-A8678112FDDD}" dt="2021-09-22T12:45:54.639" v="0"/>
          <pc:sldLayoutMkLst>
            <pc:docMk/>
            <pc:sldMasterMk cId="3480655144" sldId="2147483695"/>
            <pc:sldLayoutMk cId="609734341" sldId="2147483696"/>
          </pc:sldLayoutMkLst>
        </pc:sldLayoutChg>
        <pc:sldLayoutChg chg="replId">
          <pc:chgData name="Richard Ball" userId="S::richard.ball@sthelens.london::c2c6c2dd-6ddc-437e-8cdd-d7a74390accc" providerId="AD" clId="Web-{70F471D5-57F3-DEDB-5A77-A8678112FDDD}" dt="2021-09-22T12:45:54.639" v="0"/>
          <pc:sldLayoutMkLst>
            <pc:docMk/>
            <pc:sldMasterMk cId="3480655144" sldId="2147483695"/>
            <pc:sldLayoutMk cId="1230358996" sldId="2147483697"/>
          </pc:sldLayoutMkLst>
        </pc:sldLayoutChg>
        <pc:sldLayoutChg chg="replId">
          <pc:chgData name="Richard Ball" userId="S::richard.ball@sthelens.london::c2c6c2dd-6ddc-437e-8cdd-d7a74390accc" providerId="AD" clId="Web-{70F471D5-57F3-DEDB-5A77-A8678112FDDD}" dt="2021-09-22T12:45:54.639" v="0"/>
          <pc:sldLayoutMkLst>
            <pc:docMk/>
            <pc:sldMasterMk cId="3480655144" sldId="2147483695"/>
            <pc:sldLayoutMk cId="806883551" sldId="2147483698"/>
          </pc:sldLayoutMkLst>
        </pc:sldLayoutChg>
        <pc:sldLayoutChg chg="replId">
          <pc:chgData name="Richard Ball" userId="S::richard.ball@sthelens.london::c2c6c2dd-6ddc-437e-8cdd-d7a74390accc" providerId="AD" clId="Web-{70F471D5-57F3-DEDB-5A77-A8678112FDDD}" dt="2021-09-22T12:45:54.639" v="0"/>
          <pc:sldLayoutMkLst>
            <pc:docMk/>
            <pc:sldMasterMk cId="3480655144" sldId="2147483695"/>
            <pc:sldLayoutMk cId="4206544551" sldId="2147483699"/>
          </pc:sldLayoutMkLst>
        </pc:sldLayoutChg>
        <pc:sldLayoutChg chg="replId">
          <pc:chgData name="Richard Ball" userId="S::richard.ball@sthelens.london::c2c6c2dd-6ddc-437e-8cdd-d7a74390accc" providerId="AD" clId="Web-{70F471D5-57F3-DEDB-5A77-A8678112FDDD}" dt="2021-09-22T12:45:54.639" v="0"/>
          <pc:sldLayoutMkLst>
            <pc:docMk/>
            <pc:sldMasterMk cId="3480655144" sldId="2147483695"/>
            <pc:sldLayoutMk cId="2097546724" sldId="2147483700"/>
          </pc:sldLayoutMkLst>
        </pc:sldLayoutChg>
        <pc:sldLayoutChg chg="replId">
          <pc:chgData name="Richard Ball" userId="S::richard.ball@sthelens.london::c2c6c2dd-6ddc-437e-8cdd-d7a74390accc" providerId="AD" clId="Web-{70F471D5-57F3-DEDB-5A77-A8678112FDDD}" dt="2021-09-22T12:45:54.639" v="0"/>
          <pc:sldLayoutMkLst>
            <pc:docMk/>
            <pc:sldMasterMk cId="3480655144" sldId="2147483695"/>
            <pc:sldLayoutMk cId="3508333968" sldId="2147483701"/>
          </pc:sldLayoutMkLst>
        </pc:sldLayoutChg>
        <pc:sldLayoutChg chg="replId">
          <pc:chgData name="Richard Ball" userId="S::richard.ball@sthelens.london::c2c6c2dd-6ddc-437e-8cdd-d7a74390accc" providerId="AD" clId="Web-{70F471D5-57F3-DEDB-5A77-A8678112FDDD}" dt="2021-09-22T12:45:54.639" v="0"/>
          <pc:sldLayoutMkLst>
            <pc:docMk/>
            <pc:sldMasterMk cId="3480655144" sldId="2147483695"/>
            <pc:sldLayoutMk cId="3656319875" sldId="2147483702"/>
          </pc:sldLayoutMkLst>
        </pc:sldLayoutChg>
        <pc:sldLayoutChg chg="replId">
          <pc:chgData name="Richard Ball" userId="S::richard.ball@sthelens.london::c2c6c2dd-6ddc-437e-8cdd-d7a74390accc" providerId="AD" clId="Web-{70F471D5-57F3-DEDB-5A77-A8678112FDDD}" dt="2021-09-22T12:45:54.639" v="0"/>
          <pc:sldLayoutMkLst>
            <pc:docMk/>
            <pc:sldMasterMk cId="3480655144" sldId="2147483695"/>
            <pc:sldLayoutMk cId="3525575312" sldId="2147483703"/>
          </pc:sldLayoutMkLst>
        </pc:sldLayoutChg>
      </pc:sldMasterChg>
    </pc:docChg>
  </pc:docChgLst>
  <pc:docChgLst>
    <pc:chgData name="Richard Ball" userId="S::richard.ball@sthelens.london::c2c6c2dd-6ddc-437e-8cdd-d7a74390accc" providerId="AD" clId="Web-{C967FE42-F785-B16B-1801-04245573DB5B}"/>
    <pc:docChg chg="addSld delSld modSld sldOrd addMainMaster">
      <pc:chgData name="Richard Ball" userId="S::richard.ball@sthelens.london::c2c6c2dd-6ddc-437e-8cdd-d7a74390accc" providerId="AD" clId="Web-{C967FE42-F785-B16B-1801-04245573DB5B}" dt="2021-09-09T10:29:20.574" v="289" actId="14100"/>
      <pc:docMkLst>
        <pc:docMk/>
      </pc:docMkLst>
      <pc:sldChg chg="delSp modSp">
        <pc:chgData name="Richard Ball" userId="S::richard.ball@sthelens.london::c2c6c2dd-6ddc-437e-8cdd-d7a74390accc" providerId="AD" clId="Web-{C967FE42-F785-B16B-1801-04245573DB5B}" dt="2021-09-09T10:17:13.494" v="43" actId="20577"/>
        <pc:sldMkLst>
          <pc:docMk/>
          <pc:sldMk cId="1291955322" sldId="259"/>
        </pc:sldMkLst>
        <pc:spChg chg="mod">
          <ac:chgData name="Richard Ball" userId="S::richard.ball@sthelens.london::c2c6c2dd-6ddc-437e-8cdd-d7a74390accc" providerId="AD" clId="Web-{C967FE42-F785-B16B-1801-04245573DB5B}" dt="2021-09-09T10:17:13.494" v="43" actId="20577"/>
          <ac:spMkLst>
            <pc:docMk/>
            <pc:sldMk cId="1291955322" sldId="259"/>
            <ac:spMk id="4" creationId="{AD47F45A-4E53-4AC4-AEDD-0B77BEF52B2C}"/>
          </ac:spMkLst>
        </pc:spChg>
        <pc:picChg chg="del">
          <ac:chgData name="Richard Ball" userId="S::richard.ball@sthelens.london::c2c6c2dd-6ddc-437e-8cdd-d7a74390accc" providerId="AD" clId="Web-{C967FE42-F785-B16B-1801-04245573DB5B}" dt="2021-09-09T10:12:32.972" v="4"/>
          <ac:picMkLst>
            <pc:docMk/>
            <pc:sldMk cId="1291955322" sldId="259"/>
            <ac:picMk id="3076" creationId="{AEA81911-923C-4EF8-936E-641CFAD51168}"/>
          </ac:picMkLst>
        </pc:picChg>
      </pc:sldChg>
      <pc:sldChg chg="modSp">
        <pc:chgData name="Richard Ball" userId="S::richard.ball@sthelens.london::c2c6c2dd-6ddc-437e-8cdd-d7a74390accc" providerId="AD" clId="Web-{C967FE42-F785-B16B-1801-04245573DB5B}" dt="2021-09-09T10:18:37.137" v="55" actId="20577"/>
        <pc:sldMkLst>
          <pc:docMk/>
          <pc:sldMk cId="1552387382" sldId="347"/>
        </pc:sldMkLst>
        <pc:spChg chg="mod">
          <ac:chgData name="Richard Ball" userId="S::richard.ball@sthelens.london::c2c6c2dd-6ddc-437e-8cdd-d7a74390accc" providerId="AD" clId="Web-{C967FE42-F785-B16B-1801-04245573DB5B}" dt="2021-09-09T10:18:37.137" v="55" actId="20577"/>
          <ac:spMkLst>
            <pc:docMk/>
            <pc:sldMk cId="1552387382" sldId="347"/>
            <ac:spMk id="4" creationId="{AD47F45A-4E53-4AC4-AEDD-0B77BEF52B2C}"/>
          </ac:spMkLst>
        </pc:spChg>
      </pc:sldChg>
      <pc:sldChg chg="modSp">
        <pc:chgData name="Richard Ball" userId="S::richard.ball@sthelens.london::c2c6c2dd-6ddc-437e-8cdd-d7a74390accc" providerId="AD" clId="Web-{C967FE42-F785-B16B-1801-04245573DB5B}" dt="2021-09-09T10:20:06.764" v="63" actId="20577"/>
        <pc:sldMkLst>
          <pc:docMk/>
          <pc:sldMk cId="3412723560" sldId="348"/>
        </pc:sldMkLst>
        <pc:spChg chg="mod">
          <ac:chgData name="Richard Ball" userId="S::richard.ball@sthelens.london::c2c6c2dd-6ddc-437e-8cdd-d7a74390accc" providerId="AD" clId="Web-{C967FE42-F785-B16B-1801-04245573DB5B}" dt="2021-09-09T10:20:06.764" v="63" actId="20577"/>
          <ac:spMkLst>
            <pc:docMk/>
            <pc:sldMk cId="3412723560" sldId="348"/>
            <ac:spMk id="4" creationId="{AD47F45A-4E53-4AC4-AEDD-0B77BEF52B2C}"/>
          </ac:spMkLst>
        </pc:spChg>
      </pc:sldChg>
      <pc:sldChg chg="modSp new del">
        <pc:chgData name="Richard Ball" userId="S::richard.ball@sthelens.london::c2c6c2dd-6ddc-437e-8cdd-d7a74390accc" providerId="AD" clId="Web-{C967FE42-F785-B16B-1801-04245573DB5B}" dt="2021-09-09T10:20:59.140" v="72"/>
        <pc:sldMkLst>
          <pc:docMk/>
          <pc:sldMk cId="1322321416" sldId="356"/>
        </pc:sldMkLst>
        <pc:spChg chg="mod">
          <ac:chgData name="Richard Ball" userId="S::richard.ball@sthelens.london::c2c6c2dd-6ddc-437e-8cdd-d7a74390accc" providerId="AD" clId="Web-{C967FE42-F785-B16B-1801-04245573DB5B}" dt="2021-09-09T10:20:58.750" v="71" actId="20577"/>
          <ac:spMkLst>
            <pc:docMk/>
            <pc:sldMk cId="1322321416" sldId="356"/>
            <ac:spMk id="2" creationId="{897FD0DF-98F9-43BA-9548-6A1EFB58F324}"/>
          </ac:spMkLst>
        </pc:spChg>
      </pc:sldChg>
      <pc:sldChg chg="modSp add ord">
        <pc:chgData name="Richard Ball" userId="S::richard.ball@sthelens.london::c2c6c2dd-6ddc-437e-8cdd-d7a74390accc" providerId="AD" clId="Web-{C967FE42-F785-B16B-1801-04245573DB5B}" dt="2021-09-09T10:20:07.327" v="64"/>
        <pc:sldMkLst>
          <pc:docMk/>
          <pc:sldMk cId="1851669971" sldId="357"/>
        </pc:sldMkLst>
        <pc:graphicFrameChg chg="modGraphic">
          <ac:chgData name="Richard Ball" userId="S::richard.ball@sthelens.london::c2c6c2dd-6ddc-437e-8cdd-d7a74390accc" providerId="AD" clId="Web-{C967FE42-F785-B16B-1801-04245573DB5B}" dt="2021-09-09T10:12:21.831" v="3"/>
          <ac:graphicFrameMkLst>
            <pc:docMk/>
            <pc:sldMk cId="1851669971" sldId="357"/>
            <ac:graphicFrameMk id="2" creationId="{00000000-0000-0000-0000-000000000000}"/>
          </ac:graphicFrameMkLst>
        </pc:graphicFrameChg>
      </pc:sldChg>
      <pc:sldChg chg="addSp delSp modSp new">
        <pc:chgData name="Richard Ball" userId="S::richard.ball@sthelens.london::c2c6c2dd-6ddc-437e-8cdd-d7a74390accc" providerId="AD" clId="Web-{C967FE42-F785-B16B-1801-04245573DB5B}" dt="2021-09-09T10:29:20.574" v="289" actId="14100"/>
        <pc:sldMkLst>
          <pc:docMk/>
          <pc:sldMk cId="4221035813" sldId="358"/>
        </pc:sldMkLst>
        <pc:spChg chg="add del mod">
          <ac:chgData name="Richard Ball" userId="S::richard.ball@sthelens.london::c2c6c2dd-6ddc-437e-8cdd-d7a74390accc" providerId="AD" clId="Web-{C967FE42-F785-B16B-1801-04245573DB5B}" dt="2021-09-09T10:25:04.037" v="133"/>
          <ac:spMkLst>
            <pc:docMk/>
            <pc:sldMk cId="4221035813" sldId="358"/>
            <ac:spMk id="7" creationId="{F453743C-1F6C-4156-85DD-2C3AA443E889}"/>
          </ac:spMkLst>
        </pc:spChg>
        <pc:spChg chg="add mod">
          <ac:chgData name="Richard Ball" userId="S::richard.ball@sthelens.london::c2c6c2dd-6ddc-437e-8cdd-d7a74390accc" providerId="AD" clId="Web-{C967FE42-F785-B16B-1801-04245573DB5B}" dt="2021-09-09T10:26:58.524" v="199" actId="14100"/>
          <ac:spMkLst>
            <pc:docMk/>
            <pc:sldMk cId="4221035813" sldId="358"/>
            <ac:spMk id="8" creationId="{FD5A7FA4-C0B9-4836-ACC6-797B1F3EB3B9}"/>
          </ac:spMkLst>
        </pc:spChg>
        <pc:spChg chg="add mod">
          <ac:chgData name="Richard Ball" userId="S::richard.ball@sthelens.london::c2c6c2dd-6ddc-437e-8cdd-d7a74390accc" providerId="AD" clId="Web-{C967FE42-F785-B16B-1801-04245573DB5B}" dt="2021-09-09T10:27:24.509" v="228" actId="1076"/>
          <ac:spMkLst>
            <pc:docMk/>
            <pc:sldMk cId="4221035813" sldId="358"/>
            <ac:spMk id="9" creationId="{EC61548E-8B50-4BCD-B77B-13194A46F884}"/>
          </ac:spMkLst>
        </pc:spChg>
        <pc:spChg chg="add mod">
          <ac:chgData name="Richard Ball" userId="S::richard.ball@sthelens.london::c2c6c2dd-6ddc-437e-8cdd-d7a74390accc" providerId="AD" clId="Web-{C967FE42-F785-B16B-1801-04245573DB5B}" dt="2021-09-09T10:29:20.574" v="289" actId="14100"/>
          <ac:spMkLst>
            <pc:docMk/>
            <pc:sldMk cId="4221035813" sldId="358"/>
            <ac:spMk id="10" creationId="{0F90B753-4EE9-4F69-8EB6-0DF500296AAF}"/>
          </ac:spMkLst>
        </pc:spChg>
        <pc:graphicFrameChg chg="add del mod modGraphic">
          <ac:chgData name="Richard Ball" userId="S::richard.ball@sthelens.london::c2c6c2dd-6ddc-437e-8cdd-d7a74390accc" providerId="AD" clId="Web-{C967FE42-F785-B16B-1801-04245573DB5B}" dt="2021-09-09T10:23:10.659" v="88"/>
          <ac:graphicFrameMkLst>
            <pc:docMk/>
            <pc:sldMk cId="4221035813" sldId="358"/>
            <ac:graphicFrameMk id="3" creationId="{3FA70098-B7EF-4441-B8A5-5CE75FC5CC29}"/>
          </ac:graphicFrameMkLst>
        </pc:graphicFrameChg>
        <pc:graphicFrameChg chg="add del mod modGraphic">
          <ac:chgData name="Richard Ball" userId="S::richard.ball@sthelens.london::c2c6c2dd-6ddc-437e-8cdd-d7a74390accc" providerId="AD" clId="Web-{C967FE42-F785-B16B-1801-04245573DB5B}" dt="2021-09-09T10:24:01.535" v="103" actId="1076"/>
          <ac:graphicFrameMkLst>
            <pc:docMk/>
            <pc:sldMk cId="4221035813" sldId="358"/>
            <ac:graphicFrameMk id="6" creationId="{ACA13D6F-CB05-48E0-9ABD-5B170F37F739}"/>
          </ac:graphicFrameMkLst>
        </pc:graphicFrameChg>
        <pc:picChg chg="add mod modCrop">
          <ac:chgData name="Richard Ball" userId="S::richard.ball@sthelens.london::c2c6c2dd-6ddc-437e-8cdd-d7a74390accc" providerId="AD" clId="Web-{C967FE42-F785-B16B-1801-04245573DB5B}" dt="2021-09-09T10:25:09.146" v="134" actId="1076"/>
          <ac:picMkLst>
            <pc:docMk/>
            <pc:sldMk cId="4221035813" sldId="358"/>
            <ac:picMk id="4" creationId="{3611109D-2EDA-40B2-8300-A8B4F6235095}"/>
          </ac:picMkLst>
        </pc:picChg>
      </pc:sldChg>
      <pc:sldMasterChg chg="add addSldLayout">
        <pc:chgData name="Richard Ball" userId="S::richard.ball@sthelens.london::c2c6c2dd-6ddc-437e-8cdd-d7a74390accc" providerId="AD" clId="Web-{C967FE42-F785-B16B-1801-04245573DB5B}" dt="2021-09-09T10:11:58.878" v="1"/>
        <pc:sldMasterMkLst>
          <pc:docMk/>
          <pc:sldMasterMk cId="0" sldId="2147483672"/>
        </pc:sldMasterMkLst>
        <pc:sldLayoutChg chg="add">
          <pc:chgData name="Richard Ball" userId="S::richard.ball@sthelens.london::c2c6c2dd-6ddc-437e-8cdd-d7a74390accc" providerId="AD" clId="Web-{C967FE42-F785-B16B-1801-04245573DB5B}" dt="2021-09-09T10:11:58.878" v="1"/>
          <pc:sldLayoutMkLst>
            <pc:docMk/>
            <pc:sldMasterMk cId="0" sldId="2147483672"/>
            <pc:sldLayoutMk cId="0" sldId="2147483668"/>
          </pc:sldLayoutMkLst>
        </pc:sldLayoutChg>
        <pc:sldLayoutChg chg="add">
          <pc:chgData name="Richard Ball" userId="S::richard.ball@sthelens.london::c2c6c2dd-6ddc-437e-8cdd-d7a74390accc" providerId="AD" clId="Web-{C967FE42-F785-B16B-1801-04245573DB5B}" dt="2021-09-09T10:11:58.878" v="1"/>
          <pc:sldLayoutMkLst>
            <pc:docMk/>
            <pc:sldMasterMk cId="0" sldId="2147483672"/>
            <pc:sldLayoutMk cId="0" sldId="2147483669"/>
          </pc:sldLayoutMkLst>
        </pc:sldLayoutChg>
        <pc:sldLayoutChg chg="add">
          <pc:chgData name="Richard Ball" userId="S::richard.ball@sthelens.london::c2c6c2dd-6ddc-437e-8cdd-d7a74390accc" providerId="AD" clId="Web-{C967FE42-F785-B16B-1801-04245573DB5B}" dt="2021-09-09T10:11:58.878" v="1"/>
          <pc:sldLayoutMkLst>
            <pc:docMk/>
            <pc:sldMasterMk cId="0" sldId="2147483672"/>
            <pc:sldLayoutMk cId="0" sldId="2147483670"/>
          </pc:sldLayoutMkLst>
        </pc:sldLayoutChg>
        <pc:sldLayoutChg chg="add">
          <pc:chgData name="Richard Ball" userId="S::richard.ball@sthelens.london::c2c6c2dd-6ddc-437e-8cdd-d7a74390accc" providerId="AD" clId="Web-{C967FE42-F785-B16B-1801-04245573DB5B}" dt="2021-09-09T10:11:58.878" v="1"/>
          <pc:sldLayoutMkLst>
            <pc:docMk/>
            <pc:sldMasterMk cId="0" sldId="2147483672"/>
            <pc:sldLayoutMk cId="0" sldId="2147483671"/>
          </pc:sldLayoutMkLst>
        </pc:sldLayoutChg>
        <pc:sldLayoutChg chg="add">
          <pc:chgData name="Richard Ball" userId="S::richard.ball@sthelens.london::c2c6c2dd-6ddc-437e-8cdd-d7a74390accc" providerId="AD" clId="Web-{C967FE42-F785-B16B-1801-04245573DB5B}" dt="2021-09-09T10:11:58.878" v="1"/>
          <pc:sldLayoutMkLst>
            <pc:docMk/>
            <pc:sldMasterMk cId="0" sldId="2147483672"/>
            <pc:sldLayoutMk cId="0" sldId="2147483673"/>
          </pc:sldLayoutMkLst>
        </pc:sldLayoutChg>
        <pc:sldLayoutChg chg="add">
          <pc:chgData name="Richard Ball" userId="S::richard.ball@sthelens.london::c2c6c2dd-6ddc-437e-8cdd-d7a74390accc" providerId="AD" clId="Web-{C967FE42-F785-B16B-1801-04245573DB5B}" dt="2021-09-09T10:11:58.878" v="1"/>
          <pc:sldLayoutMkLst>
            <pc:docMk/>
            <pc:sldMasterMk cId="0" sldId="2147483672"/>
            <pc:sldLayoutMk cId="0" sldId="2147483674"/>
          </pc:sldLayoutMkLst>
        </pc:sldLayoutChg>
        <pc:sldLayoutChg chg="add">
          <pc:chgData name="Richard Ball" userId="S::richard.ball@sthelens.london::c2c6c2dd-6ddc-437e-8cdd-d7a74390accc" providerId="AD" clId="Web-{C967FE42-F785-B16B-1801-04245573DB5B}" dt="2021-09-09T10:11:58.878" v="1"/>
          <pc:sldLayoutMkLst>
            <pc:docMk/>
            <pc:sldMasterMk cId="0" sldId="2147483672"/>
            <pc:sldLayoutMk cId="0" sldId="2147483675"/>
          </pc:sldLayoutMkLst>
        </pc:sldLayoutChg>
        <pc:sldLayoutChg chg="add">
          <pc:chgData name="Richard Ball" userId="S::richard.ball@sthelens.london::c2c6c2dd-6ddc-437e-8cdd-d7a74390accc" providerId="AD" clId="Web-{C967FE42-F785-B16B-1801-04245573DB5B}" dt="2021-09-09T10:11:58.878" v="1"/>
          <pc:sldLayoutMkLst>
            <pc:docMk/>
            <pc:sldMasterMk cId="0" sldId="2147483672"/>
            <pc:sldLayoutMk cId="0" sldId="2147483676"/>
          </pc:sldLayoutMkLst>
        </pc:sldLayoutChg>
        <pc:sldLayoutChg chg="add">
          <pc:chgData name="Richard Ball" userId="S::richard.ball@sthelens.london::c2c6c2dd-6ddc-437e-8cdd-d7a74390accc" providerId="AD" clId="Web-{C967FE42-F785-B16B-1801-04245573DB5B}" dt="2021-09-09T10:11:58.878" v="1"/>
          <pc:sldLayoutMkLst>
            <pc:docMk/>
            <pc:sldMasterMk cId="0" sldId="2147483672"/>
            <pc:sldLayoutMk cId="0" sldId="2147483692"/>
          </pc:sldLayoutMkLst>
        </pc:sldLayoutChg>
        <pc:sldLayoutChg chg="add">
          <pc:chgData name="Richard Ball" userId="S::richard.ball@sthelens.london::c2c6c2dd-6ddc-437e-8cdd-d7a74390accc" providerId="AD" clId="Web-{C967FE42-F785-B16B-1801-04245573DB5B}" dt="2021-09-09T10:11:58.878" v="1"/>
          <pc:sldLayoutMkLst>
            <pc:docMk/>
            <pc:sldMasterMk cId="0" sldId="2147483672"/>
            <pc:sldLayoutMk cId="0" sldId="2147483693"/>
          </pc:sldLayoutMkLst>
        </pc:sldLayoutChg>
        <pc:sldLayoutChg chg="add">
          <pc:chgData name="Richard Ball" userId="S::richard.ball@sthelens.london::c2c6c2dd-6ddc-437e-8cdd-d7a74390accc" providerId="AD" clId="Web-{C967FE42-F785-B16B-1801-04245573DB5B}" dt="2021-09-09T10:11:58.878" v="1"/>
          <pc:sldLayoutMkLst>
            <pc:docMk/>
            <pc:sldMasterMk cId="0" sldId="2147483672"/>
            <pc:sldLayoutMk cId="0" sldId="2147483694"/>
          </pc:sldLayoutMkLst>
        </pc:sldLayoutChg>
      </pc:sldMasterChg>
    </pc:docChg>
  </pc:docChgLst>
  <pc:docChgLst>
    <pc:chgData name="Richard Ball" userId="c2c6c2dd-6ddc-437e-8cdd-d7a74390accc" providerId="ADAL" clId="{9A857789-FB98-460E-9B6B-DBAEE62747D7}"/>
    <pc:docChg chg="undo redo custSel addSld delSld modSld sldOrd">
      <pc:chgData name="Richard Ball" userId="c2c6c2dd-6ddc-437e-8cdd-d7a74390accc" providerId="ADAL" clId="{9A857789-FB98-460E-9B6B-DBAEE62747D7}" dt="2023-09-18T09:16:44.444" v="362"/>
      <pc:docMkLst>
        <pc:docMk/>
      </pc:docMkLst>
      <pc:sldChg chg="mod modShow">
        <pc:chgData name="Richard Ball" userId="c2c6c2dd-6ddc-437e-8cdd-d7a74390accc" providerId="ADAL" clId="{9A857789-FB98-460E-9B6B-DBAEE62747D7}" dt="2023-09-15T12:32:11.698" v="1" actId="729"/>
        <pc:sldMkLst>
          <pc:docMk/>
          <pc:sldMk cId="2130982620" sldId="261"/>
        </pc:sldMkLst>
      </pc:sldChg>
      <pc:sldChg chg="modSp mod">
        <pc:chgData name="Richard Ball" userId="c2c6c2dd-6ddc-437e-8cdd-d7a74390accc" providerId="ADAL" clId="{9A857789-FB98-460E-9B6B-DBAEE62747D7}" dt="2023-09-18T06:48:36.764" v="297" actId="1076"/>
        <pc:sldMkLst>
          <pc:docMk/>
          <pc:sldMk cId="1404613983" sldId="278"/>
        </pc:sldMkLst>
        <pc:spChg chg="mod">
          <ac:chgData name="Richard Ball" userId="c2c6c2dd-6ddc-437e-8cdd-d7a74390accc" providerId="ADAL" clId="{9A857789-FB98-460E-9B6B-DBAEE62747D7}" dt="2023-09-18T06:48:36.764" v="297" actId="1076"/>
          <ac:spMkLst>
            <pc:docMk/>
            <pc:sldMk cId="1404613983" sldId="278"/>
            <ac:spMk id="6" creationId="{2B438799-2CEF-4822-95E1-B89C32E86CA0}"/>
          </ac:spMkLst>
        </pc:spChg>
      </pc:sldChg>
      <pc:sldChg chg="del">
        <pc:chgData name="Richard Ball" userId="c2c6c2dd-6ddc-437e-8cdd-d7a74390accc" providerId="ADAL" clId="{9A857789-FB98-460E-9B6B-DBAEE62747D7}" dt="2023-09-15T12:31:21.396" v="0" actId="47"/>
        <pc:sldMkLst>
          <pc:docMk/>
          <pc:sldMk cId="1615722582" sldId="346"/>
        </pc:sldMkLst>
      </pc:sldChg>
      <pc:sldChg chg="modNotesTx">
        <pc:chgData name="Richard Ball" userId="c2c6c2dd-6ddc-437e-8cdd-d7a74390accc" providerId="ADAL" clId="{9A857789-FB98-460E-9B6B-DBAEE62747D7}" dt="2023-09-15T12:43:16.602" v="272" actId="20577"/>
        <pc:sldMkLst>
          <pc:docMk/>
          <pc:sldMk cId="2654429428" sldId="350"/>
        </pc:sldMkLst>
      </pc:sldChg>
      <pc:sldChg chg="addSp modSp mod modAnim">
        <pc:chgData name="Richard Ball" userId="c2c6c2dd-6ddc-437e-8cdd-d7a74390accc" providerId="ADAL" clId="{9A857789-FB98-460E-9B6B-DBAEE62747D7}" dt="2023-09-18T09:16:44.444" v="362"/>
        <pc:sldMkLst>
          <pc:docMk/>
          <pc:sldMk cId="3254437206" sldId="352"/>
        </pc:sldMkLst>
        <pc:spChg chg="add mod replST">
          <ac:chgData name="Richard Ball" userId="c2c6c2dd-6ddc-437e-8cdd-d7a74390accc" providerId="ADAL" clId="{9A857789-FB98-460E-9B6B-DBAEE62747D7}" dt="2023-09-18T09:16:44.444" v="362"/>
          <ac:spMkLst>
            <pc:docMk/>
            <pc:sldMk cId="3254437206" sldId="352"/>
            <ac:spMk id="8" creationId="{DE5B4BF2-6EB9-8ACE-121C-C32BC73B993D}"/>
          </ac:spMkLst>
        </pc:spChg>
        <pc:cxnChg chg="add mod">
          <ac:chgData name="Richard Ball" userId="c2c6c2dd-6ddc-437e-8cdd-d7a74390accc" providerId="ADAL" clId="{9A857789-FB98-460E-9B6B-DBAEE62747D7}" dt="2023-09-18T09:12:50.410" v="350" actId="1582"/>
          <ac:cxnSpMkLst>
            <pc:docMk/>
            <pc:sldMk cId="3254437206" sldId="352"/>
            <ac:cxnSpMk id="3" creationId="{EFC1C9BF-70F8-4F1F-BE85-7CA0FF294218}"/>
          </ac:cxnSpMkLst>
        </pc:cxnChg>
        <pc:cxnChg chg="add mod">
          <ac:chgData name="Richard Ball" userId="c2c6c2dd-6ddc-437e-8cdd-d7a74390accc" providerId="ADAL" clId="{9A857789-FB98-460E-9B6B-DBAEE62747D7}" dt="2023-09-18T09:12:58.847" v="353" actId="14100"/>
          <ac:cxnSpMkLst>
            <pc:docMk/>
            <pc:sldMk cId="3254437206" sldId="352"/>
            <ac:cxnSpMk id="6" creationId="{892DEA4B-ED25-E772-838E-A4F3D21797F9}"/>
          </ac:cxnSpMkLst>
        </pc:cxnChg>
      </pc:sldChg>
      <pc:sldChg chg="addSp delSp modSp mod modAnim">
        <pc:chgData name="Richard Ball" userId="c2c6c2dd-6ddc-437e-8cdd-d7a74390accc" providerId="ADAL" clId="{9A857789-FB98-460E-9B6B-DBAEE62747D7}" dt="2023-09-15T12:38:46.388" v="39" actId="13926"/>
        <pc:sldMkLst>
          <pc:docMk/>
          <pc:sldMk cId="3900812974" sldId="354"/>
        </pc:sldMkLst>
        <pc:spChg chg="mod">
          <ac:chgData name="Richard Ball" userId="c2c6c2dd-6ddc-437e-8cdd-d7a74390accc" providerId="ADAL" clId="{9A857789-FB98-460E-9B6B-DBAEE62747D7}" dt="2023-09-15T12:38:46.388" v="39" actId="13926"/>
          <ac:spMkLst>
            <pc:docMk/>
            <pc:sldMk cId="3900812974" sldId="354"/>
            <ac:spMk id="2" creationId="{2DF5406A-4873-43B8-93CC-E93DD40EF66E}"/>
          </ac:spMkLst>
        </pc:spChg>
        <pc:picChg chg="add del mod">
          <ac:chgData name="Richard Ball" userId="c2c6c2dd-6ddc-437e-8cdd-d7a74390accc" providerId="ADAL" clId="{9A857789-FB98-460E-9B6B-DBAEE62747D7}" dt="2023-09-15T12:38:39.334" v="32"/>
          <ac:picMkLst>
            <pc:docMk/>
            <pc:sldMk cId="3900812974" sldId="354"/>
            <ac:picMk id="1026" creationId="{23583561-A909-0A63-444C-14BB6C32FCC1}"/>
          </ac:picMkLst>
        </pc:picChg>
        <pc:picChg chg="add del">
          <ac:chgData name="Richard Ball" userId="c2c6c2dd-6ddc-437e-8cdd-d7a74390accc" providerId="ADAL" clId="{9A857789-FB98-460E-9B6B-DBAEE62747D7}" dt="2023-09-15T12:38:40.371" v="34" actId="478"/>
          <ac:picMkLst>
            <pc:docMk/>
            <pc:sldMk cId="3900812974" sldId="354"/>
            <ac:picMk id="4098" creationId="{C1F35207-2CC0-4F14-8E37-4371177BC986}"/>
          </ac:picMkLst>
        </pc:picChg>
        <pc:picChg chg="add del">
          <ac:chgData name="Richard Ball" userId="c2c6c2dd-6ddc-437e-8cdd-d7a74390accc" providerId="ADAL" clId="{9A857789-FB98-460E-9B6B-DBAEE62747D7}" dt="2023-09-15T12:38:39.477" v="33" actId="478"/>
          <ac:picMkLst>
            <pc:docMk/>
            <pc:sldMk cId="3900812974" sldId="354"/>
            <ac:picMk id="4102" creationId="{170ABA30-04FA-42DA-8FE6-815854A2BA23}"/>
          </ac:picMkLst>
        </pc:picChg>
      </pc:sldChg>
      <pc:sldChg chg="modSp mod">
        <pc:chgData name="Richard Ball" userId="c2c6c2dd-6ddc-437e-8cdd-d7a74390accc" providerId="ADAL" clId="{9A857789-FB98-460E-9B6B-DBAEE62747D7}" dt="2023-09-15T12:44:33.794" v="286" actId="20577"/>
        <pc:sldMkLst>
          <pc:docMk/>
          <pc:sldMk cId="1421846637" sldId="355"/>
        </pc:sldMkLst>
        <pc:spChg chg="mod">
          <ac:chgData name="Richard Ball" userId="c2c6c2dd-6ddc-437e-8cdd-d7a74390accc" providerId="ADAL" clId="{9A857789-FB98-460E-9B6B-DBAEE62747D7}" dt="2023-09-15T12:44:33.794" v="286" actId="20577"/>
          <ac:spMkLst>
            <pc:docMk/>
            <pc:sldMk cId="1421846637" sldId="355"/>
            <ac:spMk id="3" creationId="{70CA5F54-E4A1-4D70-ACE6-AC9A98CDAD96}"/>
          </ac:spMkLst>
        </pc:spChg>
      </pc:sldChg>
      <pc:sldChg chg="delSp modSp mod">
        <pc:chgData name="Richard Ball" userId="c2c6c2dd-6ddc-437e-8cdd-d7a74390accc" providerId="ADAL" clId="{9A857789-FB98-460E-9B6B-DBAEE62747D7}" dt="2023-09-18T07:47:20.837" v="339" actId="478"/>
        <pc:sldMkLst>
          <pc:docMk/>
          <pc:sldMk cId="1773414560" sldId="2217"/>
        </pc:sldMkLst>
        <pc:spChg chg="del mod">
          <ac:chgData name="Richard Ball" userId="c2c6c2dd-6ddc-437e-8cdd-d7a74390accc" providerId="ADAL" clId="{9A857789-FB98-460E-9B6B-DBAEE62747D7}" dt="2023-09-18T07:47:20.837" v="339" actId="478"/>
          <ac:spMkLst>
            <pc:docMk/>
            <pc:sldMk cId="1773414560" sldId="2217"/>
            <ac:spMk id="16" creationId="{CD58DEE2-C807-49F9-B55A-846F0F772F08}"/>
          </ac:spMkLst>
        </pc:spChg>
        <pc:picChg chg="mod">
          <ac:chgData name="Richard Ball" userId="c2c6c2dd-6ddc-437e-8cdd-d7a74390accc" providerId="ADAL" clId="{9A857789-FB98-460E-9B6B-DBAEE62747D7}" dt="2023-09-18T07:47:18.369" v="337" actId="1076"/>
          <ac:picMkLst>
            <pc:docMk/>
            <pc:sldMk cId="1773414560" sldId="2217"/>
            <ac:picMk id="7" creationId="{DB9A69E1-75C9-4312-9C1E-C1ECF625B81C}"/>
          </ac:picMkLst>
        </pc:picChg>
      </pc:sldChg>
      <pc:sldChg chg="modSp">
        <pc:chgData name="Richard Ball" userId="c2c6c2dd-6ddc-437e-8cdd-d7a74390accc" providerId="ADAL" clId="{9A857789-FB98-460E-9B6B-DBAEE62747D7}" dt="2023-09-15T12:46:30.647" v="296" actId="207"/>
        <pc:sldMkLst>
          <pc:docMk/>
          <pc:sldMk cId="3456539125" sldId="2258"/>
        </pc:sldMkLst>
        <pc:spChg chg="mod">
          <ac:chgData name="Richard Ball" userId="c2c6c2dd-6ddc-437e-8cdd-d7a74390accc" providerId="ADAL" clId="{9A857789-FB98-460E-9B6B-DBAEE62747D7}" dt="2023-09-15T12:46:30.647" v="296" actId="207"/>
          <ac:spMkLst>
            <pc:docMk/>
            <pc:sldMk cId="3456539125" sldId="2258"/>
            <ac:spMk id="2" creationId="{228E778B-998E-4EE6-87F3-EA71B2176BAC}"/>
          </ac:spMkLst>
        </pc:spChg>
        <pc:spChg chg="mod">
          <ac:chgData name="Richard Ball" userId="c2c6c2dd-6ddc-437e-8cdd-d7a74390accc" providerId="ADAL" clId="{9A857789-FB98-460E-9B6B-DBAEE62747D7}" dt="2023-09-15T12:46:25.141" v="287" actId="207"/>
          <ac:spMkLst>
            <pc:docMk/>
            <pc:sldMk cId="3456539125" sldId="2258"/>
            <ac:spMk id="3" creationId="{3425B9DC-5CE7-4C59-BC7A-0CFF72F97AA0}"/>
          </ac:spMkLst>
        </pc:spChg>
      </pc:sldChg>
      <pc:sldChg chg="addSp delSp modSp new mod ord modAnim modNotesTx">
        <pc:chgData name="Richard Ball" userId="c2c6c2dd-6ddc-437e-8cdd-d7a74390accc" providerId="ADAL" clId="{9A857789-FB98-460E-9B6B-DBAEE62747D7}" dt="2023-09-15T12:43:37.461" v="285" actId="20577"/>
        <pc:sldMkLst>
          <pc:docMk/>
          <pc:sldMk cId="3318464259" sldId="2268"/>
        </pc:sldMkLst>
        <pc:spChg chg="mod">
          <ac:chgData name="Richard Ball" userId="c2c6c2dd-6ddc-437e-8cdd-d7a74390accc" providerId="ADAL" clId="{9A857789-FB98-460E-9B6B-DBAEE62747D7}" dt="2023-09-15T12:43:37.461" v="285" actId="20577"/>
          <ac:spMkLst>
            <pc:docMk/>
            <pc:sldMk cId="3318464259" sldId="2268"/>
            <ac:spMk id="2" creationId="{C031FFD6-E0D0-5FE8-AEE0-B18B022F3F2C}"/>
          </ac:spMkLst>
        </pc:spChg>
        <pc:spChg chg="del mod">
          <ac:chgData name="Richard Ball" userId="c2c6c2dd-6ddc-437e-8cdd-d7a74390accc" providerId="ADAL" clId="{9A857789-FB98-460E-9B6B-DBAEE62747D7}" dt="2023-09-15T12:39:05.297" v="57" actId="478"/>
          <ac:spMkLst>
            <pc:docMk/>
            <pc:sldMk cId="3318464259" sldId="2268"/>
            <ac:spMk id="3" creationId="{CDE9F5F3-CDDF-C55E-39D7-F5975A9875EE}"/>
          </ac:spMkLst>
        </pc:spChg>
        <pc:spChg chg="add mod">
          <ac:chgData name="Richard Ball" userId="c2c6c2dd-6ddc-437e-8cdd-d7a74390accc" providerId="ADAL" clId="{9A857789-FB98-460E-9B6B-DBAEE62747D7}" dt="2023-09-15T12:41:48.633" v="106" actId="1076"/>
          <ac:spMkLst>
            <pc:docMk/>
            <pc:sldMk cId="3318464259" sldId="2268"/>
            <ac:spMk id="5" creationId="{572041C1-5113-2BBE-ECC8-500C01E0DC51}"/>
          </ac:spMkLst>
        </pc:spChg>
        <pc:picChg chg="add mod">
          <ac:chgData name="Richard Ball" userId="c2c6c2dd-6ddc-437e-8cdd-d7a74390accc" providerId="ADAL" clId="{9A857789-FB98-460E-9B6B-DBAEE62747D7}" dt="2023-09-15T12:40:06.863" v="73" actId="732"/>
          <ac:picMkLst>
            <pc:docMk/>
            <pc:sldMk cId="3318464259" sldId="2268"/>
            <ac:picMk id="2050" creationId="{DBA1AAD0-6920-9A87-0C2E-9E1345F4E06A}"/>
          </ac:picMkLst>
        </pc:picChg>
      </pc:sldChg>
      <pc:sldChg chg="delSp add mod delAnim modNotesTx">
        <pc:chgData name="Richard Ball" userId="c2c6c2dd-6ddc-437e-8cdd-d7a74390accc" providerId="ADAL" clId="{9A857789-FB98-460E-9B6B-DBAEE62747D7}" dt="2023-09-18T06:50:55.497" v="335" actId="5793"/>
        <pc:sldMkLst>
          <pc:docMk/>
          <pc:sldMk cId="3918461961" sldId="2269"/>
        </pc:sldMkLst>
        <pc:spChg chg="del">
          <ac:chgData name="Richard Ball" userId="c2c6c2dd-6ddc-437e-8cdd-d7a74390accc" providerId="ADAL" clId="{9A857789-FB98-460E-9B6B-DBAEE62747D7}" dt="2023-09-18T06:48:45.408" v="299" actId="478"/>
          <ac:spMkLst>
            <pc:docMk/>
            <pc:sldMk cId="3918461961" sldId="2269"/>
            <ac:spMk id="3" creationId="{19F55607-C387-4425-BE2A-9511058DAB90}"/>
          </ac:spMkLst>
        </pc:spChg>
        <pc:spChg chg="del">
          <ac:chgData name="Richard Ball" userId="c2c6c2dd-6ddc-437e-8cdd-d7a74390accc" providerId="ADAL" clId="{9A857789-FB98-460E-9B6B-DBAEE62747D7}" dt="2023-09-18T06:48:45.408" v="299" actId="478"/>
          <ac:spMkLst>
            <pc:docMk/>
            <pc:sldMk cId="3918461961" sldId="2269"/>
            <ac:spMk id="4" creationId="{DD58B38F-1B5E-4E18-8FBD-0343BCB8C062}"/>
          </ac:spMkLst>
        </pc:spChg>
        <pc:spChg chg="del">
          <ac:chgData name="Richard Ball" userId="c2c6c2dd-6ddc-437e-8cdd-d7a74390accc" providerId="ADAL" clId="{9A857789-FB98-460E-9B6B-DBAEE62747D7}" dt="2023-09-18T06:48:45.408" v="299" actId="478"/>
          <ac:spMkLst>
            <pc:docMk/>
            <pc:sldMk cId="3918461961" sldId="2269"/>
            <ac:spMk id="5" creationId="{7DD37BA8-8C5D-4C51-A6A6-B429270DC5CC}"/>
          </ac:spMkLst>
        </pc:spChg>
        <pc:spChg chg="del">
          <ac:chgData name="Richard Ball" userId="c2c6c2dd-6ddc-437e-8cdd-d7a74390accc" providerId="ADAL" clId="{9A857789-FB98-460E-9B6B-DBAEE62747D7}" dt="2023-09-18T06:48:45.408" v="299" actId="478"/>
          <ac:spMkLst>
            <pc:docMk/>
            <pc:sldMk cId="3918461961" sldId="2269"/>
            <ac:spMk id="6" creationId="{2B438799-2CEF-4822-95E1-B89C32E86CA0}"/>
          </ac:spMkLst>
        </pc:spChg>
        <pc:spChg chg="del">
          <ac:chgData name="Richard Ball" userId="c2c6c2dd-6ddc-437e-8cdd-d7a74390accc" providerId="ADAL" clId="{9A857789-FB98-460E-9B6B-DBAEE62747D7}" dt="2023-09-18T06:48:45.408" v="299" actId="478"/>
          <ac:spMkLst>
            <pc:docMk/>
            <pc:sldMk cId="3918461961" sldId="2269"/>
            <ac:spMk id="7" creationId="{F2E9D488-56A4-404F-9C4A-1D080E387C0E}"/>
          </ac:spMkLst>
        </pc:spChg>
        <pc:spChg chg="del">
          <ac:chgData name="Richard Ball" userId="c2c6c2dd-6ddc-437e-8cdd-d7a74390accc" providerId="ADAL" clId="{9A857789-FB98-460E-9B6B-DBAEE62747D7}" dt="2023-09-18T06:48:45.408" v="299" actId="478"/>
          <ac:spMkLst>
            <pc:docMk/>
            <pc:sldMk cId="3918461961" sldId="2269"/>
            <ac:spMk id="8" creationId="{AF40EF53-22B4-4578-B4A0-F5A76CCB7DAA}"/>
          </ac:spMkLst>
        </pc:spChg>
      </pc:sldChg>
      <pc:sldChg chg="addSp delSp modSp new mod ord">
        <pc:chgData name="Richard Ball" userId="c2c6c2dd-6ddc-437e-8cdd-d7a74390accc" providerId="ADAL" clId="{9A857789-FB98-460E-9B6B-DBAEE62747D7}" dt="2023-09-18T07:47:54.282" v="346" actId="14100"/>
        <pc:sldMkLst>
          <pc:docMk/>
          <pc:sldMk cId="1255056127" sldId="2270"/>
        </pc:sldMkLst>
        <pc:spChg chg="del">
          <ac:chgData name="Richard Ball" userId="c2c6c2dd-6ddc-437e-8cdd-d7a74390accc" providerId="ADAL" clId="{9A857789-FB98-460E-9B6B-DBAEE62747D7}" dt="2023-09-18T07:47:28.206" v="343" actId="478"/>
          <ac:spMkLst>
            <pc:docMk/>
            <pc:sldMk cId="1255056127" sldId="2270"/>
            <ac:spMk id="2" creationId="{1B805E98-45D6-FB07-B883-3589BD99A1D1}"/>
          </ac:spMkLst>
        </pc:spChg>
        <pc:spChg chg="del">
          <ac:chgData name="Richard Ball" userId="c2c6c2dd-6ddc-437e-8cdd-d7a74390accc" providerId="ADAL" clId="{9A857789-FB98-460E-9B6B-DBAEE62747D7}" dt="2023-09-18T07:47:28.206" v="343" actId="478"/>
          <ac:spMkLst>
            <pc:docMk/>
            <pc:sldMk cId="1255056127" sldId="2270"/>
            <ac:spMk id="3" creationId="{A0DB9433-5C30-15CE-8645-2DBE9A63D5B7}"/>
          </ac:spMkLst>
        </pc:spChg>
        <pc:picChg chg="add mod">
          <ac:chgData name="Richard Ball" userId="c2c6c2dd-6ddc-437e-8cdd-d7a74390accc" providerId="ADAL" clId="{9A857789-FB98-460E-9B6B-DBAEE62747D7}" dt="2023-09-18T07:47:54.282" v="346" actId="14100"/>
          <ac:picMkLst>
            <pc:docMk/>
            <pc:sldMk cId="1255056127" sldId="2270"/>
            <ac:picMk id="5" creationId="{4B279DF3-EB32-514C-8984-3702517BB528}"/>
          </ac:picMkLst>
        </pc:picChg>
      </pc:sldChg>
    </pc:docChg>
  </pc:docChgLst>
  <pc:docChgLst>
    <pc:chgData name="Richard Ball" userId="S::richard.ball@sthelens.london::c2c6c2dd-6ddc-437e-8cdd-d7a74390accc" providerId="AD" clId="Web-{EB75467C-1BF5-DB4D-748A-FE4BFB4330EB}"/>
    <pc:docChg chg="delSld">
      <pc:chgData name="Richard Ball" userId="S::richard.ball@sthelens.london::c2c6c2dd-6ddc-437e-8cdd-d7a74390accc" providerId="AD" clId="Web-{EB75467C-1BF5-DB4D-748A-FE4BFB4330EB}" dt="2022-09-19T10:30:19.983" v="0"/>
      <pc:docMkLst>
        <pc:docMk/>
      </pc:docMkLst>
      <pc:sldChg chg="del">
        <pc:chgData name="Richard Ball" userId="S::richard.ball@sthelens.london::c2c6c2dd-6ddc-437e-8cdd-d7a74390accc" providerId="AD" clId="Web-{EB75467C-1BF5-DB4D-748A-FE4BFB4330EB}" dt="2022-09-19T10:30:19.983" v="0"/>
        <pc:sldMkLst>
          <pc:docMk/>
          <pc:sldMk cId="3039925376" sldId="2233"/>
        </pc:sldMkLst>
      </pc:sldChg>
    </pc:docChg>
  </pc:docChgLst>
  <pc:docChgLst>
    <pc:chgData name="Richard Ball" userId="S::richard.ball@sthelens.london::c2c6c2dd-6ddc-437e-8cdd-d7a74390accc" providerId="AD" clId="Web-{6A22B2A9-3AAA-77A6-A61B-39FB996B2938}"/>
    <pc:docChg chg="modSld sldOrd">
      <pc:chgData name="Richard Ball" userId="S::richard.ball@sthelens.london::c2c6c2dd-6ddc-437e-8cdd-d7a74390accc" providerId="AD" clId="Web-{6A22B2A9-3AAA-77A6-A61B-39FB996B2938}" dt="2021-09-15T06:25:30.475" v="8"/>
      <pc:docMkLst>
        <pc:docMk/>
      </pc:docMkLst>
      <pc:sldChg chg="ord">
        <pc:chgData name="Richard Ball" userId="S::richard.ball@sthelens.london::c2c6c2dd-6ddc-437e-8cdd-d7a74390accc" providerId="AD" clId="Web-{6A22B2A9-3AAA-77A6-A61B-39FB996B2938}" dt="2021-09-15T06:25:05.334" v="5"/>
        <pc:sldMkLst>
          <pc:docMk/>
          <pc:sldMk cId="1404613983" sldId="278"/>
        </pc:sldMkLst>
      </pc:sldChg>
      <pc:sldChg chg="ord">
        <pc:chgData name="Richard Ball" userId="S::richard.ball@sthelens.london::c2c6c2dd-6ddc-437e-8cdd-d7a74390accc" providerId="AD" clId="Web-{6A22B2A9-3AAA-77A6-A61B-39FB996B2938}" dt="2021-09-15T06:25:30.475" v="8"/>
        <pc:sldMkLst>
          <pc:docMk/>
          <pc:sldMk cId="2043907586" sldId="2247"/>
        </pc:sldMkLst>
      </pc:sldChg>
      <pc:sldChg chg="ord">
        <pc:chgData name="Richard Ball" userId="S::richard.ball@sthelens.london::c2c6c2dd-6ddc-437e-8cdd-d7a74390accc" providerId="AD" clId="Web-{6A22B2A9-3AAA-77A6-A61B-39FB996B2938}" dt="2021-09-15T06:25:30.475" v="7"/>
        <pc:sldMkLst>
          <pc:docMk/>
          <pc:sldMk cId="949257366" sldId="2248"/>
        </pc:sldMkLst>
      </pc:sldChg>
      <pc:sldChg chg="ord">
        <pc:chgData name="Richard Ball" userId="S::richard.ball@sthelens.london::c2c6c2dd-6ddc-437e-8cdd-d7a74390accc" providerId="AD" clId="Web-{6A22B2A9-3AAA-77A6-A61B-39FB996B2938}" dt="2021-09-15T06:25:30.475" v="6"/>
        <pc:sldMkLst>
          <pc:docMk/>
          <pc:sldMk cId="3843073367" sldId="2249"/>
        </pc:sldMkLst>
      </pc:sldChg>
      <pc:sldChg chg="modSp">
        <pc:chgData name="Richard Ball" userId="S::richard.ball@sthelens.london::c2c6c2dd-6ddc-437e-8cdd-d7a74390accc" providerId="AD" clId="Web-{6A22B2A9-3AAA-77A6-A61B-39FB996B2938}" dt="2021-09-15T06:23:05.768" v="3" actId="14100"/>
        <pc:sldMkLst>
          <pc:docMk/>
          <pc:sldMk cId="2970103080" sldId="2250"/>
        </pc:sldMkLst>
        <pc:picChg chg="mod modCrop">
          <ac:chgData name="Richard Ball" userId="S::richard.ball@sthelens.london::c2c6c2dd-6ddc-437e-8cdd-d7a74390accc" providerId="AD" clId="Web-{6A22B2A9-3AAA-77A6-A61B-39FB996B2938}" dt="2021-09-15T06:23:05.768" v="3" actId="14100"/>
          <ac:picMkLst>
            <pc:docMk/>
            <pc:sldMk cId="2970103080" sldId="2250"/>
            <ac:picMk id="2" creationId="{F5801F53-A1D7-4003-989C-32B4147D0E2C}"/>
          </ac:picMkLst>
        </pc:picChg>
      </pc:sldChg>
    </pc:docChg>
  </pc:docChgLst>
  <pc:docChgLst>
    <pc:chgData name="Richard Ball" userId="S::richard.ball@sthelens.london::c2c6c2dd-6ddc-437e-8cdd-d7a74390accc" providerId="AD" clId="Web-{28411245-1535-0B6A-196F-D0FEDBE9B640}"/>
    <pc:docChg chg="modSld">
      <pc:chgData name="Richard Ball" userId="S::richard.ball@sthelens.london::c2c6c2dd-6ddc-437e-8cdd-d7a74390accc" providerId="AD" clId="Web-{28411245-1535-0B6A-196F-D0FEDBE9B640}" dt="2021-09-24T06:25:47.976" v="22" actId="20577"/>
      <pc:docMkLst>
        <pc:docMk/>
      </pc:docMkLst>
      <pc:sldChg chg="modSp">
        <pc:chgData name="Richard Ball" userId="S::richard.ball@sthelens.london::c2c6c2dd-6ddc-437e-8cdd-d7a74390accc" providerId="AD" clId="Web-{28411245-1535-0B6A-196F-D0FEDBE9B640}" dt="2021-09-24T06:25:47.976" v="22" actId="20577"/>
        <pc:sldMkLst>
          <pc:docMk/>
          <pc:sldMk cId="2965691200" sldId="2258"/>
        </pc:sldMkLst>
        <pc:spChg chg="mod">
          <ac:chgData name="Richard Ball" userId="S::richard.ball@sthelens.london::c2c6c2dd-6ddc-437e-8cdd-d7a74390accc" providerId="AD" clId="Web-{28411245-1535-0B6A-196F-D0FEDBE9B640}" dt="2021-09-24T06:23:37.754" v="10" actId="20577"/>
          <ac:spMkLst>
            <pc:docMk/>
            <pc:sldMk cId="2965691200" sldId="2258"/>
            <ac:spMk id="3" creationId="{3425B9DC-5CE7-4C59-BC7A-0CFF72F97AA0}"/>
          </ac:spMkLst>
        </pc:spChg>
        <pc:spChg chg="mod">
          <ac:chgData name="Richard Ball" userId="S::richard.ball@sthelens.london::c2c6c2dd-6ddc-437e-8cdd-d7a74390accc" providerId="AD" clId="Web-{28411245-1535-0B6A-196F-D0FEDBE9B640}" dt="2021-09-24T06:25:47.976" v="22" actId="20577"/>
          <ac:spMkLst>
            <pc:docMk/>
            <pc:sldMk cId="2965691200" sldId="2258"/>
            <ac:spMk id="10" creationId="{60926082-0E12-482B-9D12-243825DDFAE7}"/>
          </ac:spMkLst>
        </pc:spChg>
      </pc:sldChg>
    </pc:docChg>
  </pc:docChgLst>
  <pc:docChgLst>
    <pc:chgData name="Richard Ball" userId="S::richard.ball@sthelens.london::c2c6c2dd-6ddc-437e-8cdd-d7a74390accc" providerId="AD" clId="Web-{9130AD1C-5225-7397-443D-8437D66BE2F3}"/>
    <pc:docChg chg="delSld">
      <pc:chgData name="Richard Ball" userId="S::richard.ball@sthelens.london::c2c6c2dd-6ddc-437e-8cdd-d7a74390accc" providerId="AD" clId="Web-{9130AD1C-5225-7397-443D-8437D66BE2F3}" dt="2024-05-08T08:40:56.656" v="2"/>
      <pc:docMkLst>
        <pc:docMk/>
      </pc:docMkLst>
      <pc:sldChg chg="del">
        <pc:chgData name="Richard Ball" userId="S::richard.ball@sthelens.london::c2c6c2dd-6ddc-437e-8cdd-d7a74390accc" providerId="AD" clId="Web-{9130AD1C-5225-7397-443D-8437D66BE2F3}" dt="2024-05-08T08:40:56.656" v="2"/>
        <pc:sldMkLst>
          <pc:docMk/>
          <pc:sldMk cId="2028529218" sldId="2252"/>
        </pc:sldMkLst>
      </pc:sldChg>
      <pc:sldChg chg="del">
        <pc:chgData name="Richard Ball" userId="S::richard.ball@sthelens.london::c2c6c2dd-6ddc-437e-8cdd-d7a74390accc" providerId="AD" clId="Web-{9130AD1C-5225-7397-443D-8437D66BE2F3}" dt="2024-05-08T08:40:44.031" v="0"/>
        <pc:sldMkLst>
          <pc:docMk/>
          <pc:sldMk cId="3018274377" sldId="2253"/>
        </pc:sldMkLst>
      </pc:sldChg>
      <pc:sldChg chg="del">
        <pc:chgData name="Richard Ball" userId="S::richard.ball@sthelens.london::c2c6c2dd-6ddc-437e-8cdd-d7a74390accc" providerId="AD" clId="Web-{9130AD1C-5225-7397-443D-8437D66BE2F3}" dt="2024-05-08T08:40:46.187" v="1"/>
        <pc:sldMkLst>
          <pc:docMk/>
          <pc:sldMk cId="1255056127" sldId="22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355835-C2DD-408E-8FAB-79A44E16CD0B}" type="datetimeFigureOut">
              <a:rPr lang="en-GB"/>
              <a:t>22/07/2025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3EC1CA-A1FC-4F89-81AC-3E34849D05CD}" type="slidenum">
              <a:rPr lang="en-GB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019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B1005-4DFA-49A6-AC21-B0C30FD7FE0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944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B1005-4DFA-49A6-AC21-B0C30FD7FE0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16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BADB5-3675-4CCC-B6A0-AE043D14F24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347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Chitin – fungi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BADB5-3675-4CCC-B6A0-AE043D14F24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505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EC1CA-A1FC-4F89-81AC-3E34849D05C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849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1mm on the stage micrometer is equal to 21 division on the eyepiece graticule ……….. So what is 1 </a:t>
            </a:r>
            <a:r>
              <a:rPr lang="en-GB" dirty="0" err="1"/>
              <a:t>e.p.g</a:t>
            </a:r>
            <a:r>
              <a:rPr lang="en-GB" dirty="0"/>
              <a:t> division worth  1/21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EC1CA-A1FC-4F89-81AC-3E34849D05C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707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B1005-4DFA-49A6-AC21-B0C30FD7FE0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46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33CA58-6B75-4742-8C7F-89B0DC0FB1F3}" type="slidenum">
              <a:rPr lang="en-GB" smtClean="0"/>
              <a:pPr/>
              <a:t>39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0EC5B7BD-70DA-48C4-A4FB-C1C94559F932}" type="datetimeFigureOut">
              <a:rPr lang="en-GB" smtClean="0"/>
              <a:pPr/>
              <a:t>22/07/2025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8E29AF1E-C27A-4578-965C-207465C58DB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B7BD-70DA-48C4-A4FB-C1C94559F932}" type="datetimeFigureOut">
              <a:rPr lang="en-GB" smtClean="0"/>
              <a:pPr/>
              <a:t>22/07/2025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9AF1E-C27A-4578-965C-207465C58DB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B7BD-70DA-48C4-A4FB-C1C94559F932}" type="datetimeFigureOut">
              <a:rPr lang="en-GB" smtClean="0"/>
              <a:pPr/>
              <a:t>22/07/2025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9AF1E-C27A-4578-965C-207465C58DB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B3874-D52E-40EE-B170-8E6F383399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950730-1CC3-4CEB-AE76-56AD64BB6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A68E4-07CA-44F2-86F4-8F065ADB9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BB899-FEFA-44FF-BA78-1BA081622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416F3-5BBD-4111-9DD6-5099C275F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734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4E1D1-EC5F-4998-B16F-63EF6A261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A1B0F-876E-44E8-83EE-E6EA7B186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B6458-9FD3-46FB-A4A7-FD3277CCF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8212D-5144-4E11-865D-638553EE3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A4226-320B-4AB4-B315-02C7777F4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58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9FDD-20F6-4F75-AD27-1069B06BD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2B96E-2C26-449A-8796-B554AE576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95A1C6-7275-4A7B-B201-A827DF9F0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047AFF-3189-49A7-AF6C-43C166657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A9FB5-67E4-4663-953E-98D68EAEB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883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7CE6B-347F-4408-AE5F-826F77C65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14702-CD18-4C1B-B407-70E1067087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4C4C9-FC2B-4C10-9E54-5565240368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242AFB-7DB8-419C-B2E3-60415AC10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ACF0B4-651C-40B9-BB58-5CC4D6C52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19D60-34CA-4D55-B781-21C8C7151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44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05B94-138C-4C84-B2EC-5AAA967F5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7415CD-11E1-4376-908B-80D9DEDB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E1A0D4-DA29-4F7F-AD96-281F7EA4F3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C6208B-A61D-438F-B201-ADAE52C55C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804AB7-5F1E-4B92-B82C-0961B89A08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998C22-7728-496F-AC7D-5BC30F450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E251D5-4E62-442F-805B-795418A1B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AF101A-2A2F-44E7-872B-E1F81B46C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46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32718-6F53-4903-82FA-B2B7D8E18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8805C8-6DD1-4AA9-AECA-042360142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38234A-C06E-4644-857F-92370BAC1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8A994B-66F8-4D4E-B351-A28581DF7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33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E381DE-EE3F-417C-BEEF-1BC74A176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EF299-65B9-438D-B6E7-9355310FC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41895-950C-44BA-A983-76B739E58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319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67E7B-8944-4CB7-A486-8D2D678B9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85A3C-053B-4E21-87CE-D101803E2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EA4E1-1654-44F9-988A-3EF97D2FE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AE5461-E370-41F4-A33E-1B899A1B4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2B3E8B-FEEC-4B50-9209-5172406C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0A5A75-29EF-47BB-B1C5-F633A4D89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75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EC5B7BD-70DA-48C4-A4FB-C1C94559F932}" type="datetimeFigureOut">
              <a:rPr lang="en-GB" smtClean="0"/>
              <a:pPr/>
              <a:t>22/07/2025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E29AF1E-C27A-4578-965C-207465C58D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C8373-3FBE-447B-AE5C-016C7376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FAEF55-C856-44EF-BC79-FEAEBCF431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07BBC3-B6E1-4EA2-BE6F-F18EE5991E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AFF7EF-31E7-409B-ADD1-EFDE8F5A0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5441DC-C6B8-46BF-B2F5-4F5BF01C8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CD2764-ACED-4750-A41F-9ADDD9F5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07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489D1-44E7-45CB-B015-A95871E62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572709-8AF3-4924-8030-61F241237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216D4-05B4-4755-BEF0-4958250AC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94D7E-83B1-4A70-A52B-88844E77D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FDE14-C8CB-41FE-9547-EF121E614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65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EB6427-E58E-4E74-88E7-55A540AAA4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B07132-36D3-49CB-9AC2-ABDACEE2CC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E76CA-B9F0-4CCA-A826-4BFC06924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03AA-595E-4B74-987B-5CE9F74D9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DD3BC-F961-47E1-AF5F-B197D0A4D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200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0EC5B7BD-70DA-48C4-A4FB-C1C94559F932}" type="datetimeFigureOut">
              <a:rPr lang="en-GB" smtClean="0"/>
              <a:pPr/>
              <a:t>22/07/2025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8E29AF1E-C27A-4578-965C-207465C58DB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B7BD-70DA-48C4-A4FB-C1C94559F932}" type="datetimeFigureOut">
              <a:rPr lang="en-GB" smtClean="0"/>
              <a:pPr/>
              <a:t>22/07/2025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9AF1E-C27A-4578-965C-207465C58D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B7BD-70DA-48C4-A4FB-C1C94559F932}" type="datetimeFigureOut">
              <a:rPr lang="en-GB" smtClean="0"/>
              <a:pPr/>
              <a:t>22/07/2025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9AF1E-C27A-4578-965C-207465C58D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EC5B7BD-70DA-48C4-A4FB-C1C94559F932}" type="datetimeFigureOut">
              <a:rPr lang="en-GB" smtClean="0"/>
              <a:pPr/>
              <a:t>22/07/2025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E29AF1E-C27A-4578-965C-207465C58D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B7BD-70DA-48C4-A4FB-C1C94559F932}" type="datetimeFigureOut">
              <a:rPr lang="en-GB" smtClean="0"/>
              <a:pPr/>
              <a:t>22/07/2025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9AF1E-C27A-4578-965C-207465C58DB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EC5B7BD-70DA-48C4-A4FB-C1C94559F932}" type="datetimeFigureOut">
              <a:rPr lang="en-GB" smtClean="0"/>
              <a:pPr/>
              <a:t>22/07/2025</a:t>
            </a:fld>
            <a:endParaRPr lang="en-GB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E29AF1E-C27A-4578-965C-207465C58D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EC5B7BD-70DA-48C4-A4FB-C1C94559F932}" type="datetimeFigureOut">
              <a:rPr lang="en-GB" smtClean="0"/>
              <a:pPr/>
              <a:t>22/07/2025</a:t>
            </a:fld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E29AF1E-C27A-4578-965C-207465C58D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EC5B7BD-70DA-48C4-A4FB-C1C94559F932}" type="datetimeFigureOut">
              <a:rPr lang="en-GB" smtClean="0"/>
              <a:pPr/>
              <a:t>22/07/2025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E29AF1E-C27A-4578-965C-207465C58D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B36BABF-4C69-2E1A-DE4A-F42A428A27A5}"/>
              </a:ext>
            </a:extLst>
          </p:cNvPr>
          <p:cNvSpPr txBox="1">
            <a:spLocks/>
          </p:cNvSpPr>
          <p:nvPr userDrawn="1"/>
        </p:nvSpPr>
        <p:spPr>
          <a:xfrm>
            <a:off x="60113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386D37-46AA-B2A7-B5E8-E20794D2970D}"/>
              </a:ext>
            </a:extLst>
          </p:cNvPr>
          <p:cNvSpPr txBox="1"/>
          <p:nvPr userDrawn="1"/>
        </p:nvSpPr>
        <p:spPr>
          <a:xfrm>
            <a:off x="8610600" y="6627168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tx1"/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1ECF59-D275-3644-5FA0-A9DCF826D88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59" y="1465493"/>
            <a:ext cx="7695738" cy="3098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B8D0B0-05F7-037A-6FFB-17BD575F20C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255" y="136525"/>
            <a:ext cx="933411" cy="37579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92" r:id="rId5"/>
    <p:sldLayoutId id="2147483693" r:id="rId6"/>
    <p:sldLayoutId id="2147483694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DFB601-474A-4F3C-AAED-C128BE062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B9322-6A9C-4F7C-94ED-53EC83943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62F28-2156-410C-B683-A946E6E54B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99A48-8005-4F51-94A7-85B3E9B43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1C59-E263-428B-A9E2-D2CDF37C3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AEE69E2A-C4E0-EECB-A197-995E75198491}"/>
              </a:ext>
            </a:extLst>
          </p:cNvPr>
          <p:cNvSpPr txBox="1">
            <a:spLocks/>
          </p:cNvSpPr>
          <p:nvPr userDrawn="1"/>
        </p:nvSpPr>
        <p:spPr>
          <a:xfrm>
            <a:off x="60113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B99AB9-3DAB-1EB8-7FCE-A87E26816067}"/>
              </a:ext>
            </a:extLst>
          </p:cNvPr>
          <p:cNvSpPr txBox="1"/>
          <p:nvPr userDrawn="1"/>
        </p:nvSpPr>
        <p:spPr>
          <a:xfrm>
            <a:off x="8610600" y="6627168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tx1"/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6681BC-2E6B-7C19-5532-8919495C41A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59" y="1465493"/>
            <a:ext cx="7695738" cy="3098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655E84-BECA-5829-C2B7-FDCB4C07F1A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255" y="136525"/>
            <a:ext cx="933411" cy="3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55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0G7iyz4McM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3363C-85CE-7B41-8A44-49CD9A2E4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6" y="-165003"/>
            <a:ext cx="10515600" cy="966000"/>
          </a:xfrm>
        </p:spPr>
        <p:txBody>
          <a:bodyPr>
            <a:normAutofit/>
          </a:bodyPr>
          <a:lstStyle/>
          <a:p>
            <a:pPr algn="l"/>
            <a:r>
              <a:rPr lang="en-US" sz="4000" b="1" u="sng"/>
              <a:t>Knowledge retrieval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B0371-9D96-6C4A-A1E2-B0BECDB44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" y="727695"/>
            <a:ext cx="12088289" cy="11087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100">
                <a:solidFill>
                  <a:srgbClr val="00B050"/>
                </a:solidFill>
              </a:rPr>
              <a:t>Q1. Label the electron micrograph for the eukaryotic cell below (6 marks) </a:t>
            </a:r>
          </a:p>
          <a:p>
            <a:pPr marL="0" indent="0">
              <a:buNone/>
            </a:pPr>
            <a:endParaRPr lang="en-GB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baseline="3000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baseline="3000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60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260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A69E1-75C9-4312-9C1E-C1ECF625B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876" y="1996965"/>
            <a:ext cx="4181673" cy="418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14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5801F53-A1D7-4003-989C-32B4147D0E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4" t="9418" r="24267" b="9589"/>
          <a:stretch/>
        </p:blipFill>
        <p:spPr>
          <a:xfrm>
            <a:off x="318154" y="152961"/>
            <a:ext cx="10184204" cy="63981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009FAA-B59C-448B-BFA4-170652E05D1F}"/>
              </a:ext>
            </a:extLst>
          </p:cNvPr>
          <p:cNvSpPr/>
          <p:nvPr/>
        </p:nvSpPr>
        <p:spPr>
          <a:xfrm>
            <a:off x="591349" y="5168824"/>
            <a:ext cx="9713446" cy="133601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614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9F83D5C-1697-3279-DC11-A20ED8E44CDF}"/>
              </a:ext>
            </a:extLst>
          </p:cNvPr>
          <p:cNvSpPr txBox="1"/>
          <p:nvPr/>
        </p:nvSpPr>
        <p:spPr>
          <a:xfrm>
            <a:off x="908924" y="295275"/>
            <a:ext cx="8679955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Which of the following statements, A to D, about differential staining is not true?</a:t>
            </a:r>
          </a:p>
          <a:p>
            <a:endParaRPr lang="en-GB" dirty="0"/>
          </a:p>
          <a:p>
            <a:r>
              <a:rPr lang="en-GB" dirty="0"/>
              <a:t>A	Differential staining can distinguish between different organelles.</a:t>
            </a:r>
          </a:p>
          <a:p>
            <a:r>
              <a:rPr lang="en-GB" dirty="0"/>
              <a:t>B	Differential staining can distinguish between types of cell.</a:t>
            </a:r>
          </a:p>
          <a:p>
            <a:r>
              <a:rPr lang="en-GB" dirty="0"/>
              <a:t>C	Differential staining can distinguish between types of organism.</a:t>
            </a:r>
          </a:p>
          <a:p>
            <a:r>
              <a:rPr lang="en-GB" dirty="0"/>
              <a:t>D	Differential staining is a common feature of electron microscopy.</a:t>
            </a:r>
          </a:p>
          <a:p>
            <a:endParaRPr lang="en-GB" dirty="0"/>
          </a:p>
          <a:p>
            <a:r>
              <a:rPr lang="en-GB" dirty="0"/>
              <a:t>Your answer	………	[1]</a:t>
            </a:r>
          </a:p>
          <a:p>
            <a:endParaRPr lang="en-GB" dirty="0"/>
          </a:p>
          <a:p>
            <a:endParaRPr lang="en-GB" dirty="0"/>
          </a:p>
          <a:p>
            <a:pPr fontAlgn="t"/>
            <a:r>
              <a:rPr lang="en-GB" dirty="0">
                <a:effectLst/>
                <a:latin typeface="Source Sans Pro" panose="020B0503030403020204" pitchFamily="34" charset="0"/>
              </a:rPr>
              <a:t>Cells are usually stained before viewing under a light microscope.</a:t>
            </a:r>
            <a:br>
              <a:rPr lang="en-GB" dirty="0">
                <a:effectLst/>
                <a:latin typeface="Source Sans Pro" panose="020B0503030403020204" pitchFamily="34" charset="0"/>
              </a:rPr>
            </a:br>
            <a:br>
              <a:rPr lang="en-GB" dirty="0">
                <a:effectLst/>
                <a:latin typeface="Source Sans Pro" panose="020B0503030403020204" pitchFamily="34" charset="0"/>
              </a:rPr>
            </a:br>
            <a:r>
              <a:rPr lang="en-GB" dirty="0">
                <a:effectLst/>
                <a:latin typeface="Source Sans Pro" panose="020B0503030403020204" pitchFamily="34" charset="0"/>
              </a:rPr>
              <a:t>Explain why cells need to be stained [2]</a:t>
            </a:r>
          </a:p>
          <a:p>
            <a:pPr fontAlgn="t"/>
            <a:endParaRPr lang="en-GB" dirty="0">
              <a:effectLst/>
              <a:latin typeface="Source Sans Pro" panose="020B0503030403020204" pitchFamily="34" charset="0"/>
            </a:endParaRPr>
          </a:p>
          <a:p>
            <a:pPr fontAlgn="t"/>
            <a:r>
              <a:rPr lang="en-GB" dirty="0">
                <a:solidFill>
                  <a:srgbClr val="00B0F0"/>
                </a:solidFill>
                <a:effectLst/>
                <a:latin typeface="Source Sans Pro" panose="020B0503030403020204" pitchFamily="34" charset="0"/>
              </a:rPr>
              <a:t>To provide contrast </a:t>
            </a:r>
          </a:p>
          <a:p>
            <a:pPr fontAlgn="t"/>
            <a:endParaRPr lang="en-GB" dirty="0">
              <a:solidFill>
                <a:srgbClr val="00B0F0"/>
              </a:solidFill>
              <a:effectLst/>
              <a:latin typeface="Source Sans Pro" panose="020B0503030403020204" pitchFamily="34" charset="0"/>
            </a:endParaRPr>
          </a:p>
          <a:p>
            <a:pPr fontAlgn="t"/>
            <a:r>
              <a:rPr lang="en-GB" dirty="0">
                <a:solidFill>
                  <a:srgbClr val="00B0F0"/>
                </a:solidFill>
                <a:effectLst/>
                <a:latin typeface="Source Sans Pro" panose="020B0503030403020204" pitchFamily="34" charset="0"/>
              </a:rPr>
              <a:t>Making cells easily visible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62A0C9-CEF2-C1C2-AAA9-E98A1A5BEC47}"/>
              </a:ext>
            </a:extLst>
          </p:cNvPr>
          <p:cNvSpPr txBox="1"/>
          <p:nvPr/>
        </p:nvSpPr>
        <p:spPr>
          <a:xfrm>
            <a:off x="2439454" y="2140900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F0"/>
                </a:solidFill>
              </a:rPr>
              <a:t>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5C8BEF-E6DE-A08D-4265-9E19ACAC5B15}"/>
              </a:ext>
            </a:extLst>
          </p:cNvPr>
          <p:cNvSpPr txBox="1"/>
          <p:nvPr/>
        </p:nvSpPr>
        <p:spPr>
          <a:xfrm>
            <a:off x="8163894" y="985580"/>
            <a:ext cx="40281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rgbClr val="FF0000"/>
                </a:solidFill>
                <a:highlight>
                  <a:srgbClr val="FFFF00"/>
                </a:highlight>
                <a:latin typeface="Corbel" panose="020B0503020204020204" pitchFamily="34" charset="0"/>
              </a:rPr>
              <a:t>Electron microscopy does not use differential staining because electrons would pass through any stain</a:t>
            </a:r>
          </a:p>
          <a:p>
            <a:pPr algn="ctr"/>
            <a:endParaRPr lang="en-GB" i="1" dirty="0">
              <a:solidFill>
                <a:srgbClr val="FF0000"/>
              </a:solidFill>
              <a:highlight>
                <a:srgbClr val="FFFF00"/>
              </a:highlight>
              <a:latin typeface="Corbel" panose="020B0503020204020204" pitchFamily="34" charset="0"/>
            </a:endParaRPr>
          </a:p>
          <a:p>
            <a:pPr algn="ctr"/>
            <a:r>
              <a:rPr lang="en-GB" i="1" dirty="0">
                <a:solidFill>
                  <a:srgbClr val="FF0000"/>
                </a:solidFill>
                <a:highlight>
                  <a:srgbClr val="FFFF00"/>
                </a:highlight>
                <a:latin typeface="Corbel" panose="020B0503020204020204" pitchFamily="34" charset="0"/>
              </a:rPr>
              <a:t>Heavy metals are used during electron microscopy to observe biological tissue by absorbing/scattering electrons </a:t>
            </a:r>
          </a:p>
          <a:p>
            <a:r>
              <a:rPr lang="en-GB" sz="1600" i="1" dirty="0">
                <a:solidFill>
                  <a:srgbClr val="FF0000"/>
                </a:solidFill>
                <a:latin typeface="Corbel" panose="020B0503020204020204" pitchFamily="34" charset="0"/>
              </a:rPr>
              <a:t> </a:t>
            </a:r>
          </a:p>
          <a:p>
            <a:endParaRPr lang="en-GB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98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3BF36-C0D0-4B40-AD02-D6FAA9D044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Calibrating A Microscope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C7814-48E3-4190-A359-5058C10984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770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8CCDF-4940-4910-A7EF-66BF18333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17" y="62055"/>
            <a:ext cx="10377597" cy="1320800"/>
          </a:xfrm>
        </p:spPr>
        <p:txBody>
          <a:bodyPr/>
          <a:lstStyle/>
          <a:p>
            <a:r>
              <a:rPr lang="en-GB" dirty="0"/>
              <a:t>Has the </a:t>
            </a:r>
            <a:r>
              <a:rPr lang="en-GB" u="sng" dirty="0"/>
              <a:t>actual size</a:t>
            </a:r>
            <a:r>
              <a:rPr lang="en-GB" dirty="0"/>
              <a:t> of the cell changed?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AD45685A-3A82-4953-9058-6D1FA7A88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1" y="1224882"/>
            <a:ext cx="3198118" cy="319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ee the source image">
            <a:extLst>
              <a:ext uri="{FF2B5EF4-FFF2-40B4-BE49-F238E27FC236}">
                <a16:creationId xmlns:a16="http://schemas.microsoft.com/office/drawing/2014/main" id="{FFAFB48D-D6F9-48FE-85EB-90B840C37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367" y="1237202"/>
            <a:ext cx="3198118" cy="319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ee the source image">
            <a:extLst>
              <a:ext uri="{FF2B5EF4-FFF2-40B4-BE49-F238E27FC236}">
                <a16:creationId xmlns:a16="http://schemas.microsoft.com/office/drawing/2014/main" id="{D2D7F2AD-F6B6-48D1-834A-51B04ADFC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503" y="1237202"/>
            <a:ext cx="3198118" cy="319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556DDA-00E2-45CF-BBE6-840411CC3970}"/>
              </a:ext>
            </a:extLst>
          </p:cNvPr>
          <p:cNvSpPr txBox="1"/>
          <p:nvPr/>
        </p:nvSpPr>
        <p:spPr>
          <a:xfrm>
            <a:off x="1233578" y="4488706"/>
            <a:ext cx="596638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2000"/>
              <a:t>X40</a:t>
            </a:r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7A6AEA75-806F-43E6-B6D1-8634D3E78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3" t="7824" r="7147" b="1450"/>
          <a:stretch/>
        </p:blipFill>
        <p:spPr bwMode="auto">
          <a:xfrm>
            <a:off x="397428" y="2781505"/>
            <a:ext cx="276052" cy="25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F8BE3D-091E-4BBD-9872-2CDB49A4846C}"/>
              </a:ext>
            </a:extLst>
          </p:cNvPr>
          <p:cNvSpPr txBox="1"/>
          <p:nvPr/>
        </p:nvSpPr>
        <p:spPr>
          <a:xfrm>
            <a:off x="4557381" y="4488706"/>
            <a:ext cx="731290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2000"/>
              <a:t>X100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112B63-C9B6-4616-9F32-1AE0D3C2E93B}"/>
              </a:ext>
            </a:extLst>
          </p:cNvPr>
          <p:cNvSpPr txBox="1"/>
          <p:nvPr/>
        </p:nvSpPr>
        <p:spPr>
          <a:xfrm>
            <a:off x="7948509" y="4488706"/>
            <a:ext cx="731290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2000"/>
              <a:t>X400</a:t>
            </a:r>
          </a:p>
        </p:txBody>
      </p:sp>
      <p:pic>
        <p:nvPicPr>
          <p:cNvPr id="13" name="Picture 4" descr="See the source image">
            <a:extLst>
              <a:ext uri="{FF2B5EF4-FFF2-40B4-BE49-F238E27FC236}">
                <a16:creationId xmlns:a16="http://schemas.microsoft.com/office/drawing/2014/main" id="{15197C57-E734-41E7-930A-7F36BDAE7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3" t="7824" r="7147" b="1450"/>
          <a:stretch/>
        </p:blipFill>
        <p:spPr bwMode="auto">
          <a:xfrm>
            <a:off x="3641631" y="2731357"/>
            <a:ext cx="662072" cy="61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See the source image">
            <a:extLst>
              <a:ext uri="{FF2B5EF4-FFF2-40B4-BE49-F238E27FC236}">
                <a16:creationId xmlns:a16="http://schemas.microsoft.com/office/drawing/2014/main" id="{69557EF2-83E9-43FF-BEE8-1F0244AA8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3" t="7825" r="7147" b="57639"/>
          <a:stretch/>
        </p:blipFill>
        <p:spPr bwMode="auto">
          <a:xfrm>
            <a:off x="6909561" y="2731356"/>
            <a:ext cx="2519161" cy="88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2673B0-6B82-43B6-9BFD-86F3283E4721}"/>
              </a:ext>
            </a:extLst>
          </p:cNvPr>
          <p:cNvSpPr txBox="1"/>
          <p:nvPr/>
        </p:nvSpPr>
        <p:spPr>
          <a:xfrm>
            <a:off x="1067713" y="5004793"/>
            <a:ext cx="8690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rgbClr val="0070C0"/>
                </a:solidFill>
              </a:rPr>
              <a:t>No, the image size has changed. So how do you use the scale to determine the actual size at different magnifications?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DB30E6-E0BE-43A1-A7C9-CEB138F45FA6}"/>
              </a:ext>
            </a:extLst>
          </p:cNvPr>
          <p:cNvSpPr txBox="1"/>
          <p:nvPr/>
        </p:nvSpPr>
        <p:spPr>
          <a:xfrm>
            <a:off x="3725459" y="6028469"/>
            <a:ext cx="2632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>
                <a:solidFill>
                  <a:srgbClr val="FF0000"/>
                </a:solidFill>
              </a:rPr>
              <a:t>Calibration!</a:t>
            </a:r>
          </a:p>
        </p:txBody>
      </p:sp>
    </p:spTree>
    <p:extLst>
      <p:ext uri="{BB962C8B-B14F-4D97-AF65-F5344CB8AC3E}">
        <p14:creationId xmlns:p14="http://schemas.microsoft.com/office/powerpoint/2010/main" val="22098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F6AC5-700E-4F38-8C75-6976C7470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03" y="265183"/>
            <a:ext cx="10515600" cy="1325563"/>
          </a:xfrm>
        </p:spPr>
        <p:txBody>
          <a:bodyPr/>
          <a:lstStyle/>
          <a:p>
            <a:r>
              <a:rPr lang="en-US" dirty="0"/>
              <a:t>Why is calibration important?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9662B-0430-47FD-82AC-6CFB77C56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325" y="1590746"/>
            <a:ext cx="10715329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You need to be able to measure the </a:t>
            </a:r>
            <a:r>
              <a:rPr lang="en-US" sz="2400" b="1" dirty="0"/>
              <a:t>image size</a:t>
            </a:r>
            <a:r>
              <a:rPr lang="en-US" sz="2400" dirty="0"/>
              <a:t> of what you are looking at so that you can calculate the </a:t>
            </a:r>
            <a:r>
              <a:rPr lang="en-US" sz="2400" b="1" dirty="0"/>
              <a:t>actual size</a:t>
            </a:r>
            <a:r>
              <a:rPr lang="en-US" sz="2400" dirty="0"/>
              <a:t> of the object.</a:t>
            </a:r>
          </a:p>
          <a:p>
            <a:pPr marL="0" indent="0">
              <a:buNone/>
            </a:pPr>
            <a:r>
              <a:rPr lang="en-US" sz="2400" dirty="0"/>
              <a:t>This is easy if it’s a printed photo, but not so easy looking down a microscope.</a:t>
            </a:r>
          </a:p>
          <a:p>
            <a:pPr marL="0" indent="0">
              <a:buNone/>
            </a:pPr>
            <a:r>
              <a:rPr lang="en-US" sz="2400" dirty="0"/>
              <a:t>Obviously, the magnification will change the image size.</a:t>
            </a:r>
          </a:p>
          <a:p>
            <a:pPr marL="0" indent="0">
              <a:buNone/>
            </a:pPr>
            <a:r>
              <a:rPr lang="en-US" sz="2400" dirty="0"/>
              <a:t>Equipment required to calculate the actual size: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Eye piece graticule </a:t>
            </a:r>
            <a:r>
              <a:rPr lang="en-US" sz="2400" dirty="0"/>
              <a:t>- inside the eye piece lens (tiny ruler, arbitrary units)</a:t>
            </a:r>
          </a:p>
          <a:p>
            <a:pPr marL="0" indent="0">
              <a:buNone/>
            </a:pPr>
            <a:r>
              <a:rPr lang="en-US" sz="2400" b="1" dirty="0"/>
              <a:t>Stage micrometer – </a:t>
            </a:r>
            <a:r>
              <a:rPr lang="en-US" sz="2400" dirty="0"/>
              <a:t>A ruler mounted on a slide </a:t>
            </a:r>
            <a:endParaRPr lang="en-GB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8C4A76-4B23-44F1-9E81-66F2C8344A40}"/>
              </a:ext>
            </a:extLst>
          </p:cNvPr>
          <p:cNvSpPr/>
          <p:nvPr/>
        </p:nvSpPr>
        <p:spPr>
          <a:xfrm>
            <a:off x="597404" y="4018980"/>
            <a:ext cx="9713446" cy="133601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0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8E32CA-3007-4834-ADD4-3E1CB2719F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6961" y="114477"/>
            <a:ext cx="5735400" cy="662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82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21FB6-00CE-4517-8B91-4C66289D6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988" y="287985"/>
            <a:ext cx="7716529" cy="48534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The eyepiece graticule is divided in 100 small units. They are arbitrary units (no value).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 stage </a:t>
            </a:r>
            <a:r>
              <a:rPr lang="en-GB" dirty="0" err="1"/>
              <a:t>micrometer</a:t>
            </a:r>
            <a:r>
              <a:rPr lang="en-GB" dirty="0"/>
              <a:t> is exactly 1cm / 10mm in length. It also has 100 small divisions each worth 0.1mm</a:t>
            </a:r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C1F35207-2CC0-4F14-8E37-4371177BC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35" y="1078334"/>
            <a:ext cx="3077203" cy="244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ee the source image">
            <a:extLst>
              <a:ext uri="{FF2B5EF4-FFF2-40B4-BE49-F238E27FC236}">
                <a16:creationId xmlns:a16="http://schemas.microsoft.com/office/drawing/2014/main" id="{170ABA30-04FA-42DA-8FE6-815854A2B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77" b="8065"/>
          <a:stretch/>
        </p:blipFill>
        <p:spPr bwMode="auto">
          <a:xfrm>
            <a:off x="804815" y="4879283"/>
            <a:ext cx="6045046" cy="72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F5406A-4873-43B8-93CC-E93DD40EF66E}"/>
              </a:ext>
            </a:extLst>
          </p:cNvPr>
          <p:cNvSpPr txBox="1"/>
          <p:nvPr/>
        </p:nvSpPr>
        <p:spPr>
          <a:xfrm>
            <a:off x="8531002" y="1293464"/>
            <a:ext cx="33193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CAREFULL!!</a:t>
            </a:r>
          </a:p>
          <a:p>
            <a:pPr algn="ctr"/>
            <a:r>
              <a:rPr lang="en-GB" sz="2800" b="1" dirty="0">
                <a:solidFill>
                  <a:srgbClr val="FF0000"/>
                </a:solidFill>
              </a:rPr>
              <a:t>Not all stage </a:t>
            </a:r>
            <a:r>
              <a:rPr lang="en-GB" sz="2800" b="1" dirty="0" err="1">
                <a:solidFill>
                  <a:srgbClr val="FF0000"/>
                </a:solidFill>
              </a:rPr>
              <a:t>micrometers</a:t>
            </a:r>
            <a:r>
              <a:rPr lang="en-GB" sz="2800" b="1" dirty="0">
                <a:solidFill>
                  <a:srgbClr val="FF0000"/>
                </a:solidFill>
              </a:rPr>
              <a:t> are 10mm in length!! So this may vary in your exam.</a:t>
            </a:r>
          </a:p>
        </p:txBody>
      </p:sp>
    </p:spTree>
    <p:extLst>
      <p:ext uri="{BB962C8B-B14F-4D97-AF65-F5344CB8AC3E}">
        <p14:creationId xmlns:p14="http://schemas.microsoft.com/office/powerpoint/2010/main" val="3900812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A34FD-1E6C-4ED6-925B-3FD142DC9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6" y="-202810"/>
            <a:ext cx="10512857" cy="1320800"/>
          </a:xfrm>
        </p:spPr>
        <p:txBody>
          <a:bodyPr>
            <a:noAutofit/>
          </a:bodyPr>
          <a:lstStyle/>
          <a:p>
            <a:r>
              <a:rPr lang="en-GB" sz="2800" dirty="0"/>
              <a:t>By aligning the stage micrometre with the eyepiece graticule we can determine the length of each small division on the eyepiece graticule</a:t>
            </a:r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9F79E3A8-770B-4450-A21D-801F8A57C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12" y="1161812"/>
            <a:ext cx="7214197" cy="396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1D60EA-F3C6-4E70-A7F9-CA586AF69F28}"/>
              </a:ext>
            </a:extLst>
          </p:cNvPr>
          <p:cNvSpPr txBox="1"/>
          <p:nvPr/>
        </p:nvSpPr>
        <p:spPr>
          <a:xfrm>
            <a:off x="155859" y="5313004"/>
            <a:ext cx="3945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Stage micrometer 10mm total width</a:t>
            </a:r>
          </a:p>
          <a:p>
            <a:r>
              <a:rPr lang="en-GB" dirty="0"/>
              <a:t>Each small division = 0.1mm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0614A7-9231-43DB-9B1B-A95E85399B88}"/>
              </a:ext>
            </a:extLst>
          </p:cNvPr>
          <p:cNvSpPr txBox="1"/>
          <p:nvPr/>
        </p:nvSpPr>
        <p:spPr>
          <a:xfrm>
            <a:off x="383012" y="3569992"/>
            <a:ext cx="1521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Stage micrometer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8A99E7-BC7E-42C1-BDB3-770733BA8FBB}"/>
              </a:ext>
            </a:extLst>
          </p:cNvPr>
          <p:cNvSpPr txBox="1"/>
          <p:nvPr/>
        </p:nvSpPr>
        <p:spPr>
          <a:xfrm>
            <a:off x="3235990" y="3700797"/>
            <a:ext cx="1875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Eyepiece graticule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2FC19C-DA86-4143-B795-E06DE483B780}"/>
              </a:ext>
            </a:extLst>
          </p:cNvPr>
          <p:cNvSpPr txBox="1"/>
          <p:nvPr/>
        </p:nvSpPr>
        <p:spPr>
          <a:xfrm>
            <a:off x="7837216" y="942577"/>
            <a:ext cx="426900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000" dirty="0"/>
              <a:t>Pick two lines on the </a:t>
            </a:r>
            <a:r>
              <a:rPr lang="en-GB" sz="2000" dirty="0" err="1"/>
              <a:t>e.p.g</a:t>
            </a:r>
            <a:r>
              <a:rPr lang="en-GB" sz="2000" dirty="0"/>
              <a:t> that align with the stage micrometer</a:t>
            </a:r>
          </a:p>
          <a:p>
            <a:pPr marL="342900" indent="-342900">
              <a:buAutoNum type="arabicPeriod"/>
            </a:pPr>
            <a:r>
              <a:rPr lang="en-GB" sz="2000" dirty="0"/>
              <a:t>21 </a:t>
            </a:r>
            <a:r>
              <a:rPr lang="en-GB" sz="2000" dirty="0" err="1"/>
              <a:t>e.p.u</a:t>
            </a:r>
            <a:r>
              <a:rPr lang="en-GB" sz="2000" dirty="0"/>
              <a:t> = 1mm</a:t>
            </a:r>
          </a:p>
          <a:p>
            <a:pPr marL="342900" indent="-342900">
              <a:buAutoNum type="arabicPeriod"/>
            </a:pPr>
            <a:r>
              <a:rPr lang="en-GB" sz="2000" dirty="0"/>
              <a:t>Now calculate what 1 small division on the eyepiece graticule is</a:t>
            </a:r>
          </a:p>
          <a:p>
            <a:pPr marL="342900" indent="-342900">
              <a:buAutoNum type="arabicPeriod"/>
            </a:pPr>
            <a:r>
              <a:rPr lang="en-GB" sz="2000" b="1" dirty="0"/>
              <a:t>Stage micrometer / </a:t>
            </a:r>
            <a:r>
              <a:rPr lang="en-GB" sz="2000" b="1" dirty="0" err="1"/>
              <a:t>e.p.u</a:t>
            </a:r>
            <a:endParaRPr lang="en-GB" sz="2000" b="1" dirty="0"/>
          </a:p>
          <a:p>
            <a:pPr marL="342900" indent="-342900">
              <a:buAutoNum type="arabicPeriod"/>
            </a:pPr>
            <a:r>
              <a:rPr lang="en-GB" sz="2000" dirty="0"/>
              <a:t>1 / 21 = 0.047mm</a:t>
            </a:r>
          </a:p>
          <a:p>
            <a:pPr marL="342900" indent="-342900">
              <a:buAutoNum type="arabicPeriod"/>
            </a:pPr>
            <a:r>
              <a:rPr lang="en-GB" sz="2000" dirty="0"/>
              <a:t>Turn into um</a:t>
            </a:r>
          </a:p>
          <a:p>
            <a:pPr marL="342900" indent="-342900">
              <a:buAutoNum type="arabicPeriod"/>
            </a:pPr>
            <a:r>
              <a:rPr lang="en-GB" sz="2000" dirty="0"/>
              <a:t>0.047 x 1000 = 47um</a:t>
            </a:r>
          </a:p>
          <a:p>
            <a:pPr marL="342900" indent="-342900">
              <a:buAutoNum type="arabicPeriod"/>
            </a:pPr>
            <a:r>
              <a:rPr lang="en-GB" sz="2000" dirty="0"/>
              <a:t>Each small division on the </a:t>
            </a:r>
            <a:r>
              <a:rPr lang="en-GB" sz="2000" dirty="0" err="1"/>
              <a:t>e.p.g</a:t>
            </a:r>
            <a:r>
              <a:rPr lang="en-GB" sz="2000" dirty="0"/>
              <a:t> is worth 47um</a:t>
            </a:r>
          </a:p>
          <a:p>
            <a:pPr marL="342900" indent="-342900">
              <a:buAutoNum type="arabicPeriod"/>
            </a:pPr>
            <a:r>
              <a:rPr lang="en-GB" sz="2000" dirty="0"/>
              <a:t>Now we can remove the micrometer and use the </a:t>
            </a:r>
            <a:r>
              <a:rPr lang="en-GB" sz="2000" dirty="0" err="1"/>
              <a:t>e.p.g</a:t>
            </a:r>
            <a:r>
              <a:rPr lang="en-GB" sz="2000" dirty="0"/>
              <a:t> to measure our samples!!!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94DB162-BFFE-40E2-B189-54B88C8E16F2}"/>
              </a:ext>
            </a:extLst>
          </p:cNvPr>
          <p:cNvCxnSpPr/>
          <p:nvPr/>
        </p:nvCxnSpPr>
        <p:spPr>
          <a:xfrm>
            <a:off x="2491329" y="1615257"/>
            <a:ext cx="0" cy="319218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56BF05D-64EE-48CA-85C7-9AADF3F1F5E9}"/>
              </a:ext>
            </a:extLst>
          </p:cNvPr>
          <p:cNvCxnSpPr/>
          <p:nvPr/>
        </p:nvCxnSpPr>
        <p:spPr>
          <a:xfrm>
            <a:off x="3459570" y="1550060"/>
            <a:ext cx="0" cy="319218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42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8CCDF-4940-4910-A7EF-66BF18333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17" y="62055"/>
            <a:ext cx="10377597" cy="1320800"/>
          </a:xfrm>
        </p:spPr>
        <p:txBody>
          <a:bodyPr/>
          <a:lstStyle/>
          <a:p>
            <a:r>
              <a:rPr lang="en-GB" dirty="0"/>
              <a:t>Has the </a:t>
            </a:r>
            <a:r>
              <a:rPr lang="en-GB" u="sng" dirty="0"/>
              <a:t>actual size</a:t>
            </a:r>
            <a:r>
              <a:rPr lang="en-GB" dirty="0"/>
              <a:t> of the cell changed?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AD45685A-3A82-4953-9058-6D1FA7A88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901" y="1382855"/>
            <a:ext cx="4572954" cy="457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7A6AEA75-806F-43E6-B6D1-8634D3E78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2" t="7824" r="10164" b="1450"/>
          <a:stretch/>
        </p:blipFill>
        <p:spPr bwMode="auto">
          <a:xfrm>
            <a:off x="2775805" y="3306128"/>
            <a:ext cx="750177" cy="7620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8A7DB5-1313-4B7F-B083-EF183FC55B01}"/>
              </a:ext>
            </a:extLst>
          </p:cNvPr>
          <p:cNvSpPr txBox="1"/>
          <p:nvPr/>
        </p:nvSpPr>
        <p:spPr>
          <a:xfrm>
            <a:off x="7245928" y="1828800"/>
            <a:ext cx="41563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Now I know 1 </a:t>
            </a:r>
            <a:r>
              <a:rPr lang="en-GB" sz="2800" dirty="0" err="1"/>
              <a:t>e.p.u</a:t>
            </a:r>
            <a:r>
              <a:rPr lang="en-GB" sz="2800" dirty="0"/>
              <a:t> = 47um</a:t>
            </a:r>
          </a:p>
          <a:p>
            <a:endParaRPr lang="en-GB" sz="2800" dirty="0"/>
          </a:p>
          <a:p>
            <a:r>
              <a:rPr lang="en-GB" sz="2800" dirty="0"/>
              <a:t>In this example my cells actual size would be:</a:t>
            </a:r>
          </a:p>
          <a:p>
            <a:endParaRPr lang="en-GB" sz="2800" dirty="0"/>
          </a:p>
          <a:p>
            <a:r>
              <a:rPr lang="en-GB" sz="2800" dirty="0">
                <a:solidFill>
                  <a:srgbClr val="00B0F0"/>
                </a:solidFill>
              </a:rPr>
              <a:t>20 x 47 = 940um</a:t>
            </a:r>
          </a:p>
        </p:txBody>
      </p:sp>
    </p:spTree>
    <p:extLst>
      <p:ext uri="{BB962C8B-B14F-4D97-AF65-F5344CB8AC3E}">
        <p14:creationId xmlns:p14="http://schemas.microsoft.com/office/powerpoint/2010/main" val="53320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D03A1D4-8B37-4F38-AA13-9DA7ACE5C6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79" t="36566" r="31684" b="45656"/>
          <a:stretch/>
        </p:blipFill>
        <p:spPr>
          <a:xfrm>
            <a:off x="285671" y="660400"/>
            <a:ext cx="7359351" cy="25853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CF5E55-7864-430A-80DF-90E59E5C3C8B}"/>
              </a:ext>
            </a:extLst>
          </p:cNvPr>
          <p:cNvSpPr txBox="1"/>
          <p:nvPr/>
        </p:nvSpPr>
        <p:spPr>
          <a:xfrm>
            <a:off x="285671" y="3245723"/>
            <a:ext cx="105624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A student used an eyepiece graticule to calculate the size of some onions cells.</a:t>
            </a:r>
          </a:p>
          <a:p>
            <a:r>
              <a:rPr lang="en-GB" sz="2000" dirty="0"/>
              <a:t>Figure 1 shows the students eyepiece graticule and stage micrometer.</a:t>
            </a:r>
          </a:p>
          <a:p>
            <a:r>
              <a:rPr lang="en-GB" sz="2000" dirty="0"/>
              <a:t>The stage micrometer measures in millimetres.</a:t>
            </a:r>
          </a:p>
          <a:p>
            <a:endParaRPr lang="en-GB" sz="2000" dirty="0"/>
          </a:p>
          <a:p>
            <a:pPr marL="342900" indent="-342900">
              <a:buAutoNum type="alphaLcParenR"/>
            </a:pPr>
            <a:r>
              <a:rPr lang="en-GB" sz="2000" dirty="0">
                <a:solidFill>
                  <a:srgbClr val="FF0000"/>
                </a:solidFill>
              </a:rPr>
              <a:t>Use figure 1 to calculate the size of one division on the students eyepiece graticule, in </a:t>
            </a:r>
            <a:r>
              <a:rPr lang="en-GB" sz="2000" dirty="0" err="1">
                <a:solidFill>
                  <a:srgbClr val="FF0000"/>
                </a:solidFill>
              </a:rPr>
              <a:t>micrometers</a:t>
            </a:r>
            <a:r>
              <a:rPr lang="en-GB" sz="2000" dirty="0">
                <a:solidFill>
                  <a:srgbClr val="FF0000"/>
                </a:solidFill>
              </a:rPr>
              <a:t>. Show working (2 marks)</a:t>
            </a:r>
          </a:p>
          <a:p>
            <a:pPr marL="342900" indent="-342900">
              <a:buAutoNum type="alphaLcParenR"/>
            </a:pPr>
            <a:endParaRPr lang="en-GB" sz="2000" dirty="0"/>
          </a:p>
          <a:p>
            <a:pPr marL="342900" indent="-342900">
              <a:buAutoNum type="alphaLcParenR"/>
            </a:pPr>
            <a:endParaRPr lang="en-GB" sz="2000" dirty="0"/>
          </a:p>
          <a:p>
            <a:pPr marL="342900" indent="-342900">
              <a:buAutoNum type="alphaLcParenR"/>
            </a:pPr>
            <a:r>
              <a:rPr lang="en-GB" sz="2000" dirty="0">
                <a:solidFill>
                  <a:srgbClr val="FF0000"/>
                </a:solidFill>
              </a:rPr>
              <a:t>The student increased the magnification. Explain why they needed to recalibrate the eyepiece graticule (1 mark)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BEF3C9-55E8-4A32-8BC8-CB3BC2C57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-273909"/>
            <a:ext cx="10515600" cy="1325563"/>
          </a:xfrm>
        </p:spPr>
        <p:txBody>
          <a:bodyPr/>
          <a:lstStyle/>
          <a:p>
            <a:r>
              <a:rPr lang="en-GB" dirty="0"/>
              <a:t>You try!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13A760-3924-47C4-882C-0106BCBF34C0}"/>
              </a:ext>
            </a:extLst>
          </p:cNvPr>
          <p:cNvSpPr txBox="1"/>
          <p:nvPr/>
        </p:nvSpPr>
        <p:spPr>
          <a:xfrm>
            <a:off x="5905187" y="2891582"/>
            <a:ext cx="1739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length 10mm</a:t>
            </a:r>
          </a:p>
        </p:txBody>
      </p:sp>
    </p:spTree>
    <p:extLst>
      <p:ext uri="{BB962C8B-B14F-4D97-AF65-F5344CB8AC3E}">
        <p14:creationId xmlns:p14="http://schemas.microsoft.com/office/powerpoint/2010/main" val="3714763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3363C-85CE-7B41-8A44-49CD9A2E4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6" y="-165003"/>
            <a:ext cx="10515600" cy="966000"/>
          </a:xfrm>
        </p:spPr>
        <p:txBody>
          <a:bodyPr>
            <a:normAutofit/>
          </a:bodyPr>
          <a:lstStyle/>
          <a:p>
            <a:pPr algn="l"/>
            <a:r>
              <a:rPr lang="en-US" sz="4000" b="1" u="sng"/>
              <a:t>Knowledge retrieval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B0371-9D96-6C4A-A1E2-B0BECDB44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" y="727695"/>
            <a:ext cx="12088289" cy="11087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100">
                <a:solidFill>
                  <a:srgbClr val="00B050"/>
                </a:solidFill>
              </a:rPr>
              <a:t>Q1. Label the electron micrograph for the eukaryotic cell below (6 marks) </a:t>
            </a:r>
          </a:p>
          <a:p>
            <a:pPr marL="0" indent="0">
              <a:buNone/>
            </a:pPr>
            <a:endParaRPr lang="en-GB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baseline="3000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baseline="3000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60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260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58DEE2-C807-49F9-B55A-846F0F772F08}"/>
              </a:ext>
            </a:extLst>
          </p:cNvPr>
          <p:cNvSpPr txBox="1"/>
          <p:nvPr/>
        </p:nvSpPr>
        <p:spPr>
          <a:xfrm>
            <a:off x="9446141" y="-27307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/>
              <a:t>Date</a:t>
            </a:r>
          </a:p>
        </p:txBody>
      </p:sp>
      <p:pic>
        <p:nvPicPr>
          <p:cNvPr id="14" name="Picture 2" descr="See the source image">
            <a:extLst>
              <a:ext uri="{FF2B5EF4-FFF2-40B4-BE49-F238E27FC236}">
                <a16:creationId xmlns:a16="http://schemas.microsoft.com/office/drawing/2014/main" id="{2E4D39A7-9D55-4ACD-B769-FE28206F9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1412776"/>
            <a:ext cx="7056784" cy="52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62C2AE6-64D1-421B-9405-C51432A9FD2E}"/>
              </a:ext>
            </a:extLst>
          </p:cNvPr>
          <p:cNvSpPr/>
          <p:nvPr/>
        </p:nvSpPr>
        <p:spPr>
          <a:xfrm>
            <a:off x="1997866" y="1533013"/>
            <a:ext cx="1937894" cy="8158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4A988C-87F6-4F55-94D5-6B6D96099EA9}"/>
              </a:ext>
            </a:extLst>
          </p:cNvPr>
          <p:cNvSpPr/>
          <p:nvPr/>
        </p:nvSpPr>
        <p:spPr>
          <a:xfrm>
            <a:off x="1847430" y="5960455"/>
            <a:ext cx="1937894" cy="8158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B95A14-7728-44CA-AB09-7CBB09494FF0}"/>
              </a:ext>
            </a:extLst>
          </p:cNvPr>
          <p:cNvSpPr/>
          <p:nvPr/>
        </p:nvSpPr>
        <p:spPr>
          <a:xfrm>
            <a:off x="6528048" y="1292539"/>
            <a:ext cx="1937894" cy="434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15FBFA-740E-4B0F-B3C8-677BD3799800}"/>
              </a:ext>
            </a:extLst>
          </p:cNvPr>
          <p:cNvSpPr/>
          <p:nvPr/>
        </p:nvSpPr>
        <p:spPr>
          <a:xfrm>
            <a:off x="8184232" y="2607060"/>
            <a:ext cx="1937894" cy="8158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7923B1-4A10-4F2A-9085-3C4E10A8E2C6}"/>
              </a:ext>
            </a:extLst>
          </p:cNvPr>
          <p:cNvSpPr/>
          <p:nvPr/>
        </p:nvSpPr>
        <p:spPr>
          <a:xfrm>
            <a:off x="8184232" y="4248278"/>
            <a:ext cx="1937894" cy="8158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25AD12-AB96-496C-90DB-865C11EA30A2}"/>
              </a:ext>
            </a:extLst>
          </p:cNvPr>
          <p:cNvSpPr/>
          <p:nvPr/>
        </p:nvSpPr>
        <p:spPr>
          <a:xfrm>
            <a:off x="6845220" y="5897786"/>
            <a:ext cx="1937894" cy="8158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67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D03A1D4-8B37-4F38-AA13-9DA7ACE5C6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79" t="36566" r="31684" b="45656"/>
          <a:stretch/>
        </p:blipFill>
        <p:spPr>
          <a:xfrm>
            <a:off x="285671" y="660400"/>
            <a:ext cx="7359351" cy="25853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CF5E55-7864-430A-80DF-90E59E5C3C8B}"/>
              </a:ext>
            </a:extLst>
          </p:cNvPr>
          <p:cNvSpPr txBox="1"/>
          <p:nvPr/>
        </p:nvSpPr>
        <p:spPr>
          <a:xfrm>
            <a:off x="285671" y="3245723"/>
            <a:ext cx="105624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A student used an eyepiece graticule to calculate the size of some onions cells.</a:t>
            </a:r>
          </a:p>
          <a:p>
            <a:r>
              <a:rPr lang="en-GB" sz="2000" dirty="0"/>
              <a:t>Figure 1 shows the students eyepiece graticule and stage micrometer.</a:t>
            </a:r>
          </a:p>
          <a:p>
            <a:r>
              <a:rPr lang="en-GB" sz="2000" dirty="0"/>
              <a:t>The stage micrometer measures in millimetres.</a:t>
            </a:r>
          </a:p>
          <a:p>
            <a:endParaRPr lang="en-GB" sz="2000" dirty="0"/>
          </a:p>
          <a:p>
            <a:pPr marL="342900" indent="-342900">
              <a:buAutoNum type="alphaLcParenR"/>
            </a:pPr>
            <a:r>
              <a:rPr lang="en-GB" sz="2000" dirty="0">
                <a:solidFill>
                  <a:srgbClr val="FF0000"/>
                </a:solidFill>
              </a:rPr>
              <a:t>Use figure 1 to calculate the size of one division on the students eyepiece graticule, in </a:t>
            </a:r>
            <a:r>
              <a:rPr lang="en-GB" sz="2000" dirty="0" err="1">
                <a:solidFill>
                  <a:srgbClr val="FF0000"/>
                </a:solidFill>
              </a:rPr>
              <a:t>micrometers</a:t>
            </a:r>
            <a:r>
              <a:rPr lang="en-GB" sz="2000" dirty="0">
                <a:solidFill>
                  <a:srgbClr val="FF0000"/>
                </a:solidFill>
              </a:rPr>
              <a:t>. Show working (2 marks)</a:t>
            </a:r>
          </a:p>
          <a:p>
            <a:pPr marL="342900" indent="-342900">
              <a:buAutoNum type="alphaLcParenR"/>
            </a:pPr>
            <a:endParaRPr lang="en-GB" sz="2000" dirty="0"/>
          </a:p>
          <a:p>
            <a:pPr marL="342900" indent="-342900">
              <a:buAutoNum type="alphaLcParenR"/>
            </a:pPr>
            <a:endParaRPr lang="en-GB" sz="2000" dirty="0"/>
          </a:p>
          <a:p>
            <a:pPr marL="342900" indent="-342900">
              <a:buAutoNum type="alphaLcParenR"/>
            </a:pPr>
            <a:r>
              <a:rPr lang="en-GB" sz="2000" dirty="0">
                <a:solidFill>
                  <a:srgbClr val="FF0000"/>
                </a:solidFill>
              </a:rPr>
              <a:t>The student increased the magnification. Explain why they needed to recalibrate the eyepiece graticule (1 mark)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4E4D1F-94BC-45D6-A5F4-4048510BE141}"/>
              </a:ext>
            </a:extLst>
          </p:cNvPr>
          <p:cNvSpPr txBox="1"/>
          <p:nvPr/>
        </p:nvSpPr>
        <p:spPr>
          <a:xfrm>
            <a:off x="474290" y="5115563"/>
            <a:ext cx="8199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B0F0"/>
                </a:solidFill>
              </a:rPr>
              <a:t>40 </a:t>
            </a:r>
            <a:r>
              <a:rPr lang="en-GB" sz="2400" dirty="0" err="1">
                <a:solidFill>
                  <a:srgbClr val="00B0F0"/>
                </a:solidFill>
              </a:rPr>
              <a:t>e.g.u</a:t>
            </a:r>
            <a:r>
              <a:rPr lang="en-GB" sz="2400" dirty="0">
                <a:solidFill>
                  <a:srgbClr val="00B0F0"/>
                </a:solidFill>
              </a:rPr>
              <a:t> = 1 mm       1 / 40 = 0.025mm      0.025 x 1000 = 25um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5FC063-DA2A-4291-B2C7-03BD143BFA48}"/>
              </a:ext>
            </a:extLst>
          </p:cNvPr>
          <p:cNvSpPr txBox="1"/>
          <p:nvPr/>
        </p:nvSpPr>
        <p:spPr>
          <a:xfrm>
            <a:off x="522656" y="6308298"/>
            <a:ext cx="10070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B0F0"/>
                </a:solidFill>
              </a:rPr>
              <a:t>The stage </a:t>
            </a:r>
            <a:r>
              <a:rPr lang="en-GB" sz="2400" dirty="0" err="1">
                <a:solidFill>
                  <a:srgbClr val="00B0F0"/>
                </a:solidFill>
              </a:rPr>
              <a:t>micrometer</a:t>
            </a:r>
            <a:r>
              <a:rPr lang="en-GB" sz="2400" dirty="0">
                <a:solidFill>
                  <a:srgbClr val="00B0F0"/>
                </a:solidFill>
              </a:rPr>
              <a:t> will appear larger, so each division will be a smaller value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BEF3C9-55E8-4A32-8BC8-CB3BC2C57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-273909"/>
            <a:ext cx="10515600" cy="1325563"/>
          </a:xfrm>
        </p:spPr>
        <p:txBody>
          <a:bodyPr/>
          <a:lstStyle/>
          <a:p>
            <a:r>
              <a:rPr lang="en-GB" dirty="0"/>
              <a:t>You try!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13A760-3924-47C4-882C-0106BCBF34C0}"/>
              </a:ext>
            </a:extLst>
          </p:cNvPr>
          <p:cNvSpPr txBox="1"/>
          <p:nvPr/>
        </p:nvSpPr>
        <p:spPr>
          <a:xfrm>
            <a:off x="5905187" y="2891582"/>
            <a:ext cx="1739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length 10mm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C1C9BF-70F8-4F1F-BE85-7CA0FF294218}"/>
              </a:ext>
            </a:extLst>
          </p:cNvPr>
          <p:cNvCxnSpPr/>
          <p:nvPr/>
        </p:nvCxnSpPr>
        <p:spPr>
          <a:xfrm>
            <a:off x="1939159" y="1413820"/>
            <a:ext cx="0" cy="181631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2DEA4B-ED25-E772-838E-A4F3D21797F9}"/>
              </a:ext>
            </a:extLst>
          </p:cNvPr>
          <p:cNvCxnSpPr>
            <a:cxnSpLocks/>
          </p:cNvCxnSpPr>
          <p:nvPr/>
        </p:nvCxnSpPr>
        <p:spPr>
          <a:xfrm>
            <a:off x="4235669" y="1319227"/>
            <a:ext cx="0" cy="191090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MARTInkShape-1">
            <a:extLst>
              <a:ext uri="{FF2B5EF4-FFF2-40B4-BE49-F238E27FC236}">
                <a16:creationId xmlns:a16="http://schemas.microsoft.com/office/drawing/2014/main" id="{DE5B4BF2-6EB9-8ACE-121C-C32BC73B993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795588" y="3771900"/>
            <a:ext cx="9526" cy="1"/>
          </a:xfrm>
          <a:custGeom>
            <a:avLst/>
            <a:gdLst/>
            <a:ahLst/>
            <a:cxnLst/>
            <a:rect l="0" t="0" r="0" b="0"/>
            <a:pathLst>
              <a:path w="9526" h="1">
                <a:moveTo>
                  <a:pt x="0" y="0"/>
                </a:moveTo>
                <a:lnTo>
                  <a:pt x="0" y="0"/>
                </a:lnTo>
                <a:lnTo>
                  <a:pt x="9525" y="0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43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eyepiece micrometers and stage graticule">
            <a:extLst>
              <a:ext uri="{FF2B5EF4-FFF2-40B4-BE49-F238E27FC236}">
                <a16:creationId xmlns:a16="http://schemas.microsoft.com/office/drawing/2014/main" id="{2C6FA3E6-4155-4406-95EB-1B372AAAAE0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36" y="536011"/>
            <a:ext cx="6084906" cy="25246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7A1AE9-BBA7-4635-B876-897D993759DA}"/>
              </a:ext>
            </a:extLst>
          </p:cNvPr>
          <p:cNvSpPr txBox="1"/>
          <p:nvPr/>
        </p:nvSpPr>
        <p:spPr>
          <a:xfrm>
            <a:off x="775884" y="1697292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/>
              <a:t>e.g.u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BF7E89-D07E-4D47-9ECF-A873B0508088}"/>
              </a:ext>
            </a:extLst>
          </p:cNvPr>
          <p:cNvSpPr txBox="1"/>
          <p:nvPr/>
        </p:nvSpPr>
        <p:spPr>
          <a:xfrm>
            <a:off x="275936" y="3063523"/>
            <a:ext cx="4084773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dirty="0"/>
              <a:t>Stage micrometer 10mm total length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BF99BD-09AE-4FB5-8D62-D527D0B8AC62}"/>
              </a:ext>
            </a:extLst>
          </p:cNvPr>
          <p:cNvSpPr txBox="1"/>
          <p:nvPr/>
        </p:nvSpPr>
        <p:spPr>
          <a:xfrm>
            <a:off x="232955" y="3805032"/>
            <a:ext cx="9482445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/>
              <a:t>Calculate the size of 1 division on the </a:t>
            </a:r>
            <a:r>
              <a:rPr lang="en-GB" sz="2400" dirty="0" err="1"/>
              <a:t>e.g.u</a:t>
            </a:r>
            <a:r>
              <a:rPr lang="en-GB" sz="2400" dirty="0"/>
              <a:t> in um (2 marks)</a:t>
            </a:r>
          </a:p>
          <a:p>
            <a:endParaRPr lang="en-GB" sz="2400" dirty="0"/>
          </a:p>
          <a:p>
            <a:endParaRPr lang="en-GB" sz="2000" dirty="0">
              <a:solidFill>
                <a:srgbClr val="00B0F0"/>
              </a:solidFill>
            </a:endParaRPr>
          </a:p>
          <a:p>
            <a:endParaRPr lang="en-GB" sz="2000" dirty="0">
              <a:solidFill>
                <a:srgbClr val="00B0F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6C7610-847D-76C9-65BF-AE4F2531C203}"/>
              </a:ext>
            </a:extLst>
          </p:cNvPr>
          <p:cNvSpPr txBox="1"/>
          <p:nvPr/>
        </p:nvSpPr>
        <p:spPr>
          <a:xfrm>
            <a:off x="3624943" y="0"/>
            <a:ext cx="4107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This means 10 small divisions not 10mm!!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EED7784-DA25-106E-401A-55194B480957}"/>
              </a:ext>
            </a:extLst>
          </p:cNvPr>
          <p:cNvCxnSpPr>
            <a:stCxn id="2" idx="1"/>
          </p:cNvCxnSpPr>
          <p:nvPr/>
        </p:nvCxnSpPr>
        <p:spPr>
          <a:xfrm flipH="1">
            <a:off x="3389811" y="184666"/>
            <a:ext cx="235132" cy="3770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3337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eyepiece micrometers and stage graticule">
            <a:extLst>
              <a:ext uri="{FF2B5EF4-FFF2-40B4-BE49-F238E27FC236}">
                <a16:creationId xmlns:a16="http://schemas.microsoft.com/office/drawing/2014/main" id="{2C6FA3E6-4155-4406-95EB-1B372AAAAE0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2" y="451103"/>
            <a:ext cx="6084906" cy="25246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7A1AE9-BBA7-4635-B876-897D993759DA}"/>
              </a:ext>
            </a:extLst>
          </p:cNvPr>
          <p:cNvSpPr txBox="1"/>
          <p:nvPr/>
        </p:nvSpPr>
        <p:spPr>
          <a:xfrm>
            <a:off x="765560" y="161238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/>
              <a:t>e.g.u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BF7E89-D07E-4D47-9ECF-A873B0508088}"/>
              </a:ext>
            </a:extLst>
          </p:cNvPr>
          <p:cNvSpPr txBox="1"/>
          <p:nvPr/>
        </p:nvSpPr>
        <p:spPr>
          <a:xfrm>
            <a:off x="556580" y="2918800"/>
            <a:ext cx="4084773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dirty="0"/>
              <a:t>Stage micrometer 10mm total length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BF99BD-09AE-4FB5-8D62-D527D0B8AC62}"/>
              </a:ext>
            </a:extLst>
          </p:cNvPr>
          <p:cNvSpPr txBox="1"/>
          <p:nvPr/>
        </p:nvSpPr>
        <p:spPr>
          <a:xfrm>
            <a:off x="265612" y="3478461"/>
            <a:ext cx="9482445" cy="3293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/>
              <a:t>Calculate the size of 1 division on the </a:t>
            </a:r>
            <a:r>
              <a:rPr lang="en-GB" sz="2400" dirty="0" err="1"/>
              <a:t>e.g.u</a:t>
            </a:r>
            <a:r>
              <a:rPr lang="en-GB" sz="2400" dirty="0"/>
              <a:t> in um (2 marks)</a:t>
            </a:r>
          </a:p>
          <a:p>
            <a:endParaRPr lang="en-GB" sz="2400" dirty="0"/>
          </a:p>
          <a:p>
            <a:r>
              <a:rPr lang="en-GB" sz="2400" dirty="0">
                <a:solidFill>
                  <a:srgbClr val="00B0F0"/>
                </a:solidFill>
              </a:rPr>
              <a:t>50 </a:t>
            </a:r>
            <a:r>
              <a:rPr lang="en-GB" sz="2400" dirty="0" err="1">
                <a:solidFill>
                  <a:srgbClr val="00B0F0"/>
                </a:solidFill>
              </a:rPr>
              <a:t>e.g.u</a:t>
            </a:r>
            <a:r>
              <a:rPr lang="en-GB" sz="2400" dirty="0">
                <a:solidFill>
                  <a:srgbClr val="00B0F0"/>
                </a:solidFill>
              </a:rPr>
              <a:t> = 1mm</a:t>
            </a:r>
          </a:p>
          <a:p>
            <a:endParaRPr lang="en-GB" sz="2400" dirty="0">
              <a:solidFill>
                <a:srgbClr val="00B0F0"/>
              </a:solidFill>
            </a:endParaRPr>
          </a:p>
          <a:p>
            <a:r>
              <a:rPr lang="en-GB" sz="2400" dirty="0">
                <a:solidFill>
                  <a:srgbClr val="00B0F0"/>
                </a:solidFill>
              </a:rPr>
              <a:t>1/50 = 0.02mm</a:t>
            </a:r>
          </a:p>
          <a:p>
            <a:endParaRPr lang="en-GB" sz="2400" dirty="0">
              <a:solidFill>
                <a:srgbClr val="00B0F0"/>
              </a:solidFill>
            </a:endParaRPr>
          </a:p>
          <a:p>
            <a:r>
              <a:rPr lang="en-GB" sz="2400" dirty="0">
                <a:solidFill>
                  <a:srgbClr val="00B0F0"/>
                </a:solidFill>
              </a:rPr>
              <a:t>0.02 x 1000 = 20um</a:t>
            </a:r>
          </a:p>
          <a:p>
            <a:endParaRPr lang="en-GB" sz="2000" dirty="0">
              <a:solidFill>
                <a:srgbClr val="00B0F0"/>
              </a:solidFill>
            </a:endParaRPr>
          </a:p>
          <a:p>
            <a:endParaRPr lang="en-GB" sz="2000" dirty="0">
              <a:solidFill>
                <a:srgbClr val="00B0F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D09B1C-8227-E3E1-996F-D108B9F8BC1A}"/>
              </a:ext>
            </a:extLst>
          </p:cNvPr>
          <p:cNvSpPr txBox="1"/>
          <p:nvPr/>
        </p:nvSpPr>
        <p:spPr>
          <a:xfrm>
            <a:off x="3624943" y="0"/>
            <a:ext cx="4107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This means 10 small divisions not 10mm!!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65309DE-DEE7-6F34-AE71-448F084CFCDC}"/>
              </a:ext>
            </a:extLst>
          </p:cNvPr>
          <p:cNvCxnSpPr>
            <a:stCxn id="3" idx="1"/>
          </p:cNvCxnSpPr>
          <p:nvPr/>
        </p:nvCxnSpPr>
        <p:spPr>
          <a:xfrm flipH="1">
            <a:off x="3389811" y="184666"/>
            <a:ext cx="235132" cy="3770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029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6833B-72F0-44E1-8983-8C247C757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Lets go through it together!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A5F54-E4A1-4D70-ACE6-AC9A98CDA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Take an A-level light microscope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4508EBB2-F5CE-4A78-B557-DE854F8D4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290" y="1755472"/>
            <a:ext cx="6117785" cy="449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846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8EB47-E78A-4840-AC63-3EA82940C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3" y="-153313"/>
            <a:ext cx="8596668" cy="1320800"/>
          </a:xfrm>
        </p:spPr>
        <p:txBody>
          <a:bodyPr/>
          <a:lstStyle/>
          <a:p>
            <a:r>
              <a:rPr lang="en-GB" dirty="0"/>
              <a:t>Instructions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465B1E-301A-4D77-BB16-0768DE85DA58}"/>
              </a:ext>
            </a:extLst>
          </p:cNvPr>
          <p:cNvSpPr txBox="1"/>
          <p:nvPr/>
        </p:nvSpPr>
        <p:spPr>
          <a:xfrm>
            <a:off x="177338" y="782990"/>
            <a:ext cx="72747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400" dirty="0"/>
              <a:t>Insert the eyepiece graticule into microscope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Use the x4 objective lens (total mag = x40)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Turn on the light and select the lowest objective lens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Check that the </a:t>
            </a:r>
            <a:r>
              <a:rPr lang="en-GB" sz="2400" dirty="0" err="1"/>
              <a:t>e.p.g</a:t>
            </a:r>
            <a:r>
              <a:rPr lang="en-GB" sz="2400" dirty="0"/>
              <a:t> is horizontal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Clip on the stage micrometer and use the focus/fine focus to bring it into sharp view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Rotate the eyepiece to remind yourself which scale is the eyepiece graticule and which is the stage micrometer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Ensure the eyepiece graticule is horizontal and manoeuvre the stage to align both scales up at 0 (easier for calculations)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You will only be using the eyepiece graticule when measuring objects, so now need to calculate the length of each division on the EG.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C05E3BB5-A2EC-40B5-8A93-345493C6F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734" y="70800"/>
            <a:ext cx="4544378" cy="272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8628B2-AC14-401E-90BA-C859E47F1648}"/>
              </a:ext>
            </a:extLst>
          </p:cNvPr>
          <p:cNvSpPr txBox="1"/>
          <p:nvPr/>
        </p:nvSpPr>
        <p:spPr>
          <a:xfrm>
            <a:off x="8084128" y="3255818"/>
            <a:ext cx="36783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</a:rPr>
              <a:t>Can you calculate what 1 small unit on the </a:t>
            </a:r>
            <a:r>
              <a:rPr lang="en-GB" sz="2800" b="1" dirty="0" err="1">
                <a:solidFill>
                  <a:srgbClr val="FF0000"/>
                </a:solidFill>
              </a:rPr>
              <a:t>e.p.g</a:t>
            </a:r>
            <a:r>
              <a:rPr lang="en-GB" sz="2800" b="1" dirty="0">
                <a:solidFill>
                  <a:srgbClr val="FF0000"/>
                </a:solidFill>
              </a:rPr>
              <a:t> is worth at x40 magnification in um?</a:t>
            </a:r>
          </a:p>
        </p:txBody>
      </p:sp>
    </p:spTree>
    <p:extLst>
      <p:ext uri="{BB962C8B-B14F-4D97-AF65-F5344CB8AC3E}">
        <p14:creationId xmlns:p14="http://schemas.microsoft.com/office/powerpoint/2010/main" val="714912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D47F45A-4E53-4AC4-AEDD-0B77BEF52B2C}"/>
              </a:ext>
            </a:extLst>
          </p:cNvPr>
          <p:cNvSpPr txBox="1">
            <a:spLocks/>
          </p:cNvSpPr>
          <p:nvPr/>
        </p:nvSpPr>
        <p:spPr>
          <a:xfrm>
            <a:off x="394233" y="0"/>
            <a:ext cx="7222118" cy="58154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accent2"/>
                </a:solidFill>
              </a:rPr>
              <a:t>Calculating one unit on the eyepiece graticule </a:t>
            </a:r>
          </a:p>
          <a:p>
            <a:pPr marL="0" indent="0">
              <a:buFont typeface="Wingdings 3" charset="2"/>
              <a:buNone/>
            </a:pPr>
            <a:r>
              <a:rPr lang="en-US" sz="1600" b="1" dirty="0"/>
              <a:t>At x40 magnification</a:t>
            </a:r>
          </a:p>
          <a:p>
            <a:pPr marL="514350" indent="-514350">
              <a:buFont typeface="Wingdings 3" charset="2"/>
              <a:buAutoNum type="arabicPeriod"/>
            </a:pPr>
            <a:r>
              <a:rPr lang="en-US" sz="1600" dirty="0"/>
              <a:t>Remember there are 100 small divisions on the stage micrometer and each small division is 0.1mm in length i</a:t>
            </a:r>
            <a:r>
              <a:rPr lang="en-US" sz="1600" b="1" dirty="0"/>
              <a:t>f the total length of the micrometer is 10mm</a:t>
            </a:r>
          </a:p>
          <a:p>
            <a:pPr marL="514350" indent="-514350">
              <a:buFont typeface="Wingdings 3" charset="2"/>
              <a:buAutoNum type="arabicPeriod"/>
            </a:pPr>
            <a:r>
              <a:rPr lang="en-US" sz="1600" dirty="0"/>
              <a:t>Pick a line on the eyepiece graticule that is perfectly aligned to the stage micrometer</a:t>
            </a:r>
          </a:p>
          <a:p>
            <a:pPr marL="514350" indent="-514350">
              <a:buFont typeface="Wingdings 3" charset="2"/>
              <a:buAutoNum type="arabicPeriod"/>
            </a:pPr>
            <a:r>
              <a:rPr lang="en-US" sz="1600" dirty="0"/>
              <a:t>20 </a:t>
            </a:r>
            <a:r>
              <a:rPr lang="en-US" sz="1600" dirty="0" err="1"/>
              <a:t>e.g.u</a:t>
            </a:r>
            <a:r>
              <a:rPr lang="en-US" sz="1600" dirty="0"/>
              <a:t> = 0.5mm  </a:t>
            </a:r>
          </a:p>
          <a:p>
            <a:pPr marL="514350" indent="-514350">
              <a:buFont typeface="Wingdings 3" charset="2"/>
              <a:buAutoNum type="arabicPeriod"/>
            </a:pPr>
            <a:r>
              <a:rPr lang="en-US" sz="1600" dirty="0"/>
              <a:t>To calculate 1 unit on the EG first divide:       </a:t>
            </a:r>
            <a:r>
              <a:rPr lang="en-US" sz="1600" dirty="0">
                <a:solidFill>
                  <a:schemeClr val="bg1"/>
                </a:solidFill>
              </a:rPr>
              <a:t>………     ………………………………………………………………………………………………………………………………………………………………                                                  …...</a:t>
            </a:r>
            <a:r>
              <a:rPr lang="en-US" sz="1600" b="1" dirty="0"/>
              <a:t>length on micrometer / number on </a:t>
            </a:r>
            <a:r>
              <a:rPr lang="en-US" sz="1600" b="1" dirty="0" err="1"/>
              <a:t>e.g.u</a:t>
            </a:r>
            <a:r>
              <a:rPr lang="en-US" sz="1600" b="1" dirty="0"/>
              <a:t> </a:t>
            </a:r>
          </a:p>
          <a:p>
            <a:pPr marL="514350" indent="-514350">
              <a:buFont typeface="Wingdings 3" charset="2"/>
              <a:buAutoNum type="arabicPeriod"/>
            </a:pPr>
            <a:endParaRPr lang="en-US" sz="1600" b="1" dirty="0"/>
          </a:p>
          <a:p>
            <a:pPr marL="514350" indent="-514350">
              <a:buFont typeface="Wingdings 3" charset="2"/>
              <a:buAutoNum type="arabicPeriod"/>
            </a:pPr>
            <a:r>
              <a:rPr lang="en-US" sz="1600" b="1" dirty="0"/>
              <a:t>0.5 / 20 = 0.025mm</a:t>
            </a:r>
          </a:p>
          <a:p>
            <a:pPr marL="514350" indent="-514350">
              <a:buFont typeface="Wingdings 3" charset="2"/>
              <a:buAutoNum type="arabicPeriod"/>
            </a:pPr>
            <a:r>
              <a:rPr lang="en-US" sz="1600" b="1" dirty="0"/>
              <a:t>Convert into um (micrometers) </a:t>
            </a:r>
          </a:p>
          <a:p>
            <a:pPr marL="514350" indent="-514350">
              <a:buFont typeface="Wingdings 3" charset="2"/>
              <a:buAutoNum type="arabicPeriod"/>
            </a:pPr>
            <a:r>
              <a:rPr lang="en-US" sz="1600" b="1" dirty="0"/>
              <a:t>0.025 x 1000 = 25um</a:t>
            </a:r>
          </a:p>
          <a:p>
            <a:pPr marL="514350" indent="-514350">
              <a:buFont typeface="Wingdings 3" charset="2"/>
              <a:buAutoNum type="arabicPeriod"/>
            </a:pPr>
            <a:r>
              <a:rPr lang="en-US" sz="1600" b="1" dirty="0"/>
              <a:t>Each unit on the EG is worth 25um in length at x40 magnification</a:t>
            </a:r>
          </a:p>
          <a:p>
            <a:pPr marL="514350" indent="-514350">
              <a:buFont typeface="Wingdings 3" charset="2"/>
              <a:buAutoNum type="arabicPeriod"/>
            </a:pPr>
            <a:endParaRPr lang="en-US" sz="1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8C3AA1-4B23-4F01-BBE8-F1D995E0E62E}"/>
              </a:ext>
            </a:extLst>
          </p:cNvPr>
          <p:cNvSpPr txBox="1"/>
          <p:nvPr/>
        </p:nvSpPr>
        <p:spPr>
          <a:xfrm>
            <a:off x="6992149" y="1876989"/>
            <a:ext cx="485124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/>
              <a:t>Next calculate the value of one small graticule divisions for x100 and x400 magnification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PUT THE MICROMETER BACK TO THE CENTRE OF THE EYE PIECE BEFORE YOU TURN UP THE MAGNIFICATION.</a:t>
            </a: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Font typeface="Wingdings 3" charset="2"/>
              <a:buNone/>
            </a:pPr>
            <a:r>
              <a:rPr lang="en-US" sz="2400" dirty="0"/>
              <a:t>The higher the magnification the more difficult it is to align the two scales as the movement is so fine.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29195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3363C-85CE-7B41-8A44-49CD9A2E4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6" y="-15758"/>
            <a:ext cx="10515600" cy="966000"/>
          </a:xfrm>
        </p:spPr>
        <p:txBody>
          <a:bodyPr>
            <a:normAutofit/>
          </a:bodyPr>
          <a:lstStyle/>
          <a:p>
            <a:pPr algn="l"/>
            <a:r>
              <a:rPr lang="en-US" sz="4000" b="1" u="sng" dirty="0">
                <a:solidFill>
                  <a:schemeClr val="tx1"/>
                </a:solidFill>
              </a:rPr>
              <a:t>Recap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B0371-9D96-6C4A-A1E2-B0BECDB44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20" y="727695"/>
            <a:ext cx="12093892" cy="58545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3100" dirty="0">
                <a:solidFill>
                  <a:srgbClr val="00B050"/>
                </a:solidFill>
              </a:rPr>
              <a:t>Q1. Which type of microscope uses focused beams project through tissue? (1 marks) </a:t>
            </a:r>
            <a:endParaRPr lang="en-US" sz="3100" dirty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en-GB" sz="3100" dirty="0">
                <a:solidFill>
                  <a:srgbClr val="FFC000"/>
                </a:solidFill>
              </a:rPr>
              <a:t>Q2. Which microscope can view living cells? (1 marks)</a:t>
            </a:r>
            <a:endParaRPr lang="en-GB" sz="3100" dirty="0">
              <a:solidFill>
                <a:srgbClr val="FFC000"/>
              </a:solidFill>
              <a:cs typeface="Calibri"/>
            </a:endParaRPr>
          </a:p>
          <a:p>
            <a:pPr marL="0" indent="0">
              <a:buNone/>
            </a:pPr>
            <a:endParaRPr lang="en-US" sz="3100" baseline="30000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US" sz="3100" dirty="0">
                <a:solidFill>
                  <a:srgbClr val="FF0000"/>
                </a:solidFill>
              </a:rPr>
              <a:t>Q3. Give one advantage/disadvantage of using a transmitting or scanning microscope (2 marks)</a:t>
            </a:r>
          </a:p>
          <a:p>
            <a:pPr marL="0" indent="0">
              <a:buNone/>
            </a:pPr>
            <a:endParaRPr lang="en-US" sz="31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3100" dirty="0">
              <a:solidFill>
                <a:srgbClr val="FF0000"/>
              </a:solidFill>
              <a:cs typeface="Calibri" panose="020F0502020204030204"/>
            </a:endParaRPr>
          </a:p>
          <a:p>
            <a:pPr>
              <a:buNone/>
            </a:pPr>
            <a:r>
              <a:rPr lang="en-US" sz="3100" dirty="0">
                <a:solidFill>
                  <a:srgbClr val="FF0000"/>
                </a:solidFill>
                <a:ea typeface="+mn-lt"/>
                <a:cs typeface="+mn-lt"/>
              </a:rPr>
              <a:t>Q4. What formula is used to predict the volume of a cell? Select one:        </a:t>
            </a:r>
          </a:p>
          <a:p>
            <a:pPr>
              <a:buNone/>
            </a:pPr>
            <a:r>
              <a:rPr lang="en-US" sz="3100" dirty="0">
                <a:solidFill>
                  <a:srgbClr val="FF0000"/>
                </a:solidFill>
                <a:ea typeface="+mn-lt"/>
                <a:cs typeface="+mn-lt"/>
              </a:rPr>
              <a:t>  4/3 πr</a:t>
            </a:r>
            <a:r>
              <a:rPr lang="en-US" sz="3100" baseline="30000" dirty="0">
                <a:solidFill>
                  <a:srgbClr val="FF0000"/>
                </a:solidFill>
                <a:ea typeface="+mn-lt"/>
                <a:cs typeface="+mn-lt"/>
              </a:rPr>
              <a:t>3</a:t>
            </a:r>
            <a:r>
              <a:rPr lang="en-US" sz="3100" dirty="0">
                <a:solidFill>
                  <a:srgbClr val="FF0000"/>
                </a:solidFill>
                <a:ea typeface="+mn-lt"/>
                <a:cs typeface="+mn-lt"/>
              </a:rPr>
              <a:t>        3/2 πr</a:t>
            </a:r>
            <a:r>
              <a:rPr lang="en-US" sz="3100" baseline="30000" dirty="0">
                <a:solidFill>
                  <a:srgbClr val="FF0000"/>
                </a:solidFill>
                <a:ea typeface="+mn-lt"/>
                <a:cs typeface="+mn-lt"/>
              </a:rPr>
              <a:t>3</a:t>
            </a:r>
            <a:r>
              <a:rPr lang="en-US" sz="3100" dirty="0">
                <a:solidFill>
                  <a:srgbClr val="FF0000"/>
                </a:solidFill>
                <a:ea typeface="+mn-lt"/>
                <a:cs typeface="+mn-lt"/>
              </a:rPr>
              <a:t>       2 πr</a:t>
            </a:r>
            <a:r>
              <a:rPr lang="en-US" sz="3100" baseline="30000" dirty="0">
                <a:solidFill>
                  <a:srgbClr val="FF0000"/>
                </a:solidFill>
                <a:ea typeface="+mn-lt"/>
                <a:cs typeface="+mn-lt"/>
              </a:rPr>
              <a:t>3</a:t>
            </a:r>
            <a:r>
              <a:rPr lang="en-US" sz="3100" dirty="0">
                <a:solidFill>
                  <a:srgbClr val="FF0000"/>
                </a:solidFill>
                <a:ea typeface="+mn-lt"/>
                <a:cs typeface="+mn-lt"/>
              </a:rPr>
              <a:t>      (1 marks)</a:t>
            </a:r>
          </a:p>
          <a:p>
            <a:pPr marL="0" indent="0">
              <a:buNone/>
            </a:pPr>
            <a:endParaRPr lang="en-US" sz="3100" dirty="0">
              <a:solidFill>
                <a:srgbClr val="FF0000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en-GB" baseline="30000" dirty="0">
              <a:solidFill>
                <a:srgbClr val="FF0000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en-GB" baseline="30000" dirty="0">
              <a:solidFill>
                <a:srgbClr val="FF0000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en-US" sz="2600" dirty="0">
              <a:solidFill>
                <a:srgbClr val="002060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en-US" sz="2600" dirty="0">
              <a:solidFill>
                <a:srgbClr val="002060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cs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DBC3E6-96DA-FE47-B52F-27EE8918E3AF}"/>
              </a:ext>
            </a:extLst>
          </p:cNvPr>
          <p:cNvSpPr/>
          <p:nvPr/>
        </p:nvSpPr>
        <p:spPr>
          <a:xfrm>
            <a:off x="2843384" y="1076012"/>
            <a:ext cx="5398106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3600" dirty="0">
                <a:solidFill>
                  <a:srgbClr val="00B0F0"/>
                </a:solidFill>
              </a:rPr>
              <a:t>Transmission EM</a:t>
            </a:r>
            <a:endParaRPr lang="en-US" dirty="0" err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DBC3E6-96DA-FE47-B52F-27EE8918E3AF}"/>
              </a:ext>
            </a:extLst>
          </p:cNvPr>
          <p:cNvSpPr/>
          <p:nvPr/>
        </p:nvSpPr>
        <p:spPr>
          <a:xfrm>
            <a:off x="127011" y="2082661"/>
            <a:ext cx="10416749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3600" dirty="0">
                <a:solidFill>
                  <a:srgbClr val="00B0F0"/>
                </a:solidFill>
                <a:sym typeface="Wingdings" panose="05000000000000000000" pitchFamily="2" charset="2"/>
              </a:rPr>
              <a:t>Laser scanning confocal microscope 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FF1027-3E56-4D1F-BA27-360268904552}"/>
              </a:ext>
            </a:extLst>
          </p:cNvPr>
          <p:cNvSpPr/>
          <p:nvPr/>
        </p:nvSpPr>
        <p:spPr>
          <a:xfrm>
            <a:off x="154556" y="3654981"/>
            <a:ext cx="11814620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800" dirty="0">
                <a:solidFill>
                  <a:srgbClr val="00B0F0"/>
                </a:solidFill>
              </a:rPr>
              <a:t>Advantage: See inside cells / high magnification / high resolution</a:t>
            </a:r>
            <a:endParaRPr lang="en-US" sz="2800" dirty="0">
              <a:solidFill>
                <a:srgbClr val="000000"/>
              </a:solidFill>
              <a:cs typeface="Calibri"/>
            </a:endParaRPr>
          </a:p>
          <a:p>
            <a:r>
              <a:rPr lang="en-GB" sz="2800" dirty="0">
                <a:solidFill>
                  <a:srgbClr val="00B0F0"/>
                </a:solidFill>
              </a:rPr>
              <a:t>Disadvantage: Can only observe dead cells (harsh chemicals used) / expensive </a:t>
            </a:r>
            <a:endParaRPr lang="en-US" sz="2800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40C595-2ADA-4223-BF1B-9C0D0AFEC8B0}"/>
              </a:ext>
            </a:extLst>
          </p:cNvPr>
          <p:cNvSpPr/>
          <p:nvPr/>
        </p:nvSpPr>
        <p:spPr>
          <a:xfrm>
            <a:off x="2659288" y="5976380"/>
            <a:ext cx="1786897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GB" sz="3200" dirty="0">
                <a:solidFill>
                  <a:srgbClr val="00B0F0"/>
                </a:solidFill>
                <a:ea typeface="+mn-lt"/>
                <a:cs typeface="+mn-lt"/>
              </a:rPr>
              <a:t>4/3 πr</a:t>
            </a:r>
            <a:r>
              <a:rPr lang="en-GB" sz="3200" baseline="30000" dirty="0">
                <a:solidFill>
                  <a:srgbClr val="00B0F0"/>
                </a:solidFill>
                <a:ea typeface="+mn-lt"/>
                <a:cs typeface="+mn-lt"/>
              </a:rPr>
              <a:t>3</a:t>
            </a:r>
            <a:endParaRPr lang="en-US" baseline="30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0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E778B-998E-4EE6-87F3-EA71B2176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754" y="18255"/>
            <a:ext cx="10515600" cy="1325563"/>
          </a:xfrm>
        </p:spPr>
        <p:txBody>
          <a:bodyPr/>
          <a:lstStyle/>
          <a:p>
            <a:r>
              <a:rPr lang="en-GB" u="sng" dirty="0">
                <a:solidFill>
                  <a:srgbClr val="FF0000"/>
                </a:solidFill>
              </a:rPr>
              <a:t>Try this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5B9DC-5CE7-4C59-BC7A-0CFF72F97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444" y="134381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What is the volume of a cell that has a diameter of 40nm? (2 marks)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C8BD93C1-0B56-41C5-A16F-1EC3AC44E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416" y="2736271"/>
            <a:ext cx="3290455" cy="329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4662E95-9223-43B7-BDF3-1413ED65EB33}"/>
              </a:ext>
            </a:extLst>
          </p:cNvPr>
          <p:cNvCxnSpPr>
            <a:cxnSpLocks/>
            <a:stCxn id="1026" idx="1"/>
            <a:endCxn id="1026" idx="3"/>
          </p:cNvCxnSpPr>
          <p:nvPr/>
        </p:nvCxnSpPr>
        <p:spPr>
          <a:xfrm>
            <a:off x="8056416" y="4381499"/>
            <a:ext cx="3290455" cy="0"/>
          </a:xfrm>
          <a:prstGeom prst="straightConnector1">
            <a:avLst/>
          </a:prstGeom>
          <a:ln w="762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9B01D36-1F01-4CEF-87C3-79EE0FAA5D5C}"/>
              </a:ext>
            </a:extLst>
          </p:cNvPr>
          <p:cNvSpPr txBox="1"/>
          <p:nvPr/>
        </p:nvSpPr>
        <p:spPr>
          <a:xfrm>
            <a:off x="9128409" y="3796723"/>
            <a:ext cx="1146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FF00"/>
                </a:solidFill>
              </a:rPr>
              <a:t>40nm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926082-0E12-482B-9D12-243825DDFAE7}"/>
              </a:ext>
            </a:extLst>
          </p:cNvPr>
          <p:cNvSpPr txBox="1"/>
          <p:nvPr/>
        </p:nvSpPr>
        <p:spPr>
          <a:xfrm>
            <a:off x="449444" y="2145138"/>
            <a:ext cx="5307080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GB" sz="3600" dirty="0">
                <a:solidFill>
                  <a:srgbClr val="00B0F0"/>
                </a:solidFill>
                <a:ea typeface="+mn-lt"/>
                <a:cs typeface="+mn-lt"/>
              </a:rPr>
              <a:t>4/3 πr</a:t>
            </a:r>
            <a:r>
              <a:rPr lang="en-GB" sz="3600" baseline="30000" dirty="0">
                <a:solidFill>
                  <a:srgbClr val="00B0F0"/>
                </a:solidFill>
                <a:ea typeface="+mn-lt"/>
                <a:cs typeface="+mn-lt"/>
              </a:rPr>
              <a:t>3</a:t>
            </a:r>
          </a:p>
          <a:p>
            <a:pPr algn="just"/>
            <a:endParaRPr lang="en-GB" sz="3600" dirty="0">
              <a:solidFill>
                <a:srgbClr val="00B0F0"/>
              </a:solidFill>
              <a:ea typeface="+mn-lt"/>
              <a:cs typeface="+mn-lt"/>
            </a:endParaRPr>
          </a:p>
          <a:p>
            <a:pPr algn="just"/>
            <a:r>
              <a:rPr lang="en-GB" sz="3600" dirty="0">
                <a:solidFill>
                  <a:srgbClr val="00B0F0"/>
                </a:solidFill>
                <a:ea typeface="+mn-lt"/>
                <a:cs typeface="+mn-lt"/>
              </a:rPr>
              <a:t>V = 4/3 x </a:t>
            </a:r>
            <a:r>
              <a:rPr lang="en-GB" sz="3600" dirty="0">
                <a:solidFill>
                  <a:srgbClr val="00B0F0"/>
                </a:solidFill>
                <a:ea typeface="+mn-lt"/>
                <a:cs typeface="Calibri" panose="020F0502020204030204"/>
              </a:rPr>
              <a:t>π x 20</a:t>
            </a:r>
            <a:r>
              <a:rPr lang="en-GB" sz="3600" baseline="30000" dirty="0">
                <a:solidFill>
                  <a:srgbClr val="00B0F0"/>
                </a:solidFill>
                <a:ea typeface="+mn-lt"/>
                <a:cs typeface="Calibri" panose="020F0502020204030204"/>
              </a:rPr>
              <a:t>3</a:t>
            </a:r>
            <a:endParaRPr lang="en-GB" baseline="30000" dirty="0"/>
          </a:p>
          <a:p>
            <a:pPr algn="just"/>
            <a:endParaRPr lang="en-GB" sz="3600" u="sng" dirty="0">
              <a:solidFill>
                <a:srgbClr val="00B0F0"/>
              </a:solidFill>
              <a:ea typeface="+mn-lt"/>
              <a:cs typeface="+mn-lt"/>
            </a:endParaRPr>
          </a:p>
          <a:p>
            <a:pPr algn="just"/>
            <a:r>
              <a:rPr lang="en-GB" sz="3600" dirty="0">
                <a:solidFill>
                  <a:srgbClr val="00B0F0"/>
                </a:solidFill>
                <a:ea typeface="+mn-lt"/>
                <a:cs typeface="+mn-lt"/>
              </a:rPr>
              <a:t>V = 33510nm</a:t>
            </a:r>
            <a:r>
              <a:rPr lang="en-GB" sz="3600" baseline="30000" dirty="0">
                <a:solidFill>
                  <a:srgbClr val="00B0F0"/>
                </a:solidFill>
              </a:rPr>
              <a:t>3</a:t>
            </a:r>
            <a:endParaRPr lang="en-US" sz="3600" baseline="30000" dirty="0">
              <a:solidFill>
                <a:srgbClr val="00B0F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865FEF-9AAC-4421-92E0-B424C2B698E5}"/>
              </a:ext>
            </a:extLst>
          </p:cNvPr>
          <p:cNvSpPr txBox="1"/>
          <p:nvPr/>
        </p:nvSpPr>
        <p:spPr>
          <a:xfrm>
            <a:off x="7933926" y="59539"/>
            <a:ext cx="388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Presuming the cell is a sphere</a:t>
            </a:r>
          </a:p>
        </p:txBody>
      </p:sp>
    </p:spTree>
    <p:extLst>
      <p:ext uri="{BB962C8B-B14F-4D97-AF65-F5344CB8AC3E}">
        <p14:creationId xmlns:p14="http://schemas.microsoft.com/office/powerpoint/2010/main" val="345653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78B34-00EC-433F-953B-199CBCBD1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58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6000" u="sng" dirty="0">
                <a:solidFill>
                  <a:srgbClr val="FF0000"/>
                </a:solidFill>
              </a:rPr>
              <a:t>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EEAEA-61CE-4A57-8091-E2B7B67B2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229" y="1325563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3600" dirty="0"/>
              <a:t>Take the prepared slide</a:t>
            </a:r>
            <a:endParaRPr lang="en-US" dirty="0"/>
          </a:p>
          <a:p>
            <a:pPr marL="514350" indent="-514350">
              <a:buAutoNum type="arabicPeriod"/>
            </a:pPr>
            <a:r>
              <a:rPr lang="en-GB" sz="3600" dirty="0"/>
              <a:t>Using your value for each </a:t>
            </a:r>
            <a:r>
              <a:rPr lang="en-GB" sz="3600" dirty="0" err="1"/>
              <a:t>e.p.u</a:t>
            </a:r>
            <a:r>
              <a:rPr lang="en-GB" sz="3600" dirty="0"/>
              <a:t> at x40 magnification</a:t>
            </a:r>
            <a:endParaRPr lang="en-US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3600" dirty="0"/>
              <a:t>Calculate the </a:t>
            </a:r>
            <a:r>
              <a:rPr lang="en-GB" sz="3600" b="1" dirty="0"/>
              <a:t>actual size </a:t>
            </a:r>
            <a:r>
              <a:rPr lang="en-GB" sz="3600" dirty="0"/>
              <a:t>of the following:</a:t>
            </a:r>
          </a:p>
          <a:p>
            <a:r>
              <a:rPr lang="en-GB" sz="3600" dirty="0"/>
              <a:t>NEED BETTER SLIDES </a:t>
            </a:r>
            <a:endParaRPr lang="en-GB" sz="3600" dirty="0">
              <a:cs typeface="Calibri"/>
            </a:endParaRPr>
          </a:p>
          <a:p>
            <a:pPr marL="0" indent="0">
              <a:buNone/>
            </a:pPr>
            <a:r>
              <a:rPr lang="en-GB" sz="3600" dirty="0">
                <a:solidFill>
                  <a:srgbClr val="00B0F0"/>
                </a:solidFill>
              </a:rPr>
              <a:t>Width = 7</a:t>
            </a:r>
            <a:endParaRPr lang="en-GB" sz="3600" dirty="0">
              <a:solidFill>
                <a:srgbClr val="00B0F0"/>
              </a:solidFill>
              <a:cs typeface="Calibri"/>
            </a:endParaRPr>
          </a:p>
          <a:p>
            <a:r>
              <a:rPr lang="en-GB" sz="3600" dirty="0"/>
              <a:t>NEED BETTER SLIDES</a:t>
            </a:r>
            <a:endParaRPr lang="en-GB" sz="3600" dirty="0">
              <a:cs typeface="Calibri"/>
            </a:endParaRPr>
          </a:p>
          <a:p>
            <a:pPr marL="0" indent="0">
              <a:buNone/>
            </a:pPr>
            <a:r>
              <a:rPr lang="en-GB" sz="3600" dirty="0">
                <a:solidFill>
                  <a:srgbClr val="00B0F0"/>
                </a:solidFill>
              </a:rPr>
              <a:t>Width = </a:t>
            </a:r>
            <a:endParaRPr lang="en-GB" sz="3600">
              <a:solidFill>
                <a:srgbClr val="00B0F0"/>
              </a:solidFill>
              <a:cs typeface="Calibri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487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8EB42-C81D-4983-9784-543F23CD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Watch this video to revise the calibration procedure</a:t>
            </a:r>
            <a:endParaRPr lang="en-GB"/>
          </a:p>
        </p:txBody>
      </p:sp>
      <p:pic>
        <p:nvPicPr>
          <p:cNvPr id="4" name="A-Level Biology Calibration of Eyepiece Graticule with stage micrometer_000">
            <a:hlinkClick r:id="" action="ppaction://media"/>
            <a:extLst>
              <a:ext uri="{FF2B5EF4-FFF2-40B4-BE49-F238E27FC236}">
                <a16:creationId xmlns:a16="http://schemas.microsoft.com/office/drawing/2014/main" id="{F8DC7B9B-CF98-43ED-9F23-4A79E20A123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4300" cy="4351338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3722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5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155655F-9F30-402D-A9F2-EF5875897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3" y="0"/>
            <a:ext cx="12160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F55607-C387-4425-BE2A-9511058DAB90}"/>
              </a:ext>
            </a:extLst>
          </p:cNvPr>
          <p:cNvSpPr/>
          <p:nvPr/>
        </p:nvSpPr>
        <p:spPr>
          <a:xfrm>
            <a:off x="6744072" y="1730146"/>
            <a:ext cx="3240360" cy="1101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58B38F-1B5E-4E18-8FBD-0343BCB8C062}"/>
              </a:ext>
            </a:extLst>
          </p:cNvPr>
          <p:cNvSpPr/>
          <p:nvPr/>
        </p:nvSpPr>
        <p:spPr>
          <a:xfrm>
            <a:off x="6744072" y="2563069"/>
            <a:ext cx="3240360" cy="1101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D37BA8-8C5D-4C51-A6A6-B429270DC5CC}"/>
              </a:ext>
            </a:extLst>
          </p:cNvPr>
          <p:cNvSpPr/>
          <p:nvPr/>
        </p:nvSpPr>
        <p:spPr>
          <a:xfrm>
            <a:off x="6744072" y="3379742"/>
            <a:ext cx="3240360" cy="1101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438799-2CEF-4822-95E1-B89C32E86CA0}"/>
              </a:ext>
            </a:extLst>
          </p:cNvPr>
          <p:cNvSpPr/>
          <p:nvPr/>
        </p:nvSpPr>
        <p:spPr>
          <a:xfrm>
            <a:off x="6744072" y="4212665"/>
            <a:ext cx="3240360" cy="1101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E9D488-56A4-404F-9C4A-1D080E387C0E}"/>
              </a:ext>
            </a:extLst>
          </p:cNvPr>
          <p:cNvSpPr/>
          <p:nvPr/>
        </p:nvSpPr>
        <p:spPr>
          <a:xfrm>
            <a:off x="6744072" y="4900485"/>
            <a:ext cx="3240360" cy="1101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40EF53-22B4-4578-B4A0-F5A76CCB7DAA}"/>
              </a:ext>
            </a:extLst>
          </p:cNvPr>
          <p:cNvSpPr/>
          <p:nvPr/>
        </p:nvSpPr>
        <p:spPr>
          <a:xfrm>
            <a:off x="6744072" y="5913072"/>
            <a:ext cx="3240360" cy="1101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61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3611109D-2EDA-40B2-8300-A8B4F6235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09" r="-96" b="5499"/>
          <a:stretch/>
        </p:blipFill>
        <p:spPr>
          <a:xfrm>
            <a:off x="5015753" y="75080"/>
            <a:ext cx="6603631" cy="4113492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CA13D6F-CB05-48E0-9ABD-5B170F37F7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671501"/>
              </p:ext>
            </p:extLst>
          </p:nvPr>
        </p:nvGraphicFramePr>
        <p:xfrm>
          <a:off x="274543" y="72837"/>
          <a:ext cx="4646138" cy="32639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3069">
                  <a:extLst>
                    <a:ext uri="{9D8B030D-6E8A-4147-A177-3AD203B41FA5}">
                      <a16:colId xmlns:a16="http://schemas.microsoft.com/office/drawing/2014/main" val="2492240154"/>
                    </a:ext>
                  </a:extLst>
                </a:gridCol>
                <a:gridCol w="2323069">
                  <a:extLst>
                    <a:ext uri="{9D8B030D-6E8A-4147-A177-3AD203B41FA5}">
                      <a16:colId xmlns:a16="http://schemas.microsoft.com/office/drawing/2014/main" val="1939029945"/>
                    </a:ext>
                  </a:extLst>
                </a:gridCol>
              </a:tblGrid>
              <a:tr h="1100995">
                <a:tc>
                  <a:txBody>
                    <a:bodyPr/>
                    <a:lstStyle/>
                    <a:p>
                      <a:pPr rtl="0" fontAlgn="base"/>
                      <a:r>
                        <a:rPr lang="en-GB">
                          <a:effectLst/>
                        </a:rPr>
                        <a:t>Magnification of ​</a:t>
                      </a:r>
                    </a:p>
                    <a:p>
                      <a:pPr rtl="0" fontAlgn="base"/>
                      <a:r>
                        <a:rPr lang="en-GB">
                          <a:effectLst/>
                        </a:rPr>
                        <a:t>objective lens​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GB">
                          <a:effectLst/>
                        </a:rPr>
                        <a:t>Value of one ​</a:t>
                      </a:r>
                    </a:p>
                    <a:p>
                      <a:pPr rtl="0" fontAlgn="base"/>
                      <a:r>
                        <a:rPr lang="en-GB">
                          <a:effectLst/>
                        </a:rPr>
                        <a:t>eyepiece division (µm)​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307915"/>
                  </a:ext>
                </a:extLst>
              </a:tr>
              <a:tr h="710003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>
                          <a:effectLst/>
                        </a:rPr>
                        <a:t>x4​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>
                          <a:effectLst/>
                        </a:rPr>
                        <a:t>25​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90165"/>
                  </a:ext>
                </a:extLst>
              </a:tr>
              <a:tr h="710003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>
                          <a:effectLst/>
                        </a:rPr>
                        <a:t>x10​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>
                          <a:effectLst/>
                        </a:rPr>
                        <a:t>10​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6968125"/>
                  </a:ext>
                </a:extLst>
              </a:tr>
              <a:tr h="74294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>
                          <a:effectLst/>
                        </a:rPr>
                        <a:t>x40​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>
                          <a:effectLst/>
                        </a:rPr>
                        <a:t>2.5​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802889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D5A7FA4-C0B9-4836-ACC6-797B1F3EB3B9}"/>
              </a:ext>
            </a:extLst>
          </p:cNvPr>
          <p:cNvSpPr txBox="1"/>
          <p:nvPr/>
        </p:nvSpPr>
        <p:spPr>
          <a:xfrm>
            <a:off x="9786657" y="485775"/>
            <a:ext cx="81578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/>
              <a:t>x10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61548E-8B50-4BCD-B77B-13194A46F884}"/>
              </a:ext>
            </a:extLst>
          </p:cNvPr>
          <p:cNvSpPr txBox="1"/>
          <p:nvPr/>
        </p:nvSpPr>
        <p:spPr>
          <a:xfrm>
            <a:off x="403798" y="4424142"/>
            <a:ext cx="9976027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dirty="0"/>
              <a:t>Calculate the size of the cell at x10 magnification</a:t>
            </a:r>
          </a:p>
          <a:p>
            <a:endParaRPr lang="en-GB" sz="2800" dirty="0"/>
          </a:p>
          <a:p>
            <a:r>
              <a:rPr lang="en-GB" sz="2800" dirty="0">
                <a:solidFill>
                  <a:srgbClr val="00B0F0"/>
                </a:solidFill>
              </a:rPr>
              <a:t>20 x 10 = 200um</a:t>
            </a:r>
          </a:p>
        </p:txBody>
      </p:sp>
    </p:spTree>
    <p:extLst>
      <p:ext uri="{BB962C8B-B14F-4D97-AF65-F5344CB8AC3E}">
        <p14:creationId xmlns:p14="http://schemas.microsoft.com/office/powerpoint/2010/main" val="422103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8728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1254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1671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587237-D1C7-4455-A9B0-0B33BFC7E75A}"/>
              </a:ext>
            </a:extLst>
          </p:cNvPr>
          <p:cNvSpPr txBox="1"/>
          <p:nvPr/>
        </p:nvSpPr>
        <p:spPr>
          <a:xfrm>
            <a:off x="134636" y="305068"/>
            <a:ext cx="11668417" cy="62478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dirty="0">
                <a:highlight>
                  <a:srgbClr val="FFFF00"/>
                </a:highlight>
              </a:rPr>
              <a:t>PAG 1.2 – Microscopy </a:t>
            </a:r>
            <a:r>
              <a:rPr lang="en-GB" sz="4000" dirty="0"/>
              <a:t>(to be completed in lab book)  </a:t>
            </a:r>
          </a:p>
          <a:p>
            <a:endParaRPr lang="en-GB" sz="4000" dirty="0">
              <a:highlight>
                <a:srgbClr val="FFFF00"/>
              </a:highlight>
            </a:endParaRPr>
          </a:p>
          <a:p>
            <a:pPr marL="742950" indent="-742950">
              <a:buFont typeface="+mj-lt"/>
              <a:buAutoNum type="arabicPeriod"/>
            </a:pPr>
            <a:r>
              <a:rPr lang="en-GB" sz="4000" dirty="0"/>
              <a:t>To calibrate a light microscope using an eyepiece graticule and stage micrometre. Producing a table (showing calculations) for each magnification x40, x100, x400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/>
              <a:t>To produce a scientific drawing of a Neutrophil (WBC) and Erythrocyte (RBC) cell at x400 magnification. This must include an accurate scale bar.</a:t>
            </a:r>
          </a:p>
        </p:txBody>
      </p:sp>
    </p:spTree>
    <p:extLst>
      <p:ext uri="{BB962C8B-B14F-4D97-AF65-F5344CB8AC3E}">
        <p14:creationId xmlns:p14="http://schemas.microsoft.com/office/powerpoint/2010/main" val="20439075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9CFDC76-169F-4634-927C-677B4EF4A9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428588"/>
              </p:ext>
            </p:extLst>
          </p:nvPr>
        </p:nvGraphicFramePr>
        <p:xfrm>
          <a:off x="599713" y="299868"/>
          <a:ext cx="10490360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8072">
                  <a:extLst>
                    <a:ext uri="{9D8B030D-6E8A-4147-A177-3AD203B41FA5}">
                      <a16:colId xmlns:a16="http://schemas.microsoft.com/office/drawing/2014/main" val="2131217087"/>
                    </a:ext>
                  </a:extLst>
                </a:gridCol>
                <a:gridCol w="2098072">
                  <a:extLst>
                    <a:ext uri="{9D8B030D-6E8A-4147-A177-3AD203B41FA5}">
                      <a16:colId xmlns:a16="http://schemas.microsoft.com/office/drawing/2014/main" val="1094159661"/>
                    </a:ext>
                  </a:extLst>
                </a:gridCol>
                <a:gridCol w="2098072">
                  <a:extLst>
                    <a:ext uri="{9D8B030D-6E8A-4147-A177-3AD203B41FA5}">
                      <a16:colId xmlns:a16="http://schemas.microsoft.com/office/drawing/2014/main" val="3804916944"/>
                    </a:ext>
                  </a:extLst>
                </a:gridCol>
                <a:gridCol w="2098072">
                  <a:extLst>
                    <a:ext uri="{9D8B030D-6E8A-4147-A177-3AD203B41FA5}">
                      <a16:colId xmlns:a16="http://schemas.microsoft.com/office/drawing/2014/main" val="3793703810"/>
                    </a:ext>
                  </a:extLst>
                </a:gridCol>
                <a:gridCol w="2098072">
                  <a:extLst>
                    <a:ext uri="{9D8B030D-6E8A-4147-A177-3AD203B41FA5}">
                      <a16:colId xmlns:a16="http://schemas.microsoft.com/office/drawing/2014/main" val="3548440294"/>
                    </a:ext>
                  </a:extLst>
                </a:gridCol>
              </a:tblGrid>
              <a:tr h="587226">
                <a:tc>
                  <a:txBody>
                    <a:bodyPr/>
                    <a:lstStyle/>
                    <a:p>
                      <a:r>
                        <a:rPr lang="en-GB"/>
                        <a:t>Eyepiece magnification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Objective lens magnification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Total magnification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0.1 </a:t>
                      </a:r>
                      <a:r>
                        <a:rPr lang="en-GB" dirty="0" err="1"/>
                        <a:t>e.p.u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 </a:t>
                      </a:r>
                      <a:r>
                        <a:rPr lang="en-GB" dirty="0" err="1"/>
                        <a:t>e.p.u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2064400"/>
                  </a:ext>
                </a:extLst>
              </a:tr>
              <a:tr h="587226">
                <a:tc>
                  <a:txBody>
                    <a:bodyPr/>
                    <a:lstStyle/>
                    <a:p>
                      <a:r>
                        <a:rPr lang="en-GB" dirty="0"/>
                        <a:t>x10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0319172"/>
                  </a:ext>
                </a:extLst>
              </a:tr>
              <a:tr h="587226">
                <a:tc>
                  <a:txBody>
                    <a:bodyPr/>
                    <a:lstStyle/>
                    <a:p>
                      <a:r>
                        <a:rPr lang="en-GB" dirty="0"/>
                        <a:t>X10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9901827"/>
                  </a:ext>
                </a:extLst>
              </a:tr>
              <a:tr h="587226">
                <a:tc>
                  <a:txBody>
                    <a:bodyPr/>
                    <a:lstStyle/>
                    <a:p>
                      <a:r>
                        <a:rPr lang="en-GB" dirty="0"/>
                        <a:t>x10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950893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FC2119F-C5C5-4DAF-B128-C0BA4B309088}"/>
              </a:ext>
            </a:extLst>
          </p:cNvPr>
          <p:cNvSpPr txBox="1"/>
          <p:nvPr/>
        </p:nvSpPr>
        <p:spPr>
          <a:xfrm>
            <a:off x="343763" y="3928027"/>
            <a:ext cx="10448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Show calculations for each calibration below your table</a:t>
            </a:r>
          </a:p>
        </p:txBody>
      </p:sp>
    </p:spTree>
    <p:extLst>
      <p:ext uri="{BB962C8B-B14F-4D97-AF65-F5344CB8AC3E}">
        <p14:creationId xmlns:p14="http://schemas.microsoft.com/office/powerpoint/2010/main" val="9492573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D47F45A-4E53-4AC4-AEDD-0B77BEF52B2C}"/>
              </a:ext>
            </a:extLst>
          </p:cNvPr>
          <p:cNvSpPr txBox="1">
            <a:spLocks/>
          </p:cNvSpPr>
          <p:nvPr/>
        </p:nvSpPr>
        <p:spPr>
          <a:xfrm>
            <a:off x="394233" y="0"/>
            <a:ext cx="7222118" cy="58154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accent2"/>
                </a:solidFill>
              </a:rPr>
              <a:t>Calculating one unit on the eyepiece graticule </a:t>
            </a:r>
          </a:p>
          <a:p>
            <a:pPr marL="0" indent="0">
              <a:buFont typeface="Wingdings 3" charset="2"/>
              <a:buNone/>
            </a:pPr>
            <a:r>
              <a:rPr lang="en-US" sz="1600" b="1" dirty="0"/>
              <a:t>At x40 magnification</a:t>
            </a:r>
          </a:p>
          <a:p>
            <a:pPr marL="514350" indent="-514350">
              <a:buFont typeface="Wingdings 3" charset="2"/>
              <a:buAutoNum type="arabicPeriod"/>
            </a:pPr>
            <a:r>
              <a:rPr lang="en-US" sz="1600" dirty="0"/>
              <a:t>Remember there are 100 small divisions on the stage micrometer and each small division is 0.1mm in length i</a:t>
            </a:r>
            <a:r>
              <a:rPr lang="en-US" sz="1600" b="1" dirty="0"/>
              <a:t>f the total length of the micrometer is 10mm</a:t>
            </a:r>
          </a:p>
          <a:p>
            <a:pPr marL="514350" indent="-514350">
              <a:buFont typeface="Wingdings 3" charset="2"/>
              <a:buAutoNum type="arabicPeriod"/>
            </a:pPr>
            <a:r>
              <a:rPr lang="en-US" sz="1600" dirty="0"/>
              <a:t>Pick a line on the eyepiece graticule that is perfectly aligned to the stage micrometer</a:t>
            </a:r>
          </a:p>
          <a:p>
            <a:pPr marL="514350" indent="-514350">
              <a:buFont typeface="Wingdings 3" charset="2"/>
              <a:buAutoNum type="arabicPeriod"/>
            </a:pPr>
            <a:r>
              <a:rPr lang="en-US" sz="1600" dirty="0"/>
              <a:t>20 </a:t>
            </a:r>
            <a:r>
              <a:rPr lang="en-US" sz="1600" dirty="0" err="1"/>
              <a:t>e.g.u</a:t>
            </a:r>
            <a:r>
              <a:rPr lang="en-US" sz="1600" dirty="0"/>
              <a:t> = 0.5mm  </a:t>
            </a:r>
          </a:p>
          <a:p>
            <a:pPr marL="514350" indent="-514350">
              <a:buFont typeface="Wingdings 3" charset="2"/>
              <a:buAutoNum type="arabicPeriod"/>
            </a:pPr>
            <a:r>
              <a:rPr lang="en-US" sz="1600" dirty="0"/>
              <a:t>To calculate 1 unit on the EG first divide:       </a:t>
            </a:r>
            <a:r>
              <a:rPr lang="en-US" sz="1600" dirty="0">
                <a:solidFill>
                  <a:schemeClr val="bg1"/>
                </a:solidFill>
              </a:rPr>
              <a:t>………     ………………………………………………………………………………………………………………………………………………………………                                                  …...</a:t>
            </a:r>
            <a:r>
              <a:rPr lang="en-US" sz="1600" b="1" dirty="0"/>
              <a:t>length on micrometer / number on </a:t>
            </a:r>
            <a:r>
              <a:rPr lang="en-US" sz="1600" b="1" dirty="0" err="1"/>
              <a:t>e.g.u</a:t>
            </a:r>
            <a:r>
              <a:rPr lang="en-US" sz="1600" b="1" dirty="0"/>
              <a:t> </a:t>
            </a:r>
          </a:p>
          <a:p>
            <a:pPr marL="514350" indent="-514350">
              <a:buFont typeface="Wingdings 3" charset="2"/>
              <a:buAutoNum type="arabicPeriod"/>
            </a:pPr>
            <a:endParaRPr lang="en-US" sz="1600" b="1" dirty="0"/>
          </a:p>
          <a:p>
            <a:pPr marL="514350" indent="-514350">
              <a:buFont typeface="Wingdings 3" charset="2"/>
              <a:buAutoNum type="arabicPeriod"/>
            </a:pPr>
            <a:r>
              <a:rPr lang="en-US" sz="1600" b="1" dirty="0"/>
              <a:t>0.5 / 20 = 0.025mm</a:t>
            </a:r>
          </a:p>
          <a:p>
            <a:pPr marL="514350" indent="-514350">
              <a:buFont typeface="Wingdings 3" charset="2"/>
              <a:buAutoNum type="arabicPeriod"/>
            </a:pPr>
            <a:r>
              <a:rPr lang="en-US" sz="1600" b="1" dirty="0"/>
              <a:t>Convert into um (micrometers) </a:t>
            </a:r>
          </a:p>
          <a:p>
            <a:pPr marL="514350" indent="-514350">
              <a:buFont typeface="Wingdings 3" charset="2"/>
              <a:buAutoNum type="arabicPeriod"/>
            </a:pPr>
            <a:r>
              <a:rPr lang="en-US" sz="1600" b="1" dirty="0"/>
              <a:t>0.025 x 1000 = 25um</a:t>
            </a:r>
          </a:p>
          <a:p>
            <a:pPr marL="514350" indent="-514350">
              <a:buFont typeface="Wingdings 3" charset="2"/>
              <a:buAutoNum type="arabicPeriod"/>
            </a:pPr>
            <a:r>
              <a:rPr lang="en-US" sz="1600" b="1" dirty="0"/>
              <a:t>Each unit on the EG is worth 25um in length at x40 magnification</a:t>
            </a:r>
          </a:p>
          <a:p>
            <a:pPr marL="514350" indent="-514350">
              <a:buFont typeface="Wingdings 3" charset="2"/>
              <a:buAutoNum type="arabicPeriod"/>
            </a:pPr>
            <a:endParaRPr lang="en-US" sz="1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8C3AA1-4B23-4F01-BBE8-F1D995E0E62E}"/>
              </a:ext>
            </a:extLst>
          </p:cNvPr>
          <p:cNvSpPr txBox="1"/>
          <p:nvPr/>
        </p:nvSpPr>
        <p:spPr>
          <a:xfrm>
            <a:off x="6992149" y="1876989"/>
            <a:ext cx="485124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/>
              <a:t>Next calculate the value of one small graticule divisions for x100 and x400 magnification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PUT THE MICROMETER BACK TO THE CENTRE OF THE EYE PIECE BEFORE YOU TURN UP THE MAGNIFICATION.</a:t>
            </a: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Font typeface="Wingdings 3" charset="2"/>
              <a:buNone/>
            </a:pPr>
            <a:r>
              <a:rPr lang="en-US" sz="2400" dirty="0"/>
              <a:t>The higher the magnification the more difficult it is to align the two scales as the movement is so fine.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83607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D47F45A-4E53-4AC4-AEDD-0B77BEF52B2C}"/>
              </a:ext>
            </a:extLst>
          </p:cNvPr>
          <p:cNvSpPr txBox="1">
            <a:spLocks/>
          </p:cNvSpPr>
          <p:nvPr/>
        </p:nvSpPr>
        <p:spPr>
          <a:xfrm>
            <a:off x="394232" y="0"/>
            <a:ext cx="9171377" cy="58154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</a:rPr>
              <a:t>Calculating one unit on the eyepiece graticule </a:t>
            </a:r>
          </a:p>
          <a:p>
            <a:pPr marL="0" indent="0">
              <a:buFont typeface="Wingdings 3" charset="2"/>
              <a:buNone/>
            </a:pPr>
            <a:r>
              <a:rPr lang="en-US" sz="2400" b="1" dirty="0"/>
              <a:t>At x100 magnification</a:t>
            </a:r>
          </a:p>
          <a:p>
            <a:pPr marL="514350" indent="-514350">
              <a:buFont typeface="Wingdings 3" charset="2"/>
              <a:buAutoNum type="arabicPeriod"/>
            </a:pPr>
            <a:r>
              <a:rPr lang="en-US" sz="2400" dirty="0"/>
              <a:t>50 </a:t>
            </a:r>
            <a:r>
              <a:rPr lang="en-US" sz="2400" dirty="0" err="1"/>
              <a:t>e.g.u</a:t>
            </a:r>
            <a:r>
              <a:rPr lang="en-US" sz="2400" dirty="0"/>
              <a:t> = 0.5mm  </a:t>
            </a:r>
          </a:p>
          <a:p>
            <a:pPr marL="514350" indent="-514350">
              <a:buFont typeface="Wingdings 3" charset="2"/>
              <a:buAutoNum type="arabicPeriod"/>
            </a:pPr>
            <a:r>
              <a:rPr lang="en-US" sz="2400" dirty="0"/>
              <a:t>To calculate 1 </a:t>
            </a:r>
            <a:r>
              <a:rPr lang="en-US" sz="2400" dirty="0" err="1"/>
              <a:t>e.p.g</a:t>
            </a:r>
            <a:r>
              <a:rPr lang="en-US" sz="2400" dirty="0"/>
              <a:t> unit divide:       </a:t>
            </a:r>
            <a:r>
              <a:rPr lang="en-US" sz="2400" dirty="0">
                <a:solidFill>
                  <a:schemeClr val="bg1"/>
                </a:solidFill>
              </a:rPr>
              <a:t>………     …………………………………………………………………………………………………………………………...</a:t>
            </a:r>
            <a:r>
              <a:rPr lang="en-US" sz="2400" b="1" dirty="0"/>
              <a:t>length on micrometer / </a:t>
            </a:r>
            <a:r>
              <a:rPr lang="en-US" sz="2400" b="1" dirty="0" err="1"/>
              <a:t>e.g.u</a:t>
            </a:r>
            <a:r>
              <a:rPr lang="en-US" sz="2400" b="1" dirty="0"/>
              <a:t> </a:t>
            </a:r>
          </a:p>
          <a:p>
            <a:pPr marL="514350" indent="-514350">
              <a:buFont typeface="Wingdings 3" charset="2"/>
              <a:buAutoNum type="arabicPeriod"/>
            </a:pPr>
            <a:r>
              <a:rPr lang="en-US" sz="2400" b="1" dirty="0"/>
              <a:t>0.5 / 50 = 0.01mm</a:t>
            </a:r>
          </a:p>
          <a:p>
            <a:pPr marL="514350" indent="-514350">
              <a:buFont typeface="Wingdings 3" charset="2"/>
              <a:buAutoNum type="arabicPeriod"/>
            </a:pPr>
            <a:r>
              <a:rPr lang="en-US" sz="2400" b="1" dirty="0"/>
              <a:t>Convert into um (micrometers) </a:t>
            </a:r>
          </a:p>
          <a:p>
            <a:pPr marL="514350" indent="-514350">
              <a:buFont typeface="Wingdings 3" charset="2"/>
              <a:buAutoNum type="arabicPeriod"/>
            </a:pPr>
            <a:r>
              <a:rPr lang="en-US" sz="2400" b="1" dirty="0"/>
              <a:t>0.01 x 1000 = 10um</a:t>
            </a:r>
          </a:p>
          <a:p>
            <a:pPr marL="514350" indent="-514350">
              <a:buFont typeface="Wingdings 3" charset="2"/>
              <a:buAutoNum type="arabicPeriod"/>
            </a:pPr>
            <a:r>
              <a:rPr lang="en-US" sz="2400" b="1" dirty="0"/>
              <a:t>Each unit on the EG is worth 10um in length at x100 magnification</a:t>
            </a:r>
          </a:p>
          <a:p>
            <a:pPr marL="0" indent="0">
              <a:buNone/>
            </a:pP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93872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D47F45A-4E53-4AC4-AEDD-0B77BEF52B2C}"/>
              </a:ext>
            </a:extLst>
          </p:cNvPr>
          <p:cNvSpPr txBox="1">
            <a:spLocks/>
          </p:cNvSpPr>
          <p:nvPr/>
        </p:nvSpPr>
        <p:spPr>
          <a:xfrm>
            <a:off x="394232" y="0"/>
            <a:ext cx="9171377" cy="58154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accent2"/>
                </a:solidFill>
              </a:rPr>
              <a:t>Calculating one unit on the eyepiece graticule </a:t>
            </a:r>
          </a:p>
          <a:p>
            <a:pPr marL="0" indent="0">
              <a:buFont typeface="Wingdings 3" charset="2"/>
              <a:buNone/>
            </a:pPr>
            <a:r>
              <a:rPr lang="en-US" sz="2000" b="1" dirty="0"/>
              <a:t>At x400 magnification</a:t>
            </a:r>
          </a:p>
          <a:p>
            <a:pPr marL="514350" indent="-514350">
              <a:buFont typeface="Wingdings 3" charset="2"/>
              <a:buAutoNum type="arabicPeriod"/>
            </a:pPr>
            <a:r>
              <a:rPr lang="en-US" sz="2000" dirty="0"/>
              <a:t>40 </a:t>
            </a:r>
            <a:r>
              <a:rPr lang="en-US" sz="2000" dirty="0" err="1"/>
              <a:t>e.g.u</a:t>
            </a:r>
            <a:r>
              <a:rPr lang="en-US" sz="2000" dirty="0"/>
              <a:t> = 0.1mm  </a:t>
            </a:r>
          </a:p>
          <a:p>
            <a:pPr marL="514350" indent="-514350">
              <a:buFont typeface="Wingdings 3" charset="2"/>
              <a:buAutoNum type="arabicPeriod"/>
            </a:pPr>
            <a:r>
              <a:rPr lang="en-US" sz="2000" dirty="0"/>
              <a:t>To calculate 1 unit on the EG is first divide:       </a:t>
            </a:r>
            <a:r>
              <a:rPr lang="en-US" sz="2000" dirty="0">
                <a:solidFill>
                  <a:schemeClr val="bg1"/>
                </a:solidFill>
              </a:rPr>
              <a:t>………     …………………………………………………………………………………………………………………………………………………………………...</a:t>
            </a:r>
            <a:r>
              <a:rPr lang="en-US" sz="2000" b="1" dirty="0"/>
              <a:t>length on micrometer / </a:t>
            </a:r>
            <a:r>
              <a:rPr lang="en-US" sz="2000" b="1" dirty="0" err="1"/>
              <a:t>e.g.u</a:t>
            </a:r>
            <a:r>
              <a:rPr lang="en-US" sz="2000" b="1" dirty="0"/>
              <a:t> </a:t>
            </a:r>
          </a:p>
          <a:p>
            <a:pPr marL="514350" indent="-514350">
              <a:buFont typeface="Wingdings 3" charset="2"/>
              <a:buAutoNum type="arabicPeriod"/>
            </a:pPr>
            <a:r>
              <a:rPr lang="en-US" sz="2000" b="1" dirty="0"/>
              <a:t>0.1 / 40 = 0.002mm</a:t>
            </a:r>
          </a:p>
          <a:p>
            <a:pPr marL="514350" indent="-514350">
              <a:buFont typeface="Wingdings 3" charset="2"/>
              <a:buAutoNum type="arabicPeriod"/>
            </a:pPr>
            <a:r>
              <a:rPr lang="en-US" sz="2000" b="1" dirty="0"/>
              <a:t>Convert into um (micrometers) </a:t>
            </a:r>
          </a:p>
          <a:p>
            <a:pPr marL="514350" indent="-514350">
              <a:buFont typeface="Wingdings 3" charset="2"/>
              <a:buAutoNum type="arabicPeriod"/>
            </a:pPr>
            <a:r>
              <a:rPr lang="en-US" sz="2000" b="1" dirty="0"/>
              <a:t>0.002 x 1000 = 2.5um</a:t>
            </a:r>
          </a:p>
          <a:p>
            <a:pPr marL="514350" indent="-514350">
              <a:buFont typeface="Wingdings 3" charset="2"/>
              <a:buAutoNum type="arabicPeriod"/>
            </a:pPr>
            <a:r>
              <a:rPr lang="en-US" sz="2000" b="1" dirty="0"/>
              <a:t>Each small unit on the EG is worth 2.5um in length at x400 magnification</a:t>
            </a:r>
          </a:p>
          <a:p>
            <a:pPr marL="0" indent="0">
              <a:buNone/>
            </a:pP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85272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154558"/>
              </p:ext>
            </p:extLst>
          </p:nvPr>
        </p:nvGraphicFramePr>
        <p:xfrm>
          <a:off x="2063750" y="1412876"/>
          <a:ext cx="7715305" cy="4291450"/>
        </p:xfrm>
        <a:graphic>
          <a:graphicData uri="http://schemas.openxmlformats.org/drawingml/2006/table">
            <a:tbl>
              <a:tblPr/>
              <a:tblGrid>
                <a:gridCol w="1543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3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30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3061">
                  <a:extLst>
                    <a:ext uri="{9D8B030D-6E8A-4147-A177-3AD203B41FA5}">
                      <a16:colId xmlns:a16="http://schemas.microsoft.com/office/drawing/2014/main" val="1567561358"/>
                    </a:ext>
                  </a:extLst>
                </a:gridCol>
              </a:tblGrid>
              <a:tr h="1295289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kern="1400">
                          <a:solidFill>
                            <a:srgbClr val="000000"/>
                          </a:solidFill>
                          <a:latin typeface="Times New Roman"/>
                        </a:rPr>
                        <a:t>Magnification of eyepiece lens</a:t>
                      </a:r>
                    </a:p>
                  </a:txBody>
                  <a:tcPr marL="35190" marR="35190" marT="35190" marB="35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kern="1400">
                          <a:solidFill>
                            <a:srgbClr val="000000"/>
                          </a:solidFill>
                          <a:latin typeface="Times New Roman"/>
                        </a:rPr>
                        <a:t>Magnification of </a:t>
                      </a: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kern="1400">
                          <a:solidFill>
                            <a:srgbClr val="000000"/>
                          </a:solidFill>
                          <a:latin typeface="Times New Roman"/>
                        </a:rPr>
                        <a:t>objective lens</a:t>
                      </a:r>
                    </a:p>
                  </a:txBody>
                  <a:tcPr marL="35190" marR="35190" marT="35190" marB="35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kern="1400">
                          <a:solidFill>
                            <a:srgbClr val="000000"/>
                          </a:solidFill>
                          <a:latin typeface="Times New Roman"/>
                        </a:rPr>
                        <a:t>Total magnification</a:t>
                      </a:r>
                    </a:p>
                  </a:txBody>
                  <a:tcPr marL="35190" marR="35190" marT="35190" marB="35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Value of 0.1 </a:t>
                      </a: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eyepiece division (</a:t>
                      </a:r>
                      <a:r>
                        <a:rPr lang="en-GB" sz="2200" b="1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µm)</a:t>
                      </a:r>
                      <a:endParaRPr lang="en-GB" sz="22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90" marR="35190" marT="35190" marB="35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Value of 1</a:t>
                      </a: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eyepiece division (</a:t>
                      </a:r>
                      <a:r>
                        <a:rPr lang="en-GB" sz="2200" b="1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µm)</a:t>
                      </a:r>
                      <a:endParaRPr lang="en-GB" sz="22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2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90" marR="35190" marT="35190" marB="35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5306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kern="1400">
                          <a:solidFill>
                            <a:srgbClr val="000000"/>
                          </a:solidFill>
                          <a:latin typeface="Times New Roman"/>
                        </a:rPr>
                        <a:t>x10</a:t>
                      </a:r>
                    </a:p>
                  </a:txBody>
                  <a:tcPr marL="35190" marR="35190" marT="35190" marB="35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kern="1400">
                          <a:solidFill>
                            <a:srgbClr val="000000"/>
                          </a:solidFill>
                          <a:latin typeface="Times New Roman"/>
                        </a:rPr>
                        <a:t>x4</a:t>
                      </a:r>
                    </a:p>
                  </a:txBody>
                  <a:tcPr marL="35190" marR="35190" marT="35190" marB="35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kern="1400">
                          <a:solidFill>
                            <a:srgbClr val="000000"/>
                          </a:solidFill>
                          <a:latin typeface="Times New Roman"/>
                        </a:rPr>
                        <a:t>x40</a:t>
                      </a:r>
                    </a:p>
                  </a:txBody>
                  <a:tcPr marL="35190" marR="35190" marT="35190" marB="35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b="1" kern="1400">
                          <a:solidFill>
                            <a:srgbClr val="FF0000"/>
                          </a:solidFill>
                          <a:latin typeface="Times New Roman"/>
                        </a:rPr>
                        <a:t>25</a:t>
                      </a:r>
                    </a:p>
                  </a:txBody>
                  <a:tcPr marL="35190" marR="35190" marT="35190" marB="35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b="1" kern="1400" dirty="0">
                          <a:solidFill>
                            <a:srgbClr val="FF0000"/>
                          </a:solidFill>
                          <a:latin typeface="Times New Roman"/>
                        </a:rPr>
                        <a:t>250</a:t>
                      </a:r>
                    </a:p>
                  </a:txBody>
                  <a:tcPr marL="35190" marR="35190" marT="35190" marB="35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5306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kern="1400">
                          <a:solidFill>
                            <a:srgbClr val="000000"/>
                          </a:solidFill>
                          <a:latin typeface="Times New Roman"/>
                        </a:rPr>
                        <a:t>x10</a:t>
                      </a:r>
                    </a:p>
                  </a:txBody>
                  <a:tcPr marL="35190" marR="35190" marT="35190" marB="35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kern="1400">
                          <a:solidFill>
                            <a:srgbClr val="000000"/>
                          </a:solidFill>
                          <a:latin typeface="Times New Roman"/>
                        </a:rPr>
                        <a:t>x10</a:t>
                      </a:r>
                    </a:p>
                  </a:txBody>
                  <a:tcPr marL="35190" marR="35190" marT="35190" marB="35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kern="1400">
                          <a:solidFill>
                            <a:srgbClr val="000000"/>
                          </a:solidFill>
                          <a:latin typeface="Times New Roman"/>
                        </a:rPr>
                        <a:t>x100</a:t>
                      </a:r>
                    </a:p>
                  </a:txBody>
                  <a:tcPr marL="35190" marR="35190" marT="35190" marB="35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b="1" kern="1400">
                          <a:solidFill>
                            <a:srgbClr val="FF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35190" marR="35190" marT="35190" marB="35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b="1" kern="1400" dirty="0">
                          <a:solidFill>
                            <a:srgbClr val="FF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35190" marR="35190" marT="35190" marB="35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4058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kern="1400">
                          <a:solidFill>
                            <a:srgbClr val="000000"/>
                          </a:solidFill>
                          <a:latin typeface="Times New Roman"/>
                        </a:rPr>
                        <a:t>x10</a:t>
                      </a:r>
                    </a:p>
                  </a:txBody>
                  <a:tcPr marL="35190" marR="35190" marT="35190" marB="35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kern="1400">
                          <a:solidFill>
                            <a:srgbClr val="000000"/>
                          </a:solidFill>
                          <a:latin typeface="Times New Roman"/>
                        </a:rPr>
                        <a:t>x40</a:t>
                      </a:r>
                    </a:p>
                  </a:txBody>
                  <a:tcPr marL="35190" marR="35190" marT="35190" marB="35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kern="1400">
                          <a:solidFill>
                            <a:srgbClr val="000000"/>
                          </a:solidFill>
                          <a:latin typeface="Times New Roman"/>
                        </a:rPr>
                        <a:t>x400</a:t>
                      </a:r>
                    </a:p>
                  </a:txBody>
                  <a:tcPr marL="35190" marR="35190" marT="35190" marB="35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b="1" kern="1400" dirty="0">
                          <a:solidFill>
                            <a:srgbClr val="FF0000"/>
                          </a:solidFill>
                          <a:latin typeface="Times New Roman"/>
                        </a:rPr>
                        <a:t>2.5</a:t>
                      </a:r>
                    </a:p>
                  </a:txBody>
                  <a:tcPr marL="35190" marR="35190" marT="35190" marB="35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b="1" kern="1400">
                          <a:solidFill>
                            <a:srgbClr val="FF0000"/>
                          </a:solidFill>
                          <a:latin typeface="Times New Roman"/>
                        </a:rPr>
                        <a:t>25</a:t>
                      </a:r>
                      <a:endParaRPr lang="en-GB" sz="2200" b="1" kern="140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35190" marR="35190" marT="35190" marB="35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1669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155655F-9F30-402D-A9F2-EF5875897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3" y="0"/>
            <a:ext cx="12160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4619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5688A1BF-D8FD-4046-A5B0-CC7E1FAC2D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7"/>
          <a:stretch/>
        </p:blipFill>
        <p:spPr bwMode="auto">
          <a:xfrm>
            <a:off x="513999" y="145855"/>
            <a:ext cx="8725367" cy="599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0733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iagram&#10;&#10;Description automatically generated">
            <a:extLst>
              <a:ext uri="{FF2B5EF4-FFF2-40B4-BE49-F238E27FC236}">
                <a16:creationId xmlns:a16="http://schemas.microsoft.com/office/drawing/2014/main" id="{41B93D3E-257D-4701-8385-460FBF6AE1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515" t="67251" r="41187" b="12635"/>
          <a:stretch/>
        </p:blipFill>
        <p:spPr>
          <a:xfrm>
            <a:off x="7528543" y="3231361"/>
            <a:ext cx="3488592" cy="18504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B15714-A4D8-4F50-8020-4EB3D844F69C}"/>
              </a:ext>
            </a:extLst>
          </p:cNvPr>
          <p:cNvSpPr txBox="1"/>
          <p:nvPr/>
        </p:nvSpPr>
        <p:spPr>
          <a:xfrm>
            <a:off x="611841" y="186018"/>
            <a:ext cx="553708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 u="sng"/>
              <a:t>Producing a scale bar</a:t>
            </a:r>
            <a:endParaRPr lang="en-US" sz="3600" u="sng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6A880F-8EDA-44C0-8947-7A7315AB917C}"/>
              </a:ext>
            </a:extLst>
          </p:cNvPr>
          <p:cNvSpPr txBox="1"/>
          <p:nvPr/>
        </p:nvSpPr>
        <p:spPr>
          <a:xfrm>
            <a:off x="665069" y="1146922"/>
            <a:ext cx="9500346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Look through eyepiece and record number of </a:t>
            </a:r>
            <a:r>
              <a:rPr lang="en-GB" dirty="0" err="1"/>
              <a:t>e.g.u</a:t>
            </a:r>
            <a:r>
              <a:rPr lang="en-GB" dirty="0"/>
              <a:t> the length of the cell is.</a:t>
            </a:r>
            <a:endParaRPr lang="en-US" dirty="0"/>
          </a:p>
          <a:p>
            <a:endParaRPr lang="en-GB" dirty="0">
              <a:cs typeface="Calibri" panose="020F0502020204030204"/>
            </a:endParaRPr>
          </a:p>
          <a:p>
            <a:r>
              <a:rPr lang="en-GB" dirty="0">
                <a:cs typeface="Calibri" panose="020F0502020204030204"/>
              </a:rPr>
              <a:t>Example</a:t>
            </a:r>
          </a:p>
          <a:p>
            <a:endParaRPr lang="en-GB" dirty="0">
              <a:cs typeface="Calibri" panose="020F0502020204030204"/>
            </a:endParaRPr>
          </a:p>
          <a:p>
            <a:r>
              <a:rPr lang="en-GB" dirty="0">
                <a:cs typeface="Calibri" panose="020F0502020204030204"/>
              </a:rPr>
              <a:t>Width of cell is 1 </a:t>
            </a:r>
            <a:r>
              <a:rPr lang="en-GB" dirty="0" err="1">
                <a:cs typeface="Calibri" panose="020F0502020204030204"/>
              </a:rPr>
              <a:t>e.p.u</a:t>
            </a:r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r>
              <a:rPr lang="en-GB" dirty="0">
                <a:cs typeface="Calibri" panose="020F0502020204030204"/>
              </a:rPr>
              <a:t>You calculated that 1 </a:t>
            </a:r>
            <a:r>
              <a:rPr lang="en-GB" dirty="0" err="1">
                <a:cs typeface="Calibri" panose="020F0502020204030204"/>
              </a:rPr>
              <a:t>e.p.u</a:t>
            </a:r>
            <a:r>
              <a:rPr lang="en-GB" dirty="0">
                <a:cs typeface="Calibri" panose="020F0502020204030204"/>
              </a:rPr>
              <a:t> at x400 is equal to 25um</a:t>
            </a:r>
          </a:p>
          <a:p>
            <a:endParaRPr lang="en-GB" dirty="0">
              <a:cs typeface="Calibri" panose="020F0502020204030204"/>
            </a:endParaRPr>
          </a:p>
          <a:p>
            <a:r>
              <a:rPr lang="en-GB" dirty="0">
                <a:cs typeface="Calibri" panose="020F0502020204030204"/>
              </a:rPr>
              <a:t>Draw your cell in lab book (half a page on blank paper)</a:t>
            </a:r>
          </a:p>
          <a:p>
            <a:endParaRPr lang="en-GB" dirty="0">
              <a:cs typeface="Calibri" panose="020F0502020204030204"/>
            </a:endParaRPr>
          </a:p>
          <a:p>
            <a:r>
              <a:rPr lang="en-GB" dirty="0">
                <a:cs typeface="Calibri" panose="020F0502020204030204"/>
              </a:rPr>
              <a:t>Measure cells width you drew</a:t>
            </a:r>
          </a:p>
          <a:p>
            <a:endParaRPr lang="en-GB" dirty="0">
              <a:cs typeface="Calibri" panose="020F0502020204030204"/>
            </a:endParaRPr>
          </a:p>
          <a:p>
            <a:r>
              <a:rPr lang="en-GB" dirty="0">
                <a:cs typeface="Calibri" panose="020F0502020204030204"/>
              </a:rPr>
              <a:t>Example </a:t>
            </a:r>
          </a:p>
          <a:p>
            <a:endParaRPr lang="en-GB" dirty="0">
              <a:cs typeface="Calibri" panose="020F0502020204030204"/>
            </a:endParaRPr>
          </a:p>
          <a:p>
            <a:r>
              <a:rPr lang="en-GB" dirty="0">
                <a:cs typeface="Calibri" panose="020F0502020204030204"/>
              </a:rPr>
              <a:t>If the cell you drew was 80mm across</a:t>
            </a:r>
          </a:p>
          <a:p>
            <a:endParaRPr lang="en-GB" dirty="0">
              <a:cs typeface="Calibri" panose="020F0502020204030204"/>
            </a:endParaRPr>
          </a:p>
          <a:p>
            <a:r>
              <a:rPr lang="en-GB" dirty="0">
                <a:cs typeface="Calibri" panose="020F0502020204030204"/>
              </a:rPr>
              <a:t>Scale bar 80mm = 25um</a:t>
            </a: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BF6D32-1A64-465E-863E-6E481AD6D5F0}"/>
              </a:ext>
            </a:extLst>
          </p:cNvPr>
          <p:cNvSpPr txBox="1"/>
          <p:nvPr/>
        </p:nvSpPr>
        <p:spPr>
          <a:xfrm>
            <a:off x="8801580" y="5304675"/>
            <a:ext cx="114598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800" dirty="0"/>
              <a:t>25um</a:t>
            </a:r>
            <a:endParaRPr lang="en-US" sz="28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20F0A6-C617-43B4-AACF-119B031F06B1}"/>
              </a:ext>
            </a:extLst>
          </p:cNvPr>
          <p:cNvCxnSpPr>
            <a:cxnSpLocks/>
          </p:cNvCxnSpPr>
          <p:nvPr/>
        </p:nvCxnSpPr>
        <p:spPr>
          <a:xfrm>
            <a:off x="7759922" y="5287135"/>
            <a:ext cx="3025833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91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B943DD4-4698-4151-B3B0-0416901B69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06"/>
          <a:stretch/>
        </p:blipFill>
        <p:spPr bwMode="auto">
          <a:xfrm>
            <a:off x="141253" y="50488"/>
            <a:ext cx="12213431" cy="453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DB9629-C5F5-4920-B343-8E4BEAD3F07E}"/>
              </a:ext>
            </a:extLst>
          </p:cNvPr>
          <p:cNvSpPr txBox="1"/>
          <p:nvPr/>
        </p:nvSpPr>
        <p:spPr>
          <a:xfrm>
            <a:off x="4611269" y="-39269"/>
            <a:ext cx="2494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/>
              <a:t>Do not copy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4F397-2E58-C5C8-ECF5-EC022C2CA358}"/>
              </a:ext>
            </a:extLst>
          </p:cNvPr>
          <p:cNvSpPr txBox="1"/>
          <p:nvPr/>
        </p:nvSpPr>
        <p:spPr>
          <a:xfrm>
            <a:off x="503423" y="5001743"/>
            <a:ext cx="863070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hlinkClick r:id="rId3"/>
              </a:rPr>
              <a:t>Electron Microscopy (TEM and SEM) - YouTube</a:t>
            </a:r>
            <a:endParaRPr lang="pt-BR" sz="2800" dirty="0"/>
          </a:p>
          <a:p>
            <a:r>
              <a:rPr lang="pt-BR" sz="2800" dirty="0"/>
              <a:t>Lots of detail not required, but still interesting!! Start at 0.7s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428471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ext, website&#10;&#10;Description automatically generated">
            <a:extLst>
              <a:ext uri="{FF2B5EF4-FFF2-40B4-BE49-F238E27FC236}">
                <a16:creationId xmlns:a16="http://schemas.microsoft.com/office/drawing/2014/main" id="{C49DB1E1-7289-4BB8-A2E6-501835C8C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76"/>
            <a:ext cx="12192000" cy="686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88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5EE81C-11D6-409E-9399-2BC5F1B3A0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00" t="25850" r="25500" b="27950"/>
          <a:stretch/>
        </p:blipFill>
        <p:spPr>
          <a:xfrm>
            <a:off x="285556" y="41304"/>
            <a:ext cx="11339289" cy="6593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5C468B-4B0D-4320-9FC3-DE0258E18972}"/>
              </a:ext>
            </a:extLst>
          </p:cNvPr>
          <p:cNvSpPr/>
          <p:nvPr/>
        </p:nvSpPr>
        <p:spPr>
          <a:xfrm>
            <a:off x="3416378" y="1138793"/>
            <a:ext cx="2389782" cy="1144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37E37A-2365-4075-A434-19D1457C7CC8}"/>
              </a:ext>
            </a:extLst>
          </p:cNvPr>
          <p:cNvSpPr/>
          <p:nvPr/>
        </p:nvSpPr>
        <p:spPr>
          <a:xfrm>
            <a:off x="6095999" y="1037815"/>
            <a:ext cx="2587995" cy="1682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7FFD11-1B85-4AD9-AC72-BF691512667C}"/>
              </a:ext>
            </a:extLst>
          </p:cNvPr>
          <p:cNvSpPr/>
          <p:nvPr/>
        </p:nvSpPr>
        <p:spPr>
          <a:xfrm>
            <a:off x="3416378" y="2856799"/>
            <a:ext cx="2389782" cy="1144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361F5D-CDB7-414C-B68D-D54D69362628}"/>
              </a:ext>
            </a:extLst>
          </p:cNvPr>
          <p:cNvSpPr/>
          <p:nvPr/>
        </p:nvSpPr>
        <p:spPr>
          <a:xfrm>
            <a:off x="8887818" y="1101394"/>
            <a:ext cx="2516938" cy="2253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65397A-2DD5-4841-A7FF-0C80D85BCC71}"/>
              </a:ext>
            </a:extLst>
          </p:cNvPr>
          <p:cNvSpPr/>
          <p:nvPr/>
        </p:nvSpPr>
        <p:spPr>
          <a:xfrm>
            <a:off x="6095999" y="2856799"/>
            <a:ext cx="2587994" cy="1638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B7DAD2-B3EC-4BFF-850C-6E97625D8708}"/>
              </a:ext>
            </a:extLst>
          </p:cNvPr>
          <p:cNvSpPr/>
          <p:nvPr/>
        </p:nvSpPr>
        <p:spPr>
          <a:xfrm>
            <a:off x="3367206" y="4623827"/>
            <a:ext cx="2587994" cy="1682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31A5F9-0BE6-49B5-9CC4-07BDD7917CD8}"/>
              </a:ext>
            </a:extLst>
          </p:cNvPr>
          <p:cNvSpPr/>
          <p:nvPr/>
        </p:nvSpPr>
        <p:spPr>
          <a:xfrm>
            <a:off x="6139245" y="4623826"/>
            <a:ext cx="2457210" cy="19248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49ABA6-B999-4D04-A2A8-645A3807CF67}"/>
              </a:ext>
            </a:extLst>
          </p:cNvPr>
          <p:cNvSpPr/>
          <p:nvPr/>
        </p:nvSpPr>
        <p:spPr>
          <a:xfrm>
            <a:off x="8887818" y="4623422"/>
            <a:ext cx="2389782" cy="12837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5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5EE81C-11D6-409E-9399-2BC5F1B3A0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00" t="25850" r="25500" b="27950"/>
          <a:stretch/>
        </p:blipFill>
        <p:spPr>
          <a:xfrm>
            <a:off x="285556" y="41304"/>
            <a:ext cx="11339289" cy="659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63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5801F53-A1D7-4003-989C-32B4147D0E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4" t="9418" r="24267" b="9589"/>
          <a:stretch/>
        </p:blipFill>
        <p:spPr>
          <a:xfrm>
            <a:off x="318154" y="152961"/>
            <a:ext cx="10184204" cy="63981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FECD5E-DF00-451A-85BC-661C36B0B182}"/>
              </a:ext>
            </a:extLst>
          </p:cNvPr>
          <p:cNvSpPr txBox="1"/>
          <p:nvPr/>
        </p:nvSpPr>
        <p:spPr>
          <a:xfrm>
            <a:off x="3854715" y="3936848"/>
            <a:ext cx="268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7C80"/>
                </a:solidFill>
              </a:rPr>
              <a:t>Bright pink (binds to salts)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009FAA-B59C-448B-BFA4-170652E05D1F}"/>
              </a:ext>
            </a:extLst>
          </p:cNvPr>
          <p:cNvSpPr/>
          <p:nvPr/>
        </p:nvSpPr>
        <p:spPr>
          <a:xfrm>
            <a:off x="591349" y="5168824"/>
            <a:ext cx="9713446" cy="133601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1D7710-69CC-4638-9FAB-DADBB123BC1C}"/>
              </a:ext>
            </a:extLst>
          </p:cNvPr>
          <p:cNvSpPr/>
          <p:nvPr/>
        </p:nvSpPr>
        <p:spPr>
          <a:xfrm>
            <a:off x="1089464" y="2571294"/>
            <a:ext cx="6910168" cy="513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39DD77-3362-4018-89BD-EDB2DB7E0DFA}"/>
              </a:ext>
            </a:extLst>
          </p:cNvPr>
          <p:cNvSpPr/>
          <p:nvPr/>
        </p:nvSpPr>
        <p:spPr>
          <a:xfrm>
            <a:off x="1089464" y="3081880"/>
            <a:ext cx="6910168" cy="513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720028-D788-4572-A5D4-F91A87347451}"/>
              </a:ext>
            </a:extLst>
          </p:cNvPr>
          <p:cNvSpPr/>
          <p:nvPr/>
        </p:nvSpPr>
        <p:spPr>
          <a:xfrm>
            <a:off x="1089464" y="3437137"/>
            <a:ext cx="6910168" cy="513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FB67EF-B632-4B50-B414-088A91E24EDB}"/>
              </a:ext>
            </a:extLst>
          </p:cNvPr>
          <p:cNvSpPr/>
          <p:nvPr/>
        </p:nvSpPr>
        <p:spPr>
          <a:xfrm>
            <a:off x="1146044" y="3864621"/>
            <a:ext cx="6910168" cy="513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B8C319-99B3-4774-BF9F-DE1CF16D831B}"/>
              </a:ext>
            </a:extLst>
          </p:cNvPr>
          <p:cNvSpPr/>
          <p:nvPr/>
        </p:nvSpPr>
        <p:spPr>
          <a:xfrm>
            <a:off x="1146044" y="4346131"/>
            <a:ext cx="6910168" cy="513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10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948e339c5fc46c8b2750cbbc9e73e24 xmlns="b83ea8ec-d1ce-4b1c-906d-dc0b29db2502">
      <Terms xmlns="http://schemas.microsoft.com/office/infopath/2007/PartnerControls"/>
    </f948e339c5fc46c8b2750cbbc9e73e24>
    <CustomTags xmlns="b83ea8ec-d1ce-4b1c-906d-dc0b29db2502" xsi:nil="true"/>
    <CurriculumSubject xmlns="b83ea8ec-d1ce-4b1c-906d-dc0b29db2502">Biology</CurriculumSubject>
    <i0165b589e0f485fa6237a9400464043 xmlns="b83ea8ec-d1ce-4b1c-906d-dc0b29db2502">
      <Terms xmlns="http://schemas.microsoft.com/office/infopath/2007/PartnerControls"/>
    </i0165b589e0f485fa6237a9400464043>
    <KeyStage xmlns="b83ea8ec-d1ce-4b1c-906d-dc0b29db2502" xsi:nil="true"/>
    <mcfa9f6af8bf42a58d866cdfd4e11fd3 xmlns="b83ea8ec-d1ce-4b1c-906d-dc0b29db2502">
      <Terms xmlns="http://schemas.microsoft.com/office/infopath/2007/PartnerControls"/>
    </mcfa9f6af8bf42a58d866cdfd4e11fd3>
    <Year xmlns="b83ea8ec-d1ce-4b1c-906d-dc0b29db2502" xsi:nil="true"/>
    <Lesson xmlns="b83ea8ec-d1ce-4b1c-906d-dc0b29db2502" xsi:nil="true"/>
    <c429491b856c4e30abe8407934465dee xmlns="b83ea8ec-d1ce-4b1c-906d-dc0b29db2502">
      <Terms xmlns="http://schemas.microsoft.com/office/infopath/2007/PartnerControls"/>
    </c429491b856c4e30abe8407934465dee>
    <p0200d0debe3499c8d7b4d3006013c0c xmlns="b83ea8ec-d1ce-4b1c-906d-dc0b29db2502">
      <Terms xmlns="http://schemas.microsoft.com/office/infopath/2007/PartnerControls"/>
    </p0200d0debe3499c8d7b4d3006013c0c>
    <PersonalIdentificationData xmlns="b83ea8ec-d1ce-4b1c-906d-dc0b29db2502" xsi:nil="true"/>
    <TaxCatchAll xmlns="b83ea8ec-d1ce-4b1c-906d-dc0b29db2502" xsi:nil="true"/>
    <MediaLengthInSeconds xmlns="39a9f016-2850-430d-a9d7-5d156f797ecb" xsi:nil="true"/>
    <SharedWithUsers xmlns="b83ea8ec-d1ce-4b1c-906d-dc0b29db2502">
      <UserInfo>
        <DisplayName/>
        <AccountId xsi:nil="true"/>
        <AccountType/>
      </UserInfo>
    </SharedWithUsers>
    <lcf76f155ced4ddcb4097134ff3c332f xmlns="39a9f016-2850-430d-a9d7-5d156f797ec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4BC12256C0CA499B3F5CE8F04E9C67" ma:contentTypeVersion="34" ma:contentTypeDescription="Create a new document." ma:contentTypeScope="" ma:versionID="254a14d6e1d851e4fa30c9feb4198f1e">
  <xsd:schema xmlns:xsd="http://www.w3.org/2001/XMLSchema" xmlns:xs="http://www.w3.org/2001/XMLSchema" xmlns:p="http://schemas.microsoft.com/office/2006/metadata/properties" xmlns:ns2="b83ea8ec-d1ce-4b1c-906d-dc0b29db2502" xmlns:ns3="39a9f016-2850-430d-a9d7-5d156f797ecb" targetNamespace="http://schemas.microsoft.com/office/2006/metadata/properties" ma:root="true" ma:fieldsID="bebbb5c7b829c29f6860e404b1d0c84b" ns2:_="" ns3:_="">
    <xsd:import namespace="b83ea8ec-d1ce-4b1c-906d-dc0b29db2502"/>
    <xsd:import namespace="39a9f016-2850-430d-a9d7-5d156f797ecb"/>
    <xsd:element name="properties">
      <xsd:complexType>
        <xsd:sequence>
          <xsd:element name="documentManagement">
            <xsd:complexType>
              <xsd:all>
                <xsd:element ref="ns2:i0165b589e0f485fa6237a9400464043" minOccurs="0"/>
                <xsd:element ref="ns2:TaxCatchAll" minOccurs="0"/>
                <xsd:element ref="ns2:c429491b856c4e30abe8407934465dee" minOccurs="0"/>
                <xsd:element ref="ns2:mcfa9f6af8bf42a58d866cdfd4e11fd3" minOccurs="0"/>
                <xsd:element ref="ns2:f948e339c5fc46c8b2750cbbc9e73e24" minOccurs="0"/>
                <xsd:element ref="ns2:p0200d0debe3499c8d7b4d3006013c0c" minOccurs="0"/>
                <xsd:element ref="ns2:PersonalIdentificationData" minOccurs="0"/>
                <xsd:element ref="ns2:KeyStage" minOccurs="0"/>
                <xsd:element ref="ns2:Year" minOccurs="0"/>
                <xsd:element ref="ns2:Lesson" minOccurs="0"/>
                <xsd:element ref="ns2:CustomTags" minOccurs="0"/>
                <xsd:element ref="ns2:CurriculumSubject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OCR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3ea8ec-d1ce-4b1c-906d-dc0b29db2502" elementFormDefault="qualified">
    <xsd:import namespace="http://schemas.microsoft.com/office/2006/documentManagement/types"/>
    <xsd:import namespace="http://schemas.microsoft.com/office/infopath/2007/PartnerControls"/>
    <xsd:element name="i0165b589e0f485fa6237a9400464043" ma:index="9" nillable="true" ma:taxonomy="true" ma:internalName="i0165b589e0f485fa6237a9400464043" ma:taxonomyFieldName="Topic" ma:displayName="Topic" ma:fieldId="{20165b58-9e0f-485f-a623-7a9400464043}" ma:sspId="9af0695c-efcd-46dd-8765-d5578b5758fe" ma:termSetId="60a57c6c-2130-4e61-9e57-098bd84272e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c7ba7dd9-0f04-4217-893d-a73cba0aebc6}" ma:internalName="TaxCatchAll" ma:showField="CatchAllData" ma:web="b83ea8ec-d1ce-4b1c-906d-dc0b29db25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429491b856c4e30abe8407934465dee" ma:index="12" nillable="true" ma:taxonomy="true" ma:internalName="c429491b856c4e30abe8407934465dee" ma:taxonomyFieldName="Staff_x0020_Category" ma:displayName="Staff Category" ma:fieldId="{c429491b-856c-4e30-abe8-407934465dee}" ma:sspId="9af0695c-efcd-46dd-8765-d5578b5758fe" ma:termSetId="3d337045-6da3-4c9d-a943-86c979c7f8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cfa9f6af8bf42a58d866cdfd4e11fd3" ma:index="14" nillable="true" ma:taxonomy="true" ma:internalName="mcfa9f6af8bf42a58d866cdfd4e11fd3" ma:taxonomyFieldName="Exam_x0020_Board" ma:displayName="Exam Board" ma:fieldId="{6cfa9f6a-f8bf-42a5-8d86-6cdfd4e11fd3}" ma:sspId="9af0695c-efcd-46dd-8765-d5578b5758fe" ma:termSetId="a3733284-8b89-4cee-ba61-be29b75bbad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948e339c5fc46c8b2750cbbc9e73e24" ma:index="16" nillable="true" ma:taxonomy="true" ma:internalName="f948e339c5fc46c8b2750cbbc9e73e24" ma:taxonomyFieldName="Week" ma:displayName="Week" ma:fieldId="{f948e339-c5fc-46c8-b275-0cbbc9e73e24}" ma:sspId="9af0695c-efcd-46dd-8765-d5578b5758fe" ma:termSetId="1d66f853-e543-47e9-b693-d49e9ff978a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0200d0debe3499c8d7b4d3006013c0c" ma:index="18" nillable="true" ma:taxonomy="true" ma:internalName="p0200d0debe3499c8d7b4d3006013c0c" ma:taxonomyFieldName="Term" ma:displayName="Term" ma:fieldId="{90200d0d-ebe3-499c-8d7b-4d3006013c0c}" ma:sspId="9af0695c-efcd-46dd-8765-d5578b5758fe" ma:termSetId="79b7fcde-7773-4a5a-80d2-0158284528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ersonalIdentificationData" ma:index="19" nillable="true" ma:displayName="Personal Identification Data" ma:internalName="Personal_x0020_Identification_x0020_Data">
      <xsd:simpleType>
        <xsd:restriction base="dms:Choice">
          <xsd:enumeration value="No"/>
          <xsd:enumeration value="Yes"/>
        </xsd:restriction>
      </xsd:simpleType>
    </xsd:element>
    <xsd:element name="KeyStage" ma:index="20" nillable="true" ma:displayName="Key Stage" ma:internalName="Key_x0020_Stage">
      <xsd:simpleType>
        <xsd:restriction base="dms:Text"/>
      </xsd:simpleType>
    </xsd:element>
    <xsd:element name="Year" ma:index="21" nillable="true" ma:displayName="Year" ma:internalName="Year">
      <xsd:simpleType>
        <xsd:restriction base="dms:Text"/>
      </xsd:simpleType>
    </xsd:element>
    <xsd:element name="Lesson" ma:index="22" nillable="true" ma:displayName="Lesson" ma:internalName="Lesson">
      <xsd:simpleType>
        <xsd:restriction base="dms:Text"/>
      </xsd:simpleType>
    </xsd:element>
    <xsd:element name="CustomTags" ma:index="23" nillable="true" ma:displayName="Custom Tags" ma:internalName="Custom_x0020_Tags">
      <xsd:simpleType>
        <xsd:restriction base="dms:Text"/>
      </xsd:simpleType>
    </xsd:element>
    <xsd:element name="CurriculumSubject" ma:index="24" nillable="true" ma:displayName="Curriculum Subject" ma:default="Biology" ma:internalName="Curriculum_x0020_Subject">
      <xsd:simpleType>
        <xsd:restriction base="dms:Text"/>
      </xsd:simpleType>
    </xsd:element>
    <xsd:element name="SharedWithUsers" ma:index="3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a9f016-2850-430d-a9d7-5d156f797e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0" nillable="true" ma:displayName="Tags" ma:internalName="MediaServiceAutoTags" ma:readOnly="true">
      <xsd:simpleType>
        <xsd:restriction base="dms:Text"/>
      </xsd:simpleType>
    </xsd:element>
    <xsd:element name="MediaServiceGenerationTime" ma:index="3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3" nillable="true" ma:displayName="Location" ma:internalName="MediaServiceLocation" ma:readOnly="true">
      <xsd:simpleType>
        <xsd:restriction base="dms:Text"/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3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9" nillable="true" ma:taxonomy="true" ma:internalName="lcf76f155ced4ddcb4097134ff3c332f" ma:taxonomyFieldName="MediaServiceImageTags" ma:displayName="Image Tags" ma:readOnly="false" ma:fieldId="{5cf76f15-5ced-4ddc-b409-7134ff3c332f}" ma:taxonomyMulti="true" ma:sspId="9af0695c-efcd-46dd-8765-d5578b5758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320508-F6B8-411D-A517-BB95698D542E}">
  <ds:schemaRefs>
    <ds:schemaRef ds:uri="39a9f016-2850-430d-a9d7-5d156f797ecb"/>
    <ds:schemaRef ds:uri="b83ea8ec-d1ce-4b1c-906d-dc0b29db250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F67BA8F-990C-4988-A7B1-1D36C9A773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3ea8ec-d1ce-4b1c-906d-dc0b29db2502"/>
    <ds:schemaRef ds:uri="39a9f016-2850-430d-a9d7-5d156f797e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A35B5EF-A0A1-4C8B-8275-B5A187650DC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272</TotalTime>
  <Words>1968</Words>
  <Application>Microsoft Office PowerPoint</Application>
  <PresentationFormat>Widescreen</PresentationFormat>
  <Paragraphs>304</Paragraphs>
  <Slides>41</Slides>
  <Notes>8</Notes>
  <HiddenSlides>1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4" baseType="lpstr">
      <vt:lpstr>Arial</vt:lpstr>
      <vt:lpstr>Calibri</vt:lpstr>
      <vt:lpstr>Calibri Light</vt:lpstr>
      <vt:lpstr>Century Schoolbook</vt:lpstr>
      <vt:lpstr>Corbel</vt:lpstr>
      <vt:lpstr>gg sans</vt:lpstr>
      <vt:lpstr>Source Sans Pro</vt:lpstr>
      <vt:lpstr>Times New Roman</vt:lpstr>
      <vt:lpstr>Wingdings</vt:lpstr>
      <vt:lpstr>Wingdings 2</vt:lpstr>
      <vt:lpstr>Wingdings 3</vt:lpstr>
      <vt:lpstr>Oriel</vt:lpstr>
      <vt:lpstr>Office Theme</vt:lpstr>
      <vt:lpstr>Knowledge retrieval questions</vt:lpstr>
      <vt:lpstr>Knowledge retrieval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Calibrating A Microscope</vt:lpstr>
      <vt:lpstr>Has the actual size of the cell changed?</vt:lpstr>
      <vt:lpstr>Why is calibration important?</vt:lpstr>
      <vt:lpstr>PowerPoint Presentation</vt:lpstr>
      <vt:lpstr>PowerPoint Presentation</vt:lpstr>
      <vt:lpstr>By aligning the stage micrometre with the eyepiece graticule we can determine the length of each small division on the eyepiece graticule</vt:lpstr>
      <vt:lpstr>Has the actual size of the cell changed?</vt:lpstr>
      <vt:lpstr>You try!</vt:lpstr>
      <vt:lpstr>You try!</vt:lpstr>
      <vt:lpstr>PowerPoint Presentation</vt:lpstr>
      <vt:lpstr>PowerPoint Presentation</vt:lpstr>
      <vt:lpstr>Lets go through it together!</vt:lpstr>
      <vt:lpstr>Instructions</vt:lpstr>
      <vt:lpstr>PowerPoint Presentation</vt:lpstr>
      <vt:lpstr>Recap questions</vt:lpstr>
      <vt:lpstr>Try this</vt:lpstr>
      <vt:lpstr>Task</vt:lpstr>
      <vt:lpstr>Watch this video to revise the calibration procedure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Calibrating A Microscope</dc:title>
  <dc:creator>Hayley Brand</dc:creator>
  <cp:lastModifiedBy>Chezka Mae Madrona</cp:lastModifiedBy>
  <cp:revision>61</cp:revision>
  <dcterms:created xsi:type="dcterms:W3CDTF">2019-09-10T15:11:13Z</dcterms:created>
  <dcterms:modified xsi:type="dcterms:W3CDTF">2025-07-22T07:58:58Z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0x0101002F4BC12256C0CA499B3F5CE8F04E9C67</vt:lpwstr>
  </property>
  <property fmtid="{D5CDD505-2E9C-101B-9397-08002B2CF9AE}" pid="3" name="Order">
    <vt:lpwstr>64105900.0000000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opic">
    <vt:lpwstr/>
  </property>
  <property fmtid="{D5CDD505-2E9C-101B-9397-08002B2CF9AE}" pid="7" name="Term">
    <vt:lpwstr/>
  </property>
  <property fmtid="{D5CDD505-2E9C-101B-9397-08002B2CF9AE}" pid="8" name="Week">
    <vt:lpwstr/>
  </property>
  <property fmtid="{D5CDD505-2E9C-101B-9397-08002B2CF9AE}" pid="9" name="Staff Category">
    <vt:lpwstr/>
  </property>
  <property fmtid="{D5CDD505-2E9C-101B-9397-08002B2CF9AE}" pid="10" name="Exam Board">
    <vt:lpwstr/>
  </property>
  <property fmtid="{D5CDD505-2E9C-101B-9397-08002B2CF9AE}" pid="11" name="MediaServiceImageTags">
    <vt:lpwstr/>
  </property>
</Properties>
</file>