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4"/>
  </p:notesMasterIdLst>
  <p:sldIdLst>
    <p:sldId id="337" r:id="rId2"/>
    <p:sldId id="357" r:id="rId3"/>
    <p:sldId id="358" r:id="rId4"/>
    <p:sldId id="340" r:id="rId5"/>
    <p:sldId id="345" r:id="rId6"/>
    <p:sldId id="341" r:id="rId7"/>
    <p:sldId id="348" r:id="rId8"/>
    <p:sldId id="360" r:id="rId9"/>
    <p:sldId id="361" r:id="rId10"/>
    <p:sldId id="362" r:id="rId11"/>
    <p:sldId id="371" r:id="rId12"/>
    <p:sldId id="363" r:id="rId13"/>
    <p:sldId id="406" r:id="rId14"/>
    <p:sldId id="407" r:id="rId15"/>
    <p:sldId id="408" r:id="rId16"/>
    <p:sldId id="372" r:id="rId17"/>
    <p:sldId id="373" r:id="rId18"/>
    <p:sldId id="374" r:id="rId19"/>
    <p:sldId id="375" r:id="rId20"/>
    <p:sldId id="409" r:id="rId21"/>
    <p:sldId id="376" r:id="rId22"/>
    <p:sldId id="377" r:id="rId23"/>
    <p:sldId id="398" r:id="rId24"/>
    <p:sldId id="378" r:id="rId25"/>
    <p:sldId id="379" r:id="rId26"/>
    <p:sldId id="380" r:id="rId27"/>
    <p:sldId id="381" r:id="rId28"/>
    <p:sldId id="410" r:id="rId29"/>
    <p:sldId id="411" r:id="rId30"/>
    <p:sldId id="382" r:id="rId31"/>
    <p:sldId id="384" r:id="rId32"/>
    <p:sldId id="385" r:id="rId33"/>
    <p:sldId id="383" r:id="rId34"/>
    <p:sldId id="386" r:id="rId35"/>
    <p:sldId id="387" r:id="rId36"/>
    <p:sldId id="388" r:id="rId37"/>
    <p:sldId id="389" r:id="rId38"/>
    <p:sldId id="390" r:id="rId39"/>
    <p:sldId id="391" r:id="rId40"/>
    <p:sldId id="412" r:id="rId41"/>
    <p:sldId id="392" r:id="rId42"/>
    <p:sldId id="393" r:id="rId43"/>
    <p:sldId id="394" r:id="rId44"/>
    <p:sldId id="395" r:id="rId45"/>
    <p:sldId id="396" r:id="rId46"/>
    <p:sldId id="397" r:id="rId47"/>
    <p:sldId id="399" r:id="rId48"/>
    <p:sldId id="413" r:id="rId49"/>
    <p:sldId id="414" r:id="rId50"/>
    <p:sldId id="415" r:id="rId51"/>
    <p:sldId id="416" r:id="rId52"/>
    <p:sldId id="343" r:id="rId53"/>
    <p:sldId id="400" r:id="rId54"/>
    <p:sldId id="352" r:id="rId55"/>
    <p:sldId id="349" r:id="rId56"/>
    <p:sldId id="401" r:id="rId57"/>
    <p:sldId id="344" r:id="rId58"/>
    <p:sldId id="403" r:id="rId59"/>
    <p:sldId id="404" r:id="rId60"/>
    <p:sldId id="402" r:id="rId61"/>
    <p:sldId id="350" r:id="rId62"/>
    <p:sldId id="405" r:id="rId6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118C14-DE0E-49D9-962A-998116375A14}" v="44" dt="2022-12-16T08:19:47.8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6397" autoAdjust="0"/>
    <p:restoredTop sz="94249" autoAdjust="0"/>
  </p:normalViewPr>
  <p:slideViewPr>
    <p:cSldViewPr snapToGrid="0">
      <p:cViewPr varScale="1">
        <p:scale>
          <a:sx n="69" d="100"/>
          <a:sy n="69" d="100"/>
        </p:scale>
        <p:origin x="54" y="78"/>
      </p:cViewPr>
      <p:guideLst/>
    </p:cSldViewPr>
  </p:slideViewPr>
  <p:outlineViewPr>
    <p:cViewPr>
      <p:scale>
        <a:sx n="33" d="100"/>
        <a:sy n="33" d="100"/>
      </p:scale>
      <p:origin x="0" y="-2628"/>
    </p:cViewPr>
  </p:outlineViewPr>
  <p:notesTextViewPr>
    <p:cViewPr>
      <p:scale>
        <a:sx n="66" d="100"/>
        <a:sy n="66"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A3118C14-DE0E-49D9-962A-998116375A14}"/>
    <pc:docChg chg="custSel modSld">
      <pc:chgData name="William Grey" userId="37b73424-c081-4fc2-b1af-363f4f3fd4f3" providerId="ADAL" clId="{A3118C14-DE0E-49D9-962A-998116375A14}" dt="2022-12-16T08:19:47.837" v="94"/>
      <pc:docMkLst>
        <pc:docMk/>
      </pc:docMkLst>
      <pc:sldChg chg="modSp">
        <pc:chgData name="William Grey" userId="37b73424-c081-4fc2-b1af-363f4f3fd4f3" providerId="ADAL" clId="{A3118C14-DE0E-49D9-962A-998116375A14}" dt="2022-12-16T08:19:29.433" v="89"/>
        <pc:sldMkLst>
          <pc:docMk/>
          <pc:sldMk cId="3497084258" sldId="349"/>
        </pc:sldMkLst>
        <pc:graphicFrameChg chg="mod">
          <ac:chgData name="William Grey" userId="37b73424-c081-4fc2-b1af-363f4f3fd4f3" providerId="ADAL" clId="{A3118C14-DE0E-49D9-962A-998116375A14}" dt="2022-12-16T08:19:29.433" v="89"/>
          <ac:graphicFrameMkLst>
            <pc:docMk/>
            <pc:sldMk cId="3497084258" sldId="349"/>
            <ac:graphicFrameMk id="50" creationId="{77969F89-FC9B-4BE6-83B3-A3D7C47225F3}"/>
          </ac:graphicFrameMkLst>
        </pc:graphicFrameChg>
      </pc:sldChg>
      <pc:sldChg chg="modSp">
        <pc:chgData name="William Grey" userId="37b73424-c081-4fc2-b1af-363f4f3fd4f3" providerId="ADAL" clId="{A3118C14-DE0E-49D9-962A-998116375A14}" dt="2022-12-16T08:19:47.837" v="94"/>
        <pc:sldMkLst>
          <pc:docMk/>
          <pc:sldMk cId="1185199610" sldId="350"/>
        </pc:sldMkLst>
        <pc:graphicFrameChg chg="mod">
          <ac:chgData name="William Grey" userId="37b73424-c081-4fc2-b1af-363f4f3fd4f3" providerId="ADAL" clId="{A3118C14-DE0E-49D9-962A-998116375A14}" dt="2022-12-16T08:19:47.837" v="94"/>
          <ac:graphicFrameMkLst>
            <pc:docMk/>
            <pc:sldMk cId="1185199610" sldId="350"/>
            <ac:graphicFrameMk id="22" creationId="{1763165B-3AA3-4CA3-A80C-5619F405F9DD}"/>
          </ac:graphicFrameMkLst>
        </pc:graphicFrameChg>
      </pc:sldChg>
      <pc:sldChg chg="modSp">
        <pc:chgData name="William Grey" userId="37b73424-c081-4fc2-b1af-363f4f3fd4f3" providerId="ADAL" clId="{A3118C14-DE0E-49D9-962A-998116375A14}" dt="2022-12-16T08:19:26.756" v="88"/>
        <pc:sldMkLst>
          <pc:docMk/>
          <pc:sldMk cId="1030990196" sldId="352"/>
        </pc:sldMkLst>
        <pc:graphicFrameChg chg="mod">
          <ac:chgData name="William Grey" userId="37b73424-c081-4fc2-b1af-363f4f3fd4f3" providerId="ADAL" clId="{A3118C14-DE0E-49D9-962A-998116375A14}" dt="2022-12-16T08:19:26.756" v="88"/>
          <ac:graphicFrameMkLst>
            <pc:docMk/>
            <pc:sldMk cId="1030990196" sldId="352"/>
            <ac:graphicFrameMk id="35" creationId="{8F8BCF2C-8E61-43A8-8904-695A116D073E}"/>
          </ac:graphicFrameMkLst>
        </pc:graphicFrameChg>
      </pc:sldChg>
      <pc:sldChg chg="modSp mod">
        <pc:chgData name="William Grey" userId="37b73424-c081-4fc2-b1af-363f4f3fd4f3" providerId="ADAL" clId="{A3118C14-DE0E-49D9-962A-998116375A14}" dt="2022-12-16T08:14:32.682" v="6" actId="20577"/>
        <pc:sldMkLst>
          <pc:docMk/>
          <pc:sldMk cId="3520301092" sldId="360"/>
        </pc:sldMkLst>
        <pc:graphicFrameChg chg="modGraphic">
          <ac:chgData name="William Grey" userId="37b73424-c081-4fc2-b1af-363f4f3fd4f3" providerId="ADAL" clId="{A3118C14-DE0E-49D9-962A-998116375A14}" dt="2022-12-16T08:14:32.682" v="6" actId="20577"/>
          <ac:graphicFrameMkLst>
            <pc:docMk/>
            <pc:sldMk cId="3520301092" sldId="360"/>
            <ac:graphicFrameMk id="89" creationId="{A92B8197-3094-49AA-B4C8-86191803D604}"/>
          </ac:graphicFrameMkLst>
        </pc:graphicFrameChg>
      </pc:sldChg>
      <pc:sldChg chg="modSp">
        <pc:chgData name="William Grey" userId="37b73424-c081-4fc2-b1af-363f4f3fd4f3" providerId="ADAL" clId="{A3118C14-DE0E-49D9-962A-998116375A14}" dt="2022-12-16T08:14:41.175" v="7"/>
        <pc:sldMkLst>
          <pc:docMk/>
          <pc:sldMk cId="2069264739" sldId="361"/>
        </pc:sldMkLst>
        <pc:graphicFrameChg chg="mod">
          <ac:chgData name="William Grey" userId="37b73424-c081-4fc2-b1af-363f4f3fd4f3" providerId="ADAL" clId="{A3118C14-DE0E-49D9-962A-998116375A14}" dt="2022-12-16T08:14:41.175" v="7"/>
          <ac:graphicFrameMkLst>
            <pc:docMk/>
            <pc:sldMk cId="2069264739" sldId="361"/>
            <ac:graphicFrameMk id="32" creationId="{6D439CC7-C854-4D3A-8E8D-6B5D8BC6B705}"/>
          </ac:graphicFrameMkLst>
        </pc:graphicFrameChg>
      </pc:sldChg>
      <pc:sldChg chg="modSp">
        <pc:chgData name="William Grey" userId="37b73424-c081-4fc2-b1af-363f4f3fd4f3" providerId="ADAL" clId="{A3118C14-DE0E-49D9-962A-998116375A14}" dt="2022-12-16T08:14:44.853" v="8"/>
        <pc:sldMkLst>
          <pc:docMk/>
          <pc:sldMk cId="993063412" sldId="362"/>
        </pc:sldMkLst>
        <pc:graphicFrameChg chg="mod">
          <ac:chgData name="William Grey" userId="37b73424-c081-4fc2-b1af-363f4f3fd4f3" providerId="ADAL" clId="{A3118C14-DE0E-49D9-962A-998116375A14}" dt="2022-12-16T08:14:44.853" v="8"/>
          <ac:graphicFrameMkLst>
            <pc:docMk/>
            <pc:sldMk cId="993063412" sldId="362"/>
            <ac:graphicFrameMk id="34" creationId="{23560ED7-128B-4F23-962A-126A1B2BC140}"/>
          </ac:graphicFrameMkLst>
        </pc:graphicFrameChg>
      </pc:sldChg>
      <pc:sldChg chg="modSp">
        <pc:chgData name="William Grey" userId="37b73424-c081-4fc2-b1af-363f4f3fd4f3" providerId="ADAL" clId="{A3118C14-DE0E-49D9-962A-998116375A14}" dt="2022-12-16T08:14:53.058" v="10"/>
        <pc:sldMkLst>
          <pc:docMk/>
          <pc:sldMk cId="3021871159" sldId="363"/>
        </pc:sldMkLst>
        <pc:graphicFrameChg chg="mod">
          <ac:chgData name="William Grey" userId="37b73424-c081-4fc2-b1af-363f4f3fd4f3" providerId="ADAL" clId="{A3118C14-DE0E-49D9-962A-998116375A14}" dt="2022-12-16T08:14:53.058" v="10"/>
          <ac:graphicFrameMkLst>
            <pc:docMk/>
            <pc:sldMk cId="3021871159" sldId="363"/>
            <ac:graphicFrameMk id="36" creationId="{4A3F6FAE-FCD1-433D-A073-29C74DF7D72C}"/>
          </ac:graphicFrameMkLst>
        </pc:graphicFrameChg>
      </pc:sldChg>
      <pc:sldChg chg="modSp">
        <pc:chgData name="William Grey" userId="37b73424-c081-4fc2-b1af-363f4f3fd4f3" providerId="ADAL" clId="{A3118C14-DE0E-49D9-962A-998116375A14}" dt="2022-12-16T08:14:49.247" v="9"/>
        <pc:sldMkLst>
          <pc:docMk/>
          <pc:sldMk cId="2451524891" sldId="371"/>
        </pc:sldMkLst>
        <pc:graphicFrameChg chg="mod">
          <ac:chgData name="William Grey" userId="37b73424-c081-4fc2-b1af-363f4f3fd4f3" providerId="ADAL" clId="{A3118C14-DE0E-49D9-962A-998116375A14}" dt="2022-12-16T08:14:49.247" v="9"/>
          <ac:graphicFrameMkLst>
            <pc:docMk/>
            <pc:sldMk cId="2451524891" sldId="371"/>
            <ac:graphicFrameMk id="34" creationId="{80E38566-12F3-406B-90B7-5D49745E6044}"/>
          </ac:graphicFrameMkLst>
        </pc:graphicFrameChg>
      </pc:sldChg>
      <pc:sldChg chg="modSp">
        <pc:chgData name="William Grey" userId="37b73424-c081-4fc2-b1af-363f4f3fd4f3" providerId="ADAL" clId="{A3118C14-DE0E-49D9-962A-998116375A14}" dt="2022-12-16T08:15:27.561" v="14"/>
        <pc:sldMkLst>
          <pc:docMk/>
          <pc:sldMk cId="2686782759" sldId="372"/>
        </pc:sldMkLst>
        <pc:graphicFrameChg chg="mod">
          <ac:chgData name="William Grey" userId="37b73424-c081-4fc2-b1af-363f4f3fd4f3" providerId="ADAL" clId="{A3118C14-DE0E-49D9-962A-998116375A14}" dt="2022-12-16T08:15:27.561" v="14"/>
          <ac:graphicFrameMkLst>
            <pc:docMk/>
            <pc:sldMk cId="2686782759" sldId="372"/>
            <ac:graphicFrameMk id="32" creationId="{A211B68A-BC2A-4C40-BF3A-0F62091FE10E}"/>
          </ac:graphicFrameMkLst>
        </pc:graphicFrameChg>
      </pc:sldChg>
      <pc:sldChg chg="modSp">
        <pc:chgData name="William Grey" userId="37b73424-c081-4fc2-b1af-363f4f3fd4f3" providerId="ADAL" clId="{A3118C14-DE0E-49D9-962A-998116375A14}" dt="2022-12-16T08:15:33.774" v="15"/>
        <pc:sldMkLst>
          <pc:docMk/>
          <pc:sldMk cId="1010637270" sldId="373"/>
        </pc:sldMkLst>
        <pc:graphicFrameChg chg="mod">
          <ac:chgData name="William Grey" userId="37b73424-c081-4fc2-b1af-363f4f3fd4f3" providerId="ADAL" clId="{A3118C14-DE0E-49D9-962A-998116375A14}" dt="2022-12-16T08:15:33.774" v="15"/>
          <ac:graphicFrameMkLst>
            <pc:docMk/>
            <pc:sldMk cId="1010637270" sldId="373"/>
            <ac:graphicFrameMk id="33" creationId="{E031DFA9-D72F-40B1-84F4-5B7A343D5981}"/>
          </ac:graphicFrameMkLst>
        </pc:graphicFrameChg>
      </pc:sldChg>
      <pc:sldChg chg="modSp">
        <pc:chgData name="William Grey" userId="37b73424-c081-4fc2-b1af-363f4f3fd4f3" providerId="ADAL" clId="{A3118C14-DE0E-49D9-962A-998116375A14}" dt="2022-12-16T08:15:39.190" v="16"/>
        <pc:sldMkLst>
          <pc:docMk/>
          <pc:sldMk cId="70262571" sldId="374"/>
        </pc:sldMkLst>
        <pc:graphicFrameChg chg="mod">
          <ac:chgData name="William Grey" userId="37b73424-c081-4fc2-b1af-363f4f3fd4f3" providerId="ADAL" clId="{A3118C14-DE0E-49D9-962A-998116375A14}" dt="2022-12-16T08:15:39.190" v="16"/>
          <ac:graphicFrameMkLst>
            <pc:docMk/>
            <pc:sldMk cId="70262571" sldId="374"/>
            <ac:graphicFrameMk id="32" creationId="{1045DCE0-FF4C-45F0-AE89-D816A79C7D52}"/>
          </ac:graphicFrameMkLst>
        </pc:graphicFrameChg>
      </pc:sldChg>
      <pc:sldChg chg="modSp">
        <pc:chgData name="William Grey" userId="37b73424-c081-4fc2-b1af-363f4f3fd4f3" providerId="ADAL" clId="{A3118C14-DE0E-49D9-962A-998116375A14}" dt="2022-12-16T08:15:41.966" v="17"/>
        <pc:sldMkLst>
          <pc:docMk/>
          <pc:sldMk cId="1737044778" sldId="375"/>
        </pc:sldMkLst>
        <pc:graphicFrameChg chg="mod">
          <ac:chgData name="William Grey" userId="37b73424-c081-4fc2-b1af-363f4f3fd4f3" providerId="ADAL" clId="{A3118C14-DE0E-49D9-962A-998116375A14}" dt="2022-12-16T08:15:41.966" v="17"/>
          <ac:graphicFrameMkLst>
            <pc:docMk/>
            <pc:sldMk cId="1737044778" sldId="375"/>
            <ac:graphicFrameMk id="32" creationId="{301AE201-2BF1-4B43-BF7F-A159752D8AA5}"/>
          </ac:graphicFrameMkLst>
        </pc:graphicFrameChg>
      </pc:sldChg>
      <pc:sldChg chg="modSp">
        <pc:chgData name="William Grey" userId="37b73424-c081-4fc2-b1af-363f4f3fd4f3" providerId="ADAL" clId="{A3118C14-DE0E-49D9-962A-998116375A14}" dt="2022-12-16T08:15:58.877" v="19"/>
        <pc:sldMkLst>
          <pc:docMk/>
          <pc:sldMk cId="1833714136" sldId="376"/>
        </pc:sldMkLst>
        <pc:graphicFrameChg chg="mod">
          <ac:chgData name="William Grey" userId="37b73424-c081-4fc2-b1af-363f4f3fd4f3" providerId="ADAL" clId="{A3118C14-DE0E-49D9-962A-998116375A14}" dt="2022-12-16T08:15:58.877" v="19"/>
          <ac:graphicFrameMkLst>
            <pc:docMk/>
            <pc:sldMk cId="1833714136" sldId="376"/>
            <ac:graphicFrameMk id="32" creationId="{0E1CF867-DAE3-42E3-9DD9-E1C4777F9ED9}"/>
          </ac:graphicFrameMkLst>
        </pc:graphicFrameChg>
      </pc:sldChg>
      <pc:sldChg chg="modSp">
        <pc:chgData name="William Grey" userId="37b73424-c081-4fc2-b1af-363f4f3fd4f3" providerId="ADAL" clId="{A3118C14-DE0E-49D9-962A-998116375A14}" dt="2022-12-16T08:16:05.193" v="20"/>
        <pc:sldMkLst>
          <pc:docMk/>
          <pc:sldMk cId="2224252737" sldId="377"/>
        </pc:sldMkLst>
        <pc:graphicFrameChg chg="mod">
          <ac:chgData name="William Grey" userId="37b73424-c081-4fc2-b1af-363f4f3fd4f3" providerId="ADAL" clId="{A3118C14-DE0E-49D9-962A-998116375A14}" dt="2022-12-16T08:16:05.193" v="20"/>
          <ac:graphicFrameMkLst>
            <pc:docMk/>
            <pc:sldMk cId="2224252737" sldId="377"/>
            <ac:graphicFrameMk id="58" creationId="{DE567D5E-060B-479D-A92F-BA4BB39E19C2}"/>
          </ac:graphicFrameMkLst>
        </pc:graphicFrameChg>
      </pc:sldChg>
      <pc:sldChg chg="modSp">
        <pc:chgData name="William Grey" userId="37b73424-c081-4fc2-b1af-363f4f3fd4f3" providerId="ADAL" clId="{A3118C14-DE0E-49D9-962A-998116375A14}" dt="2022-12-16T08:16:11.849" v="22"/>
        <pc:sldMkLst>
          <pc:docMk/>
          <pc:sldMk cId="3049818349" sldId="378"/>
        </pc:sldMkLst>
        <pc:graphicFrameChg chg="mod">
          <ac:chgData name="William Grey" userId="37b73424-c081-4fc2-b1af-363f4f3fd4f3" providerId="ADAL" clId="{A3118C14-DE0E-49D9-962A-998116375A14}" dt="2022-12-16T08:16:11.849" v="22"/>
          <ac:graphicFrameMkLst>
            <pc:docMk/>
            <pc:sldMk cId="3049818349" sldId="378"/>
            <ac:graphicFrameMk id="32" creationId="{61B2DDC1-68FF-4F10-A8E0-E6FAF676FD63}"/>
          </ac:graphicFrameMkLst>
        </pc:graphicFrameChg>
      </pc:sldChg>
      <pc:sldChg chg="modSp">
        <pc:chgData name="William Grey" userId="37b73424-c081-4fc2-b1af-363f4f3fd4f3" providerId="ADAL" clId="{A3118C14-DE0E-49D9-962A-998116375A14}" dt="2022-12-16T08:16:15.608" v="23"/>
        <pc:sldMkLst>
          <pc:docMk/>
          <pc:sldMk cId="3806046798" sldId="379"/>
        </pc:sldMkLst>
        <pc:graphicFrameChg chg="mod">
          <ac:chgData name="William Grey" userId="37b73424-c081-4fc2-b1af-363f4f3fd4f3" providerId="ADAL" clId="{A3118C14-DE0E-49D9-962A-998116375A14}" dt="2022-12-16T08:16:15.608" v="23"/>
          <ac:graphicFrameMkLst>
            <pc:docMk/>
            <pc:sldMk cId="3806046798" sldId="379"/>
            <ac:graphicFrameMk id="32" creationId="{17E17455-0554-4E5A-9310-4CD4C2E4CEE8}"/>
          </ac:graphicFrameMkLst>
        </pc:graphicFrameChg>
      </pc:sldChg>
      <pc:sldChg chg="modSp">
        <pc:chgData name="William Grey" userId="37b73424-c081-4fc2-b1af-363f4f3fd4f3" providerId="ADAL" clId="{A3118C14-DE0E-49D9-962A-998116375A14}" dt="2022-12-16T08:16:18.844" v="24"/>
        <pc:sldMkLst>
          <pc:docMk/>
          <pc:sldMk cId="850426810" sldId="380"/>
        </pc:sldMkLst>
        <pc:graphicFrameChg chg="mod">
          <ac:chgData name="William Grey" userId="37b73424-c081-4fc2-b1af-363f4f3fd4f3" providerId="ADAL" clId="{A3118C14-DE0E-49D9-962A-998116375A14}" dt="2022-12-16T08:16:18.844" v="24"/>
          <ac:graphicFrameMkLst>
            <pc:docMk/>
            <pc:sldMk cId="850426810" sldId="380"/>
            <ac:graphicFrameMk id="32" creationId="{C9AE6ACB-BDF6-4BC2-BCDA-B5117A07FAA2}"/>
          </ac:graphicFrameMkLst>
        </pc:graphicFrameChg>
      </pc:sldChg>
      <pc:sldChg chg="modSp">
        <pc:chgData name="William Grey" userId="37b73424-c081-4fc2-b1af-363f4f3fd4f3" providerId="ADAL" clId="{A3118C14-DE0E-49D9-962A-998116375A14}" dt="2022-12-16T08:16:23.724" v="25"/>
        <pc:sldMkLst>
          <pc:docMk/>
          <pc:sldMk cId="701393488" sldId="381"/>
        </pc:sldMkLst>
        <pc:graphicFrameChg chg="mod">
          <ac:chgData name="William Grey" userId="37b73424-c081-4fc2-b1af-363f4f3fd4f3" providerId="ADAL" clId="{A3118C14-DE0E-49D9-962A-998116375A14}" dt="2022-12-16T08:16:23.724" v="25"/>
          <ac:graphicFrameMkLst>
            <pc:docMk/>
            <pc:sldMk cId="701393488" sldId="381"/>
            <ac:graphicFrameMk id="32" creationId="{4A2A91E3-BAFA-4949-AFB4-6632AD1AB107}"/>
          </ac:graphicFrameMkLst>
        </pc:graphicFrameChg>
      </pc:sldChg>
      <pc:sldChg chg="modSp">
        <pc:chgData name="William Grey" userId="37b73424-c081-4fc2-b1af-363f4f3fd4f3" providerId="ADAL" clId="{A3118C14-DE0E-49D9-962A-998116375A14}" dt="2022-12-16T08:16:35.272" v="28"/>
        <pc:sldMkLst>
          <pc:docMk/>
          <pc:sldMk cId="2877266717" sldId="382"/>
        </pc:sldMkLst>
        <pc:graphicFrameChg chg="mod">
          <ac:chgData name="William Grey" userId="37b73424-c081-4fc2-b1af-363f4f3fd4f3" providerId="ADAL" clId="{A3118C14-DE0E-49D9-962A-998116375A14}" dt="2022-12-16T08:16:35.272" v="28"/>
          <ac:graphicFrameMkLst>
            <pc:docMk/>
            <pc:sldMk cId="2877266717" sldId="382"/>
            <ac:graphicFrameMk id="32" creationId="{CFA9F857-FEAF-493B-B258-0BCEAB3BC9C1}"/>
          </ac:graphicFrameMkLst>
        </pc:graphicFrameChg>
      </pc:sldChg>
      <pc:sldChg chg="modSp mod">
        <pc:chgData name="William Grey" userId="37b73424-c081-4fc2-b1af-363f4f3fd4f3" providerId="ADAL" clId="{A3118C14-DE0E-49D9-962A-998116375A14}" dt="2022-12-16T08:16:45.645" v="33" actId="20577"/>
        <pc:sldMkLst>
          <pc:docMk/>
          <pc:sldMk cId="1848078116" sldId="383"/>
        </pc:sldMkLst>
        <pc:graphicFrameChg chg="mod modGraphic">
          <ac:chgData name="William Grey" userId="37b73424-c081-4fc2-b1af-363f4f3fd4f3" providerId="ADAL" clId="{A3118C14-DE0E-49D9-962A-998116375A14}" dt="2022-12-16T08:16:45.645" v="33" actId="20577"/>
          <ac:graphicFrameMkLst>
            <pc:docMk/>
            <pc:sldMk cId="1848078116" sldId="383"/>
            <ac:graphicFrameMk id="29" creationId="{58D82252-ED4F-4F1D-9CF1-4B0851EDBC02}"/>
          </ac:graphicFrameMkLst>
        </pc:graphicFrameChg>
      </pc:sldChg>
      <pc:sldChg chg="modSp">
        <pc:chgData name="William Grey" userId="37b73424-c081-4fc2-b1af-363f4f3fd4f3" providerId="ADAL" clId="{A3118C14-DE0E-49D9-962A-998116375A14}" dt="2022-12-16T08:16:37.880" v="29"/>
        <pc:sldMkLst>
          <pc:docMk/>
          <pc:sldMk cId="1696702622" sldId="384"/>
        </pc:sldMkLst>
        <pc:graphicFrameChg chg="mod">
          <ac:chgData name="William Grey" userId="37b73424-c081-4fc2-b1af-363f4f3fd4f3" providerId="ADAL" clId="{A3118C14-DE0E-49D9-962A-998116375A14}" dt="2022-12-16T08:16:37.880" v="29"/>
          <ac:graphicFrameMkLst>
            <pc:docMk/>
            <pc:sldMk cId="1696702622" sldId="384"/>
            <ac:graphicFrameMk id="32" creationId="{77C6C5F5-69AC-4911-906A-86A46FAD17C3}"/>
          </ac:graphicFrameMkLst>
        </pc:graphicFrameChg>
      </pc:sldChg>
      <pc:sldChg chg="modSp">
        <pc:chgData name="William Grey" userId="37b73424-c081-4fc2-b1af-363f4f3fd4f3" providerId="ADAL" clId="{A3118C14-DE0E-49D9-962A-998116375A14}" dt="2022-12-16T08:16:40.360" v="30"/>
        <pc:sldMkLst>
          <pc:docMk/>
          <pc:sldMk cId="1977522229" sldId="385"/>
        </pc:sldMkLst>
        <pc:graphicFrameChg chg="mod">
          <ac:chgData name="William Grey" userId="37b73424-c081-4fc2-b1af-363f4f3fd4f3" providerId="ADAL" clId="{A3118C14-DE0E-49D9-962A-998116375A14}" dt="2022-12-16T08:16:40.360" v="30"/>
          <ac:graphicFrameMkLst>
            <pc:docMk/>
            <pc:sldMk cId="1977522229" sldId="385"/>
            <ac:graphicFrameMk id="29" creationId="{BA134883-DCBF-4330-9A88-E6A1A5CF015E}"/>
          </ac:graphicFrameMkLst>
        </pc:graphicFrameChg>
      </pc:sldChg>
      <pc:sldChg chg="modSp mod">
        <pc:chgData name="William Grey" userId="37b73424-c081-4fc2-b1af-363f4f3fd4f3" providerId="ADAL" clId="{A3118C14-DE0E-49D9-962A-998116375A14}" dt="2022-12-16T08:17:02.988" v="40" actId="20577"/>
        <pc:sldMkLst>
          <pc:docMk/>
          <pc:sldMk cId="3374342681" sldId="386"/>
        </pc:sldMkLst>
        <pc:graphicFrameChg chg="modGraphic">
          <ac:chgData name="William Grey" userId="37b73424-c081-4fc2-b1af-363f4f3fd4f3" providerId="ADAL" clId="{A3118C14-DE0E-49D9-962A-998116375A14}" dt="2022-12-16T08:17:02.988" v="40" actId="20577"/>
          <ac:graphicFrameMkLst>
            <pc:docMk/>
            <pc:sldMk cId="3374342681" sldId="386"/>
            <ac:graphicFrameMk id="29" creationId="{D91CA24F-7C09-4348-BE7B-37B64F10665E}"/>
          </ac:graphicFrameMkLst>
        </pc:graphicFrameChg>
      </pc:sldChg>
      <pc:sldChg chg="modSp mod">
        <pc:chgData name="William Grey" userId="37b73424-c081-4fc2-b1af-363f4f3fd4f3" providerId="ADAL" clId="{A3118C14-DE0E-49D9-962A-998116375A14}" dt="2022-12-16T08:17:13.052" v="47" actId="20577"/>
        <pc:sldMkLst>
          <pc:docMk/>
          <pc:sldMk cId="1397281134" sldId="387"/>
        </pc:sldMkLst>
        <pc:graphicFrameChg chg="modGraphic">
          <ac:chgData name="William Grey" userId="37b73424-c081-4fc2-b1af-363f4f3fd4f3" providerId="ADAL" clId="{A3118C14-DE0E-49D9-962A-998116375A14}" dt="2022-12-16T08:17:13.052" v="47" actId="20577"/>
          <ac:graphicFrameMkLst>
            <pc:docMk/>
            <pc:sldMk cId="1397281134" sldId="387"/>
            <ac:graphicFrameMk id="29" creationId="{DE8ACA3E-DDDB-4B78-8753-298668AADE90}"/>
          </ac:graphicFrameMkLst>
        </pc:graphicFrameChg>
      </pc:sldChg>
      <pc:sldChg chg="modSp mod">
        <pc:chgData name="William Grey" userId="37b73424-c081-4fc2-b1af-363f4f3fd4f3" providerId="ADAL" clId="{A3118C14-DE0E-49D9-962A-998116375A14}" dt="2022-12-16T08:17:19.336" v="54" actId="20577"/>
        <pc:sldMkLst>
          <pc:docMk/>
          <pc:sldMk cId="2004160541" sldId="388"/>
        </pc:sldMkLst>
        <pc:graphicFrameChg chg="modGraphic">
          <ac:chgData name="William Grey" userId="37b73424-c081-4fc2-b1af-363f4f3fd4f3" providerId="ADAL" clId="{A3118C14-DE0E-49D9-962A-998116375A14}" dt="2022-12-16T08:17:19.336" v="54" actId="20577"/>
          <ac:graphicFrameMkLst>
            <pc:docMk/>
            <pc:sldMk cId="2004160541" sldId="388"/>
            <ac:graphicFrameMk id="29" creationId="{101C3316-8A95-47F8-A5B7-00E13AC421D4}"/>
          </ac:graphicFrameMkLst>
        </pc:graphicFrameChg>
      </pc:sldChg>
      <pc:sldChg chg="modSp mod">
        <pc:chgData name="William Grey" userId="37b73424-c081-4fc2-b1af-363f4f3fd4f3" providerId="ADAL" clId="{A3118C14-DE0E-49D9-962A-998116375A14}" dt="2022-12-16T08:17:24.615" v="61" actId="20577"/>
        <pc:sldMkLst>
          <pc:docMk/>
          <pc:sldMk cId="3243307278" sldId="389"/>
        </pc:sldMkLst>
        <pc:graphicFrameChg chg="modGraphic">
          <ac:chgData name="William Grey" userId="37b73424-c081-4fc2-b1af-363f4f3fd4f3" providerId="ADAL" clId="{A3118C14-DE0E-49D9-962A-998116375A14}" dt="2022-12-16T08:17:24.615" v="61" actId="20577"/>
          <ac:graphicFrameMkLst>
            <pc:docMk/>
            <pc:sldMk cId="3243307278" sldId="389"/>
            <ac:graphicFrameMk id="29" creationId="{E0C6EA53-C35D-4706-A660-DEA85C68FA87}"/>
          </ac:graphicFrameMkLst>
        </pc:graphicFrameChg>
      </pc:sldChg>
      <pc:sldChg chg="modSp mod">
        <pc:chgData name="William Grey" userId="37b73424-c081-4fc2-b1af-363f4f3fd4f3" providerId="ADAL" clId="{A3118C14-DE0E-49D9-962A-998116375A14}" dt="2022-12-16T08:17:31.417" v="68" actId="20577"/>
        <pc:sldMkLst>
          <pc:docMk/>
          <pc:sldMk cId="1186768490" sldId="390"/>
        </pc:sldMkLst>
        <pc:graphicFrameChg chg="modGraphic">
          <ac:chgData name="William Grey" userId="37b73424-c081-4fc2-b1af-363f4f3fd4f3" providerId="ADAL" clId="{A3118C14-DE0E-49D9-962A-998116375A14}" dt="2022-12-16T08:17:31.417" v="68" actId="20577"/>
          <ac:graphicFrameMkLst>
            <pc:docMk/>
            <pc:sldMk cId="1186768490" sldId="390"/>
            <ac:graphicFrameMk id="29" creationId="{C1E0C477-8143-473A-92B7-1D9360B824D0}"/>
          </ac:graphicFrameMkLst>
        </pc:graphicFrameChg>
      </pc:sldChg>
      <pc:sldChg chg="modSp">
        <pc:chgData name="William Grey" userId="37b73424-c081-4fc2-b1af-363f4f3fd4f3" providerId="ADAL" clId="{A3118C14-DE0E-49D9-962A-998116375A14}" dt="2022-12-16T08:17:35.958" v="69"/>
        <pc:sldMkLst>
          <pc:docMk/>
          <pc:sldMk cId="2909042969" sldId="391"/>
        </pc:sldMkLst>
        <pc:graphicFrameChg chg="mod">
          <ac:chgData name="William Grey" userId="37b73424-c081-4fc2-b1af-363f4f3fd4f3" providerId="ADAL" clId="{A3118C14-DE0E-49D9-962A-998116375A14}" dt="2022-12-16T08:17:35.958" v="69"/>
          <ac:graphicFrameMkLst>
            <pc:docMk/>
            <pc:sldMk cId="2909042969" sldId="391"/>
            <ac:graphicFrameMk id="29" creationId="{5067A16E-AE59-4243-BF77-0D16929963CC}"/>
          </ac:graphicFrameMkLst>
        </pc:graphicFrameChg>
      </pc:sldChg>
      <pc:sldChg chg="modSp">
        <pc:chgData name="William Grey" userId="37b73424-c081-4fc2-b1af-363f4f3fd4f3" providerId="ADAL" clId="{A3118C14-DE0E-49D9-962A-998116375A14}" dt="2022-12-16T08:18:02.564" v="71"/>
        <pc:sldMkLst>
          <pc:docMk/>
          <pc:sldMk cId="157944213" sldId="392"/>
        </pc:sldMkLst>
        <pc:graphicFrameChg chg="mod">
          <ac:chgData name="William Grey" userId="37b73424-c081-4fc2-b1af-363f4f3fd4f3" providerId="ADAL" clId="{A3118C14-DE0E-49D9-962A-998116375A14}" dt="2022-12-16T08:18:02.564" v="71"/>
          <ac:graphicFrameMkLst>
            <pc:docMk/>
            <pc:sldMk cId="157944213" sldId="392"/>
            <ac:graphicFrameMk id="29" creationId="{4B9D5604-2424-4A15-ABF7-4B361D3B862F}"/>
          </ac:graphicFrameMkLst>
        </pc:graphicFrameChg>
      </pc:sldChg>
      <pc:sldChg chg="modSp mod">
        <pc:chgData name="William Grey" userId="37b73424-c081-4fc2-b1af-363f4f3fd4f3" providerId="ADAL" clId="{A3118C14-DE0E-49D9-962A-998116375A14}" dt="2022-12-16T08:18:47.534" v="78" actId="20577"/>
        <pc:sldMkLst>
          <pc:docMk/>
          <pc:sldMk cId="3188940515" sldId="393"/>
        </pc:sldMkLst>
        <pc:graphicFrameChg chg="modGraphic">
          <ac:chgData name="William Grey" userId="37b73424-c081-4fc2-b1af-363f4f3fd4f3" providerId="ADAL" clId="{A3118C14-DE0E-49D9-962A-998116375A14}" dt="2022-12-16T08:18:47.534" v="78" actId="20577"/>
          <ac:graphicFrameMkLst>
            <pc:docMk/>
            <pc:sldMk cId="3188940515" sldId="393"/>
            <ac:graphicFrameMk id="29" creationId="{032BDAE9-947D-472A-B975-7CE77B892554}"/>
          </ac:graphicFrameMkLst>
        </pc:graphicFrameChg>
      </pc:sldChg>
      <pc:sldChg chg="modSp">
        <pc:chgData name="William Grey" userId="37b73424-c081-4fc2-b1af-363f4f3fd4f3" providerId="ADAL" clId="{A3118C14-DE0E-49D9-962A-998116375A14}" dt="2022-12-16T08:18:53.719" v="79"/>
        <pc:sldMkLst>
          <pc:docMk/>
          <pc:sldMk cId="29361078" sldId="395"/>
        </pc:sldMkLst>
        <pc:graphicFrameChg chg="mod">
          <ac:chgData name="William Grey" userId="37b73424-c081-4fc2-b1af-363f4f3fd4f3" providerId="ADAL" clId="{A3118C14-DE0E-49D9-962A-998116375A14}" dt="2022-12-16T08:18:53.719" v="79"/>
          <ac:graphicFrameMkLst>
            <pc:docMk/>
            <pc:sldMk cId="29361078" sldId="395"/>
            <ac:graphicFrameMk id="29" creationId="{5DDEBD9D-59F1-49E9-BD52-A3C028408E63}"/>
          </ac:graphicFrameMkLst>
        </pc:graphicFrameChg>
      </pc:sldChg>
      <pc:sldChg chg="modSp">
        <pc:chgData name="William Grey" userId="37b73424-c081-4fc2-b1af-363f4f3fd4f3" providerId="ADAL" clId="{A3118C14-DE0E-49D9-962A-998116375A14}" dt="2022-12-16T08:18:57.434" v="80"/>
        <pc:sldMkLst>
          <pc:docMk/>
          <pc:sldMk cId="4207906906" sldId="396"/>
        </pc:sldMkLst>
        <pc:graphicFrameChg chg="mod">
          <ac:chgData name="William Grey" userId="37b73424-c081-4fc2-b1af-363f4f3fd4f3" providerId="ADAL" clId="{A3118C14-DE0E-49D9-962A-998116375A14}" dt="2022-12-16T08:18:57.434" v="80"/>
          <ac:graphicFrameMkLst>
            <pc:docMk/>
            <pc:sldMk cId="4207906906" sldId="396"/>
            <ac:graphicFrameMk id="29" creationId="{58590329-FE4A-4240-BC8B-6FAAEF4A924F}"/>
          </ac:graphicFrameMkLst>
        </pc:graphicFrameChg>
      </pc:sldChg>
      <pc:sldChg chg="modSp">
        <pc:chgData name="William Grey" userId="37b73424-c081-4fc2-b1af-363f4f3fd4f3" providerId="ADAL" clId="{A3118C14-DE0E-49D9-962A-998116375A14}" dt="2022-12-16T08:19:00.496" v="81"/>
        <pc:sldMkLst>
          <pc:docMk/>
          <pc:sldMk cId="3096029398" sldId="397"/>
        </pc:sldMkLst>
        <pc:graphicFrameChg chg="mod">
          <ac:chgData name="William Grey" userId="37b73424-c081-4fc2-b1af-363f4f3fd4f3" providerId="ADAL" clId="{A3118C14-DE0E-49D9-962A-998116375A14}" dt="2022-12-16T08:19:00.496" v="81"/>
          <ac:graphicFrameMkLst>
            <pc:docMk/>
            <pc:sldMk cId="3096029398" sldId="397"/>
            <ac:graphicFrameMk id="29" creationId="{5A38D5E9-1C98-42F6-B0ED-6263756FC0AB}"/>
          </ac:graphicFrameMkLst>
        </pc:graphicFrameChg>
      </pc:sldChg>
      <pc:sldChg chg="modSp">
        <pc:chgData name="William Grey" userId="37b73424-c081-4fc2-b1af-363f4f3fd4f3" providerId="ADAL" clId="{A3118C14-DE0E-49D9-962A-998116375A14}" dt="2022-12-16T08:16:08.480" v="21"/>
        <pc:sldMkLst>
          <pc:docMk/>
          <pc:sldMk cId="3011851298" sldId="398"/>
        </pc:sldMkLst>
        <pc:graphicFrameChg chg="mod">
          <ac:chgData name="William Grey" userId="37b73424-c081-4fc2-b1af-363f4f3fd4f3" providerId="ADAL" clId="{A3118C14-DE0E-49D9-962A-998116375A14}" dt="2022-12-16T08:16:08.480" v="21"/>
          <ac:graphicFrameMkLst>
            <pc:docMk/>
            <pc:sldMk cId="3011851298" sldId="398"/>
            <ac:graphicFrameMk id="32" creationId="{A827504F-5CC9-48B9-8F76-6BCB7D177898}"/>
          </ac:graphicFrameMkLst>
        </pc:graphicFrameChg>
      </pc:sldChg>
      <pc:sldChg chg="modSp">
        <pc:chgData name="William Grey" userId="37b73424-c081-4fc2-b1af-363f4f3fd4f3" providerId="ADAL" clId="{A3118C14-DE0E-49D9-962A-998116375A14}" dt="2022-12-16T08:19:03.513" v="82"/>
        <pc:sldMkLst>
          <pc:docMk/>
          <pc:sldMk cId="2642035569" sldId="399"/>
        </pc:sldMkLst>
        <pc:graphicFrameChg chg="mod">
          <ac:chgData name="William Grey" userId="37b73424-c081-4fc2-b1af-363f4f3fd4f3" providerId="ADAL" clId="{A3118C14-DE0E-49D9-962A-998116375A14}" dt="2022-12-16T08:19:03.513" v="82"/>
          <ac:graphicFrameMkLst>
            <pc:docMk/>
            <pc:sldMk cId="2642035569" sldId="399"/>
            <ac:graphicFrameMk id="29" creationId="{C4FB9D44-4098-42F2-A229-AA7D4DC66D9F}"/>
          </ac:graphicFrameMkLst>
        </pc:graphicFrameChg>
      </pc:sldChg>
      <pc:sldChg chg="modSp">
        <pc:chgData name="William Grey" userId="37b73424-c081-4fc2-b1af-363f4f3fd4f3" providerId="ADAL" clId="{A3118C14-DE0E-49D9-962A-998116375A14}" dt="2022-12-16T08:19:21.681" v="87"/>
        <pc:sldMkLst>
          <pc:docMk/>
          <pc:sldMk cId="3215623030" sldId="400"/>
        </pc:sldMkLst>
        <pc:graphicFrameChg chg="mod">
          <ac:chgData name="William Grey" userId="37b73424-c081-4fc2-b1af-363f4f3fd4f3" providerId="ADAL" clId="{A3118C14-DE0E-49D9-962A-998116375A14}" dt="2022-12-16T08:19:21.681" v="87"/>
          <ac:graphicFrameMkLst>
            <pc:docMk/>
            <pc:sldMk cId="3215623030" sldId="400"/>
            <ac:graphicFrameMk id="33" creationId="{76D5F5D7-70C6-4907-A441-2A43B5FB1B93}"/>
          </ac:graphicFrameMkLst>
        </pc:graphicFrameChg>
      </pc:sldChg>
      <pc:sldChg chg="modSp">
        <pc:chgData name="William Grey" userId="37b73424-c081-4fc2-b1af-363f4f3fd4f3" providerId="ADAL" clId="{A3118C14-DE0E-49D9-962A-998116375A14}" dt="2022-12-16T08:19:32.229" v="90"/>
        <pc:sldMkLst>
          <pc:docMk/>
          <pc:sldMk cId="3622832093" sldId="401"/>
        </pc:sldMkLst>
        <pc:graphicFrameChg chg="mod">
          <ac:chgData name="William Grey" userId="37b73424-c081-4fc2-b1af-363f4f3fd4f3" providerId="ADAL" clId="{A3118C14-DE0E-49D9-962A-998116375A14}" dt="2022-12-16T08:19:32.229" v="90"/>
          <ac:graphicFrameMkLst>
            <pc:docMk/>
            <pc:sldMk cId="3622832093" sldId="401"/>
            <ac:graphicFrameMk id="21" creationId="{D5D4491B-2643-43DA-9221-056CF27C3B1B}"/>
          </ac:graphicFrameMkLst>
        </pc:graphicFrameChg>
      </pc:sldChg>
      <pc:sldChg chg="modSp">
        <pc:chgData name="William Grey" userId="37b73424-c081-4fc2-b1af-363f4f3fd4f3" providerId="ADAL" clId="{A3118C14-DE0E-49D9-962A-998116375A14}" dt="2022-12-16T08:19:44.423" v="93"/>
        <pc:sldMkLst>
          <pc:docMk/>
          <pc:sldMk cId="333661827" sldId="402"/>
        </pc:sldMkLst>
        <pc:graphicFrameChg chg="mod">
          <ac:chgData name="William Grey" userId="37b73424-c081-4fc2-b1af-363f4f3fd4f3" providerId="ADAL" clId="{A3118C14-DE0E-49D9-962A-998116375A14}" dt="2022-12-16T08:19:44.423" v="93"/>
          <ac:graphicFrameMkLst>
            <pc:docMk/>
            <pc:sldMk cId="333661827" sldId="402"/>
            <ac:graphicFrameMk id="22" creationId="{3D0CBD11-87CA-4462-A509-DCB30C94E559}"/>
          </ac:graphicFrameMkLst>
        </pc:graphicFrameChg>
      </pc:sldChg>
      <pc:sldChg chg="modSp">
        <pc:chgData name="William Grey" userId="37b73424-c081-4fc2-b1af-363f4f3fd4f3" providerId="ADAL" clId="{A3118C14-DE0E-49D9-962A-998116375A14}" dt="2022-12-16T08:19:38.029" v="91"/>
        <pc:sldMkLst>
          <pc:docMk/>
          <pc:sldMk cId="4076349902" sldId="403"/>
        </pc:sldMkLst>
        <pc:graphicFrameChg chg="mod">
          <ac:chgData name="William Grey" userId="37b73424-c081-4fc2-b1af-363f4f3fd4f3" providerId="ADAL" clId="{A3118C14-DE0E-49D9-962A-998116375A14}" dt="2022-12-16T08:19:38.029" v="91"/>
          <ac:graphicFrameMkLst>
            <pc:docMk/>
            <pc:sldMk cId="4076349902" sldId="403"/>
            <ac:graphicFrameMk id="19" creationId="{AFEB8589-C18C-4EB1-8986-0800C5546AD2}"/>
          </ac:graphicFrameMkLst>
        </pc:graphicFrameChg>
      </pc:sldChg>
      <pc:sldChg chg="modSp">
        <pc:chgData name="William Grey" userId="37b73424-c081-4fc2-b1af-363f4f3fd4f3" providerId="ADAL" clId="{A3118C14-DE0E-49D9-962A-998116375A14}" dt="2022-12-16T08:19:41.842" v="92"/>
        <pc:sldMkLst>
          <pc:docMk/>
          <pc:sldMk cId="4211006695" sldId="404"/>
        </pc:sldMkLst>
        <pc:graphicFrameChg chg="mod">
          <ac:chgData name="William Grey" userId="37b73424-c081-4fc2-b1af-363f4f3fd4f3" providerId="ADAL" clId="{A3118C14-DE0E-49D9-962A-998116375A14}" dt="2022-12-16T08:19:41.842" v="92"/>
          <ac:graphicFrameMkLst>
            <pc:docMk/>
            <pc:sldMk cId="4211006695" sldId="404"/>
            <ac:graphicFrameMk id="23" creationId="{A8678DD4-06CC-407C-89DE-F8362A63B8E7}"/>
          </ac:graphicFrameMkLst>
        </pc:graphicFrameChg>
      </pc:sldChg>
      <pc:sldChg chg="modSp">
        <pc:chgData name="William Grey" userId="37b73424-c081-4fc2-b1af-363f4f3fd4f3" providerId="ADAL" clId="{A3118C14-DE0E-49D9-962A-998116375A14}" dt="2022-12-16T08:14:59.564" v="11"/>
        <pc:sldMkLst>
          <pc:docMk/>
          <pc:sldMk cId="4051217749" sldId="406"/>
        </pc:sldMkLst>
        <pc:graphicFrameChg chg="mod">
          <ac:chgData name="William Grey" userId="37b73424-c081-4fc2-b1af-363f4f3fd4f3" providerId="ADAL" clId="{A3118C14-DE0E-49D9-962A-998116375A14}" dt="2022-12-16T08:14:59.564" v="11"/>
          <ac:graphicFrameMkLst>
            <pc:docMk/>
            <pc:sldMk cId="4051217749" sldId="406"/>
            <ac:graphicFrameMk id="33" creationId="{D76BBF33-FB29-4D23-9427-E9B9098383F8}"/>
          </ac:graphicFrameMkLst>
        </pc:graphicFrameChg>
      </pc:sldChg>
      <pc:sldChg chg="modSp">
        <pc:chgData name="William Grey" userId="37b73424-c081-4fc2-b1af-363f4f3fd4f3" providerId="ADAL" clId="{A3118C14-DE0E-49D9-962A-998116375A14}" dt="2022-12-16T08:15:02.933" v="12"/>
        <pc:sldMkLst>
          <pc:docMk/>
          <pc:sldMk cId="394063003" sldId="407"/>
        </pc:sldMkLst>
        <pc:graphicFrameChg chg="mod">
          <ac:chgData name="William Grey" userId="37b73424-c081-4fc2-b1af-363f4f3fd4f3" providerId="ADAL" clId="{A3118C14-DE0E-49D9-962A-998116375A14}" dt="2022-12-16T08:15:02.933" v="12"/>
          <ac:graphicFrameMkLst>
            <pc:docMk/>
            <pc:sldMk cId="394063003" sldId="407"/>
            <ac:graphicFrameMk id="32" creationId="{50E4B371-5F97-4FFF-AE88-BCDCFE68F82A}"/>
          </ac:graphicFrameMkLst>
        </pc:graphicFrameChg>
      </pc:sldChg>
      <pc:sldChg chg="modSp">
        <pc:chgData name="William Grey" userId="37b73424-c081-4fc2-b1af-363f4f3fd4f3" providerId="ADAL" clId="{A3118C14-DE0E-49D9-962A-998116375A14}" dt="2022-12-16T08:15:21.955" v="13"/>
        <pc:sldMkLst>
          <pc:docMk/>
          <pc:sldMk cId="451580398" sldId="408"/>
        </pc:sldMkLst>
        <pc:graphicFrameChg chg="mod">
          <ac:chgData name="William Grey" userId="37b73424-c081-4fc2-b1af-363f4f3fd4f3" providerId="ADAL" clId="{A3118C14-DE0E-49D9-962A-998116375A14}" dt="2022-12-16T08:15:21.955" v="13"/>
          <ac:graphicFrameMkLst>
            <pc:docMk/>
            <pc:sldMk cId="451580398" sldId="408"/>
            <ac:graphicFrameMk id="32" creationId="{89F85708-E30C-4330-BBEA-CBF94F1215E9}"/>
          </ac:graphicFrameMkLst>
        </pc:graphicFrameChg>
      </pc:sldChg>
      <pc:sldChg chg="modSp">
        <pc:chgData name="William Grey" userId="37b73424-c081-4fc2-b1af-363f4f3fd4f3" providerId="ADAL" clId="{A3118C14-DE0E-49D9-962A-998116375A14}" dt="2022-12-16T08:15:54.583" v="18"/>
        <pc:sldMkLst>
          <pc:docMk/>
          <pc:sldMk cId="1019990134" sldId="409"/>
        </pc:sldMkLst>
        <pc:graphicFrameChg chg="mod">
          <ac:chgData name="William Grey" userId="37b73424-c081-4fc2-b1af-363f4f3fd4f3" providerId="ADAL" clId="{A3118C14-DE0E-49D9-962A-998116375A14}" dt="2022-12-16T08:15:54.583" v="18"/>
          <ac:graphicFrameMkLst>
            <pc:docMk/>
            <pc:sldMk cId="1019990134" sldId="409"/>
            <ac:graphicFrameMk id="32" creationId="{301AE201-2BF1-4B43-BF7F-A159752D8AA5}"/>
          </ac:graphicFrameMkLst>
        </pc:graphicFrameChg>
      </pc:sldChg>
      <pc:sldChg chg="modSp">
        <pc:chgData name="William Grey" userId="37b73424-c081-4fc2-b1af-363f4f3fd4f3" providerId="ADAL" clId="{A3118C14-DE0E-49D9-962A-998116375A14}" dt="2022-12-16T08:16:27.113" v="26"/>
        <pc:sldMkLst>
          <pc:docMk/>
          <pc:sldMk cId="4091789206" sldId="410"/>
        </pc:sldMkLst>
        <pc:graphicFrameChg chg="mod">
          <ac:chgData name="William Grey" userId="37b73424-c081-4fc2-b1af-363f4f3fd4f3" providerId="ADAL" clId="{A3118C14-DE0E-49D9-962A-998116375A14}" dt="2022-12-16T08:16:27.113" v="26"/>
          <ac:graphicFrameMkLst>
            <pc:docMk/>
            <pc:sldMk cId="4091789206" sldId="410"/>
            <ac:graphicFrameMk id="32" creationId="{4A2A91E3-BAFA-4949-AFB4-6632AD1AB107}"/>
          </ac:graphicFrameMkLst>
        </pc:graphicFrameChg>
      </pc:sldChg>
      <pc:sldChg chg="modSp">
        <pc:chgData name="William Grey" userId="37b73424-c081-4fc2-b1af-363f4f3fd4f3" providerId="ADAL" clId="{A3118C14-DE0E-49D9-962A-998116375A14}" dt="2022-12-16T08:16:30.018" v="27"/>
        <pc:sldMkLst>
          <pc:docMk/>
          <pc:sldMk cId="3026535820" sldId="411"/>
        </pc:sldMkLst>
        <pc:graphicFrameChg chg="mod">
          <ac:chgData name="William Grey" userId="37b73424-c081-4fc2-b1af-363f4f3fd4f3" providerId="ADAL" clId="{A3118C14-DE0E-49D9-962A-998116375A14}" dt="2022-12-16T08:16:30.018" v="27"/>
          <ac:graphicFrameMkLst>
            <pc:docMk/>
            <pc:sldMk cId="3026535820" sldId="411"/>
            <ac:graphicFrameMk id="32" creationId="{4A2A91E3-BAFA-4949-AFB4-6632AD1AB107}"/>
          </ac:graphicFrameMkLst>
        </pc:graphicFrameChg>
      </pc:sldChg>
      <pc:sldChg chg="modSp">
        <pc:chgData name="William Grey" userId="37b73424-c081-4fc2-b1af-363f4f3fd4f3" providerId="ADAL" clId="{A3118C14-DE0E-49D9-962A-998116375A14}" dt="2022-12-16T08:17:40.120" v="70"/>
        <pc:sldMkLst>
          <pc:docMk/>
          <pc:sldMk cId="1527004106" sldId="412"/>
        </pc:sldMkLst>
        <pc:graphicFrameChg chg="mod">
          <ac:chgData name="William Grey" userId="37b73424-c081-4fc2-b1af-363f4f3fd4f3" providerId="ADAL" clId="{A3118C14-DE0E-49D9-962A-998116375A14}" dt="2022-12-16T08:17:40.120" v="70"/>
          <ac:graphicFrameMkLst>
            <pc:docMk/>
            <pc:sldMk cId="1527004106" sldId="412"/>
            <ac:graphicFrameMk id="29" creationId="{5067A16E-AE59-4243-BF77-0D16929963CC}"/>
          </ac:graphicFrameMkLst>
        </pc:graphicFrameChg>
      </pc:sldChg>
      <pc:sldChg chg="modSp">
        <pc:chgData name="William Grey" userId="37b73424-c081-4fc2-b1af-363f4f3fd4f3" providerId="ADAL" clId="{A3118C14-DE0E-49D9-962A-998116375A14}" dt="2022-12-16T08:19:06.910" v="83"/>
        <pc:sldMkLst>
          <pc:docMk/>
          <pc:sldMk cId="3126082394" sldId="413"/>
        </pc:sldMkLst>
        <pc:graphicFrameChg chg="mod">
          <ac:chgData name="William Grey" userId="37b73424-c081-4fc2-b1af-363f4f3fd4f3" providerId="ADAL" clId="{A3118C14-DE0E-49D9-962A-998116375A14}" dt="2022-12-16T08:19:06.910" v="83"/>
          <ac:graphicFrameMkLst>
            <pc:docMk/>
            <pc:sldMk cId="3126082394" sldId="413"/>
            <ac:graphicFrameMk id="29" creationId="{C4FB9D44-4098-42F2-A229-AA7D4DC66D9F}"/>
          </ac:graphicFrameMkLst>
        </pc:graphicFrameChg>
      </pc:sldChg>
      <pc:sldChg chg="modSp">
        <pc:chgData name="William Grey" userId="37b73424-c081-4fc2-b1af-363f4f3fd4f3" providerId="ADAL" clId="{A3118C14-DE0E-49D9-962A-998116375A14}" dt="2022-12-16T08:19:11.872" v="84"/>
        <pc:sldMkLst>
          <pc:docMk/>
          <pc:sldMk cId="4077701743" sldId="414"/>
        </pc:sldMkLst>
        <pc:graphicFrameChg chg="mod">
          <ac:chgData name="William Grey" userId="37b73424-c081-4fc2-b1af-363f4f3fd4f3" providerId="ADAL" clId="{A3118C14-DE0E-49D9-962A-998116375A14}" dt="2022-12-16T08:19:11.872" v="84"/>
          <ac:graphicFrameMkLst>
            <pc:docMk/>
            <pc:sldMk cId="4077701743" sldId="414"/>
            <ac:graphicFrameMk id="29" creationId="{C4FB9D44-4098-42F2-A229-AA7D4DC66D9F}"/>
          </ac:graphicFrameMkLst>
        </pc:graphicFrameChg>
      </pc:sldChg>
      <pc:sldChg chg="modSp">
        <pc:chgData name="William Grey" userId="37b73424-c081-4fc2-b1af-363f4f3fd4f3" providerId="ADAL" clId="{A3118C14-DE0E-49D9-962A-998116375A14}" dt="2022-12-16T08:19:14.800" v="85"/>
        <pc:sldMkLst>
          <pc:docMk/>
          <pc:sldMk cId="2354705662" sldId="415"/>
        </pc:sldMkLst>
        <pc:graphicFrameChg chg="mod">
          <ac:chgData name="William Grey" userId="37b73424-c081-4fc2-b1af-363f4f3fd4f3" providerId="ADAL" clId="{A3118C14-DE0E-49D9-962A-998116375A14}" dt="2022-12-16T08:19:14.800" v="85"/>
          <ac:graphicFrameMkLst>
            <pc:docMk/>
            <pc:sldMk cId="2354705662" sldId="415"/>
            <ac:graphicFrameMk id="29" creationId="{C4FB9D44-4098-42F2-A229-AA7D4DC66D9F}"/>
          </ac:graphicFrameMkLst>
        </pc:graphicFrameChg>
      </pc:sldChg>
      <pc:sldChg chg="modSp">
        <pc:chgData name="William Grey" userId="37b73424-c081-4fc2-b1af-363f4f3fd4f3" providerId="ADAL" clId="{A3118C14-DE0E-49D9-962A-998116375A14}" dt="2022-12-16T08:19:18.203" v="86"/>
        <pc:sldMkLst>
          <pc:docMk/>
          <pc:sldMk cId="2572202962" sldId="416"/>
        </pc:sldMkLst>
        <pc:graphicFrameChg chg="mod">
          <ac:chgData name="William Grey" userId="37b73424-c081-4fc2-b1af-363f4f3fd4f3" providerId="ADAL" clId="{A3118C14-DE0E-49D9-962A-998116375A14}" dt="2022-12-16T08:19:18.203" v="86"/>
          <ac:graphicFrameMkLst>
            <pc:docMk/>
            <pc:sldMk cId="2572202962" sldId="416"/>
            <ac:graphicFrameMk id="29" creationId="{C4FB9D44-4098-42F2-A229-AA7D4DC66D9F}"/>
          </ac:graphicFrameMkLst>
        </pc:graphicFrameChg>
      </pc:sldChg>
    </pc:docChg>
  </pc:docChgLst>
  <pc:docChgLst>
    <pc:chgData name="William Grey" userId="37b73424-c081-4fc2-b1af-363f4f3fd4f3" providerId="ADAL" clId="{B78ED49E-F899-4790-91AA-9195713A7BD3}"/>
    <pc:docChg chg="addSld modSld sldOrd">
      <pc:chgData name="William Grey" userId="37b73424-c081-4fc2-b1af-363f4f3fd4f3" providerId="ADAL" clId="{B78ED49E-F899-4790-91AA-9195713A7BD3}" dt="2019-11-22T08:55:02.203" v="153" actId="1076"/>
      <pc:docMkLst>
        <pc:docMk/>
      </pc:docMkLst>
      <pc:sldChg chg="addSp modSp">
        <pc:chgData name="William Grey" userId="37b73424-c081-4fc2-b1af-363f4f3fd4f3" providerId="ADAL" clId="{B78ED49E-F899-4790-91AA-9195713A7BD3}" dt="2019-11-19T09:39:26.302" v="2" actId="14100"/>
        <pc:sldMkLst>
          <pc:docMk/>
          <pc:sldMk cId="597577912" sldId="339"/>
        </pc:sldMkLst>
        <pc:cxnChg chg="add mod">
          <ac:chgData name="William Grey" userId="37b73424-c081-4fc2-b1af-363f4f3fd4f3" providerId="ADAL" clId="{B78ED49E-F899-4790-91AA-9195713A7BD3}" dt="2019-11-19T09:39:26.302" v="2" actId="14100"/>
          <ac:cxnSpMkLst>
            <pc:docMk/>
            <pc:sldMk cId="597577912" sldId="339"/>
            <ac:cxnSpMk id="43" creationId="{726DC2BD-12F4-4E63-A39E-57D1445F0B7D}"/>
          </ac:cxnSpMkLst>
        </pc:cxnChg>
      </pc:sldChg>
      <pc:sldChg chg="ord">
        <pc:chgData name="William Grey" userId="37b73424-c081-4fc2-b1af-363f4f3fd4f3" providerId="ADAL" clId="{B78ED49E-F899-4790-91AA-9195713A7BD3}" dt="2019-11-19T09:46:05.042" v="3"/>
        <pc:sldMkLst>
          <pc:docMk/>
          <pc:sldMk cId="3566691938" sldId="346"/>
        </pc:sldMkLst>
      </pc:sldChg>
      <pc:sldChg chg="ord">
        <pc:chgData name="William Grey" userId="37b73424-c081-4fc2-b1af-363f4f3fd4f3" providerId="ADAL" clId="{B78ED49E-F899-4790-91AA-9195713A7BD3}" dt="2019-11-19T09:46:07.129" v="4"/>
        <pc:sldMkLst>
          <pc:docMk/>
          <pc:sldMk cId="2710425604" sldId="347"/>
        </pc:sldMkLst>
      </pc:sldChg>
      <pc:sldChg chg="addSp modSp">
        <pc:chgData name="William Grey" userId="37b73424-c081-4fc2-b1af-363f4f3fd4f3" providerId="ADAL" clId="{B78ED49E-F899-4790-91AA-9195713A7BD3}" dt="2019-11-21T11:35:53.824" v="147" actId="20577"/>
        <pc:sldMkLst>
          <pc:docMk/>
          <pc:sldMk cId="701402508" sldId="348"/>
        </pc:sldMkLst>
        <pc:spChg chg="add mod">
          <ac:chgData name="William Grey" userId="37b73424-c081-4fc2-b1af-363f4f3fd4f3" providerId="ADAL" clId="{B78ED49E-F899-4790-91AA-9195713A7BD3}" dt="2019-11-21T11:28:45.324" v="32" actId="1076"/>
          <ac:spMkLst>
            <pc:docMk/>
            <pc:sldMk cId="701402508" sldId="348"/>
            <ac:spMk id="19" creationId="{FE3F4B6A-84E3-415C-9D69-25CDF9925ACC}"/>
          </ac:spMkLst>
        </pc:spChg>
        <pc:spChg chg="add mod">
          <ac:chgData name="William Grey" userId="37b73424-c081-4fc2-b1af-363f4f3fd4f3" providerId="ADAL" clId="{B78ED49E-F899-4790-91AA-9195713A7BD3}" dt="2019-11-21T11:28:51.145" v="36" actId="20577"/>
          <ac:spMkLst>
            <pc:docMk/>
            <pc:sldMk cId="701402508" sldId="348"/>
            <ac:spMk id="21" creationId="{C8C80945-3119-4275-94D2-1D2166676302}"/>
          </ac:spMkLst>
        </pc:spChg>
        <pc:spChg chg="add mod">
          <ac:chgData name="William Grey" userId="37b73424-c081-4fc2-b1af-363f4f3fd4f3" providerId="ADAL" clId="{B78ED49E-F899-4790-91AA-9195713A7BD3}" dt="2019-11-21T11:29:00.554" v="40" actId="20577"/>
          <ac:spMkLst>
            <pc:docMk/>
            <pc:sldMk cId="701402508" sldId="348"/>
            <ac:spMk id="22" creationId="{BF518881-A6A1-4731-81AE-3017215AFD91}"/>
          </ac:spMkLst>
        </pc:spChg>
        <pc:spChg chg="add mod">
          <ac:chgData name="William Grey" userId="37b73424-c081-4fc2-b1af-363f4f3fd4f3" providerId="ADAL" clId="{B78ED49E-F899-4790-91AA-9195713A7BD3}" dt="2019-11-21T11:29:08.153" v="44" actId="20577"/>
          <ac:spMkLst>
            <pc:docMk/>
            <pc:sldMk cId="701402508" sldId="348"/>
            <ac:spMk id="23" creationId="{26DF2ACC-CB88-42E4-A5A9-EFBADE59C8A2}"/>
          </ac:spMkLst>
        </pc:spChg>
        <pc:spChg chg="add mod">
          <ac:chgData name="William Grey" userId="37b73424-c081-4fc2-b1af-363f4f3fd4f3" providerId="ADAL" clId="{B78ED49E-F899-4790-91AA-9195713A7BD3}" dt="2019-11-21T11:29:18.548" v="49" actId="1076"/>
          <ac:spMkLst>
            <pc:docMk/>
            <pc:sldMk cId="701402508" sldId="348"/>
            <ac:spMk id="25" creationId="{8F3C8CC1-14BB-4874-83A6-5CF57EEBC2E6}"/>
          </ac:spMkLst>
        </pc:spChg>
        <pc:spChg chg="add mod">
          <ac:chgData name="William Grey" userId="37b73424-c081-4fc2-b1af-363f4f3fd4f3" providerId="ADAL" clId="{B78ED49E-F899-4790-91AA-9195713A7BD3}" dt="2019-11-21T11:29:24.969" v="53" actId="20577"/>
          <ac:spMkLst>
            <pc:docMk/>
            <pc:sldMk cId="701402508" sldId="348"/>
            <ac:spMk id="26" creationId="{92E2B680-BD85-4263-A760-53C1C15BE9C9}"/>
          </ac:spMkLst>
        </pc:spChg>
        <pc:spChg chg="add mod">
          <ac:chgData name="William Grey" userId="37b73424-c081-4fc2-b1af-363f4f3fd4f3" providerId="ADAL" clId="{B78ED49E-F899-4790-91AA-9195713A7BD3}" dt="2019-11-21T11:29:32.782" v="57" actId="20577"/>
          <ac:spMkLst>
            <pc:docMk/>
            <pc:sldMk cId="701402508" sldId="348"/>
            <ac:spMk id="27" creationId="{B90948EF-6E3D-4F29-834A-9D046E00B47B}"/>
          </ac:spMkLst>
        </pc:spChg>
        <pc:graphicFrameChg chg="mod modGraphic">
          <ac:chgData name="William Grey" userId="37b73424-c081-4fc2-b1af-363f4f3fd4f3" providerId="ADAL" clId="{B78ED49E-F899-4790-91AA-9195713A7BD3}" dt="2019-11-21T11:35:53.824" v="147" actId="20577"/>
          <ac:graphicFrameMkLst>
            <pc:docMk/>
            <pc:sldMk cId="701402508" sldId="348"/>
            <ac:graphicFrameMk id="18" creationId="{5073BEA9-D8D1-450F-BE84-15B5C445FEF3}"/>
          </ac:graphicFrameMkLst>
        </pc:graphicFrameChg>
      </pc:sldChg>
      <pc:sldChg chg="modSp add">
        <pc:chgData name="William Grey" userId="37b73424-c081-4fc2-b1af-363f4f3fd4f3" providerId="ADAL" clId="{B78ED49E-F899-4790-91AA-9195713A7BD3}" dt="2019-11-21T11:37:12.444" v="149" actId="6549"/>
        <pc:sldMkLst>
          <pc:docMk/>
          <pc:sldMk cId="1030990196" sldId="352"/>
        </pc:sldMkLst>
        <pc:graphicFrameChg chg="modGraphic">
          <ac:chgData name="William Grey" userId="37b73424-c081-4fc2-b1af-363f4f3fd4f3" providerId="ADAL" clId="{B78ED49E-F899-4790-91AA-9195713A7BD3}" dt="2019-11-21T11:37:12.444" v="149" actId="6549"/>
          <ac:graphicFrameMkLst>
            <pc:docMk/>
            <pc:sldMk cId="1030990196" sldId="352"/>
            <ac:graphicFrameMk id="32" creationId="{34921DED-11FC-42C6-93C4-34995E14BD71}"/>
          </ac:graphicFrameMkLst>
        </pc:graphicFrameChg>
      </pc:sldChg>
      <pc:sldChg chg="modSp add">
        <pc:chgData name="William Grey" userId="37b73424-c081-4fc2-b1af-363f4f3fd4f3" providerId="ADAL" clId="{B78ED49E-F899-4790-91AA-9195713A7BD3}" dt="2019-11-22T08:55:02.203" v="153" actId="1076"/>
        <pc:sldMkLst>
          <pc:docMk/>
          <pc:sldMk cId="936629801" sldId="353"/>
        </pc:sldMkLst>
        <pc:spChg chg="mod">
          <ac:chgData name="William Grey" userId="37b73424-c081-4fc2-b1af-363f4f3fd4f3" providerId="ADAL" clId="{B78ED49E-F899-4790-91AA-9195713A7BD3}" dt="2019-11-22T08:55:02.203" v="153" actId="1076"/>
          <ac:spMkLst>
            <pc:docMk/>
            <pc:sldMk cId="936629801" sldId="353"/>
            <ac:spMk id="3" creationId="{4DB3C83E-B6A8-4B33-B2B1-D5090B9E977A}"/>
          </ac:spMkLst>
        </pc:spChg>
        <pc:graphicFrameChg chg="modGraphic">
          <ac:chgData name="William Grey" userId="37b73424-c081-4fc2-b1af-363f4f3fd4f3" providerId="ADAL" clId="{B78ED49E-F899-4790-91AA-9195713A7BD3}" dt="2019-11-22T08:54:30.771" v="151" actId="6549"/>
          <ac:graphicFrameMkLst>
            <pc:docMk/>
            <pc:sldMk cId="936629801" sldId="353"/>
            <ac:graphicFrameMk id="18" creationId="{1457EF8A-C04C-41AD-8538-1AC7B0A0C085}"/>
          </ac:graphicFrameMkLst>
        </pc:graphicFrameChg>
      </pc:sldChg>
    </pc:docChg>
  </pc:docChgLst>
  <pc:docChgLst>
    <pc:chgData name="William Grey" userId="37b73424-c081-4fc2-b1af-363f4f3fd4f3" providerId="ADAL" clId="{C8CA304E-4939-4889-89B7-CCDF98D1D89E}"/>
    <pc:docChg chg="undo custSel addSld delSld modSld">
      <pc:chgData name="William Grey" userId="37b73424-c081-4fc2-b1af-363f4f3fd4f3" providerId="ADAL" clId="{C8CA304E-4939-4889-89B7-CCDF98D1D89E}" dt="2019-02-28T12:28:59.293" v="609" actId="2161"/>
      <pc:docMkLst>
        <pc:docMk/>
      </pc:docMkLst>
      <pc:sldChg chg="addSp delSp modSp">
        <pc:chgData name="William Grey" userId="37b73424-c081-4fc2-b1af-363f4f3fd4f3" providerId="ADAL" clId="{C8CA304E-4939-4889-89B7-CCDF98D1D89E}" dt="2019-02-14T09:04:22.209" v="11" actId="478"/>
        <pc:sldMkLst>
          <pc:docMk/>
          <pc:sldMk cId="2892107484" sldId="338"/>
        </pc:sldMkLst>
        <pc:cxnChg chg="add del mod">
          <ac:chgData name="William Grey" userId="37b73424-c081-4fc2-b1af-363f4f3fd4f3" providerId="ADAL" clId="{C8CA304E-4939-4889-89B7-CCDF98D1D89E}" dt="2019-02-14T09:04:22.209" v="11" actId="478"/>
          <ac:cxnSpMkLst>
            <pc:docMk/>
            <pc:sldMk cId="2892107484" sldId="338"/>
            <ac:cxnSpMk id="42" creationId="{460963CB-9467-4534-8222-91C3CD7C6869}"/>
          </ac:cxnSpMkLst>
        </pc:cxnChg>
      </pc:sldChg>
      <pc:sldChg chg="modSp add">
        <pc:chgData name="William Grey" userId="37b73424-c081-4fc2-b1af-363f4f3fd4f3" providerId="ADAL" clId="{C8CA304E-4939-4889-89B7-CCDF98D1D89E}" dt="2019-02-14T09:04:18.827" v="10" actId="20577"/>
        <pc:sldMkLst>
          <pc:docMk/>
          <pc:sldMk cId="597577912" sldId="339"/>
        </pc:sldMkLst>
        <pc:spChg chg="mod">
          <ac:chgData name="William Grey" userId="37b73424-c081-4fc2-b1af-363f4f3fd4f3" providerId="ADAL" clId="{C8CA304E-4939-4889-89B7-CCDF98D1D89E}" dt="2019-02-14T09:04:18.827" v="10" actId="20577"/>
          <ac:spMkLst>
            <pc:docMk/>
            <pc:sldMk cId="597577912" sldId="339"/>
            <ac:spMk id="2" creationId="{BB30638D-B56A-4EE1-B61C-05A4F14891A9}"/>
          </ac:spMkLst>
        </pc:spChg>
      </pc:sldChg>
      <pc:sldChg chg="modSp add">
        <pc:chgData name="William Grey" userId="37b73424-c081-4fc2-b1af-363f4f3fd4f3" providerId="ADAL" clId="{C8CA304E-4939-4889-89B7-CCDF98D1D89E}" dt="2019-02-14T11:24:55.887" v="119" actId="20577"/>
        <pc:sldMkLst>
          <pc:docMk/>
          <pc:sldMk cId="3513476672" sldId="340"/>
        </pc:sldMkLst>
        <pc:spChg chg="mod">
          <ac:chgData name="William Grey" userId="37b73424-c081-4fc2-b1af-363f4f3fd4f3" providerId="ADAL" clId="{C8CA304E-4939-4889-89B7-CCDF98D1D89E}" dt="2019-02-14T11:23:34.760" v="41" actId="20577"/>
          <ac:spMkLst>
            <pc:docMk/>
            <pc:sldMk cId="3513476672" sldId="340"/>
            <ac:spMk id="2" creationId="{52979110-DA50-403A-B26D-0B827759B649}"/>
          </ac:spMkLst>
        </pc:spChg>
        <pc:spChg chg="mod">
          <ac:chgData name="William Grey" userId="37b73424-c081-4fc2-b1af-363f4f3fd4f3" providerId="ADAL" clId="{C8CA304E-4939-4889-89B7-CCDF98D1D89E}" dt="2019-02-14T11:24:55.887" v="119" actId="20577"/>
          <ac:spMkLst>
            <pc:docMk/>
            <pc:sldMk cId="3513476672" sldId="340"/>
            <ac:spMk id="3" creationId="{2512AD8C-9C26-49CE-A15D-97C6D9185F5A}"/>
          </ac:spMkLst>
        </pc:spChg>
      </pc:sldChg>
      <pc:sldChg chg="modSp add">
        <pc:chgData name="William Grey" userId="37b73424-c081-4fc2-b1af-363f4f3fd4f3" providerId="ADAL" clId="{C8CA304E-4939-4889-89B7-CCDF98D1D89E}" dt="2019-02-14T11:52:06.578" v="554" actId="20577"/>
        <pc:sldMkLst>
          <pc:docMk/>
          <pc:sldMk cId="1515665699" sldId="343"/>
        </pc:sldMkLst>
        <pc:spChg chg="mod">
          <ac:chgData name="William Grey" userId="37b73424-c081-4fc2-b1af-363f4f3fd4f3" providerId="ADAL" clId="{C8CA304E-4939-4889-89B7-CCDF98D1D89E}" dt="2019-02-14T11:50:35.545" v="528" actId="20577"/>
          <ac:spMkLst>
            <pc:docMk/>
            <pc:sldMk cId="1515665699" sldId="343"/>
            <ac:spMk id="2" creationId="{00000000-0000-0000-0000-000000000000}"/>
          </ac:spMkLst>
        </pc:spChg>
        <pc:spChg chg="mod">
          <ac:chgData name="William Grey" userId="37b73424-c081-4fc2-b1af-363f4f3fd4f3" providerId="ADAL" clId="{C8CA304E-4939-4889-89B7-CCDF98D1D89E}" dt="2019-02-14T11:51:18.832" v="531" actId="1076"/>
          <ac:spMkLst>
            <pc:docMk/>
            <pc:sldMk cId="1515665699" sldId="343"/>
            <ac:spMk id="35" creationId="{2527EF59-409F-415C-9545-72F0E52B9197}"/>
          </ac:spMkLst>
        </pc:spChg>
        <pc:spChg chg="mod">
          <ac:chgData name="William Grey" userId="37b73424-c081-4fc2-b1af-363f4f3fd4f3" providerId="ADAL" clId="{C8CA304E-4939-4889-89B7-CCDF98D1D89E}" dt="2019-02-14T11:51:05.755" v="530" actId="1076"/>
          <ac:spMkLst>
            <pc:docMk/>
            <pc:sldMk cId="1515665699" sldId="343"/>
            <ac:spMk id="38" creationId="{E6E10825-D59C-4BA3-8247-231A180F5EE7}"/>
          </ac:spMkLst>
        </pc:spChg>
        <pc:spChg chg="mod">
          <ac:chgData name="William Grey" userId="37b73424-c081-4fc2-b1af-363f4f3fd4f3" providerId="ADAL" clId="{C8CA304E-4939-4889-89B7-CCDF98D1D89E}" dt="2019-02-14T11:50:55.096" v="529" actId="1076"/>
          <ac:spMkLst>
            <pc:docMk/>
            <pc:sldMk cId="1515665699" sldId="343"/>
            <ac:spMk id="39" creationId="{924E3FB6-6554-441D-B919-1E267BCC3FD6}"/>
          </ac:spMkLst>
        </pc:spChg>
        <pc:spChg chg="mod">
          <ac:chgData name="William Grey" userId="37b73424-c081-4fc2-b1af-363f4f3fd4f3" providerId="ADAL" clId="{C8CA304E-4939-4889-89B7-CCDF98D1D89E}" dt="2019-02-14T11:51:27.753" v="532" actId="1076"/>
          <ac:spMkLst>
            <pc:docMk/>
            <pc:sldMk cId="1515665699" sldId="343"/>
            <ac:spMk id="40" creationId="{DDFED5E1-FE12-44F7-BD9A-B248A4F6BC16}"/>
          </ac:spMkLst>
        </pc:spChg>
        <pc:spChg chg="mod">
          <ac:chgData name="William Grey" userId="37b73424-c081-4fc2-b1af-363f4f3fd4f3" providerId="ADAL" clId="{C8CA304E-4939-4889-89B7-CCDF98D1D89E}" dt="2019-02-14T11:51:41.481" v="536" actId="1076"/>
          <ac:spMkLst>
            <pc:docMk/>
            <pc:sldMk cId="1515665699" sldId="343"/>
            <ac:spMk id="41" creationId="{D4484587-CCD2-4EEA-8B25-7C277C1516EE}"/>
          </ac:spMkLst>
        </pc:spChg>
        <pc:spChg chg="mod">
          <ac:chgData name="William Grey" userId="37b73424-c081-4fc2-b1af-363f4f3fd4f3" providerId="ADAL" clId="{C8CA304E-4939-4889-89B7-CCDF98D1D89E}" dt="2019-02-14T11:51:35.745" v="535" actId="1076"/>
          <ac:spMkLst>
            <pc:docMk/>
            <pc:sldMk cId="1515665699" sldId="343"/>
            <ac:spMk id="42" creationId="{039E97CF-8E31-494F-A6C4-8A24FF5B5C0F}"/>
          </ac:spMkLst>
        </pc:spChg>
        <pc:spChg chg="mod">
          <ac:chgData name="William Grey" userId="37b73424-c081-4fc2-b1af-363f4f3fd4f3" providerId="ADAL" clId="{C8CA304E-4939-4889-89B7-CCDF98D1D89E}" dt="2019-02-14T11:51:48.545" v="537" actId="1076"/>
          <ac:spMkLst>
            <pc:docMk/>
            <pc:sldMk cId="1515665699" sldId="343"/>
            <ac:spMk id="43" creationId="{29496EF8-FE7B-4FD5-8698-1014DF690120}"/>
          </ac:spMkLst>
        </pc:spChg>
        <pc:spChg chg="mod">
          <ac:chgData name="William Grey" userId="37b73424-c081-4fc2-b1af-363f4f3fd4f3" providerId="ADAL" clId="{C8CA304E-4939-4889-89B7-CCDF98D1D89E}" dt="2019-02-14T11:52:06.578" v="554" actId="20577"/>
          <ac:spMkLst>
            <pc:docMk/>
            <pc:sldMk cId="1515665699" sldId="343"/>
            <ac:spMk id="84" creationId="{E743C5C7-C272-4C88-9A05-E0675D83E3D2}"/>
          </ac:spMkLst>
        </pc:spChg>
        <pc:spChg chg="mod">
          <ac:chgData name="William Grey" userId="37b73424-c081-4fc2-b1af-363f4f3fd4f3" providerId="ADAL" clId="{C8CA304E-4939-4889-89B7-CCDF98D1D89E}" dt="2019-02-14T11:51:31.885" v="534" actId="1076"/>
          <ac:spMkLst>
            <pc:docMk/>
            <pc:sldMk cId="1515665699" sldId="343"/>
            <ac:spMk id="85" creationId="{58F447C9-17E7-4DF5-9472-B4C3B417D84A}"/>
          </ac:spMkLst>
        </pc:spChg>
      </pc:sldChg>
      <pc:sldChg chg="modSp add">
        <pc:chgData name="William Grey" userId="37b73424-c081-4fc2-b1af-363f4f3fd4f3" providerId="ADAL" clId="{C8CA304E-4939-4889-89B7-CCDF98D1D89E}" dt="2019-02-14T11:54:04.151" v="588" actId="20577"/>
        <pc:sldMkLst>
          <pc:docMk/>
          <pc:sldMk cId="660964767" sldId="344"/>
        </pc:sldMkLst>
        <pc:spChg chg="mod">
          <ac:chgData name="William Grey" userId="37b73424-c081-4fc2-b1af-363f4f3fd4f3" providerId="ADAL" clId="{C8CA304E-4939-4889-89B7-CCDF98D1D89E}" dt="2019-02-14T11:52:22.808" v="562" actId="20577"/>
          <ac:spMkLst>
            <pc:docMk/>
            <pc:sldMk cId="660964767" sldId="344"/>
            <ac:spMk id="2" creationId="{00000000-0000-0000-0000-000000000000}"/>
          </ac:spMkLst>
        </pc:spChg>
        <pc:spChg chg="mod">
          <ac:chgData name="William Grey" userId="37b73424-c081-4fc2-b1af-363f4f3fd4f3" providerId="ADAL" clId="{C8CA304E-4939-4889-89B7-CCDF98D1D89E}" dt="2019-02-14T11:53:34.202" v="569" actId="1076"/>
          <ac:spMkLst>
            <pc:docMk/>
            <pc:sldMk cId="660964767" sldId="344"/>
            <ac:spMk id="35" creationId="{2527EF59-409F-415C-9545-72F0E52B9197}"/>
          </ac:spMkLst>
        </pc:spChg>
        <pc:spChg chg="mod">
          <ac:chgData name="William Grey" userId="37b73424-c081-4fc2-b1af-363f4f3fd4f3" providerId="ADAL" clId="{C8CA304E-4939-4889-89B7-CCDF98D1D89E}" dt="2019-02-14T11:52:59.129" v="564" actId="1076"/>
          <ac:spMkLst>
            <pc:docMk/>
            <pc:sldMk cId="660964767" sldId="344"/>
            <ac:spMk id="38" creationId="{E6E10825-D59C-4BA3-8247-231A180F5EE7}"/>
          </ac:spMkLst>
        </pc:spChg>
        <pc:spChg chg="mod">
          <ac:chgData name="William Grey" userId="37b73424-c081-4fc2-b1af-363f4f3fd4f3" providerId="ADAL" clId="{C8CA304E-4939-4889-89B7-CCDF98D1D89E}" dt="2019-02-14T11:52:51.794" v="563" actId="1076"/>
          <ac:spMkLst>
            <pc:docMk/>
            <pc:sldMk cId="660964767" sldId="344"/>
            <ac:spMk id="39" creationId="{924E3FB6-6554-441D-B919-1E267BCC3FD6}"/>
          </ac:spMkLst>
        </pc:spChg>
        <pc:spChg chg="mod">
          <ac:chgData name="William Grey" userId="37b73424-c081-4fc2-b1af-363f4f3fd4f3" providerId="ADAL" clId="{C8CA304E-4939-4889-89B7-CCDF98D1D89E}" dt="2019-02-14T11:53:06.610" v="565" actId="1076"/>
          <ac:spMkLst>
            <pc:docMk/>
            <pc:sldMk cId="660964767" sldId="344"/>
            <ac:spMk id="40" creationId="{DDFED5E1-FE12-44F7-BD9A-B248A4F6BC16}"/>
          </ac:spMkLst>
        </pc:spChg>
        <pc:spChg chg="mod">
          <ac:chgData name="William Grey" userId="37b73424-c081-4fc2-b1af-363f4f3fd4f3" providerId="ADAL" clId="{C8CA304E-4939-4889-89B7-CCDF98D1D89E}" dt="2019-02-14T11:53:25.354" v="568" actId="1076"/>
          <ac:spMkLst>
            <pc:docMk/>
            <pc:sldMk cId="660964767" sldId="344"/>
            <ac:spMk id="41" creationId="{D4484587-CCD2-4EEA-8B25-7C277C1516EE}"/>
          </ac:spMkLst>
        </pc:spChg>
        <pc:spChg chg="mod">
          <ac:chgData name="William Grey" userId="37b73424-c081-4fc2-b1af-363f4f3fd4f3" providerId="ADAL" clId="{C8CA304E-4939-4889-89B7-CCDF98D1D89E}" dt="2019-02-14T11:53:12.578" v="566" actId="1076"/>
          <ac:spMkLst>
            <pc:docMk/>
            <pc:sldMk cId="660964767" sldId="344"/>
            <ac:spMk id="42" creationId="{039E97CF-8E31-494F-A6C4-8A24FF5B5C0F}"/>
          </ac:spMkLst>
        </pc:spChg>
        <pc:spChg chg="mod">
          <ac:chgData name="William Grey" userId="37b73424-c081-4fc2-b1af-363f4f3fd4f3" providerId="ADAL" clId="{C8CA304E-4939-4889-89B7-CCDF98D1D89E}" dt="2019-02-14T11:53:17.778" v="567" actId="1076"/>
          <ac:spMkLst>
            <pc:docMk/>
            <pc:sldMk cId="660964767" sldId="344"/>
            <ac:spMk id="43" creationId="{29496EF8-FE7B-4FD5-8698-1014DF690120}"/>
          </ac:spMkLst>
        </pc:spChg>
        <pc:spChg chg="mod">
          <ac:chgData name="William Grey" userId="37b73424-c081-4fc2-b1af-363f4f3fd4f3" providerId="ADAL" clId="{C8CA304E-4939-4889-89B7-CCDF98D1D89E}" dt="2019-02-14T11:54:04.151" v="588" actId="20577"/>
          <ac:spMkLst>
            <pc:docMk/>
            <pc:sldMk cId="660964767" sldId="344"/>
            <ac:spMk id="84" creationId="{E743C5C7-C272-4C88-9A05-E0675D83E3D2}"/>
          </ac:spMkLst>
        </pc:spChg>
      </pc:sldChg>
      <pc:sldChg chg="modSp">
        <pc:chgData name="William Grey" userId="37b73424-c081-4fc2-b1af-363f4f3fd4f3" providerId="ADAL" clId="{C8CA304E-4939-4889-89B7-CCDF98D1D89E}" dt="2019-02-28T09:19:56.712" v="597" actId="20577"/>
        <pc:sldMkLst>
          <pc:docMk/>
          <pc:sldMk cId="3566691938" sldId="346"/>
        </pc:sldMkLst>
        <pc:spChg chg="mod">
          <ac:chgData name="William Grey" userId="37b73424-c081-4fc2-b1af-363f4f3fd4f3" providerId="ADAL" clId="{C8CA304E-4939-4889-89B7-CCDF98D1D89E}" dt="2019-02-28T09:19:56.712" v="597" actId="20577"/>
          <ac:spMkLst>
            <pc:docMk/>
            <pc:sldMk cId="3566691938" sldId="346"/>
            <ac:spMk id="3" creationId="{8A03F60D-EF7A-4962-B54E-38A0AC0811D7}"/>
          </ac:spMkLst>
        </pc:spChg>
      </pc:sldChg>
      <pc:sldChg chg="addSp modSp">
        <pc:chgData name="William Grey" userId="37b73424-c081-4fc2-b1af-363f4f3fd4f3" providerId="ADAL" clId="{C8CA304E-4939-4889-89B7-CCDF98D1D89E}" dt="2019-02-28T12:28:59.293" v="609" actId="2161"/>
        <pc:sldMkLst>
          <pc:docMk/>
          <pc:sldMk cId="701402508" sldId="348"/>
        </pc:sldMkLst>
        <pc:graphicFrameChg chg="add mod modGraphic">
          <ac:chgData name="William Grey" userId="37b73424-c081-4fc2-b1af-363f4f3fd4f3" providerId="ADAL" clId="{C8CA304E-4939-4889-89B7-CCDF98D1D89E}" dt="2019-02-28T12:28:59.293" v="609" actId="2161"/>
          <ac:graphicFrameMkLst>
            <pc:docMk/>
            <pc:sldMk cId="701402508" sldId="348"/>
            <ac:graphicFrameMk id="18" creationId="{5073BEA9-D8D1-450F-BE84-15B5C445FEF3}"/>
          </ac:graphicFrameMkLst>
        </pc:graphicFrameChg>
        <pc:graphicFrameChg chg="mod modGraphic">
          <ac:chgData name="William Grey" userId="37b73424-c081-4fc2-b1af-363f4f3fd4f3" providerId="ADAL" clId="{C8CA304E-4939-4889-89B7-CCDF98D1D89E}" dt="2019-02-28T12:28:44.343" v="600" actId="1076"/>
          <ac:graphicFrameMkLst>
            <pc:docMk/>
            <pc:sldMk cId="701402508" sldId="348"/>
            <ac:graphicFrameMk id="24" creationId="{D0B4222F-A2AF-4024-A806-19B8D03127E1}"/>
          </ac:graphicFrameMkLst>
        </pc:graphicFrameChg>
      </pc:sldChg>
    </pc:docChg>
  </pc:docChgLst>
  <pc:docChgLst>
    <pc:chgData name="William Grey" userId="37b73424-c081-4fc2-b1af-363f4f3fd4f3" providerId="ADAL" clId="{0FF7231C-7E40-48CD-9E26-315BE17AE351}"/>
    <pc:docChg chg="custSel modSld">
      <pc:chgData name="William Grey" userId="37b73424-c081-4fc2-b1af-363f4f3fd4f3" providerId="ADAL" clId="{0FF7231C-7E40-48CD-9E26-315BE17AE351}" dt="2020-02-02T07:25:38.642" v="42" actId="1076"/>
      <pc:docMkLst>
        <pc:docMk/>
      </pc:docMkLst>
      <pc:sldChg chg="modSp">
        <pc:chgData name="William Grey" userId="37b73424-c081-4fc2-b1af-363f4f3fd4f3" providerId="ADAL" clId="{0FF7231C-7E40-48CD-9E26-315BE17AE351}" dt="2020-01-30T14:36:58.365" v="0" actId="1076"/>
        <pc:sldMkLst>
          <pc:docMk/>
          <pc:sldMk cId="3497093229" sldId="336"/>
        </pc:sldMkLst>
        <pc:spChg chg="mod">
          <ac:chgData name="William Grey" userId="37b73424-c081-4fc2-b1af-363f4f3fd4f3" providerId="ADAL" clId="{0FF7231C-7E40-48CD-9E26-315BE17AE351}" dt="2020-01-30T14:36:58.365" v="0" actId="1076"/>
          <ac:spMkLst>
            <pc:docMk/>
            <pc:sldMk cId="3497093229" sldId="336"/>
            <ac:spMk id="24" creationId="{00000000-0000-0000-0000-000000000000}"/>
          </ac:spMkLst>
        </pc:spChg>
      </pc:sldChg>
      <pc:sldChg chg="addSp delSp modSp">
        <pc:chgData name="William Grey" userId="37b73424-c081-4fc2-b1af-363f4f3fd4f3" providerId="ADAL" clId="{0FF7231C-7E40-48CD-9E26-315BE17AE351}" dt="2020-02-02T07:22:41.404" v="38" actId="1076"/>
        <pc:sldMkLst>
          <pc:docMk/>
          <pc:sldMk cId="3606199079" sldId="341"/>
        </pc:sldMkLst>
        <pc:spChg chg="add mod">
          <ac:chgData name="William Grey" userId="37b73424-c081-4fc2-b1af-363f4f3fd4f3" providerId="ADAL" clId="{0FF7231C-7E40-48CD-9E26-315BE17AE351}" dt="2020-02-02T07:22:29.657" v="35" actId="1076"/>
          <ac:spMkLst>
            <pc:docMk/>
            <pc:sldMk cId="3606199079" sldId="341"/>
            <ac:spMk id="6" creationId="{DB60B142-1142-4523-957F-C01E3E15E927}"/>
          </ac:spMkLst>
        </pc:spChg>
        <pc:spChg chg="add del">
          <ac:chgData name="William Grey" userId="37b73424-c081-4fc2-b1af-363f4f3fd4f3" providerId="ADAL" clId="{0FF7231C-7E40-48CD-9E26-315BE17AE351}" dt="2020-02-02T07:21:02.617" v="8" actId="478"/>
          <ac:spMkLst>
            <pc:docMk/>
            <pc:sldMk cId="3606199079" sldId="341"/>
            <ac:spMk id="8" creationId="{6B2CC017-D148-410C-8B60-F2612CFF26A1}"/>
          </ac:spMkLst>
        </pc:spChg>
        <pc:spChg chg="add mod">
          <ac:chgData name="William Grey" userId="37b73424-c081-4fc2-b1af-363f4f3fd4f3" providerId="ADAL" clId="{0FF7231C-7E40-48CD-9E26-315BE17AE351}" dt="2020-02-02T07:21:16.607" v="12" actId="20577"/>
          <ac:spMkLst>
            <pc:docMk/>
            <pc:sldMk cId="3606199079" sldId="341"/>
            <ac:spMk id="36" creationId="{D78B7DB4-CA01-4FC9-BDE4-07C5C1A300BB}"/>
          </ac:spMkLst>
        </pc:spChg>
        <pc:spChg chg="add mod">
          <ac:chgData name="William Grey" userId="37b73424-c081-4fc2-b1af-363f4f3fd4f3" providerId="ADAL" clId="{0FF7231C-7E40-48CD-9E26-315BE17AE351}" dt="2020-02-02T07:21:25.568" v="16" actId="20577"/>
          <ac:spMkLst>
            <pc:docMk/>
            <pc:sldMk cId="3606199079" sldId="341"/>
            <ac:spMk id="37" creationId="{146695D4-863A-4A32-ADDA-796E92847C1B}"/>
          </ac:spMkLst>
        </pc:spChg>
        <pc:spChg chg="add mod">
          <ac:chgData name="William Grey" userId="37b73424-c081-4fc2-b1af-363f4f3fd4f3" providerId="ADAL" clId="{0FF7231C-7E40-48CD-9E26-315BE17AE351}" dt="2020-02-02T07:21:35.255" v="20" actId="20577"/>
          <ac:spMkLst>
            <pc:docMk/>
            <pc:sldMk cId="3606199079" sldId="341"/>
            <ac:spMk id="44" creationId="{97A1DBD6-AE95-4FD4-B73D-B3A81093E2DD}"/>
          </ac:spMkLst>
        </pc:spChg>
        <pc:spChg chg="add mod">
          <ac:chgData name="William Grey" userId="37b73424-c081-4fc2-b1af-363f4f3fd4f3" providerId="ADAL" clId="{0FF7231C-7E40-48CD-9E26-315BE17AE351}" dt="2020-02-02T07:21:47.299" v="24" actId="20577"/>
          <ac:spMkLst>
            <pc:docMk/>
            <pc:sldMk cId="3606199079" sldId="341"/>
            <ac:spMk id="45" creationId="{B1169252-110C-466E-A8D9-E4B6CF2287BE}"/>
          </ac:spMkLst>
        </pc:spChg>
        <pc:spChg chg="add mod">
          <ac:chgData name="William Grey" userId="37b73424-c081-4fc2-b1af-363f4f3fd4f3" providerId="ADAL" clId="{0FF7231C-7E40-48CD-9E26-315BE17AE351}" dt="2020-02-02T07:21:56.628" v="28" actId="20577"/>
          <ac:spMkLst>
            <pc:docMk/>
            <pc:sldMk cId="3606199079" sldId="341"/>
            <ac:spMk id="46" creationId="{8A56DB1D-3BFE-411D-A75F-3BFCCCFFDF5C}"/>
          </ac:spMkLst>
        </pc:spChg>
        <pc:spChg chg="add mod">
          <ac:chgData name="William Grey" userId="37b73424-c081-4fc2-b1af-363f4f3fd4f3" providerId="ADAL" clId="{0FF7231C-7E40-48CD-9E26-315BE17AE351}" dt="2020-02-02T07:22:41.404" v="38" actId="1076"/>
          <ac:spMkLst>
            <pc:docMk/>
            <pc:sldMk cId="3606199079" sldId="341"/>
            <ac:spMk id="47" creationId="{A24B278D-C30C-4452-8FB0-2ADD139000B7}"/>
          </ac:spMkLst>
        </pc:spChg>
      </pc:sldChg>
      <pc:sldChg chg="addSp modSp">
        <pc:chgData name="William Grey" userId="37b73424-c081-4fc2-b1af-363f4f3fd4f3" providerId="ADAL" clId="{0FF7231C-7E40-48CD-9E26-315BE17AE351}" dt="2020-02-02T07:25:38.642" v="42" actId="1076"/>
        <pc:sldMkLst>
          <pc:docMk/>
          <pc:sldMk cId="1515665699" sldId="343"/>
        </pc:sldMkLst>
        <pc:spChg chg="add mod">
          <ac:chgData name="William Grey" userId="37b73424-c081-4fc2-b1af-363f4f3fd4f3" providerId="ADAL" clId="{0FF7231C-7E40-48CD-9E26-315BE17AE351}" dt="2020-02-02T07:25:38.642" v="42" actId="1076"/>
          <ac:spMkLst>
            <pc:docMk/>
            <pc:sldMk cId="1515665699" sldId="343"/>
            <ac:spMk id="34" creationId="{84458914-D7AE-481D-8859-6897C3F0F668}"/>
          </ac:spMkLst>
        </pc:spChg>
        <pc:spChg chg="add">
          <ac:chgData name="William Grey" userId="37b73424-c081-4fc2-b1af-363f4f3fd4f3" providerId="ADAL" clId="{0FF7231C-7E40-48CD-9E26-315BE17AE351}" dt="2020-02-02T07:25:02.693" v="39"/>
          <ac:spMkLst>
            <pc:docMk/>
            <pc:sldMk cId="1515665699" sldId="343"/>
            <ac:spMk id="36" creationId="{0560CEB9-36C1-4449-A80C-B15D9B86BEF8}"/>
          </ac:spMkLst>
        </pc:spChg>
        <pc:spChg chg="add">
          <ac:chgData name="William Grey" userId="37b73424-c081-4fc2-b1af-363f4f3fd4f3" providerId="ADAL" clId="{0FF7231C-7E40-48CD-9E26-315BE17AE351}" dt="2020-02-02T07:25:02.693" v="39"/>
          <ac:spMkLst>
            <pc:docMk/>
            <pc:sldMk cId="1515665699" sldId="343"/>
            <ac:spMk id="37" creationId="{9E67E055-81D6-47DC-9BDC-F9512183E03C}"/>
          </ac:spMkLst>
        </pc:spChg>
        <pc:spChg chg="add">
          <ac:chgData name="William Grey" userId="37b73424-c081-4fc2-b1af-363f4f3fd4f3" providerId="ADAL" clId="{0FF7231C-7E40-48CD-9E26-315BE17AE351}" dt="2020-02-02T07:25:02.693" v="39"/>
          <ac:spMkLst>
            <pc:docMk/>
            <pc:sldMk cId="1515665699" sldId="343"/>
            <ac:spMk id="44" creationId="{71DA8361-F38F-4442-8FEC-C023288D89AD}"/>
          </ac:spMkLst>
        </pc:spChg>
        <pc:spChg chg="add">
          <ac:chgData name="William Grey" userId="37b73424-c081-4fc2-b1af-363f4f3fd4f3" providerId="ADAL" clId="{0FF7231C-7E40-48CD-9E26-315BE17AE351}" dt="2020-02-02T07:25:02.693" v="39"/>
          <ac:spMkLst>
            <pc:docMk/>
            <pc:sldMk cId="1515665699" sldId="343"/>
            <ac:spMk id="45" creationId="{0431552C-DED4-44C7-8F87-FD24374CCFCD}"/>
          </ac:spMkLst>
        </pc:spChg>
        <pc:spChg chg="add mod">
          <ac:chgData name="William Grey" userId="37b73424-c081-4fc2-b1af-363f4f3fd4f3" providerId="ADAL" clId="{0FF7231C-7E40-48CD-9E26-315BE17AE351}" dt="2020-02-02T07:25:35.222" v="41" actId="1076"/>
          <ac:spMkLst>
            <pc:docMk/>
            <pc:sldMk cId="1515665699" sldId="343"/>
            <ac:spMk id="46" creationId="{CD51D7B5-F7E1-489C-A901-C7F01472F555}"/>
          </ac:spMkLst>
        </pc:spChg>
        <pc:spChg chg="add">
          <ac:chgData name="William Grey" userId="37b73424-c081-4fc2-b1af-363f4f3fd4f3" providerId="ADAL" clId="{0FF7231C-7E40-48CD-9E26-315BE17AE351}" dt="2020-02-02T07:25:02.693" v="39"/>
          <ac:spMkLst>
            <pc:docMk/>
            <pc:sldMk cId="1515665699" sldId="343"/>
            <ac:spMk id="47" creationId="{0596079D-CBCF-4A67-BC6D-A3E2D33A0B70}"/>
          </ac:spMkLst>
        </pc:spChg>
      </pc:sldChg>
      <pc:sldChg chg="addSp">
        <pc:chgData name="William Grey" userId="37b73424-c081-4fc2-b1af-363f4f3fd4f3" providerId="ADAL" clId="{0FF7231C-7E40-48CD-9E26-315BE17AE351}" dt="2020-02-02T07:25:14.282" v="40"/>
        <pc:sldMkLst>
          <pc:docMk/>
          <pc:sldMk cId="660964767" sldId="344"/>
        </pc:sldMkLst>
        <pc:spChg chg="add">
          <ac:chgData name="William Grey" userId="37b73424-c081-4fc2-b1af-363f4f3fd4f3" providerId="ADAL" clId="{0FF7231C-7E40-48CD-9E26-315BE17AE351}" dt="2020-02-02T07:25:14.282" v="40"/>
          <ac:spMkLst>
            <pc:docMk/>
            <pc:sldMk cId="660964767" sldId="344"/>
            <ac:spMk id="34" creationId="{A4F784DE-65AF-4EBF-AAD5-9B09C0B9FA71}"/>
          </ac:spMkLst>
        </pc:spChg>
        <pc:spChg chg="add">
          <ac:chgData name="William Grey" userId="37b73424-c081-4fc2-b1af-363f4f3fd4f3" providerId="ADAL" clId="{0FF7231C-7E40-48CD-9E26-315BE17AE351}" dt="2020-02-02T07:25:14.282" v="40"/>
          <ac:spMkLst>
            <pc:docMk/>
            <pc:sldMk cId="660964767" sldId="344"/>
            <ac:spMk id="36" creationId="{17B625D5-17A1-441C-B73A-2C9EE1D3E37D}"/>
          </ac:spMkLst>
        </pc:spChg>
        <pc:spChg chg="add">
          <ac:chgData name="William Grey" userId="37b73424-c081-4fc2-b1af-363f4f3fd4f3" providerId="ADAL" clId="{0FF7231C-7E40-48CD-9E26-315BE17AE351}" dt="2020-02-02T07:25:14.282" v="40"/>
          <ac:spMkLst>
            <pc:docMk/>
            <pc:sldMk cId="660964767" sldId="344"/>
            <ac:spMk id="37" creationId="{953EB6BD-AE9E-442C-A824-413C912A699E}"/>
          </ac:spMkLst>
        </pc:spChg>
        <pc:spChg chg="add">
          <ac:chgData name="William Grey" userId="37b73424-c081-4fc2-b1af-363f4f3fd4f3" providerId="ADAL" clId="{0FF7231C-7E40-48CD-9E26-315BE17AE351}" dt="2020-02-02T07:25:14.282" v="40"/>
          <ac:spMkLst>
            <pc:docMk/>
            <pc:sldMk cId="660964767" sldId="344"/>
            <ac:spMk id="44" creationId="{752B092D-AAD8-47DE-B526-7791663A7EBF}"/>
          </ac:spMkLst>
        </pc:spChg>
        <pc:spChg chg="add">
          <ac:chgData name="William Grey" userId="37b73424-c081-4fc2-b1af-363f4f3fd4f3" providerId="ADAL" clId="{0FF7231C-7E40-48CD-9E26-315BE17AE351}" dt="2020-02-02T07:25:14.282" v="40"/>
          <ac:spMkLst>
            <pc:docMk/>
            <pc:sldMk cId="660964767" sldId="344"/>
            <ac:spMk id="45" creationId="{C4F00884-A0BD-41DD-B662-F04D4C4E3C64}"/>
          </ac:spMkLst>
        </pc:spChg>
        <pc:spChg chg="add">
          <ac:chgData name="William Grey" userId="37b73424-c081-4fc2-b1af-363f4f3fd4f3" providerId="ADAL" clId="{0FF7231C-7E40-48CD-9E26-315BE17AE351}" dt="2020-02-02T07:25:14.282" v="40"/>
          <ac:spMkLst>
            <pc:docMk/>
            <pc:sldMk cId="660964767" sldId="344"/>
            <ac:spMk id="46" creationId="{FCF17236-F5EB-4156-9FE5-6B3899254A88}"/>
          </ac:spMkLst>
        </pc:spChg>
        <pc:spChg chg="add">
          <ac:chgData name="William Grey" userId="37b73424-c081-4fc2-b1af-363f4f3fd4f3" providerId="ADAL" clId="{0FF7231C-7E40-48CD-9E26-315BE17AE351}" dt="2020-02-02T07:25:14.282" v="40"/>
          <ac:spMkLst>
            <pc:docMk/>
            <pc:sldMk cId="660964767" sldId="344"/>
            <ac:spMk id="47" creationId="{26178354-2613-49C1-BCC1-32F7FE9657A2}"/>
          </ac:spMkLst>
        </pc:spChg>
      </pc:sldChg>
      <pc:sldChg chg="modSp">
        <pc:chgData name="William Grey" userId="37b73424-c081-4fc2-b1af-363f4f3fd4f3" providerId="ADAL" clId="{0FF7231C-7E40-48CD-9E26-315BE17AE351}" dt="2020-01-30T14:39:10.837" v="1" actId="1076"/>
        <pc:sldMkLst>
          <pc:docMk/>
          <pc:sldMk cId="2710425604" sldId="347"/>
        </pc:sldMkLst>
        <pc:spChg chg="mod">
          <ac:chgData name="William Grey" userId="37b73424-c081-4fc2-b1af-363f4f3fd4f3" providerId="ADAL" clId="{0FF7231C-7E40-48CD-9E26-315BE17AE351}" dt="2020-01-30T14:39:10.837" v="1" actId="1076"/>
          <ac:spMkLst>
            <pc:docMk/>
            <pc:sldMk cId="2710425604" sldId="347"/>
            <ac:spMk id="42" creationId="{8EEE85B9-3473-4F64-8D35-8BEB7C9468B1}"/>
          </ac:spMkLst>
        </pc:spChg>
        <pc:spChg chg="mod">
          <ac:chgData name="William Grey" userId="37b73424-c081-4fc2-b1af-363f4f3fd4f3" providerId="ADAL" clId="{0FF7231C-7E40-48CD-9E26-315BE17AE351}" dt="2020-01-30T14:39:10.837" v="1" actId="1076"/>
          <ac:spMkLst>
            <pc:docMk/>
            <pc:sldMk cId="2710425604" sldId="347"/>
            <ac:spMk id="43" creationId="{D60B93D6-557F-4DD8-8544-70BD0EB8ED3A}"/>
          </ac:spMkLst>
        </pc:spChg>
        <pc:spChg chg="mod">
          <ac:chgData name="William Grey" userId="37b73424-c081-4fc2-b1af-363f4f3fd4f3" providerId="ADAL" clId="{0FF7231C-7E40-48CD-9E26-315BE17AE351}" dt="2020-01-30T14:39:10.837" v="1" actId="1076"/>
          <ac:spMkLst>
            <pc:docMk/>
            <pc:sldMk cId="2710425604" sldId="347"/>
            <ac:spMk id="44" creationId="{042BC2E3-9150-47F4-8AD3-9BF73EFDF7C5}"/>
          </ac:spMkLst>
        </pc:spChg>
        <pc:spChg chg="mod">
          <ac:chgData name="William Grey" userId="37b73424-c081-4fc2-b1af-363f4f3fd4f3" providerId="ADAL" clId="{0FF7231C-7E40-48CD-9E26-315BE17AE351}" dt="2020-01-30T14:39:10.837" v="1" actId="1076"/>
          <ac:spMkLst>
            <pc:docMk/>
            <pc:sldMk cId="2710425604" sldId="347"/>
            <ac:spMk id="45" creationId="{43394EC0-476F-4252-B899-F57EE54B1ACF}"/>
          </ac:spMkLst>
        </pc:spChg>
        <pc:spChg chg="mod">
          <ac:chgData name="William Grey" userId="37b73424-c081-4fc2-b1af-363f4f3fd4f3" providerId="ADAL" clId="{0FF7231C-7E40-48CD-9E26-315BE17AE351}" dt="2020-01-30T14:39:10.837" v="1" actId="1076"/>
          <ac:spMkLst>
            <pc:docMk/>
            <pc:sldMk cId="2710425604" sldId="347"/>
            <ac:spMk id="46" creationId="{D67E2FC4-60A0-4FED-A215-DC5D1A18D456}"/>
          </ac:spMkLst>
        </pc:spChg>
        <pc:spChg chg="mod">
          <ac:chgData name="William Grey" userId="37b73424-c081-4fc2-b1af-363f4f3fd4f3" providerId="ADAL" clId="{0FF7231C-7E40-48CD-9E26-315BE17AE351}" dt="2020-01-30T14:39:10.837" v="1" actId="1076"/>
          <ac:spMkLst>
            <pc:docMk/>
            <pc:sldMk cId="2710425604" sldId="347"/>
            <ac:spMk id="47" creationId="{26D997BC-5FB9-4235-8892-58871809B40A}"/>
          </ac:spMkLst>
        </pc:spChg>
        <pc:graphicFrameChg chg="mod">
          <ac:chgData name="William Grey" userId="37b73424-c081-4fc2-b1af-363f4f3fd4f3" providerId="ADAL" clId="{0FF7231C-7E40-48CD-9E26-315BE17AE351}" dt="2020-01-30T14:39:10.837" v="1" actId="1076"/>
          <ac:graphicFrameMkLst>
            <pc:docMk/>
            <pc:sldMk cId="2710425604" sldId="347"/>
            <ac:graphicFrameMk id="34" creationId="{CA069B13-57EC-4679-821D-4C7B162FCF08}"/>
          </ac:graphicFrameMkLst>
        </pc:graphicFrameChg>
      </pc:sldChg>
    </pc:docChg>
  </pc:docChgLst>
  <pc:docChgLst>
    <pc:chgData name="William Grey" userId="37b73424-c081-4fc2-b1af-363f4f3fd4f3" providerId="ADAL" clId="{9E7800D5-C0B6-4514-B266-40B7B6237006}"/>
    <pc:docChg chg="undo custSel addSld modSld sldOrd">
      <pc:chgData name="William Grey" userId="37b73424-c081-4fc2-b1af-363f4f3fd4f3" providerId="ADAL" clId="{9E7800D5-C0B6-4514-B266-40B7B6237006}" dt="2022-02-22T12:06:58.489" v="113" actId="1076"/>
      <pc:docMkLst>
        <pc:docMk/>
      </pc:docMkLst>
      <pc:sldChg chg="modSp mod">
        <pc:chgData name="William Grey" userId="37b73424-c081-4fc2-b1af-363f4f3fd4f3" providerId="ADAL" clId="{9E7800D5-C0B6-4514-B266-40B7B6237006}" dt="2022-02-08T09:24:22.818" v="44" actId="20577"/>
        <pc:sldMkLst>
          <pc:docMk/>
          <pc:sldMk cId="3803233092" sldId="333"/>
        </pc:sldMkLst>
        <pc:spChg chg="mod">
          <ac:chgData name="William Grey" userId="37b73424-c081-4fc2-b1af-363f4f3fd4f3" providerId="ADAL" clId="{9E7800D5-C0B6-4514-B266-40B7B6237006}" dt="2022-02-08T09:24:22.818" v="44" actId="20577"/>
          <ac:spMkLst>
            <pc:docMk/>
            <pc:sldMk cId="3803233092" sldId="333"/>
            <ac:spMk id="3" creationId="{00000000-0000-0000-0000-000000000000}"/>
          </ac:spMkLst>
        </pc:spChg>
      </pc:sldChg>
      <pc:sldChg chg="addSp delSp modSp mod ord">
        <pc:chgData name="William Grey" userId="37b73424-c081-4fc2-b1af-363f4f3fd4f3" providerId="ADAL" clId="{9E7800D5-C0B6-4514-B266-40B7B6237006}" dt="2022-02-22T12:04:59.069" v="109"/>
        <pc:sldMkLst>
          <pc:docMk/>
          <pc:sldMk cId="4165312282" sldId="337"/>
        </pc:sldMkLst>
        <pc:spChg chg="add mod">
          <ac:chgData name="William Grey" userId="37b73424-c081-4fc2-b1af-363f4f3fd4f3" providerId="ADAL" clId="{9E7800D5-C0B6-4514-B266-40B7B6237006}" dt="2022-02-22T12:02:45.124" v="45"/>
          <ac:spMkLst>
            <pc:docMk/>
            <pc:sldMk cId="4165312282" sldId="337"/>
            <ac:spMk id="3" creationId="{3A1E1FEF-276D-428F-AFBF-46268F8E3B5F}"/>
          </ac:spMkLst>
        </pc:spChg>
        <pc:spChg chg="add mod">
          <ac:chgData name="William Grey" userId="37b73424-c081-4fc2-b1af-363f4f3fd4f3" providerId="ADAL" clId="{9E7800D5-C0B6-4514-B266-40B7B6237006}" dt="2022-02-22T12:02:54.118" v="49" actId="20577"/>
          <ac:spMkLst>
            <pc:docMk/>
            <pc:sldMk cId="4165312282" sldId="337"/>
            <ac:spMk id="4" creationId="{0B0D907E-6616-4DEB-860B-7797C661AF90}"/>
          </ac:spMkLst>
        </pc:spChg>
        <pc:spChg chg="add del mod">
          <ac:chgData name="William Grey" userId="37b73424-c081-4fc2-b1af-363f4f3fd4f3" providerId="ADAL" clId="{9E7800D5-C0B6-4514-B266-40B7B6237006}" dt="2022-02-22T12:04:46.131" v="104" actId="478"/>
          <ac:spMkLst>
            <pc:docMk/>
            <pc:sldMk cId="4165312282" sldId="337"/>
            <ac:spMk id="5" creationId="{5B0598AF-1355-4D53-B4E6-B0A5E5E325DC}"/>
          </ac:spMkLst>
        </pc:spChg>
        <pc:spChg chg="add mod">
          <ac:chgData name="William Grey" userId="37b73424-c081-4fc2-b1af-363f4f3fd4f3" providerId="ADAL" clId="{9E7800D5-C0B6-4514-B266-40B7B6237006}" dt="2022-02-22T12:02:50.181" v="47" actId="20577"/>
          <ac:spMkLst>
            <pc:docMk/>
            <pc:sldMk cId="4165312282" sldId="337"/>
            <ac:spMk id="6" creationId="{DA11B652-CE10-4E4D-9E46-8515EB585847}"/>
          </ac:spMkLst>
        </pc:spChg>
        <pc:spChg chg="add del mod">
          <ac:chgData name="William Grey" userId="37b73424-c081-4fc2-b1af-363f4f3fd4f3" providerId="ADAL" clId="{9E7800D5-C0B6-4514-B266-40B7B6237006}" dt="2022-02-22T12:04:47.555" v="105" actId="478"/>
          <ac:spMkLst>
            <pc:docMk/>
            <pc:sldMk cId="4165312282" sldId="337"/>
            <ac:spMk id="7" creationId="{F5C7E648-CEE5-40E2-B157-0C69793E8033}"/>
          </ac:spMkLst>
        </pc:spChg>
        <pc:spChg chg="add mod">
          <ac:chgData name="William Grey" userId="37b73424-c081-4fc2-b1af-363f4f3fd4f3" providerId="ADAL" clId="{9E7800D5-C0B6-4514-B266-40B7B6237006}" dt="2022-02-22T12:03:50.230" v="77" actId="20577"/>
          <ac:spMkLst>
            <pc:docMk/>
            <pc:sldMk cId="4165312282" sldId="337"/>
            <ac:spMk id="8" creationId="{6B84DC4B-100B-49B5-BC8A-D42C3D04AB95}"/>
          </ac:spMkLst>
        </pc:spChg>
        <pc:spChg chg="add mod">
          <ac:chgData name="William Grey" userId="37b73424-c081-4fc2-b1af-363f4f3fd4f3" providerId="ADAL" clId="{9E7800D5-C0B6-4514-B266-40B7B6237006}" dt="2022-02-22T12:04:07.989" v="86" actId="20577"/>
          <ac:spMkLst>
            <pc:docMk/>
            <pc:sldMk cId="4165312282" sldId="337"/>
            <ac:spMk id="9" creationId="{5BA68E3A-7E33-4CCF-A8BC-0B7863CE06E6}"/>
          </ac:spMkLst>
        </pc:spChg>
        <pc:spChg chg="add mod">
          <ac:chgData name="William Grey" userId="37b73424-c081-4fc2-b1af-363f4f3fd4f3" providerId="ADAL" clId="{9E7800D5-C0B6-4514-B266-40B7B6237006}" dt="2022-02-22T12:02:59.651" v="54" actId="20577"/>
          <ac:spMkLst>
            <pc:docMk/>
            <pc:sldMk cId="4165312282" sldId="337"/>
            <ac:spMk id="10" creationId="{8866010D-67AB-4649-B85C-2D556FBB3890}"/>
          </ac:spMkLst>
        </pc:spChg>
        <pc:spChg chg="add mod">
          <ac:chgData name="William Grey" userId="37b73424-c081-4fc2-b1af-363f4f3fd4f3" providerId="ADAL" clId="{9E7800D5-C0B6-4514-B266-40B7B6237006}" dt="2022-02-22T12:03:43.764" v="74" actId="20577"/>
          <ac:spMkLst>
            <pc:docMk/>
            <pc:sldMk cId="4165312282" sldId="337"/>
            <ac:spMk id="16" creationId="{D00AC839-3A8F-4831-AB40-FF65F82AC148}"/>
          </ac:spMkLst>
        </pc:spChg>
        <pc:spChg chg="add del mod">
          <ac:chgData name="William Grey" userId="37b73424-c081-4fc2-b1af-363f4f3fd4f3" providerId="ADAL" clId="{9E7800D5-C0B6-4514-B266-40B7B6237006}" dt="2022-02-22T12:04:44.244" v="103" actId="478"/>
          <ac:spMkLst>
            <pc:docMk/>
            <pc:sldMk cId="4165312282" sldId="337"/>
            <ac:spMk id="17" creationId="{638D224D-74F7-4EEF-80CC-BF2C10E04DA6}"/>
          </ac:spMkLst>
        </pc:spChg>
        <pc:spChg chg="add mod">
          <ac:chgData name="William Grey" userId="37b73424-c081-4fc2-b1af-363f4f3fd4f3" providerId="ADAL" clId="{9E7800D5-C0B6-4514-B266-40B7B6237006}" dt="2022-02-22T12:04:42.588" v="102" actId="20577"/>
          <ac:spMkLst>
            <pc:docMk/>
            <pc:sldMk cId="4165312282" sldId="337"/>
            <ac:spMk id="19" creationId="{B3078DDF-34CF-400D-908F-48D6DC128015}"/>
          </ac:spMkLst>
        </pc:spChg>
        <pc:spChg chg="add mod">
          <ac:chgData name="William Grey" userId="37b73424-c081-4fc2-b1af-363f4f3fd4f3" providerId="ADAL" clId="{9E7800D5-C0B6-4514-B266-40B7B6237006}" dt="2022-02-22T12:04:23.540" v="92" actId="1076"/>
          <ac:spMkLst>
            <pc:docMk/>
            <pc:sldMk cId="4165312282" sldId="337"/>
            <ac:spMk id="20" creationId="{634CCFA3-5A2E-4D83-AA22-9C8E5CFD884A}"/>
          </ac:spMkLst>
        </pc:spChg>
        <pc:spChg chg="add mod">
          <ac:chgData name="William Grey" userId="37b73424-c081-4fc2-b1af-363f4f3fd4f3" providerId="ADAL" clId="{9E7800D5-C0B6-4514-B266-40B7B6237006}" dt="2022-02-22T12:04:29.049" v="95" actId="1076"/>
          <ac:spMkLst>
            <pc:docMk/>
            <pc:sldMk cId="4165312282" sldId="337"/>
            <ac:spMk id="29" creationId="{0053DA3F-F7CC-4AF8-B728-44E49C06D3DA}"/>
          </ac:spMkLst>
        </pc:spChg>
        <pc:cxnChg chg="add mod">
          <ac:chgData name="William Grey" userId="37b73424-c081-4fc2-b1af-363f4f3fd4f3" providerId="ADAL" clId="{9E7800D5-C0B6-4514-B266-40B7B6237006}" dt="2022-02-22T12:02:45.124" v="45"/>
          <ac:cxnSpMkLst>
            <pc:docMk/>
            <pc:sldMk cId="4165312282" sldId="337"/>
            <ac:cxnSpMk id="11" creationId="{533CF003-E436-4453-BF66-D124E9AFA607}"/>
          </ac:cxnSpMkLst>
        </pc:cxnChg>
        <pc:cxnChg chg="add mod">
          <ac:chgData name="William Grey" userId="37b73424-c081-4fc2-b1af-363f4f3fd4f3" providerId="ADAL" clId="{9E7800D5-C0B6-4514-B266-40B7B6237006}" dt="2022-02-22T12:02:45.124" v="45"/>
          <ac:cxnSpMkLst>
            <pc:docMk/>
            <pc:sldMk cId="4165312282" sldId="337"/>
            <ac:cxnSpMk id="12" creationId="{A91BBB9F-582E-4519-896A-2659A3859D7C}"/>
          </ac:cxnSpMkLst>
        </pc:cxnChg>
        <pc:cxnChg chg="add mod">
          <ac:chgData name="William Grey" userId="37b73424-c081-4fc2-b1af-363f4f3fd4f3" providerId="ADAL" clId="{9E7800D5-C0B6-4514-B266-40B7B6237006}" dt="2022-02-22T12:04:05.936" v="84" actId="1076"/>
          <ac:cxnSpMkLst>
            <pc:docMk/>
            <pc:sldMk cId="4165312282" sldId="337"/>
            <ac:cxnSpMk id="13" creationId="{088F4A61-BAFD-4882-86A3-17E8B3E1CCB5}"/>
          </ac:cxnSpMkLst>
        </pc:cxnChg>
        <pc:cxnChg chg="add mod">
          <ac:chgData name="William Grey" userId="37b73424-c081-4fc2-b1af-363f4f3fd4f3" providerId="ADAL" clId="{9E7800D5-C0B6-4514-B266-40B7B6237006}" dt="2022-02-22T12:02:45.124" v="45"/>
          <ac:cxnSpMkLst>
            <pc:docMk/>
            <pc:sldMk cId="4165312282" sldId="337"/>
            <ac:cxnSpMk id="14" creationId="{7F028B79-F039-4AF7-BEA7-C3897BF73C24}"/>
          </ac:cxnSpMkLst>
        </pc:cxnChg>
        <pc:cxnChg chg="add mod">
          <ac:chgData name="William Grey" userId="37b73424-c081-4fc2-b1af-363f4f3fd4f3" providerId="ADAL" clId="{9E7800D5-C0B6-4514-B266-40B7B6237006}" dt="2022-02-22T12:03:26.169" v="68" actId="14100"/>
          <ac:cxnSpMkLst>
            <pc:docMk/>
            <pc:sldMk cId="4165312282" sldId="337"/>
            <ac:cxnSpMk id="15" creationId="{6CE4FCEB-0EA0-4223-AC94-7097B1E3987D}"/>
          </ac:cxnSpMkLst>
        </pc:cxnChg>
        <pc:cxnChg chg="add mod">
          <ac:chgData name="William Grey" userId="37b73424-c081-4fc2-b1af-363f4f3fd4f3" providerId="ADAL" clId="{9E7800D5-C0B6-4514-B266-40B7B6237006}" dt="2022-02-22T12:04:25.441" v="93" actId="14100"/>
          <ac:cxnSpMkLst>
            <pc:docMk/>
            <pc:sldMk cId="4165312282" sldId="337"/>
            <ac:cxnSpMk id="18" creationId="{BD9E63E8-9AB5-4719-9F9B-56BFDDE101A1}"/>
          </ac:cxnSpMkLst>
        </pc:cxnChg>
        <pc:cxnChg chg="add mod">
          <ac:chgData name="William Grey" userId="37b73424-c081-4fc2-b1af-363f4f3fd4f3" providerId="ADAL" clId="{9E7800D5-C0B6-4514-B266-40B7B6237006}" dt="2022-02-22T12:04:31.025" v="96" actId="14100"/>
          <ac:cxnSpMkLst>
            <pc:docMk/>
            <pc:sldMk cId="4165312282" sldId="337"/>
            <ac:cxnSpMk id="21" creationId="{0DEDF491-0278-4063-AD8A-6EA7C994B755}"/>
          </ac:cxnSpMkLst>
        </pc:cxnChg>
        <pc:cxnChg chg="add mod">
          <ac:chgData name="William Grey" userId="37b73424-c081-4fc2-b1af-363f4f3fd4f3" providerId="ADAL" clId="{9E7800D5-C0B6-4514-B266-40B7B6237006}" dt="2022-02-22T12:03:42.025" v="73" actId="14100"/>
          <ac:cxnSpMkLst>
            <pc:docMk/>
            <pc:sldMk cId="4165312282" sldId="337"/>
            <ac:cxnSpMk id="22" creationId="{99E8FDEA-7602-497F-990D-405C0A3C1D72}"/>
          </ac:cxnSpMkLst>
        </pc:cxnChg>
        <pc:cxnChg chg="add del mod">
          <ac:chgData name="William Grey" userId="37b73424-c081-4fc2-b1af-363f4f3fd4f3" providerId="ADAL" clId="{9E7800D5-C0B6-4514-B266-40B7B6237006}" dt="2022-02-22T12:03:45.126" v="75" actId="478"/>
          <ac:cxnSpMkLst>
            <pc:docMk/>
            <pc:sldMk cId="4165312282" sldId="337"/>
            <ac:cxnSpMk id="23" creationId="{11F6CD14-EBD4-4D9A-8F75-CCE79B957459}"/>
          </ac:cxnSpMkLst>
        </pc:cxnChg>
        <pc:cxnChg chg="add mod">
          <ac:chgData name="William Grey" userId="37b73424-c081-4fc2-b1af-363f4f3fd4f3" providerId="ADAL" clId="{9E7800D5-C0B6-4514-B266-40B7B6237006}" dt="2022-02-22T12:04:40.433" v="100" actId="14100"/>
          <ac:cxnSpMkLst>
            <pc:docMk/>
            <pc:sldMk cId="4165312282" sldId="337"/>
            <ac:cxnSpMk id="38" creationId="{13EB1D43-7E2A-4217-A54D-49C15F3DF4B7}"/>
          </ac:cxnSpMkLst>
        </pc:cxnChg>
      </pc:sldChg>
      <pc:sldChg chg="modSp mod">
        <pc:chgData name="William Grey" userId="37b73424-c081-4fc2-b1af-363f4f3fd4f3" providerId="ADAL" clId="{9E7800D5-C0B6-4514-B266-40B7B6237006}" dt="2022-02-22T12:06:58.489" v="113" actId="1076"/>
        <pc:sldMkLst>
          <pc:docMk/>
          <pc:sldMk cId="2710425604" sldId="347"/>
        </pc:sldMkLst>
        <pc:graphicFrameChg chg="mod">
          <ac:chgData name="William Grey" userId="37b73424-c081-4fc2-b1af-363f4f3fd4f3" providerId="ADAL" clId="{9E7800D5-C0B6-4514-B266-40B7B6237006}" dt="2022-02-22T12:06:58.489" v="113" actId="1076"/>
          <ac:graphicFrameMkLst>
            <pc:docMk/>
            <pc:sldMk cId="2710425604" sldId="347"/>
            <ac:graphicFrameMk id="34" creationId="{CA069B13-57EC-4679-821D-4C7B162FCF08}"/>
          </ac:graphicFrameMkLst>
        </pc:graphicFrameChg>
      </pc:sldChg>
      <pc:sldChg chg="delSp modSp add mod">
        <pc:chgData name="William Grey" userId="37b73424-c081-4fc2-b1af-363f4f3fd4f3" providerId="ADAL" clId="{9E7800D5-C0B6-4514-B266-40B7B6237006}" dt="2022-02-22T12:04:54.720" v="107" actId="478"/>
        <pc:sldMkLst>
          <pc:docMk/>
          <pc:sldMk cId="2220664288" sldId="356"/>
        </pc:sldMkLst>
        <pc:spChg chg="del">
          <ac:chgData name="William Grey" userId="37b73424-c081-4fc2-b1af-363f4f3fd4f3" providerId="ADAL" clId="{9E7800D5-C0B6-4514-B266-40B7B6237006}" dt="2022-02-22T12:04:54.720" v="107" actId="478"/>
          <ac:spMkLst>
            <pc:docMk/>
            <pc:sldMk cId="2220664288" sldId="356"/>
            <ac:spMk id="3" creationId="{3A1E1FEF-276D-428F-AFBF-46268F8E3B5F}"/>
          </ac:spMkLst>
        </pc:spChg>
        <pc:spChg chg="del">
          <ac:chgData name="William Grey" userId="37b73424-c081-4fc2-b1af-363f4f3fd4f3" providerId="ADAL" clId="{9E7800D5-C0B6-4514-B266-40B7B6237006}" dt="2022-02-22T12:04:54.720" v="107" actId="478"/>
          <ac:spMkLst>
            <pc:docMk/>
            <pc:sldMk cId="2220664288" sldId="356"/>
            <ac:spMk id="4" creationId="{0B0D907E-6616-4DEB-860B-7797C661AF90}"/>
          </ac:spMkLst>
        </pc:spChg>
        <pc:spChg chg="del">
          <ac:chgData name="William Grey" userId="37b73424-c081-4fc2-b1af-363f4f3fd4f3" providerId="ADAL" clId="{9E7800D5-C0B6-4514-B266-40B7B6237006}" dt="2022-02-22T12:04:54.720" v="107" actId="478"/>
          <ac:spMkLst>
            <pc:docMk/>
            <pc:sldMk cId="2220664288" sldId="356"/>
            <ac:spMk id="6" creationId="{DA11B652-CE10-4E4D-9E46-8515EB585847}"/>
          </ac:spMkLst>
        </pc:spChg>
        <pc:spChg chg="del">
          <ac:chgData name="William Grey" userId="37b73424-c081-4fc2-b1af-363f4f3fd4f3" providerId="ADAL" clId="{9E7800D5-C0B6-4514-B266-40B7B6237006}" dt="2022-02-22T12:04:54.720" v="107" actId="478"/>
          <ac:spMkLst>
            <pc:docMk/>
            <pc:sldMk cId="2220664288" sldId="356"/>
            <ac:spMk id="8" creationId="{6B84DC4B-100B-49B5-BC8A-D42C3D04AB95}"/>
          </ac:spMkLst>
        </pc:spChg>
        <pc:spChg chg="del">
          <ac:chgData name="William Grey" userId="37b73424-c081-4fc2-b1af-363f4f3fd4f3" providerId="ADAL" clId="{9E7800D5-C0B6-4514-B266-40B7B6237006}" dt="2022-02-22T12:04:54.720" v="107" actId="478"/>
          <ac:spMkLst>
            <pc:docMk/>
            <pc:sldMk cId="2220664288" sldId="356"/>
            <ac:spMk id="9" creationId="{5BA68E3A-7E33-4CCF-A8BC-0B7863CE06E6}"/>
          </ac:spMkLst>
        </pc:spChg>
        <pc:spChg chg="del">
          <ac:chgData name="William Grey" userId="37b73424-c081-4fc2-b1af-363f4f3fd4f3" providerId="ADAL" clId="{9E7800D5-C0B6-4514-B266-40B7B6237006}" dt="2022-02-22T12:04:54.720" v="107" actId="478"/>
          <ac:spMkLst>
            <pc:docMk/>
            <pc:sldMk cId="2220664288" sldId="356"/>
            <ac:spMk id="10" creationId="{8866010D-67AB-4649-B85C-2D556FBB3890}"/>
          </ac:spMkLst>
        </pc:spChg>
        <pc:spChg chg="del">
          <ac:chgData name="William Grey" userId="37b73424-c081-4fc2-b1af-363f4f3fd4f3" providerId="ADAL" clId="{9E7800D5-C0B6-4514-B266-40B7B6237006}" dt="2022-02-22T12:04:54.720" v="107" actId="478"/>
          <ac:spMkLst>
            <pc:docMk/>
            <pc:sldMk cId="2220664288" sldId="356"/>
            <ac:spMk id="16" creationId="{D00AC839-3A8F-4831-AB40-FF65F82AC148}"/>
          </ac:spMkLst>
        </pc:spChg>
        <pc:spChg chg="del">
          <ac:chgData name="William Grey" userId="37b73424-c081-4fc2-b1af-363f4f3fd4f3" providerId="ADAL" clId="{9E7800D5-C0B6-4514-B266-40B7B6237006}" dt="2022-02-22T12:04:54.720" v="107" actId="478"/>
          <ac:spMkLst>
            <pc:docMk/>
            <pc:sldMk cId="2220664288" sldId="356"/>
            <ac:spMk id="19" creationId="{B3078DDF-34CF-400D-908F-48D6DC128015}"/>
          </ac:spMkLst>
        </pc:spChg>
        <pc:spChg chg="del">
          <ac:chgData name="William Grey" userId="37b73424-c081-4fc2-b1af-363f4f3fd4f3" providerId="ADAL" clId="{9E7800D5-C0B6-4514-B266-40B7B6237006}" dt="2022-02-22T12:04:54.720" v="107" actId="478"/>
          <ac:spMkLst>
            <pc:docMk/>
            <pc:sldMk cId="2220664288" sldId="356"/>
            <ac:spMk id="20" creationId="{634CCFA3-5A2E-4D83-AA22-9C8E5CFD884A}"/>
          </ac:spMkLst>
        </pc:spChg>
        <pc:spChg chg="del">
          <ac:chgData name="William Grey" userId="37b73424-c081-4fc2-b1af-363f4f3fd4f3" providerId="ADAL" clId="{9E7800D5-C0B6-4514-B266-40B7B6237006}" dt="2022-02-22T12:04:54.720" v="107" actId="478"/>
          <ac:spMkLst>
            <pc:docMk/>
            <pc:sldMk cId="2220664288" sldId="356"/>
            <ac:spMk id="29" creationId="{0053DA3F-F7CC-4AF8-B728-44E49C06D3DA}"/>
          </ac:spMkLst>
        </pc:spChg>
        <pc:cxnChg chg="del mod">
          <ac:chgData name="William Grey" userId="37b73424-c081-4fc2-b1af-363f4f3fd4f3" providerId="ADAL" clId="{9E7800D5-C0B6-4514-B266-40B7B6237006}" dt="2022-02-22T12:04:54.720" v="107" actId="478"/>
          <ac:cxnSpMkLst>
            <pc:docMk/>
            <pc:sldMk cId="2220664288" sldId="356"/>
            <ac:cxnSpMk id="11" creationId="{533CF003-E436-4453-BF66-D124E9AFA607}"/>
          </ac:cxnSpMkLst>
        </pc:cxnChg>
        <pc:cxnChg chg="del mod">
          <ac:chgData name="William Grey" userId="37b73424-c081-4fc2-b1af-363f4f3fd4f3" providerId="ADAL" clId="{9E7800D5-C0B6-4514-B266-40B7B6237006}" dt="2022-02-22T12:04:54.720" v="107" actId="478"/>
          <ac:cxnSpMkLst>
            <pc:docMk/>
            <pc:sldMk cId="2220664288" sldId="356"/>
            <ac:cxnSpMk id="12" creationId="{A91BBB9F-582E-4519-896A-2659A3859D7C}"/>
          </ac:cxnSpMkLst>
        </pc:cxnChg>
        <pc:cxnChg chg="del">
          <ac:chgData name="William Grey" userId="37b73424-c081-4fc2-b1af-363f4f3fd4f3" providerId="ADAL" clId="{9E7800D5-C0B6-4514-B266-40B7B6237006}" dt="2022-02-22T12:04:54.720" v="107" actId="478"/>
          <ac:cxnSpMkLst>
            <pc:docMk/>
            <pc:sldMk cId="2220664288" sldId="356"/>
            <ac:cxnSpMk id="13" creationId="{088F4A61-BAFD-4882-86A3-17E8B3E1CCB5}"/>
          </ac:cxnSpMkLst>
        </pc:cxnChg>
        <pc:cxnChg chg="del mod">
          <ac:chgData name="William Grey" userId="37b73424-c081-4fc2-b1af-363f4f3fd4f3" providerId="ADAL" clId="{9E7800D5-C0B6-4514-B266-40B7B6237006}" dt="2022-02-22T12:04:54.720" v="107" actId="478"/>
          <ac:cxnSpMkLst>
            <pc:docMk/>
            <pc:sldMk cId="2220664288" sldId="356"/>
            <ac:cxnSpMk id="14" creationId="{7F028B79-F039-4AF7-BEA7-C3897BF73C24}"/>
          </ac:cxnSpMkLst>
        </pc:cxnChg>
        <pc:cxnChg chg="del mod">
          <ac:chgData name="William Grey" userId="37b73424-c081-4fc2-b1af-363f4f3fd4f3" providerId="ADAL" clId="{9E7800D5-C0B6-4514-B266-40B7B6237006}" dt="2022-02-22T12:04:54.720" v="107" actId="478"/>
          <ac:cxnSpMkLst>
            <pc:docMk/>
            <pc:sldMk cId="2220664288" sldId="356"/>
            <ac:cxnSpMk id="15" creationId="{6CE4FCEB-0EA0-4223-AC94-7097B1E3987D}"/>
          </ac:cxnSpMkLst>
        </pc:cxnChg>
        <pc:cxnChg chg="del mod">
          <ac:chgData name="William Grey" userId="37b73424-c081-4fc2-b1af-363f4f3fd4f3" providerId="ADAL" clId="{9E7800D5-C0B6-4514-B266-40B7B6237006}" dt="2022-02-22T12:04:54.720" v="107" actId="478"/>
          <ac:cxnSpMkLst>
            <pc:docMk/>
            <pc:sldMk cId="2220664288" sldId="356"/>
            <ac:cxnSpMk id="18" creationId="{BD9E63E8-9AB5-4719-9F9B-56BFDDE101A1}"/>
          </ac:cxnSpMkLst>
        </pc:cxnChg>
        <pc:cxnChg chg="del mod">
          <ac:chgData name="William Grey" userId="37b73424-c081-4fc2-b1af-363f4f3fd4f3" providerId="ADAL" clId="{9E7800D5-C0B6-4514-B266-40B7B6237006}" dt="2022-02-22T12:04:54.720" v="107" actId="478"/>
          <ac:cxnSpMkLst>
            <pc:docMk/>
            <pc:sldMk cId="2220664288" sldId="356"/>
            <ac:cxnSpMk id="21" creationId="{0DEDF491-0278-4063-AD8A-6EA7C994B755}"/>
          </ac:cxnSpMkLst>
        </pc:cxnChg>
        <pc:cxnChg chg="del">
          <ac:chgData name="William Grey" userId="37b73424-c081-4fc2-b1af-363f4f3fd4f3" providerId="ADAL" clId="{9E7800D5-C0B6-4514-B266-40B7B6237006}" dt="2022-02-22T12:04:54.720" v="107" actId="478"/>
          <ac:cxnSpMkLst>
            <pc:docMk/>
            <pc:sldMk cId="2220664288" sldId="356"/>
            <ac:cxnSpMk id="22" creationId="{99E8FDEA-7602-497F-990D-405C0A3C1D72}"/>
          </ac:cxnSpMkLst>
        </pc:cxnChg>
        <pc:cxnChg chg="del mod">
          <ac:chgData name="William Grey" userId="37b73424-c081-4fc2-b1af-363f4f3fd4f3" providerId="ADAL" clId="{9E7800D5-C0B6-4514-B266-40B7B6237006}" dt="2022-02-22T12:04:54.720" v="107" actId="478"/>
          <ac:cxnSpMkLst>
            <pc:docMk/>
            <pc:sldMk cId="2220664288" sldId="356"/>
            <ac:cxnSpMk id="38" creationId="{13EB1D43-7E2A-4217-A54D-49C15F3DF4B7}"/>
          </ac:cxnSpMkLst>
        </pc:cxnChg>
      </pc:sldChg>
    </pc:docChg>
  </pc:docChgLst>
  <pc:docChgLst>
    <pc:chgData name="William Grey" userId="37b73424-c081-4fc2-b1af-363f4f3fd4f3" providerId="ADAL" clId="{8C8C5FD4-EFA3-4B84-8E81-2E38705F2EB7}"/>
    <pc:docChg chg="undo custSel addSld delSld modSld sldOrd">
      <pc:chgData name="William Grey" userId="37b73424-c081-4fc2-b1af-363f4f3fd4f3" providerId="ADAL" clId="{8C8C5FD4-EFA3-4B84-8E81-2E38705F2EB7}" dt="2022-09-29T12:32:20.966" v="2364" actId="20577"/>
      <pc:docMkLst>
        <pc:docMk/>
      </pc:docMkLst>
      <pc:sldChg chg="modSp">
        <pc:chgData name="William Grey" userId="37b73424-c081-4fc2-b1af-363f4f3fd4f3" providerId="ADAL" clId="{8C8C5FD4-EFA3-4B84-8E81-2E38705F2EB7}" dt="2022-09-17T18:22:30.065" v="0"/>
        <pc:sldMkLst>
          <pc:docMk/>
          <pc:sldMk cId="2547731327" sldId="332"/>
        </pc:sldMkLst>
        <pc:spChg chg="mod">
          <ac:chgData name="William Grey" userId="37b73424-c081-4fc2-b1af-363f4f3fd4f3" providerId="ADAL" clId="{8C8C5FD4-EFA3-4B84-8E81-2E38705F2EB7}" dt="2022-09-17T18:22:30.065" v="0"/>
          <ac:spMkLst>
            <pc:docMk/>
            <pc:sldMk cId="2547731327" sldId="332"/>
            <ac:spMk id="2" creationId="{00000000-0000-0000-0000-000000000000}"/>
          </ac:spMkLst>
        </pc:spChg>
        <pc:spChg chg="mod">
          <ac:chgData name="William Grey" userId="37b73424-c081-4fc2-b1af-363f4f3fd4f3" providerId="ADAL" clId="{8C8C5FD4-EFA3-4B84-8E81-2E38705F2EB7}" dt="2022-09-17T18:22:30.065" v="0"/>
          <ac:spMkLst>
            <pc:docMk/>
            <pc:sldMk cId="2547731327" sldId="332"/>
            <ac:spMk id="3" creationId="{00000000-0000-0000-0000-000000000000}"/>
          </ac:spMkLst>
        </pc:spChg>
      </pc:sldChg>
      <pc:sldChg chg="modSp mod">
        <pc:chgData name="William Grey" userId="37b73424-c081-4fc2-b1af-363f4f3fd4f3" providerId="ADAL" clId="{8C8C5FD4-EFA3-4B84-8E81-2E38705F2EB7}" dt="2022-09-29T09:47:23.260" v="165" actId="27636"/>
        <pc:sldMkLst>
          <pc:docMk/>
          <pc:sldMk cId="3803233092" sldId="333"/>
        </pc:sldMkLst>
        <pc:spChg chg="mod">
          <ac:chgData name="William Grey" userId="37b73424-c081-4fc2-b1af-363f4f3fd4f3" providerId="ADAL" clId="{8C8C5FD4-EFA3-4B84-8E81-2E38705F2EB7}" dt="2022-09-17T18:22:30.148" v="2" actId="27636"/>
          <ac:spMkLst>
            <pc:docMk/>
            <pc:sldMk cId="3803233092" sldId="333"/>
            <ac:spMk id="2" creationId="{00000000-0000-0000-0000-000000000000}"/>
          </ac:spMkLst>
        </pc:spChg>
        <pc:spChg chg="mod">
          <ac:chgData name="William Grey" userId="37b73424-c081-4fc2-b1af-363f4f3fd4f3" providerId="ADAL" clId="{8C8C5FD4-EFA3-4B84-8E81-2E38705F2EB7}" dt="2022-09-29T09:47:23.260" v="165" actId="27636"/>
          <ac:spMkLst>
            <pc:docMk/>
            <pc:sldMk cId="3803233092" sldId="333"/>
            <ac:spMk id="3" creationId="{00000000-0000-0000-0000-000000000000}"/>
          </ac:spMkLst>
        </pc:spChg>
      </pc:sldChg>
      <pc:sldChg chg="modSp mod">
        <pc:chgData name="William Grey" userId="37b73424-c081-4fc2-b1af-363f4f3fd4f3" providerId="ADAL" clId="{8C8C5FD4-EFA3-4B84-8E81-2E38705F2EB7}" dt="2022-09-29T09:52:20.915" v="295" actId="12"/>
        <pc:sldMkLst>
          <pc:docMk/>
          <pc:sldMk cId="4084829227" sldId="334"/>
        </pc:sldMkLst>
        <pc:spChg chg="mod">
          <ac:chgData name="William Grey" userId="37b73424-c081-4fc2-b1af-363f4f3fd4f3" providerId="ADAL" clId="{8C8C5FD4-EFA3-4B84-8E81-2E38705F2EB7}" dt="2022-09-17T18:22:30.133" v="1" actId="27636"/>
          <ac:spMkLst>
            <pc:docMk/>
            <pc:sldMk cId="4084829227" sldId="334"/>
            <ac:spMk id="2" creationId="{00000000-0000-0000-0000-000000000000}"/>
          </ac:spMkLst>
        </pc:spChg>
        <pc:spChg chg="mod">
          <ac:chgData name="William Grey" userId="37b73424-c081-4fc2-b1af-363f4f3fd4f3" providerId="ADAL" clId="{8C8C5FD4-EFA3-4B84-8E81-2E38705F2EB7}" dt="2022-09-29T09:52:20.915" v="295" actId="12"/>
          <ac:spMkLst>
            <pc:docMk/>
            <pc:sldMk cId="4084829227" sldId="334"/>
            <ac:spMk id="3" creationId="{00000000-0000-0000-0000-000000000000}"/>
          </ac:spMkLst>
        </pc:spChg>
      </pc:sldChg>
      <pc:sldChg chg="modSp mod">
        <pc:chgData name="William Grey" userId="37b73424-c081-4fc2-b1af-363f4f3fd4f3" providerId="ADAL" clId="{8C8C5FD4-EFA3-4B84-8E81-2E38705F2EB7}" dt="2022-09-29T11:56:15.970" v="1424" actId="20577"/>
        <pc:sldMkLst>
          <pc:docMk/>
          <pc:sldMk cId="2664771554" sldId="335"/>
        </pc:sldMkLst>
        <pc:spChg chg="mod">
          <ac:chgData name="William Grey" userId="37b73424-c081-4fc2-b1af-363f4f3fd4f3" providerId="ADAL" clId="{8C8C5FD4-EFA3-4B84-8E81-2E38705F2EB7}" dt="2022-09-17T18:22:30.177" v="7" actId="27636"/>
          <ac:spMkLst>
            <pc:docMk/>
            <pc:sldMk cId="2664771554" sldId="335"/>
            <ac:spMk id="2" creationId="{00000000-0000-0000-0000-000000000000}"/>
          </ac:spMkLst>
        </pc:spChg>
        <pc:spChg chg="mod">
          <ac:chgData name="William Grey" userId="37b73424-c081-4fc2-b1af-363f4f3fd4f3" providerId="ADAL" clId="{8C8C5FD4-EFA3-4B84-8E81-2E38705F2EB7}" dt="2022-09-29T11:56:15.970" v="1424" actId="20577"/>
          <ac:spMkLst>
            <pc:docMk/>
            <pc:sldMk cId="2664771554" sldId="335"/>
            <ac:spMk id="3" creationId="{00000000-0000-0000-0000-000000000000}"/>
          </ac:spMkLst>
        </pc:spChg>
      </pc:sldChg>
      <pc:sldChg chg="addSp delSp modSp mod modAnim">
        <pc:chgData name="William Grey" userId="37b73424-c081-4fc2-b1af-363f4f3fd4f3" providerId="ADAL" clId="{8C8C5FD4-EFA3-4B84-8E81-2E38705F2EB7}" dt="2022-09-29T10:02:31.612" v="524" actId="478"/>
        <pc:sldMkLst>
          <pc:docMk/>
          <pc:sldMk cId="3497093229" sldId="336"/>
        </pc:sldMkLst>
        <pc:spChg chg="mod">
          <ac:chgData name="William Grey" userId="37b73424-c081-4fc2-b1af-363f4f3fd4f3" providerId="ADAL" clId="{8C8C5FD4-EFA3-4B84-8E81-2E38705F2EB7}" dt="2022-09-29T10:00:40.856" v="507" actId="207"/>
          <ac:spMkLst>
            <pc:docMk/>
            <pc:sldMk cId="3497093229" sldId="336"/>
            <ac:spMk id="2" creationId="{00000000-0000-0000-0000-000000000000}"/>
          </ac:spMkLst>
        </pc:spChg>
        <pc:spChg chg="del mod">
          <ac:chgData name="William Grey" userId="37b73424-c081-4fc2-b1af-363f4f3fd4f3" providerId="ADAL" clId="{8C8C5FD4-EFA3-4B84-8E81-2E38705F2EB7}" dt="2022-09-29T09:53:20.701" v="302" actId="478"/>
          <ac:spMkLst>
            <pc:docMk/>
            <pc:sldMk cId="3497093229" sldId="336"/>
            <ac:spMk id="3" creationId="{B6B4AAEF-BF7E-4387-A7F8-E66D2F1B3864}"/>
          </ac:spMkLst>
        </pc:spChg>
        <pc:spChg chg="mod">
          <ac:chgData name="William Grey" userId="37b73424-c081-4fc2-b1af-363f4f3fd4f3" providerId="ADAL" clId="{8C8C5FD4-EFA3-4B84-8E81-2E38705F2EB7}" dt="2022-09-29T09:53:01.784" v="298" actId="1076"/>
          <ac:spMkLst>
            <pc:docMk/>
            <pc:sldMk cId="3497093229" sldId="336"/>
            <ac:spMk id="4" creationId="{00000000-0000-0000-0000-000000000000}"/>
          </ac:spMkLst>
        </pc:spChg>
        <pc:spChg chg="mod">
          <ac:chgData name="William Grey" userId="37b73424-c081-4fc2-b1af-363f4f3fd4f3" providerId="ADAL" clId="{8C8C5FD4-EFA3-4B84-8E81-2E38705F2EB7}" dt="2022-09-29T09:53:01.784" v="298" actId="1076"/>
          <ac:spMkLst>
            <pc:docMk/>
            <pc:sldMk cId="3497093229" sldId="336"/>
            <ac:spMk id="5" creationId="{00000000-0000-0000-0000-000000000000}"/>
          </ac:spMkLst>
        </pc:spChg>
        <pc:spChg chg="mod">
          <ac:chgData name="William Grey" userId="37b73424-c081-4fc2-b1af-363f4f3fd4f3" providerId="ADAL" clId="{8C8C5FD4-EFA3-4B84-8E81-2E38705F2EB7}" dt="2022-09-29T09:57:18.944" v="465" actId="1076"/>
          <ac:spMkLst>
            <pc:docMk/>
            <pc:sldMk cId="3497093229" sldId="336"/>
            <ac:spMk id="6" creationId="{00000000-0000-0000-0000-000000000000}"/>
          </ac:spMkLst>
        </pc:spChg>
        <pc:spChg chg="del mod">
          <ac:chgData name="William Grey" userId="37b73424-c081-4fc2-b1af-363f4f3fd4f3" providerId="ADAL" clId="{8C8C5FD4-EFA3-4B84-8E81-2E38705F2EB7}" dt="2022-09-29T10:02:12.690" v="520" actId="478"/>
          <ac:spMkLst>
            <pc:docMk/>
            <pc:sldMk cId="3497093229" sldId="336"/>
            <ac:spMk id="7" creationId="{00000000-0000-0000-0000-000000000000}"/>
          </ac:spMkLst>
        </pc:spChg>
        <pc:spChg chg="del mod">
          <ac:chgData name="William Grey" userId="37b73424-c081-4fc2-b1af-363f4f3fd4f3" providerId="ADAL" clId="{8C8C5FD4-EFA3-4B84-8E81-2E38705F2EB7}" dt="2022-09-29T10:02:12.690" v="520" actId="478"/>
          <ac:spMkLst>
            <pc:docMk/>
            <pc:sldMk cId="3497093229" sldId="336"/>
            <ac:spMk id="8" creationId="{00000000-0000-0000-0000-000000000000}"/>
          </ac:spMkLst>
        </pc:spChg>
        <pc:spChg chg="del mod">
          <ac:chgData name="William Grey" userId="37b73424-c081-4fc2-b1af-363f4f3fd4f3" providerId="ADAL" clId="{8C8C5FD4-EFA3-4B84-8E81-2E38705F2EB7}" dt="2022-09-29T10:02:18.174" v="521" actId="478"/>
          <ac:spMkLst>
            <pc:docMk/>
            <pc:sldMk cId="3497093229" sldId="336"/>
            <ac:spMk id="9" creationId="{00000000-0000-0000-0000-000000000000}"/>
          </ac:spMkLst>
        </pc:spChg>
        <pc:spChg chg="del mod">
          <ac:chgData name="William Grey" userId="37b73424-c081-4fc2-b1af-363f4f3fd4f3" providerId="ADAL" clId="{8C8C5FD4-EFA3-4B84-8E81-2E38705F2EB7}" dt="2022-09-29T10:02:18.174" v="521" actId="478"/>
          <ac:spMkLst>
            <pc:docMk/>
            <pc:sldMk cId="3497093229" sldId="336"/>
            <ac:spMk id="10" creationId="{00000000-0000-0000-0000-000000000000}"/>
          </ac:spMkLst>
        </pc:spChg>
        <pc:spChg chg="del mod">
          <ac:chgData name="William Grey" userId="37b73424-c081-4fc2-b1af-363f4f3fd4f3" providerId="ADAL" clId="{8C8C5FD4-EFA3-4B84-8E81-2E38705F2EB7}" dt="2022-09-29T10:02:12.690" v="520" actId="478"/>
          <ac:spMkLst>
            <pc:docMk/>
            <pc:sldMk cId="3497093229" sldId="336"/>
            <ac:spMk id="11" creationId="{00000000-0000-0000-0000-000000000000}"/>
          </ac:spMkLst>
        </pc:spChg>
        <pc:spChg chg="del mod">
          <ac:chgData name="William Grey" userId="37b73424-c081-4fc2-b1af-363f4f3fd4f3" providerId="ADAL" clId="{8C8C5FD4-EFA3-4B84-8E81-2E38705F2EB7}" dt="2022-09-29T10:02:12.690" v="520" actId="478"/>
          <ac:spMkLst>
            <pc:docMk/>
            <pc:sldMk cId="3497093229" sldId="336"/>
            <ac:spMk id="23" creationId="{00000000-0000-0000-0000-000000000000}"/>
          </ac:spMkLst>
        </pc:spChg>
        <pc:spChg chg="del mod">
          <ac:chgData name="William Grey" userId="37b73424-c081-4fc2-b1af-363f4f3fd4f3" providerId="ADAL" clId="{8C8C5FD4-EFA3-4B84-8E81-2E38705F2EB7}" dt="2022-09-29T10:02:21.535" v="523" actId="478"/>
          <ac:spMkLst>
            <pc:docMk/>
            <pc:sldMk cId="3497093229" sldId="336"/>
            <ac:spMk id="24" creationId="{00000000-0000-0000-0000-000000000000}"/>
          </ac:spMkLst>
        </pc:spChg>
        <pc:spChg chg="add del mod">
          <ac:chgData name="William Grey" userId="37b73424-c081-4fc2-b1af-363f4f3fd4f3" providerId="ADAL" clId="{8C8C5FD4-EFA3-4B84-8E81-2E38705F2EB7}" dt="2022-09-29T09:56:21.437" v="396" actId="478"/>
          <ac:spMkLst>
            <pc:docMk/>
            <pc:sldMk cId="3497093229" sldId="336"/>
            <ac:spMk id="26" creationId="{8390B28D-FA29-466D-B720-312999715065}"/>
          </ac:spMkLst>
        </pc:spChg>
        <pc:spChg chg="add del mod">
          <ac:chgData name="William Grey" userId="37b73424-c081-4fc2-b1af-363f4f3fd4f3" providerId="ADAL" clId="{8C8C5FD4-EFA3-4B84-8E81-2E38705F2EB7}" dt="2022-09-29T10:02:31.612" v="524" actId="478"/>
          <ac:spMkLst>
            <pc:docMk/>
            <pc:sldMk cId="3497093229" sldId="336"/>
            <ac:spMk id="27" creationId="{EEE197B5-B7F7-473C-8F30-3515C146B34E}"/>
          </ac:spMkLst>
        </pc:spChg>
        <pc:spChg chg="del mod">
          <ac:chgData name="William Grey" userId="37b73424-c081-4fc2-b1af-363f4f3fd4f3" providerId="ADAL" clId="{8C8C5FD4-EFA3-4B84-8E81-2E38705F2EB7}" dt="2022-09-29T10:02:12.690" v="520" actId="478"/>
          <ac:spMkLst>
            <pc:docMk/>
            <pc:sldMk cId="3497093229" sldId="336"/>
            <ac:spMk id="28" creationId="{00000000-0000-0000-0000-000000000000}"/>
          </ac:spMkLst>
        </pc:spChg>
        <pc:spChg chg="del mod">
          <ac:chgData name="William Grey" userId="37b73424-c081-4fc2-b1af-363f4f3fd4f3" providerId="ADAL" clId="{8C8C5FD4-EFA3-4B84-8E81-2E38705F2EB7}" dt="2022-09-29T10:02:12.690" v="520" actId="478"/>
          <ac:spMkLst>
            <pc:docMk/>
            <pc:sldMk cId="3497093229" sldId="336"/>
            <ac:spMk id="29" creationId="{00000000-0000-0000-0000-000000000000}"/>
          </ac:spMkLst>
        </pc:spChg>
        <pc:cxnChg chg="mod">
          <ac:chgData name="William Grey" userId="37b73424-c081-4fc2-b1af-363f4f3fd4f3" providerId="ADAL" clId="{8C8C5FD4-EFA3-4B84-8E81-2E38705F2EB7}" dt="2022-09-29T09:53:01.784" v="298" actId="1076"/>
          <ac:cxnSpMkLst>
            <pc:docMk/>
            <pc:sldMk cId="3497093229" sldId="336"/>
            <ac:cxnSpMk id="13" creationId="{00000000-0000-0000-0000-000000000000}"/>
          </ac:cxnSpMkLst>
        </pc:cxnChg>
        <pc:cxnChg chg="del mod">
          <ac:chgData name="William Grey" userId="37b73424-c081-4fc2-b1af-363f4f3fd4f3" providerId="ADAL" clId="{8C8C5FD4-EFA3-4B84-8E81-2E38705F2EB7}" dt="2022-09-29T10:02:19.696" v="522" actId="478"/>
          <ac:cxnSpMkLst>
            <pc:docMk/>
            <pc:sldMk cId="3497093229" sldId="336"/>
            <ac:cxnSpMk id="15" creationId="{00000000-0000-0000-0000-000000000000}"/>
          </ac:cxnSpMkLst>
        </pc:cxnChg>
        <pc:cxnChg chg="del mod">
          <ac:chgData name="William Grey" userId="37b73424-c081-4fc2-b1af-363f4f3fd4f3" providerId="ADAL" clId="{8C8C5FD4-EFA3-4B84-8E81-2E38705F2EB7}" dt="2022-09-29T10:02:18.174" v="521" actId="478"/>
          <ac:cxnSpMkLst>
            <pc:docMk/>
            <pc:sldMk cId="3497093229" sldId="336"/>
            <ac:cxnSpMk id="18" creationId="{00000000-0000-0000-0000-000000000000}"/>
          </ac:cxnSpMkLst>
        </pc:cxnChg>
        <pc:cxnChg chg="del mod">
          <ac:chgData name="William Grey" userId="37b73424-c081-4fc2-b1af-363f4f3fd4f3" providerId="ADAL" clId="{8C8C5FD4-EFA3-4B84-8E81-2E38705F2EB7}" dt="2022-09-29T10:02:09.668" v="519" actId="478"/>
          <ac:cxnSpMkLst>
            <pc:docMk/>
            <pc:sldMk cId="3497093229" sldId="336"/>
            <ac:cxnSpMk id="20" creationId="{00000000-0000-0000-0000-000000000000}"/>
          </ac:cxnSpMkLst>
        </pc:cxnChg>
        <pc:cxnChg chg="del mod">
          <ac:chgData name="William Grey" userId="37b73424-c081-4fc2-b1af-363f4f3fd4f3" providerId="ADAL" clId="{8C8C5FD4-EFA3-4B84-8E81-2E38705F2EB7}" dt="2022-09-29T10:02:12.690" v="520" actId="478"/>
          <ac:cxnSpMkLst>
            <pc:docMk/>
            <pc:sldMk cId="3497093229" sldId="336"/>
            <ac:cxnSpMk id="22" creationId="{00000000-0000-0000-0000-000000000000}"/>
          </ac:cxnSpMkLst>
        </pc:cxnChg>
        <pc:cxnChg chg="del mod">
          <ac:chgData name="William Grey" userId="37b73424-c081-4fc2-b1af-363f4f3fd4f3" providerId="ADAL" clId="{8C8C5FD4-EFA3-4B84-8E81-2E38705F2EB7}" dt="2022-09-29T10:02:18.174" v="521" actId="478"/>
          <ac:cxnSpMkLst>
            <pc:docMk/>
            <pc:sldMk cId="3497093229" sldId="336"/>
            <ac:cxnSpMk id="25" creationId="{00000000-0000-0000-0000-000000000000}"/>
          </ac:cxnSpMkLst>
        </pc:cxnChg>
        <pc:cxnChg chg="del mod">
          <ac:chgData name="William Grey" userId="37b73424-c081-4fc2-b1af-363f4f3fd4f3" providerId="ADAL" clId="{8C8C5FD4-EFA3-4B84-8E81-2E38705F2EB7}" dt="2022-09-29T10:02:12.690" v="520" actId="478"/>
          <ac:cxnSpMkLst>
            <pc:docMk/>
            <pc:sldMk cId="3497093229" sldId="336"/>
            <ac:cxnSpMk id="30" creationId="{00000000-0000-0000-0000-000000000000}"/>
          </ac:cxnSpMkLst>
        </pc:cxnChg>
        <pc:cxnChg chg="del mod">
          <ac:chgData name="William Grey" userId="37b73424-c081-4fc2-b1af-363f4f3fd4f3" providerId="ADAL" clId="{8C8C5FD4-EFA3-4B84-8E81-2E38705F2EB7}" dt="2022-09-29T10:02:12.690" v="520" actId="478"/>
          <ac:cxnSpMkLst>
            <pc:docMk/>
            <pc:sldMk cId="3497093229" sldId="336"/>
            <ac:cxnSpMk id="32" creationId="{00000000-0000-0000-0000-000000000000}"/>
          </ac:cxnSpMkLst>
        </pc:cxnChg>
        <pc:cxnChg chg="del mod">
          <ac:chgData name="William Grey" userId="37b73424-c081-4fc2-b1af-363f4f3fd4f3" providerId="ADAL" clId="{8C8C5FD4-EFA3-4B84-8E81-2E38705F2EB7}" dt="2022-09-29T10:02:12.690" v="520" actId="478"/>
          <ac:cxnSpMkLst>
            <pc:docMk/>
            <pc:sldMk cId="3497093229" sldId="336"/>
            <ac:cxnSpMk id="34" creationId="{00000000-0000-0000-0000-000000000000}"/>
          </ac:cxnSpMkLst>
        </pc:cxnChg>
      </pc:sldChg>
      <pc:sldChg chg="modSp add mod">
        <pc:chgData name="William Grey" userId="37b73424-c081-4fc2-b1af-363f4f3fd4f3" providerId="ADAL" clId="{8C8C5FD4-EFA3-4B84-8E81-2E38705F2EB7}" dt="2022-09-29T12:32:08.501" v="2362" actId="20577"/>
        <pc:sldMkLst>
          <pc:docMk/>
          <pc:sldMk cId="436487013" sldId="337"/>
        </pc:sldMkLst>
        <pc:spChg chg="mod">
          <ac:chgData name="William Grey" userId="37b73424-c081-4fc2-b1af-363f4f3fd4f3" providerId="ADAL" clId="{8C8C5FD4-EFA3-4B84-8E81-2E38705F2EB7}" dt="2022-09-29T12:32:08.501" v="2362" actId="20577"/>
          <ac:spMkLst>
            <pc:docMk/>
            <pc:sldMk cId="436487013" sldId="337"/>
            <ac:spMk id="24" creationId="{C7C63483-B86C-4838-840C-5FE1DD9247D8}"/>
          </ac:spMkLst>
        </pc:spChg>
      </pc:sldChg>
      <pc:sldChg chg="addSp delSp modSp del mod modAnim">
        <pc:chgData name="William Grey" userId="37b73424-c081-4fc2-b1af-363f4f3fd4f3" providerId="ADAL" clId="{8C8C5FD4-EFA3-4B84-8E81-2E38705F2EB7}" dt="2022-09-29T12:20:15.793" v="1791" actId="2696"/>
        <pc:sldMkLst>
          <pc:docMk/>
          <pc:sldMk cId="4165312282" sldId="337"/>
        </pc:sldMkLst>
        <pc:spChg chg="del mod">
          <ac:chgData name="William Grey" userId="37b73424-c081-4fc2-b1af-363f4f3fd4f3" providerId="ADAL" clId="{8C8C5FD4-EFA3-4B84-8E81-2E38705F2EB7}" dt="2022-09-29T11:05:57.230" v="764" actId="478"/>
          <ac:spMkLst>
            <pc:docMk/>
            <pc:sldMk cId="4165312282" sldId="337"/>
            <ac:spMk id="2" creationId="{00000000-0000-0000-0000-000000000000}"/>
          </ac:spMkLst>
        </pc:spChg>
        <pc:spChg chg="del mod">
          <ac:chgData name="William Grey" userId="37b73424-c081-4fc2-b1af-363f4f3fd4f3" providerId="ADAL" clId="{8C8C5FD4-EFA3-4B84-8E81-2E38705F2EB7}" dt="2022-09-29T11:57:50.337" v="1438" actId="21"/>
          <ac:spMkLst>
            <pc:docMk/>
            <pc:sldMk cId="4165312282" sldId="337"/>
            <ac:spMk id="3" creationId="{3A1E1FEF-276D-428F-AFBF-46268F8E3B5F}"/>
          </ac:spMkLst>
        </pc:spChg>
        <pc:spChg chg="del mod">
          <ac:chgData name="William Grey" userId="37b73424-c081-4fc2-b1af-363f4f3fd4f3" providerId="ADAL" clId="{8C8C5FD4-EFA3-4B84-8E81-2E38705F2EB7}" dt="2022-09-29T11:57:50.337" v="1438" actId="21"/>
          <ac:spMkLst>
            <pc:docMk/>
            <pc:sldMk cId="4165312282" sldId="337"/>
            <ac:spMk id="4" creationId="{0B0D907E-6616-4DEB-860B-7797C661AF90}"/>
          </ac:spMkLst>
        </pc:spChg>
        <pc:spChg chg="del mod">
          <ac:chgData name="William Grey" userId="37b73424-c081-4fc2-b1af-363f4f3fd4f3" providerId="ADAL" clId="{8C8C5FD4-EFA3-4B84-8E81-2E38705F2EB7}" dt="2022-09-29T11:57:50.337" v="1438" actId="21"/>
          <ac:spMkLst>
            <pc:docMk/>
            <pc:sldMk cId="4165312282" sldId="337"/>
            <ac:spMk id="6" creationId="{DA11B652-CE10-4E4D-9E46-8515EB585847}"/>
          </ac:spMkLst>
        </pc:spChg>
        <pc:spChg chg="add del mod">
          <ac:chgData name="William Grey" userId="37b73424-c081-4fc2-b1af-363f4f3fd4f3" providerId="ADAL" clId="{8C8C5FD4-EFA3-4B84-8E81-2E38705F2EB7}" dt="2022-09-29T11:05:59.339" v="766" actId="478"/>
          <ac:spMkLst>
            <pc:docMk/>
            <pc:sldMk cId="4165312282" sldId="337"/>
            <ac:spMk id="7" creationId="{E3211267-83ED-4B11-8CF3-F167F1282182}"/>
          </ac:spMkLst>
        </pc:spChg>
        <pc:spChg chg="del mod">
          <ac:chgData name="William Grey" userId="37b73424-c081-4fc2-b1af-363f4f3fd4f3" providerId="ADAL" clId="{8C8C5FD4-EFA3-4B84-8E81-2E38705F2EB7}" dt="2022-09-29T11:57:50.337" v="1438" actId="21"/>
          <ac:spMkLst>
            <pc:docMk/>
            <pc:sldMk cId="4165312282" sldId="337"/>
            <ac:spMk id="8" creationId="{6B84DC4B-100B-49B5-BC8A-D42C3D04AB95}"/>
          </ac:spMkLst>
        </pc:spChg>
        <pc:spChg chg="del mod">
          <ac:chgData name="William Grey" userId="37b73424-c081-4fc2-b1af-363f4f3fd4f3" providerId="ADAL" clId="{8C8C5FD4-EFA3-4B84-8E81-2E38705F2EB7}" dt="2022-09-29T11:57:50.337" v="1438" actId="21"/>
          <ac:spMkLst>
            <pc:docMk/>
            <pc:sldMk cId="4165312282" sldId="337"/>
            <ac:spMk id="9" creationId="{5BA68E3A-7E33-4CCF-A8BC-0B7863CE06E6}"/>
          </ac:spMkLst>
        </pc:spChg>
        <pc:spChg chg="del mod">
          <ac:chgData name="William Grey" userId="37b73424-c081-4fc2-b1af-363f4f3fd4f3" providerId="ADAL" clId="{8C8C5FD4-EFA3-4B84-8E81-2E38705F2EB7}" dt="2022-09-29T11:57:50.337" v="1438" actId="21"/>
          <ac:spMkLst>
            <pc:docMk/>
            <pc:sldMk cId="4165312282" sldId="337"/>
            <ac:spMk id="10" creationId="{8866010D-67AB-4649-B85C-2D556FBB3890}"/>
          </ac:spMkLst>
        </pc:spChg>
        <pc:spChg chg="del mod">
          <ac:chgData name="William Grey" userId="37b73424-c081-4fc2-b1af-363f4f3fd4f3" providerId="ADAL" clId="{8C8C5FD4-EFA3-4B84-8E81-2E38705F2EB7}" dt="2022-09-29T11:57:50.337" v="1438" actId="21"/>
          <ac:spMkLst>
            <pc:docMk/>
            <pc:sldMk cId="4165312282" sldId="337"/>
            <ac:spMk id="16" creationId="{D00AC839-3A8F-4831-AB40-FF65F82AC148}"/>
          </ac:spMkLst>
        </pc:spChg>
        <pc:spChg chg="del mod">
          <ac:chgData name="William Grey" userId="37b73424-c081-4fc2-b1af-363f4f3fd4f3" providerId="ADAL" clId="{8C8C5FD4-EFA3-4B84-8E81-2E38705F2EB7}" dt="2022-09-29T11:57:50.337" v="1438" actId="21"/>
          <ac:spMkLst>
            <pc:docMk/>
            <pc:sldMk cId="4165312282" sldId="337"/>
            <ac:spMk id="19" creationId="{B3078DDF-34CF-400D-908F-48D6DC128015}"/>
          </ac:spMkLst>
        </pc:spChg>
        <pc:spChg chg="del mod">
          <ac:chgData name="William Grey" userId="37b73424-c081-4fc2-b1af-363f4f3fd4f3" providerId="ADAL" clId="{8C8C5FD4-EFA3-4B84-8E81-2E38705F2EB7}" dt="2022-09-29T11:57:50.337" v="1438" actId="21"/>
          <ac:spMkLst>
            <pc:docMk/>
            <pc:sldMk cId="4165312282" sldId="337"/>
            <ac:spMk id="20" creationId="{634CCFA3-5A2E-4D83-AA22-9C8E5CFD884A}"/>
          </ac:spMkLst>
        </pc:spChg>
        <pc:spChg chg="add mod">
          <ac:chgData name="William Grey" userId="37b73424-c081-4fc2-b1af-363f4f3fd4f3" providerId="ADAL" clId="{8C8C5FD4-EFA3-4B84-8E81-2E38705F2EB7}" dt="2022-09-29T12:17:56.440" v="1756" actId="20577"/>
          <ac:spMkLst>
            <pc:docMk/>
            <pc:sldMk cId="4165312282" sldId="337"/>
            <ac:spMk id="24" creationId="{C7C63483-B86C-4838-840C-5FE1DD9247D8}"/>
          </ac:spMkLst>
        </pc:spChg>
        <pc:spChg chg="add mod">
          <ac:chgData name="William Grey" userId="37b73424-c081-4fc2-b1af-363f4f3fd4f3" providerId="ADAL" clId="{8C8C5FD4-EFA3-4B84-8E81-2E38705F2EB7}" dt="2022-09-29T12:20:09.157" v="1790" actId="1076"/>
          <ac:spMkLst>
            <pc:docMk/>
            <pc:sldMk cId="4165312282" sldId="337"/>
            <ac:spMk id="27" creationId="{F8F7BA97-F300-42F8-A160-4F186D01EA46}"/>
          </ac:spMkLst>
        </pc:spChg>
        <pc:spChg chg="add mod">
          <ac:chgData name="William Grey" userId="37b73424-c081-4fc2-b1af-363f4f3fd4f3" providerId="ADAL" clId="{8C8C5FD4-EFA3-4B84-8E81-2E38705F2EB7}" dt="2022-09-29T12:20:09.157" v="1790" actId="1076"/>
          <ac:spMkLst>
            <pc:docMk/>
            <pc:sldMk cId="4165312282" sldId="337"/>
            <ac:spMk id="28" creationId="{FBA03AC1-A4D8-4A4D-A876-B4EB3D6A867B}"/>
          </ac:spMkLst>
        </pc:spChg>
        <pc:spChg chg="del mod">
          <ac:chgData name="William Grey" userId="37b73424-c081-4fc2-b1af-363f4f3fd4f3" providerId="ADAL" clId="{8C8C5FD4-EFA3-4B84-8E81-2E38705F2EB7}" dt="2022-09-29T11:57:50.337" v="1438" actId="21"/>
          <ac:spMkLst>
            <pc:docMk/>
            <pc:sldMk cId="4165312282" sldId="337"/>
            <ac:spMk id="29" creationId="{0053DA3F-F7CC-4AF8-B728-44E49C06D3DA}"/>
          </ac:spMkLst>
        </pc:spChg>
        <pc:spChg chg="add mod">
          <ac:chgData name="William Grey" userId="37b73424-c081-4fc2-b1af-363f4f3fd4f3" providerId="ADAL" clId="{8C8C5FD4-EFA3-4B84-8E81-2E38705F2EB7}" dt="2022-09-29T12:20:09.157" v="1790" actId="1076"/>
          <ac:spMkLst>
            <pc:docMk/>
            <pc:sldMk cId="4165312282" sldId="337"/>
            <ac:spMk id="30" creationId="{40DE09E5-37CC-4099-B97B-90358E15A5C9}"/>
          </ac:spMkLst>
        </pc:spChg>
        <pc:spChg chg="add mod">
          <ac:chgData name="William Grey" userId="37b73424-c081-4fc2-b1af-363f4f3fd4f3" providerId="ADAL" clId="{8C8C5FD4-EFA3-4B84-8E81-2E38705F2EB7}" dt="2022-09-29T12:20:09.157" v="1790" actId="1076"/>
          <ac:spMkLst>
            <pc:docMk/>
            <pc:sldMk cId="4165312282" sldId="337"/>
            <ac:spMk id="31" creationId="{355C2A9D-F027-450D-BF23-817C7A952CB6}"/>
          </ac:spMkLst>
        </pc:spChg>
        <pc:spChg chg="add mod">
          <ac:chgData name="William Grey" userId="37b73424-c081-4fc2-b1af-363f4f3fd4f3" providerId="ADAL" clId="{8C8C5FD4-EFA3-4B84-8E81-2E38705F2EB7}" dt="2022-09-29T12:20:09.157" v="1790" actId="1076"/>
          <ac:spMkLst>
            <pc:docMk/>
            <pc:sldMk cId="4165312282" sldId="337"/>
            <ac:spMk id="32" creationId="{83BE5D57-A0D5-4ECF-BBC1-6714D6328009}"/>
          </ac:spMkLst>
        </pc:spChg>
        <pc:spChg chg="add mod">
          <ac:chgData name="William Grey" userId="37b73424-c081-4fc2-b1af-363f4f3fd4f3" providerId="ADAL" clId="{8C8C5FD4-EFA3-4B84-8E81-2E38705F2EB7}" dt="2022-09-29T12:20:09.157" v="1790" actId="1076"/>
          <ac:spMkLst>
            <pc:docMk/>
            <pc:sldMk cId="4165312282" sldId="337"/>
            <ac:spMk id="33" creationId="{D5FDC5F9-07A6-4B4D-9C86-F8A546DF0B3B}"/>
          </ac:spMkLst>
        </pc:spChg>
        <pc:spChg chg="add mod">
          <ac:chgData name="William Grey" userId="37b73424-c081-4fc2-b1af-363f4f3fd4f3" providerId="ADAL" clId="{8C8C5FD4-EFA3-4B84-8E81-2E38705F2EB7}" dt="2022-09-29T12:20:09.157" v="1790" actId="1076"/>
          <ac:spMkLst>
            <pc:docMk/>
            <pc:sldMk cId="4165312282" sldId="337"/>
            <ac:spMk id="40" creationId="{ABFC95D1-08A5-4637-8BEC-3937362B9E9C}"/>
          </ac:spMkLst>
        </pc:spChg>
        <pc:spChg chg="add mod">
          <ac:chgData name="William Grey" userId="37b73424-c081-4fc2-b1af-363f4f3fd4f3" providerId="ADAL" clId="{8C8C5FD4-EFA3-4B84-8E81-2E38705F2EB7}" dt="2022-09-29T12:20:09.157" v="1790" actId="1076"/>
          <ac:spMkLst>
            <pc:docMk/>
            <pc:sldMk cId="4165312282" sldId="337"/>
            <ac:spMk id="42" creationId="{2B13982C-A670-4381-95CA-A7B5BD92356C}"/>
          </ac:spMkLst>
        </pc:spChg>
        <pc:spChg chg="add mod">
          <ac:chgData name="William Grey" userId="37b73424-c081-4fc2-b1af-363f4f3fd4f3" providerId="ADAL" clId="{8C8C5FD4-EFA3-4B84-8E81-2E38705F2EB7}" dt="2022-09-29T12:20:09.157" v="1790" actId="1076"/>
          <ac:spMkLst>
            <pc:docMk/>
            <pc:sldMk cId="4165312282" sldId="337"/>
            <ac:spMk id="43" creationId="{1A1761AE-B5CD-4DC3-8455-C3421C361C58}"/>
          </ac:spMkLst>
        </pc:spChg>
        <pc:spChg chg="add mod">
          <ac:chgData name="William Grey" userId="37b73424-c081-4fc2-b1af-363f4f3fd4f3" providerId="ADAL" clId="{8C8C5FD4-EFA3-4B84-8E81-2E38705F2EB7}" dt="2022-09-29T12:20:09.157" v="1790" actId="1076"/>
          <ac:spMkLst>
            <pc:docMk/>
            <pc:sldMk cId="4165312282" sldId="337"/>
            <ac:spMk id="46" creationId="{0CD89CCD-F182-4AA7-AF94-CD1FC809734B}"/>
          </ac:spMkLst>
        </pc:spChg>
        <pc:cxnChg chg="del mod">
          <ac:chgData name="William Grey" userId="37b73424-c081-4fc2-b1af-363f4f3fd4f3" providerId="ADAL" clId="{8C8C5FD4-EFA3-4B84-8E81-2E38705F2EB7}" dt="2022-09-29T11:57:50.337" v="1438" actId="21"/>
          <ac:cxnSpMkLst>
            <pc:docMk/>
            <pc:sldMk cId="4165312282" sldId="337"/>
            <ac:cxnSpMk id="11" creationId="{533CF003-E436-4453-BF66-D124E9AFA607}"/>
          </ac:cxnSpMkLst>
        </pc:cxnChg>
        <pc:cxnChg chg="del mod">
          <ac:chgData name="William Grey" userId="37b73424-c081-4fc2-b1af-363f4f3fd4f3" providerId="ADAL" clId="{8C8C5FD4-EFA3-4B84-8E81-2E38705F2EB7}" dt="2022-09-29T11:57:50.337" v="1438" actId="21"/>
          <ac:cxnSpMkLst>
            <pc:docMk/>
            <pc:sldMk cId="4165312282" sldId="337"/>
            <ac:cxnSpMk id="12" creationId="{A91BBB9F-582E-4519-896A-2659A3859D7C}"/>
          </ac:cxnSpMkLst>
        </pc:cxnChg>
        <pc:cxnChg chg="del mod">
          <ac:chgData name="William Grey" userId="37b73424-c081-4fc2-b1af-363f4f3fd4f3" providerId="ADAL" clId="{8C8C5FD4-EFA3-4B84-8E81-2E38705F2EB7}" dt="2022-09-29T11:57:50.337" v="1438" actId="21"/>
          <ac:cxnSpMkLst>
            <pc:docMk/>
            <pc:sldMk cId="4165312282" sldId="337"/>
            <ac:cxnSpMk id="13" creationId="{088F4A61-BAFD-4882-86A3-17E8B3E1CCB5}"/>
          </ac:cxnSpMkLst>
        </pc:cxnChg>
        <pc:cxnChg chg="del mod">
          <ac:chgData name="William Grey" userId="37b73424-c081-4fc2-b1af-363f4f3fd4f3" providerId="ADAL" clId="{8C8C5FD4-EFA3-4B84-8E81-2E38705F2EB7}" dt="2022-09-29T11:57:50.337" v="1438" actId="21"/>
          <ac:cxnSpMkLst>
            <pc:docMk/>
            <pc:sldMk cId="4165312282" sldId="337"/>
            <ac:cxnSpMk id="14" creationId="{7F028B79-F039-4AF7-BEA7-C3897BF73C24}"/>
          </ac:cxnSpMkLst>
        </pc:cxnChg>
        <pc:cxnChg chg="del mod">
          <ac:chgData name="William Grey" userId="37b73424-c081-4fc2-b1af-363f4f3fd4f3" providerId="ADAL" clId="{8C8C5FD4-EFA3-4B84-8E81-2E38705F2EB7}" dt="2022-09-29T11:57:50.337" v="1438" actId="21"/>
          <ac:cxnSpMkLst>
            <pc:docMk/>
            <pc:sldMk cId="4165312282" sldId="337"/>
            <ac:cxnSpMk id="15" creationId="{6CE4FCEB-0EA0-4223-AC94-7097B1E3987D}"/>
          </ac:cxnSpMkLst>
        </pc:cxnChg>
        <pc:cxnChg chg="del mod">
          <ac:chgData name="William Grey" userId="37b73424-c081-4fc2-b1af-363f4f3fd4f3" providerId="ADAL" clId="{8C8C5FD4-EFA3-4B84-8E81-2E38705F2EB7}" dt="2022-09-29T11:57:50.337" v="1438" actId="21"/>
          <ac:cxnSpMkLst>
            <pc:docMk/>
            <pc:sldMk cId="4165312282" sldId="337"/>
            <ac:cxnSpMk id="18" creationId="{BD9E63E8-9AB5-4719-9F9B-56BFDDE101A1}"/>
          </ac:cxnSpMkLst>
        </pc:cxnChg>
        <pc:cxnChg chg="del mod">
          <ac:chgData name="William Grey" userId="37b73424-c081-4fc2-b1af-363f4f3fd4f3" providerId="ADAL" clId="{8C8C5FD4-EFA3-4B84-8E81-2E38705F2EB7}" dt="2022-09-29T11:57:50.337" v="1438" actId="21"/>
          <ac:cxnSpMkLst>
            <pc:docMk/>
            <pc:sldMk cId="4165312282" sldId="337"/>
            <ac:cxnSpMk id="21" creationId="{0DEDF491-0278-4063-AD8A-6EA7C994B755}"/>
          </ac:cxnSpMkLst>
        </pc:cxnChg>
        <pc:cxnChg chg="del mod">
          <ac:chgData name="William Grey" userId="37b73424-c081-4fc2-b1af-363f4f3fd4f3" providerId="ADAL" clId="{8C8C5FD4-EFA3-4B84-8E81-2E38705F2EB7}" dt="2022-09-29T11:57:50.337" v="1438" actId="21"/>
          <ac:cxnSpMkLst>
            <pc:docMk/>
            <pc:sldMk cId="4165312282" sldId="337"/>
            <ac:cxnSpMk id="22" creationId="{99E8FDEA-7602-497F-990D-405C0A3C1D72}"/>
          </ac:cxnSpMkLst>
        </pc:cxnChg>
        <pc:cxnChg chg="add mod">
          <ac:chgData name="William Grey" userId="37b73424-c081-4fc2-b1af-363f4f3fd4f3" providerId="ADAL" clId="{8C8C5FD4-EFA3-4B84-8E81-2E38705F2EB7}" dt="2022-09-29T12:20:09.157" v="1790" actId="1076"/>
          <ac:cxnSpMkLst>
            <pc:docMk/>
            <pc:sldMk cId="4165312282" sldId="337"/>
            <ac:cxnSpMk id="34" creationId="{85313ADD-781A-4C36-AAFD-6C128A97B2AF}"/>
          </ac:cxnSpMkLst>
        </pc:cxnChg>
        <pc:cxnChg chg="add mod">
          <ac:chgData name="William Grey" userId="37b73424-c081-4fc2-b1af-363f4f3fd4f3" providerId="ADAL" clId="{8C8C5FD4-EFA3-4B84-8E81-2E38705F2EB7}" dt="2022-09-29T12:20:09.157" v="1790" actId="1076"/>
          <ac:cxnSpMkLst>
            <pc:docMk/>
            <pc:sldMk cId="4165312282" sldId="337"/>
            <ac:cxnSpMk id="35" creationId="{4DA347B5-6968-484C-81B7-BEC1A1DD6917}"/>
          </ac:cxnSpMkLst>
        </pc:cxnChg>
        <pc:cxnChg chg="add mod">
          <ac:chgData name="William Grey" userId="37b73424-c081-4fc2-b1af-363f4f3fd4f3" providerId="ADAL" clId="{8C8C5FD4-EFA3-4B84-8E81-2E38705F2EB7}" dt="2022-09-29T12:20:09.157" v="1790" actId="1076"/>
          <ac:cxnSpMkLst>
            <pc:docMk/>
            <pc:sldMk cId="4165312282" sldId="337"/>
            <ac:cxnSpMk id="36" creationId="{CA190FEC-2B5E-4884-B039-EF06439E8F8F}"/>
          </ac:cxnSpMkLst>
        </pc:cxnChg>
        <pc:cxnChg chg="add mod">
          <ac:chgData name="William Grey" userId="37b73424-c081-4fc2-b1af-363f4f3fd4f3" providerId="ADAL" clId="{8C8C5FD4-EFA3-4B84-8E81-2E38705F2EB7}" dt="2022-09-29T12:20:09.157" v="1790" actId="1076"/>
          <ac:cxnSpMkLst>
            <pc:docMk/>
            <pc:sldMk cId="4165312282" sldId="337"/>
            <ac:cxnSpMk id="37" creationId="{28FC83C9-640A-4334-8758-5730E3048C49}"/>
          </ac:cxnSpMkLst>
        </pc:cxnChg>
        <pc:cxnChg chg="del mod">
          <ac:chgData name="William Grey" userId="37b73424-c081-4fc2-b1af-363f4f3fd4f3" providerId="ADAL" clId="{8C8C5FD4-EFA3-4B84-8E81-2E38705F2EB7}" dt="2022-09-29T11:57:50.337" v="1438" actId="21"/>
          <ac:cxnSpMkLst>
            <pc:docMk/>
            <pc:sldMk cId="4165312282" sldId="337"/>
            <ac:cxnSpMk id="38" creationId="{13EB1D43-7E2A-4217-A54D-49C15F3DF4B7}"/>
          </ac:cxnSpMkLst>
        </pc:cxnChg>
        <pc:cxnChg chg="add mod">
          <ac:chgData name="William Grey" userId="37b73424-c081-4fc2-b1af-363f4f3fd4f3" providerId="ADAL" clId="{8C8C5FD4-EFA3-4B84-8E81-2E38705F2EB7}" dt="2022-09-29T12:20:09.157" v="1790" actId="1076"/>
          <ac:cxnSpMkLst>
            <pc:docMk/>
            <pc:sldMk cId="4165312282" sldId="337"/>
            <ac:cxnSpMk id="39" creationId="{6495AF81-40C9-4712-B08A-8135E6B3F9DB}"/>
          </ac:cxnSpMkLst>
        </pc:cxnChg>
        <pc:cxnChg chg="add mod">
          <ac:chgData name="William Grey" userId="37b73424-c081-4fc2-b1af-363f4f3fd4f3" providerId="ADAL" clId="{8C8C5FD4-EFA3-4B84-8E81-2E38705F2EB7}" dt="2022-09-29T12:20:09.157" v="1790" actId="1076"/>
          <ac:cxnSpMkLst>
            <pc:docMk/>
            <pc:sldMk cId="4165312282" sldId="337"/>
            <ac:cxnSpMk id="41" creationId="{F620601C-0DEF-4670-B259-6552D1C86474}"/>
          </ac:cxnSpMkLst>
        </pc:cxnChg>
        <pc:cxnChg chg="add mod">
          <ac:chgData name="William Grey" userId="37b73424-c081-4fc2-b1af-363f4f3fd4f3" providerId="ADAL" clId="{8C8C5FD4-EFA3-4B84-8E81-2E38705F2EB7}" dt="2022-09-29T12:20:09.157" v="1790" actId="1076"/>
          <ac:cxnSpMkLst>
            <pc:docMk/>
            <pc:sldMk cId="4165312282" sldId="337"/>
            <ac:cxnSpMk id="44" creationId="{D121227F-7547-4D97-9CE8-ACCF52AEB4D3}"/>
          </ac:cxnSpMkLst>
        </pc:cxnChg>
        <pc:cxnChg chg="add mod">
          <ac:chgData name="William Grey" userId="37b73424-c081-4fc2-b1af-363f4f3fd4f3" providerId="ADAL" clId="{8C8C5FD4-EFA3-4B84-8E81-2E38705F2EB7}" dt="2022-09-29T12:20:09.157" v="1790" actId="1076"/>
          <ac:cxnSpMkLst>
            <pc:docMk/>
            <pc:sldMk cId="4165312282" sldId="337"/>
            <ac:cxnSpMk id="45" creationId="{69B89CFA-E966-4F4A-9D8B-696AB6051C93}"/>
          </ac:cxnSpMkLst>
        </pc:cxnChg>
        <pc:cxnChg chg="add mod">
          <ac:chgData name="William Grey" userId="37b73424-c081-4fc2-b1af-363f4f3fd4f3" providerId="ADAL" clId="{8C8C5FD4-EFA3-4B84-8E81-2E38705F2EB7}" dt="2022-09-29T12:20:09.157" v="1790" actId="1076"/>
          <ac:cxnSpMkLst>
            <pc:docMk/>
            <pc:sldMk cId="4165312282" sldId="337"/>
            <ac:cxnSpMk id="47" creationId="{0E86041F-3507-4337-AF6D-CF7AF327F652}"/>
          </ac:cxnSpMkLst>
        </pc:cxnChg>
      </pc:sldChg>
      <pc:sldChg chg="modSp mod">
        <pc:chgData name="William Grey" userId="37b73424-c081-4fc2-b1af-363f4f3fd4f3" providerId="ADAL" clId="{8C8C5FD4-EFA3-4B84-8E81-2E38705F2EB7}" dt="2022-09-29T09:47:36.343" v="166" actId="1076"/>
        <pc:sldMkLst>
          <pc:docMk/>
          <pc:sldMk cId="2892107484" sldId="338"/>
        </pc:sldMkLst>
        <pc:spChg chg="mod">
          <ac:chgData name="William Grey" userId="37b73424-c081-4fc2-b1af-363f4f3fd4f3" providerId="ADAL" clId="{8C8C5FD4-EFA3-4B84-8E81-2E38705F2EB7}" dt="2022-09-17T18:22:30.155" v="3" actId="27636"/>
          <ac:spMkLst>
            <pc:docMk/>
            <pc:sldMk cId="2892107484" sldId="338"/>
            <ac:spMk id="2" creationId="{BB30638D-B56A-4EE1-B61C-05A4F14891A9}"/>
          </ac:spMkLst>
        </pc:spChg>
        <pc:spChg chg="mod">
          <ac:chgData name="William Grey" userId="37b73424-c081-4fc2-b1af-363f4f3fd4f3" providerId="ADAL" clId="{8C8C5FD4-EFA3-4B84-8E81-2E38705F2EB7}" dt="2022-09-29T09:47:36.343" v="166" actId="1076"/>
          <ac:spMkLst>
            <pc:docMk/>
            <pc:sldMk cId="2892107484" sldId="338"/>
            <ac:spMk id="4" creationId="{6FD608FC-618A-46B6-B85F-CD5D5AF8E1E6}"/>
          </ac:spMkLst>
        </pc:spChg>
        <pc:spChg chg="mod">
          <ac:chgData name="William Grey" userId="37b73424-c081-4fc2-b1af-363f4f3fd4f3" providerId="ADAL" clId="{8C8C5FD4-EFA3-4B84-8E81-2E38705F2EB7}" dt="2022-09-29T09:47:36.343" v="166" actId="1076"/>
          <ac:spMkLst>
            <pc:docMk/>
            <pc:sldMk cId="2892107484" sldId="338"/>
            <ac:spMk id="5" creationId="{3FDDCA38-EC49-4E6B-BE0A-82670598A754}"/>
          </ac:spMkLst>
        </pc:spChg>
        <pc:spChg chg="mod">
          <ac:chgData name="William Grey" userId="37b73424-c081-4fc2-b1af-363f4f3fd4f3" providerId="ADAL" clId="{8C8C5FD4-EFA3-4B84-8E81-2E38705F2EB7}" dt="2022-09-29T09:47:36.343" v="166" actId="1076"/>
          <ac:spMkLst>
            <pc:docMk/>
            <pc:sldMk cId="2892107484" sldId="338"/>
            <ac:spMk id="7" creationId="{1D865646-4442-46D7-B177-79B6FFA927FB}"/>
          </ac:spMkLst>
        </pc:spChg>
        <pc:spChg chg="mod">
          <ac:chgData name="William Grey" userId="37b73424-c081-4fc2-b1af-363f4f3fd4f3" providerId="ADAL" clId="{8C8C5FD4-EFA3-4B84-8E81-2E38705F2EB7}" dt="2022-09-29T09:47:36.343" v="166" actId="1076"/>
          <ac:spMkLst>
            <pc:docMk/>
            <pc:sldMk cId="2892107484" sldId="338"/>
            <ac:spMk id="9" creationId="{E85C5AFA-2E16-4790-B0CB-11B4905F2017}"/>
          </ac:spMkLst>
        </pc:spChg>
        <pc:spChg chg="mod">
          <ac:chgData name="William Grey" userId="37b73424-c081-4fc2-b1af-363f4f3fd4f3" providerId="ADAL" clId="{8C8C5FD4-EFA3-4B84-8E81-2E38705F2EB7}" dt="2022-09-29T09:47:36.343" v="166" actId="1076"/>
          <ac:spMkLst>
            <pc:docMk/>
            <pc:sldMk cId="2892107484" sldId="338"/>
            <ac:spMk id="10" creationId="{A6FA70FE-EE31-4CD3-870F-BAB39F122983}"/>
          </ac:spMkLst>
        </pc:spChg>
        <pc:spChg chg="mod">
          <ac:chgData name="William Grey" userId="37b73424-c081-4fc2-b1af-363f4f3fd4f3" providerId="ADAL" clId="{8C8C5FD4-EFA3-4B84-8E81-2E38705F2EB7}" dt="2022-09-29T09:47:36.343" v="166" actId="1076"/>
          <ac:spMkLst>
            <pc:docMk/>
            <pc:sldMk cId="2892107484" sldId="338"/>
            <ac:spMk id="11" creationId="{2598F25D-663D-4CB4-85E6-8A1350D185E2}"/>
          </ac:spMkLst>
        </pc:spChg>
        <pc:spChg chg="mod">
          <ac:chgData name="William Grey" userId="37b73424-c081-4fc2-b1af-363f4f3fd4f3" providerId="ADAL" clId="{8C8C5FD4-EFA3-4B84-8E81-2E38705F2EB7}" dt="2022-09-29T09:47:36.343" v="166" actId="1076"/>
          <ac:spMkLst>
            <pc:docMk/>
            <pc:sldMk cId="2892107484" sldId="338"/>
            <ac:spMk id="17" creationId="{8A459253-386B-43B9-85E2-B24E311C78A3}"/>
          </ac:spMkLst>
        </pc:spChg>
        <pc:spChg chg="mod">
          <ac:chgData name="William Grey" userId="37b73424-c081-4fc2-b1af-363f4f3fd4f3" providerId="ADAL" clId="{8C8C5FD4-EFA3-4B84-8E81-2E38705F2EB7}" dt="2022-09-29T09:47:36.343" v="166" actId="1076"/>
          <ac:spMkLst>
            <pc:docMk/>
            <pc:sldMk cId="2892107484" sldId="338"/>
            <ac:spMk id="18" creationId="{092DAD85-9CE4-4FC5-BA4E-6FD2E58F73AF}"/>
          </ac:spMkLst>
        </pc:spChg>
        <pc:spChg chg="mod">
          <ac:chgData name="William Grey" userId="37b73424-c081-4fc2-b1af-363f4f3fd4f3" providerId="ADAL" clId="{8C8C5FD4-EFA3-4B84-8E81-2E38705F2EB7}" dt="2022-09-29T09:47:36.343" v="166" actId="1076"/>
          <ac:spMkLst>
            <pc:docMk/>
            <pc:sldMk cId="2892107484" sldId="338"/>
            <ac:spMk id="20" creationId="{BB998810-DE04-4C3C-987F-E885A304FD9F}"/>
          </ac:spMkLst>
        </pc:spChg>
        <pc:spChg chg="mod">
          <ac:chgData name="William Grey" userId="37b73424-c081-4fc2-b1af-363f4f3fd4f3" providerId="ADAL" clId="{8C8C5FD4-EFA3-4B84-8E81-2E38705F2EB7}" dt="2022-09-29T09:47:36.343" v="166" actId="1076"/>
          <ac:spMkLst>
            <pc:docMk/>
            <pc:sldMk cId="2892107484" sldId="338"/>
            <ac:spMk id="21" creationId="{8F636979-EC38-493D-9CD7-478373495D59}"/>
          </ac:spMkLst>
        </pc:spChg>
        <pc:spChg chg="mod">
          <ac:chgData name="William Grey" userId="37b73424-c081-4fc2-b1af-363f4f3fd4f3" providerId="ADAL" clId="{8C8C5FD4-EFA3-4B84-8E81-2E38705F2EB7}" dt="2022-09-29T09:47:36.343" v="166" actId="1076"/>
          <ac:spMkLst>
            <pc:docMk/>
            <pc:sldMk cId="2892107484" sldId="338"/>
            <ac:spMk id="25" creationId="{36B00841-F2E5-4B00-A8C9-2C94D265CE73}"/>
          </ac:spMkLst>
        </pc:spChg>
        <pc:spChg chg="mod">
          <ac:chgData name="William Grey" userId="37b73424-c081-4fc2-b1af-363f4f3fd4f3" providerId="ADAL" clId="{8C8C5FD4-EFA3-4B84-8E81-2E38705F2EB7}" dt="2022-09-29T09:47:36.343" v="166" actId="1076"/>
          <ac:spMkLst>
            <pc:docMk/>
            <pc:sldMk cId="2892107484" sldId="338"/>
            <ac:spMk id="26" creationId="{E476F328-5855-4F80-BC02-934DAB701556}"/>
          </ac:spMkLst>
        </pc:spChg>
        <pc:spChg chg="mod">
          <ac:chgData name="William Grey" userId="37b73424-c081-4fc2-b1af-363f4f3fd4f3" providerId="ADAL" clId="{8C8C5FD4-EFA3-4B84-8E81-2E38705F2EB7}" dt="2022-09-29T09:47:36.343" v="166" actId="1076"/>
          <ac:spMkLst>
            <pc:docMk/>
            <pc:sldMk cId="2892107484" sldId="338"/>
            <ac:spMk id="30" creationId="{69BB02B3-FD17-46E3-8041-126C6BB0E9BD}"/>
          </ac:spMkLst>
        </pc:spChg>
        <pc:spChg chg="mod">
          <ac:chgData name="William Grey" userId="37b73424-c081-4fc2-b1af-363f4f3fd4f3" providerId="ADAL" clId="{8C8C5FD4-EFA3-4B84-8E81-2E38705F2EB7}" dt="2022-09-29T09:47:36.343" v="166" actId="1076"/>
          <ac:spMkLst>
            <pc:docMk/>
            <pc:sldMk cId="2892107484" sldId="338"/>
            <ac:spMk id="32" creationId="{2084D34D-7AA9-4C51-99AA-A55CFA872D00}"/>
          </ac:spMkLst>
        </pc:spChg>
        <pc:spChg chg="mod">
          <ac:chgData name="William Grey" userId="37b73424-c081-4fc2-b1af-363f4f3fd4f3" providerId="ADAL" clId="{8C8C5FD4-EFA3-4B84-8E81-2E38705F2EB7}" dt="2022-09-29T09:47:36.343" v="166" actId="1076"/>
          <ac:spMkLst>
            <pc:docMk/>
            <pc:sldMk cId="2892107484" sldId="338"/>
            <ac:spMk id="35" creationId="{0E7D2A0D-6F83-4B2C-96F2-268E9AD8C2AD}"/>
          </ac:spMkLst>
        </pc:spChg>
        <pc:spChg chg="mod">
          <ac:chgData name="William Grey" userId="37b73424-c081-4fc2-b1af-363f4f3fd4f3" providerId="ADAL" clId="{8C8C5FD4-EFA3-4B84-8E81-2E38705F2EB7}" dt="2022-09-29T09:47:36.343" v="166" actId="1076"/>
          <ac:spMkLst>
            <pc:docMk/>
            <pc:sldMk cId="2892107484" sldId="338"/>
            <ac:spMk id="37" creationId="{497F90B9-7AF4-4A4C-BA80-087EF59733E2}"/>
          </ac:spMkLst>
        </pc:spChg>
        <pc:spChg chg="mod">
          <ac:chgData name="William Grey" userId="37b73424-c081-4fc2-b1af-363f4f3fd4f3" providerId="ADAL" clId="{8C8C5FD4-EFA3-4B84-8E81-2E38705F2EB7}" dt="2022-09-29T09:47:36.343" v="166" actId="1076"/>
          <ac:spMkLst>
            <pc:docMk/>
            <pc:sldMk cId="2892107484" sldId="338"/>
            <ac:spMk id="38" creationId="{48C41BEE-AC12-4B5C-86C6-9B5DFE1691D8}"/>
          </ac:spMkLst>
        </pc:spChg>
        <pc:spChg chg="mod">
          <ac:chgData name="William Grey" userId="37b73424-c081-4fc2-b1af-363f4f3fd4f3" providerId="ADAL" clId="{8C8C5FD4-EFA3-4B84-8E81-2E38705F2EB7}" dt="2022-09-29T09:47:36.343" v="166" actId="1076"/>
          <ac:spMkLst>
            <pc:docMk/>
            <pc:sldMk cId="2892107484" sldId="338"/>
            <ac:spMk id="39" creationId="{017F6063-039A-45AB-B3D5-61E29611EE08}"/>
          </ac:spMkLst>
        </pc:spChg>
        <pc:spChg chg="mod">
          <ac:chgData name="William Grey" userId="37b73424-c081-4fc2-b1af-363f4f3fd4f3" providerId="ADAL" clId="{8C8C5FD4-EFA3-4B84-8E81-2E38705F2EB7}" dt="2022-09-29T09:47:36.343" v="166" actId="1076"/>
          <ac:spMkLst>
            <pc:docMk/>
            <pc:sldMk cId="2892107484" sldId="338"/>
            <ac:spMk id="40" creationId="{B44C7117-3B86-4B11-BA40-19024449046D}"/>
          </ac:spMkLst>
        </pc:spChg>
        <pc:spChg chg="mod">
          <ac:chgData name="William Grey" userId="37b73424-c081-4fc2-b1af-363f4f3fd4f3" providerId="ADAL" clId="{8C8C5FD4-EFA3-4B84-8E81-2E38705F2EB7}" dt="2022-09-29T09:47:36.343" v="166" actId="1076"/>
          <ac:spMkLst>
            <pc:docMk/>
            <pc:sldMk cId="2892107484" sldId="338"/>
            <ac:spMk id="41" creationId="{B036A527-BD7C-4801-9382-CB69C657D94E}"/>
          </ac:spMkLst>
        </pc:spChg>
        <pc:cxnChg chg="mod">
          <ac:chgData name="William Grey" userId="37b73424-c081-4fc2-b1af-363f4f3fd4f3" providerId="ADAL" clId="{8C8C5FD4-EFA3-4B84-8E81-2E38705F2EB7}" dt="2022-09-29T09:47:36.343" v="166" actId="1076"/>
          <ac:cxnSpMkLst>
            <pc:docMk/>
            <pc:sldMk cId="2892107484" sldId="338"/>
            <ac:cxnSpMk id="12" creationId="{C1C9E4C7-0EFC-4825-A6C4-395CB95938CA}"/>
          </ac:cxnSpMkLst>
        </pc:cxnChg>
        <pc:cxnChg chg="mod">
          <ac:chgData name="William Grey" userId="37b73424-c081-4fc2-b1af-363f4f3fd4f3" providerId="ADAL" clId="{8C8C5FD4-EFA3-4B84-8E81-2E38705F2EB7}" dt="2022-09-29T09:47:36.343" v="166" actId="1076"/>
          <ac:cxnSpMkLst>
            <pc:docMk/>
            <pc:sldMk cId="2892107484" sldId="338"/>
            <ac:cxnSpMk id="13" creationId="{1A3D3DA8-41AA-4785-99C6-EF039F319AF5}"/>
          </ac:cxnSpMkLst>
        </pc:cxnChg>
        <pc:cxnChg chg="mod">
          <ac:chgData name="William Grey" userId="37b73424-c081-4fc2-b1af-363f4f3fd4f3" providerId="ADAL" clId="{8C8C5FD4-EFA3-4B84-8E81-2E38705F2EB7}" dt="2022-09-29T09:47:36.343" v="166" actId="1076"/>
          <ac:cxnSpMkLst>
            <pc:docMk/>
            <pc:sldMk cId="2892107484" sldId="338"/>
            <ac:cxnSpMk id="14" creationId="{2CBE8471-9021-4E67-8B19-7EF6394721CA}"/>
          </ac:cxnSpMkLst>
        </pc:cxnChg>
        <pc:cxnChg chg="mod">
          <ac:chgData name="William Grey" userId="37b73424-c081-4fc2-b1af-363f4f3fd4f3" providerId="ADAL" clId="{8C8C5FD4-EFA3-4B84-8E81-2E38705F2EB7}" dt="2022-09-29T09:47:36.343" v="166" actId="1076"/>
          <ac:cxnSpMkLst>
            <pc:docMk/>
            <pc:sldMk cId="2892107484" sldId="338"/>
            <ac:cxnSpMk id="15" creationId="{CA6AE8B8-4C66-45BF-9A9E-07A18E07B86A}"/>
          </ac:cxnSpMkLst>
        </pc:cxnChg>
        <pc:cxnChg chg="mod">
          <ac:chgData name="William Grey" userId="37b73424-c081-4fc2-b1af-363f4f3fd4f3" providerId="ADAL" clId="{8C8C5FD4-EFA3-4B84-8E81-2E38705F2EB7}" dt="2022-09-29T09:47:36.343" v="166" actId="1076"/>
          <ac:cxnSpMkLst>
            <pc:docMk/>
            <pc:sldMk cId="2892107484" sldId="338"/>
            <ac:cxnSpMk id="16" creationId="{C162EFF9-2598-4F8A-AC9F-4757558F324E}"/>
          </ac:cxnSpMkLst>
        </pc:cxnChg>
        <pc:cxnChg chg="mod">
          <ac:chgData name="William Grey" userId="37b73424-c081-4fc2-b1af-363f4f3fd4f3" providerId="ADAL" clId="{8C8C5FD4-EFA3-4B84-8E81-2E38705F2EB7}" dt="2022-09-29T09:47:36.343" v="166" actId="1076"/>
          <ac:cxnSpMkLst>
            <pc:docMk/>
            <pc:sldMk cId="2892107484" sldId="338"/>
            <ac:cxnSpMk id="19" creationId="{EC1A6B01-3467-47F2-B155-077032BCCD2C}"/>
          </ac:cxnSpMkLst>
        </pc:cxnChg>
        <pc:cxnChg chg="mod">
          <ac:chgData name="William Grey" userId="37b73424-c081-4fc2-b1af-363f4f3fd4f3" providerId="ADAL" clId="{8C8C5FD4-EFA3-4B84-8E81-2E38705F2EB7}" dt="2022-09-29T09:47:36.343" v="166" actId="1076"/>
          <ac:cxnSpMkLst>
            <pc:docMk/>
            <pc:sldMk cId="2892107484" sldId="338"/>
            <ac:cxnSpMk id="22" creationId="{50A39D1E-BF65-44AF-A364-ADCAE8A42720}"/>
          </ac:cxnSpMkLst>
        </pc:cxnChg>
        <pc:cxnChg chg="mod">
          <ac:chgData name="William Grey" userId="37b73424-c081-4fc2-b1af-363f4f3fd4f3" providerId="ADAL" clId="{8C8C5FD4-EFA3-4B84-8E81-2E38705F2EB7}" dt="2022-09-29T09:47:36.343" v="166" actId="1076"/>
          <ac:cxnSpMkLst>
            <pc:docMk/>
            <pc:sldMk cId="2892107484" sldId="338"/>
            <ac:cxnSpMk id="23" creationId="{D0688588-F78E-4CCE-A165-149B06A9FFAC}"/>
          </ac:cxnSpMkLst>
        </pc:cxnChg>
        <pc:cxnChg chg="mod">
          <ac:chgData name="William Grey" userId="37b73424-c081-4fc2-b1af-363f4f3fd4f3" providerId="ADAL" clId="{8C8C5FD4-EFA3-4B84-8E81-2E38705F2EB7}" dt="2022-09-29T09:47:36.343" v="166" actId="1076"/>
          <ac:cxnSpMkLst>
            <pc:docMk/>
            <pc:sldMk cId="2892107484" sldId="338"/>
            <ac:cxnSpMk id="24" creationId="{A76E904B-DCAF-492C-A990-C9B2285E482A}"/>
          </ac:cxnSpMkLst>
        </pc:cxnChg>
        <pc:cxnChg chg="mod">
          <ac:chgData name="William Grey" userId="37b73424-c081-4fc2-b1af-363f4f3fd4f3" providerId="ADAL" clId="{8C8C5FD4-EFA3-4B84-8E81-2E38705F2EB7}" dt="2022-09-29T09:47:36.343" v="166" actId="1076"/>
          <ac:cxnSpMkLst>
            <pc:docMk/>
            <pc:sldMk cId="2892107484" sldId="338"/>
            <ac:cxnSpMk id="27" creationId="{91708767-2351-44FA-9DEC-E7076ECCBBD5}"/>
          </ac:cxnSpMkLst>
        </pc:cxnChg>
        <pc:cxnChg chg="mod">
          <ac:chgData name="William Grey" userId="37b73424-c081-4fc2-b1af-363f4f3fd4f3" providerId="ADAL" clId="{8C8C5FD4-EFA3-4B84-8E81-2E38705F2EB7}" dt="2022-09-29T09:47:36.343" v="166" actId="1076"/>
          <ac:cxnSpMkLst>
            <pc:docMk/>
            <pc:sldMk cId="2892107484" sldId="338"/>
            <ac:cxnSpMk id="31" creationId="{614A6E11-DC51-42D8-B107-D584D9101559}"/>
          </ac:cxnSpMkLst>
        </pc:cxnChg>
        <pc:cxnChg chg="mod">
          <ac:chgData name="William Grey" userId="37b73424-c081-4fc2-b1af-363f4f3fd4f3" providerId="ADAL" clId="{8C8C5FD4-EFA3-4B84-8E81-2E38705F2EB7}" dt="2022-09-29T09:47:36.343" v="166" actId="1076"/>
          <ac:cxnSpMkLst>
            <pc:docMk/>
            <pc:sldMk cId="2892107484" sldId="338"/>
            <ac:cxnSpMk id="33" creationId="{4C129B08-0BE4-4D20-9244-E44C9F4A25D0}"/>
          </ac:cxnSpMkLst>
        </pc:cxnChg>
        <pc:cxnChg chg="mod">
          <ac:chgData name="William Grey" userId="37b73424-c081-4fc2-b1af-363f4f3fd4f3" providerId="ADAL" clId="{8C8C5FD4-EFA3-4B84-8E81-2E38705F2EB7}" dt="2022-09-29T09:47:36.343" v="166" actId="1076"/>
          <ac:cxnSpMkLst>
            <pc:docMk/>
            <pc:sldMk cId="2892107484" sldId="338"/>
            <ac:cxnSpMk id="36" creationId="{DCAD4250-BF08-4B6E-BE90-4D5FE5123C01}"/>
          </ac:cxnSpMkLst>
        </pc:cxnChg>
      </pc:sldChg>
      <pc:sldChg chg="addSp modSp mod modAnim">
        <pc:chgData name="William Grey" userId="37b73424-c081-4fc2-b1af-363f4f3fd4f3" providerId="ADAL" clId="{8C8C5FD4-EFA3-4B84-8E81-2E38705F2EB7}" dt="2022-09-29T09:49:23.088" v="201"/>
        <pc:sldMkLst>
          <pc:docMk/>
          <pc:sldMk cId="597577912" sldId="339"/>
        </pc:sldMkLst>
        <pc:spChg chg="mod">
          <ac:chgData name="William Grey" userId="37b73424-c081-4fc2-b1af-363f4f3fd4f3" providerId="ADAL" clId="{8C8C5FD4-EFA3-4B84-8E81-2E38705F2EB7}" dt="2022-09-29T09:48:07.603" v="186" actId="20577"/>
          <ac:spMkLst>
            <pc:docMk/>
            <pc:sldMk cId="597577912" sldId="339"/>
            <ac:spMk id="2" creationId="{BB30638D-B56A-4EE1-B61C-05A4F14891A9}"/>
          </ac:spMkLst>
        </pc:spChg>
        <pc:spChg chg="add mod">
          <ac:chgData name="William Grey" userId="37b73424-c081-4fc2-b1af-363f4f3fd4f3" providerId="ADAL" clId="{8C8C5FD4-EFA3-4B84-8E81-2E38705F2EB7}" dt="2022-09-29T09:48:50.012" v="198" actId="1076"/>
          <ac:spMkLst>
            <pc:docMk/>
            <pc:sldMk cId="597577912" sldId="339"/>
            <ac:spMk id="3" creationId="{CBB96E27-0CF4-4B69-9510-FAC1357A8375}"/>
          </ac:spMkLst>
        </pc:spChg>
        <pc:spChg chg="mod">
          <ac:chgData name="William Grey" userId="37b73424-c081-4fc2-b1af-363f4f3fd4f3" providerId="ADAL" clId="{8C8C5FD4-EFA3-4B84-8E81-2E38705F2EB7}" dt="2022-09-29T09:47:48.576" v="167" actId="1076"/>
          <ac:spMkLst>
            <pc:docMk/>
            <pc:sldMk cId="597577912" sldId="339"/>
            <ac:spMk id="4" creationId="{6FD608FC-618A-46B6-B85F-CD5D5AF8E1E6}"/>
          </ac:spMkLst>
        </pc:spChg>
        <pc:spChg chg="mod">
          <ac:chgData name="William Grey" userId="37b73424-c081-4fc2-b1af-363f4f3fd4f3" providerId="ADAL" clId="{8C8C5FD4-EFA3-4B84-8E81-2E38705F2EB7}" dt="2022-09-29T09:47:48.576" v="167" actId="1076"/>
          <ac:spMkLst>
            <pc:docMk/>
            <pc:sldMk cId="597577912" sldId="339"/>
            <ac:spMk id="5" creationId="{3FDDCA38-EC49-4E6B-BE0A-82670598A754}"/>
          </ac:spMkLst>
        </pc:spChg>
        <pc:spChg chg="mod">
          <ac:chgData name="William Grey" userId="37b73424-c081-4fc2-b1af-363f4f3fd4f3" providerId="ADAL" clId="{8C8C5FD4-EFA3-4B84-8E81-2E38705F2EB7}" dt="2022-09-29T09:47:48.576" v="167" actId="1076"/>
          <ac:spMkLst>
            <pc:docMk/>
            <pc:sldMk cId="597577912" sldId="339"/>
            <ac:spMk id="7" creationId="{1D865646-4442-46D7-B177-79B6FFA927FB}"/>
          </ac:spMkLst>
        </pc:spChg>
        <pc:spChg chg="mod">
          <ac:chgData name="William Grey" userId="37b73424-c081-4fc2-b1af-363f4f3fd4f3" providerId="ADAL" clId="{8C8C5FD4-EFA3-4B84-8E81-2E38705F2EB7}" dt="2022-09-29T09:47:48.576" v="167" actId="1076"/>
          <ac:spMkLst>
            <pc:docMk/>
            <pc:sldMk cId="597577912" sldId="339"/>
            <ac:spMk id="9" creationId="{E85C5AFA-2E16-4790-B0CB-11B4905F2017}"/>
          </ac:spMkLst>
        </pc:spChg>
        <pc:spChg chg="mod">
          <ac:chgData name="William Grey" userId="37b73424-c081-4fc2-b1af-363f4f3fd4f3" providerId="ADAL" clId="{8C8C5FD4-EFA3-4B84-8E81-2E38705F2EB7}" dt="2022-09-29T09:47:48.576" v="167" actId="1076"/>
          <ac:spMkLst>
            <pc:docMk/>
            <pc:sldMk cId="597577912" sldId="339"/>
            <ac:spMk id="10" creationId="{A6FA70FE-EE31-4CD3-870F-BAB39F122983}"/>
          </ac:spMkLst>
        </pc:spChg>
        <pc:spChg chg="mod">
          <ac:chgData name="William Grey" userId="37b73424-c081-4fc2-b1af-363f4f3fd4f3" providerId="ADAL" clId="{8C8C5FD4-EFA3-4B84-8E81-2E38705F2EB7}" dt="2022-09-29T09:47:48.576" v="167" actId="1076"/>
          <ac:spMkLst>
            <pc:docMk/>
            <pc:sldMk cId="597577912" sldId="339"/>
            <ac:spMk id="11" creationId="{2598F25D-663D-4CB4-85E6-8A1350D185E2}"/>
          </ac:spMkLst>
        </pc:spChg>
        <pc:spChg chg="mod">
          <ac:chgData name="William Grey" userId="37b73424-c081-4fc2-b1af-363f4f3fd4f3" providerId="ADAL" clId="{8C8C5FD4-EFA3-4B84-8E81-2E38705F2EB7}" dt="2022-09-29T09:47:48.576" v="167" actId="1076"/>
          <ac:spMkLst>
            <pc:docMk/>
            <pc:sldMk cId="597577912" sldId="339"/>
            <ac:spMk id="17" creationId="{8A459253-386B-43B9-85E2-B24E311C78A3}"/>
          </ac:spMkLst>
        </pc:spChg>
        <pc:spChg chg="mod">
          <ac:chgData name="William Grey" userId="37b73424-c081-4fc2-b1af-363f4f3fd4f3" providerId="ADAL" clId="{8C8C5FD4-EFA3-4B84-8E81-2E38705F2EB7}" dt="2022-09-29T09:47:48.576" v="167" actId="1076"/>
          <ac:spMkLst>
            <pc:docMk/>
            <pc:sldMk cId="597577912" sldId="339"/>
            <ac:spMk id="18" creationId="{092DAD85-9CE4-4FC5-BA4E-6FD2E58F73AF}"/>
          </ac:spMkLst>
        </pc:spChg>
        <pc:spChg chg="mod">
          <ac:chgData name="William Grey" userId="37b73424-c081-4fc2-b1af-363f4f3fd4f3" providerId="ADAL" clId="{8C8C5FD4-EFA3-4B84-8E81-2E38705F2EB7}" dt="2022-09-29T09:47:48.576" v="167" actId="1076"/>
          <ac:spMkLst>
            <pc:docMk/>
            <pc:sldMk cId="597577912" sldId="339"/>
            <ac:spMk id="20" creationId="{BB998810-DE04-4C3C-987F-E885A304FD9F}"/>
          </ac:spMkLst>
        </pc:spChg>
        <pc:spChg chg="mod">
          <ac:chgData name="William Grey" userId="37b73424-c081-4fc2-b1af-363f4f3fd4f3" providerId="ADAL" clId="{8C8C5FD4-EFA3-4B84-8E81-2E38705F2EB7}" dt="2022-09-29T09:47:48.576" v="167" actId="1076"/>
          <ac:spMkLst>
            <pc:docMk/>
            <pc:sldMk cId="597577912" sldId="339"/>
            <ac:spMk id="21" creationId="{8F636979-EC38-493D-9CD7-478373495D59}"/>
          </ac:spMkLst>
        </pc:spChg>
        <pc:spChg chg="mod">
          <ac:chgData name="William Grey" userId="37b73424-c081-4fc2-b1af-363f4f3fd4f3" providerId="ADAL" clId="{8C8C5FD4-EFA3-4B84-8E81-2E38705F2EB7}" dt="2022-09-29T09:47:48.576" v="167" actId="1076"/>
          <ac:spMkLst>
            <pc:docMk/>
            <pc:sldMk cId="597577912" sldId="339"/>
            <ac:spMk id="26" creationId="{E476F328-5855-4F80-BC02-934DAB701556}"/>
          </ac:spMkLst>
        </pc:spChg>
        <pc:spChg chg="mod">
          <ac:chgData name="William Grey" userId="37b73424-c081-4fc2-b1af-363f4f3fd4f3" providerId="ADAL" clId="{8C8C5FD4-EFA3-4B84-8E81-2E38705F2EB7}" dt="2022-09-29T09:47:48.576" v="167" actId="1076"/>
          <ac:spMkLst>
            <pc:docMk/>
            <pc:sldMk cId="597577912" sldId="339"/>
            <ac:spMk id="30" creationId="{69BB02B3-FD17-46E3-8041-126C6BB0E9BD}"/>
          </ac:spMkLst>
        </pc:spChg>
        <pc:spChg chg="mod">
          <ac:chgData name="William Grey" userId="37b73424-c081-4fc2-b1af-363f4f3fd4f3" providerId="ADAL" clId="{8C8C5FD4-EFA3-4B84-8E81-2E38705F2EB7}" dt="2022-09-29T09:47:48.576" v="167" actId="1076"/>
          <ac:spMkLst>
            <pc:docMk/>
            <pc:sldMk cId="597577912" sldId="339"/>
            <ac:spMk id="32" creationId="{2084D34D-7AA9-4C51-99AA-A55CFA872D00}"/>
          </ac:spMkLst>
        </pc:spChg>
        <pc:spChg chg="mod">
          <ac:chgData name="William Grey" userId="37b73424-c081-4fc2-b1af-363f4f3fd4f3" providerId="ADAL" clId="{8C8C5FD4-EFA3-4B84-8E81-2E38705F2EB7}" dt="2022-09-29T09:47:48.576" v="167" actId="1076"/>
          <ac:spMkLst>
            <pc:docMk/>
            <pc:sldMk cId="597577912" sldId="339"/>
            <ac:spMk id="35" creationId="{0E7D2A0D-6F83-4B2C-96F2-268E9AD8C2AD}"/>
          </ac:spMkLst>
        </pc:spChg>
        <pc:spChg chg="add mod">
          <ac:chgData name="William Grey" userId="37b73424-c081-4fc2-b1af-363f4f3fd4f3" providerId="ADAL" clId="{8C8C5FD4-EFA3-4B84-8E81-2E38705F2EB7}" dt="2022-09-29T09:48:57.986" v="200" actId="1076"/>
          <ac:spMkLst>
            <pc:docMk/>
            <pc:sldMk cId="597577912" sldId="339"/>
            <ac:spMk id="37" creationId="{641AC655-604C-4F37-A5E3-444C3CC78A92}"/>
          </ac:spMkLst>
        </pc:spChg>
        <pc:cxnChg chg="mod">
          <ac:chgData name="William Grey" userId="37b73424-c081-4fc2-b1af-363f4f3fd4f3" providerId="ADAL" clId="{8C8C5FD4-EFA3-4B84-8E81-2E38705F2EB7}" dt="2022-09-29T09:47:48.576" v="167" actId="1076"/>
          <ac:cxnSpMkLst>
            <pc:docMk/>
            <pc:sldMk cId="597577912" sldId="339"/>
            <ac:cxnSpMk id="12" creationId="{C1C9E4C7-0EFC-4825-A6C4-395CB95938CA}"/>
          </ac:cxnSpMkLst>
        </pc:cxnChg>
        <pc:cxnChg chg="mod">
          <ac:chgData name="William Grey" userId="37b73424-c081-4fc2-b1af-363f4f3fd4f3" providerId="ADAL" clId="{8C8C5FD4-EFA3-4B84-8E81-2E38705F2EB7}" dt="2022-09-29T09:47:48.576" v="167" actId="1076"/>
          <ac:cxnSpMkLst>
            <pc:docMk/>
            <pc:sldMk cId="597577912" sldId="339"/>
            <ac:cxnSpMk id="13" creationId="{1A3D3DA8-41AA-4785-99C6-EF039F319AF5}"/>
          </ac:cxnSpMkLst>
        </pc:cxnChg>
        <pc:cxnChg chg="mod">
          <ac:chgData name="William Grey" userId="37b73424-c081-4fc2-b1af-363f4f3fd4f3" providerId="ADAL" clId="{8C8C5FD4-EFA3-4B84-8E81-2E38705F2EB7}" dt="2022-09-29T09:47:48.576" v="167" actId="1076"/>
          <ac:cxnSpMkLst>
            <pc:docMk/>
            <pc:sldMk cId="597577912" sldId="339"/>
            <ac:cxnSpMk id="14" creationId="{2CBE8471-9021-4E67-8B19-7EF6394721CA}"/>
          </ac:cxnSpMkLst>
        </pc:cxnChg>
        <pc:cxnChg chg="mod">
          <ac:chgData name="William Grey" userId="37b73424-c081-4fc2-b1af-363f4f3fd4f3" providerId="ADAL" clId="{8C8C5FD4-EFA3-4B84-8E81-2E38705F2EB7}" dt="2022-09-29T09:47:48.576" v="167" actId="1076"/>
          <ac:cxnSpMkLst>
            <pc:docMk/>
            <pc:sldMk cId="597577912" sldId="339"/>
            <ac:cxnSpMk id="15" creationId="{CA6AE8B8-4C66-45BF-9A9E-07A18E07B86A}"/>
          </ac:cxnSpMkLst>
        </pc:cxnChg>
        <pc:cxnChg chg="mod">
          <ac:chgData name="William Grey" userId="37b73424-c081-4fc2-b1af-363f4f3fd4f3" providerId="ADAL" clId="{8C8C5FD4-EFA3-4B84-8E81-2E38705F2EB7}" dt="2022-09-29T09:47:48.576" v="167" actId="1076"/>
          <ac:cxnSpMkLst>
            <pc:docMk/>
            <pc:sldMk cId="597577912" sldId="339"/>
            <ac:cxnSpMk id="16" creationId="{C162EFF9-2598-4F8A-AC9F-4757558F324E}"/>
          </ac:cxnSpMkLst>
        </pc:cxnChg>
        <pc:cxnChg chg="mod">
          <ac:chgData name="William Grey" userId="37b73424-c081-4fc2-b1af-363f4f3fd4f3" providerId="ADAL" clId="{8C8C5FD4-EFA3-4B84-8E81-2E38705F2EB7}" dt="2022-09-29T09:47:48.576" v="167" actId="1076"/>
          <ac:cxnSpMkLst>
            <pc:docMk/>
            <pc:sldMk cId="597577912" sldId="339"/>
            <ac:cxnSpMk id="19" creationId="{EC1A6B01-3467-47F2-B155-077032BCCD2C}"/>
          </ac:cxnSpMkLst>
        </pc:cxnChg>
        <pc:cxnChg chg="mod">
          <ac:chgData name="William Grey" userId="37b73424-c081-4fc2-b1af-363f4f3fd4f3" providerId="ADAL" clId="{8C8C5FD4-EFA3-4B84-8E81-2E38705F2EB7}" dt="2022-09-29T09:47:48.576" v="167" actId="1076"/>
          <ac:cxnSpMkLst>
            <pc:docMk/>
            <pc:sldMk cId="597577912" sldId="339"/>
            <ac:cxnSpMk id="23" creationId="{D0688588-F78E-4CCE-A165-149B06A9FFAC}"/>
          </ac:cxnSpMkLst>
        </pc:cxnChg>
        <pc:cxnChg chg="mod">
          <ac:chgData name="William Grey" userId="37b73424-c081-4fc2-b1af-363f4f3fd4f3" providerId="ADAL" clId="{8C8C5FD4-EFA3-4B84-8E81-2E38705F2EB7}" dt="2022-09-29T09:47:48.576" v="167" actId="1076"/>
          <ac:cxnSpMkLst>
            <pc:docMk/>
            <pc:sldMk cId="597577912" sldId="339"/>
            <ac:cxnSpMk id="24" creationId="{A76E904B-DCAF-492C-A990-C9B2285E482A}"/>
          </ac:cxnSpMkLst>
        </pc:cxnChg>
        <pc:cxnChg chg="mod">
          <ac:chgData name="William Grey" userId="37b73424-c081-4fc2-b1af-363f4f3fd4f3" providerId="ADAL" clId="{8C8C5FD4-EFA3-4B84-8E81-2E38705F2EB7}" dt="2022-09-29T09:47:48.576" v="167" actId="1076"/>
          <ac:cxnSpMkLst>
            <pc:docMk/>
            <pc:sldMk cId="597577912" sldId="339"/>
            <ac:cxnSpMk id="27" creationId="{91708767-2351-44FA-9DEC-E7076ECCBBD5}"/>
          </ac:cxnSpMkLst>
        </pc:cxnChg>
        <pc:cxnChg chg="mod">
          <ac:chgData name="William Grey" userId="37b73424-c081-4fc2-b1af-363f4f3fd4f3" providerId="ADAL" clId="{8C8C5FD4-EFA3-4B84-8E81-2E38705F2EB7}" dt="2022-09-29T09:47:48.576" v="167" actId="1076"/>
          <ac:cxnSpMkLst>
            <pc:docMk/>
            <pc:sldMk cId="597577912" sldId="339"/>
            <ac:cxnSpMk id="31" creationId="{614A6E11-DC51-42D8-B107-D584D9101559}"/>
          </ac:cxnSpMkLst>
        </pc:cxnChg>
        <pc:cxnChg chg="mod">
          <ac:chgData name="William Grey" userId="37b73424-c081-4fc2-b1af-363f4f3fd4f3" providerId="ADAL" clId="{8C8C5FD4-EFA3-4B84-8E81-2E38705F2EB7}" dt="2022-09-29T09:47:48.576" v="167" actId="1076"/>
          <ac:cxnSpMkLst>
            <pc:docMk/>
            <pc:sldMk cId="597577912" sldId="339"/>
            <ac:cxnSpMk id="33" creationId="{4C129B08-0BE4-4D20-9244-E44C9F4A25D0}"/>
          </ac:cxnSpMkLst>
        </pc:cxnChg>
        <pc:cxnChg chg="add mod">
          <ac:chgData name="William Grey" userId="37b73424-c081-4fc2-b1af-363f4f3fd4f3" providerId="ADAL" clId="{8C8C5FD4-EFA3-4B84-8E81-2E38705F2EB7}" dt="2022-09-29T09:47:55.913" v="169" actId="1076"/>
          <ac:cxnSpMkLst>
            <pc:docMk/>
            <pc:sldMk cId="597577912" sldId="339"/>
            <ac:cxnSpMk id="34" creationId="{1F7B52A5-E9C2-418F-AAF2-6B830614D0A3}"/>
          </ac:cxnSpMkLst>
        </pc:cxnChg>
        <pc:cxnChg chg="mod">
          <ac:chgData name="William Grey" userId="37b73424-c081-4fc2-b1af-363f4f3fd4f3" providerId="ADAL" clId="{8C8C5FD4-EFA3-4B84-8E81-2E38705F2EB7}" dt="2022-09-29T09:47:48.576" v="167" actId="1076"/>
          <ac:cxnSpMkLst>
            <pc:docMk/>
            <pc:sldMk cId="597577912" sldId="339"/>
            <ac:cxnSpMk id="36" creationId="{DCAD4250-BF08-4B6E-BE90-4D5FE5123C01}"/>
          </ac:cxnSpMkLst>
        </pc:cxnChg>
        <pc:cxnChg chg="mod">
          <ac:chgData name="William Grey" userId="37b73424-c081-4fc2-b1af-363f4f3fd4f3" providerId="ADAL" clId="{8C8C5FD4-EFA3-4B84-8E81-2E38705F2EB7}" dt="2022-09-29T09:47:48.576" v="167" actId="1076"/>
          <ac:cxnSpMkLst>
            <pc:docMk/>
            <pc:sldMk cId="597577912" sldId="339"/>
            <ac:cxnSpMk id="42" creationId="{460963CB-9467-4534-8222-91C3CD7C6869}"/>
          </ac:cxnSpMkLst>
        </pc:cxnChg>
        <pc:cxnChg chg="mod">
          <ac:chgData name="William Grey" userId="37b73424-c081-4fc2-b1af-363f4f3fd4f3" providerId="ADAL" clId="{8C8C5FD4-EFA3-4B84-8E81-2E38705F2EB7}" dt="2022-09-29T09:47:48.576" v="167" actId="1076"/>
          <ac:cxnSpMkLst>
            <pc:docMk/>
            <pc:sldMk cId="597577912" sldId="339"/>
            <ac:cxnSpMk id="43" creationId="{726DC2BD-12F4-4E63-A39E-57D1445F0B7D}"/>
          </ac:cxnSpMkLst>
        </pc:cxnChg>
        <pc:cxnChg chg="mod">
          <ac:chgData name="William Grey" userId="37b73424-c081-4fc2-b1af-363f4f3fd4f3" providerId="ADAL" clId="{8C8C5FD4-EFA3-4B84-8E81-2E38705F2EB7}" dt="2022-09-29T09:47:48.576" v="167" actId="1076"/>
          <ac:cxnSpMkLst>
            <pc:docMk/>
            <pc:sldMk cId="597577912" sldId="339"/>
            <ac:cxnSpMk id="44" creationId="{C05C0CB2-AFF4-41E1-857D-D3117B64F5FC}"/>
          </ac:cxnSpMkLst>
        </pc:cxnChg>
      </pc:sldChg>
      <pc:sldChg chg="modSp mod">
        <pc:chgData name="William Grey" userId="37b73424-c081-4fc2-b1af-363f4f3fd4f3" providerId="ADAL" clId="{8C8C5FD4-EFA3-4B84-8E81-2E38705F2EB7}" dt="2022-09-17T18:22:30.213" v="13" actId="27636"/>
        <pc:sldMkLst>
          <pc:docMk/>
          <pc:sldMk cId="3513476672" sldId="340"/>
        </pc:sldMkLst>
        <pc:spChg chg="mod">
          <ac:chgData name="William Grey" userId="37b73424-c081-4fc2-b1af-363f4f3fd4f3" providerId="ADAL" clId="{8C8C5FD4-EFA3-4B84-8E81-2E38705F2EB7}" dt="2022-09-17T18:22:30.213" v="13" actId="27636"/>
          <ac:spMkLst>
            <pc:docMk/>
            <pc:sldMk cId="3513476672" sldId="340"/>
            <ac:spMk id="2" creationId="{52979110-DA50-403A-B26D-0B827759B649}"/>
          </ac:spMkLst>
        </pc:spChg>
        <pc:spChg chg="mod">
          <ac:chgData name="William Grey" userId="37b73424-c081-4fc2-b1af-363f4f3fd4f3" providerId="ADAL" clId="{8C8C5FD4-EFA3-4B84-8E81-2E38705F2EB7}" dt="2022-09-17T18:22:30.065" v="0"/>
          <ac:spMkLst>
            <pc:docMk/>
            <pc:sldMk cId="3513476672" sldId="340"/>
            <ac:spMk id="3" creationId="{2512AD8C-9C26-49CE-A15D-97C6D9185F5A}"/>
          </ac:spMkLst>
        </pc:spChg>
      </pc:sldChg>
      <pc:sldChg chg="modSp mod">
        <pc:chgData name="William Grey" userId="37b73424-c081-4fc2-b1af-363f4f3fd4f3" providerId="ADAL" clId="{8C8C5FD4-EFA3-4B84-8E81-2E38705F2EB7}" dt="2022-09-17T18:22:30.225" v="15" actId="27636"/>
        <pc:sldMkLst>
          <pc:docMk/>
          <pc:sldMk cId="3606199079" sldId="341"/>
        </pc:sldMkLst>
        <pc:spChg chg="mod">
          <ac:chgData name="William Grey" userId="37b73424-c081-4fc2-b1af-363f4f3fd4f3" providerId="ADAL" clId="{8C8C5FD4-EFA3-4B84-8E81-2E38705F2EB7}" dt="2022-09-17T18:22:30.225" v="15" actId="27636"/>
          <ac:spMkLst>
            <pc:docMk/>
            <pc:sldMk cId="3606199079" sldId="341"/>
            <ac:spMk id="2" creationId="{00000000-0000-0000-0000-000000000000}"/>
          </ac:spMkLst>
        </pc:spChg>
      </pc:sldChg>
      <pc:sldChg chg="modSp mod">
        <pc:chgData name="William Grey" userId="37b73424-c081-4fc2-b1af-363f4f3fd4f3" providerId="ADAL" clId="{8C8C5FD4-EFA3-4B84-8E81-2E38705F2EB7}" dt="2022-09-17T18:22:30.234" v="16" actId="27636"/>
        <pc:sldMkLst>
          <pc:docMk/>
          <pc:sldMk cId="1515665699" sldId="343"/>
        </pc:sldMkLst>
        <pc:spChg chg="mod">
          <ac:chgData name="William Grey" userId="37b73424-c081-4fc2-b1af-363f4f3fd4f3" providerId="ADAL" clId="{8C8C5FD4-EFA3-4B84-8E81-2E38705F2EB7}" dt="2022-09-17T18:22:30.234" v="16" actId="27636"/>
          <ac:spMkLst>
            <pc:docMk/>
            <pc:sldMk cId="1515665699" sldId="343"/>
            <ac:spMk id="2" creationId="{00000000-0000-0000-0000-000000000000}"/>
          </ac:spMkLst>
        </pc:spChg>
      </pc:sldChg>
      <pc:sldChg chg="modSp mod">
        <pc:chgData name="William Grey" userId="37b73424-c081-4fc2-b1af-363f4f3fd4f3" providerId="ADAL" clId="{8C8C5FD4-EFA3-4B84-8E81-2E38705F2EB7}" dt="2022-09-17T18:22:30.241" v="17" actId="27636"/>
        <pc:sldMkLst>
          <pc:docMk/>
          <pc:sldMk cId="660964767" sldId="344"/>
        </pc:sldMkLst>
        <pc:spChg chg="mod">
          <ac:chgData name="William Grey" userId="37b73424-c081-4fc2-b1af-363f4f3fd4f3" providerId="ADAL" clId="{8C8C5FD4-EFA3-4B84-8E81-2E38705F2EB7}" dt="2022-09-17T18:22:30.241" v="17" actId="27636"/>
          <ac:spMkLst>
            <pc:docMk/>
            <pc:sldMk cId="660964767" sldId="344"/>
            <ac:spMk id="2" creationId="{00000000-0000-0000-0000-000000000000}"/>
          </ac:spMkLst>
        </pc:spChg>
      </pc:sldChg>
      <pc:sldChg chg="modSp mod">
        <pc:chgData name="William Grey" userId="37b73424-c081-4fc2-b1af-363f4f3fd4f3" providerId="ADAL" clId="{8C8C5FD4-EFA3-4B84-8E81-2E38705F2EB7}" dt="2022-09-17T18:22:30.221" v="14" actId="27636"/>
        <pc:sldMkLst>
          <pc:docMk/>
          <pc:sldMk cId="4168761527" sldId="345"/>
        </pc:sldMkLst>
        <pc:spChg chg="mod">
          <ac:chgData name="William Grey" userId="37b73424-c081-4fc2-b1af-363f4f3fd4f3" providerId="ADAL" clId="{8C8C5FD4-EFA3-4B84-8E81-2E38705F2EB7}" dt="2022-09-17T18:22:30.221" v="14" actId="27636"/>
          <ac:spMkLst>
            <pc:docMk/>
            <pc:sldMk cId="4168761527" sldId="345"/>
            <ac:spMk id="2" creationId="{BB117C25-EAA0-4318-8F41-041DFD329980}"/>
          </ac:spMkLst>
        </pc:spChg>
      </pc:sldChg>
      <pc:sldChg chg="modSp mod">
        <pc:chgData name="William Grey" userId="37b73424-c081-4fc2-b1af-363f4f3fd4f3" providerId="ADAL" clId="{8C8C5FD4-EFA3-4B84-8E81-2E38705F2EB7}" dt="2022-09-29T12:32:20.966" v="2364" actId="20577"/>
        <pc:sldMkLst>
          <pc:docMk/>
          <pc:sldMk cId="3566691938" sldId="346"/>
        </pc:sldMkLst>
        <pc:spChg chg="mod">
          <ac:chgData name="William Grey" userId="37b73424-c081-4fc2-b1af-363f4f3fd4f3" providerId="ADAL" clId="{8C8C5FD4-EFA3-4B84-8E81-2E38705F2EB7}" dt="2022-09-29T11:06:35.787" v="801" actId="20577"/>
          <ac:spMkLst>
            <pc:docMk/>
            <pc:sldMk cId="3566691938" sldId="346"/>
            <ac:spMk id="2" creationId="{85A678D8-A102-4731-B937-8D6544131BEB}"/>
          </ac:spMkLst>
        </pc:spChg>
        <pc:spChg chg="mod">
          <ac:chgData name="William Grey" userId="37b73424-c081-4fc2-b1af-363f4f3fd4f3" providerId="ADAL" clId="{8C8C5FD4-EFA3-4B84-8E81-2E38705F2EB7}" dt="2022-09-29T12:32:20.966" v="2364" actId="20577"/>
          <ac:spMkLst>
            <pc:docMk/>
            <pc:sldMk cId="3566691938" sldId="346"/>
            <ac:spMk id="3" creationId="{8A03F60D-EF7A-4962-B54E-38A0AC0811D7}"/>
          </ac:spMkLst>
        </pc:spChg>
      </pc:sldChg>
      <pc:sldChg chg="modSp mod">
        <pc:chgData name="William Grey" userId="37b73424-c081-4fc2-b1af-363f4f3fd4f3" providerId="ADAL" clId="{8C8C5FD4-EFA3-4B84-8E81-2E38705F2EB7}" dt="2022-09-29T11:33:20.972" v="960" actId="20577"/>
        <pc:sldMkLst>
          <pc:docMk/>
          <pc:sldMk cId="2710425604" sldId="347"/>
        </pc:sldMkLst>
        <pc:spChg chg="mod">
          <ac:chgData name="William Grey" userId="37b73424-c081-4fc2-b1af-363f4f3fd4f3" providerId="ADAL" clId="{8C8C5FD4-EFA3-4B84-8E81-2E38705F2EB7}" dt="2022-09-29T11:06:46.480" v="809" actId="20577"/>
          <ac:spMkLst>
            <pc:docMk/>
            <pc:sldMk cId="2710425604" sldId="347"/>
            <ac:spMk id="2" creationId="{7B2A17D0-964D-402E-BAB9-DDA5CE209720}"/>
          </ac:spMkLst>
        </pc:spChg>
        <pc:spChg chg="mod">
          <ac:chgData name="William Grey" userId="37b73424-c081-4fc2-b1af-363f4f3fd4f3" providerId="ADAL" clId="{8C8C5FD4-EFA3-4B84-8E81-2E38705F2EB7}" dt="2022-09-29T11:32:05.643" v="922" actId="20577"/>
          <ac:spMkLst>
            <pc:docMk/>
            <pc:sldMk cId="2710425604" sldId="347"/>
            <ac:spMk id="4" creationId="{1DE465CC-A700-48D8-95EA-E7CD48ADEC44}"/>
          </ac:spMkLst>
        </pc:spChg>
        <pc:spChg chg="mod">
          <ac:chgData name="William Grey" userId="37b73424-c081-4fc2-b1af-363f4f3fd4f3" providerId="ADAL" clId="{8C8C5FD4-EFA3-4B84-8E81-2E38705F2EB7}" dt="2022-09-29T11:32:09.286" v="924" actId="20577"/>
          <ac:spMkLst>
            <pc:docMk/>
            <pc:sldMk cId="2710425604" sldId="347"/>
            <ac:spMk id="5" creationId="{6E039628-BADE-4FD0-9A58-E146FC6A5626}"/>
          </ac:spMkLst>
        </pc:spChg>
        <pc:spChg chg="mod">
          <ac:chgData name="William Grey" userId="37b73424-c081-4fc2-b1af-363f4f3fd4f3" providerId="ADAL" clId="{8C8C5FD4-EFA3-4B84-8E81-2E38705F2EB7}" dt="2022-09-29T11:32:26.295" v="932" actId="20577"/>
          <ac:spMkLst>
            <pc:docMk/>
            <pc:sldMk cId="2710425604" sldId="347"/>
            <ac:spMk id="6" creationId="{AB577472-991B-4904-A845-2F17B197247A}"/>
          </ac:spMkLst>
        </pc:spChg>
        <pc:spChg chg="mod">
          <ac:chgData name="William Grey" userId="37b73424-c081-4fc2-b1af-363f4f3fd4f3" providerId="ADAL" clId="{8C8C5FD4-EFA3-4B84-8E81-2E38705F2EB7}" dt="2022-09-29T11:32:51.078" v="937" actId="20577"/>
          <ac:spMkLst>
            <pc:docMk/>
            <pc:sldMk cId="2710425604" sldId="347"/>
            <ac:spMk id="7" creationId="{ED4996DB-72D2-4E9F-9078-F935AB580212}"/>
          </ac:spMkLst>
        </pc:spChg>
        <pc:spChg chg="mod">
          <ac:chgData name="William Grey" userId="37b73424-c081-4fc2-b1af-363f4f3fd4f3" providerId="ADAL" clId="{8C8C5FD4-EFA3-4B84-8E81-2E38705F2EB7}" dt="2022-09-29T11:32:20.258" v="929" actId="20577"/>
          <ac:spMkLst>
            <pc:docMk/>
            <pc:sldMk cId="2710425604" sldId="347"/>
            <ac:spMk id="8" creationId="{9A551575-555B-4917-8C8D-C78A41D04F4D}"/>
          </ac:spMkLst>
        </pc:spChg>
        <pc:spChg chg="mod">
          <ac:chgData name="William Grey" userId="37b73424-c081-4fc2-b1af-363f4f3fd4f3" providerId="ADAL" clId="{8C8C5FD4-EFA3-4B84-8E81-2E38705F2EB7}" dt="2022-09-29T11:32:12.854" v="926" actId="20577"/>
          <ac:spMkLst>
            <pc:docMk/>
            <pc:sldMk cId="2710425604" sldId="347"/>
            <ac:spMk id="13" creationId="{F76CE7EF-193B-440F-9E20-A3CD01BEE0FE}"/>
          </ac:spMkLst>
        </pc:spChg>
        <pc:spChg chg="mod">
          <ac:chgData name="William Grey" userId="37b73424-c081-4fc2-b1af-363f4f3fd4f3" providerId="ADAL" clId="{8C8C5FD4-EFA3-4B84-8E81-2E38705F2EB7}" dt="2022-09-29T11:32:36.172" v="935" actId="20577"/>
          <ac:spMkLst>
            <pc:docMk/>
            <pc:sldMk cId="2710425604" sldId="347"/>
            <ac:spMk id="14" creationId="{FE235D76-65EC-4E4A-9C93-331E026D5701}"/>
          </ac:spMkLst>
        </pc:spChg>
        <pc:graphicFrameChg chg="modGraphic">
          <ac:chgData name="William Grey" userId="37b73424-c081-4fc2-b1af-363f4f3fd4f3" providerId="ADAL" clId="{8C8C5FD4-EFA3-4B84-8E81-2E38705F2EB7}" dt="2022-09-29T11:33:20.972" v="960" actId="20577"/>
          <ac:graphicFrameMkLst>
            <pc:docMk/>
            <pc:sldMk cId="2710425604" sldId="347"/>
            <ac:graphicFrameMk id="34" creationId="{CA069B13-57EC-4679-821D-4C7B162FCF08}"/>
          </ac:graphicFrameMkLst>
        </pc:graphicFrameChg>
      </pc:sldChg>
      <pc:sldChg chg="modSp">
        <pc:chgData name="William Grey" userId="37b73424-c081-4fc2-b1af-363f4f3fd4f3" providerId="ADAL" clId="{8C8C5FD4-EFA3-4B84-8E81-2E38705F2EB7}" dt="2022-09-17T18:22:30.065" v="0"/>
        <pc:sldMkLst>
          <pc:docMk/>
          <pc:sldMk cId="3388463743" sldId="351"/>
        </pc:sldMkLst>
        <pc:spChg chg="mod">
          <ac:chgData name="William Grey" userId="37b73424-c081-4fc2-b1af-363f4f3fd4f3" providerId="ADAL" clId="{8C8C5FD4-EFA3-4B84-8E81-2E38705F2EB7}" dt="2022-09-17T18:22:30.065" v="0"/>
          <ac:spMkLst>
            <pc:docMk/>
            <pc:sldMk cId="3388463743" sldId="351"/>
            <ac:spMk id="2" creationId="{FD028B18-887E-4500-B411-713C2A77675C}"/>
          </ac:spMkLst>
        </pc:spChg>
      </pc:sldChg>
      <pc:sldChg chg="addSp delSp modSp mod modAnim">
        <pc:chgData name="William Grey" userId="37b73424-c081-4fc2-b1af-363f4f3fd4f3" providerId="ADAL" clId="{8C8C5FD4-EFA3-4B84-8E81-2E38705F2EB7}" dt="2022-09-29T09:50:30.818" v="251"/>
        <pc:sldMkLst>
          <pc:docMk/>
          <pc:sldMk cId="1102584297" sldId="354"/>
        </pc:sldMkLst>
        <pc:spChg chg="mod">
          <ac:chgData name="William Grey" userId="37b73424-c081-4fc2-b1af-363f4f3fd4f3" providerId="ADAL" clId="{8C8C5FD4-EFA3-4B84-8E81-2E38705F2EB7}" dt="2022-09-29T09:49:52.555" v="224" actId="20577"/>
          <ac:spMkLst>
            <pc:docMk/>
            <pc:sldMk cId="1102584297" sldId="354"/>
            <ac:spMk id="2" creationId="{BB30638D-B56A-4EE1-B61C-05A4F14891A9}"/>
          </ac:spMkLst>
        </pc:spChg>
        <pc:spChg chg="mod">
          <ac:chgData name="William Grey" userId="37b73424-c081-4fc2-b1af-363f4f3fd4f3" providerId="ADAL" clId="{8C8C5FD4-EFA3-4B84-8E81-2E38705F2EB7}" dt="2022-09-29T09:49:32.619" v="202" actId="1076"/>
          <ac:spMkLst>
            <pc:docMk/>
            <pc:sldMk cId="1102584297" sldId="354"/>
            <ac:spMk id="4" creationId="{6FD608FC-618A-46B6-B85F-CD5D5AF8E1E6}"/>
          </ac:spMkLst>
        </pc:spChg>
        <pc:spChg chg="mod">
          <ac:chgData name="William Grey" userId="37b73424-c081-4fc2-b1af-363f4f3fd4f3" providerId="ADAL" clId="{8C8C5FD4-EFA3-4B84-8E81-2E38705F2EB7}" dt="2022-09-29T09:49:32.619" v="202" actId="1076"/>
          <ac:spMkLst>
            <pc:docMk/>
            <pc:sldMk cId="1102584297" sldId="354"/>
            <ac:spMk id="5" creationId="{3FDDCA38-EC49-4E6B-BE0A-82670598A754}"/>
          </ac:spMkLst>
        </pc:spChg>
        <pc:spChg chg="mod">
          <ac:chgData name="William Grey" userId="37b73424-c081-4fc2-b1af-363f4f3fd4f3" providerId="ADAL" clId="{8C8C5FD4-EFA3-4B84-8E81-2E38705F2EB7}" dt="2022-09-29T09:49:32.619" v="202" actId="1076"/>
          <ac:spMkLst>
            <pc:docMk/>
            <pc:sldMk cId="1102584297" sldId="354"/>
            <ac:spMk id="7" creationId="{1D865646-4442-46D7-B177-79B6FFA927FB}"/>
          </ac:spMkLst>
        </pc:spChg>
        <pc:spChg chg="mod">
          <ac:chgData name="William Grey" userId="37b73424-c081-4fc2-b1af-363f4f3fd4f3" providerId="ADAL" clId="{8C8C5FD4-EFA3-4B84-8E81-2E38705F2EB7}" dt="2022-09-29T09:49:32.619" v="202" actId="1076"/>
          <ac:spMkLst>
            <pc:docMk/>
            <pc:sldMk cId="1102584297" sldId="354"/>
            <ac:spMk id="9" creationId="{E85C5AFA-2E16-4790-B0CB-11B4905F2017}"/>
          </ac:spMkLst>
        </pc:spChg>
        <pc:spChg chg="mod">
          <ac:chgData name="William Grey" userId="37b73424-c081-4fc2-b1af-363f4f3fd4f3" providerId="ADAL" clId="{8C8C5FD4-EFA3-4B84-8E81-2E38705F2EB7}" dt="2022-09-29T09:49:32.619" v="202" actId="1076"/>
          <ac:spMkLst>
            <pc:docMk/>
            <pc:sldMk cId="1102584297" sldId="354"/>
            <ac:spMk id="10" creationId="{A6FA70FE-EE31-4CD3-870F-BAB39F122983}"/>
          </ac:spMkLst>
        </pc:spChg>
        <pc:spChg chg="mod">
          <ac:chgData name="William Grey" userId="37b73424-c081-4fc2-b1af-363f4f3fd4f3" providerId="ADAL" clId="{8C8C5FD4-EFA3-4B84-8E81-2E38705F2EB7}" dt="2022-09-29T09:49:32.619" v="202" actId="1076"/>
          <ac:spMkLst>
            <pc:docMk/>
            <pc:sldMk cId="1102584297" sldId="354"/>
            <ac:spMk id="11" creationId="{2598F25D-663D-4CB4-85E6-8A1350D185E2}"/>
          </ac:spMkLst>
        </pc:spChg>
        <pc:spChg chg="mod">
          <ac:chgData name="William Grey" userId="37b73424-c081-4fc2-b1af-363f4f3fd4f3" providerId="ADAL" clId="{8C8C5FD4-EFA3-4B84-8E81-2E38705F2EB7}" dt="2022-09-29T09:49:32.619" v="202" actId="1076"/>
          <ac:spMkLst>
            <pc:docMk/>
            <pc:sldMk cId="1102584297" sldId="354"/>
            <ac:spMk id="17" creationId="{8A459253-386B-43B9-85E2-B24E311C78A3}"/>
          </ac:spMkLst>
        </pc:spChg>
        <pc:spChg chg="mod">
          <ac:chgData name="William Grey" userId="37b73424-c081-4fc2-b1af-363f4f3fd4f3" providerId="ADAL" clId="{8C8C5FD4-EFA3-4B84-8E81-2E38705F2EB7}" dt="2022-09-29T09:49:32.619" v="202" actId="1076"/>
          <ac:spMkLst>
            <pc:docMk/>
            <pc:sldMk cId="1102584297" sldId="354"/>
            <ac:spMk id="18" creationId="{092DAD85-9CE4-4FC5-BA4E-6FD2E58F73AF}"/>
          </ac:spMkLst>
        </pc:spChg>
        <pc:spChg chg="mod">
          <ac:chgData name="William Grey" userId="37b73424-c081-4fc2-b1af-363f4f3fd4f3" providerId="ADAL" clId="{8C8C5FD4-EFA3-4B84-8E81-2E38705F2EB7}" dt="2022-09-29T09:49:32.619" v="202" actId="1076"/>
          <ac:spMkLst>
            <pc:docMk/>
            <pc:sldMk cId="1102584297" sldId="354"/>
            <ac:spMk id="20" creationId="{BB998810-DE04-4C3C-987F-E885A304FD9F}"/>
          </ac:spMkLst>
        </pc:spChg>
        <pc:spChg chg="mod">
          <ac:chgData name="William Grey" userId="37b73424-c081-4fc2-b1af-363f4f3fd4f3" providerId="ADAL" clId="{8C8C5FD4-EFA3-4B84-8E81-2E38705F2EB7}" dt="2022-09-29T09:49:32.619" v="202" actId="1076"/>
          <ac:spMkLst>
            <pc:docMk/>
            <pc:sldMk cId="1102584297" sldId="354"/>
            <ac:spMk id="21" creationId="{8F636979-EC38-493D-9CD7-478373495D59}"/>
          </ac:spMkLst>
        </pc:spChg>
        <pc:spChg chg="mod">
          <ac:chgData name="William Grey" userId="37b73424-c081-4fc2-b1af-363f4f3fd4f3" providerId="ADAL" clId="{8C8C5FD4-EFA3-4B84-8E81-2E38705F2EB7}" dt="2022-09-29T09:49:32.619" v="202" actId="1076"/>
          <ac:spMkLst>
            <pc:docMk/>
            <pc:sldMk cId="1102584297" sldId="354"/>
            <ac:spMk id="26" creationId="{E476F328-5855-4F80-BC02-934DAB701556}"/>
          </ac:spMkLst>
        </pc:spChg>
        <pc:spChg chg="add mod">
          <ac:chgData name="William Grey" userId="37b73424-c081-4fc2-b1af-363f4f3fd4f3" providerId="ADAL" clId="{8C8C5FD4-EFA3-4B84-8E81-2E38705F2EB7}" dt="2022-09-29T09:50:18.633" v="248" actId="1076"/>
          <ac:spMkLst>
            <pc:docMk/>
            <pc:sldMk cId="1102584297" sldId="354"/>
            <ac:spMk id="29" creationId="{B058B887-58E6-4DD8-9FB4-3B754405A827}"/>
          </ac:spMkLst>
        </pc:spChg>
        <pc:spChg chg="mod">
          <ac:chgData name="William Grey" userId="37b73424-c081-4fc2-b1af-363f4f3fd4f3" providerId="ADAL" clId="{8C8C5FD4-EFA3-4B84-8E81-2E38705F2EB7}" dt="2022-09-29T09:49:32.619" v="202" actId="1076"/>
          <ac:spMkLst>
            <pc:docMk/>
            <pc:sldMk cId="1102584297" sldId="354"/>
            <ac:spMk id="30" creationId="{69BB02B3-FD17-46E3-8041-126C6BB0E9BD}"/>
          </ac:spMkLst>
        </pc:spChg>
        <pc:spChg chg="mod">
          <ac:chgData name="William Grey" userId="37b73424-c081-4fc2-b1af-363f4f3fd4f3" providerId="ADAL" clId="{8C8C5FD4-EFA3-4B84-8E81-2E38705F2EB7}" dt="2022-09-29T09:49:32.619" v="202" actId="1076"/>
          <ac:spMkLst>
            <pc:docMk/>
            <pc:sldMk cId="1102584297" sldId="354"/>
            <ac:spMk id="32" creationId="{2084D34D-7AA9-4C51-99AA-A55CFA872D00}"/>
          </ac:spMkLst>
        </pc:spChg>
        <pc:spChg chg="add mod">
          <ac:chgData name="William Grey" userId="37b73424-c081-4fc2-b1af-363f4f3fd4f3" providerId="ADAL" clId="{8C8C5FD4-EFA3-4B84-8E81-2E38705F2EB7}" dt="2022-09-29T09:50:24.388" v="250" actId="1076"/>
          <ac:spMkLst>
            <pc:docMk/>
            <pc:sldMk cId="1102584297" sldId="354"/>
            <ac:spMk id="34" creationId="{30226599-08E8-45BF-8E52-2B51AFCB097D}"/>
          </ac:spMkLst>
        </pc:spChg>
        <pc:spChg chg="mod">
          <ac:chgData name="William Grey" userId="37b73424-c081-4fc2-b1af-363f4f3fd4f3" providerId="ADAL" clId="{8C8C5FD4-EFA3-4B84-8E81-2E38705F2EB7}" dt="2022-09-29T09:49:32.619" v="202" actId="1076"/>
          <ac:spMkLst>
            <pc:docMk/>
            <pc:sldMk cId="1102584297" sldId="354"/>
            <ac:spMk id="35" creationId="{0E7D2A0D-6F83-4B2C-96F2-268E9AD8C2AD}"/>
          </ac:spMkLst>
        </pc:spChg>
        <pc:cxnChg chg="mod">
          <ac:chgData name="William Grey" userId="37b73424-c081-4fc2-b1af-363f4f3fd4f3" providerId="ADAL" clId="{8C8C5FD4-EFA3-4B84-8E81-2E38705F2EB7}" dt="2022-09-29T09:49:32.619" v="202" actId="1076"/>
          <ac:cxnSpMkLst>
            <pc:docMk/>
            <pc:sldMk cId="1102584297" sldId="354"/>
            <ac:cxnSpMk id="12" creationId="{C1C9E4C7-0EFC-4825-A6C4-395CB95938CA}"/>
          </ac:cxnSpMkLst>
        </pc:cxnChg>
        <pc:cxnChg chg="mod">
          <ac:chgData name="William Grey" userId="37b73424-c081-4fc2-b1af-363f4f3fd4f3" providerId="ADAL" clId="{8C8C5FD4-EFA3-4B84-8E81-2E38705F2EB7}" dt="2022-09-29T09:49:32.619" v="202" actId="1076"/>
          <ac:cxnSpMkLst>
            <pc:docMk/>
            <pc:sldMk cId="1102584297" sldId="354"/>
            <ac:cxnSpMk id="13" creationId="{1A3D3DA8-41AA-4785-99C6-EF039F319AF5}"/>
          </ac:cxnSpMkLst>
        </pc:cxnChg>
        <pc:cxnChg chg="mod">
          <ac:chgData name="William Grey" userId="37b73424-c081-4fc2-b1af-363f4f3fd4f3" providerId="ADAL" clId="{8C8C5FD4-EFA3-4B84-8E81-2E38705F2EB7}" dt="2022-09-29T09:49:32.619" v="202" actId="1076"/>
          <ac:cxnSpMkLst>
            <pc:docMk/>
            <pc:sldMk cId="1102584297" sldId="354"/>
            <ac:cxnSpMk id="14" creationId="{2CBE8471-9021-4E67-8B19-7EF6394721CA}"/>
          </ac:cxnSpMkLst>
        </pc:cxnChg>
        <pc:cxnChg chg="mod">
          <ac:chgData name="William Grey" userId="37b73424-c081-4fc2-b1af-363f4f3fd4f3" providerId="ADAL" clId="{8C8C5FD4-EFA3-4B84-8E81-2E38705F2EB7}" dt="2022-09-29T09:49:32.619" v="202" actId="1076"/>
          <ac:cxnSpMkLst>
            <pc:docMk/>
            <pc:sldMk cId="1102584297" sldId="354"/>
            <ac:cxnSpMk id="15" creationId="{CA6AE8B8-4C66-45BF-9A9E-07A18E07B86A}"/>
          </ac:cxnSpMkLst>
        </pc:cxnChg>
        <pc:cxnChg chg="mod">
          <ac:chgData name="William Grey" userId="37b73424-c081-4fc2-b1af-363f4f3fd4f3" providerId="ADAL" clId="{8C8C5FD4-EFA3-4B84-8E81-2E38705F2EB7}" dt="2022-09-29T09:49:32.619" v="202" actId="1076"/>
          <ac:cxnSpMkLst>
            <pc:docMk/>
            <pc:sldMk cId="1102584297" sldId="354"/>
            <ac:cxnSpMk id="16" creationId="{C162EFF9-2598-4F8A-AC9F-4757558F324E}"/>
          </ac:cxnSpMkLst>
        </pc:cxnChg>
        <pc:cxnChg chg="mod">
          <ac:chgData name="William Grey" userId="37b73424-c081-4fc2-b1af-363f4f3fd4f3" providerId="ADAL" clId="{8C8C5FD4-EFA3-4B84-8E81-2E38705F2EB7}" dt="2022-09-29T09:49:32.619" v="202" actId="1076"/>
          <ac:cxnSpMkLst>
            <pc:docMk/>
            <pc:sldMk cId="1102584297" sldId="354"/>
            <ac:cxnSpMk id="19" creationId="{EC1A6B01-3467-47F2-B155-077032BCCD2C}"/>
          </ac:cxnSpMkLst>
        </pc:cxnChg>
        <pc:cxnChg chg="mod">
          <ac:chgData name="William Grey" userId="37b73424-c081-4fc2-b1af-363f4f3fd4f3" providerId="ADAL" clId="{8C8C5FD4-EFA3-4B84-8E81-2E38705F2EB7}" dt="2022-09-29T09:49:32.619" v="202" actId="1076"/>
          <ac:cxnSpMkLst>
            <pc:docMk/>
            <pc:sldMk cId="1102584297" sldId="354"/>
            <ac:cxnSpMk id="23" creationId="{D0688588-F78E-4CCE-A165-149B06A9FFAC}"/>
          </ac:cxnSpMkLst>
        </pc:cxnChg>
        <pc:cxnChg chg="mod">
          <ac:chgData name="William Grey" userId="37b73424-c081-4fc2-b1af-363f4f3fd4f3" providerId="ADAL" clId="{8C8C5FD4-EFA3-4B84-8E81-2E38705F2EB7}" dt="2022-09-29T09:49:32.619" v="202" actId="1076"/>
          <ac:cxnSpMkLst>
            <pc:docMk/>
            <pc:sldMk cId="1102584297" sldId="354"/>
            <ac:cxnSpMk id="24" creationId="{A76E904B-DCAF-492C-A990-C9B2285E482A}"/>
          </ac:cxnSpMkLst>
        </pc:cxnChg>
        <pc:cxnChg chg="del mod">
          <ac:chgData name="William Grey" userId="37b73424-c081-4fc2-b1af-363f4f3fd4f3" providerId="ADAL" clId="{8C8C5FD4-EFA3-4B84-8E81-2E38705F2EB7}" dt="2022-09-29T09:49:35.674" v="203" actId="478"/>
          <ac:cxnSpMkLst>
            <pc:docMk/>
            <pc:sldMk cId="1102584297" sldId="354"/>
            <ac:cxnSpMk id="27" creationId="{91708767-2351-44FA-9DEC-E7076ECCBBD5}"/>
          </ac:cxnSpMkLst>
        </pc:cxnChg>
        <pc:cxnChg chg="mod">
          <ac:chgData name="William Grey" userId="37b73424-c081-4fc2-b1af-363f4f3fd4f3" providerId="ADAL" clId="{8C8C5FD4-EFA3-4B84-8E81-2E38705F2EB7}" dt="2022-09-29T09:49:32.619" v="202" actId="1076"/>
          <ac:cxnSpMkLst>
            <pc:docMk/>
            <pc:sldMk cId="1102584297" sldId="354"/>
            <ac:cxnSpMk id="31" creationId="{614A6E11-DC51-42D8-B107-D584D9101559}"/>
          </ac:cxnSpMkLst>
        </pc:cxnChg>
        <pc:cxnChg chg="mod">
          <ac:chgData name="William Grey" userId="37b73424-c081-4fc2-b1af-363f4f3fd4f3" providerId="ADAL" clId="{8C8C5FD4-EFA3-4B84-8E81-2E38705F2EB7}" dt="2022-09-29T09:49:32.619" v="202" actId="1076"/>
          <ac:cxnSpMkLst>
            <pc:docMk/>
            <pc:sldMk cId="1102584297" sldId="354"/>
            <ac:cxnSpMk id="33" creationId="{4C129B08-0BE4-4D20-9244-E44C9F4A25D0}"/>
          </ac:cxnSpMkLst>
        </pc:cxnChg>
        <pc:cxnChg chg="mod">
          <ac:chgData name="William Grey" userId="37b73424-c081-4fc2-b1af-363f4f3fd4f3" providerId="ADAL" clId="{8C8C5FD4-EFA3-4B84-8E81-2E38705F2EB7}" dt="2022-09-29T09:49:32.619" v="202" actId="1076"/>
          <ac:cxnSpMkLst>
            <pc:docMk/>
            <pc:sldMk cId="1102584297" sldId="354"/>
            <ac:cxnSpMk id="36" creationId="{DCAD4250-BF08-4B6E-BE90-4D5FE5123C01}"/>
          </ac:cxnSpMkLst>
        </pc:cxnChg>
      </pc:sldChg>
      <pc:sldChg chg="addSp delSp modSp mod modAnim">
        <pc:chgData name="William Grey" userId="37b73424-c081-4fc2-b1af-363f4f3fd4f3" providerId="ADAL" clId="{8C8C5FD4-EFA3-4B84-8E81-2E38705F2EB7}" dt="2022-09-29T09:52:07.813" v="294" actId="20577"/>
        <pc:sldMkLst>
          <pc:docMk/>
          <pc:sldMk cId="518586912" sldId="355"/>
        </pc:sldMkLst>
        <pc:spChg chg="mod">
          <ac:chgData name="William Grey" userId="37b73424-c081-4fc2-b1af-363f4f3fd4f3" providerId="ADAL" clId="{8C8C5FD4-EFA3-4B84-8E81-2E38705F2EB7}" dt="2022-09-29T09:52:07.813" v="294" actId="20577"/>
          <ac:spMkLst>
            <pc:docMk/>
            <pc:sldMk cId="518586912" sldId="355"/>
            <ac:spMk id="2" creationId="{BB30638D-B56A-4EE1-B61C-05A4F14891A9}"/>
          </ac:spMkLst>
        </pc:spChg>
        <pc:spChg chg="mod">
          <ac:chgData name="William Grey" userId="37b73424-c081-4fc2-b1af-363f4f3fd4f3" providerId="ADAL" clId="{8C8C5FD4-EFA3-4B84-8E81-2E38705F2EB7}" dt="2022-09-29T09:50:43.592" v="252" actId="1076"/>
          <ac:spMkLst>
            <pc:docMk/>
            <pc:sldMk cId="518586912" sldId="355"/>
            <ac:spMk id="4" creationId="{6FD608FC-618A-46B6-B85F-CD5D5AF8E1E6}"/>
          </ac:spMkLst>
        </pc:spChg>
        <pc:spChg chg="mod">
          <ac:chgData name="William Grey" userId="37b73424-c081-4fc2-b1af-363f4f3fd4f3" providerId="ADAL" clId="{8C8C5FD4-EFA3-4B84-8E81-2E38705F2EB7}" dt="2022-09-29T09:50:43.592" v="252" actId="1076"/>
          <ac:spMkLst>
            <pc:docMk/>
            <pc:sldMk cId="518586912" sldId="355"/>
            <ac:spMk id="5" creationId="{3FDDCA38-EC49-4E6B-BE0A-82670598A754}"/>
          </ac:spMkLst>
        </pc:spChg>
        <pc:spChg chg="mod">
          <ac:chgData name="William Grey" userId="37b73424-c081-4fc2-b1af-363f4f3fd4f3" providerId="ADAL" clId="{8C8C5FD4-EFA3-4B84-8E81-2E38705F2EB7}" dt="2022-09-29T09:50:43.592" v="252" actId="1076"/>
          <ac:spMkLst>
            <pc:docMk/>
            <pc:sldMk cId="518586912" sldId="355"/>
            <ac:spMk id="7" creationId="{1D865646-4442-46D7-B177-79B6FFA927FB}"/>
          </ac:spMkLst>
        </pc:spChg>
        <pc:spChg chg="mod">
          <ac:chgData name="William Grey" userId="37b73424-c081-4fc2-b1af-363f4f3fd4f3" providerId="ADAL" clId="{8C8C5FD4-EFA3-4B84-8E81-2E38705F2EB7}" dt="2022-09-29T09:50:43.592" v="252" actId="1076"/>
          <ac:spMkLst>
            <pc:docMk/>
            <pc:sldMk cId="518586912" sldId="355"/>
            <ac:spMk id="9" creationId="{E85C5AFA-2E16-4790-B0CB-11B4905F2017}"/>
          </ac:spMkLst>
        </pc:spChg>
        <pc:spChg chg="mod">
          <ac:chgData name="William Grey" userId="37b73424-c081-4fc2-b1af-363f4f3fd4f3" providerId="ADAL" clId="{8C8C5FD4-EFA3-4B84-8E81-2E38705F2EB7}" dt="2022-09-29T09:50:43.592" v="252" actId="1076"/>
          <ac:spMkLst>
            <pc:docMk/>
            <pc:sldMk cId="518586912" sldId="355"/>
            <ac:spMk id="10" creationId="{A6FA70FE-EE31-4CD3-870F-BAB39F122983}"/>
          </ac:spMkLst>
        </pc:spChg>
        <pc:spChg chg="mod">
          <ac:chgData name="William Grey" userId="37b73424-c081-4fc2-b1af-363f4f3fd4f3" providerId="ADAL" clId="{8C8C5FD4-EFA3-4B84-8E81-2E38705F2EB7}" dt="2022-09-29T09:50:43.592" v="252" actId="1076"/>
          <ac:spMkLst>
            <pc:docMk/>
            <pc:sldMk cId="518586912" sldId="355"/>
            <ac:spMk id="11" creationId="{2598F25D-663D-4CB4-85E6-8A1350D185E2}"/>
          </ac:spMkLst>
        </pc:spChg>
        <pc:spChg chg="del mod">
          <ac:chgData name="William Grey" userId="37b73424-c081-4fc2-b1af-363f4f3fd4f3" providerId="ADAL" clId="{8C8C5FD4-EFA3-4B84-8E81-2E38705F2EB7}" dt="2022-09-29T09:50:48.544" v="253" actId="478"/>
          <ac:spMkLst>
            <pc:docMk/>
            <pc:sldMk cId="518586912" sldId="355"/>
            <ac:spMk id="17" creationId="{8A459253-386B-43B9-85E2-B24E311C78A3}"/>
          </ac:spMkLst>
        </pc:spChg>
        <pc:spChg chg="mod">
          <ac:chgData name="William Grey" userId="37b73424-c081-4fc2-b1af-363f4f3fd4f3" providerId="ADAL" clId="{8C8C5FD4-EFA3-4B84-8E81-2E38705F2EB7}" dt="2022-09-29T09:50:43.592" v="252" actId="1076"/>
          <ac:spMkLst>
            <pc:docMk/>
            <pc:sldMk cId="518586912" sldId="355"/>
            <ac:spMk id="18" creationId="{092DAD85-9CE4-4FC5-BA4E-6FD2E58F73AF}"/>
          </ac:spMkLst>
        </pc:spChg>
        <pc:spChg chg="del mod">
          <ac:chgData name="William Grey" userId="37b73424-c081-4fc2-b1af-363f4f3fd4f3" providerId="ADAL" clId="{8C8C5FD4-EFA3-4B84-8E81-2E38705F2EB7}" dt="2022-09-29T09:50:48.544" v="253" actId="478"/>
          <ac:spMkLst>
            <pc:docMk/>
            <pc:sldMk cId="518586912" sldId="355"/>
            <ac:spMk id="20" creationId="{BB998810-DE04-4C3C-987F-E885A304FD9F}"/>
          </ac:spMkLst>
        </pc:spChg>
        <pc:spChg chg="del mod">
          <ac:chgData name="William Grey" userId="37b73424-c081-4fc2-b1af-363f4f3fd4f3" providerId="ADAL" clId="{8C8C5FD4-EFA3-4B84-8E81-2E38705F2EB7}" dt="2022-09-29T09:50:48.544" v="253" actId="478"/>
          <ac:spMkLst>
            <pc:docMk/>
            <pc:sldMk cId="518586912" sldId="355"/>
            <ac:spMk id="21" creationId="{8F636979-EC38-493D-9CD7-478373495D59}"/>
          </ac:spMkLst>
        </pc:spChg>
        <pc:spChg chg="mod">
          <ac:chgData name="William Grey" userId="37b73424-c081-4fc2-b1af-363f4f3fd4f3" providerId="ADAL" clId="{8C8C5FD4-EFA3-4B84-8E81-2E38705F2EB7}" dt="2022-09-29T09:50:43.592" v="252" actId="1076"/>
          <ac:spMkLst>
            <pc:docMk/>
            <pc:sldMk cId="518586912" sldId="355"/>
            <ac:spMk id="26" creationId="{E476F328-5855-4F80-BC02-934DAB701556}"/>
          </ac:spMkLst>
        </pc:spChg>
        <pc:spChg chg="mod">
          <ac:chgData name="William Grey" userId="37b73424-c081-4fc2-b1af-363f4f3fd4f3" providerId="ADAL" clId="{8C8C5FD4-EFA3-4B84-8E81-2E38705F2EB7}" dt="2022-09-29T09:50:43.592" v="252" actId="1076"/>
          <ac:spMkLst>
            <pc:docMk/>
            <pc:sldMk cId="518586912" sldId="355"/>
            <ac:spMk id="30" creationId="{69BB02B3-FD17-46E3-8041-126C6BB0E9BD}"/>
          </ac:spMkLst>
        </pc:spChg>
        <pc:spChg chg="add mod">
          <ac:chgData name="William Grey" userId="37b73424-c081-4fc2-b1af-363f4f3fd4f3" providerId="ADAL" clId="{8C8C5FD4-EFA3-4B84-8E81-2E38705F2EB7}" dt="2022-09-29T09:51:27.434" v="286" actId="1076"/>
          <ac:spMkLst>
            <pc:docMk/>
            <pc:sldMk cId="518586912" sldId="355"/>
            <ac:spMk id="31" creationId="{366AF219-9E09-4A5A-9ED0-6255482F4BDF}"/>
          </ac:spMkLst>
        </pc:spChg>
        <pc:spChg chg="mod">
          <ac:chgData name="William Grey" userId="37b73424-c081-4fc2-b1af-363f4f3fd4f3" providerId="ADAL" clId="{8C8C5FD4-EFA3-4B84-8E81-2E38705F2EB7}" dt="2022-09-29T09:50:43.592" v="252" actId="1076"/>
          <ac:spMkLst>
            <pc:docMk/>
            <pc:sldMk cId="518586912" sldId="355"/>
            <ac:spMk id="32" creationId="{2084D34D-7AA9-4C51-99AA-A55CFA872D00}"/>
          </ac:spMkLst>
        </pc:spChg>
        <pc:spChg chg="mod">
          <ac:chgData name="William Grey" userId="37b73424-c081-4fc2-b1af-363f4f3fd4f3" providerId="ADAL" clId="{8C8C5FD4-EFA3-4B84-8E81-2E38705F2EB7}" dt="2022-09-29T09:50:43.592" v="252" actId="1076"/>
          <ac:spMkLst>
            <pc:docMk/>
            <pc:sldMk cId="518586912" sldId="355"/>
            <ac:spMk id="35" creationId="{0E7D2A0D-6F83-4B2C-96F2-268E9AD8C2AD}"/>
          </ac:spMkLst>
        </pc:spChg>
        <pc:spChg chg="add mod">
          <ac:chgData name="William Grey" userId="37b73424-c081-4fc2-b1af-363f4f3fd4f3" providerId="ADAL" clId="{8C8C5FD4-EFA3-4B84-8E81-2E38705F2EB7}" dt="2022-09-29T09:51:33.452" v="288" actId="1076"/>
          <ac:spMkLst>
            <pc:docMk/>
            <pc:sldMk cId="518586912" sldId="355"/>
            <ac:spMk id="38" creationId="{FCDDAA2A-F3B7-44F3-A52B-3C2B79B863A5}"/>
          </ac:spMkLst>
        </pc:spChg>
        <pc:spChg chg="add mod">
          <ac:chgData name="William Grey" userId="37b73424-c081-4fc2-b1af-363f4f3fd4f3" providerId="ADAL" clId="{8C8C5FD4-EFA3-4B84-8E81-2E38705F2EB7}" dt="2022-09-29T09:51:39.478" v="290" actId="1076"/>
          <ac:spMkLst>
            <pc:docMk/>
            <pc:sldMk cId="518586912" sldId="355"/>
            <ac:spMk id="39" creationId="{27926748-BF68-4012-A4A3-22790A9B7FA1}"/>
          </ac:spMkLst>
        </pc:spChg>
        <pc:spChg chg="add mod">
          <ac:chgData name="William Grey" userId="37b73424-c081-4fc2-b1af-363f4f3fd4f3" providerId="ADAL" clId="{8C8C5FD4-EFA3-4B84-8E81-2E38705F2EB7}" dt="2022-09-29T09:51:44.703" v="292" actId="1076"/>
          <ac:spMkLst>
            <pc:docMk/>
            <pc:sldMk cId="518586912" sldId="355"/>
            <ac:spMk id="40" creationId="{4FBCE9BE-E027-4D7D-9B8B-16E1150C599D}"/>
          </ac:spMkLst>
        </pc:spChg>
        <pc:cxnChg chg="mod">
          <ac:chgData name="William Grey" userId="37b73424-c081-4fc2-b1af-363f4f3fd4f3" providerId="ADAL" clId="{8C8C5FD4-EFA3-4B84-8E81-2E38705F2EB7}" dt="2022-09-29T09:50:43.592" v="252" actId="1076"/>
          <ac:cxnSpMkLst>
            <pc:docMk/>
            <pc:sldMk cId="518586912" sldId="355"/>
            <ac:cxnSpMk id="13" creationId="{1A3D3DA8-41AA-4785-99C6-EF039F319AF5}"/>
          </ac:cxnSpMkLst>
        </pc:cxnChg>
        <pc:cxnChg chg="mod">
          <ac:chgData name="William Grey" userId="37b73424-c081-4fc2-b1af-363f4f3fd4f3" providerId="ADAL" clId="{8C8C5FD4-EFA3-4B84-8E81-2E38705F2EB7}" dt="2022-09-29T09:50:43.592" v="252" actId="1076"/>
          <ac:cxnSpMkLst>
            <pc:docMk/>
            <pc:sldMk cId="518586912" sldId="355"/>
            <ac:cxnSpMk id="14" creationId="{2CBE8471-9021-4E67-8B19-7EF6394721CA}"/>
          </ac:cxnSpMkLst>
        </pc:cxnChg>
        <pc:cxnChg chg="mod">
          <ac:chgData name="William Grey" userId="37b73424-c081-4fc2-b1af-363f4f3fd4f3" providerId="ADAL" clId="{8C8C5FD4-EFA3-4B84-8E81-2E38705F2EB7}" dt="2022-09-29T09:50:43.592" v="252" actId="1076"/>
          <ac:cxnSpMkLst>
            <pc:docMk/>
            <pc:sldMk cId="518586912" sldId="355"/>
            <ac:cxnSpMk id="16" creationId="{C162EFF9-2598-4F8A-AC9F-4757558F324E}"/>
          </ac:cxnSpMkLst>
        </pc:cxnChg>
        <pc:cxnChg chg="mod">
          <ac:chgData name="William Grey" userId="37b73424-c081-4fc2-b1af-363f4f3fd4f3" providerId="ADAL" clId="{8C8C5FD4-EFA3-4B84-8E81-2E38705F2EB7}" dt="2022-09-29T09:50:43.592" v="252" actId="1076"/>
          <ac:cxnSpMkLst>
            <pc:docMk/>
            <pc:sldMk cId="518586912" sldId="355"/>
            <ac:cxnSpMk id="19" creationId="{EC1A6B01-3467-47F2-B155-077032BCCD2C}"/>
          </ac:cxnSpMkLst>
        </pc:cxnChg>
        <pc:cxnChg chg="del mod">
          <ac:chgData name="William Grey" userId="37b73424-c081-4fc2-b1af-363f4f3fd4f3" providerId="ADAL" clId="{8C8C5FD4-EFA3-4B84-8E81-2E38705F2EB7}" dt="2022-09-29T09:50:48.544" v="253" actId="478"/>
          <ac:cxnSpMkLst>
            <pc:docMk/>
            <pc:sldMk cId="518586912" sldId="355"/>
            <ac:cxnSpMk id="23" creationId="{D0688588-F78E-4CCE-A165-149B06A9FFAC}"/>
          </ac:cxnSpMkLst>
        </pc:cxnChg>
        <pc:cxnChg chg="del mod">
          <ac:chgData name="William Grey" userId="37b73424-c081-4fc2-b1af-363f4f3fd4f3" providerId="ADAL" clId="{8C8C5FD4-EFA3-4B84-8E81-2E38705F2EB7}" dt="2022-09-29T09:50:48.544" v="253" actId="478"/>
          <ac:cxnSpMkLst>
            <pc:docMk/>
            <pc:sldMk cId="518586912" sldId="355"/>
            <ac:cxnSpMk id="24" creationId="{A76E904B-DCAF-492C-A990-C9B2285E482A}"/>
          </ac:cxnSpMkLst>
        </pc:cxnChg>
        <pc:cxnChg chg="mod">
          <ac:chgData name="William Grey" userId="37b73424-c081-4fc2-b1af-363f4f3fd4f3" providerId="ADAL" clId="{8C8C5FD4-EFA3-4B84-8E81-2E38705F2EB7}" dt="2022-09-29T09:50:43.592" v="252" actId="1076"/>
          <ac:cxnSpMkLst>
            <pc:docMk/>
            <pc:sldMk cId="518586912" sldId="355"/>
            <ac:cxnSpMk id="27" creationId="{91708767-2351-44FA-9DEC-E7076ECCBBD5}"/>
          </ac:cxnSpMkLst>
        </pc:cxnChg>
        <pc:cxnChg chg="mod">
          <ac:chgData name="William Grey" userId="37b73424-c081-4fc2-b1af-363f4f3fd4f3" providerId="ADAL" clId="{8C8C5FD4-EFA3-4B84-8E81-2E38705F2EB7}" dt="2022-09-29T09:50:43.592" v="252" actId="1076"/>
          <ac:cxnSpMkLst>
            <pc:docMk/>
            <pc:sldMk cId="518586912" sldId="355"/>
            <ac:cxnSpMk id="29" creationId="{6BEC5B29-966A-47CF-BFED-5601E0F69042}"/>
          </ac:cxnSpMkLst>
        </pc:cxnChg>
        <pc:cxnChg chg="mod">
          <ac:chgData name="William Grey" userId="37b73424-c081-4fc2-b1af-363f4f3fd4f3" providerId="ADAL" clId="{8C8C5FD4-EFA3-4B84-8E81-2E38705F2EB7}" dt="2022-09-29T09:50:43.592" v="252" actId="1076"/>
          <ac:cxnSpMkLst>
            <pc:docMk/>
            <pc:sldMk cId="518586912" sldId="355"/>
            <ac:cxnSpMk id="33" creationId="{4C129B08-0BE4-4D20-9244-E44C9F4A25D0}"/>
          </ac:cxnSpMkLst>
        </pc:cxnChg>
        <pc:cxnChg chg="mod">
          <ac:chgData name="William Grey" userId="37b73424-c081-4fc2-b1af-363f4f3fd4f3" providerId="ADAL" clId="{8C8C5FD4-EFA3-4B84-8E81-2E38705F2EB7}" dt="2022-09-29T09:50:43.592" v="252" actId="1076"/>
          <ac:cxnSpMkLst>
            <pc:docMk/>
            <pc:sldMk cId="518586912" sldId="355"/>
            <ac:cxnSpMk id="34" creationId="{BD39F94E-B8DF-4B63-B9D0-AE97F5F18556}"/>
          </ac:cxnSpMkLst>
        </pc:cxnChg>
        <pc:cxnChg chg="mod">
          <ac:chgData name="William Grey" userId="37b73424-c081-4fc2-b1af-363f4f3fd4f3" providerId="ADAL" clId="{8C8C5FD4-EFA3-4B84-8E81-2E38705F2EB7}" dt="2022-09-29T09:50:43.592" v="252" actId="1076"/>
          <ac:cxnSpMkLst>
            <pc:docMk/>
            <pc:sldMk cId="518586912" sldId="355"/>
            <ac:cxnSpMk id="36" creationId="{DCAD4250-BF08-4B6E-BE90-4D5FE5123C01}"/>
          </ac:cxnSpMkLst>
        </pc:cxnChg>
        <pc:cxnChg chg="mod">
          <ac:chgData name="William Grey" userId="37b73424-c081-4fc2-b1af-363f4f3fd4f3" providerId="ADAL" clId="{8C8C5FD4-EFA3-4B84-8E81-2E38705F2EB7}" dt="2022-09-29T09:50:43.592" v="252" actId="1076"/>
          <ac:cxnSpMkLst>
            <pc:docMk/>
            <pc:sldMk cId="518586912" sldId="355"/>
            <ac:cxnSpMk id="37" creationId="{91939DD9-011A-470E-A017-A6A1ACC7BB17}"/>
          </ac:cxnSpMkLst>
        </pc:cxnChg>
      </pc:sldChg>
      <pc:sldChg chg="addSp modSp mod">
        <pc:chgData name="William Grey" userId="37b73424-c081-4fc2-b1af-363f4f3fd4f3" providerId="ADAL" clId="{8C8C5FD4-EFA3-4B84-8E81-2E38705F2EB7}" dt="2022-09-29T11:54:22.311" v="1374" actId="5793"/>
        <pc:sldMkLst>
          <pc:docMk/>
          <pc:sldMk cId="2220664288" sldId="356"/>
        </pc:sldMkLst>
        <pc:spChg chg="mod">
          <ac:chgData name="William Grey" userId="37b73424-c081-4fc2-b1af-363f4f3fd4f3" providerId="ADAL" clId="{8C8C5FD4-EFA3-4B84-8E81-2E38705F2EB7}" dt="2022-09-29T11:48:24.206" v="1143" actId="20577"/>
          <ac:spMkLst>
            <pc:docMk/>
            <pc:sldMk cId="2220664288" sldId="356"/>
            <ac:spMk id="2" creationId="{00000000-0000-0000-0000-000000000000}"/>
          </ac:spMkLst>
        </pc:spChg>
        <pc:spChg chg="add mod">
          <ac:chgData name="William Grey" userId="37b73424-c081-4fc2-b1af-363f4f3fd4f3" providerId="ADAL" clId="{8C8C5FD4-EFA3-4B84-8E81-2E38705F2EB7}" dt="2022-09-29T11:54:22.311" v="1374" actId="5793"/>
          <ac:spMkLst>
            <pc:docMk/>
            <pc:sldMk cId="2220664288" sldId="356"/>
            <ac:spMk id="4" creationId="{94AAD960-315C-403A-B822-4C5536B8528D}"/>
          </ac:spMkLst>
        </pc:spChg>
      </pc:sldChg>
      <pc:sldChg chg="modSp add mod">
        <pc:chgData name="William Grey" userId="37b73424-c081-4fc2-b1af-363f4f3fd4f3" providerId="ADAL" clId="{8C8C5FD4-EFA3-4B84-8E81-2E38705F2EB7}" dt="2022-09-29T09:45:36.894" v="29" actId="20577"/>
        <pc:sldMkLst>
          <pc:docMk/>
          <pc:sldMk cId="2531481337" sldId="357"/>
        </pc:sldMkLst>
        <pc:spChg chg="mod">
          <ac:chgData name="William Grey" userId="37b73424-c081-4fc2-b1af-363f4f3fd4f3" providerId="ADAL" clId="{8C8C5FD4-EFA3-4B84-8E81-2E38705F2EB7}" dt="2022-09-29T09:45:36.894" v="29" actId="20577"/>
          <ac:spMkLst>
            <pc:docMk/>
            <pc:sldMk cId="2531481337" sldId="357"/>
            <ac:spMk id="2" creationId="{00000000-0000-0000-0000-000000000000}"/>
          </ac:spMkLst>
        </pc:spChg>
      </pc:sldChg>
      <pc:sldChg chg="modSp add mod">
        <pc:chgData name="William Grey" userId="37b73424-c081-4fc2-b1af-363f4f3fd4f3" providerId="ADAL" clId="{8C8C5FD4-EFA3-4B84-8E81-2E38705F2EB7}" dt="2022-09-29T09:46:25.470" v="134" actId="12"/>
        <pc:sldMkLst>
          <pc:docMk/>
          <pc:sldMk cId="4284810956" sldId="358"/>
        </pc:sldMkLst>
        <pc:spChg chg="mod">
          <ac:chgData name="William Grey" userId="37b73424-c081-4fc2-b1af-363f4f3fd4f3" providerId="ADAL" clId="{8C8C5FD4-EFA3-4B84-8E81-2E38705F2EB7}" dt="2022-09-29T09:46:25.470" v="134" actId="12"/>
          <ac:spMkLst>
            <pc:docMk/>
            <pc:sldMk cId="4284810956" sldId="358"/>
            <ac:spMk id="3" creationId="{00000000-0000-0000-0000-000000000000}"/>
          </ac:spMkLst>
        </pc:spChg>
      </pc:sldChg>
      <pc:sldChg chg="delSp modSp add mod">
        <pc:chgData name="William Grey" userId="37b73424-c081-4fc2-b1af-363f4f3fd4f3" providerId="ADAL" clId="{8C8C5FD4-EFA3-4B84-8E81-2E38705F2EB7}" dt="2022-09-29T09:58:57.377" v="489" actId="478"/>
        <pc:sldMkLst>
          <pc:docMk/>
          <pc:sldMk cId="138209427" sldId="359"/>
        </pc:sldMkLst>
        <pc:spChg chg="del">
          <ac:chgData name="William Grey" userId="37b73424-c081-4fc2-b1af-363f4f3fd4f3" providerId="ADAL" clId="{8C8C5FD4-EFA3-4B84-8E81-2E38705F2EB7}" dt="2022-09-29T09:58:57.377" v="489" actId="478"/>
          <ac:spMkLst>
            <pc:docMk/>
            <pc:sldMk cId="138209427" sldId="359"/>
            <ac:spMk id="4"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5"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6"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7"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8"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9"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10"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11"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23"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24"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27" creationId="{EEE197B5-B7F7-473C-8F30-3515C146B34E}"/>
          </ac:spMkLst>
        </pc:spChg>
        <pc:spChg chg="del">
          <ac:chgData name="William Grey" userId="37b73424-c081-4fc2-b1af-363f4f3fd4f3" providerId="ADAL" clId="{8C8C5FD4-EFA3-4B84-8E81-2E38705F2EB7}" dt="2022-09-29T09:58:57.377" v="489" actId="478"/>
          <ac:spMkLst>
            <pc:docMk/>
            <pc:sldMk cId="138209427" sldId="359"/>
            <ac:spMk id="28" creationId="{00000000-0000-0000-0000-000000000000}"/>
          </ac:spMkLst>
        </pc:spChg>
        <pc:spChg chg="del">
          <ac:chgData name="William Grey" userId="37b73424-c081-4fc2-b1af-363f4f3fd4f3" providerId="ADAL" clId="{8C8C5FD4-EFA3-4B84-8E81-2E38705F2EB7}" dt="2022-09-29T09:58:57.377" v="489" actId="478"/>
          <ac:spMkLst>
            <pc:docMk/>
            <pc:sldMk cId="138209427" sldId="359"/>
            <ac:spMk id="29" creationId="{00000000-0000-0000-0000-000000000000}"/>
          </ac:spMkLst>
        </pc:spChg>
        <pc:cxnChg chg="del mod">
          <ac:chgData name="William Grey" userId="37b73424-c081-4fc2-b1af-363f4f3fd4f3" providerId="ADAL" clId="{8C8C5FD4-EFA3-4B84-8E81-2E38705F2EB7}" dt="2022-09-29T09:58:57.377" v="489" actId="478"/>
          <ac:cxnSpMkLst>
            <pc:docMk/>
            <pc:sldMk cId="138209427" sldId="359"/>
            <ac:cxnSpMk id="13" creationId="{00000000-0000-0000-0000-000000000000}"/>
          </ac:cxnSpMkLst>
        </pc:cxnChg>
        <pc:cxnChg chg="del mod">
          <ac:chgData name="William Grey" userId="37b73424-c081-4fc2-b1af-363f4f3fd4f3" providerId="ADAL" clId="{8C8C5FD4-EFA3-4B84-8E81-2E38705F2EB7}" dt="2022-09-29T09:58:57.377" v="489" actId="478"/>
          <ac:cxnSpMkLst>
            <pc:docMk/>
            <pc:sldMk cId="138209427" sldId="359"/>
            <ac:cxnSpMk id="15" creationId="{00000000-0000-0000-0000-000000000000}"/>
          </ac:cxnSpMkLst>
        </pc:cxnChg>
        <pc:cxnChg chg="del mod">
          <ac:chgData name="William Grey" userId="37b73424-c081-4fc2-b1af-363f4f3fd4f3" providerId="ADAL" clId="{8C8C5FD4-EFA3-4B84-8E81-2E38705F2EB7}" dt="2022-09-29T09:58:57.377" v="489" actId="478"/>
          <ac:cxnSpMkLst>
            <pc:docMk/>
            <pc:sldMk cId="138209427" sldId="359"/>
            <ac:cxnSpMk id="18" creationId="{00000000-0000-0000-0000-000000000000}"/>
          </ac:cxnSpMkLst>
        </pc:cxnChg>
        <pc:cxnChg chg="del mod">
          <ac:chgData name="William Grey" userId="37b73424-c081-4fc2-b1af-363f4f3fd4f3" providerId="ADAL" clId="{8C8C5FD4-EFA3-4B84-8E81-2E38705F2EB7}" dt="2022-09-29T09:58:57.377" v="489" actId="478"/>
          <ac:cxnSpMkLst>
            <pc:docMk/>
            <pc:sldMk cId="138209427" sldId="359"/>
            <ac:cxnSpMk id="20" creationId="{00000000-0000-0000-0000-000000000000}"/>
          </ac:cxnSpMkLst>
        </pc:cxnChg>
        <pc:cxnChg chg="del mod">
          <ac:chgData name="William Grey" userId="37b73424-c081-4fc2-b1af-363f4f3fd4f3" providerId="ADAL" clId="{8C8C5FD4-EFA3-4B84-8E81-2E38705F2EB7}" dt="2022-09-29T09:58:57.377" v="489" actId="478"/>
          <ac:cxnSpMkLst>
            <pc:docMk/>
            <pc:sldMk cId="138209427" sldId="359"/>
            <ac:cxnSpMk id="22" creationId="{00000000-0000-0000-0000-000000000000}"/>
          </ac:cxnSpMkLst>
        </pc:cxnChg>
        <pc:cxnChg chg="del mod">
          <ac:chgData name="William Grey" userId="37b73424-c081-4fc2-b1af-363f4f3fd4f3" providerId="ADAL" clId="{8C8C5FD4-EFA3-4B84-8E81-2E38705F2EB7}" dt="2022-09-29T09:58:57.377" v="489" actId="478"/>
          <ac:cxnSpMkLst>
            <pc:docMk/>
            <pc:sldMk cId="138209427" sldId="359"/>
            <ac:cxnSpMk id="25" creationId="{00000000-0000-0000-0000-000000000000}"/>
          </ac:cxnSpMkLst>
        </pc:cxnChg>
        <pc:cxnChg chg="del mod">
          <ac:chgData name="William Grey" userId="37b73424-c081-4fc2-b1af-363f4f3fd4f3" providerId="ADAL" clId="{8C8C5FD4-EFA3-4B84-8E81-2E38705F2EB7}" dt="2022-09-29T09:58:57.377" v="489" actId="478"/>
          <ac:cxnSpMkLst>
            <pc:docMk/>
            <pc:sldMk cId="138209427" sldId="359"/>
            <ac:cxnSpMk id="30" creationId="{00000000-0000-0000-0000-000000000000}"/>
          </ac:cxnSpMkLst>
        </pc:cxnChg>
        <pc:cxnChg chg="del mod">
          <ac:chgData name="William Grey" userId="37b73424-c081-4fc2-b1af-363f4f3fd4f3" providerId="ADAL" clId="{8C8C5FD4-EFA3-4B84-8E81-2E38705F2EB7}" dt="2022-09-29T09:58:57.377" v="489" actId="478"/>
          <ac:cxnSpMkLst>
            <pc:docMk/>
            <pc:sldMk cId="138209427" sldId="359"/>
            <ac:cxnSpMk id="32" creationId="{00000000-0000-0000-0000-000000000000}"/>
          </ac:cxnSpMkLst>
        </pc:cxnChg>
        <pc:cxnChg chg="del mod">
          <ac:chgData name="William Grey" userId="37b73424-c081-4fc2-b1af-363f4f3fd4f3" providerId="ADAL" clId="{8C8C5FD4-EFA3-4B84-8E81-2E38705F2EB7}" dt="2022-09-29T09:58:57.377" v="489" actId="478"/>
          <ac:cxnSpMkLst>
            <pc:docMk/>
            <pc:sldMk cId="138209427" sldId="359"/>
            <ac:cxnSpMk id="34" creationId="{00000000-0000-0000-0000-000000000000}"/>
          </ac:cxnSpMkLst>
        </pc:cxnChg>
      </pc:sldChg>
      <pc:sldChg chg="delSp modSp add mod">
        <pc:chgData name="William Grey" userId="37b73424-c081-4fc2-b1af-363f4f3fd4f3" providerId="ADAL" clId="{8C8C5FD4-EFA3-4B84-8E81-2E38705F2EB7}" dt="2022-09-29T10:02:52.429" v="529" actId="478"/>
        <pc:sldMkLst>
          <pc:docMk/>
          <pc:sldMk cId="760088377" sldId="360"/>
        </pc:sldMkLst>
        <pc:spChg chg="mod">
          <ac:chgData name="William Grey" userId="37b73424-c081-4fc2-b1af-363f4f3fd4f3" providerId="ADAL" clId="{8C8C5FD4-EFA3-4B84-8E81-2E38705F2EB7}" dt="2022-09-29T10:00:46.711" v="508" actId="207"/>
          <ac:spMkLst>
            <pc:docMk/>
            <pc:sldMk cId="760088377" sldId="360"/>
            <ac:spMk id="2" creationId="{00000000-0000-0000-0000-000000000000}"/>
          </ac:spMkLst>
        </pc:spChg>
        <pc:spChg chg="del">
          <ac:chgData name="William Grey" userId="37b73424-c081-4fc2-b1af-363f4f3fd4f3" providerId="ADAL" clId="{8C8C5FD4-EFA3-4B84-8E81-2E38705F2EB7}" dt="2022-09-29T10:02:52.429" v="529" actId="478"/>
          <ac:spMkLst>
            <pc:docMk/>
            <pc:sldMk cId="760088377" sldId="360"/>
            <ac:spMk id="6" creationId="{00000000-0000-0000-0000-000000000000}"/>
          </ac:spMkLst>
        </pc:spChg>
        <pc:spChg chg="del">
          <ac:chgData name="William Grey" userId="37b73424-c081-4fc2-b1af-363f4f3fd4f3" providerId="ADAL" clId="{8C8C5FD4-EFA3-4B84-8E81-2E38705F2EB7}" dt="2022-09-29T10:02:41.291" v="525" actId="478"/>
          <ac:spMkLst>
            <pc:docMk/>
            <pc:sldMk cId="760088377" sldId="360"/>
            <ac:spMk id="9" creationId="{00000000-0000-0000-0000-000000000000}"/>
          </ac:spMkLst>
        </pc:spChg>
        <pc:spChg chg="del">
          <ac:chgData name="William Grey" userId="37b73424-c081-4fc2-b1af-363f4f3fd4f3" providerId="ADAL" clId="{8C8C5FD4-EFA3-4B84-8E81-2E38705F2EB7}" dt="2022-09-29T10:02:41.291" v="525" actId="478"/>
          <ac:spMkLst>
            <pc:docMk/>
            <pc:sldMk cId="760088377" sldId="360"/>
            <ac:spMk id="10" creationId="{00000000-0000-0000-0000-000000000000}"/>
          </ac:spMkLst>
        </pc:spChg>
        <pc:spChg chg="del">
          <ac:chgData name="William Grey" userId="37b73424-c081-4fc2-b1af-363f4f3fd4f3" providerId="ADAL" clId="{8C8C5FD4-EFA3-4B84-8E81-2E38705F2EB7}" dt="2022-09-29T10:02:41.291" v="525" actId="478"/>
          <ac:spMkLst>
            <pc:docMk/>
            <pc:sldMk cId="760088377" sldId="360"/>
            <ac:spMk id="11" creationId="{00000000-0000-0000-0000-000000000000}"/>
          </ac:spMkLst>
        </pc:spChg>
        <pc:spChg chg="del">
          <ac:chgData name="William Grey" userId="37b73424-c081-4fc2-b1af-363f4f3fd4f3" providerId="ADAL" clId="{8C8C5FD4-EFA3-4B84-8E81-2E38705F2EB7}" dt="2022-09-29T10:02:41.291" v="525" actId="478"/>
          <ac:spMkLst>
            <pc:docMk/>
            <pc:sldMk cId="760088377" sldId="360"/>
            <ac:spMk id="23" creationId="{00000000-0000-0000-0000-000000000000}"/>
          </ac:spMkLst>
        </pc:spChg>
        <pc:spChg chg="del">
          <ac:chgData name="William Grey" userId="37b73424-c081-4fc2-b1af-363f4f3fd4f3" providerId="ADAL" clId="{8C8C5FD4-EFA3-4B84-8E81-2E38705F2EB7}" dt="2022-09-29T10:02:41.291" v="525" actId="478"/>
          <ac:spMkLst>
            <pc:docMk/>
            <pc:sldMk cId="760088377" sldId="360"/>
            <ac:spMk id="24" creationId="{00000000-0000-0000-0000-000000000000}"/>
          </ac:spMkLst>
        </pc:spChg>
        <pc:spChg chg="del">
          <ac:chgData name="William Grey" userId="37b73424-c081-4fc2-b1af-363f4f3fd4f3" providerId="ADAL" clId="{8C8C5FD4-EFA3-4B84-8E81-2E38705F2EB7}" dt="2022-09-29T10:02:49.607" v="528" actId="478"/>
          <ac:spMkLst>
            <pc:docMk/>
            <pc:sldMk cId="760088377" sldId="360"/>
            <ac:spMk id="27" creationId="{EEE197B5-B7F7-473C-8F30-3515C146B34E}"/>
          </ac:spMkLst>
        </pc:spChg>
        <pc:spChg chg="del">
          <ac:chgData name="William Grey" userId="37b73424-c081-4fc2-b1af-363f4f3fd4f3" providerId="ADAL" clId="{8C8C5FD4-EFA3-4B84-8E81-2E38705F2EB7}" dt="2022-09-29T10:02:41.291" v="525" actId="478"/>
          <ac:spMkLst>
            <pc:docMk/>
            <pc:sldMk cId="760088377" sldId="360"/>
            <ac:spMk id="28" creationId="{00000000-0000-0000-0000-000000000000}"/>
          </ac:spMkLst>
        </pc:spChg>
        <pc:spChg chg="del">
          <ac:chgData name="William Grey" userId="37b73424-c081-4fc2-b1af-363f4f3fd4f3" providerId="ADAL" clId="{8C8C5FD4-EFA3-4B84-8E81-2E38705F2EB7}" dt="2022-09-29T10:02:41.291" v="525" actId="478"/>
          <ac:spMkLst>
            <pc:docMk/>
            <pc:sldMk cId="760088377" sldId="360"/>
            <ac:spMk id="29" creationId="{00000000-0000-0000-0000-000000000000}"/>
          </ac:spMkLst>
        </pc:spChg>
        <pc:cxnChg chg="del mod">
          <ac:chgData name="William Grey" userId="37b73424-c081-4fc2-b1af-363f4f3fd4f3" providerId="ADAL" clId="{8C8C5FD4-EFA3-4B84-8E81-2E38705F2EB7}" dt="2022-09-29T10:02:45.743" v="527" actId="478"/>
          <ac:cxnSpMkLst>
            <pc:docMk/>
            <pc:sldMk cId="760088377" sldId="360"/>
            <ac:cxnSpMk id="15" creationId="{00000000-0000-0000-0000-000000000000}"/>
          </ac:cxnSpMkLst>
        </pc:cxnChg>
        <pc:cxnChg chg="del mod">
          <ac:chgData name="William Grey" userId="37b73424-c081-4fc2-b1af-363f4f3fd4f3" providerId="ADAL" clId="{8C8C5FD4-EFA3-4B84-8E81-2E38705F2EB7}" dt="2022-09-29T10:02:41.291" v="525" actId="478"/>
          <ac:cxnSpMkLst>
            <pc:docMk/>
            <pc:sldMk cId="760088377" sldId="360"/>
            <ac:cxnSpMk id="18" creationId="{00000000-0000-0000-0000-000000000000}"/>
          </ac:cxnSpMkLst>
        </pc:cxnChg>
        <pc:cxnChg chg="del mod">
          <ac:chgData name="William Grey" userId="37b73424-c081-4fc2-b1af-363f4f3fd4f3" providerId="ADAL" clId="{8C8C5FD4-EFA3-4B84-8E81-2E38705F2EB7}" dt="2022-09-29T10:02:43.774" v="526" actId="478"/>
          <ac:cxnSpMkLst>
            <pc:docMk/>
            <pc:sldMk cId="760088377" sldId="360"/>
            <ac:cxnSpMk id="22" creationId="{00000000-0000-0000-0000-000000000000}"/>
          </ac:cxnSpMkLst>
        </pc:cxnChg>
        <pc:cxnChg chg="del mod">
          <ac:chgData name="William Grey" userId="37b73424-c081-4fc2-b1af-363f4f3fd4f3" providerId="ADAL" clId="{8C8C5FD4-EFA3-4B84-8E81-2E38705F2EB7}" dt="2022-09-29T10:02:41.291" v="525" actId="478"/>
          <ac:cxnSpMkLst>
            <pc:docMk/>
            <pc:sldMk cId="760088377" sldId="360"/>
            <ac:cxnSpMk id="25" creationId="{00000000-0000-0000-0000-000000000000}"/>
          </ac:cxnSpMkLst>
        </pc:cxnChg>
        <pc:cxnChg chg="del mod">
          <ac:chgData name="William Grey" userId="37b73424-c081-4fc2-b1af-363f4f3fd4f3" providerId="ADAL" clId="{8C8C5FD4-EFA3-4B84-8E81-2E38705F2EB7}" dt="2022-09-29T10:02:41.291" v="525" actId="478"/>
          <ac:cxnSpMkLst>
            <pc:docMk/>
            <pc:sldMk cId="760088377" sldId="360"/>
            <ac:cxnSpMk id="30" creationId="{00000000-0000-0000-0000-000000000000}"/>
          </ac:cxnSpMkLst>
        </pc:cxnChg>
        <pc:cxnChg chg="del mod">
          <ac:chgData name="William Grey" userId="37b73424-c081-4fc2-b1af-363f4f3fd4f3" providerId="ADAL" clId="{8C8C5FD4-EFA3-4B84-8E81-2E38705F2EB7}" dt="2022-09-29T10:02:41.291" v="525" actId="478"/>
          <ac:cxnSpMkLst>
            <pc:docMk/>
            <pc:sldMk cId="760088377" sldId="360"/>
            <ac:cxnSpMk id="32" creationId="{00000000-0000-0000-0000-000000000000}"/>
          </ac:cxnSpMkLst>
        </pc:cxnChg>
        <pc:cxnChg chg="del mod">
          <ac:chgData name="William Grey" userId="37b73424-c081-4fc2-b1af-363f4f3fd4f3" providerId="ADAL" clId="{8C8C5FD4-EFA3-4B84-8E81-2E38705F2EB7}" dt="2022-09-29T10:02:41.291" v="525" actId="478"/>
          <ac:cxnSpMkLst>
            <pc:docMk/>
            <pc:sldMk cId="760088377" sldId="360"/>
            <ac:cxnSpMk id="34" creationId="{00000000-0000-0000-0000-000000000000}"/>
          </ac:cxnSpMkLst>
        </pc:cxnChg>
      </pc:sldChg>
      <pc:sldChg chg="delSp modSp add mod">
        <pc:chgData name="William Grey" userId="37b73424-c081-4fc2-b1af-363f4f3fd4f3" providerId="ADAL" clId="{8C8C5FD4-EFA3-4B84-8E81-2E38705F2EB7}" dt="2022-09-29T10:05:09.693" v="607" actId="20577"/>
        <pc:sldMkLst>
          <pc:docMk/>
          <pc:sldMk cId="1405148777" sldId="361"/>
        </pc:sldMkLst>
        <pc:spChg chg="mod">
          <ac:chgData name="William Grey" userId="37b73424-c081-4fc2-b1af-363f4f3fd4f3" providerId="ADAL" clId="{8C8C5FD4-EFA3-4B84-8E81-2E38705F2EB7}" dt="2022-09-29T10:00:53.367" v="509" actId="207"/>
          <ac:spMkLst>
            <pc:docMk/>
            <pc:sldMk cId="1405148777" sldId="361"/>
            <ac:spMk id="2" creationId="{00000000-0000-0000-0000-000000000000}"/>
          </ac:spMkLst>
        </pc:spChg>
        <pc:spChg chg="mod">
          <ac:chgData name="William Grey" userId="37b73424-c081-4fc2-b1af-363f4f3fd4f3" providerId="ADAL" clId="{8C8C5FD4-EFA3-4B84-8E81-2E38705F2EB7}" dt="2022-09-29T10:05:09.693" v="607" actId="20577"/>
          <ac:spMkLst>
            <pc:docMk/>
            <pc:sldMk cId="1405148777" sldId="361"/>
            <ac:spMk id="6" creationId="{00000000-0000-0000-0000-000000000000}"/>
          </ac:spMkLst>
        </pc:spChg>
        <pc:spChg chg="del">
          <ac:chgData name="William Grey" userId="37b73424-c081-4fc2-b1af-363f4f3fd4f3" providerId="ADAL" clId="{8C8C5FD4-EFA3-4B84-8E81-2E38705F2EB7}" dt="2022-09-29T10:03:56.474" v="591" actId="478"/>
          <ac:spMkLst>
            <pc:docMk/>
            <pc:sldMk cId="1405148777" sldId="361"/>
            <ac:spMk id="8" creationId="{00000000-0000-0000-0000-000000000000}"/>
          </ac:spMkLst>
        </pc:spChg>
        <pc:spChg chg="del">
          <ac:chgData name="William Grey" userId="37b73424-c081-4fc2-b1af-363f4f3fd4f3" providerId="ADAL" clId="{8C8C5FD4-EFA3-4B84-8E81-2E38705F2EB7}" dt="2022-09-29T10:03:05.866" v="531" actId="478"/>
          <ac:spMkLst>
            <pc:docMk/>
            <pc:sldMk cId="1405148777" sldId="361"/>
            <ac:spMk id="10" creationId="{00000000-0000-0000-0000-000000000000}"/>
          </ac:spMkLst>
        </pc:spChg>
        <pc:spChg chg="del">
          <ac:chgData name="William Grey" userId="37b73424-c081-4fc2-b1af-363f4f3fd4f3" providerId="ADAL" clId="{8C8C5FD4-EFA3-4B84-8E81-2E38705F2EB7}" dt="2022-09-29T10:04:00.340" v="592" actId="478"/>
          <ac:spMkLst>
            <pc:docMk/>
            <pc:sldMk cId="1405148777" sldId="361"/>
            <ac:spMk id="11" creationId="{00000000-0000-0000-0000-000000000000}"/>
          </ac:spMkLst>
        </pc:spChg>
        <pc:spChg chg="del">
          <ac:chgData name="William Grey" userId="37b73424-c081-4fc2-b1af-363f4f3fd4f3" providerId="ADAL" clId="{8C8C5FD4-EFA3-4B84-8E81-2E38705F2EB7}" dt="2022-09-29T10:04:00.340" v="592" actId="478"/>
          <ac:spMkLst>
            <pc:docMk/>
            <pc:sldMk cId="1405148777" sldId="361"/>
            <ac:spMk id="23" creationId="{00000000-0000-0000-0000-000000000000}"/>
          </ac:spMkLst>
        </pc:spChg>
        <pc:spChg chg="del">
          <ac:chgData name="William Grey" userId="37b73424-c081-4fc2-b1af-363f4f3fd4f3" providerId="ADAL" clId="{8C8C5FD4-EFA3-4B84-8E81-2E38705F2EB7}" dt="2022-09-29T10:03:09.654" v="533" actId="478"/>
          <ac:spMkLst>
            <pc:docMk/>
            <pc:sldMk cId="1405148777" sldId="361"/>
            <ac:spMk id="24" creationId="{00000000-0000-0000-0000-000000000000}"/>
          </ac:spMkLst>
        </pc:spChg>
        <pc:spChg chg="del">
          <ac:chgData name="William Grey" userId="37b73424-c081-4fc2-b1af-363f4f3fd4f3" providerId="ADAL" clId="{8C8C5FD4-EFA3-4B84-8E81-2E38705F2EB7}" dt="2022-09-29T10:03:53.940" v="590" actId="478"/>
          <ac:spMkLst>
            <pc:docMk/>
            <pc:sldMk cId="1405148777" sldId="361"/>
            <ac:spMk id="27" creationId="{EEE197B5-B7F7-473C-8F30-3515C146B34E}"/>
          </ac:spMkLst>
        </pc:spChg>
        <pc:spChg chg="del">
          <ac:chgData name="William Grey" userId="37b73424-c081-4fc2-b1af-363f4f3fd4f3" providerId="ADAL" clId="{8C8C5FD4-EFA3-4B84-8E81-2E38705F2EB7}" dt="2022-09-29T10:04:00.340" v="592" actId="478"/>
          <ac:spMkLst>
            <pc:docMk/>
            <pc:sldMk cId="1405148777" sldId="361"/>
            <ac:spMk id="28" creationId="{00000000-0000-0000-0000-000000000000}"/>
          </ac:spMkLst>
        </pc:spChg>
        <pc:spChg chg="del">
          <ac:chgData name="William Grey" userId="37b73424-c081-4fc2-b1af-363f4f3fd4f3" providerId="ADAL" clId="{8C8C5FD4-EFA3-4B84-8E81-2E38705F2EB7}" dt="2022-09-29T10:04:00.340" v="592" actId="478"/>
          <ac:spMkLst>
            <pc:docMk/>
            <pc:sldMk cId="1405148777" sldId="361"/>
            <ac:spMk id="29" creationId="{00000000-0000-0000-0000-000000000000}"/>
          </ac:spMkLst>
        </pc:spChg>
        <pc:cxnChg chg="del mod">
          <ac:chgData name="William Grey" userId="37b73424-c081-4fc2-b1af-363f4f3fd4f3" providerId="ADAL" clId="{8C8C5FD4-EFA3-4B84-8E81-2E38705F2EB7}" dt="2022-09-29T10:03:04.064" v="530" actId="478"/>
          <ac:cxnSpMkLst>
            <pc:docMk/>
            <pc:sldMk cId="1405148777" sldId="361"/>
            <ac:cxnSpMk id="18" creationId="{00000000-0000-0000-0000-000000000000}"/>
          </ac:cxnSpMkLst>
        </pc:cxnChg>
        <pc:cxnChg chg="del mod">
          <ac:chgData name="William Grey" userId="37b73424-c081-4fc2-b1af-363f4f3fd4f3" providerId="ADAL" clId="{8C8C5FD4-EFA3-4B84-8E81-2E38705F2EB7}" dt="2022-09-29T10:04:02.484" v="593" actId="478"/>
          <ac:cxnSpMkLst>
            <pc:docMk/>
            <pc:sldMk cId="1405148777" sldId="361"/>
            <ac:cxnSpMk id="22" creationId="{00000000-0000-0000-0000-000000000000}"/>
          </ac:cxnSpMkLst>
        </pc:cxnChg>
        <pc:cxnChg chg="del mod">
          <ac:chgData name="William Grey" userId="37b73424-c081-4fc2-b1af-363f4f3fd4f3" providerId="ADAL" clId="{8C8C5FD4-EFA3-4B84-8E81-2E38705F2EB7}" dt="2022-09-29T10:03:07.893" v="532" actId="478"/>
          <ac:cxnSpMkLst>
            <pc:docMk/>
            <pc:sldMk cId="1405148777" sldId="361"/>
            <ac:cxnSpMk id="25" creationId="{00000000-0000-0000-0000-000000000000}"/>
          </ac:cxnSpMkLst>
        </pc:cxnChg>
        <pc:cxnChg chg="del mod">
          <ac:chgData name="William Grey" userId="37b73424-c081-4fc2-b1af-363f4f3fd4f3" providerId="ADAL" clId="{8C8C5FD4-EFA3-4B84-8E81-2E38705F2EB7}" dt="2022-09-29T10:04:00.340" v="592" actId="478"/>
          <ac:cxnSpMkLst>
            <pc:docMk/>
            <pc:sldMk cId="1405148777" sldId="361"/>
            <ac:cxnSpMk id="30" creationId="{00000000-0000-0000-0000-000000000000}"/>
          </ac:cxnSpMkLst>
        </pc:cxnChg>
        <pc:cxnChg chg="del mod">
          <ac:chgData name="William Grey" userId="37b73424-c081-4fc2-b1af-363f4f3fd4f3" providerId="ADAL" clId="{8C8C5FD4-EFA3-4B84-8E81-2E38705F2EB7}" dt="2022-09-29T10:04:00.340" v="592" actId="478"/>
          <ac:cxnSpMkLst>
            <pc:docMk/>
            <pc:sldMk cId="1405148777" sldId="361"/>
            <ac:cxnSpMk id="32" creationId="{00000000-0000-0000-0000-000000000000}"/>
          </ac:cxnSpMkLst>
        </pc:cxnChg>
        <pc:cxnChg chg="del mod">
          <ac:chgData name="William Grey" userId="37b73424-c081-4fc2-b1af-363f4f3fd4f3" providerId="ADAL" clId="{8C8C5FD4-EFA3-4B84-8E81-2E38705F2EB7}" dt="2022-09-29T10:04:00.340" v="592" actId="478"/>
          <ac:cxnSpMkLst>
            <pc:docMk/>
            <pc:sldMk cId="1405148777" sldId="361"/>
            <ac:cxnSpMk id="34" creationId="{00000000-0000-0000-0000-000000000000}"/>
          </ac:cxnSpMkLst>
        </pc:cxnChg>
      </pc:sldChg>
      <pc:sldChg chg="addSp delSp modSp add mod">
        <pc:chgData name="William Grey" userId="37b73424-c081-4fc2-b1af-363f4f3fd4f3" providerId="ADAL" clId="{8C8C5FD4-EFA3-4B84-8E81-2E38705F2EB7}" dt="2022-09-29T10:06:08.369" v="656" actId="14100"/>
        <pc:sldMkLst>
          <pc:docMk/>
          <pc:sldMk cId="2700998767" sldId="362"/>
        </pc:sldMkLst>
        <pc:spChg chg="mod">
          <ac:chgData name="William Grey" userId="37b73424-c081-4fc2-b1af-363f4f3fd4f3" providerId="ADAL" clId="{8C8C5FD4-EFA3-4B84-8E81-2E38705F2EB7}" dt="2022-09-29T10:00:58.753" v="510" actId="207"/>
          <ac:spMkLst>
            <pc:docMk/>
            <pc:sldMk cId="2700998767" sldId="362"/>
            <ac:spMk id="2" creationId="{00000000-0000-0000-0000-000000000000}"/>
          </ac:spMkLst>
        </pc:spChg>
        <pc:spChg chg="del">
          <ac:chgData name="William Grey" userId="37b73424-c081-4fc2-b1af-363f4f3fd4f3" providerId="ADAL" clId="{8C8C5FD4-EFA3-4B84-8E81-2E38705F2EB7}" dt="2022-09-29T10:05:14.617" v="608" actId="478"/>
          <ac:spMkLst>
            <pc:docMk/>
            <pc:sldMk cId="2700998767" sldId="362"/>
            <ac:spMk id="6" creationId="{00000000-0000-0000-0000-000000000000}"/>
          </ac:spMkLst>
        </pc:spChg>
        <pc:spChg chg="del">
          <ac:chgData name="William Grey" userId="37b73424-c081-4fc2-b1af-363f4f3fd4f3" providerId="ADAL" clId="{8C8C5FD4-EFA3-4B84-8E81-2E38705F2EB7}" dt="2022-09-29T10:04:53.265" v="602" actId="478"/>
          <ac:spMkLst>
            <pc:docMk/>
            <pc:sldMk cId="2700998767" sldId="362"/>
            <ac:spMk id="7" creationId="{00000000-0000-0000-0000-000000000000}"/>
          </ac:spMkLst>
        </pc:spChg>
        <pc:spChg chg="del">
          <ac:chgData name="William Grey" userId="37b73424-c081-4fc2-b1af-363f4f3fd4f3" providerId="ADAL" clId="{8C8C5FD4-EFA3-4B84-8E81-2E38705F2EB7}" dt="2022-09-29T10:05:00.830" v="604" actId="478"/>
          <ac:spMkLst>
            <pc:docMk/>
            <pc:sldMk cId="2700998767" sldId="362"/>
            <ac:spMk id="8" creationId="{00000000-0000-0000-0000-000000000000}"/>
          </ac:spMkLst>
        </pc:spChg>
        <pc:spChg chg="del">
          <ac:chgData name="William Grey" userId="37b73424-c081-4fc2-b1af-363f4f3fd4f3" providerId="ADAL" clId="{8C8C5FD4-EFA3-4B84-8E81-2E38705F2EB7}" dt="2022-09-29T10:04:53.265" v="602" actId="478"/>
          <ac:spMkLst>
            <pc:docMk/>
            <pc:sldMk cId="2700998767" sldId="362"/>
            <ac:spMk id="11" creationId="{00000000-0000-0000-0000-000000000000}"/>
          </ac:spMkLst>
        </pc:spChg>
        <pc:spChg chg="del">
          <ac:chgData name="William Grey" userId="37b73424-c081-4fc2-b1af-363f4f3fd4f3" providerId="ADAL" clId="{8C8C5FD4-EFA3-4B84-8E81-2E38705F2EB7}" dt="2022-09-29T10:04:53.265" v="602" actId="478"/>
          <ac:spMkLst>
            <pc:docMk/>
            <pc:sldMk cId="2700998767" sldId="362"/>
            <ac:spMk id="23" creationId="{00000000-0000-0000-0000-000000000000}"/>
          </ac:spMkLst>
        </pc:spChg>
        <pc:spChg chg="del">
          <ac:chgData name="William Grey" userId="37b73424-c081-4fc2-b1af-363f4f3fd4f3" providerId="ADAL" clId="{8C8C5FD4-EFA3-4B84-8E81-2E38705F2EB7}" dt="2022-09-29T10:04:47.962" v="601" actId="478"/>
          <ac:spMkLst>
            <pc:docMk/>
            <pc:sldMk cId="2700998767" sldId="362"/>
            <ac:spMk id="24" creationId="{00000000-0000-0000-0000-000000000000}"/>
          </ac:spMkLst>
        </pc:spChg>
        <pc:spChg chg="add mod">
          <ac:chgData name="William Grey" userId="37b73424-c081-4fc2-b1af-363f4f3fd4f3" providerId="ADAL" clId="{8C8C5FD4-EFA3-4B84-8E81-2E38705F2EB7}" dt="2022-09-29T10:06:08.369" v="656" actId="14100"/>
          <ac:spMkLst>
            <pc:docMk/>
            <pc:sldMk cId="2700998767" sldId="362"/>
            <ac:spMk id="26" creationId="{BA69524A-6BB6-44D7-9AF7-B83986DD65F1}"/>
          </ac:spMkLst>
        </pc:spChg>
        <pc:spChg chg="del">
          <ac:chgData name="William Grey" userId="37b73424-c081-4fc2-b1af-363f4f3fd4f3" providerId="ADAL" clId="{8C8C5FD4-EFA3-4B84-8E81-2E38705F2EB7}" dt="2022-09-29T10:04:56.686" v="603" actId="478"/>
          <ac:spMkLst>
            <pc:docMk/>
            <pc:sldMk cId="2700998767" sldId="362"/>
            <ac:spMk id="27" creationId="{EEE197B5-B7F7-473C-8F30-3515C146B34E}"/>
          </ac:spMkLst>
        </pc:spChg>
        <pc:spChg chg="del">
          <ac:chgData name="William Grey" userId="37b73424-c081-4fc2-b1af-363f4f3fd4f3" providerId="ADAL" clId="{8C8C5FD4-EFA3-4B84-8E81-2E38705F2EB7}" dt="2022-09-29T10:04:53.265" v="602" actId="478"/>
          <ac:spMkLst>
            <pc:docMk/>
            <pc:sldMk cId="2700998767" sldId="362"/>
            <ac:spMk id="28" creationId="{00000000-0000-0000-0000-000000000000}"/>
          </ac:spMkLst>
        </pc:spChg>
        <pc:spChg chg="del">
          <ac:chgData name="William Grey" userId="37b73424-c081-4fc2-b1af-363f4f3fd4f3" providerId="ADAL" clId="{8C8C5FD4-EFA3-4B84-8E81-2E38705F2EB7}" dt="2022-09-29T10:04:53.265" v="602" actId="478"/>
          <ac:spMkLst>
            <pc:docMk/>
            <pc:sldMk cId="2700998767" sldId="362"/>
            <ac:spMk id="29" creationId="{00000000-0000-0000-0000-000000000000}"/>
          </ac:spMkLst>
        </pc:spChg>
        <pc:cxnChg chg="del mod">
          <ac:chgData name="William Grey" userId="37b73424-c081-4fc2-b1af-363f4f3fd4f3" providerId="ADAL" clId="{8C8C5FD4-EFA3-4B84-8E81-2E38705F2EB7}" dt="2022-09-29T10:05:03.146" v="605" actId="478"/>
          <ac:cxnSpMkLst>
            <pc:docMk/>
            <pc:sldMk cId="2700998767" sldId="362"/>
            <ac:cxnSpMk id="20" creationId="{00000000-0000-0000-0000-000000000000}"/>
          </ac:cxnSpMkLst>
        </pc:cxnChg>
        <pc:cxnChg chg="del mod">
          <ac:chgData name="William Grey" userId="37b73424-c081-4fc2-b1af-363f4f3fd4f3" providerId="ADAL" clId="{8C8C5FD4-EFA3-4B84-8E81-2E38705F2EB7}" dt="2022-09-29T10:04:53.265" v="602" actId="478"/>
          <ac:cxnSpMkLst>
            <pc:docMk/>
            <pc:sldMk cId="2700998767" sldId="362"/>
            <ac:cxnSpMk id="22" creationId="{00000000-0000-0000-0000-000000000000}"/>
          </ac:cxnSpMkLst>
        </pc:cxnChg>
        <pc:cxnChg chg="del mod">
          <ac:chgData name="William Grey" userId="37b73424-c081-4fc2-b1af-363f4f3fd4f3" providerId="ADAL" clId="{8C8C5FD4-EFA3-4B84-8E81-2E38705F2EB7}" dt="2022-09-29T10:04:46.300" v="600" actId="478"/>
          <ac:cxnSpMkLst>
            <pc:docMk/>
            <pc:sldMk cId="2700998767" sldId="362"/>
            <ac:cxnSpMk id="25" creationId="{00000000-0000-0000-0000-000000000000}"/>
          </ac:cxnSpMkLst>
        </pc:cxnChg>
        <pc:cxnChg chg="del mod">
          <ac:chgData name="William Grey" userId="37b73424-c081-4fc2-b1af-363f4f3fd4f3" providerId="ADAL" clId="{8C8C5FD4-EFA3-4B84-8E81-2E38705F2EB7}" dt="2022-09-29T10:04:53.265" v="602" actId="478"/>
          <ac:cxnSpMkLst>
            <pc:docMk/>
            <pc:sldMk cId="2700998767" sldId="362"/>
            <ac:cxnSpMk id="30" creationId="{00000000-0000-0000-0000-000000000000}"/>
          </ac:cxnSpMkLst>
        </pc:cxnChg>
        <pc:cxnChg chg="del mod">
          <ac:chgData name="William Grey" userId="37b73424-c081-4fc2-b1af-363f4f3fd4f3" providerId="ADAL" clId="{8C8C5FD4-EFA3-4B84-8E81-2E38705F2EB7}" dt="2022-09-29T10:04:53.265" v="602" actId="478"/>
          <ac:cxnSpMkLst>
            <pc:docMk/>
            <pc:sldMk cId="2700998767" sldId="362"/>
            <ac:cxnSpMk id="32" creationId="{00000000-0000-0000-0000-000000000000}"/>
          </ac:cxnSpMkLst>
        </pc:cxnChg>
        <pc:cxnChg chg="del mod">
          <ac:chgData name="William Grey" userId="37b73424-c081-4fc2-b1af-363f4f3fd4f3" providerId="ADAL" clId="{8C8C5FD4-EFA3-4B84-8E81-2E38705F2EB7}" dt="2022-09-29T10:04:53.265" v="602" actId="478"/>
          <ac:cxnSpMkLst>
            <pc:docMk/>
            <pc:sldMk cId="2700998767" sldId="362"/>
            <ac:cxnSpMk id="34" creationId="{00000000-0000-0000-0000-000000000000}"/>
          </ac:cxnSpMkLst>
        </pc:cxnChg>
      </pc:sldChg>
      <pc:sldChg chg="addSp delSp modSp add mod">
        <pc:chgData name="William Grey" userId="37b73424-c081-4fc2-b1af-363f4f3fd4f3" providerId="ADAL" clId="{8C8C5FD4-EFA3-4B84-8E81-2E38705F2EB7}" dt="2022-09-29T10:07:51.485" v="694" actId="20577"/>
        <pc:sldMkLst>
          <pc:docMk/>
          <pc:sldMk cId="2387562259" sldId="363"/>
        </pc:sldMkLst>
        <pc:spChg chg="mod">
          <ac:chgData name="William Grey" userId="37b73424-c081-4fc2-b1af-363f4f3fd4f3" providerId="ADAL" clId="{8C8C5FD4-EFA3-4B84-8E81-2E38705F2EB7}" dt="2022-09-29T10:01:05.725" v="511" actId="207"/>
          <ac:spMkLst>
            <pc:docMk/>
            <pc:sldMk cId="2387562259" sldId="363"/>
            <ac:spMk id="2" creationId="{00000000-0000-0000-0000-000000000000}"/>
          </ac:spMkLst>
        </pc:spChg>
        <pc:spChg chg="del">
          <ac:chgData name="William Grey" userId="37b73424-c081-4fc2-b1af-363f4f3fd4f3" providerId="ADAL" clId="{8C8C5FD4-EFA3-4B84-8E81-2E38705F2EB7}" dt="2022-09-29T10:07:22.135" v="664" actId="478"/>
          <ac:spMkLst>
            <pc:docMk/>
            <pc:sldMk cId="2387562259" sldId="363"/>
            <ac:spMk id="6" creationId="{00000000-0000-0000-0000-000000000000}"/>
          </ac:spMkLst>
        </pc:spChg>
        <pc:spChg chg="del">
          <ac:chgData name="William Grey" userId="37b73424-c081-4fc2-b1af-363f4f3fd4f3" providerId="ADAL" clId="{8C8C5FD4-EFA3-4B84-8E81-2E38705F2EB7}" dt="2022-09-29T10:07:17.873" v="663" actId="478"/>
          <ac:spMkLst>
            <pc:docMk/>
            <pc:sldMk cId="2387562259" sldId="363"/>
            <ac:spMk id="8" creationId="{00000000-0000-0000-0000-000000000000}"/>
          </ac:spMkLst>
        </pc:spChg>
        <pc:spChg chg="del">
          <ac:chgData name="William Grey" userId="37b73424-c081-4fc2-b1af-363f4f3fd4f3" providerId="ADAL" clId="{8C8C5FD4-EFA3-4B84-8E81-2E38705F2EB7}" dt="2022-09-29T10:06:51.977" v="659" actId="478"/>
          <ac:spMkLst>
            <pc:docMk/>
            <pc:sldMk cId="2387562259" sldId="363"/>
            <ac:spMk id="23" creationId="{00000000-0000-0000-0000-000000000000}"/>
          </ac:spMkLst>
        </pc:spChg>
        <pc:spChg chg="del">
          <ac:chgData name="William Grey" userId="37b73424-c081-4fc2-b1af-363f4f3fd4f3" providerId="ADAL" clId="{8C8C5FD4-EFA3-4B84-8E81-2E38705F2EB7}" dt="2022-09-29T10:06:45.645" v="658" actId="478"/>
          <ac:spMkLst>
            <pc:docMk/>
            <pc:sldMk cId="2387562259" sldId="363"/>
            <ac:spMk id="24" creationId="{00000000-0000-0000-0000-000000000000}"/>
          </ac:spMkLst>
        </pc:spChg>
        <pc:spChg chg="add mod">
          <ac:chgData name="William Grey" userId="37b73424-c081-4fc2-b1af-363f4f3fd4f3" providerId="ADAL" clId="{8C8C5FD4-EFA3-4B84-8E81-2E38705F2EB7}" dt="2022-09-29T10:07:51.485" v="694" actId="20577"/>
          <ac:spMkLst>
            <pc:docMk/>
            <pc:sldMk cId="2387562259" sldId="363"/>
            <ac:spMk id="26" creationId="{21EB88B5-74E9-466A-BAE8-0CDE359A66DC}"/>
          </ac:spMkLst>
        </pc:spChg>
        <pc:spChg chg="del">
          <ac:chgData name="William Grey" userId="37b73424-c081-4fc2-b1af-363f4f3fd4f3" providerId="ADAL" clId="{8C8C5FD4-EFA3-4B84-8E81-2E38705F2EB7}" dt="2022-09-29T10:07:00.031" v="662" actId="478"/>
          <ac:spMkLst>
            <pc:docMk/>
            <pc:sldMk cId="2387562259" sldId="363"/>
            <ac:spMk id="27" creationId="{EEE197B5-B7F7-473C-8F30-3515C146B34E}"/>
          </ac:spMkLst>
        </pc:spChg>
        <pc:spChg chg="del">
          <ac:chgData name="William Grey" userId="37b73424-c081-4fc2-b1af-363f4f3fd4f3" providerId="ADAL" clId="{8C8C5FD4-EFA3-4B84-8E81-2E38705F2EB7}" dt="2022-09-29T10:06:51.977" v="659" actId="478"/>
          <ac:spMkLst>
            <pc:docMk/>
            <pc:sldMk cId="2387562259" sldId="363"/>
            <ac:spMk id="28" creationId="{00000000-0000-0000-0000-000000000000}"/>
          </ac:spMkLst>
        </pc:spChg>
        <pc:spChg chg="del">
          <ac:chgData name="William Grey" userId="37b73424-c081-4fc2-b1af-363f4f3fd4f3" providerId="ADAL" clId="{8C8C5FD4-EFA3-4B84-8E81-2E38705F2EB7}" dt="2022-09-29T10:06:54.111" v="660" actId="478"/>
          <ac:spMkLst>
            <pc:docMk/>
            <pc:sldMk cId="2387562259" sldId="363"/>
            <ac:spMk id="29" creationId="{00000000-0000-0000-0000-000000000000}"/>
          </ac:spMkLst>
        </pc:spChg>
        <pc:cxnChg chg="del mod">
          <ac:chgData name="William Grey" userId="37b73424-c081-4fc2-b1af-363f4f3fd4f3" providerId="ADAL" clId="{8C8C5FD4-EFA3-4B84-8E81-2E38705F2EB7}" dt="2022-09-29T10:06:42.886" v="657" actId="478"/>
          <ac:cxnSpMkLst>
            <pc:docMk/>
            <pc:sldMk cId="2387562259" sldId="363"/>
            <ac:cxnSpMk id="25" creationId="{00000000-0000-0000-0000-000000000000}"/>
          </ac:cxnSpMkLst>
        </pc:cxnChg>
        <pc:cxnChg chg="del mod">
          <ac:chgData name="William Grey" userId="37b73424-c081-4fc2-b1af-363f4f3fd4f3" providerId="ADAL" clId="{8C8C5FD4-EFA3-4B84-8E81-2E38705F2EB7}" dt="2022-09-29T10:06:56.028" v="661" actId="478"/>
          <ac:cxnSpMkLst>
            <pc:docMk/>
            <pc:sldMk cId="2387562259" sldId="363"/>
            <ac:cxnSpMk id="30" creationId="{00000000-0000-0000-0000-000000000000}"/>
          </ac:cxnSpMkLst>
        </pc:cxnChg>
        <pc:cxnChg chg="del mod">
          <ac:chgData name="William Grey" userId="37b73424-c081-4fc2-b1af-363f4f3fd4f3" providerId="ADAL" clId="{8C8C5FD4-EFA3-4B84-8E81-2E38705F2EB7}" dt="2022-09-29T10:06:51.977" v="659" actId="478"/>
          <ac:cxnSpMkLst>
            <pc:docMk/>
            <pc:sldMk cId="2387562259" sldId="363"/>
            <ac:cxnSpMk id="32" creationId="{00000000-0000-0000-0000-000000000000}"/>
          </ac:cxnSpMkLst>
        </pc:cxnChg>
        <pc:cxnChg chg="del mod">
          <ac:chgData name="William Grey" userId="37b73424-c081-4fc2-b1af-363f4f3fd4f3" providerId="ADAL" clId="{8C8C5FD4-EFA3-4B84-8E81-2E38705F2EB7}" dt="2022-09-29T10:06:51.977" v="659" actId="478"/>
          <ac:cxnSpMkLst>
            <pc:docMk/>
            <pc:sldMk cId="2387562259" sldId="363"/>
            <ac:cxnSpMk id="34" creationId="{00000000-0000-0000-0000-000000000000}"/>
          </ac:cxnSpMkLst>
        </pc:cxnChg>
      </pc:sldChg>
      <pc:sldChg chg="addSp delSp modSp add mod">
        <pc:chgData name="William Grey" userId="37b73424-c081-4fc2-b1af-363f4f3fd4f3" providerId="ADAL" clId="{8C8C5FD4-EFA3-4B84-8E81-2E38705F2EB7}" dt="2022-09-29T11:00:45.514" v="704" actId="478"/>
        <pc:sldMkLst>
          <pc:docMk/>
          <pc:sldMk cId="949741714" sldId="364"/>
        </pc:sldMkLst>
        <pc:spChg chg="mod">
          <ac:chgData name="William Grey" userId="37b73424-c081-4fc2-b1af-363f4f3fd4f3" providerId="ADAL" clId="{8C8C5FD4-EFA3-4B84-8E81-2E38705F2EB7}" dt="2022-09-29T10:01:16.249" v="512" actId="207"/>
          <ac:spMkLst>
            <pc:docMk/>
            <pc:sldMk cId="949741714" sldId="364"/>
            <ac:spMk id="2" creationId="{00000000-0000-0000-0000-000000000000}"/>
          </ac:spMkLst>
        </pc:spChg>
        <pc:spChg chg="del">
          <ac:chgData name="William Grey" userId="37b73424-c081-4fc2-b1af-363f4f3fd4f3" providerId="ADAL" clId="{8C8C5FD4-EFA3-4B84-8E81-2E38705F2EB7}" dt="2022-09-29T11:00:40.390" v="702" actId="478"/>
          <ac:spMkLst>
            <pc:docMk/>
            <pc:sldMk cId="949741714" sldId="364"/>
            <ac:spMk id="6" creationId="{00000000-0000-0000-0000-000000000000}"/>
          </ac:spMkLst>
        </pc:spChg>
        <pc:spChg chg="del">
          <ac:chgData name="William Grey" userId="37b73424-c081-4fc2-b1af-363f4f3fd4f3" providerId="ADAL" clId="{8C8C5FD4-EFA3-4B84-8E81-2E38705F2EB7}" dt="2022-09-29T11:00:33.019" v="700" actId="478"/>
          <ac:spMkLst>
            <pc:docMk/>
            <pc:sldMk cId="949741714" sldId="364"/>
            <ac:spMk id="8" creationId="{00000000-0000-0000-0000-000000000000}"/>
          </ac:spMkLst>
        </pc:spChg>
        <pc:spChg chg="del">
          <ac:chgData name="William Grey" userId="37b73424-c081-4fc2-b1af-363f4f3fd4f3" providerId="ADAL" clId="{8C8C5FD4-EFA3-4B84-8E81-2E38705F2EB7}" dt="2022-09-29T11:00:18.938" v="695" actId="478"/>
          <ac:spMkLst>
            <pc:docMk/>
            <pc:sldMk cId="949741714" sldId="364"/>
            <ac:spMk id="24" creationId="{00000000-0000-0000-0000-000000000000}"/>
          </ac:spMkLst>
        </pc:spChg>
        <pc:spChg chg="add del mod">
          <ac:chgData name="William Grey" userId="37b73424-c081-4fc2-b1af-363f4f3fd4f3" providerId="ADAL" clId="{8C8C5FD4-EFA3-4B84-8E81-2E38705F2EB7}" dt="2022-09-29T11:00:37.660" v="701" actId="478"/>
          <ac:spMkLst>
            <pc:docMk/>
            <pc:sldMk cId="949741714" sldId="364"/>
            <ac:spMk id="26" creationId="{CBB7E748-74FD-4767-BED3-D2B86925B687}"/>
          </ac:spMkLst>
        </pc:spChg>
        <pc:spChg chg="del">
          <ac:chgData name="William Grey" userId="37b73424-c081-4fc2-b1af-363f4f3fd4f3" providerId="ADAL" clId="{8C8C5FD4-EFA3-4B84-8E81-2E38705F2EB7}" dt="2022-09-29T11:00:30.559" v="699" actId="478"/>
          <ac:spMkLst>
            <pc:docMk/>
            <pc:sldMk cId="949741714" sldId="364"/>
            <ac:spMk id="27" creationId="{EEE197B5-B7F7-473C-8F30-3515C146B34E}"/>
          </ac:spMkLst>
        </pc:spChg>
        <pc:spChg chg="del">
          <ac:chgData name="William Grey" userId="37b73424-c081-4fc2-b1af-363f4f3fd4f3" providerId="ADAL" clId="{8C8C5FD4-EFA3-4B84-8E81-2E38705F2EB7}" dt="2022-09-29T11:00:45.514" v="704" actId="478"/>
          <ac:spMkLst>
            <pc:docMk/>
            <pc:sldMk cId="949741714" sldId="364"/>
            <ac:spMk id="28" creationId="{00000000-0000-0000-0000-000000000000}"/>
          </ac:spMkLst>
        </pc:spChg>
        <pc:spChg chg="del">
          <ac:chgData name="William Grey" userId="37b73424-c081-4fc2-b1af-363f4f3fd4f3" providerId="ADAL" clId="{8C8C5FD4-EFA3-4B84-8E81-2E38705F2EB7}" dt="2022-09-29T11:00:23.629" v="697" actId="478"/>
          <ac:spMkLst>
            <pc:docMk/>
            <pc:sldMk cId="949741714" sldId="364"/>
            <ac:spMk id="29" creationId="{00000000-0000-0000-0000-000000000000}"/>
          </ac:spMkLst>
        </pc:spChg>
        <pc:cxnChg chg="del mod">
          <ac:chgData name="William Grey" userId="37b73424-c081-4fc2-b1af-363f4f3fd4f3" providerId="ADAL" clId="{8C8C5FD4-EFA3-4B84-8E81-2E38705F2EB7}" dt="2022-09-29T11:00:21.552" v="696" actId="478"/>
          <ac:cxnSpMkLst>
            <pc:docMk/>
            <pc:sldMk cId="949741714" sldId="364"/>
            <ac:cxnSpMk id="25" creationId="{00000000-0000-0000-0000-000000000000}"/>
          </ac:cxnSpMkLst>
        </pc:cxnChg>
        <pc:cxnChg chg="del mod">
          <ac:chgData name="William Grey" userId="37b73424-c081-4fc2-b1af-363f4f3fd4f3" providerId="ADAL" clId="{8C8C5FD4-EFA3-4B84-8E81-2E38705F2EB7}" dt="2022-09-29T11:00:25.964" v="698" actId="478"/>
          <ac:cxnSpMkLst>
            <pc:docMk/>
            <pc:sldMk cId="949741714" sldId="364"/>
            <ac:cxnSpMk id="32" creationId="{00000000-0000-0000-0000-000000000000}"/>
          </ac:cxnSpMkLst>
        </pc:cxnChg>
        <pc:cxnChg chg="del mod">
          <ac:chgData name="William Grey" userId="37b73424-c081-4fc2-b1af-363f4f3fd4f3" providerId="ADAL" clId="{8C8C5FD4-EFA3-4B84-8E81-2E38705F2EB7}" dt="2022-09-29T11:00:43.125" v="703" actId="478"/>
          <ac:cxnSpMkLst>
            <pc:docMk/>
            <pc:sldMk cId="949741714" sldId="364"/>
            <ac:cxnSpMk id="34" creationId="{00000000-0000-0000-0000-000000000000}"/>
          </ac:cxnSpMkLst>
        </pc:cxnChg>
      </pc:sldChg>
      <pc:sldChg chg="addSp delSp modSp add mod">
        <pc:chgData name="William Grey" userId="37b73424-c081-4fc2-b1af-363f4f3fd4f3" providerId="ADAL" clId="{8C8C5FD4-EFA3-4B84-8E81-2E38705F2EB7}" dt="2022-09-29T11:03:41.043" v="718" actId="478"/>
        <pc:sldMkLst>
          <pc:docMk/>
          <pc:sldMk cId="3927941075" sldId="365"/>
        </pc:sldMkLst>
        <pc:spChg chg="mod">
          <ac:chgData name="William Grey" userId="37b73424-c081-4fc2-b1af-363f4f3fd4f3" providerId="ADAL" clId="{8C8C5FD4-EFA3-4B84-8E81-2E38705F2EB7}" dt="2022-09-29T10:01:24.530" v="513" actId="207"/>
          <ac:spMkLst>
            <pc:docMk/>
            <pc:sldMk cId="3927941075" sldId="365"/>
            <ac:spMk id="2" creationId="{00000000-0000-0000-0000-000000000000}"/>
          </ac:spMkLst>
        </pc:spChg>
        <pc:spChg chg="del">
          <ac:chgData name="William Grey" userId="37b73424-c081-4fc2-b1af-363f4f3fd4f3" providerId="ADAL" clId="{8C8C5FD4-EFA3-4B84-8E81-2E38705F2EB7}" dt="2022-09-29T11:01:07.195" v="710" actId="478"/>
          <ac:spMkLst>
            <pc:docMk/>
            <pc:sldMk cId="3927941075" sldId="365"/>
            <ac:spMk id="6" creationId="{00000000-0000-0000-0000-000000000000}"/>
          </ac:spMkLst>
        </pc:spChg>
        <pc:spChg chg="del">
          <ac:chgData name="William Grey" userId="37b73424-c081-4fc2-b1af-363f4f3fd4f3" providerId="ADAL" clId="{8C8C5FD4-EFA3-4B84-8E81-2E38705F2EB7}" dt="2022-09-29T11:00:57.401" v="707" actId="478"/>
          <ac:spMkLst>
            <pc:docMk/>
            <pc:sldMk cId="3927941075" sldId="365"/>
            <ac:spMk id="8" creationId="{00000000-0000-0000-0000-000000000000}"/>
          </ac:spMkLst>
        </pc:spChg>
        <pc:spChg chg="del">
          <ac:chgData name="William Grey" userId="37b73424-c081-4fc2-b1af-363f4f3fd4f3" providerId="ADAL" clId="{8C8C5FD4-EFA3-4B84-8E81-2E38705F2EB7}" dt="2022-09-29T11:03:38.841" v="717" actId="478"/>
          <ac:spMkLst>
            <pc:docMk/>
            <pc:sldMk cId="3927941075" sldId="365"/>
            <ac:spMk id="24" creationId="{00000000-0000-0000-0000-000000000000}"/>
          </ac:spMkLst>
        </pc:spChg>
        <pc:spChg chg="add del mod">
          <ac:chgData name="William Grey" userId="37b73424-c081-4fc2-b1af-363f4f3fd4f3" providerId="ADAL" clId="{8C8C5FD4-EFA3-4B84-8E81-2E38705F2EB7}" dt="2022-09-29T11:01:04.097" v="709" actId="478"/>
          <ac:spMkLst>
            <pc:docMk/>
            <pc:sldMk cId="3927941075" sldId="365"/>
            <ac:spMk id="26" creationId="{279C7EA3-A206-4C48-AF79-84FABB8E3A49}"/>
          </ac:spMkLst>
        </pc:spChg>
        <pc:spChg chg="del">
          <ac:chgData name="William Grey" userId="37b73424-c081-4fc2-b1af-363f4f3fd4f3" providerId="ADAL" clId="{8C8C5FD4-EFA3-4B84-8E81-2E38705F2EB7}" dt="2022-09-29T11:00:59.823" v="708" actId="478"/>
          <ac:spMkLst>
            <pc:docMk/>
            <pc:sldMk cId="3927941075" sldId="365"/>
            <ac:spMk id="27" creationId="{EEE197B5-B7F7-473C-8F30-3515C146B34E}"/>
          </ac:spMkLst>
        </pc:spChg>
        <pc:spChg chg="del">
          <ac:chgData name="William Grey" userId="37b73424-c081-4fc2-b1af-363f4f3fd4f3" providerId="ADAL" clId="{8C8C5FD4-EFA3-4B84-8E81-2E38705F2EB7}" dt="2022-09-29T11:00:54.262" v="706" actId="478"/>
          <ac:spMkLst>
            <pc:docMk/>
            <pc:sldMk cId="3927941075" sldId="365"/>
            <ac:spMk id="29" creationId="{00000000-0000-0000-0000-000000000000}"/>
          </ac:spMkLst>
        </pc:spChg>
        <pc:cxnChg chg="del mod">
          <ac:chgData name="William Grey" userId="37b73424-c081-4fc2-b1af-363f4f3fd4f3" providerId="ADAL" clId="{8C8C5FD4-EFA3-4B84-8E81-2E38705F2EB7}" dt="2022-09-29T11:03:41.043" v="718" actId="478"/>
          <ac:cxnSpMkLst>
            <pc:docMk/>
            <pc:sldMk cId="3927941075" sldId="365"/>
            <ac:cxnSpMk id="25" creationId="{00000000-0000-0000-0000-000000000000}"/>
          </ac:cxnSpMkLst>
        </pc:cxnChg>
        <pc:cxnChg chg="del mod">
          <ac:chgData name="William Grey" userId="37b73424-c081-4fc2-b1af-363f4f3fd4f3" providerId="ADAL" clId="{8C8C5FD4-EFA3-4B84-8E81-2E38705F2EB7}" dt="2022-09-29T11:00:51.998" v="705" actId="478"/>
          <ac:cxnSpMkLst>
            <pc:docMk/>
            <pc:sldMk cId="3927941075" sldId="365"/>
            <ac:cxnSpMk id="32" creationId="{00000000-0000-0000-0000-000000000000}"/>
          </ac:cxnSpMkLst>
        </pc:cxnChg>
      </pc:sldChg>
      <pc:sldChg chg="addSp delSp modSp add mod ord">
        <pc:chgData name="William Grey" userId="37b73424-c081-4fc2-b1af-363f4f3fd4f3" providerId="ADAL" clId="{8C8C5FD4-EFA3-4B84-8E81-2E38705F2EB7}" dt="2022-09-29T11:04:35.400" v="722" actId="478"/>
        <pc:sldMkLst>
          <pc:docMk/>
          <pc:sldMk cId="275083306" sldId="366"/>
        </pc:sldMkLst>
        <pc:spChg chg="mod">
          <ac:chgData name="William Grey" userId="37b73424-c081-4fc2-b1af-363f4f3fd4f3" providerId="ADAL" clId="{8C8C5FD4-EFA3-4B84-8E81-2E38705F2EB7}" dt="2022-09-29T10:01:50.127" v="518" actId="207"/>
          <ac:spMkLst>
            <pc:docMk/>
            <pc:sldMk cId="275083306" sldId="366"/>
            <ac:spMk id="2" creationId="{00000000-0000-0000-0000-000000000000}"/>
          </ac:spMkLst>
        </pc:spChg>
        <pc:spChg chg="del">
          <ac:chgData name="William Grey" userId="37b73424-c081-4fc2-b1af-363f4f3fd4f3" providerId="ADAL" clId="{8C8C5FD4-EFA3-4B84-8E81-2E38705F2EB7}" dt="2022-09-29T11:04:32.521" v="721" actId="478"/>
          <ac:spMkLst>
            <pc:docMk/>
            <pc:sldMk cId="275083306" sldId="366"/>
            <ac:spMk id="6" creationId="{00000000-0000-0000-0000-000000000000}"/>
          </ac:spMkLst>
        </pc:spChg>
        <pc:spChg chg="del">
          <ac:chgData name="William Grey" userId="37b73424-c081-4fc2-b1af-363f4f3fd4f3" providerId="ADAL" clId="{8C8C5FD4-EFA3-4B84-8E81-2E38705F2EB7}" dt="2022-09-29T11:03:56.840" v="719" actId="478"/>
          <ac:spMkLst>
            <pc:docMk/>
            <pc:sldMk cId="275083306" sldId="366"/>
            <ac:spMk id="8" creationId="{00000000-0000-0000-0000-000000000000}"/>
          </ac:spMkLst>
        </pc:spChg>
        <pc:spChg chg="add del mod">
          <ac:chgData name="William Grey" userId="37b73424-c081-4fc2-b1af-363f4f3fd4f3" providerId="ADAL" clId="{8C8C5FD4-EFA3-4B84-8E81-2E38705F2EB7}" dt="2022-09-29T11:04:35.400" v="722" actId="478"/>
          <ac:spMkLst>
            <pc:docMk/>
            <pc:sldMk cId="275083306" sldId="366"/>
            <ac:spMk id="26" creationId="{A2C586A7-26F3-4E51-BCDD-1DA1D9BE3835}"/>
          </ac:spMkLst>
        </pc:spChg>
        <pc:spChg chg="del">
          <ac:chgData name="William Grey" userId="37b73424-c081-4fc2-b1af-363f4f3fd4f3" providerId="ADAL" clId="{8C8C5FD4-EFA3-4B84-8E81-2E38705F2EB7}" dt="2022-09-29T11:04:28.687" v="720" actId="478"/>
          <ac:spMkLst>
            <pc:docMk/>
            <pc:sldMk cId="275083306" sldId="366"/>
            <ac:spMk id="27" creationId="{EEE197B5-B7F7-473C-8F30-3515C146B34E}"/>
          </ac:spMkLst>
        </pc:spChg>
      </pc:sldChg>
      <pc:sldChg chg="modSp add mod">
        <pc:chgData name="William Grey" userId="37b73424-c081-4fc2-b1af-363f4f3fd4f3" providerId="ADAL" clId="{8C8C5FD4-EFA3-4B84-8E81-2E38705F2EB7}" dt="2022-09-29T10:00:34.737" v="506" actId="207"/>
        <pc:sldMkLst>
          <pc:docMk/>
          <pc:sldMk cId="1183849033" sldId="367"/>
        </pc:sldMkLst>
        <pc:spChg chg="mod">
          <ac:chgData name="William Grey" userId="37b73424-c081-4fc2-b1af-363f4f3fd4f3" providerId="ADAL" clId="{8C8C5FD4-EFA3-4B84-8E81-2E38705F2EB7}" dt="2022-09-29T10:00:34.737" v="506" actId="207"/>
          <ac:spMkLst>
            <pc:docMk/>
            <pc:sldMk cId="1183849033" sldId="367"/>
            <ac:spMk id="2" creationId="{00000000-0000-0000-0000-000000000000}"/>
          </ac:spMkLst>
        </pc:spChg>
      </pc:sldChg>
      <pc:sldChg chg="delSp modSp add del mod">
        <pc:chgData name="William Grey" userId="37b73424-c081-4fc2-b1af-363f4f3fd4f3" providerId="ADAL" clId="{8C8C5FD4-EFA3-4B84-8E81-2E38705F2EB7}" dt="2022-09-29T10:00:05.109" v="503" actId="2696"/>
        <pc:sldMkLst>
          <pc:docMk/>
          <pc:sldMk cId="4094146552" sldId="367"/>
        </pc:sldMkLst>
        <pc:spChg chg="mod">
          <ac:chgData name="William Grey" userId="37b73424-c081-4fc2-b1af-363f4f3fd4f3" providerId="ADAL" clId="{8C8C5FD4-EFA3-4B84-8E81-2E38705F2EB7}" dt="2022-09-29T09:59:39.790" v="502" actId="207"/>
          <ac:spMkLst>
            <pc:docMk/>
            <pc:sldMk cId="4094146552" sldId="367"/>
            <ac:spMk id="2"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5"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6"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7"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8"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9"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10"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11"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23"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24"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28" creationId="{00000000-0000-0000-0000-000000000000}"/>
          </ac:spMkLst>
        </pc:spChg>
        <pc:spChg chg="del">
          <ac:chgData name="William Grey" userId="37b73424-c081-4fc2-b1af-363f4f3fd4f3" providerId="ADAL" clId="{8C8C5FD4-EFA3-4B84-8E81-2E38705F2EB7}" dt="2022-09-29T09:59:23.965" v="498" actId="478"/>
          <ac:spMkLst>
            <pc:docMk/>
            <pc:sldMk cId="4094146552" sldId="367"/>
            <ac:spMk id="29" creationId="{00000000-0000-0000-0000-000000000000}"/>
          </ac:spMkLst>
        </pc:spChg>
        <pc:cxnChg chg="del mod">
          <ac:chgData name="William Grey" userId="37b73424-c081-4fc2-b1af-363f4f3fd4f3" providerId="ADAL" clId="{8C8C5FD4-EFA3-4B84-8E81-2E38705F2EB7}" dt="2022-09-29T09:59:30.057" v="500" actId="478"/>
          <ac:cxnSpMkLst>
            <pc:docMk/>
            <pc:sldMk cId="4094146552" sldId="367"/>
            <ac:cxnSpMk id="13" creationId="{00000000-0000-0000-0000-000000000000}"/>
          </ac:cxnSpMkLst>
        </pc:cxnChg>
        <pc:cxnChg chg="del mod">
          <ac:chgData name="William Grey" userId="37b73424-c081-4fc2-b1af-363f4f3fd4f3" providerId="ADAL" clId="{8C8C5FD4-EFA3-4B84-8E81-2E38705F2EB7}" dt="2022-09-29T09:59:23.965" v="498" actId="478"/>
          <ac:cxnSpMkLst>
            <pc:docMk/>
            <pc:sldMk cId="4094146552" sldId="367"/>
            <ac:cxnSpMk id="15" creationId="{00000000-0000-0000-0000-000000000000}"/>
          </ac:cxnSpMkLst>
        </pc:cxnChg>
        <pc:cxnChg chg="del mod">
          <ac:chgData name="William Grey" userId="37b73424-c081-4fc2-b1af-363f4f3fd4f3" providerId="ADAL" clId="{8C8C5FD4-EFA3-4B84-8E81-2E38705F2EB7}" dt="2022-09-29T09:59:23.965" v="498" actId="478"/>
          <ac:cxnSpMkLst>
            <pc:docMk/>
            <pc:sldMk cId="4094146552" sldId="367"/>
            <ac:cxnSpMk id="18" creationId="{00000000-0000-0000-0000-000000000000}"/>
          </ac:cxnSpMkLst>
        </pc:cxnChg>
        <pc:cxnChg chg="del mod">
          <ac:chgData name="William Grey" userId="37b73424-c081-4fc2-b1af-363f4f3fd4f3" providerId="ADAL" clId="{8C8C5FD4-EFA3-4B84-8E81-2E38705F2EB7}" dt="2022-09-29T09:59:27.950" v="499" actId="478"/>
          <ac:cxnSpMkLst>
            <pc:docMk/>
            <pc:sldMk cId="4094146552" sldId="367"/>
            <ac:cxnSpMk id="20" creationId="{00000000-0000-0000-0000-000000000000}"/>
          </ac:cxnSpMkLst>
        </pc:cxnChg>
        <pc:cxnChg chg="del mod">
          <ac:chgData name="William Grey" userId="37b73424-c081-4fc2-b1af-363f4f3fd4f3" providerId="ADAL" clId="{8C8C5FD4-EFA3-4B84-8E81-2E38705F2EB7}" dt="2022-09-29T09:59:23.965" v="498" actId="478"/>
          <ac:cxnSpMkLst>
            <pc:docMk/>
            <pc:sldMk cId="4094146552" sldId="367"/>
            <ac:cxnSpMk id="22" creationId="{00000000-0000-0000-0000-000000000000}"/>
          </ac:cxnSpMkLst>
        </pc:cxnChg>
        <pc:cxnChg chg="del mod">
          <ac:chgData name="William Grey" userId="37b73424-c081-4fc2-b1af-363f4f3fd4f3" providerId="ADAL" clId="{8C8C5FD4-EFA3-4B84-8E81-2E38705F2EB7}" dt="2022-09-29T09:59:23.965" v="498" actId="478"/>
          <ac:cxnSpMkLst>
            <pc:docMk/>
            <pc:sldMk cId="4094146552" sldId="367"/>
            <ac:cxnSpMk id="25" creationId="{00000000-0000-0000-0000-000000000000}"/>
          </ac:cxnSpMkLst>
        </pc:cxnChg>
        <pc:cxnChg chg="del mod">
          <ac:chgData name="William Grey" userId="37b73424-c081-4fc2-b1af-363f4f3fd4f3" providerId="ADAL" clId="{8C8C5FD4-EFA3-4B84-8E81-2E38705F2EB7}" dt="2022-09-29T09:59:23.965" v="498" actId="478"/>
          <ac:cxnSpMkLst>
            <pc:docMk/>
            <pc:sldMk cId="4094146552" sldId="367"/>
            <ac:cxnSpMk id="30" creationId="{00000000-0000-0000-0000-000000000000}"/>
          </ac:cxnSpMkLst>
        </pc:cxnChg>
        <pc:cxnChg chg="del mod">
          <ac:chgData name="William Grey" userId="37b73424-c081-4fc2-b1af-363f4f3fd4f3" providerId="ADAL" clId="{8C8C5FD4-EFA3-4B84-8E81-2E38705F2EB7}" dt="2022-09-29T09:59:23.965" v="498" actId="478"/>
          <ac:cxnSpMkLst>
            <pc:docMk/>
            <pc:sldMk cId="4094146552" sldId="367"/>
            <ac:cxnSpMk id="32" creationId="{00000000-0000-0000-0000-000000000000}"/>
          </ac:cxnSpMkLst>
        </pc:cxnChg>
        <pc:cxnChg chg="del mod">
          <ac:chgData name="William Grey" userId="37b73424-c081-4fc2-b1af-363f4f3fd4f3" providerId="ADAL" clId="{8C8C5FD4-EFA3-4B84-8E81-2E38705F2EB7}" dt="2022-09-29T09:59:23.965" v="498" actId="478"/>
          <ac:cxnSpMkLst>
            <pc:docMk/>
            <pc:sldMk cId="4094146552" sldId="367"/>
            <ac:cxnSpMk id="34" creationId="{00000000-0000-0000-0000-000000000000}"/>
          </ac:cxnSpMkLst>
        </pc:cxnChg>
      </pc:sldChg>
      <pc:sldChg chg="addSp delSp modSp add mod">
        <pc:chgData name="William Grey" userId="37b73424-c081-4fc2-b1af-363f4f3fd4f3" providerId="ADAL" clId="{8C8C5FD4-EFA3-4B84-8E81-2E38705F2EB7}" dt="2022-09-29T11:02:30.720" v="716" actId="478"/>
        <pc:sldMkLst>
          <pc:docMk/>
          <pc:sldMk cId="3224914869" sldId="368"/>
        </pc:sldMkLst>
        <pc:spChg chg="mod">
          <ac:chgData name="William Grey" userId="37b73424-c081-4fc2-b1af-363f4f3fd4f3" providerId="ADAL" clId="{8C8C5FD4-EFA3-4B84-8E81-2E38705F2EB7}" dt="2022-09-29T10:01:39.105" v="515" actId="207"/>
          <ac:spMkLst>
            <pc:docMk/>
            <pc:sldMk cId="3224914869" sldId="368"/>
            <ac:spMk id="2" creationId="{00000000-0000-0000-0000-000000000000}"/>
          </ac:spMkLst>
        </pc:spChg>
        <pc:spChg chg="del">
          <ac:chgData name="William Grey" userId="37b73424-c081-4fc2-b1af-363f4f3fd4f3" providerId="ADAL" clId="{8C8C5FD4-EFA3-4B84-8E81-2E38705F2EB7}" dt="2022-09-29T11:02:30.720" v="716" actId="478"/>
          <ac:spMkLst>
            <pc:docMk/>
            <pc:sldMk cId="3224914869" sldId="368"/>
            <ac:spMk id="6" creationId="{00000000-0000-0000-0000-000000000000}"/>
          </ac:spMkLst>
        </pc:spChg>
        <pc:spChg chg="del">
          <ac:chgData name="William Grey" userId="37b73424-c081-4fc2-b1af-363f4f3fd4f3" providerId="ADAL" clId="{8C8C5FD4-EFA3-4B84-8E81-2E38705F2EB7}" dt="2022-09-29T11:02:21.493" v="713" actId="478"/>
          <ac:spMkLst>
            <pc:docMk/>
            <pc:sldMk cId="3224914869" sldId="368"/>
            <ac:spMk id="8" creationId="{00000000-0000-0000-0000-000000000000}"/>
          </ac:spMkLst>
        </pc:spChg>
        <pc:spChg chg="add del mod">
          <ac:chgData name="William Grey" userId="37b73424-c081-4fc2-b1af-363f4f3fd4f3" providerId="ADAL" clId="{8C8C5FD4-EFA3-4B84-8E81-2E38705F2EB7}" dt="2022-09-29T11:02:28.193" v="715" actId="478"/>
          <ac:spMkLst>
            <pc:docMk/>
            <pc:sldMk cId="3224914869" sldId="368"/>
            <ac:spMk id="26" creationId="{0AB9CA61-1874-4BCC-B605-E7B26023BD26}"/>
          </ac:spMkLst>
        </pc:spChg>
        <pc:spChg chg="del">
          <ac:chgData name="William Grey" userId="37b73424-c081-4fc2-b1af-363f4f3fd4f3" providerId="ADAL" clId="{8C8C5FD4-EFA3-4B84-8E81-2E38705F2EB7}" dt="2022-09-29T11:02:23.619" v="714" actId="478"/>
          <ac:spMkLst>
            <pc:docMk/>
            <pc:sldMk cId="3224914869" sldId="368"/>
            <ac:spMk id="27" creationId="{EEE197B5-B7F7-473C-8F30-3515C146B34E}"/>
          </ac:spMkLst>
        </pc:spChg>
        <pc:spChg chg="del">
          <ac:chgData name="William Grey" userId="37b73424-c081-4fc2-b1af-363f4f3fd4f3" providerId="ADAL" clId="{8C8C5FD4-EFA3-4B84-8E81-2E38705F2EB7}" dt="2022-09-29T11:02:18.465" v="712" actId="478"/>
          <ac:spMkLst>
            <pc:docMk/>
            <pc:sldMk cId="3224914869" sldId="368"/>
            <ac:spMk id="29" creationId="{00000000-0000-0000-0000-000000000000}"/>
          </ac:spMkLst>
        </pc:spChg>
        <pc:cxnChg chg="del mod">
          <ac:chgData name="William Grey" userId="37b73424-c081-4fc2-b1af-363f4f3fd4f3" providerId="ADAL" clId="{8C8C5FD4-EFA3-4B84-8E81-2E38705F2EB7}" dt="2022-09-29T11:02:16.748" v="711" actId="478"/>
          <ac:cxnSpMkLst>
            <pc:docMk/>
            <pc:sldMk cId="3224914869" sldId="368"/>
            <ac:cxnSpMk id="32" creationId="{00000000-0000-0000-0000-000000000000}"/>
          </ac:cxnSpMkLst>
        </pc:cxnChg>
      </pc:sldChg>
      <pc:sldChg chg="addSp modSp new del mod">
        <pc:chgData name="William Grey" userId="37b73424-c081-4fc2-b1af-363f4f3fd4f3" providerId="ADAL" clId="{8C8C5FD4-EFA3-4B84-8E81-2E38705F2EB7}" dt="2022-09-29T12:32:14.167" v="2363" actId="47"/>
        <pc:sldMkLst>
          <pc:docMk/>
          <pc:sldMk cId="4215231024" sldId="369"/>
        </pc:sldMkLst>
        <pc:spChg chg="mod">
          <ac:chgData name="William Grey" userId="37b73424-c081-4fc2-b1af-363f4f3fd4f3" providerId="ADAL" clId="{8C8C5FD4-EFA3-4B84-8E81-2E38705F2EB7}" dt="2022-09-29T11:30:04.753" v="888" actId="20577"/>
          <ac:spMkLst>
            <pc:docMk/>
            <pc:sldMk cId="4215231024" sldId="369"/>
            <ac:spMk id="2" creationId="{87328468-2EC9-44D1-8D8F-2344B9E5B462}"/>
          </ac:spMkLst>
        </pc:spChg>
        <pc:spChg chg="mod">
          <ac:chgData name="William Grey" userId="37b73424-c081-4fc2-b1af-363f4f3fd4f3" providerId="ADAL" clId="{8C8C5FD4-EFA3-4B84-8E81-2E38705F2EB7}" dt="2022-09-29T11:34:04.078" v="969" actId="20577"/>
          <ac:spMkLst>
            <pc:docMk/>
            <pc:sldMk cId="4215231024" sldId="369"/>
            <ac:spMk id="3" creationId="{031B7C5A-F491-499B-9084-4097884BD99D}"/>
          </ac:spMkLst>
        </pc:spChg>
        <pc:spChg chg="add mod">
          <ac:chgData name="William Grey" userId="37b73424-c081-4fc2-b1af-363f4f3fd4f3" providerId="ADAL" clId="{8C8C5FD4-EFA3-4B84-8E81-2E38705F2EB7}" dt="2022-09-29T11:29:43.984" v="847" actId="27636"/>
          <ac:spMkLst>
            <pc:docMk/>
            <pc:sldMk cId="4215231024" sldId="369"/>
            <ac:spMk id="4" creationId="{93D56067-A6F6-4E61-A8AA-ACF5AED12820}"/>
          </ac:spMkLst>
        </pc:spChg>
        <pc:spChg chg="mod">
          <ac:chgData name="William Grey" userId="37b73424-c081-4fc2-b1af-363f4f3fd4f3" providerId="ADAL" clId="{8C8C5FD4-EFA3-4B84-8E81-2E38705F2EB7}" dt="2022-09-29T11:33:55.729" v="964"/>
          <ac:spMkLst>
            <pc:docMk/>
            <pc:sldMk cId="4215231024" sldId="369"/>
            <ac:spMk id="6" creationId="{E90F8206-7C3B-434A-8D7B-5FC8B3BE3962}"/>
          </ac:spMkLst>
        </pc:spChg>
        <pc:spChg chg="mod">
          <ac:chgData name="William Grey" userId="37b73424-c081-4fc2-b1af-363f4f3fd4f3" providerId="ADAL" clId="{8C8C5FD4-EFA3-4B84-8E81-2E38705F2EB7}" dt="2022-09-29T11:33:55.729" v="964"/>
          <ac:spMkLst>
            <pc:docMk/>
            <pc:sldMk cId="4215231024" sldId="369"/>
            <ac:spMk id="7" creationId="{34FB9DD4-B810-4B46-AB39-04D1D5B06CBC}"/>
          </ac:spMkLst>
        </pc:spChg>
        <pc:spChg chg="mod">
          <ac:chgData name="William Grey" userId="37b73424-c081-4fc2-b1af-363f4f3fd4f3" providerId="ADAL" clId="{8C8C5FD4-EFA3-4B84-8E81-2E38705F2EB7}" dt="2022-09-29T11:33:55.729" v="964"/>
          <ac:spMkLst>
            <pc:docMk/>
            <pc:sldMk cId="4215231024" sldId="369"/>
            <ac:spMk id="8" creationId="{FE846745-C48E-4673-B2CC-8526D32A0F6C}"/>
          </ac:spMkLst>
        </pc:spChg>
        <pc:spChg chg="mod">
          <ac:chgData name="William Grey" userId="37b73424-c081-4fc2-b1af-363f4f3fd4f3" providerId="ADAL" clId="{8C8C5FD4-EFA3-4B84-8E81-2E38705F2EB7}" dt="2022-09-29T11:33:55.729" v="964"/>
          <ac:spMkLst>
            <pc:docMk/>
            <pc:sldMk cId="4215231024" sldId="369"/>
            <ac:spMk id="9" creationId="{6FDA7B30-A2E5-478D-9280-11F74A1E8CFA}"/>
          </ac:spMkLst>
        </pc:spChg>
        <pc:spChg chg="mod">
          <ac:chgData name="William Grey" userId="37b73424-c081-4fc2-b1af-363f4f3fd4f3" providerId="ADAL" clId="{8C8C5FD4-EFA3-4B84-8E81-2E38705F2EB7}" dt="2022-09-29T11:33:55.729" v="964"/>
          <ac:spMkLst>
            <pc:docMk/>
            <pc:sldMk cId="4215231024" sldId="369"/>
            <ac:spMk id="10" creationId="{47851C97-1A90-4388-8030-6362CED7E7E2}"/>
          </ac:spMkLst>
        </pc:spChg>
        <pc:spChg chg="mod">
          <ac:chgData name="William Grey" userId="37b73424-c081-4fc2-b1af-363f4f3fd4f3" providerId="ADAL" clId="{8C8C5FD4-EFA3-4B84-8E81-2E38705F2EB7}" dt="2022-09-29T11:33:55.729" v="964"/>
          <ac:spMkLst>
            <pc:docMk/>
            <pc:sldMk cId="4215231024" sldId="369"/>
            <ac:spMk id="15" creationId="{C24E3C56-7339-4A6A-8BCE-64D3490358EE}"/>
          </ac:spMkLst>
        </pc:spChg>
        <pc:spChg chg="mod">
          <ac:chgData name="William Grey" userId="37b73424-c081-4fc2-b1af-363f4f3fd4f3" providerId="ADAL" clId="{8C8C5FD4-EFA3-4B84-8E81-2E38705F2EB7}" dt="2022-09-29T11:33:55.729" v="964"/>
          <ac:spMkLst>
            <pc:docMk/>
            <pc:sldMk cId="4215231024" sldId="369"/>
            <ac:spMk id="16" creationId="{F69B0B87-07DF-4EA8-900A-E8E39EE78904}"/>
          </ac:spMkLst>
        </pc:spChg>
        <pc:spChg chg="add mod">
          <ac:chgData name="William Grey" userId="37b73424-c081-4fc2-b1af-363f4f3fd4f3" providerId="ADAL" clId="{8C8C5FD4-EFA3-4B84-8E81-2E38705F2EB7}" dt="2022-09-29T11:34:16.530" v="972" actId="1076"/>
          <ac:spMkLst>
            <pc:docMk/>
            <pc:sldMk cId="4215231024" sldId="369"/>
            <ac:spMk id="19" creationId="{EFE6C129-9E0A-404E-87DB-AEE22C794F6B}"/>
          </ac:spMkLst>
        </pc:spChg>
        <pc:spChg chg="add mod">
          <ac:chgData name="William Grey" userId="37b73424-c081-4fc2-b1af-363f4f3fd4f3" providerId="ADAL" clId="{8C8C5FD4-EFA3-4B84-8E81-2E38705F2EB7}" dt="2022-09-29T11:34:16.530" v="972" actId="1076"/>
          <ac:spMkLst>
            <pc:docMk/>
            <pc:sldMk cId="4215231024" sldId="369"/>
            <ac:spMk id="20" creationId="{9E7AC311-9957-4B70-9E66-CF06AD4567C0}"/>
          </ac:spMkLst>
        </pc:spChg>
        <pc:spChg chg="add mod">
          <ac:chgData name="William Grey" userId="37b73424-c081-4fc2-b1af-363f4f3fd4f3" providerId="ADAL" clId="{8C8C5FD4-EFA3-4B84-8E81-2E38705F2EB7}" dt="2022-09-29T11:34:16.530" v="972" actId="1076"/>
          <ac:spMkLst>
            <pc:docMk/>
            <pc:sldMk cId="4215231024" sldId="369"/>
            <ac:spMk id="21" creationId="{A1FCEA6F-7F48-497D-8842-96BB0ACBD7E6}"/>
          </ac:spMkLst>
        </pc:spChg>
        <pc:spChg chg="add mod">
          <ac:chgData name="William Grey" userId="37b73424-c081-4fc2-b1af-363f4f3fd4f3" providerId="ADAL" clId="{8C8C5FD4-EFA3-4B84-8E81-2E38705F2EB7}" dt="2022-09-29T11:34:16.530" v="972" actId="1076"/>
          <ac:spMkLst>
            <pc:docMk/>
            <pc:sldMk cId="4215231024" sldId="369"/>
            <ac:spMk id="22" creationId="{963D1C46-E52F-4FE4-AF98-1499A12D0C27}"/>
          </ac:spMkLst>
        </pc:spChg>
        <pc:spChg chg="add mod">
          <ac:chgData name="William Grey" userId="37b73424-c081-4fc2-b1af-363f4f3fd4f3" providerId="ADAL" clId="{8C8C5FD4-EFA3-4B84-8E81-2E38705F2EB7}" dt="2022-09-29T11:34:16.530" v="972" actId="1076"/>
          <ac:spMkLst>
            <pc:docMk/>
            <pc:sldMk cId="4215231024" sldId="369"/>
            <ac:spMk id="23" creationId="{05872657-20EF-4173-AD24-41ED616063B7}"/>
          </ac:spMkLst>
        </pc:spChg>
        <pc:spChg chg="add mod">
          <ac:chgData name="William Grey" userId="37b73424-c081-4fc2-b1af-363f4f3fd4f3" providerId="ADAL" clId="{8C8C5FD4-EFA3-4B84-8E81-2E38705F2EB7}" dt="2022-09-29T11:34:16.530" v="972" actId="1076"/>
          <ac:spMkLst>
            <pc:docMk/>
            <pc:sldMk cId="4215231024" sldId="369"/>
            <ac:spMk id="24" creationId="{7BF5D675-5B54-4E3A-A76D-F5FB4F4DBADA}"/>
          </ac:spMkLst>
        </pc:spChg>
        <pc:spChg chg="add mod">
          <ac:chgData name="William Grey" userId="37b73424-c081-4fc2-b1af-363f4f3fd4f3" providerId="ADAL" clId="{8C8C5FD4-EFA3-4B84-8E81-2E38705F2EB7}" dt="2022-09-29T11:34:16.530" v="972" actId="1076"/>
          <ac:spMkLst>
            <pc:docMk/>
            <pc:sldMk cId="4215231024" sldId="369"/>
            <ac:spMk id="25" creationId="{F09982D2-D0C0-47DA-82EB-D9A070362BE1}"/>
          </ac:spMkLst>
        </pc:spChg>
        <pc:spChg chg="add mod">
          <ac:chgData name="William Grey" userId="37b73424-c081-4fc2-b1af-363f4f3fd4f3" providerId="ADAL" clId="{8C8C5FD4-EFA3-4B84-8E81-2E38705F2EB7}" dt="2022-09-29T11:47:48.742" v="1135" actId="313"/>
          <ac:spMkLst>
            <pc:docMk/>
            <pc:sldMk cId="4215231024" sldId="369"/>
            <ac:spMk id="27" creationId="{67A8B212-5844-45E0-BB78-7315C0D93AE0}"/>
          </ac:spMkLst>
        </pc:spChg>
        <pc:grpChg chg="add mod">
          <ac:chgData name="William Grey" userId="37b73424-c081-4fc2-b1af-363f4f3fd4f3" providerId="ADAL" clId="{8C8C5FD4-EFA3-4B84-8E81-2E38705F2EB7}" dt="2022-09-29T11:34:16.530" v="972" actId="1076"/>
          <ac:grpSpMkLst>
            <pc:docMk/>
            <pc:sldMk cId="4215231024" sldId="369"/>
            <ac:grpSpMk id="5" creationId="{5079A342-6E9A-476C-97B0-C99DB7A15946}"/>
          </ac:grpSpMkLst>
        </pc:grpChg>
        <pc:cxnChg chg="mod">
          <ac:chgData name="William Grey" userId="37b73424-c081-4fc2-b1af-363f4f3fd4f3" providerId="ADAL" clId="{8C8C5FD4-EFA3-4B84-8E81-2E38705F2EB7}" dt="2022-09-29T11:33:55.729" v="964"/>
          <ac:cxnSpMkLst>
            <pc:docMk/>
            <pc:sldMk cId="4215231024" sldId="369"/>
            <ac:cxnSpMk id="11" creationId="{F815EAC9-D040-4E3F-8B41-7673A348E62A}"/>
          </ac:cxnSpMkLst>
        </pc:cxnChg>
        <pc:cxnChg chg="mod">
          <ac:chgData name="William Grey" userId="37b73424-c081-4fc2-b1af-363f4f3fd4f3" providerId="ADAL" clId="{8C8C5FD4-EFA3-4B84-8E81-2E38705F2EB7}" dt="2022-09-29T11:33:55.729" v="964"/>
          <ac:cxnSpMkLst>
            <pc:docMk/>
            <pc:sldMk cId="4215231024" sldId="369"/>
            <ac:cxnSpMk id="12" creationId="{763354D0-0F5E-4612-B902-6E8712247B58}"/>
          </ac:cxnSpMkLst>
        </pc:cxnChg>
        <pc:cxnChg chg="mod">
          <ac:chgData name="William Grey" userId="37b73424-c081-4fc2-b1af-363f4f3fd4f3" providerId="ADAL" clId="{8C8C5FD4-EFA3-4B84-8E81-2E38705F2EB7}" dt="2022-09-29T11:33:55.729" v="964"/>
          <ac:cxnSpMkLst>
            <pc:docMk/>
            <pc:sldMk cId="4215231024" sldId="369"/>
            <ac:cxnSpMk id="13" creationId="{13CEBC8E-7C57-4F05-81CA-85008C0522F4}"/>
          </ac:cxnSpMkLst>
        </pc:cxnChg>
        <pc:cxnChg chg="mod">
          <ac:chgData name="William Grey" userId="37b73424-c081-4fc2-b1af-363f4f3fd4f3" providerId="ADAL" clId="{8C8C5FD4-EFA3-4B84-8E81-2E38705F2EB7}" dt="2022-09-29T11:33:55.729" v="964"/>
          <ac:cxnSpMkLst>
            <pc:docMk/>
            <pc:sldMk cId="4215231024" sldId="369"/>
            <ac:cxnSpMk id="14" creationId="{60289499-0F9C-4C03-A4E0-EFCE7B9192CC}"/>
          </ac:cxnSpMkLst>
        </pc:cxnChg>
        <pc:cxnChg chg="mod">
          <ac:chgData name="William Grey" userId="37b73424-c081-4fc2-b1af-363f4f3fd4f3" providerId="ADAL" clId="{8C8C5FD4-EFA3-4B84-8E81-2E38705F2EB7}" dt="2022-09-29T11:33:55.729" v="964"/>
          <ac:cxnSpMkLst>
            <pc:docMk/>
            <pc:sldMk cId="4215231024" sldId="369"/>
            <ac:cxnSpMk id="17" creationId="{59E6FB22-39DA-4182-8951-16068E28DC4C}"/>
          </ac:cxnSpMkLst>
        </pc:cxnChg>
        <pc:cxnChg chg="mod">
          <ac:chgData name="William Grey" userId="37b73424-c081-4fc2-b1af-363f4f3fd4f3" providerId="ADAL" clId="{8C8C5FD4-EFA3-4B84-8E81-2E38705F2EB7}" dt="2022-09-29T11:33:55.729" v="964"/>
          <ac:cxnSpMkLst>
            <pc:docMk/>
            <pc:sldMk cId="4215231024" sldId="369"/>
            <ac:cxnSpMk id="18" creationId="{FCE64794-854F-4595-9F1F-531CB9A4DBB9}"/>
          </ac:cxnSpMkLst>
        </pc:cxnChg>
      </pc:sldChg>
      <pc:sldChg chg="addSp delSp modSp add mod">
        <pc:chgData name="William Grey" userId="37b73424-c081-4fc2-b1af-363f4f3fd4f3" providerId="ADAL" clId="{8C8C5FD4-EFA3-4B84-8E81-2E38705F2EB7}" dt="2022-09-29T12:21:45.198" v="1828" actId="255"/>
        <pc:sldMkLst>
          <pc:docMk/>
          <pc:sldMk cId="4166439933" sldId="370"/>
        </pc:sldMkLst>
        <pc:spChg chg="mod">
          <ac:chgData name="William Grey" userId="37b73424-c081-4fc2-b1af-363f4f3fd4f3" providerId="ADAL" clId="{8C8C5FD4-EFA3-4B84-8E81-2E38705F2EB7}" dt="2022-09-29T11:54:51.091" v="1384" actId="20577"/>
          <ac:spMkLst>
            <pc:docMk/>
            <pc:sldMk cId="4166439933" sldId="370"/>
            <ac:spMk id="2" creationId="{00000000-0000-0000-0000-000000000000}"/>
          </ac:spMkLst>
        </pc:spChg>
        <pc:spChg chg="mod">
          <ac:chgData name="William Grey" userId="37b73424-c081-4fc2-b1af-363f4f3fd4f3" providerId="ADAL" clId="{8C8C5FD4-EFA3-4B84-8E81-2E38705F2EB7}" dt="2022-09-29T11:58:03.956" v="1441" actId="1076"/>
          <ac:spMkLst>
            <pc:docMk/>
            <pc:sldMk cId="4166439933" sldId="370"/>
            <ac:spMk id="4" creationId="{94AAD960-315C-403A-B822-4C5536B8528D}"/>
          </ac:spMkLst>
        </pc:spChg>
        <pc:spChg chg="add mod">
          <ac:chgData name="William Grey" userId="37b73424-c081-4fc2-b1af-363f4f3fd4f3" providerId="ADAL" clId="{8C8C5FD4-EFA3-4B84-8E81-2E38705F2EB7}" dt="2022-09-29T12:15:05.656" v="1700" actId="20577"/>
          <ac:spMkLst>
            <pc:docMk/>
            <pc:sldMk cId="4166439933" sldId="370"/>
            <ac:spMk id="5" creationId="{FFBA1D51-4FEB-49E4-BD4B-39AD67457ECA}"/>
          </ac:spMkLst>
        </pc:spChg>
        <pc:spChg chg="add mod">
          <ac:chgData name="William Grey" userId="37b73424-c081-4fc2-b1af-363f4f3fd4f3" providerId="ADAL" clId="{8C8C5FD4-EFA3-4B84-8E81-2E38705F2EB7}" dt="2022-09-29T12:06:26.038" v="1545" actId="20577"/>
          <ac:spMkLst>
            <pc:docMk/>
            <pc:sldMk cId="4166439933" sldId="370"/>
            <ac:spMk id="7" creationId="{5AE65FEF-1B72-4598-80E9-5FA76E5B5CDE}"/>
          </ac:spMkLst>
        </pc:spChg>
        <pc:spChg chg="add mod">
          <ac:chgData name="William Grey" userId="37b73424-c081-4fc2-b1af-363f4f3fd4f3" providerId="ADAL" clId="{8C8C5FD4-EFA3-4B84-8E81-2E38705F2EB7}" dt="2022-09-29T12:07:03.997" v="1554" actId="14100"/>
          <ac:spMkLst>
            <pc:docMk/>
            <pc:sldMk cId="4166439933" sldId="370"/>
            <ac:spMk id="8" creationId="{85E2194B-D82C-42A5-B80A-FF8F098BB0D8}"/>
          </ac:spMkLst>
        </pc:spChg>
        <pc:spChg chg="add mod">
          <ac:chgData name="William Grey" userId="37b73424-c081-4fc2-b1af-363f4f3fd4f3" providerId="ADAL" clId="{8C8C5FD4-EFA3-4B84-8E81-2E38705F2EB7}" dt="2022-09-29T12:07:03.997" v="1554" actId="14100"/>
          <ac:spMkLst>
            <pc:docMk/>
            <pc:sldMk cId="4166439933" sldId="370"/>
            <ac:spMk id="9" creationId="{2D5FAB72-B6AE-4637-906E-DD87C8BA1B55}"/>
          </ac:spMkLst>
        </pc:spChg>
        <pc:spChg chg="add mod">
          <ac:chgData name="William Grey" userId="37b73424-c081-4fc2-b1af-363f4f3fd4f3" providerId="ADAL" clId="{8C8C5FD4-EFA3-4B84-8E81-2E38705F2EB7}" dt="2022-09-29T12:07:03.997" v="1554" actId="14100"/>
          <ac:spMkLst>
            <pc:docMk/>
            <pc:sldMk cId="4166439933" sldId="370"/>
            <ac:spMk id="10" creationId="{8D530958-FD84-46A9-9493-9E9FEA4EC4D3}"/>
          </ac:spMkLst>
        </pc:spChg>
        <pc:spChg chg="add mod">
          <ac:chgData name="William Grey" userId="37b73424-c081-4fc2-b1af-363f4f3fd4f3" providerId="ADAL" clId="{8C8C5FD4-EFA3-4B84-8E81-2E38705F2EB7}" dt="2022-09-29T12:07:03.997" v="1554" actId="14100"/>
          <ac:spMkLst>
            <pc:docMk/>
            <pc:sldMk cId="4166439933" sldId="370"/>
            <ac:spMk id="11" creationId="{5C6BC94A-46BD-4404-A7EE-0EDAADF391BC}"/>
          </ac:spMkLst>
        </pc:spChg>
        <pc:spChg chg="add mod">
          <ac:chgData name="William Grey" userId="37b73424-c081-4fc2-b1af-363f4f3fd4f3" providerId="ADAL" clId="{8C8C5FD4-EFA3-4B84-8E81-2E38705F2EB7}" dt="2022-09-29T12:08:02.299" v="1563" actId="1076"/>
          <ac:spMkLst>
            <pc:docMk/>
            <pc:sldMk cId="4166439933" sldId="370"/>
            <ac:spMk id="12" creationId="{31D50431-FF72-4100-B28D-2797493FAC97}"/>
          </ac:spMkLst>
        </pc:spChg>
        <pc:spChg chg="add mod">
          <ac:chgData name="William Grey" userId="37b73424-c081-4fc2-b1af-363f4f3fd4f3" providerId="ADAL" clId="{8C8C5FD4-EFA3-4B84-8E81-2E38705F2EB7}" dt="2022-09-29T12:07:52.374" v="1562" actId="1076"/>
          <ac:spMkLst>
            <pc:docMk/>
            <pc:sldMk cId="4166439933" sldId="370"/>
            <ac:spMk id="13" creationId="{79B61526-6893-4363-B8D6-C871970F89AF}"/>
          </ac:spMkLst>
        </pc:spChg>
        <pc:spChg chg="add mod">
          <ac:chgData name="William Grey" userId="37b73424-c081-4fc2-b1af-363f4f3fd4f3" providerId="ADAL" clId="{8C8C5FD4-EFA3-4B84-8E81-2E38705F2EB7}" dt="2022-09-29T12:07:03.997" v="1554" actId="14100"/>
          <ac:spMkLst>
            <pc:docMk/>
            <pc:sldMk cId="4166439933" sldId="370"/>
            <ac:spMk id="19" creationId="{C69DCE21-C4BC-4C17-88E3-C8D3C9E8E922}"/>
          </ac:spMkLst>
        </pc:spChg>
        <pc:spChg chg="add mod">
          <ac:chgData name="William Grey" userId="37b73424-c081-4fc2-b1af-363f4f3fd4f3" providerId="ADAL" clId="{8C8C5FD4-EFA3-4B84-8E81-2E38705F2EB7}" dt="2022-09-29T12:18:18.166" v="1757" actId="255"/>
          <ac:spMkLst>
            <pc:docMk/>
            <pc:sldMk cId="4166439933" sldId="370"/>
            <ac:spMk id="21" creationId="{B100F824-6EE8-42CC-BE54-2455CF8B3774}"/>
          </ac:spMkLst>
        </pc:spChg>
        <pc:spChg chg="add mod">
          <ac:chgData name="William Grey" userId="37b73424-c081-4fc2-b1af-363f4f3fd4f3" providerId="ADAL" clId="{8C8C5FD4-EFA3-4B84-8E81-2E38705F2EB7}" dt="2022-09-29T12:18:18.166" v="1757" actId="255"/>
          <ac:spMkLst>
            <pc:docMk/>
            <pc:sldMk cId="4166439933" sldId="370"/>
            <ac:spMk id="22" creationId="{7011203B-5B9D-4680-9ACF-FDF68E6AB66D}"/>
          </ac:spMkLst>
        </pc:spChg>
        <pc:spChg chg="add mod">
          <ac:chgData name="William Grey" userId="37b73424-c081-4fc2-b1af-363f4f3fd4f3" providerId="ADAL" clId="{8C8C5FD4-EFA3-4B84-8E81-2E38705F2EB7}" dt="2022-09-29T12:07:03.997" v="1554" actId="14100"/>
          <ac:spMkLst>
            <pc:docMk/>
            <pc:sldMk cId="4166439933" sldId="370"/>
            <ac:spMk id="25" creationId="{B224CFA6-6896-4D7C-B083-8D6268315CFD}"/>
          </ac:spMkLst>
        </pc:spChg>
        <pc:spChg chg="add mod">
          <ac:chgData name="William Grey" userId="37b73424-c081-4fc2-b1af-363f4f3fd4f3" providerId="ADAL" clId="{8C8C5FD4-EFA3-4B84-8E81-2E38705F2EB7}" dt="2022-09-29T12:07:03.997" v="1554" actId="14100"/>
          <ac:spMkLst>
            <pc:docMk/>
            <pc:sldMk cId="4166439933" sldId="370"/>
            <ac:spMk id="99" creationId="{6F14F13E-1657-4DF3-88AF-9993D6DFC3BC}"/>
          </ac:spMkLst>
        </pc:spChg>
        <pc:spChg chg="add mod">
          <ac:chgData name="William Grey" userId="37b73424-c081-4fc2-b1af-363f4f3fd4f3" providerId="ADAL" clId="{8C8C5FD4-EFA3-4B84-8E81-2E38705F2EB7}" dt="2022-09-29T12:07:03.997" v="1554" actId="14100"/>
          <ac:spMkLst>
            <pc:docMk/>
            <pc:sldMk cId="4166439933" sldId="370"/>
            <ac:spMk id="100" creationId="{B395AF58-4987-4F13-BEF3-DA1C490A01CB}"/>
          </ac:spMkLst>
        </pc:spChg>
        <pc:spChg chg="add mod">
          <ac:chgData name="William Grey" userId="37b73424-c081-4fc2-b1af-363f4f3fd4f3" providerId="ADAL" clId="{8C8C5FD4-EFA3-4B84-8E81-2E38705F2EB7}" dt="2022-09-29T12:07:03.997" v="1554" actId="14100"/>
          <ac:spMkLst>
            <pc:docMk/>
            <pc:sldMk cId="4166439933" sldId="370"/>
            <ac:spMk id="101" creationId="{6A377E0C-4442-40C7-9110-4B912D2B7520}"/>
          </ac:spMkLst>
        </pc:spChg>
        <pc:spChg chg="add mod">
          <ac:chgData name="William Grey" userId="37b73424-c081-4fc2-b1af-363f4f3fd4f3" providerId="ADAL" clId="{8C8C5FD4-EFA3-4B84-8E81-2E38705F2EB7}" dt="2022-09-29T12:07:03.997" v="1554" actId="14100"/>
          <ac:spMkLst>
            <pc:docMk/>
            <pc:sldMk cId="4166439933" sldId="370"/>
            <ac:spMk id="102" creationId="{2CA74930-350E-4156-9902-6F133D6EFD88}"/>
          </ac:spMkLst>
        </pc:spChg>
        <pc:spChg chg="add del mod">
          <ac:chgData name="William Grey" userId="37b73424-c081-4fc2-b1af-363f4f3fd4f3" providerId="ADAL" clId="{8C8C5FD4-EFA3-4B84-8E81-2E38705F2EB7}" dt="2022-09-29T12:05:22.876" v="1533" actId="478"/>
          <ac:spMkLst>
            <pc:docMk/>
            <pc:sldMk cId="4166439933" sldId="370"/>
            <ac:spMk id="103" creationId="{FBF4AB08-83DD-4BCF-ACD2-B2B9164D4993}"/>
          </ac:spMkLst>
        </pc:spChg>
        <pc:spChg chg="add mod">
          <ac:chgData name="William Grey" userId="37b73424-c081-4fc2-b1af-363f4f3fd4f3" providerId="ADAL" clId="{8C8C5FD4-EFA3-4B84-8E81-2E38705F2EB7}" dt="2022-09-29T12:07:03.997" v="1554" actId="14100"/>
          <ac:spMkLst>
            <pc:docMk/>
            <pc:sldMk cId="4166439933" sldId="370"/>
            <ac:spMk id="104" creationId="{5933E6F2-A4A1-4190-B32F-E1AE5CE4FF41}"/>
          </ac:spMkLst>
        </pc:spChg>
        <pc:spChg chg="add mod">
          <ac:chgData name="William Grey" userId="37b73424-c081-4fc2-b1af-363f4f3fd4f3" providerId="ADAL" clId="{8C8C5FD4-EFA3-4B84-8E81-2E38705F2EB7}" dt="2022-09-29T12:07:03.997" v="1554" actId="14100"/>
          <ac:spMkLst>
            <pc:docMk/>
            <pc:sldMk cId="4166439933" sldId="370"/>
            <ac:spMk id="110" creationId="{7691E8DC-D477-4687-9FCB-10279E068847}"/>
          </ac:spMkLst>
        </pc:spChg>
        <pc:spChg chg="add del mod">
          <ac:chgData name="William Grey" userId="37b73424-c081-4fc2-b1af-363f4f3fd4f3" providerId="ADAL" clId="{8C8C5FD4-EFA3-4B84-8E81-2E38705F2EB7}" dt="2022-09-29T12:05:18.112" v="1531" actId="478"/>
          <ac:spMkLst>
            <pc:docMk/>
            <pc:sldMk cId="4166439933" sldId="370"/>
            <ac:spMk id="112" creationId="{B24E73EC-5191-41E6-92CC-E3163997EEF4}"/>
          </ac:spMkLst>
        </pc:spChg>
        <pc:spChg chg="add mod">
          <ac:chgData name="William Grey" userId="37b73424-c081-4fc2-b1af-363f4f3fd4f3" providerId="ADAL" clId="{8C8C5FD4-EFA3-4B84-8E81-2E38705F2EB7}" dt="2022-09-29T12:08:26.274" v="1569" actId="1076"/>
          <ac:spMkLst>
            <pc:docMk/>
            <pc:sldMk cId="4166439933" sldId="370"/>
            <ac:spMk id="113" creationId="{967B8B4A-572F-4E7D-BDAE-A916366B560B}"/>
          </ac:spMkLst>
        </pc:spChg>
        <pc:spChg chg="add mod">
          <ac:chgData name="William Grey" userId="37b73424-c081-4fc2-b1af-363f4f3fd4f3" providerId="ADAL" clId="{8C8C5FD4-EFA3-4B84-8E81-2E38705F2EB7}" dt="2022-09-29T12:07:03.997" v="1554" actId="14100"/>
          <ac:spMkLst>
            <pc:docMk/>
            <pc:sldMk cId="4166439933" sldId="370"/>
            <ac:spMk id="116" creationId="{4D3D9281-FE28-45B1-B921-9D2178B54F93}"/>
          </ac:spMkLst>
        </pc:spChg>
        <pc:spChg chg="add mod">
          <ac:chgData name="William Grey" userId="37b73424-c081-4fc2-b1af-363f4f3fd4f3" providerId="ADAL" clId="{8C8C5FD4-EFA3-4B84-8E81-2E38705F2EB7}" dt="2022-09-29T12:08:23.346" v="1568" actId="1076"/>
          <ac:spMkLst>
            <pc:docMk/>
            <pc:sldMk cId="4166439933" sldId="370"/>
            <ac:spMk id="123" creationId="{6DD1355F-A0E4-4D1A-AC75-E5C6F2900015}"/>
          </ac:spMkLst>
        </pc:spChg>
        <pc:spChg chg="add mod">
          <ac:chgData name="William Grey" userId="37b73424-c081-4fc2-b1af-363f4f3fd4f3" providerId="ADAL" clId="{8C8C5FD4-EFA3-4B84-8E81-2E38705F2EB7}" dt="2022-09-29T12:21:45.198" v="1828" actId="255"/>
          <ac:spMkLst>
            <pc:docMk/>
            <pc:sldMk cId="4166439933" sldId="370"/>
            <ac:spMk id="126" creationId="{F3D84651-37C5-4C93-A972-DD12AA82A502}"/>
          </ac:spMkLst>
        </pc:spChg>
        <pc:spChg chg="add mod">
          <ac:chgData name="William Grey" userId="37b73424-c081-4fc2-b1af-363f4f3fd4f3" providerId="ADAL" clId="{8C8C5FD4-EFA3-4B84-8E81-2E38705F2EB7}" dt="2022-09-29T12:16:25.958" v="1717" actId="1076"/>
          <ac:spMkLst>
            <pc:docMk/>
            <pc:sldMk cId="4166439933" sldId="370"/>
            <ac:spMk id="143" creationId="{340CCAAA-A032-464B-AD74-CDE73CC83F6B}"/>
          </ac:spMkLst>
        </pc:spChg>
        <pc:spChg chg="add mod">
          <ac:chgData name="William Grey" userId="37b73424-c081-4fc2-b1af-363f4f3fd4f3" providerId="ADAL" clId="{8C8C5FD4-EFA3-4B84-8E81-2E38705F2EB7}" dt="2022-09-29T12:16:25.958" v="1717" actId="1076"/>
          <ac:spMkLst>
            <pc:docMk/>
            <pc:sldMk cId="4166439933" sldId="370"/>
            <ac:spMk id="144" creationId="{888E9657-FC8A-4440-9774-BFC72056EB3C}"/>
          </ac:spMkLst>
        </pc:spChg>
        <pc:spChg chg="add mod">
          <ac:chgData name="William Grey" userId="37b73424-c081-4fc2-b1af-363f4f3fd4f3" providerId="ADAL" clId="{8C8C5FD4-EFA3-4B84-8E81-2E38705F2EB7}" dt="2022-09-29T12:16:25.958" v="1717" actId="1076"/>
          <ac:spMkLst>
            <pc:docMk/>
            <pc:sldMk cId="4166439933" sldId="370"/>
            <ac:spMk id="145" creationId="{20B1797D-82FC-419B-93DA-A87597B8FDBA}"/>
          </ac:spMkLst>
        </pc:spChg>
        <pc:spChg chg="add mod">
          <ac:chgData name="William Grey" userId="37b73424-c081-4fc2-b1af-363f4f3fd4f3" providerId="ADAL" clId="{8C8C5FD4-EFA3-4B84-8E81-2E38705F2EB7}" dt="2022-09-29T12:16:25.958" v="1717" actId="1076"/>
          <ac:spMkLst>
            <pc:docMk/>
            <pc:sldMk cId="4166439933" sldId="370"/>
            <ac:spMk id="146" creationId="{7A97F671-4E28-452D-91EB-3B3C11C0C33D}"/>
          </ac:spMkLst>
        </pc:spChg>
        <pc:spChg chg="add mod">
          <ac:chgData name="William Grey" userId="37b73424-c081-4fc2-b1af-363f4f3fd4f3" providerId="ADAL" clId="{8C8C5FD4-EFA3-4B84-8E81-2E38705F2EB7}" dt="2022-09-29T12:16:25.958" v="1717" actId="1076"/>
          <ac:spMkLst>
            <pc:docMk/>
            <pc:sldMk cId="4166439933" sldId="370"/>
            <ac:spMk id="147" creationId="{B997276F-DA26-48E4-8D18-9B5068F744FE}"/>
          </ac:spMkLst>
        </pc:spChg>
        <pc:spChg chg="add mod">
          <ac:chgData name="William Grey" userId="37b73424-c081-4fc2-b1af-363f4f3fd4f3" providerId="ADAL" clId="{8C8C5FD4-EFA3-4B84-8E81-2E38705F2EB7}" dt="2022-09-29T12:16:25.958" v="1717" actId="1076"/>
          <ac:spMkLst>
            <pc:docMk/>
            <pc:sldMk cId="4166439933" sldId="370"/>
            <ac:spMk id="148" creationId="{FD917871-23BE-4AC3-A421-D93E9D87C7B0}"/>
          </ac:spMkLst>
        </pc:spChg>
        <pc:spChg chg="add mod">
          <ac:chgData name="William Grey" userId="37b73424-c081-4fc2-b1af-363f4f3fd4f3" providerId="ADAL" clId="{8C8C5FD4-EFA3-4B84-8E81-2E38705F2EB7}" dt="2022-09-29T12:16:25.958" v="1717" actId="1076"/>
          <ac:spMkLst>
            <pc:docMk/>
            <pc:sldMk cId="4166439933" sldId="370"/>
            <ac:spMk id="154" creationId="{BD65984B-3084-4169-9CBB-E07265ED31F4}"/>
          </ac:spMkLst>
        </pc:spChg>
        <pc:spChg chg="add mod">
          <ac:chgData name="William Grey" userId="37b73424-c081-4fc2-b1af-363f4f3fd4f3" providerId="ADAL" clId="{8C8C5FD4-EFA3-4B84-8E81-2E38705F2EB7}" dt="2022-09-29T12:16:25.958" v="1717" actId="1076"/>
          <ac:spMkLst>
            <pc:docMk/>
            <pc:sldMk cId="4166439933" sldId="370"/>
            <ac:spMk id="156" creationId="{F4AF61CA-BD8B-4AB5-8255-374A90642945}"/>
          </ac:spMkLst>
        </pc:spChg>
        <pc:spChg chg="add mod">
          <ac:chgData name="William Grey" userId="37b73424-c081-4fc2-b1af-363f4f3fd4f3" providerId="ADAL" clId="{8C8C5FD4-EFA3-4B84-8E81-2E38705F2EB7}" dt="2022-09-29T12:16:25.958" v="1717" actId="1076"/>
          <ac:spMkLst>
            <pc:docMk/>
            <pc:sldMk cId="4166439933" sldId="370"/>
            <ac:spMk id="157" creationId="{F4E5B459-73ED-49B7-9437-CAD49B7AFD31}"/>
          </ac:spMkLst>
        </pc:spChg>
        <pc:spChg chg="add del mod">
          <ac:chgData name="William Grey" userId="37b73424-c081-4fc2-b1af-363f4f3fd4f3" providerId="ADAL" clId="{8C8C5FD4-EFA3-4B84-8E81-2E38705F2EB7}" dt="2022-09-29T12:15:47.005" v="1716" actId="478"/>
          <ac:spMkLst>
            <pc:docMk/>
            <pc:sldMk cId="4166439933" sldId="370"/>
            <ac:spMk id="160" creationId="{61515FCF-5072-48B0-82FD-4D00C74475DC}"/>
          </ac:spMkLst>
        </pc:spChg>
        <pc:spChg chg="add mod">
          <ac:chgData name="William Grey" userId="37b73424-c081-4fc2-b1af-363f4f3fd4f3" providerId="ADAL" clId="{8C8C5FD4-EFA3-4B84-8E81-2E38705F2EB7}" dt="2022-09-29T12:16:25.958" v="1717" actId="1076"/>
          <ac:spMkLst>
            <pc:docMk/>
            <pc:sldMk cId="4166439933" sldId="370"/>
            <ac:spMk id="173" creationId="{B89D0272-A5E2-448B-B1C9-758AEDCCAE93}"/>
          </ac:spMkLst>
        </pc:spChg>
        <pc:cxnChg chg="add mod">
          <ac:chgData name="William Grey" userId="37b73424-c081-4fc2-b1af-363f4f3fd4f3" providerId="ADAL" clId="{8C8C5FD4-EFA3-4B84-8E81-2E38705F2EB7}" dt="2022-09-29T12:07:03.997" v="1554" actId="14100"/>
          <ac:cxnSpMkLst>
            <pc:docMk/>
            <pc:sldMk cId="4166439933" sldId="370"/>
            <ac:cxnSpMk id="14" creationId="{C512E08C-76BD-468D-BE82-079A242E6C98}"/>
          </ac:cxnSpMkLst>
        </pc:cxnChg>
        <pc:cxnChg chg="add mod">
          <ac:chgData name="William Grey" userId="37b73424-c081-4fc2-b1af-363f4f3fd4f3" providerId="ADAL" clId="{8C8C5FD4-EFA3-4B84-8E81-2E38705F2EB7}" dt="2022-09-29T12:07:03.997" v="1554" actId="14100"/>
          <ac:cxnSpMkLst>
            <pc:docMk/>
            <pc:sldMk cId="4166439933" sldId="370"/>
            <ac:cxnSpMk id="15" creationId="{62C0D657-13A6-4B6F-87BB-5A13EA05826A}"/>
          </ac:cxnSpMkLst>
        </pc:cxnChg>
        <pc:cxnChg chg="add mod">
          <ac:chgData name="William Grey" userId="37b73424-c081-4fc2-b1af-363f4f3fd4f3" providerId="ADAL" clId="{8C8C5FD4-EFA3-4B84-8E81-2E38705F2EB7}" dt="2022-09-29T12:08:02.299" v="1563" actId="1076"/>
          <ac:cxnSpMkLst>
            <pc:docMk/>
            <pc:sldMk cId="4166439933" sldId="370"/>
            <ac:cxnSpMk id="16" creationId="{D07E71D7-4282-4460-9678-4D8E58ED707B}"/>
          </ac:cxnSpMkLst>
        </pc:cxnChg>
        <pc:cxnChg chg="add mod">
          <ac:chgData name="William Grey" userId="37b73424-c081-4fc2-b1af-363f4f3fd4f3" providerId="ADAL" clId="{8C8C5FD4-EFA3-4B84-8E81-2E38705F2EB7}" dt="2022-09-29T12:07:03.997" v="1554" actId="14100"/>
          <ac:cxnSpMkLst>
            <pc:docMk/>
            <pc:sldMk cId="4166439933" sldId="370"/>
            <ac:cxnSpMk id="17" creationId="{B4096C9C-E057-46C8-8DAB-C03FE6C3F6C6}"/>
          </ac:cxnSpMkLst>
        </pc:cxnChg>
        <pc:cxnChg chg="add mod">
          <ac:chgData name="William Grey" userId="37b73424-c081-4fc2-b1af-363f4f3fd4f3" providerId="ADAL" clId="{8C8C5FD4-EFA3-4B84-8E81-2E38705F2EB7}" dt="2022-09-29T12:07:52.374" v="1562" actId="1076"/>
          <ac:cxnSpMkLst>
            <pc:docMk/>
            <pc:sldMk cId="4166439933" sldId="370"/>
            <ac:cxnSpMk id="18" creationId="{E0595BF6-E5DE-43B1-A6A8-3C2D9F828970}"/>
          </ac:cxnSpMkLst>
        </pc:cxnChg>
        <pc:cxnChg chg="add mod">
          <ac:chgData name="William Grey" userId="37b73424-c081-4fc2-b1af-363f4f3fd4f3" providerId="ADAL" clId="{8C8C5FD4-EFA3-4B84-8E81-2E38705F2EB7}" dt="2022-09-29T12:07:52.374" v="1562" actId="1076"/>
          <ac:cxnSpMkLst>
            <pc:docMk/>
            <pc:sldMk cId="4166439933" sldId="370"/>
            <ac:cxnSpMk id="20" creationId="{17EF2115-9C88-4C0A-B24E-C991C23A4865}"/>
          </ac:cxnSpMkLst>
        </pc:cxnChg>
        <pc:cxnChg chg="add mod">
          <ac:chgData name="William Grey" userId="37b73424-c081-4fc2-b1af-363f4f3fd4f3" providerId="ADAL" clId="{8C8C5FD4-EFA3-4B84-8E81-2E38705F2EB7}" dt="2022-09-29T12:07:03.997" v="1554" actId="14100"/>
          <ac:cxnSpMkLst>
            <pc:docMk/>
            <pc:sldMk cId="4166439933" sldId="370"/>
            <ac:cxnSpMk id="23" creationId="{96BD83A1-6E51-4D47-AC84-EEB7DCBFD262}"/>
          </ac:cxnSpMkLst>
        </pc:cxnChg>
        <pc:cxnChg chg="add mod">
          <ac:chgData name="William Grey" userId="37b73424-c081-4fc2-b1af-363f4f3fd4f3" providerId="ADAL" clId="{8C8C5FD4-EFA3-4B84-8E81-2E38705F2EB7}" dt="2022-09-29T12:07:03.997" v="1554" actId="14100"/>
          <ac:cxnSpMkLst>
            <pc:docMk/>
            <pc:sldMk cId="4166439933" sldId="370"/>
            <ac:cxnSpMk id="24" creationId="{4CACC246-45CD-4EF7-88CA-98104025552E}"/>
          </ac:cxnSpMkLst>
        </pc:cxnChg>
        <pc:cxnChg chg="add mod">
          <ac:chgData name="William Grey" userId="37b73424-c081-4fc2-b1af-363f4f3fd4f3" providerId="ADAL" clId="{8C8C5FD4-EFA3-4B84-8E81-2E38705F2EB7}" dt="2022-09-29T12:07:37.617" v="1560" actId="1076"/>
          <ac:cxnSpMkLst>
            <pc:docMk/>
            <pc:sldMk cId="4166439933" sldId="370"/>
            <ac:cxnSpMk id="26" creationId="{3B551FF1-0733-4FFA-8D7B-EDAFF2829A87}"/>
          </ac:cxnSpMkLst>
        </pc:cxnChg>
        <pc:cxnChg chg="add mod">
          <ac:chgData name="William Grey" userId="37b73424-c081-4fc2-b1af-363f4f3fd4f3" providerId="ADAL" clId="{8C8C5FD4-EFA3-4B84-8E81-2E38705F2EB7}" dt="2022-09-29T12:07:03.997" v="1554" actId="14100"/>
          <ac:cxnSpMkLst>
            <pc:docMk/>
            <pc:sldMk cId="4166439933" sldId="370"/>
            <ac:cxnSpMk id="105" creationId="{826D3F8D-C1CE-4D29-8DDC-2DB947C0AF8E}"/>
          </ac:cxnSpMkLst>
        </pc:cxnChg>
        <pc:cxnChg chg="add mod">
          <ac:chgData name="William Grey" userId="37b73424-c081-4fc2-b1af-363f4f3fd4f3" providerId="ADAL" clId="{8C8C5FD4-EFA3-4B84-8E81-2E38705F2EB7}" dt="2022-09-29T12:07:03.997" v="1554" actId="14100"/>
          <ac:cxnSpMkLst>
            <pc:docMk/>
            <pc:sldMk cId="4166439933" sldId="370"/>
            <ac:cxnSpMk id="106" creationId="{13891A53-76F9-482D-8378-73472AB41D1C}"/>
          </ac:cxnSpMkLst>
        </pc:cxnChg>
        <pc:cxnChg chg="add del mod">
          <ac:chgData name="William Grey" userId="37b73424-c081-4fc2-b1af-363f4f3fd4f3" providerId="ADAL" clId="{8C8C5FD4-EFA3-4B84-8E81-2E38705F2EB7}" dt="2022-09-29T12:05:25.662" v="1534" actId="478"/>
          <ac:cxnSpMkLst>
            <pc:docMk/>
            <pc:sldMk cId="4166439933" sldId="370"/>
            <ac:cxnSpMk id="107" creationId="{9CE87E41-361F-4DC4-8445-D36F60292C64}"/>
          </ac:cxnSpMkLst>
        </pc:cxnChg>
        <pc:cxnChg chg="add mod">
          <ac:chgData name="William Grey" userId="37b73424-c081-4fc2-b1af-363f4f3fd4f3" providerId="ADAL" clId="{8C8C5FD4-EFA3-4B84-8E81-2E38705F2EB7}" dt="2022-09-29T12:07:03.997" v="1554" actId="14100"/>
          <ac:cxnSpMkLst>
            <pc:docMk/>
            <pc:sldMk cId="4166439933" sldId="370"/>
            <ac:cxnSpMk id="108" creationId="{74F82991-09D0-4198-99C0-81A4F640E874}"/>
          </ac:cxnSpMkLst>
        </pc:cxnChg>
        <pc:cxnChg chg="add mod">
          <ac:chgData name="William Grey" userId="37b73424-c081-4fc2-b1af-363f4f3fd4f3" providerId="ADAL" clId="{8C8C5FD4-EFA3-4B84-8E81-2E38705F2EB7}" dt="2022-09-29T12:07:03.997" v="1554" actId="14100"/>
          <ac:cxnSpMkLst>
            <pc:docMk/>
            <pc:sldMk cId="4166439933" sldId="370"/>
            <ac:cxnSpMk id="109" creationId="{CDF28EA6-1892-43AB-BBE5-7E35774972D2}"/>
          </ac:cxnSpMkLst>
        </pc:cxnChg>
        <pc:cxnChg chg="add mod">
          <ac:chgData name="William Grey" userId="37b73424-c081-4fc2-b1af-363f4f3fd4f3" providerId="ADAL" clId="{8C8C5FD4-EFA3-4B84-8E81-2E38705F2EB7}" dt="2022-09-29T12:08:26.274" v="1569" actId="1076"/>
          <ac:cxnSpMkLst>
            <pc:docMk/>
            <pc:sldMk cId="4166439933" sldId="370"/>
            <ac:cxnSpMk id="111" creationId="{F2172C96-08F4-4714-838F-798EE0645969}"/>
          </ac:cxnSpMkLst>
        </pc:cxnChg>
        <pc:cxnChg chg="add mod">
          <ac:chgData name="William Grey" userId="37b73424-c081-4fc2-b1af-363f4f3fd4f3" providerId="ADAL" clId="{8C8C5FD4-EFA3-4B84-8E81-2E38705F2EB7}" dt="2022-09-29T12:07:03.997" v="1554" actId="14100"/>
          <ac:cxnSpMkLst>
            <pc:docMk/>
            <pc:sldMk cId="4166439933" sldId="370"/>
            <ac:cxnSpMk id="114" creationId="{3FA76C88-3808-4A23-8C1F-B96099CD4DA4}"/>
          </ac:cxnSpMkLst>
        </pc:cxnChg>
        <pc:cxnChg chg="add mod">
          <ac:chgData name="William Grey" userId="37b73424-c081-4fc2-b1af-363f4f3fd4f3" providerId="ADAL" clId="{8C8C5FD4-EFA3-4B84-8E81-2E38705F2EB7}" dt="2022-09-29T12:07:03.997" v="1554" actId="14100"/>
          <ac:cxnSpMkLst>
            <pc:docMk/>
            <pc:sldMk cId="4166439933" sldId="370"/>
            <ac:cxnSpMk id="115" creationId="{CF13C9C4-D197-4036-BD1A-CED8CD3EC7DF}"/>
          </ac:cxnSpMkLst>
        </pc:cxnChg>
        <pc:cxnChg chg="add del mod">
          <ac:chgData name="William Grey" userId="37b73424-c081-4fc2-b1af-363f4f3fd4f3" providerId="ADAL" clId="{8C8C5FD4-EFA3-4B84-8E81-2E38705F2EB7}" dt="2022-09-29T12:05:20.830" v="1532" actId="478"/>
          <ac:cxnSpMkLst>
            <pc:docMk/>
            <pc:sldMk cId="4166439933" sldId="370"/>
            <ac:cxnSpMk id="117" creationId="{371E8FD8-1745-49FE-908A-3C456C8CE702}"/>
          </ac:cxnSpMkLst>
        </pc:cxnChg>
        <pc:cxnChg chg="add mod">
          <ac:chgData name="William Grey" userId="37b73424-c081-4fc2-b1af-363f4f3fd4f3" providerId="ADAL" clId="{8C8C5FD4-EFA3-4B84-8E81-2E38705F2EB7}" dt="2022-09-29T12:08:23.346" v="1568" actId="1076"/>
          <ac:cxnSpMkLst>
            <pc:docMk/>
            <pc:sldMk cId="4166439933" sldId="370"/>
            <ac:cxnSpMk id="124" creationId="{96D656A5-4ABD-4F9C-AC95-F6BFB2E5B85E}"/>
          </ac:cxnSpMkLst>
        </pc:cxnChg>
        <pc:cxnChg chg="add mod">
          <ac:chgData name="William Grey" userId="37b73424-c081-4fc2-b1af-363f4f3fd4f3" providerId="ADAL" clId="{8C8C5FD4-EFA3-4B84-8E81-2E38705F2EB7}" dt="2022-09-29T12:08:15.837" v="1566" actId="1076"/>
          <ac:cxnSpMkLst>
            <pc:docMk/>
            <pc:sldMk cId="4166439933" sldId="370"/>
            <ac:cxnSpMk id="127" creationId="{D6E1C72A-9377-4218-8EBB-090339CFF75A}"/>
          </ac:cxnSpMkLst>
        </pc:cxnChg>
        <pc:cxnChg chg="add mod">
          <ac:chgData name="William Grey" userId="37b73424-c081-4fc2-b1af-363f4f3fd4f3" providerId="ADAL" clId="{8C8C5FD4-EFA3-4B84-8E81-2E38705F2EB7}" dt="2022-09-29T12:16:25.958" v="1717" actId="1076"/>
          <ac:cxnSpMkLst>
            <pc:docMk/>
            <pc:sldMk cId="4166439933" sldId="370"/>
            <ac:cxnSpMk id="149" creationId="{B43B0C75-0CE7-4D26-8B07-DF9145EE5D6D}"/>
          </ac:cxnSpMkLst>
        </pc:cxnChg>
        <pc:cxnChg chg="add mod">
          <ac:chgData name="William Grey" userId="37b73424-c081-4fc2-b1af-363f4f3fd4f3" providerId="ADAL" clId="{8C8C5FD4-EFA3-4B84-8E81-2E38705F2EB7}" dt="2022-09-29T12:16:25.958" v="1717" actId="1076"/>
          <ac:cxnSpMkLst>
            <pc:docMk/>
            <pc:sldMk cId="4166439933" sldId="370"/>
            <ac:cxnSpMk id="150" creationId="{88FC5FDE-1CA0-4875-8127-19E1F9882164}"/>
          </ac:cxnSpMkLst>
        </pc:cxnChg>
        <pc:cxnChg chg="add mod">
          <ac:chgData name="William Grey" userId="37b73424-c081-4fc2-b1af-363f4f3fd4f3" providerId="ADAL" clId="{8C8C5FD4-EFA3-4B84-8E81-2E38705F2EB7}" dt="2022-09-29T12:16:25.958" v="1717" actId="1076"/>
          <ac:cxnSpMkLst>
            <pc:docMk/>
            <pc:sldMk cId="4166439933" sldId="370"/>
            <ac:cxnSpMk id="151" creationId="{73A6284E-2885-4144-A849-5CC84170B356}"/>
          </ac:cxnSpMkLst>
        </pc:cxnChg>
        <pc:cxnChg chg="add mod">
          <ac:chgData name="William Grey" userId="37b73424-c081-4fc2-b1af-363f4f3fd4f3" providerId="ADAL" clId="{8C8C5FD4-EFA3-4B84-8E81-2E38705F2EB7}" dt="2022-09-29T12:16:25.958" v="1717" actId="1076"/>
          <ac:cxnSpMkLst>
            <pc:docMk/>
            <pc:sldMk cId="4166439933" sldId="370"/>
            <ac:cxnSpMk id="152" creationId="{150091D1-DE93-49CC-9236-8F58149446DA}"/>
          </ac:cxnSpMkLst>
        </pc:cxnChg>
        <pc:cxnChg chg="add mod">
          <ac:chgData name="William Grey" userId="37b73424-c081-4fc2-b1af-363f4f3fd4f3" providerId="ADAL" clId="{8C8C5FD4-EFA3-4B84-8E81-2E38705F2EB7}" dt="2022-09-29T12:16:25.958" v="1717" actId="1076"/>
          <ac:cxnSpMkLst>
            <pc:docMk/>
            <pc:sldMk cId="4166439933" sldId="370"/>
            <ac:cxnSpMk id="153" creationId="{53B02758-4B81-475A-ABC2-0E57B31746FE}"/>
          </ac:cxnSpMkLst>
        </pc:cxnChg>
        <pc:cxnChg chg="add mod">
          <ac:chgData name="William Grey" userId="37b73424-c081-4fc2-b1af-363f4f3fd4f3" providerId="ADAL" clId="{8C8C5FD4-EFA3-4B84-8E81-2E38705F2EB7}" dt="2022-09-29T12:16:25.958" v="1717" actId="1076"/>
          <ac:cxnSpMkLst>
            <pc:docMk/>
            <pc:sldMk cId="4166439933" sldId="370"/>
            <ac:cxnSpMk id="155" creationId="{CC27E150-2914-48B1-B6DD-0F4B16AD4C7E}"/>
          </ac:cxnSpMkLst>
        </pc:cxnChg>
        <pc:cxnChg chg="add del mod">
          <ac:chgData name="William Grey" userId="37b73424-c081-4fc2-b1af-363f4f3fd4f3" providerId="ADAL" clId="{8C8C5FD4-EFA3-4B84-8E81-2E38705F2EB7}" dt="2022-09-29T12:15:44.414" v="1715" actId="478"/>
          <ac:cxnSpMkLst>
            <pc:docMk/>
            <pc:sldMk cId="4166439933" sldId="370"/>
            <ac:cxnSpMk id="158" creationId="{3EB0EA56-4E60-49A5-95CD-BDBA592D9249}"/>
          </ac:cxnSpMkLst>
        </pc:cxnChg>
        <pc:cxnChg chg="add mod">
          <ac:chgData name="William Grey" userId="37b73424-c081-4fc2-b1af-363f4f3fd4f3" providerId="ADAL" clId="{8C8C5FD4-EFA3-4B84-8E81-2E38705F2EB7}" dt="2022-09-29T12:16:25.958" v="1717" actId="1076"/>
          <ac:cxnSpMkLst>
            <pc:docMk/>
            <pc:sldMk cId="4166439933" sldId="370"/>
            <ac:cxnSpMk id="159" creationId="{740770E0-FE08-45F9-99D0-CFB8AB66ADF1}"/>
          </ac:cxnSpMkLst>
        </pc:cxnChg>
        <pc:cxnChg chg="add mod">
          <ac:chgData name="William Grey" userId="37b73424-c081-4fc2-b1af-363f4f3fd4f3" providerId="ADAL" clId="{8C8C5FD4-EFA3-4B84-8E81-2E38705F2EB7}" dt="2022-09-29T12:16:25.958" v="1717" actId="1076"/>
          <ac:cxnSpMkLst>
            <pc:docMk/>
            <pc:sldMk cId="4166439933" sldId="370"/>
            <ac:cxnSpMk id="161" creationId="{134EF07E-7742-4747-89BC-32AEFDDCEC7A}"/>
          </ac:cxnSpMkLst>
        </pc:cxnChg>
        <pc:cxnChg chg="add mod">
          <ac:chgData name="William Grey" userId="37b73424-c081-4fc2-b1af-363f4f3fd4f3" providerId="ADAL" clId="{8C8C5FD4-EFA3-4B84-8E81-2E38705F2EB7}" dt="2022-09-29T12:16:25.958" v="1717" actId="1076"/>
          <ac:cxnSpMkLst>
            <pc:docMk/>
            <pc:sldMk cId="4166439933" sldId="370"/>
            <ac:cxnSpMk id="174" creationId="{6BDC5258-6C34-4DF7-91B0-AE1B44542A10}"/>
          </ac:cxnSpMkLst>
        </pc:cxnChg>
      </pc:sldChg>
      <pc:sldChg chg="addSp delSp modSp add mod modAnim">
        <pc:chgData name="William Grey" userId="37b73424-c081-4fc2-b1af-363f4f3fd4f3" providerId="ADAL" clId="{8C8C5FD4-EFA3-4B84-8E81-2E38705F2EB7}" dt="2022-09-29T12:31:54.975" v="2351"/>
        <pc:sldMkLst>
          <pc:docMk/>
          <pc:sldMk cId="1845161940" sldId="371"/>
        </pc:sldMkLst>
        <pc:spChg chg="mod">
          <ac:chgData name="William Grey" userId="37b73424-c081-4fc2-b1af-363f4f3fd4f3" providerId="ADAL" clId="{8C8C5FD4-EFA3-4B84-8E81-2E38705F2EB7}" dt="2022-09-29T12:31:44.721" v="2349" actId="20577"/>
          <ac:spMkLst>
            <pc:docMk/>
            <pc:sldMk cId="1845161940" sldId="371"/>
            <ac:spMk id="4" creationId="{94AAD960-315C-403A-B822-4C5536B8528D}"/>
          </ac:spMkLst>
        </pc:spChg>
        <pc:spChg chg="add mod">
          <ac:chgData name="William Grey" userId="37b73424-c081-4fc2-b1af-363f4f3fd4f3" providerId="ADAL" clId="{8C8C5FD4-EFA3-4B84-8E81-2E38705F2EB7}" dt="2022-09-29T12:24:54.403" v="1907" actId="1076"/>
          <ac:spMkLst>
            <pc:docMk/>
            <pc:sldMk cId="1845161940" sldId="371"/>
            <ac:spMk id="5" creationId="{7B06BCF9-C6AA-4CDE-9EE6-0299ABE5673A}"/>
          </ac:spMkLst>
        </pc:spChg>
        <pc:spChg chg="add mod">
          <ac:chgData name="William Grey" userId="37b73424-c081-4fc2-b1af-363f4f3fd4f3" providerId="ADAL" clId="{8C8C5FD4-EFA3-4B84-8E81-2E38705F2EB7}" dt="2022-09-29T12:24:54.403" v="1907" actId="1076"/>
          <ac:spMkLst>
            <pc:docMk/>
            <pc:sldMk cId="1845161940" sldId="371"/>
            <ac:spMk id="6" creationId="{2F8E3D20-80E8-4B81-9F64-A25338A07614}"/>
          </ac:spMkLst>
        </pc:spChg>
        <pc:spChg chg="add mod">
          <ac:chgData name="William Grey" userId="37b73424-c081-4fc2-b1af-363f4f3fd4f3" providerId="ADAL" clId="{8C8C5FD4-EFA3-4B84-8E81-2E38705F2EB7}" dt="2022-09-29T12:24:54.403" v="1907" actId="1076"/>
          <ac:spMkLst>
            <pc:docMk/>
            <pc:sldMk cId="1845161940" sldId="371"/>
            <ac:spMk id="7" creationId="{EF030D06-31A1-4E46-A153-7911924054DF}"/>
          </ac:spMkLst>
        </pc:spChg>
        <pc:spChg chg="add mod">
          <ac:chgData name="William Grey" userId="37b73424-c081-4fc2-b1af-363f4f3fd4f3" providerId="ADAL" clId="{8C8C5FD4-EFA3-4B84-8E81-2E38705F2EB7}" dt="2022-09-29T12:24:54.403" v="1907" actId="1076"/>
          <ac:spMkLst>
            <pc:docMk/>
            <pc:sldMk cId="1845161940" sldId="371"/>
            <ac:spMk id="8" creationId="{99EECBD0-03D5-4263-81E4-F8E105069E71}"/>
          </ac:spMkLst>
        </pc:spChg>
        <pc:spChg chg="add mod">
          <ac:chgData name="William Grey" userId="37b73424-c081-4fc2-b1af-363f4f3fd4f3" providerId="ADAL" clId="{8C8C5FD4-EFA3-4B84-8E81-2E38705F2EB7}" dt="2022-09-29T12:24:54.403" v="1907" actId="1076"/>
          <ac:spMkLst>
            <pc:docMk/>
            <pc:sldMk cId="1845161940" sldId="371"/>
            <ac:spMk id="9" creationId="{C60B9F2B-1565-4276-A273-0FAB231D9A7A}"/>
          </ac:spMkLst>
        </pc:spChg>
        <pc:spChg chg="add mod">
          <ac:chgData name="William Grey" userId="37b73424-c081-4fc2-b1af-363f4f3fd4f3" providerId="ADAL" clId="{8C8C5FD4-EFA3-4B84-8E81-2E38705F2EB7}" dt="2022-09-29T12:24:54.403" v="1907" actId="1076"/>
          <ac:spMkLst>
            <pc:docMk/>
            <pc:sldMk cId="1845161940" sldId="371"/>
            <ac:spMk id="14" creationId="{B812C6E8-11BD-40A5-B9C8-020DBA4BDB97}"/>
          </ac:spMkLst>
        </pc:spChg>
        <pc:spChg chg="add mod">
          <ac:chgData name="William Grey" userId="37b73424-c081-4fc2-b1af-363f4f3fd4f3" providerId="ADAL" clId="{8C8C5FD4-EFA3-4B84-8E81-2E38705F2EB7}" dt="2022-09-29T12:24:54.403" v="1907" actId="1076"/>
          <ac:spMkLst>
            <pc:docMk/>
            <pc:sldMk cId="1845161940" sldId="371"/>
            <ac:spMk id="16" creationId="{908C0AF9-84B6-4218-B060-A22D22657779}"/>
          </ac:spMkLst>
        </pc:spChg>
        <pc:spChg chg="add mod">
          <ac:chgData name="William Grey" userId="37b73424-c081-4fc2-b1af-363f4f3fd4f3" providerId="ADAL" clId="{8C8C5FD4-EFA3-4B84-8E81-2E38705F2EB7}" dt="2022-09-29T12:24:54.403" v="1907" actId="1076"/>
          <ac:spMkLst>
            <pc:docMk/>
            <pc:sldMk cId="1845161940" sldId="371"/>
            <ac:spMk id="19" creationId="{DC2466E7-922A-478A-9074-E3442CC06F10}"/>
          </ac:spMkLst>
        </pc:spChg>
        <pc:spChg chg="add mod">
          <ac:chgData name="William Grey" userId="37b73424-c081-4fc2-b1af-363f4f3fd4f3" providerId="ADAL" clId="{8C8C5FD4-EFA3-4B84-8E81-2E38705F2EB7}" dt="2022-09-29T12:24:54.403" v="1907" actId="1076"/>
          <ac:spMkLst>
            <pc:docMk/>
            <pc:sldMk cId="1845161940" sldId="371"/>
            <ac:spMk id="20" creationId="{5A612DAF-BA17-464F-B10E-74C3D13F8CB6}"/>
          </ac:spMkLst>
        </pc:spChg>
        <pc:spChg chg="add mod">
          <ac:chgData name="William Grey" userId="37b73424-c081-4fc2-b1af-363f4f3fd4f3" providerId="ADAL" clId="{8C8C5FD4-EFA3-4B84-8E81-2E38705F2EB7}" dt="2022-09-29T12:24:54.403" v="1907" actId="1076"/>
          <ac:spMkLst>
            <pc:docMk/>
            <pc:sldMk cId="1845161940" sldId="371"/>
            <ac:spMk id="22" creationId="{63A02A82-A6E7-4E3C-8B5E-54E9402AFF01}"/>
          </ac:spMkLst>
        </pc:spChg>
        <pc:spChg chg="add del mod">
          <ac:chgData name="William Grey" userId="37b73424-c081-4fc2-b1af-363f4f3fd4f3" providerId="ADAL" clId="{8C8C5FD4-EFA3-4B84-8E81-2E38705F2EB7}" dt="2022-09-29T12:23:44.370" v="1883" actId="478"/>
          <ac:spMkLst>
            <pc:docMk/>
            <pc:sldMk cId="1845161940" sldId="371"/>
            <ac:spMk id="25" creationId="{311AB9F9-2F4A-4657-8328-76D9DDB2A9CA}"/>
          </ac:spMkLst>
        </pc:spChg>
        <pc:spChg chg="add del mod">
          <ac:chgData name="William Grey" userId="37b73424-c081-4fc2-b1af-363f4f3fd4f3" providerId="ADAL" clId="{8C8C5FD4-EFA3-4B84-8E81-2E38705F2EB7}" dt="2022-09-29T12:23:40.418" v="1882" actId="478"/>
          <ac:spMkLst>
            <pc:docMk/>
            <pc:sldMk cId="1845161940" sldId="371"/>
            <ac:spMk id="26" creationId="{6DC77B36-C284-456D-BB9B-8CD852AA0FDA}"/>
          </ac:spMkLst>
        </pc:spChg>
        <pc:spChg chg="add del mod">
          <ac:chgData name="William Grey" userId="37b73424-c081-4fc2-b1af-363f4f3fd4f3" providerId="ADAL" clId="{8C8C5FD4-EFA3-4B84-8E81-2E38705F2EB7}" dt="2022-09-29T12:23:47.129" v="1884" actId="478"/>
          <ac:spMkLst>
            <pc:docMk/>
            <pc:sldMk cId="1845161940" sldId="371"/>
            <ac:spMk id="27" creationId="{7B2F7C2A-BCBE-4CC9-9C3A-4ACA6AF1A442}"/>
          </ac:spMkLst>
        </pc:spChg>
        <pc:spChg chg="add del mod">
          <ac:chgData name="William Grey" userId="37b73424-c081-4fc2-b1af-363f4f3fd4f3" providerId="ADAL" clId="{8C8C5FD4-EFA3-4B84-8E81-2E38705F2EB7}" dt="2022-09-29T12:23:36.042" v="1881" actId="478"/>
          <ac:spMkLst>
            <pc:docMk/>
            <pc:sldMk cId="1845161940" sldId="371"/>
            <ac:spMk id="28" creationId="{5321F2A9-9F8B-493C-9486-22798ACCD07D}"/>
          </ac:spMkLst>
        </pc:spChg>
        <pc:spChg chg="add del mod">
          <ac:chgData name="William Grey" userId="37b73424-c081-4fc2-b1af-363f4f3fd4f3" providerId="ADAL" clId="{8C8C5FD4-EFA3-4B84-8E81-2E38705F2EB7}" dt="2022-09-29T12:23:30.230" v="1880" actId="478"/>
          <ac:spMkLst>
            <pc:docMk/>
            <pc:sldMk cId="1845161940" sldId="371"/>
            <ac:spMk id="29" creationId="{01DD6741-DAF8-4A3C-8D95-26756C2A63D8}"/>
          </ac:spMkLst>
        </pc:spChg>
        <pc:spChg chg="add mod">
          <ac:chgData name="William Grey" userId="37b73424-c081-4fc2-b1af-363f4f3fd4f3" providerId="ADAL" clId="{8C8C5FD4-EFA3-4B84-8E81-2E38705F2EB7}" dt="2022-09-29T12:26:51.420" v="2223" actId="20577"/>
          <ac:spMkLst>
            <pc:docMk/>
            <pc:sldMk cId="1845161940" sldId="371"/>
            <ac:spMk id="30" creationId="{1D891222-2C02-4B66-A686-9A3729203563}"/>
          </ac:spMkLst>
        </pc:spChg>
        <pc:spChg chg="add del mod">
          <ac:chgData name="William Grey" userId="37b73424-c081-4fc2-b1af-363f4f3fd4f3" providerId="ADAL" clId="{8C8C5FD4-EFA3-4B84-8E81-2E38705F2EB7}" dt="2022-09-29T12:31:39.523" v="2334" actId="478"/>
          <ac:spMkLst>
            <pc:docMk/>
            <pc:sldMk cId="1845161940" sldId="371"/>
            <ac:spMk id="31" creationId="{D3D5AA4F-EE1C-4869-91BA-F08DDBC876ED}"/>
          </ac:spMkLst>
        </pc:spChg>
        <pc:graphicFrameChg chg="add mod modGraphic">
          <ac:chgData name="William Grey" userId="37b73424-c081-4fc2-b1af-363f4f3fd4f3" providerId="ADAL" clId="{8C8C5FD4-EFA3-4B84-8E81-2E38705F2EB7}" dt="2022-09-29T12:31:49.157" v="2350" actId="1076"/>
          <ac:graphicFrameMkLst>
            <pc:docMk/>
            <pc:sldMk cId="1845161940" sldId="371"/>
            <ac:graphicFrameMk id="24" creationId="{35C44C13-3180-4263-9774-792D6E843F39}"/>
          </ac:graphicFrameMkLst>
        </pc:graphicFrameChg>
        <pc:cxnChg chg="add mod">
          <ac:chgData name="William Grey" userId="37b73424-c081-4fc2-b1af-363f4f3fd4f3" providerId="ADAL" clId="{8C8C5FD4-EFA3-4B84-8E81-2E38705F2EB7}" dt="2022-09-29T12:24:54.403" v="1907" actId="1076"/>
          <ac:cxnSpMkLst>
            <pc:docMk/>
            <pc:sldMk cId="1845161940" sldId="371"/>
            <ac:cxnSpMk id="10" creationId="{E75178DE-87A5-45CC-A0CA-24357A4E2163}"/>
          </ac:cxnSpMkLst>
        </pc:cxnChg>
        <pc:cxnChg chg="add mod">
          <ac:chgData name="William Grey" userId="37b73424-c081-4fc2-b1af-363f4f3fd4f3" providerId="ADAL" clId="{8C8C5FD4-EFA3-4B84-8E81-2E38705F2EB7}" dt="2022-09-29T12:24:54.403" v="1907" actId="1076"/>
          <ac:cxnSpMkLst>
            <pc:docMk/>
            <pc:sldMk cId="1845161940" sldId="371"/>
            <ac:cxnSpMk id="11" creationId="{5FA19A8E-02BE-4E59-AA3E-26E00836FEB1}"/>
          </ac:cxnSpMkLst>
        </pc:cxnChg>
        <pc:cxnChg chg="add mod">
          <ac:chgData name="William Grey" userId="37b73424-c081-4fc2-b1af-363f4f3fd4f3" providerId="ADAL" clId="{8C8C5FD4-EFA3-4B84-8E81-2E38705F2EB7}" dt="2022-09-29T12:24:54.403" v="1907" actId="1076"/>
          <ac:cxnSpMkLst>
            <pc:docMk/>
            <pc:sldMk cId="1845161940" sldId="371"/>
            <ac:cxnSpMk id="12" creationId="{A5192087-AF93-49D1-A881-00BC19FCDC7F}"/>
          </ac:cxnSpMkLst>
        </pc:cxnChg>
        <pc:cxnChg chg="add mod">
          <ac:chgData name="William Grey" userId="37b73424-c081-4fc2-b1af-363f4f3fd4f3" providerId="ADAL" clId="{8C8C5FD4-EFA3-4B84-8E81-2E38705F2EB7}" dt="2022-09-29T12:24:54.403" v="1907" actId="1076"/>
          <ac:cxnSpMkLst>
            <pc:docMk/>
            <pc:sldMk cId="1845161940" sldId="371"/>
            <ac:cxnSpMk id="13" creationId="{FF12E784-A9BC-4A0C-9DFB-56DF28FE867B}"/>
          </ac:cxnSpMkLst>
        </pc:cxnChg>
        <pc:cxnChg chg="add mod">
          <ac:chgData name="William Grey" userId="37b73424-c081-4fc2-b1af-363f4f3fd4f3" providerId="ADAL" clId="{8C8C5FD4-EFA3-4B84-8E81-2E38705F2EB7}" dt="2022-09-29T12:24:54.403" v="1907" actId="1076"/>
          <ac:cxnSpMkLst>
            <pc:docMk/>
            <pc:sldMk cId="1845161940" sldId="371"/>
            <ac:cxnSpMk id="15" creationId="{A38B6EE9-A8EA-42F1-B72F-B1CFB57E6287}"/>
          </ac:cxnSpMkLst>
        </pc:cxnChg>
        <pc:cxnChg chg="add mod">
          <ac:chgData name="William Grey" userId="37b73424-c081-4fc2-b1af-363f4f3fd4f3" providerId="ADAL" clId="{8C8C5FD4-EFA3-4B84-8E81-2E38705F2EB7}" dt="2022-09-29T12:24:54.403" v="1907" actId="1076"/>
          <ac:cxnSpMkLst>
            <pc:docMk/>
            <pc:sldMk cId="1845161940" sldId="371"/>
            <ac:cxnSpMk id="17" creationId="{4A7D27E0-D235-4521-8DE8-93A0F2849301}"/>
          </ac:cxnSpMkLst>
        </pc:cxnChg>
        <pc:cxnChg chg="add mod">
          <ac:chgData name="William Grey" userId="37b73424-c081-4fc2-b1af-363f4f3fd4f3" providerId="ADAL" clId="{8C8C5FD4-EFA3-4B84-8E81-2E38705F2EB7}" dt="2022-09-29T12:24:54.403" v="1907" actId="1076"/>
          <ac:cxnSpMkLst>
            <pc:docMk/>
            <pc:sldMk cId="1845161940" sldId="371"/>
            <ac:cxnSpMk id="18" creationId="{DD7F8331-A760-4B96-A749-F8DB36732730}"/>
          </ac:cxnSpMkLst>
        </pc:cxnChg>
        <pc:cxnChg chg="add mod">
          <ac:chgData name="William Grey" userId="37b73424-c081-4fc2-b1af-363f4f3fd4f3" providerId="ADAL" clId="{8C8C5FD4-EFA3-4B84-8E81-2E38705F2EB7}" dt="2022-09-29T12:24:54.403" v="1907" actId="1076"/>
          <ac:cxnSpMkLst>
            <pc:docMk/>
            <pc:sldMk cId="1845161940" sldId="371"/>
            <ac:cxnSpMk id="21" creationId="{AACCF7EE-2D15-4834-B177-017EC341E1BF}"/>
          </ac:cxnSpMkLst>
        </pc:cxnChg>
        <pc:cxnChg chg="add mod">
          <ac:chgData name="William Grey" userId="37b73424-c081-4fc2-b1af-363f4f3fd4f3" providerId="ADAL" clId="{8C8C5FD4-EFA3-4B84-8E81-2E38705F2EB7}" dt="2022-09-29T12:24:54.403" v="1907" actId="1076"/>
          <ac:cxnSpMkLst>
            <pc:docMk/>
            <pc:sldMk cId="1845161940" sldId="371"/>
            <ac:cxnSpMk id="23" creationId="{A2B8E20E-FDC9-4A52-8A56-BFDA87E90DA6}"/>
          </ac:cxnSpMkLst>
        </pc:cxnChg>
      </pc:sldChg>
    </pc:docChg>
  </pc:docChgLst>
  <pc:docChgLst>
    <pc:chgData name="William Grey" userId="37b73424-c081-4fc2-b1af-363f4f3fd4f3" providerId="ADAL" clId="{AB924ECC-F366-4BEA-8A8B-7D29116E334E}"/>
    <pc:docChg chg="undo custSel addSld delSld modSld sldOrd">
      <pc:chgData name="William Grey" userId="37b73424-c081-4fc2-b1af-363f4f3fd4f3" providerId="ADAL" clId="{AB924ECC-F366-4BEA-8A8B-7D29116E334E}" dt="2019-02-25T12:23:40.934" v="2448" actId="20577"/>
      <pc:docMkLst>
        <pc:docMk/>
      </pc:docMkLst>
      <pc:sldChg chg="modSp">
        <pc:chgData name="William Grey" userId="37b73424-c081-4fc2-b1af-363f4f3fd4f3" providerId="ADAL" clId="{AB924ECC-F366-4BEA-8A8B-7D29116E334E}" dt="2019-02-25T09:03:30.915" v="2237" actId="20577"/>
        <pc:sldMkLst>
          <pc:docMk/>
          <pc:sldMk cId="3803233092" sldId="333"/>
        </pc:sldMkLst>
        <pc:spChg chg="mod">
          <ac:chgData name="William Grey" userId="37b73424-c081-4fc2-b1af-363f4f3fd4f3" providerId="ADAL" clId="{AB924ECC-F366-4BEA-8A8B-7D29116E334E}" dt="2019-02-25T09:03:30.915" v="2237" actId="20577"/>
          <ac:spMkLst>
            <pc:docMk/>
            <pc:sldMk cId="3803233092" sldId="333"/>
            <ac:spMk id="3" creationId="{00000000-0000-0000-0000-000000000000}"/>
          </ac:spMkLst>
        </pc:spChg>
      </pc:sldChg>
      <pc:sldChg chg="modSp">
        <pc:chgData name="William Grey" userId="37b73424-c081-4fc2-b1af-363f4f3fd4f3" providerId="ADAL" clId="{AB924ECC-F366-4BEA-8A8B-7D29116E334E}" dt="2019-02-25T08:57:41.219" v="2233" actId="20577"/>
        <pc:sldMkLst>
          <pc:docMk/>
          <pc:sldMk cId="4084829227" sldId="334"/>
        </pc:sldMkLst>
        <pc:spChg chg="mod">
          <ac:chgData name="William Grey" userId="37b73424-c081-4fc2-b1af-363f4f3fd4f3" providerId="ADAL" clId="{AB924ECC-F366-4BEA-8A8B-7D29116E334E}" dt="2019-02-25T08:57:41.219" v="2233" actId="20577"/>
          <ac:spMkLst>
            <pc:docMk/>
            <pc:sldMk cId="4084829227" sldId="334"/>
            <ac:spMk id="3" creationId="{00000000-0000-0000-0000-000000000000}"/>
          </ac:spMkLst>
        </pc:spChg>
      </pc:sldChg>
      <pc:sldChg chg="modSp">
        <pc:chgData name="William Grey" userId="37b73424-c081-4fc2-b1af-363f4f3fd4f3" providerId="ADAL" clId="{AB924ECC-F366-4BEA-8A8B-7D29116E334E}" dt="2019-02-25T10:16:32.186" v="2355" actId="20577"/>
        <pc:sldMkLst>
          <pc:docMk/>
          <pc:sldMk cId="2664771554" sldId="335"/>
        </pc:sldMkLst>
        <pc:spChg chg="mod">
          <ac:chgData name="William Grey" userId="37b73424-c081-4fc2-b1af-363f4f3fd4f3" providerId="ADAL" clId="{AB924ECC-F366-4BEA-8A8B-7D29116E334E}" dt="2019-02-05T21:32:12.992" v="15" actId="20577"/>
          <ac:spMkLst>
            <pc:docMk/>
            <pc:sldMk cId="2664771554" sldId="335"/>
            <ac:spMk id="2" creationId="{00000000-0000-0000-0000-000000000000}"/>
          </ac:spMkLst>
        </pc:spChg>
        <pc:spChg chg="mod">
          <ac:chgData name="William Grey" userId="37b73424-c081-4fc2-b1af-363f4f3fd4f3" providerId="ADAL" clId="{AB924ECC-F366-4BEA-8A8B-7D29116E334E}" dt="2019-02-25T10:16:32.186" v="2355" actId="20577"/>
          <ac:spMkLst>
            <pc:docMk/>
            <pc:sldMk cId="2664771554" sldId="335"/>
            <ac:spMk id="3" creationId="{00000000-0000-0000-0000-000000000000}"/>
          </ac:spMkLst>
        </pc:spChg>
      </pc:sldChg>
      <pc:sldChg chg="addSp delSp modSp add">
        <pc:chgData name="William Grey" userId="37b73424-c081-4fc2-b1af-363f4f3fd4f3" providerId="ADAL" clId="{AB924ECC-F366-4BEA-8A8B-7D29116E334E}" dt="2019-02-25T10:11:43.472" v="2354" actId="20577"/>
        <pc:sldMkLst>
          <pc:docMk/>
          <pc:sldMk cId="2892107484" sldId="338"/>
        </pc:sldMkLst>
        <pc:spChg chg="mod">
          <ac:chgData name="William Grey" userId="37b73424-c081-4fc2-b1af-363f4f3fd4f3" providerId="ADAL" clId="{AB924ECC-F366-4BEA-8A8B-7D29116E334E}" dt="2019-02-05T21:33:20.308" v="22" actId="20577"/>
          <ac:spMkLst>
            <pc:docMk/>
            <pc:sldMk cId="2892107484" sldId="338"/>
            <ac:spMk id="2" creationId="{BB30638D-B56A-4EE1-B61C-05A4F14891A9}"/>
          </ac:spMkLst>
        </pc:spChg>
        <pc:spChg chg="del">
          <ac:chgData name="William Grey" userId="37b73424-c081-4fc2-b1af-363f4f3fd4f3" providerId="ADAL" clId="{AB924ECC-F366-4BEA-8A8B-7D29116E334E}" dt="2019-02-05T21:33:39.819" v="23" actId="478"/>
          <ac:spMkLst>
            <pc:docMk/>
            <pc:sldMk cId="2892107484" sldId="338"/>
            <ac:spMk id="3" creationId="{9CE4AFCD-B475-4988-9A5C-40F0794B7AA1}"/>
          </ac:spMkLst>
        </pc:spChg>
        <pc:spChg chg="add mod">
          <ac:chgData name="William Grey" userId="37b73424-c081-4fc2-b1af-363f4f3fd4f3" providerId="ADAL" clId="{AB924ECC-F366-4BEA-8A8B-7D29116E334E}" dt="2019-02-05T21:33:50.688" v="28" actId="20577"/>
          <ac:spMkLst>
            <pc:docMk/>
            <pc:sldMk cId="2892107484" sldId="338"/>
            <ac:spMk id="4" creationId="{6FD608FC-618A-46B6-B85F-CD5D5AF8E1E6}"/>
          </ac:spMkLst>
        </pc:spChg>
        <pc:spChg chg="add mod">
          <ac:chgData name="William Grey" userId="37b73424-c081-4fc2-b1af-363f4f3fd4f3" providerId="ADAL" clId="{AB924ECC-F366-4BEA-8A8B-7D29116E334E}" dt="2019-02-05T21:33:54.822" v="29" actId="20577"/>
          <ac:spMkLst>
            <pc:docMk/>
            <pc:sldMk cId="2892107484" sldId="338"/>
            <ac:spMk id="5" creationId="{3FDDCA38-EC49-4E6B-BE0A-82670598A754}"/>
          </ac:spMkLst>
        </pc:spChg>
        <pc:spChg chg="add del">
          <ac:chgData name="William Grey" userId="37b73424-c081-4fc2-b1af-363f4f3fd4f3" providerId="ADAL" clId="{AB924ECC-F366-4BEA-8A8B-7D29116E334E}" dt="2019-02-05T21:33:48.134" v="26" actId="478"/>
          <ac:spMkLst>
            <pc:docMk/>
            <pc:sldMk cId="2892107484" sldId="338"/>
            <ac:spMk id="6" creationId="{C3FABCC7-370C-4222-AFE7-CB14462C656D}"/>
          </ac:spMkLst>
        </pc:spChg>
        <pc:spChg chg="add mod">
          <ac:chgData name="William Grey" userId="37b73424-c081-4fc2-b1af-363f4f3fd4f3" providerId="ADAL" clId="{AB924ECC-F366-4BEA-8A8B-7D29116E334E}" dt="2019-02-05T21:33:58.633" v="31" actId="20577"/>
          <ac:spMkLst>
            <pc:docMk/>
            <pc:sldMk cId="2892107484" sldId="338"/>
            <ac:spMk id="7" creationId="{1D865646-4442-46D7-B177-79B6FFA927FB}"/>
          </ac:spMkLst>
        </pc:spChg>
        <pc:spChg chg="add del">
          <ac:chgData name="William Grey" userId="37b73424-c081-4fc2-b1af-363f4f3fd4f3" providerId="ADAL" clId="{AB924ECC-F366-4BEA-8A8B-7D29116E334E}" dt="2019-02-05T21:33:44.832" v="25" actId="478"/>
          <ac:spMkLst>
            <pc:docMk/>
            <pc:sldMk cId="2892107484" sldId="338"/>
            <ac:spMk id="8" creationId="{1477993D-6550-492A-934D-0C73A028B4AC}"/>
          </ac:spMkLst>
        </pc:spChg>
        <pc:spChg chg="add mod">
          <ac:chgData name="William Grey" userId="37b73424-c081-4fc2-b1af-363f4f3fd4f3" providerId="ADAL" clId="{AB924ECC-F366-4BEA-8A8B-7D29116E334E}" dt="2019-02-05T21:34:01.461" v="32" actId="20577"/>
          <ac:spMkLst>
            <pc:docMk/>
            <pc:sldMk cId="2892107484" sldId="338"/>
            <ac:spMk id="9" creationId="{E85C5AFA-2E16-4790-B0CB-11B4905F2017}"/>
          </ac:spMkLst>
        </pc:spChg>
        <pc:spChg chg="add mod">
          <ac:chgData name="William Grey" userId="37b73424-c081-4fc2-b1af-363f4f3fd4f3" providerId="ADAL" clId="{AB924ECC-F366-4BEA-8A8B-7D29116E334E}" dt="2019-02-05T21:35:18.692" v="64" actId="1076"/>
          <ac:spMkLst>
            <pc:docMk/>
            <pc:sldMk cId="2892107484" sldId="338"/>
            <ac:spMk id="10" creationId="{A6FA70FE-EE31-4CD3-870F-BAB39F122983}"/>
          </ac:spMkLst>
        </pc:spChg>
        <pc:spChg chg="add mod">
          <ac:chgData name="William Grey" userId="37b73424-c081-4fc2-b1af-363f4f3fd4f3" providerId="ADAL" clId="{AB924ECC-F366-4BEA-8A8B-7D29116E334E}" dt="2019-02-05T21:34:04.223" v="34" actId="20577"/>
          <ac:spMkLst>
            <pc:docMk/>
            <pc:sldMk cId="2892107484" sldId="338"/>
            <ac:spMk id="11" creationId="{2598F25D-663D-4CB4-85E6-8A1350D185E2}"/>
          </ac:spMkLst>
        </pc:spChg>
        <pc:spChg chg="add mod">
          <ac:chgData name="William Grey" userId="37b73424-c081-4fc2-b1af-363f4f3fd4f3" providerId="ADAL" clId="{AB924ECC-F366-4BEA-8A8B-7D29116E334E}" dt="2019-02-05T21:34:15.967" v="38" actId="20577"/>
          <ac:spMkLst>
            <pc:docMk/>
            <pc:sldMk cId="2892107484" sldId="338"/>
            <ac:spMk id="17" creationId="{8A459253-386B-43B9-85E2-B24E311C78A3}"/>
          </ac:spMkLst>
        </pc:spChg>
        <pc:spChg chg="add mod">
          <ac:chgData name="William Grey" userId="37b73424-c081-4fc2-b1af-363f4f3fd4f3" providerId="ADAL" clId="{AB924ECC-F366-4BEA-8A8B-7D29116E334E}" dt="2019-02-05T21:35:13.112" v="62" actId="1076"/>
          <ac:spMkLst>
            <pc:docMk/>
            <pc:sldMk cId="2892107484" sldId="338"/>
            <ac:spMk id="18" creationId="{092DAD85-9CE4-4FC5-BA4E-6FD2E58F73AF}"/>
          </ac:spMkLst>
        </pc:spChg>
        <pc:spChg chg="add mod">
          <ac:chgData name="William Grey" userId="37b73424-c081-4fc2-b1af-363f4f3fd4f3" providerId="ADAL" clId="{AB924ECC-F366-4BEA-8A8B-7D29116E334E}" dt="2019-02-05T21:34:21.863" v="42" actId="20577"/>
          <ac:spMkLst>
            <pc:docMk/>
            <pc:sldMk cId="2892107484" sldId="338"/>
            <ac:spMk id="20" creationId="{BB998810-DE04-4C3C-987F-E885A304FD9F}"/>
          </ac:spMkLst>
        </pc:spChg>
        <pc:spChg chg="add mod">
          <ac:chgData name="William Grey" userId="37b73424-c081-4fc2-b1af-363f4f3fd4f3" providerId="ADAL" clId="{AB924ECC-F366-4BEA-8A8B-7D29116E334E}" dt="2019-02-05T21:34:19.173" v="40" actId="20577"/>
          <ac:spMkLst>
            <pc:docMk/>
            <pc:sldMk cId="2892107484" sldId="338"/>
            <ac:spMk id="21" creationId="{8F636979-EC38-493D-9CD7-478373495D59}"/>
          </ac:spMkLst>
        </pc:spChg>
        <pc:spChg chg="add mod">
          <ac:chgData name="William Grey" userId="37b73424-c081-4fc2-b1af-363f4f3fd4f3" providerId="ADAL" clId="{AB924ECC-F366-4BEA-8A8B-7D29116E334E}" dt="2019-02-25T10:11:43.472" v="2354" actId="20577"/>
          <ac:spMkLst>
            <pc:docMk/>
            <pc:sldMk cId="2892107484" sldId="338"/>
            <ac:spMk id="25" creationId="{36B00841-F2E5-4B00-A8C9-2C94D265CE73}"/>
          </ac:spMkLst>
        </pc:spChg>
        <pc:spChg chg="add mod">
          <ac:chgData name="William Grey" userId="37b73424-c081-4fc2-b1af-363f4f3fd4f3" providerId="ADAL" clId="{AB924ECC-F366-4BEA-8A8B-7D29116E334E}" dt="2019-02-05T21:35:39.501" v="67" actId="1076"/>
          <ac:spMkLst>
            <pc:docMk/>
            <pc:sldMk cId="2892107484" sldId="338"/>
            <ac:spMk id="26" creationId="{E476F328-5855-4F80-BC02-934DAB701556}"/>
          </ac:spMkLst>
        </pc:spChg>
        <pc:spChg chg="add mod">
          <ac:chgData name="William Grey" userId="37b73424-c081-4fc2-b1af-363f4f3fd4f3" providerId="ADAL" clId="{AB924ECC-F366-4BEA-8A8B-7D29116E334E}" dt="2019-02-05T21:35:36.363" v="66" actId="1076"/>
          <ac:spMkLst>
            <pc:docMk/>
            <pc:sldMk cId="2892107484" sldId="338"/>
            <ac:spMk id="30" creationId="{69BB02B3-FD17-46E3-8041-126C6BB0E9BD}"/>
          </ac:spMkLst>
        </pc:spChg>
        <pc:spChg chg="add mod">
          <ac:chgData name="William Grey" userId="37b73424-c081-4fc2-b1af-363f4f3fd4f3" providerId="ADAL" clId="{AB924ECC-F366-4BEA-8A8B-7D29116E334E}" dt="2019-02-05T21:35:36.363" v="66" actId="1076"/>
          <ac:spMkLst>
            <pc:docMk/>
            <pc:sldMk cId="2892107484" sldId="338"/>
            <ac:spMk id="32" creationId="{2084D34D-7AA9-4C51-99AA-A55CFA872D00}"/>
          </ac:spMkLst>
        </pc:spChg>
        <pc:spChg chg="add mod">
          <ac:chgData name="William Grey" userId="37b73424-c081-4fc2-b1af-363f4f3fd4f3" providerId="ADAL" clId="{AB924ECC-F366-4BEA-8A8B-7D29116E334E}" dt="2019-02-05T21:36:01.981" v="70" actId="1076"/>
          <ac:spMkLst>
            <pc:docMk/>
            <pc:sldMk cId="2892107484" sldId="338"/>
            <ac:spMk id="35" creationId="{0E7D2A0D-6F83-4B2C-96F2-268E9AD8C2AD}"/>
          </ac:spMkLst>
        </pc:spChg>
        <pc:spChg chg="add mod">
          <ac:chgData name="William Grey" userId="37b73424-c081-4fc2-b1af-363f4f3fd4f3" providerId="ADAL" clId="{AB924ECC-F366-4BEA-8A8B-7D29116E334E}" dt="2019-02-05T21:36:30.705" v="81" actId="20577"/>
          <ac:spMkLst>
            <pc:docMk/>
            <pc:sldMk cId="2892107484" sldId="338"/>
            <ac:spMk id="37" creationId="{497F90B9-7AF4-4A4C-BA80-087EF59733E2}"/>
          </ac:spMkLst>
        </pc:spChg>
        <pc:spChg chg="add mod">
          <ac:chgData name="William Grey" userId="37b73424-c081-4fc2-b1af-363f4f3fd4f3" providerId="ADAL" clId="{AB924ECC-F366-4BEA-8A8B-7D29116E334E}" dt="2019-02-05T21:37:50.727" v="90" actId="20577"/>
          <ac:spMkLst>
            <pc:docMk/>
            <pc:sldMk cId="2892107484" sldId="338"/>
            <ac:spMk id="38" creationId="{48C41BEE-AC12-4B5C-86C6-9B5DFE1691D8}"/>
          </ac:spMkLst>
        </pc:spChg>
        <pc:spChg chg="add mod">
          <ac:chgData name="William Grey" userId="37b73424-c081-4fc2-b1af-363f4f3fd4f3" providerId="ADAL" clId="{AB924ECC-F366-4BEA-8A8B-7D29116E334E}" dt="2019-02-05T21:38:06.826" v="104" actId="1076"/>
          <ac:spMkLst>
            <pc:docMk/>
            <pc:sldMk cId="2892107484" sldId="338"/>
            <ac:spMk id="39" creationId="{017F6063-039A-45AB-B3D5-61E29611EE08}"/>
          </ac:spMkLst>
        </pc:spChg>
        <pc:spChg chg="add mod">
          <ac:chgData name="William Grey" userId="37b73424-c081-4fc2-b1af-363f4f3fd4f3" providerId="ADAL" clId="{AB924ECC-F366-4BEA-8A8B-7D29116E334E}" dt="2019-02-05T21:38:20.823" v="113" actId="1076"/>
          <ac:spMkLst>
            <pc:docMk/>
            <pc:sldMk cId="2892107484" sldId="338"/>
            <ac:spMk id="40" creationId="{B44C7117-3B86-4B11-BA40-19024449046D}"/>
          </ac:spMkLst>
        </pc:spChg>
        <pc:spChg chg="add mod">
          <ac:chgData name="William Grey" userId="37b73424-c081-4fc2-b1af-363f4f3fd4f3" providerId="ADAL" clId="{AB924ECC-F366-4BEA-8A8B-7D29116E334E}" dt="2019-02-05T21:38:26.854" v="115" actId="1076"/>
          <ac:spMkLst>
            <pc:docMk/>
            <pc:sldMk cId="2892107484" sldId="338"/>
            <ac:spMk id="41" creationId="{B036A527-BD7C-4801-9382-CB69C657D94E}"/>
          </ac:spMkLst>
        </pc:spChg>
        <pc:cxnChg chg="add">
          <ac:chgData name="William Grey" userId="37b73424-c081-4fc2-b1af-363f4f3fd4f3" providerId="ADAL" clId="{AB924ECC-F366-4BEA-8A8B-7D29116E334E}" dt="2019-02-05T21:33:40.450" v="24"/>
          <ac:cxnSpMkLst>
            <pc:docMk/>
            <pc:sldMk cId="2892107484" sldId="338"/>
            <ac:cxnSpMk id="12" creationId="{C1C9E4C7-0EFC-4825-A6C4-395CB95938CA}"/>
          </ac:cxnSpMkLst>
        </pc:cxnChg>
        <pc:cxnChg chg="add">
          <ac:chgData name="William Grey" userId="37b73424-c081-4fc2-b1af-363f4f3fd4f3" providerId="ADAL" clId="{AB924ECC-F366-4BEA-8A8B-7D29116E334E}" dt="2019-02-05T21:33:40.450" v="24"/>
          <ac:cxnSpMkLst>
            <pc:docMk/>
            <pc:sldMk cId="2892107484" sldId="338"/>
            <ac:cxnSpMk id="13" creationId="{1A3D3DA8-41AA-4785-99C6-EF039F319AF5}"/>
          </ac:cxnSpMkLst>
        </pc:cxnChg>
        <pc:cxnChg chg="add mod">
          <ac:chgData name="William Grey" userId="37b73424-c081-4fc2-b1af-363f4f3fd4f3" providerId="ADAL" clId="{AB924ECC-F366-4BEA-8A8B-7D29116E334E}" dt="2019-02-05T21:35:16.274" v="63" actId="1076"/>
          <ac:cxnSpMkLst>
            <pc:docMk/>
            <pc:sldMk cId="2892107484" sldId="338"/>
            <ac:cxnSpMk id="14" creationId="{2CBE8471-9021-4E67-8B19-7EF6394721CA}"/>
          </ac:cxnSpMkLst>
        </pc:cxnChg>
        <pc:cxnChg chg="add">
          <ac:chgData name="William Grey" userId="37b73424-c081-4fc2-b1af-363f4f3fd4f3" providerId="ADAL" clId="{AB924ECC-F366-4BEA-8A8B-7D29116E334E}" dt="2019-02-05T21:33:40.450" v="24"/>
          <ac:cxnSpMkLst>
            <pc:docMk/>
            <pc:sldMk cId="2892107484" sldId="338"/>
            <ac:cxnSpMk id="15" creationId="{CA6AE8B8-4C66-45BF-9A9E-07A18E07B86A}"/>
          </ac:cxnSpMkLst>
        </pc:cxnChg>
        <pc:cxnChg chg="add">
          <ac:chgData name="William Grey" userId="37b73424-c081-4fc2-b1af-363f4f3fd4f3" providerId="ADAL" clId="{AB924ECC-F366-4BEA-8A8B-7D29116E334E}" dt="2019-02-05T21:33:40.450" v="24"/>
          <ac:cxnSpMkLst>
            <pc:docMk/>
            <pc:sldMk cId="2892107484" sldId="338"/>
            <ac:cxnSpMk id="16" creationId="{C162EFF9-2598-4F8A-AC9F-4757558F324E}"/>
          </ac:cxnSpMkLst>
        </pc:cxnChg>
        <pc:cxnChg chg="add mod">
          <ac:chgData name="William Grey" userId="37b73424-c081-4fc2-b1af-363f4f3fd4f3" providerId="ADAL" clId="{AB924ECC-F366-4BEA-8A8B-7D29116E334E}" dt="2019-02-05T21:35:10.257" v="61" actId="14100"/>
          <ac:cxnSpMkLst>
            <pc:docMk/>
            <pc:sldMk cId="2892107484" sldId="338"/>
            <ac:cxnSpMk id="19" creationId="{EC1A6B01-3467-47F2-B155-077032BCCD2C}"/>
          </ac:cxnSpMkLst>
        </pc:cxnChg>
        <pc:cxnChg chg="add">
          <ac:chgData name="William Grey" userId="37b73424-c081-4fc2-b1af-363f4f3fd4f3" providerId="ADAL" clId="{AB924ECC-F366-4BEA-8A8B-7D29116E334E}" dt="2019-02-05T21:33:40.450" v="24"/>
          <ac:cxnSpMkLst>
            <pc:docMk/>
            <pc:sldMk cId="2892107484" sldId="338"/>
            <ac:cxnSpMk id="22" creationId="{50A39D1E-BF65-44AF-A364-ADCAE8A42720}"/>
          </ac:cxnSpMkLst>
        </pc:cxnChg>
        <pc:cxnChg chg="add">
          <ac:chgData name="William Grey" userId="37b73424-c081-4fc2-b1af-363f4f3fd4f3" providerId="ADAL" clId="{AB924ECC-F366-4BEA-8A8B-7D29116E334E}" dt="2019-02-05T21:33:40.450" v="24"/>
          <ac:cxnSpMkLst>
            <pc:docMk/>
            <pc:sldMk cId="2892107484" sldId="338"/>
            <ac:cxnSpMk id="23" creationId="{D0688588-F78E-4CCE-A165-149B06A9FFAC}"/>
          </ac:cxnSpMkLst>
        </pc:cxnChg>
        <pc:cxnChg chg="add">
          <ac:chgData name="William Grey" userId="37b73424-c081-4fc2-b1af-363f4f3fd4f3" providerId="ADAL" clId="{AB924ECC-F366-4BEA-8A8B-7D29116E334E}" dt="2019-02-05T21:33:40.450" v="24"/>
          <ac:cxnSpMkLst>
            <pc:docMk/>
            <pc:sldMk cId="2892107484" sldId="338"/>
            <ac:cxnSpMk id="24" creationId="{A76E904B-DCAF-492C-A990-C9B2285E482A}"/>
          </ac:cxnSpMkLst>
        </pc:cxnChg>
        <pc:cxnChg chg="add mod">
          <ac:chgData name="William Grey" userId="37b73424-c081-4fc2-b1af-363f4f3fd4f3" providerId="ADAL" clId="{AB924ECC-F366-4BEA-8A8B-7D29116E334E}" dt="2019-02-05T21:35:43.330" v="68" actId="14100"/>
          <ac:cxnSpMkLst>
            <pc:docMk/>
            <pc:sldMk cId="2892107484" sldId="338"/>
            <ac:cxnSpMk id="27" creationId="{91708767-2351-44FA-9DEC-E7076ECCBBD5}"/>
          </ac:cxnSpMkLst>
        </pc:cxnChg>
        <pc:cxnChg chg="add mod">
          <ac:chgData name="William Grey" userId="37b73424-c081-4fc2-b1af-363f4f3fd4f3" providerId="ADAL" clId="{AB924ECC-F366-4BEA-8A8B-7D29116E334E}" dt="2019-02-05T21:35:36.363" v="66" actId="1076"/>
          <ac:cxnSpMkLst>
            <pc:docMk/>
            <pc:sldMk cId="2892107484" sldId="338"/>
            <ac:cxnSpMk id="31" creationId="{614A6E11-DC51-42D8-B107-D584D9101559}"/>
          </ac:cxnSpMkLst>
        </pc:cxnChg>
        <pc:cxnChg chg="add mod">
          <ac:chgData name="William Grey" userId="37b73424-c081-4fc2-b1af-363f4f3fd4f3" providerId="ADAL" clId="{AB924ECC-F366-4BEA-8A8B-7D29116E334E}" dt="2019-02-05T21:35:36.363" v="66" actId="1076"/>
          <ac:cxnSpMkLst>
            <pc:docMk/>
            <pc:sldMk cId="2892107484" sldId="338"/>
            <ac:cxnSpMk id="33" creationId="{4C129B08-0BE4-4D20-9244-E44C9F4A25D0}"/>
          </ac:cxnSpMkLst>
        </pc:cxnChg>
        <pc:cxnChg chg="add mod">
          <ac:chgData name="William Grey" userId="37b73424-c081-4fc2-b1af-363f4f3fd4f3" providerId="ADAL" clId="{AB924ECC-F366-4BEA-8A8B-7D29116E334E}" dt="2019-02-05T21:36:01.981" v="70" actId="1076"/>
          <ac:cxnSpMkLst>
            <pc:docMk/>
            <pc:sldMk cId="2892107484" sldId="338"/>
            <ac:cxnSpMk id="36" creationId="{DCAD4250-BF08-4B6E-BE90-4D5FE5123C01}"/>
          </ac:cxnSpMkLst>
        </pc:cxnChg>
      </pc:sldChg>
      <pc:sldChg chg="modSp">
        <pc:chgData name="William Grey" userId="37b73424-c081-4fc2-b1af-363f4f3fd4f3" providerId="ADAL" clId="{AB924ECC-F366-4BEA-8A8B-7D29116E334E}" dt="2019-02-19T16:18:11.569" v="489" actId="20577"/>
        <pc:sldMkLst>
          <pc:docMk/>
          <pc:sldMk cId="3513476672" sldId="340"/>
        </pc:sldMkLst>
        <pc:spChg chg="mod">
          <ac:chgData name="William Grey" userId="37b73424-c081-4fc2-b1af-363f4f3fd4f3" providerId="ADAL" clId="{AB924ECC-F366-4BEA-8A8B-7D29116E334E}" dt="2019-02-19T16:18:11.569" v="489" actId="20577"/>
          <ac:spMkLst>
            <pc:docMk/>
            <pc:sldMk cId="3513476672" sldId="340"/>
            <ac:spMk id="3" creationId="{2512AD8C-9C26-49CE-A15D-97C6D9185F5A}"/>
          </ac:spMkLst>
        </pc:spChg>
      </pc:sldChg>
      <pc:sldChg chg="add">
        <pc:chgData name="William Grey" userId="37b73424-c081-4fc2-b1af-363f4f3fd4f3" providerId="ADAL" clId="{AB924ECC-F366-4BEA-8A8B-7D29116E334E}" dt="2019-02-25T10:45:57.811" v="2357"/>
        <pc:sldMkLst>
          <pc:docMk/>
          <pc:sldMk cId="3606199079" sldId="341"/>
        </pc:sldMkLst>
      </pc:sldChg>
      <pc:sldChg chg="addSp modSp">
        <pc:chgData name="William Grey" userId="37b73424-c081-4fc2-b1af-363f4f3fd4f3" providerId="ADAL" clId="{AB924ECC-F366-4BEA-8A8B-7D29116E334E}" dt="2019-02-25T09:28:09.064" v="2303" actId="20577"/>
        <pc:sldMkLst>
          <pc:docMk/>
          <pc:sldMk cId="1515665699" sldId="343"/>
        </pc:sldMkLst>
        <pc:spChg chg="mod">
          <ac:chgData name="William Grey" userId="37b73424-c081-4fc2-b1af-363f4f3fd4f3" providerId="ADAL" clId="{AB924ECC-F366-4BEA-8A8B-7D29116E334E}" dt="2019-02-25T09:27:20.755" v="2274" actId="20577"/>
          <ac:spMkLst>
            <pc:docMk/>
            <pc:sldMk cId="1515665699" sldId="343"/>
            <ac:spMk id="4" creationId="{00000000-0000-0000-0000-000000000000}"/>
          </ac:spMkLst>
        </pc:spChg>
        <pc:spChg chg="mod">
          <ac:chgData name="William Grey" userId="37b73424-c081-4fc2-b1af-363f4f3fd4f3" providerId="ADAL" clId="{AB924ECC-F366-4BEA-8A8B-7D29116E334E}" dt="2019-02-25T09:27:34.570" v="2283" actId="20577"/>
          <ac:spMkLst>
            <pc:docMk/>
            <pc:sldMk cId="1515665699" sldId="343"/>
            <ac:spMk id="5" creationId="{00000000-0000-0000-0000-000000000000}"/>
          </ac:spMkLst>
        </pc:spChg>
        <pc:spChg chg="mod">
          <ac:chgData name="William Grey" userId="37b73424-c081-4fc2-b1af-363f4f3fd4f3" providerId="ADAL" clId="{AB924ECC-F366-4BEA-8A8B-7D29116E334E}" dt="2019-02-25T09:27:46.797" v="2288" actId="20577"/>
          <ac:spMkLst>
            <pc:docMk/>
            <pc:sldMk cId="1515665699" sldId="343"/>
            <ac:spMk id="7" creationId="{00000000-0000-0000-0000-000000000000}"/>
          </ac:spMkLst>
        </pc:spChg>
        <pc:spChg chg="add mod">
          <ac:chgData name="William Grey" userId="37b73424-c081-4fc2-b1af-363f4f3fd4f3" providerId="ADAL" clId="{AB924ECC-F366-4BEA-8A8B-7D29116E334E}" dt="2019-02-19T16:25:25.218" v="883" actId="20577"/>
          <ac:spMkLst>
            <pc:docMk/>
            <pc:sldMk cId="1515665699" sldId="343"/>
            <ac:spMk id="33" creationId="{1A508C56-6C0F-4D35-AF65-C0440CE197E8}"/>
          </ac:spMkLst>
        </pc:spChg>
        <pc:spChg chg="mod">
          <ac:chgData name="William Grey" userId="37b73424-c081-4fc2-b1af-363f4f3fd4f3" providerId="ADAL" clId="{AB924ECC-F366-4BEA-8A8B-7D29116E334E}" dt="2019-02-25T09:28:09.064" v="2303" actId="20577"/>
          <ac:spMkLst>
            <pc:docMk/>
            <pc:sldMk cId="1515665699" sldId="343"/>
            <ac:spMk id="84" creationId="{E743C5C7-C272-4C88-9A05-E0675D83E3D2}"/>
          </ac:spMkLst>
        </pc:spChg>
      </pc:sldChg>
      <pc:sldChg chg="addSp modSp">
        <pc:chgData name="William Grey" userId="37b73424-c081-4fc2-b1af-363f4f3fd4f3" providerId="ADAL" clId="{AB924ECC-F366-4BEA-8A8B-7D29116E334E}" dt="2019-02-25T09:26:43.966" v="2271" actId="20577"/>
        <pc:sldMkLst>
          <pc:docMk/>
          <pc:sldMk cId="660964767" sldId="344"/>
        </pc:sldMkLst>
        <pc:spChg chg="mod">
          <ac:chgData name="William Grey" userId="37b73424-c081-4fc2-b1af-363f4f3fd4f3" providerId="ADAL" clId="{AB924ECC-F366-4BEA-8A8B-7D29116E334E}" dt="2019-02-25T09:25:46.866" v="2246" actId="20577"/>
          <ac:spMkLst>
            <pc:docMk/>
            <pc:sldMk cId="660964767" sldId="344"/>
            <ac:spMk id="4" creationId="{00000000-0000-0000-0000-000000000000}"/>
          </ac:spMkLst>
        </pc:spChg>
        <pc:spChg chg="mod">
          <ac:chgData name="William Grey" userId="37b73424-c081-4fc2-b1af-363f4f3fd4f3" providerId="ADAL" clId="{AB924ECC-F366-4BEA-8A8B-7D29116E334E}" dt="2019-02-25T09:25:51.877" v="2248" actId="20577"/>
          <ac:spMkLst>
            <pc:docMk/>
            <pc:sldMk cId="660964767" sldId="344"/>
            <ac:spMk id="5" creationId="{00000000-0000-0000-0000-000000000000}"/>
          </ac:spMkLst>
        </pc:spChg>
        <pc:spChg chg="mod">
          <ac:chgData name="William Grey" userId="37b73424-c081-4fc2-b1af-363f4f3fd4f3" providerId="ADAL" clId="{AB924ECC-F366-4BEA-8A8B-7D29116E334E}" dt="2019-02-25T09:26:08.595" v="2256" actId="20577"/>
          <ac:spMkLst>
            <pc:docMk/>
            <pc:sldMk cId="660964767" sldId="344"/>
            <ac:spMk id="7" creationId="{00000000-0000-0000-0000-000000000000}"/>
          </ac:spMkLst>
        </pc:spChg>
        <pc:spChg chg="add mod">
          <ac:chgData name="William Grey" userId="37b73424-c081-4fc2-b1af-363f4f3fd4f3" providerId="ADAL" clId="{AB924ECC-F366-4BEA-8A8B-7D29116E334E}" dt="2019-02-19T16:25:41.478" v="909" actId="20577"/>
          <ac:spMkLst>
            <pc:docMk/>
            <pc:sldMk cId="660964767" sldId="344"/>
            <ac:spMk id="33" creationId="{74DDC31A-EE66-43A8-802E-86DECFE08AA6}"/>
          </ac:spMkLst>
        </pc:spChg>
        <pc:spChg chg="mod">
          <ac:chgData name="William Grey" userId="37b73424-c081-4fc2-b1af-363f4f3fd4f3" providerId="ADAL" clId="{AB924ECC-F366-4BEA-8A8B-7D29116E334E}" dt="2019-02-25T09:26:43.966" v="2271" actId="20577"/>
          <ac:spMkLst>
            <pc:docMk/>
            <pc:sldMk cId="660964767" sldId="344"/>
            <ac:spMk id="84" creationId="{E743C5C7-C272-4C88-9A05-E0675D83E3D2}"/>
          </ac:spMkLst>
        </pc:spChg>
      </pc:sldChg>
      <pc:sldChg chg="addSp delSp modSp add">
        <pc:chgData name="William Grey" userId="37b73424-c081-4fc2-b1af-363f4f3fd4f3" providerId="ADAL" clId="{AB924ECC-F366-4BEA-8A8B-7D29116E334E}" dt="2019-02-19T16:24:35.226" v="839" actId="20577"/>
        <pc:sldMkLst>
          <pc:docMk/>
          <pc:sldMk cId="4168761527" sldId="345"/>
        </pc:sldMkLst>
        <pc:spChg chg="mod">
          <ac:chgData name="William Grey" userId="37b73424-c081-4fc2-b1af-363f4f3fd4f3" providerId="ADAL" clId="{AB924ECC-F366-4BEA-8A8B-7D29116E334E}" dt="2019-02-19T16:24:35.226" v="839" actId="20577"/>
          <ac:spMkLst>
            <pc:docMk/>
            <pc:sldMk cId="4168761527" sldId="345"/>
            <ac:spMk id="2" creationId="{BB117C25-EAA0-4318-8F41-041DFD329980}"/>
          </ac:spMkLst>
        </pc:spChg>
        <pc:spChg chg="add mod">
          <ac:chgData name="William Grey" userId="37b73424-c081-4fc2-b1af-363f4f3fd4f3" providerId="ADAL" clId="{AB924ECC-F366-4BEA-8A8B-7D29116E334E}" dt="2019-02-19T16:18:43.203" v="492" actId="1076"/>
          <ac:spMkLst>
            <pc:docMk/>
            <pc:sldMk cId="4168761527" sldId="345"/>
            <ac:spMk id="4" creationId="{5E96B765-D673-456A-9BFD-87911A296A42}"/>
          </ac:spMkLst>
        </pc:spChg>
        <pc:spChg chg="add mod">
          <ac:chgData name="William Grey" userId="37b73424-c081-4fc2-b1af-363f4f3fd4f3" providerId="ADAL" clId="{AB924ECC-F366-4BEA-8A8B-7D29116E334E}" dt="2019-02-19T16:18:43.203" v="492" actId="1076"/>
          <ac:spMkLst>
            <pc:docMk/>
            <pc:sldMk cId="4168761527" sldId="345"/>
            <ac:spMk id="5" creationId="{D4DB5302-2D67-4DCA-9A3C-7147C03E3D21}"/>
          </ac:spMkLst>
        </pc:spChg>
        <pc:spChg chg="add del mod">
          <ac:chgData name="William Grey" userId="37b73424-c081-4fc2-b1af-363f4f3fd4f3" providerId="ADAL" clId="{AB924ECC-F366-4BEA-8A8B-7D29116E334E}" dt="2019-02-19T16:18:48.201" v="493" actId="478"/>
          <ac:spMkLst>
            <pc:docMk/>
            <pc:sldMk cId="4168761527" sldId="345"/>
            <ac:spMk id="6" creationId="{DA55F69D-0FE3-4C5B-91BA-2F4365DF27F9}"/>
          </ac:spMkLst>
        </pc:spChg>
        <pc:spChg chg="add mod">
          <ac:chgData name="William Grey" userId="37b73424-c081-4fc2-b1af-363f4f3fd4f3" providerId="ADAL" clId="{AB924ECC-F366-4BEA-8A8B-7D29116E334E}" dt="2019-02-19T16:18:43.203" v="492" actId="1076"/>
          <ac:spMkLst>
            <pc:docMk/>
            <pc:sldMk cId="4168761527" sldId="345"/>
            <ac:spMk id="7" creationId="{EB5994CF-44D8-4572-8A90-85D603236B5C}"/>
          </ac:spMkLst>
        </pc:spChg>
        <pc:graphicFrameChg chg="mod modGraphic">
          <ac:chgData name="William Grey" userId="37b73424-c081-4fc2-b1af-363f4f3fd4f3" providerId="ADAL" clId="{AB924ECC-F366-4BEA-8A8B-7D29116E334E}" dt="2019-02-19T16:23:55.069" v="813" actId="20577"/>
          <ac:graphicFrameMkLst>
            <pc:docMk/>
            <pc:sldMk cId="4168761527" sldId="345"/>
            <ac:graphicFrameMk id="10" creationId="{07D037BE-B8FA-4571-AF2A-10D0D3869A74}"/>
          </ac:graphicFrameMkLst>
        </pc:graphicFrameChg>
        <pc:cxnChg chg="add mod">
          <ac:chgData name="William Grey" userId="37b73424-c081-4fc2-b1af-363f4f3fd4f3" providerId="ADAL" clId="{AB924ECC-F366-4BEA-8A8B-7D29116E334E}" dt="2019-02-19T16:18:43.203" v="492" actId="1076"/>
          <ac:cxnSpMkLst>
            <pc:docMk/>
            <pc:sldMk cId="4168761527" sldId="345"/>
            <ac:cxnSpMk id="8" creationId="{92FF46E9-8FD8-4681-B54B-DAC1A806F4C1}"/>
          </ac:cxnSpMkLst>
        </pc:cxnChg>
        <pc:cxnChg chg="add mod">
          <ac:chgData name="William Grey" userId="37b73424-c081-4fc2-b1af-363f4f3fd4f3" providerId="ADAL" clId="{AB924ECC-F366-4BEA-8A8B-7D29116E334E}" dt="2019-02-19T16:18:43.203" v="492" actId="1076"/>
          <ac:cxnSpMkLst>
            <pc:docMk/>
            <pc:sldMk cId="4168761527" sldId="345"/>
            <ac:cxnSpMk id="9" creationId="{737597FF-2D65-4A32-9A2B-37E9C8AC6CB5}"/>
          </ac:cxnSpMkLst>
        </pc:cxnChg>
      </pc:sldChg>
      <pc:sldChg chg="modSp add ord">
        <pc:chgData name="William Grey" userId="37b73424-c081-4fc2-b1af-363f4f3fd4f3" providerId="ADAL" clId="{AB924ECC-F366-4BEA-8A8B-7D29116E334E}" dt="2019-02-19T16:30:11.584" v="1266"/>
        <pc:sldMkLst>
          <pc:docMk/>
          <pc:sldMk cId="3566691938" sldId="346"/>
        </pc:sldMkLst>
        <pc:spChg chg="mod">
          <ac:chgData name="William Grey" userId="37b73424-c081-4fc2-b1af-363f4f3fd4f3" providerId="ADAL" clId="{AB924ECC-F366-4BEA-8A8B-7D29116E334E}" dt="2019-02-19T16:26:24.603" v="948" actId="20577"/>
          <ac:spMkLst>
            <pc:docMk/>
            <pc:sldMk cId="3566691938" sldId="346"/>
            <ac:spMk id="2" creationId="{85A678D8-A102-4731-B937-8D6544131BEB}"/>
          </ac:spMkLst>
        </pc:spChg>
        <pc:spChg chg="mod">
          <ac:chgData name="William Grey" userId="37b73424-c081-4fc2-b1af-363f4f3fd4f3" providerId="ADAL" clId="{AB924ECC-F366-4BEA-8A8B-7D29116E334E}" dt="2019-02-19T16:29:25.116" v="1264" actId="20577"/>
          <ac:spMkLst>
            <pc:docMk/>
            <pc:sldMk cId="3566691938" sldId="346"/>
            <ac:spMk id="3" creationId="{8A03F60D-EF7A-4962-B54E-38A0AC0811D7}"/>
          </ac:spMkLst>
        </pc:spChg>
      </pc:sldChg>
      <pc:sldChg chg="addSp delSp modSp add ord">
        <pc:chgData name="William Grey" userId="37b73424-c081-4fc2-b1af-363f4f3fd4f3" providerId="ADAL" clId="{AB924ECC-F366-4BEA-8A8B-7D29116E334E}" dt="2019-02-19T16:48:27.341" v="1510" actId="1076"/>
        <pc:sldMkLst>
          <pc:docMk/>
          <pc:sldMk cId="2710425604" sldId="347"/>
        </pc:sldMkLst>
        <pc:spChg chg="mod">
          <ac:chgData name="William Grey" userId="37b73424-c081-4fc2-b1af-363f4f3fd4f3" providerId="ADAL" clId="{AB924ECC-F366-4BEA-8A8B-7D29116E334E}" dt="2019-02-19T16:47:29.805" v="1494" actId="20577"/>
          <ac:spMkLst>
            <pc:docMk/>
            <pc:sldMk cId="2710425604" sldId="347"/>
            <ac:spMk id="2" creationId="{7B2A17D0-964D-402E-BAB9-DDA5CE209720}"/>
          </ac:spMkLst>
        </pc:spChg>
        <pc:spChg chg="mod">
          <ac:chgData name="William Grey" userId="37b73424-c081-4fc2-b1af-363f4f3fd4f3" providerId="ADAL" clId="{AB924ECC-F366-4BEA-8A8B-7D29116E334E}" dt="2019-02-19T16:31:55.338" v="1292" actId="14100"/>
          <ac:spMkLst>
            <pc:docMk/>
            <pc:sldMk cId="2710425604" sldId="347"/>
            <ac:spMk id="3" creationId="{BEF0D5E4-4208-4EB6-BD3B-E140D0254205}"/>
          </ac:spMkLst>
        </pc:spChg>
        <pc:spChg chg="add mod">
          <ac:chgData name="William Grey" userId="37b73424-c081-4fc2-b1af-363f4f3fd4f3" providerId="ADAL" clId="{AB924ECC-F366-4BEA-8A8B-7D29116E334E}" dt="2019-02-19T16:33:21.678" v="1329" actId="12"/>
          <ac:spMkLst>
            <pc:docMk/>
            <pc:sldMk cId="2710425604" sldId="347"/>
            <ac:spMk id="4" creationId="{1DE465CC-A700-48D8-95EA-E7CD48ADEC44}"/>
          </ac:spMkLst>
        </pc:spChg>
        <pc:spChg chg="add mod">
          <ac:chgData name="William Grey" userId="37b73424-c081-4fc2-b1af-363f4f3fd4f3" providerId="ADAL" clId="{AB924ECC-F366-4BEA-8A8B-7D29116E334E}" dt="2019-02-19T16:31:38.467" v="1288" actId="164"/>
          <ac:spMkLst>
            <pc:docMk/>
            <pc:sldMk cId="2710425604" sldId="347"/>
            <ac:spMk id="5" creationId="{6E039628-BADE-4FD0-9A58-E146FC6A5626}"/>
          </ac:spMkLst>
        </pc:spChg>
        <pc:spChg chg="add mod">
          <ac:chgData name="William Grey" userId="37b73424-c081-4fc2-b1af-363f4f3fd4f3" providerId="ADAL" clId="{AB924ECC-F366-4BEA-8A8B-7D29116E334E}" dt="2019-02-19T16:31:38.467" v="1288" actId="164"/>
          <ac:spMkLst>
            <pc:docMk/>
            <pc:sldMk cId="2710425604" sldId="347"/>
            <ac:spMk id="6" creationId="{AB577472-991B-4904-A845-2F17B197247A}"/>
          </ac:spMkLst>
        </pc:spChg>
        <pc:spChg chg="add mod">
          <ac:chgData name="William Grey" userId="37b73424-c081-4fc2-b1af-363f4f3fd4f3" providerId="ADAL" clId="{AB924ECC-F366-4BEA-8A8B-7D29116E334E}" dt="2019-02-19T16:31:38.467" v="1288" actId="164"/>
          <ac:spMkLst>
            <pc:docMk/>
            <pc:sldMk cId="2710425604" sldId="347"/>
            <ac:spMk id="7" creationId="{ED4996DB-72D2-4E9F-9078-F935AB580212}"/>
          </ac:spMkLst>
        </pc:spChg>
        <pc:spChg chg="add mod">
          <ac:chgData name="William Grey" userId="37b73424-c081-4fc2-b1af-363f4f3fd4f3" providerId="ADAL" clId="{AB924ECC-F366-4BEA-8A8B-7D29116E334E}" dt="2019-02-19T16:31:38.467" v="1288" actId="164"/>
          <ac:spMkLst>
            <pc:docMk/>
            <pc:sldMk cId="2710425604" sldId="347"/>
            <ac:spMk id="8" creationId="{9A551575-555B-4917-8C8D-C78A41D04F4D}"/>
          </ac:spMkLst>
        </pc:spChg>
        <pc:spChg chg="add mod">
          <ac:chgData name="William Grey" userId="37b73424-c081-4fc2-b1af-363f4f3fd4f3" providerId="ADAL" clId="{AB924ECC-F366-4BEA-8A8B-7D29116E334E}" dt="2019-02-19T16:31:38.467" v="1288" actId="164"/>
          <ac:spMkLst>
            <pc:docMk/>
            <pc:sldMk cId="2710425604" sldId="347"/>
            <ac:spMk id="13" creationId="{F76CE7EF-193B-440F-9E20-A3CD01BEE0FE}"/>
          </ac:spMkLst>
        </pc:spChg>
        <pc:spChg chg="add mod">
          <ac:chgData name="William Grey" userId="37b73424-c081-4fc2-b1af-363f4f3fd4f3" providerId="ADAL" clId="{AB924ECC-F366-4BEA-8A8B-7D29116E334E}" dt="2019-02-19T16:31:38.467" v="1288" actId="164"/>
          <ac:spMkLst>
            <pc:docMk/>
            <pc:sldMk cId="2710425604" sldId="347"/>
            <ac:spMk id="14" creationId="{FE235D76-65EC-4E4A-9C93-331E026D5701}"/>
          </ac:spMkLst>
        </pc:spChg>
        <pc:spChg chg="add del">
          <ac:chgData name="William Grey" userId="37b73424-c081-4fc2-b1af-363f4f3fd4f3" providerId="ADAL" clId="{AB924ECC-F366-4BEA-8A8B-7D29116E334E}" dt="2019-02-19T16:30:51.717" v="1278" actId="478"/>
          <ac:spMkLst>
            <pc:docMk/>
            <pc:sldMk cId="2710425604" sldId="347"/>
            <ac:spMk id="17" creationId="{C991635E-817A-4B08-BFCD-6C353CACD336}"/>
          </ac:spMkLst>
        </pc:spChg>
        <pc:spChg chg="add del">
          <ac:chgData name="William Grey" userId="37b73424-c081-4fc2-b1af-363f4f3fd4f3" providerId="ADAL" clId="{AB924ECC-F366-4BEA-8A8B-7D29116E334E}" dt="2019-02-19T16:30:58.045" v="1280" actId="478"/>
          <ac:spMkLst>
            <pc:docMk/>
            <pc:sldMk cId="2710425604" sldId="347"/>
            <ac:spMk id="18" creationId="{7805BC42-1B75-4872-A12F-F6386C19BC9A}"/>
          </ac:spMkLst>
        </pc:spChg>
        <pc:spChg chg="add del">
          <ac:chgData name="William Grey" userId="37b73424-c081-4fc2-b1af-363f4f3fd4f3" providerId="ADAL" clId="{AB924ECC-F366-4BEA-8A8B-7D29116E334E}" dt="2019-02-19T16:31:00.768" v="1281" actId="478"/>
          <ac:spMkLst>
            <pc:docMk/>
            <pc:sldMk cId="2710425604" sldId="347"/>
            <ac:spMk id="19" creationId="{7F62663D-DD94-43F2-A1E0-0C17AB133A87}"/>
          </ac:spMkLst>
        </pc:spChg>
        <pc:spChg chg="add del">
          <ac:chgData name="William Grey" userId="37b73424-c081-4fc2-b1af-363f4f3fd4f3" providerId="ADAL" clId="{AB924ECC-F366-4BEA-8A8B-7D29116E334E}" dt="2019-02-19T16:31:04.360" v="1282" actId="478"/>
          <ac:spMkLst>
            <pc:docMk/>
            <pc:sldMk cId="2710425604" sldId="347"/>
            <ac:spMk id="20" creationId="{67635432-2A34-4F8F-828C-F07F8F374E23}"/>
          </ac:spMkLst>
        </pc:spChg>
        <pc:spChg chg="add del">
          <ac:chgData name="William Grey" userId="37b73424-c081-4fc2-b1af-363f4f3fd4f3" providerId="ADAL" clId="{AB924ECC-F366-4BEA-8A8B-7D29116E334E}" dt="2019-02-19T16:30:54.996" v="1279" actId="478"/>
          <ac:spMkLst>
            <pc:docMk/>
            <pc:sldMk cId="2710425604" sldId="347"/>
            <ac:spMk id="21" creationId="{E1C5B356-CAA5-4C0F-A6D0-6000ADBB5C9E}"/>
          </ac:spMkLst>
        </pc:spChg>
        <pc:spChg chg="add del">
          <ac:chgData name="William Grey" userId="37b73424-c081-4fc2-b1af-363f4f3fd4f3" providerId="ADAL" clId="{AB924ECC-F366-4BEA-8A8B-7D29116E334E}" dt="2019-02-19T16:31:07.117" v="1283" actId="478"/>
          <ac:spMkLst>
            <pc:docMk/>
            <pc:sldMk cId="2710425604" sldId="347"/>
            <ac:spMk id="22" creationId="{18DFCDEA-9D40-430B-924C-C68BB0586D0B}"/>
          </ac:spMkLst>
        </pc:spChg>
        <pc:spChg chg="add del">
          <ac:chgData name="William Grey" userId="37b73424-c081-4fc2-b1af-363f4f3fd4f3" providerId="ADAL" clId="{AB924ECC-F366-4BEA-8A8B-7D29116E334E}" dt="2019-02-19T16:31:09.778" v="1284" actId="478"/>
          <ac:spMkLst>
            <pc:docMk/>
            <pc:sldMk cId="2710425604" sldId="347"/>
            <ac:spMk id="23" creationId="{99BE1B25-EFED-4936-9D80-7694A241BAA3}"/>
          </ac:spMkLst>
        </pc:spChg>
        <pc:spChg chg="add del">
          <ac:chgData name="William Grey" userId="37b73424-c081-4fc2-b1af-363f4f3fd4f3" providerId="ADAL" clId="{AB924ECC-F366-4BEA-8A8B-7D29116E334E}" dt="2019-02-19T16:30:23.006" v="1269" actId="478"/>
          <ac:spMkLst>
            <pc:docMk/>
            <pc:sldMk cId="2710425604" sldId="347"/>
            <ac:spMk id="32" creationId="{E96723A9-5740-4818-ABE5-C16E7E048BD0}"/>
          </ac:spMkLst>
        </pc:spChg>
        <pc:spChg chg="add mod">
          <ac:chgData name="William Grey" userId="37b73424-c081-4fc2-b1af-363f4f3fd4f3" providerId="ADAL" clId="{AB924ECC-F366-4BEA-8A8B-7D29116E334E}" dt="2019-02-19T16:33:54.079" v="1335" actId="1076"/>
          <ac:spMkLst>
            <pc:docMk/>
            <pc:sldMk cId="2710425604" sldId="347"/>
            <ac:spMk id="35" creationId="{59D78725-6842-4472-8E0F-5CA146EB7566}"/>
          </ac:spMkLst>
        </pc:spChg>
        <pc:spChg chg="add mod">
          <ac:chgData name="William Grey" userId="37b73424-c081-4fc2-b1af-363f4f3fd4f3" providerId="ADAL" clId="{AB924ECC-F366-4BEA-8A8B-7D29116E334E}" dt="2019-02-19T16:34:06.137" v="1339" actId="20577"/>
          <ac:spMkLst>
            <pc:docMk/>
            <pc:sldMk cId="2710425604" sldId="347"/>
            <ac:spMk id="36" creationId="{907A8676-361F-4736-8794-9E87A70C7E0B}"/>
          </ac:spMkLst>
        </pc:spChg>
        <pc:spChg chg="add mod">
          <ac:chgData name="William Grey" userId="37b73424-c081-4fc2-b1af-363f4f3fd4f3" providerId="ADAL" clId="{AB924ECC-F366-4BEA-8A8B-7D29116E334E}" dt="2019-02-19T16:34:17.193" v="1343" actId="20577"/>
          <ac:spMkLst>
            <pc:docMk/>
            <pc:sldMk cId="2710425604" sldId="347"/>
            <ac:spMk id="37" creationId="{2B050A13-8481-460E-A6C4-F1C33AE084E1}"/>
          </ac:spMkLst>
        </pc:spChg>
        <pc:spChg chg="add mod">
          <ac:chgData name="William Grey" userId="37b73424-c081-4fc2-b1af-363f4f3fd4f3" providerId="ADAL" clId="{AB924ECC-F366-4BEA-8A8B-7D29116E334E}" dt="2019-02-19T16:34:28.644" v="1347" actId="20577"/>
          <ac:spMkLst>
            <pc:docMk/>
            <pc:sldMk cId="2710425604" sldId="347"/>
            <ac:spMk id="38" creationId="{7B7D80A0-FC9F-46C7-9FE5-851060F970A3}"/>
          </ac:spMkLst>
        </pc:spChg>
        <pc:spChg chg="add mod">
          <ac:chgData name="William Grey" userId="37b73424-c081-4fc2-b1af-363f4f3fd4f3" providerId="ADAL" clId="{AB924ECC-F366-4BEA-8A8B-7D29116E334E}" dt="2019-02-19T16:34:40.480" v="1352" actId="20577"/>
          <ac:spMkLst>
            <pc:docMk/>
            <pc:sldMk cId="2710425604" sldId="347"/>
            <ac:spMk id="39" creationId="{8DD1BDCE-5F0B-418F-9B5E-2312C17BAFAA}"/>
          </ac:spMkLst>
        </pc:spChg>
        <pc:spChg chg="add mod">
          <ac:chgData name="William Grey" userId="37b73424-c081-4fc2-b1af-363f4f3fd4f3" providerId="ADAL" clId="{AB924ECC-F366-4BEA-8A8B-7D29116E334E}" dt="2019-02-19T16:34:56.527" v="1356" actId="20577"/>
          <ac:spMkLst>
            <pc:docMk/>
            <pc:sldMk cId="2710425604" sldId="347"/>
            <ac:spMk id="40" creationId="{82297AE2-B7CB-486B-B72C-B403953DCF12}"/>
          </ac:spMkLst>
        </pc:spChg>
        <pc:spChg chg="add mod">
          <ac:chgData name="William Grey" userId="37b73424-c081-4fc2-b1af-363f4f3fd4f3" providerId="ADAL" clId="{AB924ECC-F366-4BEA-8A8B-7D29116E334E}" dt="2019-02-19T16:35:09.769" v="1360" actId="20577"/>
          <ac:spMkLst>
            <pc:docMk/>
            <pc:sldMk cId="2710425604" sldId="347"/>
            <ac:spMk id="41" creationId="{861856DE-B408-4A70-A065-606B13F4B524}"/>
          </ac:spMkLst>
        </pc:spChg>
        <pc:spChg chg="add mod">
          <ac:chgData name="William Grey" userId="37b73424-c081-4fc2-b1af-363f4f3fd4f3" providerId="ADAL" clId="{AB924ECC-F366-4BEA-8A8B-7D29116E334E}" dt="2019-02-19T16:45:39.183" v="1462" actId="1076"/>
          <ac:spMkLst>
            <pc:docMk/>
            <pc:sldMk cId="2710425604" sldId="347"/>
            <ac:spMk id="42" creationId="{8EEE85B9-3473-4F64-8D35-8BEB7C9468B1}"/>
          </ac:spMkLst>
        </pc:spChg>
        <pc:spChg chg="add mod">
          <ac:chgData name="William Grey" userId="37b73424-c081-4fc2-b1af-363f4f3fd4f3" providerId="ADAL" clId="{AB924ECC-F366-4BEA-8A8B-7D29116E334E}" dt="2019-02-19T16:45:57.006" v="1464" actId="1076"/>
          <ac:spMkLst>
            <pc:docMk/>
            <pc:sldMk cId="2710425604" sldId="347"/>
            <ac:spMk id="43" creationId="{D60B93D6-557F-4DD8-8544-70BD0EB8ED3A}"/>
          </ac:spMkLst>
        </pc:spChg>
        <pc:spChg chg="add mod">
          <ac:chgData name="William Grey" userId="37b73424-c081-4fc2-b1af-363f4f3fd4f3" providerId="ADAL" clId="{AB924ECC-F366-4BEA-8A8B-7D29116E334E}" dt="2019-02-19T16:46:38.130" v="1467" actId="208"/>
          <ac:spMkLst>
            <pc:docMk/>
            <pc:sldMk cId="2710425604" sldId="347"/>
            <ac:spMk id="44" creationId="{042BC2E3-9150-47F4-8AD3-9BF73EFDF7C5}"/>
          </ac:spMkLst>
        </pc:spChg>
        <pc:spChg chg="add mod">
          <ac:chgData name="William Grey" userId="37b73424-c081-4fc2-b1af-363f4f3fd4f3" providerId="ADAL" clId="{AB924ECC-F366-4BEA-8A8B-7D29116E334E}" dt="2019-02-19T16:46:47.417" v="1469" actId="1076"/>
          <ac:spMkLst>
            <pc:docMk/>
            <pc:sldMk cId="2710425604" sldId="347"/>
            <ac:spMk id="45" creationId="{43394EC0-476F-4252-B899-F57EE54B1ACF}"/>
          </ac:spMkLst>
        </pc:spChg>
        <pc:spChg chg="add mod">
          <ac:chgData name="William Grey" userId="37b73424-c081-4fc2-b1af-363f4f3fd4f3" providerId="ADAL" clId="{AB924ECC-F366-4BEA-8A8B-7D29116E334E}" dt="2019-02-19T16:47:10.465" v="1473" actId="208"/>
          <ac:spMkLst>
            <pc:docMk/>
            <pc:sldMk cId="2710425604" sldId="347"/>
            <ac:spMk id="46" creationId="{D67E2FC4-60A0-4FED-A215-DC5D1A18D456}"/>
          </ac:spMkLst>
        </pc:spChg>
        <pc:spChg chg="add mod">
          <ac:chgData name="William Grey" userId="37b73424-c081-4fc2-b1af-363f4f3fd4f3" providerId="ADAL" clId="{AB924ECC-F366-4BEA-8A8B-7D29116E334E}" dt="2019-02-19T16:48:27.341" v="1510" actId="1076"/>
          <ac:spMkLst>
            <pc:docMk/>
            <pc:sldMk cId="2710425604" sldId="347"/>
            <ac:spMk id="47" creationId="{26D997BC-5FB9-4235-8892-58871809B40A}"/>
          </ac:spMkLst>
        </pc:spChg>
        <pc:grpChg chg="add mod">
          <ac:chgData name="William Grey" userId="37b73424-c081-4fc2-b1af-363f4f3fd4f3" providerId="ADAL" clId="{AB924ECC-F366-4BEA-8A8B-7D29116E334E}" dt="2019-02-19T16:31:48.246" v="1290" actId="1076"/>
          <ac:grpSpMkLst>
            <pc:docMk/>
            <pc:sldMk cId="2710425604" sldId="347"/>
            <ac:grpSpMk id="33" creationId="{E2B15CEE-35B9-41CC-8062-414F9CE842F1}"/>
          </ac:grpSpMkLst>
        </pc:grpChg>
        <pc:graphicFrameChg chg="mod modGraphic">
          <ac:chgData name="William Grey" userId="37b73424-c081-4fc2-b1af-363f4f3fd4f3" providerId="ADAL" clId="{AB924ECC-F366-4BEA-8A8B-7D29116E334E}" dt="2019-02-19T16:37:56.962" v="1456" actId="20577"/>
          <ac:graphicFrameMkLst>
            <pc:docMk/>
            <pc:sldMk cId="2710425604" sldId="347"/>
            <ac:graphicFrameMk id="34" creationId="{CA069B13-57EC-4679-821D-4C7B162FCF08}"/>
          </ac:graphicFrameMkLst>
        </pc:graphicFrameChg>
        <pc:cxnChg chg="add mod">
          <ac:chgData name="William Grey" userId="37b73424-c081-4fc2-b1af-363f4f3fd4f3" providerId="ADAL" clId="{AB924ECC-F366-4BEA-8A8B-7D29116E334E}" dt="2019-02-19T16:31:38.467" v="1288" actId="164"/>
          <ac:cxnSpMkLst>
            <pc:docMk/>
            <pc:sldMk cId="2710425604" sldId="347"/>
            <ac:cxnSpMk id="9" creationId="{61885EDB-BCA7-4474-9E70-E01BD3042DD4}"/>
          </ac:cxnSpMkLst>
        </pc:cxnChg>
        <pc:cxnChg chg="add mod">
          <ac:chgData name="William Grey" userId="37b73424-c081-4fc2-b1af-363f4f3fd4f3" providerId="ADAL" clId="{AB924ECC-F366-4BEA-8A8B-7D29116E334E}" dt="2019-02-19T16:31:38.467" v="1288" actId="164"/>
          <ac:cxnSpMkLst>
            <pc:docMk/>
            <pc:sldMk cId="2710425604" sldId="347"/>
            <ac:cxnSpMk id="10" creationId="{A96134BC-85BC-48B6-BBFC-04F064EEA83E}"/>
          </ac:cxnSpMkLst>
        </pc:cxnChg>
        <pc:cxnChg chg="add mod">
          <ac:chgData name="William Grey" userId="37b73424-c081-4fc2-b1af-363f4f3fd4f3" providerId="ADAL" clId="{AB924ECC-F366-4BEA-8A8B-7D29116E334E}" dt="2019-02-19T16:31:38.467" v="1288" actId="164"/>
          <ac:cxnSpMkLst>
            <pc:docMk/>
            <pc:sldMk cId="2710425604" sldId="347"/>
            <ac:cxnSpMk id="11" creationId="{CF9918DE-D128-47AC-B998-BE0A51213E1E}"/>
          </ac:cxnSpMkLst>
        </pc:cxnChg>
        <pc:cxnChg chg="add mod">
          <ac:chgData name="William Grey" userId="37b73424-c081-4fc2-b1af-363f4f3fd4f3" providerId="ADAL" clId="{AB924ECC-F366-4BEA-8A8B-7D29116E334E}" dt="2019-02-19T16:31:38.467" v="1288" actId="164"/>
          <ac:cxnSpMkLst>
            <pc:docMk/>
            <pc:sldMk cId="2710425604" sldId="347"/>
            <ac:cxnSpMk id="12" creationId="{778E1867-3A03-47D7-9E09-236F178C7267}"/>
          </ac:cxnSpMkLst>
        </pc:cxnChg>
        <pc:cxnChg chg="add mod">
          <ac:chgData name="William Grey" userId="37b73424-c081-4fc2-b1af-363f4f3fd4f3" providerId="ADAL" clId="{AB924ECC-F366-4BEA-8A8B-7D29116E334E}" dt="2019-02-19T16:31:38.467" v="1288" actId="164"/>
          <ac:cxnSpMkLst>
            <pc:docMk/>
            <pc:sldMk cId="2710425604" sldId="347"/>
            <ac:cxnSpMk id="15" creationId="{0FDE507F-728B-425D-8386-021D9ADDB6CC}"/>
          </ac:cxnSpMkLst>
        </pc:cxnChg>
        <pc:cxnChg chg="add mod">
          <ac:chgData name="William Grey" userId="37b73424-c081-4fc2-b1af-363f4f3fd4f3" providerId="ADAL" clId="{AB924ECC-F366-4BEA-8A8B-7D29116E334E}" dt="2019-02-19T16:31:38.467" v="1288" actId="164"/>
          <ac:cxnSpMkLst>
            <pc:docMk/>
            <pc:sldMk cId="2710425604" sldId="347"/>
            <ac:cxnSpMk id="16" creationId="{36ACC2C4-3FEA-4B37-A779-4ED3C11F4264}"/>
          </ac:cxnSpMkLst>
        </pc:cxnChg>
        <pc:cxnChg chg="add del">
          <ac:chgData name="William Grey" userId="37b73424-c081-4fc2-b1af-363f4f3fd4f3" providerId="ADAL" clId="{AB924ECC-F366-4BEA-8A8B-7D29116E334E}" dt="2019-02-19T16:30:42.448" v="1275" actId="478"/>
          <ac:cxnSpMkLst>
            <pc:docMk/>
            <pc:sldMk cId="2710425604" sldId="347"/>
            <ac:cxnSpMk id="24" creationId="{BD3446F9-ED18-4FFD-A352-5A9191F2B092}"/>
          </ac:cxnSpMkLst>
        </pc:cxnChg>
        <pc:cxnChg chg="add del">
          <ac:chgData name="William Grey" userId="37b73424-c081-4fc2-b1af-363f4f3fd4f3" providerId="ADAL" clId="{AB924ECC-F366-4BEA-8A8B-7D29116E334E}" dt="2019-02-19T16:30:45.162" v="1276" actId="478"/>
          <ac:cxnSpMkLst>
            <pc:docMk/>
            <pc:sldMk cId="2710425604" sldId="347"/>
            <ac:cxnSpMk id="25" creationId="{729903AD-3FD8-4949-94A1-718810DD5487}"/>
          </ac:cxnSpMkLst>
        </pc:cxnChg>
        <pc:cxnChg chg="add del">
          <ac:chgData name="William Grey" userId="37b73424-c081-4fc2-b1af-363f4f3fd4f3" providerId="ADAL" clId="{AB924ECC-F366-4BEA-8A8B-7D29116E334E}" dt="2019-02-19T16:30:48.484" v="1277" actId="478"/>
          <ac:cxnSpMkLst>
            <pc:docMk/>
            <pc:sldMk cId="2710425604" sldId="347"/>
            <ac:cxnSpMk id="26" creationId="{8685ECDE-DDDB-49ED-BD37-1B4D7B2697E8}"/>
          </ac:cxnSpMkLst>
        </pc:cxnChg>
        <pc:cxnChg chg="add del">
          <ac:chgData name="William Grey" userId="37b73424-c081-4fc2-b1af-363f4f3fd4f3" providerId="ADAL" clId="{AB924ECC-F366-4BEA-8A8B-7D29116E334E}" dt="2019-02-19T16:30:39.677" v="1274" actId="478"/>
          <ac:cxnSpMkLst>
            <pc:docMk/>
            <pc:sldMk cId="2710425604" sldId="347"/>
            <ac:cxnSpMk id="27" creationId="{913015BD-65D0-40C8-ACF1-E8526CFF3CED}"/>
          </ac:cxnSpMkLst>
        </pc:cxnChg>
        <pc:cxnChg chg="add del">
          <ac:chgData name="William Grey" userId="37b73424-c081-4fc2-b1af-363f4f3fd4f3" providerId="ADAL" clId="{AB924ECC-F366-4BEA-8A8B-7D29116E334E}" dt="2019-02-19T16:30:36.578" v="1273" actId="478"/>
          <ac:cxnSpMkLst>
            <pc:docMk/>
            <pc:sldMk cId="2710425604" sldId="347"/>
            <ac:cxnSpMk id="28" creationId="{4B45EE21-6C18-403E-9FEF-F6B5F08F302A}"/>
          </ac:cxnSpMkLst>
        </pc:cxnChg>
        <pc:cxnChg chg="add del">
          <ac:chgData name="William Grey" userId="37b73424-c081-4fc2-b1af-363f4f3fd4f3" providerId="ADAL" clId="{AB924ECC-F366-4BEA-8A8B-7D29116E334E}" dt="2019-02-19T16:30:30.098" v="1271" actId="478"/>
          <ac:cxnSpMkLst>
            <pc:docMk/>
            <pc:sldMk cId="2710425604" sldId="347"/>
            <ac:cxnSpMk id="29" creationId="{A6642083-437B-4217-8B28-77E59DFF6C4E}"/>
          </ac:cxnSpMkLst>
        </pc:cxnChg>
        <pc:cxnChg chg="add del">
          <ac:chgData name="William Grey" userId="37b73424-c081-4fc2-b1af-363f4f3fd4f3" providerId="ADAL" clId="{AB924ECC-F366-4BEA-8A8B-7D29116E334E}" dt="2019-02-19T16:30:27.509" v="1270" actId="478"/>
          <ac:cxnSpMkLst>
            <pc:docMk/>
            <pc:sldMk cId="2710425604" sldId="347"/>
            <ac:cxnSpMk id="30" creationId="{FA42B9B8-9EC1-4055-A916-C0344F753B82}"/>
          </ac:cxnSpMkLst>
        </pc:cxnChg>
        <pc:cxnChg chg="add del">
          <ac:chgData name="William Grey" userId="37b73424-c081-4fc2-b1af-363f4f3fd4f3" providerId="ADAL" clId="{AB924ECC-F366-4BEA-8A8B-7D29116E334E}" dt="2019-02-19T16:30:33.207" v="1272" actId="478"/>
          <ac:cxnSpMkLst>
            <pc:docMk/>
            <pc:sldMk cId="2710425604" sldId="347"/>
            <ac:cxnSpMk id="31" creationId="{91D71E6C-93F1-43A1-B316-449201B1B3E4}"/>
          </ac:cxnSpMkLst>
        </pc:cxnChg>
      </pc:sldChg>
      <pc:sldChg chg="addSp delSp modSp add modAnim">
        <pc:chgData name="William Grey" userId="37b73424-c081-4fc2-b1af-363f4f3fd4f3" providerId="ADAL" clId="{AB924ECC-F366-4BEA-8A8B-7D29116E334E}" dt="2019-02-19T17:18:47.817" v="2057"/>
        <pc:sldMkLst>
          <pc:docMk/>
          <pc:sldMk cId="701402508" sldId="348"/>
        </pc:sldMkLst>
        <pc:spChg chg="mod">
          <ac:chgData name="William Grey" userId="37b73424-c081-4fc2-b1af-363f4f3fd4f3" providerId="ADAL" clId="{AB924ECC-F366-4BEA-8A8B-7D29116E334E}" dt="2019-02-19T16:57:47.077" v="1752" actId="14100"/>
          <ac:spMkLst>
            <pc:docMk/>
            <pc:sldMk cId="701402508" sldId="348"/>
            <ac:spMk id="2" creationId="{076B6D97-5A31-43AB-BD64-54A498C313DD}"/>
          </ac:spMkLst>
        </pc:spChg>
        <pc:spChg chg="mod">
          <ac:chgData name="William Grey" userId="37b73424-c081-4fc2-b1af-363f4f3fd4f3" providerId="ADAL" clId="{AB924ECC-F366-4BEA-8A8B-7D29116E334E}" dt="2019-02-19T17:07:27.614" v="1974" actId="20577"/>
          <ac:spMkLst>
            <pc:docMk/>
            <pc:sldMk cId="701402508" sldId="348"/>
            <ac:spMk id="3" creationId="{28DAAEA9-2046-4475-B7B2-2D412D952AEB}"/>
          </ac:spMkLst>
        </pc:spChg>
        <pc:spChg chg="mod">
          <ac:chgData name="William Grey" userId="37b73424-c081-4fc2-b1af-363f4f3fd4f3" providerId="ADAL" clId="{AB924ECC-F366-4BEA-8A8B-7D29116E334E}" dt="2019-02-19T16:56:38.149" v="1741" actId="255"/>
          <ac:spMkLst>
            <pc:docMk/>
            <pc:sldMk cId="701402508" sldId="348"/>
            <ac:spMk id="5" creationId="{5181F3F4-0CF3-4A7B-BD77-EAC1DEDF911E}"/>
          </ac:spMkLst>
        </pc:spChg>
        <pc:spChg chg="mod">
          <ac:chgData name="William Grey" userId="37b73424-c081-4fc2-b1af-363f4f3fd4f3" providerId="ADAL" clId="{AB924ECC-F366-4BEA-8A8B-7D29116E334E}" dt="2019-02-19T16:56:38.149" v="1741" actId="255"/>
          <ac:spMkLst>
            <pc:docMk/>
            <pc:sldMk cId="701402508" sldId="348"/>
            <ac:spMk id="6" creationId="{922CF1F2-847D-40B5-8632-F7D64FF4ABCA}"/>
          </ac:spMkLst>
        </pc:spChg>
        <pc:spChg chg="mod">
          <ac:chgData name="William Grey" userId="37b73424-c081-4fc2-b1af-363f4f3fd4f3" providerId="ADAL" clId="{AB924ECC-F366-4BEA-8A8B-7D29116E334E}" dt="2019-02-19T16:56:38.149" v="1741" actId="255"/>
          <ac:spMkLst>
            <pc:docMk/>
            <pc:sldMk cId="701402508" sldId="348"/>
            <ac:spMk id="7" creationId="{3DC0B604-BDBF-4D55-AB58-A9DA7DEF31F0}"/>
          </ac:spMkLst>
        </pc:spChg>
        <pc:spChg chg="mod">
          <ac:chgData name="William Grey" userId="37b73424-c081-4fc2-b1af-363f4f3fd4f3" providerId="ADAL" clId="{AB924ECC-F366-4BEA-8A8B-7D29116E334E}" dt="2019-02-19T16:56:38.149" v="1741" actId="255"/>
          <ac:spMkLst>
            <pc:docMk/>
            <pc:sldMk cId="701402508" sldId="348"/>
            <ac:spMk id="8" creationId="{6EA7852D-E957-4C40-BD46-D2D017442C29}"/>
          </ac:spMkLst>
        </pc:spChg>
        <pc:spChg chg="mod">
          <ac:chgData name="William Grey" userId="37b73424-c081-4fc2-b1af-363f4f3fd4f3" providerId="ADAL" clId="{AB924ECC-F366-4BEA-8A8B-7D29116E334E}" dt="2019-02-19T16:56:38.149" v="1741" actId="255"/>
          <ac:spMkLst>
            <pc:docMk/>
            <pc:sldMk cId="701402508" sldId="348"/>
            <ac:spMk id="9" creationId="{DD893A3B-C80A-4DE2-AA60-A69BA00DACB7}"/>
          </ac:spMkLst>
        </pc:spChg>
        <pc:spChg chg="mod">
          <ac:chgData name="William Grey" userId="37b73424-c081-4fc2-b1af-363f4f3fd4f3" providerId="ADAL" clId="{AB924ECC-F366-4BEA-8A8B-7D29116E334E}" dt="2019-02-19T16:56:38.149" v="1741" actId="255"/>
          <ac:spMkLst>
            <pc:docMk/>
            <pc:sldMk cId="701402508" sldId="348"/>
            <ac:spMk id="14" creationId="{B6F783D5-9AC0-4CC4-8AFC-3F610A634FC0}"/>
          </ac:spMkLst>
        </pc:spChg>
        <pc:spChg chg="mod">
          <ac:chgData name="William Grey" userId="37b73424-c081-4fc2-b1af-363f4f3fd4f3" providerId="ADAL" clId="{AB924ECC-F366-4BEA-8A8B-7D29116E334E}" dt="2019-02-19T16:56:38.149" v="1741" actId="255"/>
          <ac:spMkLst>
            <pc:docMk/>
            <pc:sldMk cId="701402508" sldId="348"/>
            <ac:spMk id="15" creationId="{A6AB630E-C7BC-4BD2-A3E1-86E434CEE9E0}"/>
          </ac:spMkLst>
        </pc:spChg>
        <pc:spChg chg="add del">
          <ac:chgData name="William Grey" userId="37b73424-c081-4fc2-b1af-363f4f3fd4f3" providerId="ADAL" clId="{AB924ECC-F366-4BEA-8A8B-7D29116E334E}" dt="2019-02-19T16:55:59.305" v="1736" actId="478"/>
          <ac:spMkLst>
            <pc:docMk/>
            <pc:sldMk cId="701402508" sldId="348"/>
            <ac:spMk id="18" creationId="{A259EAF7-C534-4043-9855-6BF3C5E5A755}"/>
          </ac:spMkLst>
        </pc:spChg>
        <pc:spChg chg="add del">
          <ac:chgData name="William Grey" userId="37b73424-c081-4fc2-b1af-363f4f3fd4f3" providerId="ADAL" clId="{AB924ECC-F366-4BEA-8A8B-7D29116E334E}" dt="2019-02-19T16:55:54.881" v="1735" actId="478"/>
          <ac:spMkLst>
            <pc:docMk/>
            <pc:sldMk cId="701402508" sldId="348"/>
            <ac:spMk id="19" creationId="{73030FB3-C165-4596-987C-FA8A713B7571}"/>
          </ac:spMkLst>
        </pc:spChg>
        <pc:spChg chg="add del">
          <ac:chgData name="William Grey" userId="37b73424-c081-4fc2-b1af-363f4f3fd4f3" providerId="ADAL" clId="{AB924ECC-F366-4BEA-8A8B-7D29116E334E}" dt="2019-02-19T16:56:05.711" v="1737" actId="478"/>
          <ac:spMkLst>
            <pc:docMk/>
            <pc:sldMk cId="701402508" sldId="348"/>
            <ac:spMk id="20" creationId="{81AA2ED8-80E8-42B6-B51D-1C39BBDC0A1A}"/>
          </ac:spMkLst>
        </pc:spChg>
        <pc:spChg chg="add del">
          <ac:chgData name="William Grey" userId="37b73424-c081-4fc2-b1af-363f4f3fd4f3" providerId="ADAL" clId="{AB924ECC-F366-4BEA-8A8B-7D29116E334E}" dt="2019-02-19T16:55:51.830" v="1734" actId="478"/>
          <ac:spMkLst>
            <pc:docMk/>
            <pc:sldMk cId="701402508" sldId="348"/>
            <ac:spMk id="21" creationId="{E2FF07B1-906B-41F8-98E3-03606ABB79BD}"/>
          </ac:spMkLst>
        </pc:spChg>
        <pc:spChg chg="add del">
          <ac:chgData name="William Grey" userId="37b73424-c081-4fc2-b1af-363f4f3fd4f3" providerId="ADAL" clId="{AB924ECC-F366-4BEA-8A8B-7D29116E334E}" dt="2019-02-19T16:56:11.037" v="1738" actId="478"/>
          <ac:spMkLst>
            <pc:docMk/>
            <pc:sldMk cId="701402508" sldId="348"/>
            <ac:spMk id="22" creationId="{B61B40C5-D7B5-479B-B9C4-9AE7B5290866}"/>
          </ac:spMkLst>
        </pc:spChg>
        <pc:spChg chg="add del">
          <ac:chgData name="William Grey" userId="37b73424-c081-4fc2-b1af-363f4f3fd4f3" providerId="ADAL" clId="{AB924ECC-F366-4BEA-8A8B-7D29116E334E}" dt="2019-02-19T16:56:15.629" v="1739" actId="478"/>
          <ac:spMkLst>
            <pc:docMk/>
            <pc:sldMk cId="701402508" sldId="348"/>
            <ac:spMk id="23" creationId="{E7697A7D-43E8-4060-9AA6-A8FD72E14A80}"/>
          </ac:spMkLst>
        </pc:spChg>
        <pc:grpChg chg="add mod">
          <ac:chgData name="William Grey" userId="37b73424-c081-4fc2-b1af-363f4f3fd4f3" providerId="ADAL" clId="{AB924ECC-F366-4BEA-8A8B-7D29116E334E}" dt="2019-02-19T16:58:30.829" v="1754" actId="14100"/>
          <ac:grpSpMkLst>
            <pc:docMk/>
            <pc:sldMk cId="701402508" sldId="348"/>
            <ac:grpSpMk id="4" creationId="{52727552-A92F-4ABD-A495-DE5DB7D6D1E1}"/>
          </ac:grpSpMkLst>
        </pc:grpChg>
        <pc:graphicFrameChg chg="add mod modGraphic">
          <ac:chgData name="William Grey" userId="37b73424-c081-4fc2-b1af-363f4f3fd4f3" providerId="ADAL" clId="{AB924ECC-F366-4BEA-8A8B-7D29116E334E}" dt="2019-02-19T17:18:39.269" v="2056" actId="1076"/>
          <ac:graphicFrameMkLst>
            <pc:docMk/>
            <pc:sldMk cId="701402508" sldId="348"/>
            <ac:graphicFrameMk id="24" creationId="{D0B4222F-A2AF-4024-A806-19B8D03127E1}"/>
          </ac:graphicFrameMkLst>
        </pc:graphicFrameChg>
      </pc:sldChg>
      <pc:sldChg chg="addSp delSp modSp add modAnim">
        <pc:chgData name="William Grey" userId="37b73424-c081-4fc2-b1af-363f4f3fd4f3" providerId="ADAL" clId="{AB924ECC-F366-4BEA-8A8B-7D29116E334E}" dt="2019-02-19T17:27:53.702" v="2121" actId="20577"/>
        <pc:sldMkLst>
          <pc:docMk/>
          <pc:sldMk cId="3497084258" sldId="349"/>
        </pc:sldMkLst>
        <pc:spChg chg="mod">
          <ac:chgData name="William Grey" userId="37b73424-c081-4fc2-b1af-363f4f3fd4f3" providerId="ADAL" clId="{AB924ECC-F366-4BEA-8A8B-7D29116E334E}" dt="2019-02-19T16:57:13.270" v="1746" actId="14100"/>
          <ac:spMkLst>
            <pc:docMk/>
            <pc:sldMk cId="3497084258" sldId="349"/>
            <ac:spMk id="2" creationId="{3640C1F2-6EC2-4695-8755-2FAD98750826}"/>
          </ac:spMkLst>
        </pc:spChg>
        <pc:spChg chg="mod">
          <ac:chgData name="William Grey" userId="37b73424-c081-4fc2-b1af-363f4f3fd4f3" providerId="ADAL" clId="{AB924ECC-F366-4BEA-8A8B-7D29116E334E}" dt="2019-02-19T17:04:34.230" v="1942" actId="20577"/>
          <ac:spMkLst>
            <pc:docMk/>
            <pc:sldMk cId="3497084258" sldId="349"/>
            <ac:spMk id="3" creationId="{AFF958C4-7F7A-4F7E-BD0F-4BB9F807EE9F}"/>
          </ac:spMkLst>
        </pc:spChg>
        <pc:grpChg chg="add del">
          <ac:chgData name="William Grey" userId="37b73424-c081-4fc2-b1af-363f4f3fd4f3" providerId="ADAL" clId="{AB924ECC-F366-4BEA-8A8B-7D29116E334E}" dt="2019-02-19T17:08:37.671" v="1993" actId="478"/>
          <ac:grpSpMkLst>
            <pc:docMk/>
            <pc:sldMk cId="3497084258" sldId="349"/>
            <ac:grpSpMk id="4" creationId="{9A262359-2E1D-4537-982C-35948CB3F96D}"/>
          </ac:grpSpMkLst>
        </pc:grpChg>
        <pc:grpChg chg="add">
          <ac:chgData name="William Grey" userId="37b73424-c081-4fc2-b1af-363f4f3fd4f3" providerId="ADAL" clId="{AB924ECC-F366-4BEA-8A8B-7D29116E334E}" dt="2019-02-19T17:08:38.131" v="1994"/>
          <ac:grpSpMkLst>
            <pc:docMk/>
            <pc:sldMk cId="3497084258" sldId="349"/>
            <ac:grpSpMk id="18" creationId="{449B931A-4781-4EA7-8C52-A73472F35C83}"/>
          </ac:grpSpMkLst>
        </pc:grpChg>
        <pc:graphicFrameChg chg="add mod modGraphic">
          <ac:chgData name="William Grey" userId="37b73424-c081-4fc2-b1af-363f4f3fd4f3" providerId="ADAL" clId="{AB924ECC-F366-4BEA-8A8B-7D29116E334E}" dt="2019-02-19T17:27:53.702" v="2121" actId="20577"/>
          <ac:graphicFrameMkLst>
            <pc:docMk/>
            <pc:sldMk cId="3497084258" sldId="349"/>
            <ac:graphicFrameMk id="32" creationId="{34921DED-11FC-42C6-93C4-34995E14BD71}"/>
          </ac:graphicFrameMkLst>
        </pc:graphicFrameChg>
        <pc:cxnChg chg="mod">
          <ac:chgData name="William Grey" userId="37b73424-c081-4fc2-b1af-363f4f3fd4f3" providerId="ADAL" clId="{AB924ECC-F366-4BEA-8A8B-7D29116E334E}" dt="2019-02-19T17:08:37.671" v="1993" actId="478"/>
          <ac:cxnSpMkLst>
            <pc:docMk/>
            <pc:sldMk cId="3497084258" sldId="349"/>
            <ac:cxnSpMk id="10" creationId="{64D48849-D963-405D-92EE-E1049C816947}"/>
          </ac:cxnSpMkLst>
        </pc:cxnChg>
        <pc:cxnChg chg="mod">
          <ac:chgData name="William Grey" userId="37b73424-c081-4fc2-b1af-363f4f3fd4f3" providerId="ADAL" clId="{AB924ECC-F366-4BEA-8A8B-7D29116E334E}" dt="2019-02-19T17:08:37.671" v="1993" actId="478"/>
          <ac:cxnSpMkLst>
            <pc:docMk/>
            <pc:sldMk cId="3497084258" sldId="349"/>
            <ac:cxnSpMk id="11" creationId="{6BF84E42-FB65-440E-942B-11478BC7352F}"/>
          </ac:cxnSpMkLst>
        </pc:cxnChg>
        <pc:cxnChg chg="mod">
          <ac:chgData name="William Grey" userId="37b73424-c081-4fc2-b1af-363f4f3fd4f3" providerId="ADAL" clId="{AB924ECC-F366-4BEA-8A8B-7D29116E334E}" dt="2019-02-19T17:08:37.671" v="1993" actId="478"/>
          <ac:cxnSpMkLst>
            <pc:docMk/>
            <pc:sldMk cId="3497084258" sldId="349"/>
            <ac:cxnSpMk id="12" creationId="{F3F82882-C708-4787-B065-3E9918C3812D}"/>
          </ac:cxnSpMkLst>
        </pc:cxnChg>
        <pc:cxnChg chg="mod">
          <ac:chgData name="William Grey" userId="37b73424-c081-4fc2-b1af-363f4f3fd4f3" providerId="ADAL" clId="{AB924ECC-F366-4BEA-8A8B-7D29116E334E}" dt="2019-02-19T17:08:37.671" v="1993" actId="478"/>
          <ac:cxnSpMkLst>
            <pc:docMk/>
            <pc:sldMk cId="3497084258" sldId="349"/>
            <ac:cxnSpMk id="13" creationId="{D4436E04-E2E8-48F8-8994-13037EC52BC6}"/>
          </ac:cxnSpMkLst>
        </pc:cxnChg>
        <pc:cxnChg chg="mod">
          <ac:chgData name="William Grey" userId="37b73424-c081-4fc2-b1af-363f4f3fd4f3" providerId="ADAL" clId="{AB924ECC-F366-4BEA-8A8B-7D29116E334E}" dt="2019-02-19T17:08:37.671" v="1993" actId="478"/>
          <ac:cxnSpMkLst>
            <pc:docMk/>
            <pc:sldMk cId="3497084258" sldId="349"/>
            <ac:cxnSpMk id="16" creationId="{2A13171D-BEE0-4706-AC72-02AD3DD2D44D}"/>
          </ac:cxnSpMkLst>
        </pc:cxnChg>
      </pc:sldChg>
      <pc:sldChg chg="addSp modSp add modAnim">
        <pc:chgData name="William Grey" userId="37b73424-c081-4fc2-b1af-363f4f3fd4f3" providerId="ADAL" clId="{AB924ECC-F366-4BEA-8A8B-7D29116E334E}" dt="2019-02-19T17:35:21.320" v="2218" actId="14100"/>
        <pc:sldMkLst>
          <pc:docMk/>
          <pc:sldMk cId="1185199610" sldId="350"/>
        </pc:sldMkLst>
        <pc:spChg chg="mod">
          <ac:chgData name="William Grey" userId="37b73424-c081-4fc2-b1af-363f4f3fd4f3" providerId="ADAL" clId="{AB924ECC-F366-4BEA-8A8B-7D29116E334E}" dt="2019-02-19T16:57:22.482" v="1747" actId="14100"/>
          <ac:spMkLst>
            <pc:docMk/>
            <pc:sldMk cId="1185199610" sldId="350"/>
            <ac:spMk id="2" creationId="{7EFDA609-F5AF-47D8-A9D6-AF048FB0E25E}"/>
          </ac:spMkLst>
        </pc:spChg>
        <pc:spChg chg="mod">
          <ac:chgData name="William Grey" userId="37b73424-c081-4fc2-b1af-363f4f3fd4f3" providerId="ADAL" clId="{AB924ECC-F366-4BEA-8A8B-7D29116E334E}" dt="2019-02-19T17:04:49.526" v="1956" actId="20577"/>
          <ac:spMkLst>
            <pc:docMk/>
            <pc:sldMk cId="1185199610" sldId="350"/>
            <ac:spMk id="3" creationId="{4DB3C83E-B6A8-4B33-B2B1-D5090B9E977A}"/>
          </ac:spMkLst>
        </pc:spChg>
        <pc:spChg chg="mod">
          <ac:chgData name="William Grey" userId="37b73424-c081-4fc2-b1af-363f4f3fd4f3" providerId="ADAL" clId="{AB924ECC-F366-4BEA-8A8B-7D29116E334E}" dt="2019-02-19T17:07:56.112" v="1977" actId="20577"/>
          <ac:spMkLst>
            <pc:docMk/>
            <pc:sldMk cId="1185199610" sldId="350"/>
            <ac:spMk id="5" creationId="{3263DAAD-F66C-444C-9876-9B7D4D49D236}"/>
          </ac:spMkLst>
        </pc:spChg>
        <pc:spChg chg="mod">
          <ac:chgData name="William Grey" userId="37b73424-c081-4fc2-b1af-363f4f3fd4f3" providerId="ADAL" clId="{AB924ECC-F366-4BEA-8A8B-7D29116E334E}" dt="2019-02-19T17:08:01.145" v="1979" actId="20577"/>
          <ac:spMkLst>
            <pc:docMk/>
            <pc:sldMk cId="1185199610" sldId="350"/>
            <ac:spMk id="6" creationId="{EE4AA635-E2AF-404C-BA2B-37808ADB3F9C}"/>
          </ac:spMkLst>
        </pc:spChg>
        <pc:spChg chg="mod">
          <ac:chgData name="William Grey" userId="37b73424-c081-4fc2-b1af-363f4f3fd4f3" providerId="ADAL" clId="{AB924ECC-F366-4BEA-8A8B-7D29116E334E}" dt="2019-02-19T17:08:05.832" v="1982" actId="20577"/>
          <ac:spMkLst>
            <pc:docMk/>
            <pc:sldMk cId="1185199610" sldId="350"/>
            <ac:spMk id="7" creationId="{828FCF14-C536-4D49-A365-5475DCC93850}"/>
          </ac:spMkLst>
        </pc:spChg>
        <pc:spChg chg="mod">
          <ac:chgData name="William Grey" userId="37b73424-c081-4fc2-b1af-363f4f3fd4f3" providerId="ADAL" clId="{AB924ECC-F366-4BEA-8A8B-7D29116E334E}" dt="2019-02-19T17:08:16.011" v="1986" actId="20577"/>
          <ac:spMkLst>
            <pc:docMk/>
            <pc:sldMk cId="1185199610" sldId="350"/>
            <ac:spMk id="8" creationId="{56B9086D-373F-4AD8-94B0-3923BFC7CC0B}"/>
          </ac:spMkLst>
        </pc:spChg>
        <pc:spChg chg="mod">
          <ac:chgData name="William Grey" userId="37b73424-c081-4fc2-b1af-363f4f3fd4f3" providerId="ADAL" clId="{AB924ECC-F366-4BEA-8A8B-7D29116E334E}" dt="2019-02-19T17:08:19.494" v="1989" actId="20577"/>
          <ac:spMkLst>
            <pc:docMk/>
            <pc:sldMk cId="1185199610" sldId="350"/>
            <ac:spMk id="9" creationId="{C38B6863-746A-43FB-8061-4F8D13E808A4}"/>
          </ac:spMkLst>
        </pc:spChg>
        <pc:spChg chg="mod">
          <ac:chgData name="William Grey" userId="37b73424-c081-4fc2-b1af-363f4f3fd4f3" providerId="ADAL" clId="{AB924ECC-F366-4BEA-8A8B-7D29116E334E}" dt="2019-02-19T17:08:11.199" v="1984" actId="20577"/>
          <ac:spMkLst>
            <pc:docMk/>
            <pc:sldMk cId="1185199610" sldId="350"/>
            <ac:spMk id="14" creationId="{1D111D8D-47E8-44D5-8554-639A64D0646B}"/>
          </ac:spMkLst>
        </pc:spChg>
        <pc:spChg chg="mod">
          <ac:chgData name="William Grey" userId="37b73424-c081-4fc2-b1af-363f4f3fd4f3" providerId="ADAL" clId="{AB924ECC-F366-4BEA-8A8B-7D29116E334E}" dt="2019-02-19T17:08:22.833" v="1992" actId="20577"/>
          <ac:spMkLst>
            <pc:docMk/>
            <pc:sldMk cId="1185199610" sldId="350"/>
            <ac:spMk id="15" creationId="{E38C9A0E-8F2F-4F66-861A-842938000FAE}"/>
          </ac:spMkLst>
        </pc:spChg>
        <pc:grpChg chg="add">
          <ac:chgData name="William Grey" userId="37b73424-c081-4fc2-b1af-363f4f3fd4f3" providerId="ADAL" clId="{AB924ECC-F366-4BEA-8A8B-7D29116E334E}" dt="2019-02-19T16:57:23.756" v="1748"/>
          <ac:grpSpMkLst>
            <pc:docMk/>
            <pc:sldMk cId="1185199610" sldId="350"/>
            <ac:grpSpMk id="4" creationId="{7BB2CC23-8CE6-430F-8B9A-2D3898375A11}"/>
          </ac:grpSpMkLst>
        </pc:grpChg>
        <pc:graphicFrameChg chg="add mod modGraphic">
          <ac:chgData name="William Grey" userId="37b73424-c081-4fc2-b1af-363f4f3fd4f3" providerId="ADAL" clId="{AB924ECC-F366-4BEA-8A8B-7D29116E334E}" dt="2019-02-19T17:35:21.320" v="2218" actId="14100"/>
          <ac:graphicFrameMkLst>
            <pc:docMk/>
            <pc:sldMk cId="1185199610" sldId="350"/>
            <ac:graphicFrameMk id="18" creationId="{1457EF8A-C04C-41AD-8538-1AC7B0A0C085}"/>
          </ac:graphicFrameMkLst>
        </pc:graphicFrameChg>
      </pc:sldChg>
      <pc:sldChg chg="modSp add ord">
        <pc:chgData name="William Grey" userId="37b73424-c081-4fc2-b1af-363f4f3fd4f3" providerId="ADAL" clId="{AB924ECC-F366-4BEA-8A8B-7D29116E334E}" dt="2019-02-25T12:23:40.934" v="2448" actId="20577"/>
        <pc:sldMkLst>
          <pc:docMk/>
          <pc:sldMk cId="3388463743" sldId="351"/>
        </pc:sldMkLst>
        <pc:spChg chg="mod">
          <ac:chgData name="William Grey" userId="37b73424-c081-4fc2-b1af-363f4f3fd4f3" providerId="ADAL" clId="{AB924ECC-F366-4BEA-8A8B-7D29116E334E}" dt="2019-02-25T12:23:40.934" v="2448" actId="20577"/>
          <ac:spMkLst>
            <pc:docMk/>
            <pc:sldMk cId="3388463743" sldId="351"/>
            <ac:spMk id="2" creationId="{FD028B18-887E-4500-B411-713C2A77675C}"/>
          </ac:spMkLst>
        </pc:spChg>
      </pc:sldChg>
    </pc:docChg>
  </pc:docChgLst>
  <pc:docChgLst>
    <pc:chgData name="William Grey" userId="37b73424-c081-4fc2-b1af-363f4f3fd4f3" providerId="ADAL" clId="{8C4C9C63-7344-4D4E-9C19-734F72B1D1BB}"/>
    <pc:docChg chg="undo custSel modSld sldOrd">
      <pc:chgData name="William Grey" userId="37b73424-c081-4fc2-b1af-363f4f3fd4f3" providerId="ADAL" clId="{8C4C9C63-7344-4D4E-9C19-734F72B1D1BB}" dt="2022-10-11T09:16:49.962" v="6" actId="478"/>
      <pc:docMkLst>
        <pc:docMk/>
      </pc:docMkLst>
      <pc:sldChg chg="addSp delSp modSp mod ord">
        <pc:chgData name="William Grey" userId="37b73424-c081-4fc2-b1af-363f4f3fd4f3" providerId="ADAL" clId="{8C4C9C63-7344-4D4E-9C19-734F72B1D1BB}" dt="2022-10-11T09:14:57.290" v="3" actId="27309"/>
        <pc:sldMkLst>
          <pc:docMk/>
          <pc:sldMk cId="1515665699" sldId="343"/>
        </pc:sldMkLst>
        <pc:graphicFrameChg chg="add del modGraphic">
          <ac:chgData name="William Grey" userId="37b73424-c081-4fc2-b1af-363f4f3fd4f3" providerId="ADAL" clId="{8C4C9C63-7344-4D4E-9C19-734F72B1D1BB}" dt="2022-10-11T09:14:57.290" v="3" actId="27309"/>
          <ac:graphicFrameMkLst>
            <pc:docMk/>
            <pc:sldMk cId="1515665699" sldId="343"/>
            <ac:graphicFrameMk id="6" creationId="{8D889A10-E800-4A8A-B222-01A59526710B}"/>
          </ac:graphicFrameMkLst>
        </pc:graphicFrameChg>
      </pc:sldChg>
      <pc:sldChg chg="delSp modSp mod">
        <pc:chgData name="William Grey" userId="37b73424-c081-4fc2-b1af-363f4f3fd4f3" providerId="ADAL" clId="{8C4C9C63-7344-4D4E-9C19-734F72B1D1BB}" dt="2022-10-11T09:16:49.962" v="6" actId="478"/>
        <pc:sldMkLst>
          <pc:docMk/>
          <pc:sldMk cId="701402508" sldId="348"/>
        </pc:sldMkLst>
        <pc:grpChg chg="del">
          <ac:chgData name="William Grey" userId="37b73424-c081-4fc2-b1af-363f4f3fd4f3" providerId="ADAL" clId="{8C4C9C63-7344-4D4E-9C19-734F72B1D1BB}" dt="2022-10-11T09:16:49.962" v="6" actId="478"/>
          <ac:grpSpMkLst>
            <pc:docMk/>
            <pc:sldMk cId="701402508" sldId="348"/>
            <ac:grpSpMk id="28" creationId="{A141E8FB-E6B2-4A11-905D-CDA23556F80D}"/>
          </ac:grpSpMkLst>
        </pc:grpChg>
        <pc:cxnChg chg="mod">
          <ac:chgData name="William Grey" userId="37b73424-c081-4fc2-b1af-363f4f3fd4f3" providerId="ADAL" clId="{8C4C9C63-7344-4D4E-9C19-734F72B1D1BB}" dt="2022-10-11T09:16:49.962" v="6" actId="478"/>
          <ac:cxnSpMkLst>
            <pc:docMk/>
            <pc:sldMk cId="701402508" sldId="348"/>
            <ac:cxnSpMk id="10" creationId="{B04C9A4A-6885-4FF1-A195-4BB99D871522}"/>
          </ac:cxnSpMkLst>
        </pc:cxnChg>
        <pc:cxnChg chg="mod">
          <ac:chgData name="William Grey" userId="37b73424-c081-4fc2-b1af-363f4f3fd4f3" providerId="ADAL" clId="{8C4C9C63-7344-4D4E-9C19-734F72B1D1BB}" dt="2022-10-11T09:16:49.962" v="6" actId="478"/>
          <ac:cxnSpMkLst>
            <pc:docMk/>
            <pc:sldMk cId="701402508" sldId="348"/>
            <ac:cxnSpMk id="11" creationId="{DEC1E39B-4E58-4FF6-8299-9AE34CEB6320}"/>
          </ac:cxnSpMkLst>
        </pc:cxnChg>
        <pc:cxnChg chg="mod">
          <ac:chgData name="William Grey" userId="37b73424-c081-4fc2-b1af-363f4f3fd4f3" providerId="ADAL" clId="{8C4C9C63-7344-4D4E-9C19-734F72B1D1BB}" dt="2022-10-11T09:16:49.962" v="6" actId="478"/>
          <ac:cxnSpMkLst>
            <pc:docMk/>
            <pc:sldMk cId="701402508" sldId="348"/>
            <ac:cxnSpMk id="12" creationId="{72035E6C-C23D-4755-9BAE-62CE388CD10E}"/>
          </ac:cxnSpMkLst>
        </pc:cxnChg>
        <pc:cxnChg chg="mod">
          <ac:chgData name="William Grey" userId="37b73424-c081-4fc2-b1af-363f4f3fd4f3" providerId="ADAL" clId="{8C4C9C63-7344-4D4E-9C19-734F72B1D1BB}" dt="2022-10-11T09:16:49.962" v="6" actId="478"/>
          <ac:cxnSpMkLst>
            <pc:docMk/>
            <pc:sldMk cId="701402508" sldId="348"/>
            <ac:cxnSpMk id="13" creationId="{5C46C2C9-928F-4630-BAD4-80024C3760F0}"/>
          </ac:cxnSpMkLst>
        </pc:cxnChg>
        <pc:cxnChg chg="mod">
          <ac:chgData name="William Grey" userId="37b73424-c081-4fc2-b1af-363f4f3fd4f3" providerId="ADAL" clId="{8C4C9C63-7344-4D4E-9C19-734F72B1D1BB}" dt="2022-10-11T09:16:49.962" v="6" actId="478"/>
          <ac:cxnSpMkLst>
            <pc:docMk/>
            <pc:sldMk cId="701402508" sldId="348"/>
            <ac:cxnSpMk id="16" creationId="{B4DBD497-C790-40DD-B860-8A17F9A7767F}"/>
          </ac:cxnSpMkLst>
        </pc:cxnChg>
      </pc:sldChg>
      <pc:sldChg chg="ord">
        <pc:chgData name="William Grey" userId="37b73424-c081-4fc2-b1af-363f4f3fd4f3" providerId="ADAL" clId="{8C4C9C63-7344-4D4E-9C19-734F72B1D1BB}" dt="2022-10-11T09:15:09.186" v="5"/>
        <pc:sldMkLst>
          <pc:docMk/>
          <pc:sldMk cId="2572202962" sldId="416"/>
        </pc:sldMkLst>
      </pc:sldChg>
    </pc:docChg>
  </pc:docChgLst>
  <pc:docChgLst>
    <pc:chgData name="William Grey" userId="37b73424-c081-4fc2-b1af-363f4f3fd4f3" providerId="ADAL" clId="{24E51505-CBEB-42BA-92E4-6E3A870A7D7A}"/>
    <pc:docChg chg="undo redo custSel addSld delSld modSld sldOrd">
      <pc:chgData name="William Grey" userId="37b73424-c081-4fc2-b1af-363f4f3fd4f3" providerId="ADAL" clId="{24E51505-CBEB-42BA-92E4-6E3A870A7D7A}" dt="2022-09-29T21:13:38.232" v="3616" actId="20577"/>
      <pc:docMkLst>
        <pc:docMk/>
      </pc:docMkLst>
      <pc:sldChg chg="del">
        <pc:chgData name="William Grey" userId="37b73424-c081-4fc2-b1af-363f4f3fd4f3" providerId="ADAL" clId="{24E51505-CBEB-42BA-92E4-6E3A870A7D7A}" dt="2022-09-29T12:37:28.410" v="0" actId="47"/>
        <pc:sldMkLst>
          <pc:docMk/>
          <pc:sldMk cId="2547731327" sldId="332"/>
        </pc:sldMkLst>
      </pc:sldChg>
      <pc:sldChg chg="del">
        <pc:chgData name="William Grey" userId="37b73424-c081-4fc2-b1af-363f4f3fd4f3" providerId="ADAL" clId="{24E51505-CBEB-42BA-92E4-6E3A870A7D7A}" dt="2022-09-29T12:37:28.904" v="2" actId="47"/>
        <pc:sldMkLst>
          <pc:docMk/>
          <pc:sldMk cId="3803233092" sldId="333"/>
        </pc:sldMkLst>
      </pc:sldChg>
      <pc:sldChg chg="del">
        <pc:chgData name="William Grey" userId="37b73424-c081-4fc2-b1af-363f4f3fd4f3" providerId="ADAL" clId="{24E51505-CBEB-42BA-92E4-6E3A870A7D7A}" dt="2022-09-29T12:37:28.668" v="1" actId="47"/>
        <pc:sldMkLst>
          <pc:docMk/>
          <pc:sldMk cId="4084829227" sldId="334"/>
        </pc:sldMkLst>
      </pc:sldChg>
      <pc:sldChg chg="del">
        <pc:chgData name="William Grey" userId="37b73424-c081-4fc2-b1af-363f4f3fd4f3" providerId="ADAL" clId="{24E51505-CBEB-42BA-92E4-6E3A870A7D7A}" dt="2022-09-29T12:37:29.941" v="7" actId="47"/>
        <pc:sldMkLst>
          <pc:docMk/>
          <pc:sldMk cId="2664771554" sldId="335"/>
        </pc:sldMkLst>
      </pc:sldChg>
      <pc:sldChg chg="del">
        <pc:chgData name="William Grey" userId="37b73424-c081-4fc2-b1af-363f4f3fd4f3" providerId="ADAL" clId="{24E51505-CBEB-42BA-92E4-6E3A870A7D7A}" dt="2022-09-29T12:37:30.605" v="10" actId="47"/>
        <pc:sldMkLst>
          <pc:docMk/>
          <pc:sldMk cId="3497093229" sldId="336"/>
        </pc:sldMkLst>
      </pc:sldChg>
      <pc:sldChg chg="del">
        <pc:chgData name="William Grey" userId="37b73424-c081-4fc2-b1af-363f4f3fd4f3" providerId="ADAL" clId="{24E51505-CBEB-42BA-92E4-6E3A870A7D7A}" dt="2022-09-29T12:37:29.099" v="3" actId="47"/>
        <pc:sldMkLst>
          <pc:docMk/>
          <pc:sldMk cId="2892107484" sldId="338"/>
        </pc:sldMkLst>
      </pc:sldChg>
      <pc:sldChg chg="del">
        <pc:chgData name="William Grey" userId="37b73424-c081-4fc2-b1af-363f4f3fd4f3" providerId="ADAL" clId="{24E51505-CBEB-42BA-92E4-6E3A870A7D7A}" dt="2022-09-29T12:37:29.318" v="4" actId="47"/>
        <pc:sldMkLst>
          <pc:docMk/>
          <pc:sldMk cId="597577912" sldId="339"/>
        </pc:sldMkLst>
      </pc:sldChg>
      <pc:sldChg chg="modSp mod">
        <pc:chgData name="William Grey" userId="37b73424-c081-4fc2-b1af-363f4f3fd4f3" providerId="ADAL" clId="{24E51505-CBEB-42BA-92E4-6E3A870A7D7A}" dt="2022-09-29T12:37:58.628" v="25" actId="12"/>
        <pc:sldMkLst>
          <pc:docMk/>
          <pc:sldMk cId="3513476672" sldId="340"/>
        </pc:sldMkLst>
        <pc:spChg chg="mod">
          <ac:chgData name="William Grey" userId="37b73424-c081-4fc2-b1af-363f4f3fd4f3" providerId="ADAL" clId="{24E51505-CBEB-42BA-92E4-6E3A870A7D7A}" dt="2022-09-29T12:37:58.628" v="25" actId="12"/>
          <ac:spMkLst>
            <pc:docMk/>
            <pc:sldMk cId="3513476672" sldId="340"/>
            <ac:spMk id="3" creationId="{2512AD8C-9C26-49CE-A15D-97C6D9185F5A}"/>
          </ac:spMkLst>
        </pc:spChg>
      </pc:sldChg>
      <pc:sldChg chg="modSp mod">
        <pc:chgData name="William Grey" userId="37b73424-c081-4fc2-b1af-363f4f3fd4f3" providerId="ADAL" clId="{24E51505-CBEB-42BA-92E4-6E3A870A7D7A}" dt="2022-09-29T21:10:29.969" v="3526" actId="20577"/>
        <pc:sldMkLst>
          <pc:docMk/>
          <pc:sldMk cId="3606199079" sldId="341"/>
        </pc:sldMkLst>
        <pc:spChg chg="mod">
          <ac:chgData name="William Grey" userId="37b73424-c081-4fc2-b1af-363f4f3fd4f3" providerId="ADAL" clId="{24E51505-CBEB-42BA-92E4-6E3A870A7D7A}" dt="2022-09-29T21:10:29.969" v="3526" actId="20577"/>
          <ac:spMkLst>
            <pc:docMk/>
            <pc:sldMk cId="3606199079" sldId="341"/>
            <ac:spMk id="3" creationId="{19502DC1-245A-48CE-9E26-869E704A4546}"/>
          </ac:spMkLst>
        </pc:spChg>
        <pc:spChg chg="mod">
          <ac:chgData name="William Grey" userId="37b73424-c081-4fc2-b1af-363f4f3fd4f3" providerId="ADAL" clId="{24E51505-CBEB-42BA-92E4-6E3A870A7D7A}" dt="2022-09-29T12:40:33.496" v="210" actId="1076"/>
          <ac:spMkLst>
            <pc:docMk/>
            <pc:sldMk cId="3606199079" sldId="341"/>
            <ac:spMk id="4" creationId="{00000000-0000-0000-0000-000000000000}"/>
          </ac:spMkLst>
        </pc:spChg>
        <pc:spChg chg="mod">
          <ac:chgData name="William Grey" userId="37b73424-c081-4fc2-b1af-363f4f3fd4f3" providerId="ADAL" clId="{24E51505-CBEB-42BA-92E4-6E3A870A7D7A}" dt="2022-09-29T12:40:33.496" v="210" actId="1076"/>
          <ac:spMkLst>
            <pc:docMk/>
            <pc:sldMk cId="3606199079" sldId="341"/>
            <ac:spMk id="5" creationId="{00000000-0000-0000-0000-000000000000}"/>
          </ac:spMkLst>
        </pc:spChg>
        <pc:spChg chg="mod">
          <ac:chgData name="William Grey" userId="37b73424-c081-4fc2-b1af-363f4f3fd4f3" providerId="ADAL" clId="{24E51505-CBEB-42BA-92E4-6E3A870A7D7A}" dt="2022-09-29T12:40:33.496" v="210" actId="1076"/>
          <ac:spMkLst>
            <pc:docMk/>
            <pc:sldMk cId="3606199079" sldId="341"/>
            <ac:spMk id="6" creationId="{DB60B142-1142-4523-957F-C01E3E15E927}"/>
          </ac:spMkLst>
        </pc:spChg>
        <pc:spChg chg="mod">
          <ac:chgData name="William Grey" userId="37b73424-c081-4fc2-b1af-363f4f3fd4f3" providerId="ADAL" clId="{24E51505-CBEB-42BA-92E4-6E3A870A7D7A}" dt="2022-09-29T12:40:33.496" v="210" actId="1076"/>
          <ac:spMkLst>
            <pc:docMk/>
            <pc:sldMk cId="3606199079" sldId="341"/>
            <ac:spMk id="7" creationId="{00000000-0000-0000-0000-000000000000}"/>
          </ac:spMkLst>
        </pc:spChg>
        <pc:spChg chg="mod">
          <ac:chgData name="William Grey" userId="37b73424-c081-4fc2-b1af-363f4f3fd4f3" providerId="ADAL" clId="{24E51505-CBEB-42BA-92E4-6E3A870A7D7A}" dt="2022-09-29T12:40:33.496" v="210" actId="1076"/>
          <ac:spMkLst>
            <pc:docMk/>
            <pc:sldMk cId="3606199079" sldId="341"/>
            <ac:spMk id="9" creationId="{00000000-0000-0000-0000-000000000000}"/>
          </ac:spMkLst>
        </pc:spChg>
        <pc:spChg chg="mod">
          <ac:chgData name="William Grey" userId="37b73424-c081-4fc2-b1af-363f4f3fd4f3" providerId="ADAL" clId="{24E51505-CBEB-42BA-92E4-6E3A870A7D7A}" dt="2022-09-29T12:40:33.496" v="210" actId="1076"/>
          <ac:spMkLst>
            <pc:docMk/>
            <pc:sldMk cId="3606199079" sldId="341"/>
            <ac:spMk id="11" creationId="{00000000-0000-0000-0000-000000000000}"/>
          </ac:spMkLst>
        </pc:spChg>
        <pc:spChg chg="mod">
          <ac:chgData name="William Grey" userId="37b73424-c081-4fc2-b1af-363f4f3fd4f3" providerId="ADAL" clId="{24E51505-CBEB-42BA-92E4-6E3A870A7D7A}" dt="2022-09-29T12:40:33.496" v="210" actId="1076"/>
          <ac:spMkLst>
            <pc:docMk/>
            <pc:sldMk cId="3606199079" sldId="341"/>
            <ac:spMk id="24" creationId="{00000000-0000-0000-0000-000000000000}"/>
          </ac:spMkLst>
        </pc:spChg>
        <pc:spChg chg="mod">
          <ac:chgData name="William Grey" userId="37b73424-c081-4fc2-b1af-363f4f3fd4f3" providerId="ADAL" clId="{24E51505-CBEB-42BA-92E4-6E3A870A7D7A}" dt="2022-09-29T12:40:33.496" v="210" actId="1076"/>
          <ac:spMkLst>
            <pc:docMk/>
            <pc:sldMk cId="3606199079" sldId="341"/>
            <ac:spMk id="28" creationId="{00000000-0000-0000-0000-000000000000}"/>
          </ac:spMkLst>
        </pc:spChg>
        <pc:spChg chg="mod">
          <ac:chgData name="William Grey" userId="37b73424-c081-4fc2-b1af-363f4f3fd4f3" providerId="ADAL" clId="{24E51505-CBEB-42BA-92E4-6E3A870A7D7A}" dt="2022-09-29T12:40:33.496" v="210" actId="1076"/>
          <ac:spMkLst>
            <pc:docMk/>
            <pc:sldMk cId="3606199079" sldId="341"/>
            <ac:spMk id="35" creationId="{2527EF59-409F-415C-9545-72F0E52B9197}"/>
          </ac:spMkLst>
        </pc:spChg>
        <pc:spChg chg="mod">
          <ac:chgData name="William Grey" userId="37b73424-c081-4fc2-b1af-363f4f3fd4f3" providerId="ADAL" clId="{24E51505-CBEB-42BA-92E4-6E3A870A7D7A}" dt="2022-09-29T12:40:33.496" v="210" actId="1076"/>
          <ac:spMkLst>
            <pc:docMk/>
            <pc:sldMk cId="3606199079" sldId="341"/>
            <ac:spMk id="36" creationId="{D78B7DB4-CA01-4FC9-BDE4-07C5C1A300BB}"/>
          </ac:spMkLst>
        </pc:spChg>
        <pc:spChg chg="mod">
          <ac:chgData name="William Grey" userId="37b73424-c081-4fc2-b1af-363f4f3fd4f3" providerId="ADAL" clId="{24E51505-CBEB-42BA-92E4-6E3A870A7D7A}" dt="2022-09-29T12:40:33.496" v="210" actId="1076"/>
          <ac:spMkLst>
            <pc:docMk/>
            <pc:sldMk cId="3606199079" sldId="341"/>
            <ac:spMk id="37" creationId="{146695D4-863A-4A32-ADDA-796E92847C1B}"/>
          </ac:spMkLst>
        </pc:spChg>
        <pc:spChg chg="mod">
          <ac:chgData name="William Grey" userId="37b73424-c081-4fc2-b1af-363f4f3fd4f3" providerId="ADAL" clId="{24E51505-CBEB-42BA-92E4-6E3A870A7D7A}" dt="2022-09-29T12:40:33.496" v="210" actId="1076"/>
          <ac:spMkLst>
            <pc:docMk/>
            <pc:sldMk cId="3606199079" sldId="341"/>
            <ac:spMk id="38" creationId="{E6E10825-D59C-4BA3-8247-231A180F5EE7}"/>
          </ac:spMkLst>
        </pc:spChg>
        <pc:spChg chg="mod">
          <ac:chgData name="William Grey" userId="37b73424-c081-4fc2-b1af-363f4f3fd4f3" providerId="ADAL" clId="{24E51505-CBEB-42BA-92E4-6E3A870A7D7A}" dt="2022-09-29T12:40:33.496" v="210" actId="1076"/>
          <ac:spMkLst>
            <pc:docMk/>
            <pc:sldMk cId="3606199079" sldId="341"/>
            <ac:spMk id="39" creationId="{924E3FB6-6554-441D-B919-1E267BCC3FD6}"/>
          </ac:spMkLst>
        </pc:spChg>
        <pc:spChg chg="mod">
          <ac:chgData name="William Grey" userId="37b73424-c081-4fc2-b1af-363f4f3fd4f3" providerId="ADAL" clId="{24E51505-CBEB-42BA-92E4-6E3A870A7D7A}" dt="2022-09-29T12:40:33.496" v="210" actId="1076"/>
          <ac:spMkLst>
            <pc:docMk/>
            <pc:sldMk cId="3606199079" sldId="341"/>
            <ac:spMk id="40" creationId="{DDFED5E1-FE12-44F7-BD9A-B248A4F6BC16}"/>
          </ac:spMkLst>
        </pc:spChg>
        <pc:spChg chg="mod">
          <ac:chgData name="William Grey" userId="37b73424-c081-4fc2-b1af-363f4f3fd4f3" providerId="ADAL" clId="{24E51505-CBEB-42BA-92E4-6E3A870A7D7A}" dt="2022-09-29T12:40:33.496" v="210" actId="1076"/>
          <ac:spMkLst>
            <pc:docMk/>
            <pc:sldMk cId="3606199079" sldId="341"/>
            <ac:spMk id="41" creationId="{D4484587-CCD2-4EEA-8B25-7C277C1516EE}"/>
          </ac:spMkLst>
        </pc:spChg>
        <pc:spChg chg="mod">
          <ac:chgData name="William Grey" userId="37b73424-c081-4fc2-b1af-363f4f3fd4f3" providerId="ADAL" clId="{24E51505-CBEB-42BA-92E4-6E3A870A7D7A}" dt="2022-09-29T12:40:33.496" v="210" actId="1076"/>
          <ac:spMkLst>
            <pc:docMk/>
            <pc:sldMk cId="3606199079" sldId="341"/>
            <ac:spMk id="42" creationId="{039E97CF-8E31-494F-A6C4-8A24FF5B5C0F}"/>
          </ac:spMkLst>
        </pc:spChg>
        <pc:spChg chg="mod">
          <ac:chgData name="William Grey" userId="37b73424-c081-4fc2-b1af-363f4f3fd4f3" providerId="ADAL" clId="{24E51505-CBEB-42BA-92E4-6E3A870A7D7A}" dt="2022-09-29T12:40:33.496" v="210" actId="1076"/>
          <ac:spMkLst>
            <pc:docMk/>
            <pc:sldMk cId="3606199079" sldId="341"/>
            <ac:spMk id="43" creationId="{29496EF8-FE7B-4FD5-8698-1014DF690120}"/>
          </ac:spMkLst>
        </pc:spChg>
        <pc:spChg chg="mod">
          <ac:chgData name="William Grey" userId="37b73424-c081-4fc2-b1af-363f4f3fd4f3" providerId="ADAL" clId="{24E51505-CBEB-42BA-92E4-6E3A870A7D7A}" dt="2022-09-29T12:40:33.496" v="210" actId="1076"/>
          <ac:spMkLst>
            <pc:docMk/>
            <pc:sldMk cId="3606199079" sldId="341"/>
            <ac:spMk id="44" creationId="{97A1DBD6-AE95-4FD4-B73D-B3A81093E2DD}"/>
          </ac:spMkLst>
        </pc:spChg>
        <pc:spChg chg="mod">
          <ac:chgData name="William Grey" userId="37b73424-c081-4fc2-b1af-363f4f3fd4f3" providerId="ADAL" clId="{24E51505-CBEB-42BA-92E4-6E3A870A7D7A}" dt="2022-09-29T12:40:33.496" v="210" actId="1076"/>
          <ac:spMkLst>
            <pc:docMk/>
            <pc:sldMk cId="3606199079" sldId="341"/>
            <ac:spMk id="45" creationId="{B1169252-110C-466E-A8D9-E4B6CF2287BE}"/>
          </ac:spMkLst>
        </pc:spChg>
        <pc:spChg chg="mod">
          <ac:chgData name="William Grey" userId="37b73424-c081-4fc2-b1af-363f4f3fd4f3" providerId="ADAL" clId="{24E51505-CBEB-42BA-92E4-6E3A870A7D7A}" dt="2022-09-29T12:40:33.496" v="210" actId="1076"/>
          <ac:spMkLst>
            <pc:docMk/>
            <pc:sldMk cId="3606199079" sldId="341"/>
            <ac:spMk id="46" creationId="{8A56DB1D-3BFE-411D-A75F-3BFCCCFFDF5C}"/>
          </ac:spMkLst>
        </pc:spChg>
        <pc:spChg chg="mod">
          <ac:chgData name="William Grey" userId="37b73424-c081-4fc2-b1af-363f4f3fd4f3" providerId="ADAL" clId="{24E51505-CBEB-42BA-92E4-6E3A870A7D7A}" dt="2022-09-29T12:40:33.496" v="210" actId="1076"/>
          <ac:spMkLst>
            <pc:docMk/>
            <pc:sldMk cId="3606199079" sldId="341"/>
            <ac:spMk id="47" creationId="{A24B278D-C30C-4452-8FB0-2ADD139000B7}"/>
          </ac:spMkLst>
        </pc:spChg>
        <pc:spChg chg="mod">
          <ac:chgData name="William Grey" userId="37b73424-c081-4fc2-b1af-363f4f3fd4f3" providerId="ADAL" clId="{24E51505-CBEB-42BA-92E4-6E3A870A7D7A}" dt="2022-09-29T12:40:42.166" v="211" actId="2711"/>
          <ac:spMkLst>
            <pc:docMk/>
            <pc:sldMk cId="3606199079" sldId="341"/>
            <ac:spMk id="84" creationId="{E743C5C7-C272-4C88-9A05-E0675D83E3D2}"/>
          </ac:spMkLst>
        </pc:spChg>
        <pc:spChg chg="mod">
          <ac:chgData name="William Grey" userId="37b73424-c081-4fc2-b1af-363f4f3fd4f3" providerId="ADAL" clId="{24E51505-CBEB-42BA-92E4-6E3A870A7D7A}" dt="2022-09-29T12:40:33.496" v="210" actId="1076"/>
          <ac:spMkLst>
            <pc:docMk/>
            <pc:sldMk cId="3606199079" sldId="341"/>
            <ac:spMk id="85" creationId="{58F447C9-17E7-4DF5-9472-B4C3B417D84A}"/>
          </ac:spMkLst>
        </pc:spChg>
        <pc:cxnChg chg="mod">
          <ac:chgData name="William Grey" userId="37b73424-c081-4fc2-b1af-363f4f3fd4f3" providerId="ADAL" clId="{24E51505-CBEB-42BA-92E4-6E3A870A7D7A}" dt="2022-09-29T12:40:33.496" v="210" actId="1076"/>
          <ac:cxnSpMkLst>
            <pc:docMk/>
            <pc:sldMk cId="3606199079" sldId="341"/>
            <ac:cxnSpMk id="13" creationId="{00000000-0000-0000-0000-000000000000}"/>
          </ac:cxnSpMkLst>
        </pc:cxnChg>
        <pc:cxnChg chg="mod">
          <ac:chgData name="William Grey" userId="37b73424-c081-4fc2-b1af-363f4f3fd4f3" providerId="ADAL" clId="{24E51505-CBEB-42BA-92E4-6E3A870A7D7A}" dt="2022-09-29T12:40:33.496" v="210" actId="1076"/>
          <ac:cxnSpMkLst>
            <pc:docMk/>
            <pc:sldMk cId="3606199079" sldId="341"/>
            <ac:cxnSpMk id="15" creationId="{00000000-0000-0000-0000-000000000000}"/>
          </ac:cxnSpMkLst>
        </pc:cxnChg>
        <pc:cxnChg chg="mod">
          <ac:chgData name="William Grey" userId="37b73424-c081-4fc2-b1af-363f4f3fd4f3" providerId="ADAL" clId="{24E51505-CBEB-42BA-92E4-6E3A870A7D7A}" dt="2022-09-29T12:40:33.496" v="210" actId="1076"/>
          <ac:cxnSpMkLst>
            <pc:docMk/>
            <pc:sldMk cId="3606199079" sldId="341"/>
            <ac:cxnSpMk id="20" creationId="{00000000-0000-0000-0000-000000000000}"/>
          </ac:cxnSpMkLst>
        </pc:cxnChg>
        <pc:cxnChg chg="mod">
          <ac:chgData name="William Grey" userId="37b73424-c081-4fc2-b1af-363f4f3fd4f3" providerId="ADAL" clId="{24E51505-CBEB-42BA-92E4-6E3A870A7D7A}" dt="2022-09-29T12:40:33.496" v="210" actId="1076"/>
          <ac:cxnSpMkLst>
            <pc:docMk/>
            <pc:sldMk cId="3606199079" sldId="341"/>
            <ac:cxnSpMk id="22" creationId="{00000000-0000-0000-0000-000000000000}"/>
          </ac:cxnSpMkLst>
        </pc:cxnChg>
        <pc:cxnChg chg="mod">
          <ac:chgData name="William Grey" userId="37b73424-c081-4fc2-b1af-363f4f3fd4f3" providerId="ADAL" clId="{24E51505-CBEB-42BA-92E4-6E3A870A7D7A}" dt="2022-09-29T12:40:33.496" v="210" actId="1076"/>
          <ac:cxnSpMkLst>
            <pc:docMk/>
            <pc:sldMk cId="3606199079" sldId="341"/>
            <ac:cxnSpMk id="26" creationId="{ED609C31-EA4A-4695-8389-E2F92C931607}"/>
          </ac:cxnSpMkLst>
        </pc:cxnChg>
        <pc:cxnChg chg="mod">
          <ac:chgData name="William Grey" userId="37b73424-c081-4fc2-b1af-363f4f3fd4f3" providerId="ADAL" clId="{24E51505-CBEB-42BA-92E4-6E3A870A7D7A}" dt="2022-09-29T12:40:33.496" v="210" actId="1076"/>
          <ac:cxnSpMkLst>
            <pc:docMk/>
            <pc:sldMk cId="3606199079" sldId="341"/>
            <ac:cxnSpMk id="27" creationId="{E12614AB-D0B0-4712-A0F5-C4BD293F06AB}"/>
          </ac:cxnSpMkLst>
        </pc:cxnChg>
        <pc:cxnChg chg="mod">
          <ac:chgData name="William Grey" userId="37b73424-c081-4fc2-b1af-363f4f3fd4f3" providerId="ADAL" clId="{24E51505-CBEB-42BA-92E4-6E3A870A7D7A}" dt="2022-09-29T12:40:33.496" v="210" actId="1076"/>
          <ac:cxnSpMkLst>
            <pc:docMk/>
            <pc:sldMk cId="3606199079" sldId="341"/>
            <ac:cxnSpMk id="53" creationId="{F93BAD76-2E55-4D1B-9607-240E51EFCE00}"/>
          </ac:cxnSpMkLst>
        </pc:cxnChg>
        <pc:cxnChg chg="mod">
          <ac:chgData name="William Grey" userId="37b73424-c081-4fc2-b1af-363f4f3fd4f3" providerId="ADAL" clId="{24E51505-CBEB-42BA-92E4-6E3A870A7D7A}" dt="2022-09-29T12:40:33.496" v="210" actId="1076"/>
          <ac:cxnSpMkLst>
            <pc:docMk/>
            <pc:sldMk cId="3606199079" sldId="341"/>
            <ac:cxnSpMk id="56" creationId="{19EE33B2-7F07-44E4-8BCD-67578AE4FF52}"/>
          </ac:cxnSpMkLst>
        </pc:cxnChg>
        <pc:cxnChg chg="mod">
          <ac:chgData name="William Grey" userId="37b73424-c081-4fc2-b1af-363f4f3fd4f3" providerId="ADAL" clId="{24E51505-CBEB-42BA-92E4-6E3A870A7D7A}" dt="2022-09-29T12:40:33.496" v="210" actId="1076"/>
          <ac:cxnSpMkLst>
            <pc:docMk/>
            <pc:sldMk cId="3606199079" sldId="341"/>
            <ac:cxnSpMk id="62" creationId="{460ED45B-488B-4FA2-A049-77FE207DB48C}"/>
          </ac:cxnSpMkLst>
        </pc:cxnChg>
        <pc:cxnChg chg="mod">
          <ac:chgData name="William Grey" userId="37b73424-c081-4fc2-b1af-363f4f3fd4f3" providerId="ADAL" clId="{24E51505-CBEB-42BA-92E4-6E3A870A7D7A}" dt="2022-09-29T12:40:33.496" v="210" actId="1076"/>
          <ac:cxnSpMkLst>
            <pc:docMk/>
            <pc:sldMk cId="3606199079" sldId="341"/>
            <ac:cxnSpMk id="67" creationId="{67B0A932-38BB-4755-B77A-F0F891EBC25B}"/>
          </ac:cxnSpMkLst>
        </pc:cxnChg>
        <pc:cxnChg chg="mod">
          <ac:chgData name="William Grey" userId="37b73424-c081-4fc2-b1af-363f4f3fd4f3" providerId="ADAL" clId="{24E51505-CBEB-42BA-92E4-6E3A870A7D7A}" dt="2022-09-29T12:40:33.496" v="210" actId="1076"/>
          <ac:cxnSpMkLst>
            <pc:docMk/>
            <pc:sldMk cId="3606199079" sldId="341"/>
            <ac:cxnSpMk id="70" creationId="{89D3D2D2-9287-4825-9657-C73BEF3BEC9F}"/>
          </ac:cxnSpMkLst>
        </pc:cxnChg>
        <pc:cxnChg chg="mod">
          <ac:chgData name="William Grey" userId="37b73424-c081-4fc2-b1af-363f4f3fd4f3" providerId="ADAL" clId="{24E51505-CBEB-42BA-92E4-6E3A870A7D7A}" dt="2022-09-29T12:40:33.496" v="210" actId="1076"/>
          <ac:cxnSpMkLst>
            <pc:docMk/>
            <pc:sldMk cId="3606199079" sldId="341"/>
            <ac:cxnSpMk id="74" creationId="{5F12F1AB-2143-4278-AE8E-B50219039BCB}"/>
          </ac:cxnSpMkLst>
        </pc:cxnChg>
        <pc:cxnChg chg="mod">
          <ac:chgData name="William Grey" userId="37b73424-c081-4fc2-b1af-363f4f3fd4f3" providerId="ADAL" clId="{24E51505-CBEB-42BA-92E4-6E3A870A7D7A}" dt="2022-09-29T12:40:33.496" v="210" actId="1076"/>
          <ac:cxnSpMkLst>
            <pc:docMk/>
            <pc:sldMk cId="3606199079" sldId="341"/>
            <ac:cxnSpMk id="77" creationId="{05C2CD4A-983C-41B6-A490-86F3FD092457}"/>
          </ac:cxnSpMkLst>
        </pc:cxnChg>
        <pc:cxnChg chg="mod">
          <ac:chgData name="William Grey" userId="37b73424-c081-4fc2-b1af-363f4f3fd4f3" providerId="ADAL" clId="{24E51505-CBEB-42BA-92E4-6E3A870A7D7A}" dt="2022-09-29T12:40:33.496" v="210" actId="1076"/>
          <ac:cxnSpMkLst>
            <pc:docMk/>
            <pc:sldMk cId="3606199079" sldId="341"/>
            <ac:cxnSpMk id="79" creationId="{8D81BE49-01D5-41B5-8235-8CE765F3ACF6}"/>
          </ac:cxnSpMkLst>
        </pc:cxnChg>
      </pc:sldChg>
      <pc:sldChg chg="addSp delSp modSp mod">
        <pc:chgData name="William Grey" userId="37b73424-c081-4fc2-b1af-363f4f3fd4f3" providerId="ADAL" clId="{24E51505-CBEB-42BA-92E4-6E3A870A7D7A}" dt="2022-09-29T15:09:42.360" v="1275" actId="478"/>
        <pc:sldMkLst>
          <pc:docMk/>
          <pc:sldMk cId="1515665699" sldId="343"/>
        </pc:sldMkLst>
        <pc:spChg chg="del">
          <ac:chgData name="William Grey" userId="37b73424-c081-4fc2-b1af-363f4f3fd4f3" providerId="ADAL" clId="{24E51505-CBEB-42BA-92E4-6E3A870A7D7A}" dt="2022-09-29T15:09:42.360" v="1275" actId="478"/>
          <ac:spMkLst>
            <pc:docMk/>
            <pc:sldMk cId="1515665699" sldId="343"/>
            <ac:spMk id="33" creationId="{1A508C56-6C0F-4D35-AF65-C0440CE197E8}"/>
          </ac:spMkLst>
        </pc:spChg>
        <pc:spChg chg="add mod">
          <ac:chgData name="William Grey" userId="37b73424-c081-4fc2-b1af-363f4f3fd4f3" providerId="ADAL" clId="{24E51505-CBEB-42BA-92E4-6E3A870A7D7A}" dt="2022-09-29T15:00:24.156" v="1274" actId="20577"/>
          <ac:spMkLst>
            <pc:docMk/>
            <pc:sldMk cId="1515665699" sldId="343"/>
            <ac:spMk id="48" creationId="{B6CC0336-A1F3-4DC6-983B-140A555320A5}"/>
          </ac:spMkLst>
        </pc:spChg>
      </pc:sldChg>
      <pc:sldChg chg="addSp delSp modSp mod">
        <pc:chgData name="William Grey" userId="37b73424-c081-4fc2-b1af-363f4f3fd4f3" providerId="ADAL" clId="{24E51505-CBEB-42BA-92E4-6E3A870A7D7A}" dt="2022-09-29T15:19:15.659" v="1626"/>
        <pc:sldMkLst>
          <pc:docMk/>
          <pc:sldMk cId="660964767" sldId="344"/>
        </pc:sldMkLst>
        <pc:spChg chg="del mod">
          <ac:chgData name="William Grey" userId="37b73424-c081-4fc2-b1af-363f4f3fd4f3" providerId="ADAL" clId="{24E51505-CBEB-42BA-92E4-6E3A870A7D7A}" dt="2022-09-29T15:19:15.659" v="1626"/>
          <ac:spMkLst>
            <pc:docMk/>
            <pc:sldMk cId="660964767" sldId="344"/>
            <ac:spMk id="33" creationId="{74DDC31A-EE66-43A8-802E-86DECFE08AA6}"/>
          </ac:spMkLst>
        </pc:spChg>
        <pc:spChg chg="add mod">
          <ac:chgData name="William Grey" userId="37b73424-c081-4fc2-b1af-363f4f3fd4f3" providerId="ADAL" clId="{24E51505-CBEB-42BA-92E4-6E3A870A7D7A}" dt="2022-09-29T15:19:10.738" v="1624" actId="20577"/>
          <ac:spMkLst>
            <pc:docMk/>
            <pc:sldMk cId="660964767" sldId="344"/>
            <ac:spMk id="48" creationId="{95A3E1EF-88BC-44D2-8FB7-06CA505F2CC2}"/>
          </ac:spMkLst>
        </pc:spChg>
      </pc:sldChg>
      <pc:sldChg chg="modSp mod">
        <pc:chgData name="William Grey" userId="37b73424-c081-4fc2-b1af-363f4f3fd4f3" providerId="ADAL" clId="{24E51505-CBEB-42BA-92E4-6E3A870A7D7A}" dt="2022-09-29T12:38:19.493" v="28" actId="14734"/>
        <pc:sldMkLst>
          <pc:docMk/>
          <pc:sldMk cId="4168761527" sldId="345"/>
        </pc:sldMkLst>
        <pc:graphicFrameChg chg="modGraphic">
          <ac:chgData name="William Grey" userId="37b73424-c081-4fc2-b1af-363f4f3fd4f3" providerId="ADAL" clId="{24E51505-CBEB-42BA-92E4-6E3A870A7D7A}" dt="2022-09-29T12:38:19.493" v="28" actId="14734"/>
          <ac:graphicFrameMkLst>
            <pc:docMk/>
            <pc:sldMk cId="4168761527" sldId="345"/>
            <ac:graphicFrameMk id="10" creationId="{07D037BE-B8FA-4571-AF2A-10D0D3869A74}"/>
          </ac:graphicFrameMkLst>
        </pc:graphicFrameChg>
      </pc:sldChg>
      <pc:sldChg chg="del">
        <pc:chgData name="William Grey" userId="37b73424-c081-4fc2-b1af-363f4f3fd4f3" providerId="ADAL" clId="{24E51505-CBEB-42BA-92E4-6E3A870A7D7A}" dt="2022-09-29T12:37:35.205" v="21" actId="47"/>
        <pc:sldMkLst>
          <pc:docMk/>
          <pc:sldMk cId="3566691938" sldId="346"/>
        </pc:sldMkLst>
      </pc:sldChg>
      <pc:sldChg chg="del">
        <pc:chgData name="William Grey" userId="37b73424-c081-4fc2-b1af-363f4f3fd4f3" providerId="ADAL" clId="{24E51505-CBEB-42BA-92E4-6E3A870A7D7A}" dt="2022-09-29T12:37:35.769" v="22" actId="47"/>
        <pc:sldMkLst>
          <pc:docMk/>
          <pc:sldMk cId="2710425604" sldId="347"/>
        </pc:sldMkLst>
      </pc:sldChg>
      <pc:sldChg chg="addSp delSp modSp mod delAnim">
        <pc:chgData name="William Grey" userId="37b73424-c081-4fc2-b1af-363f4f3fd4f3" providerId="ADAL" clId="{24E51505-CBEB-42BA-92E4-6E3A870A7D7A}" dt="2022-09-29T21:10:34.075" v="3528" actId="20577"/>
        <pc:sldMkLst>
          <pc:docMk/>
          <pc:sldMk cId="701402508" sldId="348"/>
        </pc:sldMkLst>
        <pc:spChg chg="mod">
          <ac:chgData name="William Grey" userId="37b73424-c081-4fc2-b1af-363f4f3fd4f3" providerId="ADAL" clId="{24E51505-CBEB-42BA-92E4-6E3A870A7D7A}" dt="2022-09-29T21:10:34.075" v="3528" actId="20577"/>
          <ac:spMkLst>
            <pc:docMk/>
            <pc:sldMk cId="701402508" sldId="348"/>
            <ac:spMk id="2" creationId="{076B6D97-5A31-43AB-BD64-54A498C313DD}"/>
          </ac:spMkLst>
        </pc:spChg>
        <pc:spChg chg="del mod">
          <ac:chgData name="William Grey" userId="37b73424-c081-4fc2-b1af-363f4f3fd4f3" providerId="ADAL" clId="{24E51505-CBEB-42BA-92E4-6E3A870A7D7A}" dt="2022-09-29T13:02:07.252" v="803" actId="478"/>
          <ac:spMkLst>
            <pc:docMk/>
            <pc:sldMk cId="701402508" sldId="348"/>
            <ac:spMk id="3" creationId="{28DAAEA9-2046-4475-B7B2-2D412D952AEB}"/>
          </ac:spMkLst>
        </pc:spChg>
        <pc:spChg chg="mod">
          <ac:chgData name="William Grey" userId="37b73424-c081-4fc2-b1af-363f4f3fd4f3" providerId="ADAL" clId="{24E51505-CBEB-42BA-92E4-6E3A870A7D7A}" dt="2022-09-29T12:49:25.329" v="246" actId="255"/>
          <ac:spMkLst>
            <pc:docMk/>
            <pc:sldMk cId="701402508" sldId="348"/>
            <ac:spMk id="5" creationId="{5181F3F4-0CF3-4A7B-BD77-EAC1DEDF911E}"/>
          </ac:spMkLst>
        </pc:spChg>
        <pc:spChg chg="mod">
          <ac:chgData name="William Grey" userId="37b73424-c081-4fc2-b1af-363f4f3fd4f3" providerId="ADAL" clId="{24E51505-CBEB-42BA-92E4-6E3A870A7D7A}" dt="2022-09-29T12:49:25.329" v="246" actId="255"/>
          <ac:spMkLst>
            <pc:docMk/>
            <pc:sldMk cId="701402508" sldId="348"/>
            <ac:spMk id="6" creationId="{922CF1F2-847D-40B5-8632-F7D64FF4ABCA}"/>
          </ac:spMkLst>
        </pc:spChg>
        <pc:spChg chg="mod">
          <ac:chgData name="William Grey" userId="37b73424-c081-4fc2-b1af-363f4f3fd4f3" providerId="ADAL" clId="{24E51505-CBEB-42BA-92E4-6E3A870A7D7A}" dt="2022-09-29T12:49:25.329" v="246" actId="255"/>
          <ac:spMkLst>
            <pc:docMk/>
            <pc:sldMk cId="701402508" sldId="348"/>
            <ac:spMk id="7" creationId="{3DC0B604-BDBF-4D55-AB58-A9DA7DEF31F0}"/>
          </ac:spMkLst>
        </pc:spChg>
        <pc:spChg chg="mod">
          <ac:chgData name="William Grey" userId="37b73424-c081-4fc2-b1af-363f4f3fd4f3" providerId="ADAL" clId="{24E51505-CBEB-42BA-92E4-6E3A870A7D7A}" dt="2022-09-29T13:00:31.682" v="788" actId="20577"/>
          <ac:spMkLst>
            <pc:docMk/>
            <pc:sldMk cId="701402508" sldId="348"/>
            <ac:spMk id="8" creationId="{6EA7852D-E957-4C40-BD46-D2D017442C29}"/>
          </ac:spMkLst>
        </pc:spChg>
        <pc:spChg chg="mod">
          <ac:chgData name="William Grey" userId="37b73424-c081-4fc2-b1af-363f4f3fd4f3" providerId="ADAL" clId="{24E51505-CBEB-42BA-92E4-6E3A870A7D7A}" dt="2022-09-29T12:49:25.329" v="246" actId="255"/>
          <ac:spMkLst>
            <pc:docMk/>
            <pc:sldMk cId="701402508" sldId="348"/>
            <ac:spMk id="9" creationId="{DD893A3B-C80A-4DE2-AA60-A69BA00DACB7}"/>
          </ac:spMkLst>
        </pc:spChg>
        <pc:spChg chg="mod">
          <ac:chgData name="William Grey" userId="37b73424-c081-4fc2-b1af-363f4f3fd4f3" providerId="ADAL" clId="{24E51505-CBEB-42BA-92E4-6E3A870A7D7A}" dt="2022-09-29T12:49:25.329" v="246" actId="255"/>
          <ac:spMkLst>
            <pc:docMk/>
            <pc:sldMk cId="701402508" sldId="348"/>
            <ac:spMk id="14" creationId="{B6F783D5-9AC0-4CC4-8AFC-3F610A634FC0}"/>
          </ac:spMkLst>
        </pc:spChg>
        <pc:spChg chg="mod">
          <ac:chgData name="William Grey" userId="37b73424-c081-4fc2-b1af-363f4f3fd4f3" providerId="ADAL" clId="{24E51505-CBEB-42BA-92E4-6E3A870A7D7A}" dt="2022-09-29T12:49:25.329" v="246" actId="255"/>
          <ac:spMkLst>
            <pc:docMk/>
            <pc:sldMk cId="701402508" sldId="348"/>
            <ac:spMk id="15" creationId="{A6AB630E-C7BC-4BD2-A3E1-86E434CEE9E0}"/>
          </ac:spMkLst>
        </pc:spChg>
        <pc:spChg chg="mod">
          <ac:chgData name="William Grey" userId="37b73424-c081-4fc2-b1af-363f4f3fd4f3" providerId="ADAL" clId="{24E51505-CBEB-42BA-92E4-6E3A870A7D7A}" dt="2022-09-29T12:51:07.822" v="256" actId="164"/>
          <ac:spMkLst>
            <pc:docMk/>
            <pc:sldMk cId="701402508" sldId="348"/>
            <ac:spMk id="19" creationId="{FE3F4B6A-84E3-415C-9D69-25CDF9925ACC}"/>
          </ac:spMkLst>
        </pc:spChg>
        <pc:spChg chg="add mod ord">
          <ac:chgData name="William Grey" userId="37b73424-c081-4fc2-b1af-363f4f3fd4f3" providerId="ADAL" clId="{24E51505-CBEB-42BA-92E4-6E3A870A7D7A}" dt="2022-09-29T12:51:07.822" v="256" actId="164"/>
          <ac:spMkLst>
            <pc:docMk/>
            <pc:sldMk cId="701402508" sldId="348"/>
            <ac:spMk id="20" creationId="{36FF0A45-4878-4192-95F3-07B5A7A3FCAC}"/>
          </ac:spMkLst>
        </pc:spChg>
        <pc:spChg chg="mod">
          <ac:chgData name="William Grey" userId="37b73424-c081-4fc2-b1af-363f4f3fd4f3" providerId="ADAL" clId="{24E51505-CBEB-42BA-92E4-6E3A870A7D7A}" dt="2022-09-29T12:51:07.822" v="256" actId="164"/>
          <ac:spMkLst>
            <pc:docMk/>
            <pc:sldMk cId="701402508" sldId="348"/>
            <ac:spMk id="21" creationId="{C8C80945-3119-4275-94D2-1D2166676302}"/>
          </ac:spMkLst>
        </pc:spChg>
        <pc:spChg chg="mod">
          <ac:chgData name="William Grey" userId="37b73424-c081-4fc2-b1af-363f4f3fd4f3" providerId="ADAL" clId="{24E51505-CBEB-42BA-92E4-6E3A870A7D7A}" dt="2022-09-29T12:51:07.822" v="256" actId="164"/>
          <ac:spMkLst>
            <pc:docMk/>
            <pc:sldMk cId="701402508" sldId="348"/>
            <ac:spMk id="22" creationId="{BF518881-A6A1-4731-81AE-3017215AFD91}"/>
          </ac:spMkLst>
        </pc:spChg>
        <pc:spChg chg="mod">
          <ac:chgData name="William Grey" userId="37b73424-c081-4fc2-b1af-363f4f3fd4f3" providerId="ADAL" clId="{24E51505-CBEB-42BA-92E4-6E3A870A7D7A}" dt="2022-09-29T12:51:07.822" v="256" actId="164"/>
          <ac:spMkLst>
            <pc:docMk/>
            <pc:sldMk cId="701402508" sldId="348"/>
            <ac:spMk id="23" creationId="{26DF2ACC-CB88-42E4-A5A9-EFBADE59C8A2}"/>
          </ac:spMkLst>
        </pc:spChg>
        <pc:spChg chg="mod">
          <ac:chgData name="William Grey" userId="37b73424-c081-4fc2-b1af-363f4f3fd4f3" providerId="ADAL" clId="{24E51505-CBEB-42BA-92E4-6E3A870A7D7A}" dt="2022-09-29T12:51:07.822" v="256" actId="164"/>
          <ac:spMkLst>
            <pc:docMk/>
            <pc:sldMk cId="701402508" sldId="348"/>
            <ac:spMk id="25" creationId="{8F3C8CC1-14BB-4874-83A6-5CF57EEBC2E6}"/>
          </ac:spMkLst>
        </pc:spChg>
        <pc:spChg chg="mod">
          <ac:chgData name="William Grey" userId="37b73424-c081-4fc2-b1af-363f4f3fd4f3" providerId="ADAL" clId="{24E51505-CBEB-42BA-92E4-6E3A870A7D7A}" dt="2022-09-29T12:51:07.822" v="256" actId="164"/>
          <ac:spMkLst>
            <pc:docMk/>
            <pc:sldMk cId="701402508" sldId="348"/>
            <ac:spMk id="26" creationId="{92E2B680-BD85-4263-A760-53C1C15BE9C9}"/>
          </ac:spMkLst>
        </pc:spChg>
        <pc:spChg chg="mod">
          <ac:chgData name="William Grey" userId="37b73424-c081-4fc2-b1af-363f4f3fd4f3" providerId="ADAL" clId="{24E51505-CBEB-42BA-92E4-6E3A870A7D7A}" dt="2022-09-29T12:51:07.822" v="256" actId="164"/>
          <ac:spMkLst>
            <pc:docMk/>
            <pc:sldMk cId="701402508" sldId="348"/>
            <ac:spMk id="27" creationId="{B90948EF-6E3D-4F29-834A-9D046E00B47B}"/>
          </ac:spMkLst>
        </pc:spChg>
        <pc:spChg chg="add mod">
          <ac:chgData name="William Grey" userId="37b73424-c081-4fc2-b1af-363f4f3fd4f3" providerId="ADAL" clId="{24E51505-CBEB-42BA-92E4-6E3A870A7D7A}" dt="2022-09-29T15:13:24.941" v="1366" actId="5793"/>
          <ac:spMkLst>
            <pc:docMk/>
            <pc:sldMk cId="701402508" sldId="348"/>
            <ac:spMk id="29" creationId="{3CF782F5-22F4-4257-92AB-2FF2C8FC1CD4}"/>
          </ac:spMkLst>
        </pc:spChg>
        <pc:spChg chg="add del mod">
          <ac:chgData name="William Grey" userId="37b73424-c081-4fc2-b1af-363f4f3fd4f3" providerId="ADAL" clId="{24E51505-CBEB-42BA-92E4-6E3A870A7D7A}" dt="2022-09-29T13:02:11.028" v="804" actId="478"/>
          <ac:spMkLst>
            <pc:docMk/>
            <pc:sldMk cId="701402508" sldId="348"/>
            <ac:spMk id="32" creationId="{17A7C40C-B240-4481-85FC-BA156B335C4B}"/>
          </ac:spMkLst>
        </pc:spChg>
        <pc:grpChg chg="mod">
          <ac:chgData name="William Grey" userId="37b73424-c081-4fc2-b1af-363f4f3fd4f3" providerId="ADAL" clId="{24E51505-CBEB-42BA-92E4-6E3A870A7D7A}" dt="2022-09-29T12:51:07.822" v="256" actId="164"/>
          <ac:grpSpMkLst>
            <pc:docMk/>
            <pc:sldMk cId="701402508" sldId="348"/>
            <ac:grpSpMk id="4" creationId="{52727552-A92F-4ABD-A495-DE5DB7D6D1E1}"/>
          </ac:grpSpMkLst>
        </pc:grpChg>
        <pc:grpChg chg="add del mod">
          <ac:chgData name="William Grey" userId="37b73424-c081-4fc2-b1af-363f4f3fd4f3" providerId="ADAL" clId="{24E51505-CBEB-42BA-92E4-6E3A870A7D7A}" dt="2022-09-29T12:58:53.868" v="778" actId="478"/>
          <ac:grpSpMkLst>
            <pc:docMk/>
            <pc:sldMk cId="701402508" sldId="348"/>
            <ac:grpSpMk id="28" creationId="{A141E8FB-E6B2-4A11-905D-CDA23556F80D}"/>
          </ac:grpSpMkLst>
        </pc:grpChg>
        <pc:graphicFrameChg chg="del">
          <ac:chgData name="William Grey" userId="37b73424-c081-4fc2-b1af-363f4f3fd4f3" providerId="ADAL" clId="{24E51505-CBEB-42BA-92E4-6E3A870A7D7A}" dt="2022-09-29T12:49:10.329" v="245" actId="478"/>
          <ac:graphicFrameMkLst>
            <pc:docMk/>
            <pc:sldMk cId="701402508" sldId="348"/>
            <ac:graphicFrameMk id="18" creationId="{5073BEA9-D8D1-450F-BE84-15B5C445FEF3}"/>
          </ac:graphicFrameMkLst>
        </pc:graphicFrameChg>
        <pc:graphicFrameChg chg="del mod">
          <ac:chgData name="William Grey" userId="37b73424-c081-4fc2-b1af-363f4f3fd4f3" providerId="ADAL" clId="{24E51505-CBEB-42BA-92E4-6E3A870A7D7A}" dt="2022-09-29T13:00:58.110" v="790" actId="478"/>
          <ac:graphicFrameMkLst>
            <pc:docMk/>
            <pc:sldMk cId="701402508" sldId="348"/>
            <ac:graphicFrameMk id="24" creationId="{D0B4222F-A2AF-4024-A806-19B8D03127E1}"/>
          </ac:graphicFrameMkLst>
        </pc:graphicFrameChg>
        <pc:graphicFrameChg chg="add del mod modGraphic">
          <ac:chgData name="William Grey" userId="37b73424-c081-4fc2-b1af-363f4f3fd4f3" providerId="ADAL" clId="{24E51505-CBEB-42BA-92E4-6E3A870A7D7A}" dt="2022-09-29T20:13:37.564" v="2718" actId="478"/>
          <ac:graphicFrameMkLst>
            <pc:docMk/>
            <pc:sldMk cId="701402508" sldId="348"/>
            <ac:graphicFrameMk id="30" creationId="{4898AAA3-8F62-438D-9187-986FD6CAA23E}"/>
          </ac:graphicFrameMkLst>
        </pc:graphicFrameChg>
        <pc:graphicFrameChg chg="add mod">
          <ac:chgData name="William Grey" userId="37b73424-c081-4fc2-b1af-363f4f3fd4f3" providerId="ADAL" clId="{24E51505-CBEB-42BA-92E4-6E3A870A7D7A}" dt="2022-09-29T20:13:37.864" v="2719"/>
          <ac:graphicFrameMkLst>
            <pc:docMk/>
            <pc:sldMk cId="701402508" sldId="348"/>
            <ac:graphicFrameMk id="33" creationId="{992D117D-11B5-4CED-99AB-F319F087E2E4}"/>
          </ac:graphicFrameMkLst>
        </pc:graphicFrameChg>
        <pc:cxnChg chg="mod">
          <ac:chgData name="William Grey" userId="37b73424-c081-4fc2-b1af-363f4f3fd4f3" providerId="ADAL" clId="{24E51505-CBEB-42BA-92E4-6E3A870A7D7A}" dt="2022-09-29T12:58:53.868" v="778" actId="478"/>
          <ac:cxnSpMkLst>
            <pc:docMk/>
            <pc:sldMk cId="701402508" sldId="348"/>
            <ac:cxnSpMk id="10" creationId="{B04C9A4A-6885-4FF1-A195-4BB99D871522}"/>
          </ac:cxnSpMkLst>
        </pc:cxnChg>
        <pc:cxnChg chg="mod">
          <ac:chgData name="William Grey" userId="37b73424-c081-4fc2-b1af-363f4f3fd4f3" providerId="ADAL" clId="{24E51505-CBEB-42BA-92E4-6E3A870A7D7A}" dt="2022-09-29T12:58:53.868" v="778" actId="478"/>
          <ac:cxnSpMkLst>
            <pc:docMk/>
            <pc:sldMk cId="701402508" sldId="348"/>
            <ac:cxnSpMk id="11" creationId="{DEC1E39B-4E58-4FF6-8299-9AE34CEB6320}"/>
          </ac:cxnSpMkLst>
        </pc:cxnChg>
        <pc:cxnChg chg="mod">
          <ac:chgData name="William Grey" userId="37b73424-c081-4fc2-b1af-363f4f3fd4f3" providerId="ADAL" clId="{24E51505-CBEB-42BA-92E4-6E3A870A7D7A}" dt="2022-09-29T12:58:53.868" v="778" actId="478"/>
          <ac:cxnSpMkLst>
            <pc:docMk/>
            <pc:sldMk cId="701402508" sldId="348"/>
            <ac:cxnSpMk id="12" creationId="{72035E6C-C23D-4755-9BAE-62CE388CD10E}"/>
          </ac:cxnSpMkLst>
        </pc:cxnChg>
        <pc:cxnChg chg="mod">
          <ac:chgData name="William Grey" userId="37b73424-c081-4fc2-b1af-363f4f3fd4f3" providerId="ADAL" clId="{24E51505-CBEB-42BA-92E4-6E3A870A7D7A}" dt="2022-09-29T12:58:53.868" v="778" actId="478"/>
          <ac:cxnSpMkLst>
            <pc:docMk/>
            <pc:sldMk cId="701402508" sldId="348"/>
            <ac:cxnSpMk id="13" creationId="{5C46C2C9-928F-4630-BAD4-80024C3760F0}"/>
          </ac:cxnSpMkLst>
        </pc:cxnChg>
        <pc:cxnChg chg="mod">
          <ac:chgData name="William Grey" userId="37b73424-c081-4fc2-b1af-363f4f3fd4f3" providerId="ADAL" clId="{24E51505-CBEB-42BA-92E4-6E3A870A7D7A}" dt="2022-09-29T12:58:53.868" v="778" actId="478"/>
          <ac:cxnSpMkLst>
            <pc:docMk/>
            <pc:sldMk cId="701402508" sldId="348"/>
            <ac:cxnSpMk id="16" creationId="{B4DBD497-C790-40DD-B860-8A17F9A7767F}"/>
          </ac:cxnSpMkLst>
        </pc:cxnChg>
      </pc:sldChg>
      <pc:sldChg chg="addSp delSp modSp mod modAnim">
        <pc:chgData name="William Grey" userId="37b73424-c081-4fc2-b1af-363f4f3fd4f3" providerId="ADAL" clId="{24E51505-CBEB-42BA-92E4-6E3A870A7D7A}" dt="2022-09-29T18:24:28.397" v="2217"/>
        <pc:sldMkLst>
          <pc:docMk/>
          <pc:sldMk cId="3497084258" sldId="349"/>
        </pc:sldMkLst>
        <pc:spChg chg="mod">
          <ac:chgData name="William Grey" userId="37b73424-c081-4fc2-b1af-363f4f3fd4f3" providerId="ADAL" clId="{24E51505-CBEB-42BA-92E4-6E3A870A7D7A}" dt="2022-09-29T15:17:52.135" v="1601" actId="20577"/>
          <ac:spMkLst>
            <pc:docMk/>
            <pc:sldMk cId="3497084258" sldId="349"/>
            <ac:spMk id="2" creationId="{3640C1F2-6EC2-4695-8755-2FAD98750826}"/>
          </ac:spMkLst>
        </pc:spChg>
        <pc:spChg chg="del">
          <ac:chgData name="William Grey" userId="37b73424-c081-4fc2-b1af-363f4f3fd4f3" providerId="ADAL" clId="{24E51505-CBEB-42BA-92E4-6E3A870A7D7A}" dt="2022-09-29T15:16:18.127" v="1575" actId="478"/>
          <ac:spMkLst>
            <pc:docMk/>
            <pc:sldMk cId="3497084258" sldId="349"/>
            <ac:spMk id="3" creationId="{AFF958C4-7F7A-4F7E-BD0F-4BB9F807EE9F}"/>
          </ac:spMkLst>
        </pc:spChg>
        <pc:spChg chg="add del mod">
          <ac:chgData name="William Grey" userId="37b73424-c081-4fc2-b1af-363f4f3fd4f3" providerId="ADAL" clId="{24E51505-CBEB-42BA-92E4-6E3A870A7D7A}" dt="2022-09-29T15:16:21.999" v="1576" actId="478"/>
          <ac:spMkLst>
            <pc:docMk/>
            <pc:sldMk cId="3497084258" sldId="349"/>
            <ac:spMk id="5" creationId="{FD363975-4A90-4A78-9646-B80081A082DE}"/>
          </ac:spMkLst>
        </pc:spChg>
        <pc:spChg chg="mod">
          <ac:chgData name="William Grey" userId="37b73424-c081-4fc2-b1af-363f4f3fd4f3" providerId="ADAL" clId="{24E51505-CBEB-42BA-92E4-6E3A870A7D7A}" dt="2022-09-29T15:16:54.961" v="1584"/>
          <ac:spMkLst>
            <pc:docMk/>
            <pc:sldMk cId="3497084258" sldId="349"/>
            <ac:spMk id="35" creationId="{6FA05DEF-BE30-416D-BB3A-AA7083B6C151}"/>
          </ac:spMkLst>
        </pc:spChg>
        <pc:spChg chg="mod">
          <ac:chgData name="William Grey" userId="37b73424-c081-4fc2-b1af-363f4f3fd4f3" providerId="ADAL" clId="{24E51505-CBEB-42BA-92E4-6E3A870A7D7A}" dt="2022-09-29T15:16:54.961" v="1584"/>
          <ac:spMkLst>
            <pc:docMk/>
            <pc:sldMk cId="3497084258" sldId="349"/>
            <ac:spMk id="37" creationId="{932B7F8A-F6AC-4C9E-9842-851CD05D3002}"/>
          </ac:spMkLst>
        </pc:spChg>
        <pc:spChg chg="mod">
          <ac:chgData name="William Grey" userId="37b73424-c081-4fc2-b1af-363f4f3fd4f3" providerId="ADAL" clId="{24E51505-CBEB-42BA-92E4-6E3A870A7D7A}" dt="2022-09-29T15:16:54.961" v="1584"/>
          <ac:spMkLst>
            <pc:docMk/>
            <pc:sldMk cId="3497084258" sldId="349"/>
            <ac:spMk id="38" creationId="{E74AF942-6993-47BC-BD03-B033F5C0833E}"/>
          </ac:spMkLst>
        </pc:spChg>
        <pc:spChg chg="mod">
          <ac:chgData name="William Grey" userId="37b73424-c081-4fc2-b1af-363f4f3fd4f3" providerId="ADAL" clId="{24E51505-CBEB-42BA-92E4-6E3A870A7D7A}" dt="2022-09-29T15:16:54.961" v="1584"/>
          <ac:spMkLst>
            <pc:docMk/>
            <pc:sldMk cId="3497084258" sldId="349"/>
            <ac:spMk id="39" creationId="{7627AB58-3519-4E9E-9313-3D38CF3FB24E}"/>
          </ac:spMkLst>
        </pc:spChg>
        <pc:spChg chg="mod">
          <ac:chgData name="William Grey" userId="37b73424-c081-4fc2-b1af-363f4f3fd4f3" providerId="ADAL" clId="{24E51505-CBEB-42BA-92E4-6E3A870A7D7A}" dt="2022-09-29T15:16:54.961" v="1584"/>
          <ac:spMkLst>
            <pc:docMk/>
            <pc:sldMk cId="3497084258" sldId="349"/>
            <ac:spMk id="40" creationId="{A2A9AD66-7665-4A18-82A0-E6371E317791}"/>
          </ac:spMkLst>
        </pc:spChg>
        <pc:spChg chg="mod">
          <ac:chgData name="William Grey" userId="37b73424-c081-4fc2-b1af-363f4f3fd4f3" providerId="ADAL" clId="{24E51505-CBEB-42BA-92E4-6E3A870A7D7A}" dt="2022-09-29T15:16:54.961" v="1584"/>
          <ac:spMkLst>
            <pc:docMk/>
            <pc:sldMk cId="3497084258" sldId="349"/>
            <ac:spMk id="41" creationId="{FB09C15C-AEC5-42E9-B5DA-CCDA3C1FB6F6}"/>
          </ac:spMkLst>
        </pc:spChg>
        <pc:spChg chg="mod">
          <ac:chgData name="William Grey" userId="37b73424-c081-4fc2-b1af-363f4f3fd4f3" providerId="ADAL" clId="{24E51505-CBEB-42BA-92E4-6E3A870A7D7A}" dt="2022-09-29T15:16:54.961" v="1584"/>
          <ac:spMkLst>
            <pc:docMk/>
            <pc:sldMk cId="3497084258" sldId="349"/>
            <ac:spMk id="46" creationId="{FD858F7B-7938-4BD8-9724-84F64A95A0DD}"/>
          </ac:spMkLst>
        </pc:spChg>
        <pc:spChg chg="mod">
          <ac:chgData name="William Grey" userId="37b73424-c081-4fc2-b1af-363f4f3fd4f3" providerId="ADAL" clId="{24E51505-CBEB-42BA-92E4-6E3A870A7D7A}" dt="2022-09-29T15:16:54.961" v="1584"/>
          <ac:spMkLst>
            <pc:docMk/>
            <pc:sldMk cId="3497084258" sldId="349"/>
            <ac:spMk id="47" creationId="{D5FB3D3B-CD44-4FB8-A139-3108F60AE089}"/>
          </ac:spMkLst>
        </pc:spChg>
        <pc:grpChg chg="del">
          <ac:chgData name="William Grey" userId="37b73424-c081-4fc2-b1af-363f4f3fd4f3" providerId="ADAL" clId="{24E51505-CBEB-42BA-92E4-6E3A870A7D7A}" dt="2022-09-29T15:16:54.319" v="1583" actId="478"/>
          <ac:grpSpMkLst>
            <pc:docMk/>
            <pc:sldMk cId="3497084258" sldId="349"/>
            <ac:grpSpMk id="18" creationId="{449B931A-4781-4EA7-8C52-A73472F35C83}"/>
          </ac:grpSpMkLst>
        </pc:grpChg>
        <pc:grpChg chg="add mod">
          <ac:chgData name="William Grey" userId="37b73424-c081-4fc2-b1af-363f4f3fd4f3" providerId="ADAL" clId="{24E51505-CBEB-42BA-92E4-6E3A870A7D7A}" dt="2022-09-29T15:16:58.475" v="1585" actId="1076"/>
          <ac:grpSpMkLst>
            <pc:docMk/>
            <pc:sldMk cId="3497084258" sldId="349"/>
            <ac:grpSpMk id="34" creationId="{A1AE166C-F996-428D-97C2-71C752389311}"/>
          </ac:grpSpMkLst>
        </pc:grpChg>
        <pc:grpChg chg="mod">
          <ac:chgData name="William Grey" userId="37b73424-c081-4fc2-b1af-363f4f3fd4f3" providerId="ADAL" clId="{24E51505-CBEB-42BA-92E4-6E3A870A7D7A}" dt="2022-09-29T15:16:54.961" v="1584"/>
          <ac:grpSpMkLst>
            <pc:docMk/>
            <pc:sldMk cId="3497084258" sldId="349"/>
            <ac:grpSpMk id="36" creationId="{788099C3-822D-4711-B927-2CEBBE68B33A}"/>
          </ac:grpSpMkLst>
        </pc:grpChg>
        <pc:graphicFrameChg chg="modGraphic">
          <ac:chgData name="William Grey" userId="37b73424-c081-4fc2-b1af-363f4f3fd4f3" providerId="ADAL" clId="{24E51505-CBEB-42BA-92E4-6E3A870A7D7A}" dt="2022-09-29T15:18:04.258" v="1603" actId="6549"/>
          <ac:graphicFrameMkLst>
            <pc:docMk/>
            <pc:sldMk cId="3497084258" sldId="349"/>
            <ac:graphicFrameMk id="32" creationId="{34921DED-11FC-42C6-93C4-34995E14BD71}"/>
          </ac:graphicFrameMkLst>
        </pc:graphicFrameChg>
        <pc:graphicFrameChg chg="add del mod">
          <ac:chgData name="William Grey" userId="37b73424-c081-4fc2-b1af-363f4f3fd4f3" providerId="ADAL" clId="{24E51505-CBEB-42BA-92E4-6E3A870A7D7A}" dt="2022-09-29T18:22:30.413" v="2188" actId="478"/>
          <ac:graphicFrameMkLst>
            <pc:docMk/>
            <pc:sldMk cId="3497084258" sldId="349"/>
            <ac:graphicFrameMk id="33" creationId="{DC335D06-CABE-436C-B526-028C929A2D2C}"/>
          </ac:graphicFrameMkLst>
        </pc:graphicFrameChg>
        <pc:graphicFrameChg chg="add mod">
          <ac:chgData name="William Grey" userId="37b73424-c081-4fc2-b1af-363f4f3fd4f3" providerId="ADAL" clId="{24E51505-CBEB-42BA-92E4-6E3A870A7D7A}" dt="2022-09-29T18:22:30.748" v="2189"/>
          <ac:graphicFrameMkLst>
            <pc:docMk/>
            <pc:sldMk cId="3497084258" sldId="349"/>
            <ac:graphicFrameMk id="50" creationId="{77969F89-FC9B-4BE6-83B3-A3D7C47225F3}"/>
          </ac:graphicFrameMkLst>
        </pc:graphicFrameChg>
        <pc:cxnChg chg="mod">
          <ac:chgData name="William Grey" userId="37b73424-c081-4fc2-b1af-363f4f3fd4f3" providerId="ADAL" clId="{24E51505-CBEB-42BA-92E4-6E3A870A7D7A}" dt="2022-09-29T15:16:54.319" v="1583" actId="478"/>
          <ac:cxnSpMkLst>
            <pc:docMk/>
            <pc:sldMk cId="3497084258" sldId="349"/>
            <ac:cxnSpMk id="24" creationId="{5454204F-51D5-4516-B6EB-D44C76A7CE8F}"/>
          </ac:cxnSpMkLst>
        </pc:cxnChg>
        <pc:cxnChg chg="mod">
          <ac:chgData name="William Grey" userId="37b73424-c081-4fc2-b1af-363f4f3fd4f3" providerId="ADAL" clId="{24E51505-CBEB-42BA-92E4-6E3A870A7D7A}" dt="2022-09-29T15:16:54.319" v="1583" actId="478"/>
          <ac:cxnSpMkLst>
            <pc:docMk/>
            <pc:sldMk cId="3497084258" sldId="349"/>
            <ac:cxnSpMk id="25" creationId="{AF304204-5D92-4018-B96E-D1BACD073D8D}"/>
          </ac:cxnSpMkLst>
        </pc:cxnChg>
        <pc:cxnChg chg="mod">
          <ac:chgData name="William Grey" userId="37b73424-c081-4fc2-b1af-363f4f3fd4f3" providerId="ADAL" clId="{24E51505-CBEB-42BA-92E4-6E3A870A7D7A}" dt="2022-09-29T15:16:54.319" v="1583" actId="478"/>
          <ac:cxnSpMkLst>
            <pc:docMk/>
            <pc:sldMk cId="3497084258" sldId="349"/>
            <ac:cxnSpMk id="26" creationId="{97D3237B-E525-4374-9E29-31D5F83A810B}"/>
          </ac:cxnSpMkLst>
        </pc:cxnChg>
        <pc:cxnChg chg="mod">
          <ac:chgData name="William Grey" userId="37b73424-c081-4fc2-b1af-363f4f3fd4f3" providerId="ADAL" clId="{24E51505-CBEB-42BA-92E4-6E3A870A7D7A}" dt="2022-09-29T15:16:54.319" v="1583" actId="478"/>
          <ac:cxnSpMkLst>
            <pc:docMk/>
            <pc:sldMk cId="3497084258" sldId="349"/>
            <ac:cxnSpMk id="27" creationId="{8509E2F8-9A4D-4CD8-94D4-15ACC2E01556}"/>
          </ac:cxnSpMkLst>
        </pc:cxnChg>
        <pc:cxnChg chg="mod">
          <ac:chgData name="William Grey" userId="37b73424-c081-4fc2-b1af-363f4f3fd4f3" providerId="ADAL" clId="{24E51505-CBEB-42BA-92E4-6E3A870A7D7A}" dt="2022-09-29T15:16:54.319" v="1583" actId="478"/>
          <ac:cxnSpMkLst>
            <pc:docMk/>
            <pc:sldMk cId="3497084258" sldId="349"/>
            <ac:cxnSpMk id="30" creationId="{CE74EA8A-4815-4861-8811-684A7502066D}"/>
          </ac:cxnSpMkLst>
        </pc:cxnChg>
        <pc:cxnChg chg="mod">
          <ac:chgData name="William Grey" userId="37b73424-c081-4fc2-b1af-363f4f3fd4f3" providerId="ADAL" clId="{24E51505-CBEB-42BA-92E4-6E3A870A7D7A}" dt="2022-09-29T15:16:54.961" v="1584"/>
          <ac:cxnSpMkLst>
            <pc:docMk/>
            <pc:sldMk cId="3497084258" sldId="349"/>
            <ac:cxnSpMk id="42" creationId="{862D0CAC-D016-4CD8-95D2-8C5F4A855AC1}"/>
          </ac:cxnSpMkLst>
        </pc:cxnChg>
        <pc:cxnChg chg="mod">
          <ac:chgData name="William Grey" userId="37b73424-c081-4fc2-b1af-363f4f3fd4f3" providerId="ADAL" clId="{24E51505-CBEB-42BA-92E4-6E3A870A7D7A}" dt="2022-09-29T15:16:54.961" v="1584"/>
          <ac:cxnSpMkLst>
            <pc:docMk/>
            <pc:sldMk cId="3497084258" sldId="349"/>
            <ac:cxnSpMk id="43" creationId="{3C725136-9280-4941-87AB-E71727EA5CCF}"/>
          </ac:cxnSpMkLst>
        </pc:cxnChg>
        <pc:cxnChg chg="mod">
          <ac:chgData name="William Grey" userId="37b73424-c081-4fc2-b1af-363f4f3fd4f3" providerId="ADAL" clId="{24E51505-CBEB-42BA-92E4-6E3A870A7D7A}" dt="2022-09-29T15:16:54.961" v="1584"/>
          <ac:cxnSpMkLst>
            <pc:docMk/>
            <pc:sldMk cId="3497084258" sldId="349"/>
            <ac:cxnSpMk id="44" creationId="{6AC64C27-49D3-41B5-AD3E-8733EB9BB525}"/>
          </ac:cxnSpMkLst>
        </pc:cxnChg>
        <pc:cxnChg chg="mod">
          <ac:chgData name="William Grey" userId="37b73424-c081-4fc2-b1af-363f4f3fd4f3" providerId="ADAL" clId="{24E51505-CBEB-42BA-92E4-6E3A870A7D7A}" dt="2022-09-29T15:16:54.961" v="1584"/>
          <ac:cxnSpMkLst>
            <pc:docMk/>
            <pc:sldMk cId="3497084258" sldId="349"/>
            <ac:cxnSpMk id="45" creationId="{EA14032E-AE59-41E6-B24C-BF54B1D9F988}"/>
          </ac:cxnSpMkLst>
        </pc:cxnChg>
        <pc:cxnChg chg="mod">
          <ac:chgData name="William Grey" userId="37b73424-c081-4fc2-b1af-363f4f3fd4f3" providerId="ADAL" clId="{24E51505-CBEB-42BA-92E4-6E3A870A7D7A}" dt="2022-09-29T15:16:54.961" v="1584"/>
          <ac:cxnSpMkLst>
            <pc:docMk/>
            <pc:sldMk cId="3497084258" sldId="349"/>
            <ac:cxnSpMk id="48" creationId="{BFCC659F-FC25-4E39-8D8D-E70A8A5E1551}"/>
          </ac:cxnSpMkLst>
        </pc:cxnChg>
        <pc:cxnChg chg="mod">
          <ac:chgData name="William Grey" userId="37b73424-c081-4fc2-b1af-363f4f3fd4f3" providerId="ADAL" clId="{24E51505-CBEB-42BA-92E4-6E3A870A7D7A}" dt="2022-09-29T15:16:54.961" v="1584"/>
          <ac:cxnSpMkLst>
            <pc:docMk/>
            <pc:sldMk cId="3497084258" sldId="349"/>
            <ac:cxnSpMk id="49" creationId="{9197BBFF-940E-44EE-B026-08BBAFE90CD1}"/>
          </ac:cxnSpMkLst>
        </pc:cxnChg>
      </pc:sldChg>
      <pc:sldChg chg="addSp delSp modSp mod modAnim">
        <pc:chgData name="William Grey" userId="37b73424-c081-4fc2-b1af-363f4f3fd4f3" providerId="ADAL" clId="{24E51505-CBEB-42BA-92E4-6E3A870A7D7A}" dt="2022-09-29T18:24:05.901" v="2214"/>
        <pc:sldMkLst>
          <pc:docMk/>
          <pc:sldMk cId="1185199610" sldId="350"/>
        </pc:sldMkLst>
        <pc:spChg chg="mod">
          <ac:chgData name="William Grey" userId="37b73424-c081-4fc2-b1af-363f4f3fd4f3" providerId="ADAL" clId="{24E51505-CBEB-42BA-92E4-6E3A870A7D7A}" dt="2022-09-29T15:20:51.284" v="1660" actId="1076"/>
          <ac:spMkLst>
            <pc:docMk/>
            <pc:sldMk cId="1185199610" sldId="350"/>
            <ac:spMk id="2" creationId="{7EFDA609-F5AF-47D8-A9D6-AF048FB0E25E}"/>
          </ac:spMkLst>
        </pc:spChg>
        <pc:spChg chg="del mod">
          <ac:chgData name="William Grey" userId="37b73424-c081-4fc2-b1af-363f4f3fd4f3" providerId="ADAL" clId="{24E51505-CBEB-42BA-92E4-6E3A870A7D7A}" dt="2022-09-29T15:19:41.865" v="1631" actId="478"/>
          <ac:spMkLst>
            <pc:docMk/>
            <pc:sldMk cId="1185199610" sldId="350"/>
            <ac:spMk id="3" creationId="{4DB3C83E-B6A8-4B33-B2B1-D5090B9E977A}"/>
          </ac:spMkLst>
        </pc:spChg>
        <pc:spChg chg="add mod ord">
          <ac:chgData name="William Grey" userId="37b73424-c081-4fc2-b1af-363f4f3fd4f3" providerId="ADAL" clId="{24E51505-CBEB-42BA-92E4-6E3A870A7D7A}" dt="2022-09-29T15:21:38.955" v="1667" actId="164"/>
          <ac:spMkLst>
            <pc:docMk/>
            <pc:sldMk cId="1185199610" sldId="350"/>
            <ac:spMk id="20" creationId="{7D04C533-02B5-480B-BE83-A68E2041A8D3}"/>
          </ac:spMkLst>
        </pc:spChg>
        <pc:grpChg chg="mod">
          <ac:chgData name="William Grey" userId="37b73424-c081-4fc2-b1af-363f4f3fd4f3" providerId="ADAL" clId="{24E51505-CBEB-42BA-92E4-6E3A870A7D7A}" dt="2022-09-29T15:21:38.955" v="1667" actId="164"/>
          <ac:grpSpMkLst>
            <pc:docMk/>
            <pc:sldMk cId="1185199610" sldId="350"/>
            <ac:grpSpMk id="4" creationId="{7BB2CC23-8CE6-430F-8B9A-2D3898375A11}"/>
          </ac:grpSpMkLst>
        </pc:grpChg>
        <pc:grpChg chg="add mod">
          <ac:chgData name="William Grey" userId="37b73424-c081-4fc2-b1af-363f4f3fd4f3" providerId="ADAL" clId="{24E51505-CBEB-42BA-92E4-6E3A870A7D7A}" dt="2022-09-29T15:21:38.955" v="1667" actId="164"/>
          <ac:grpSpMkLst>
            <pc:docMk/>
            <pc:sldMk cId="1185199610" sldId="350"/>
            <ac:grpSpMk id="21" creationId="{057C6222-B939-463C-AB9D-49DC1DA0519C}"/>
          </ac:grpSpMkLst>
        </pc:grpChg>
        <pc:graphicFrameChg chg="mod modGraphic">
          <ac:chgData name="William Grey" userId="37b73424-c081-4fc2-b1af-363f4f3fd4f3" providerId="ADAL" clId="{24E51505-CBEB-42BA-92E4-6E3A870A7D7A}" dt="2022-09-29T15:26:36.629" v="1963" actId="1076"/>
          <ac:graphicFrameMkLst>
            <pc:docMk/>
            <pc:sldMk cId="1185199610" sldId="350"/>
            <ac:graphicFrameMk id="18" creationId="{1457EF8A-C04C-41AD-8538-1AC7B0A0C085}"/>
          </ac:graphicFrameMkLst>
        </pc:graphicFrameChg>
        <pc:graphicFrameChg chg="add del mod modGraphic">
          <ac:chgData name="William Grey" userId="37b73424-c081-4fc2-b1af-363f4f3fd4f3" providerId="ADAL" clId="{24E51505-CBEB-42BA-92E4-6E3A870A7D7A}" dt="2022-09-29T18:23:45.982" v="2212" actId="478"/>
          <ac:graphicFrameMkLst>
            <pc:docMk/>
            <pc:sldMk cId="1185199610" sldId="350"/>
            <ac:graphicFrameMk id="19" creationId="{AFEB8589-C18C-4EB1-8986-0800C5546AD2}"/>
          </ac:graphicFrameMkLst>
        </pc:graphicFrameChg>
        <pc:graphicFrameChg chg="add mod">
          <ac:chgData name="William Grey" userId="37b73424-c081-4fc2-b1af-363f4f3fd4f3" providerId="ADAL" clId="{24E51505-CBEB-42BA-92E4-6E3A870A7D7A}" dt="2022-09-29T18:23:46.409" v="2213"/>
          <ac:graphicFrameMkLst>
            <pc:docMk/>
            <pc:sldMk cId="1185199610" sldId="350"/>
            <ac:graphicFrameMk id="22" creationId="{1763165B-3AA3-4CA3-A80C-5619F405F9DD}"/>
          </ac:graphicFrameMkLst>
        </pc:graphicFrameChg>
      </pc:sldChg>
      <pc:sldChg chg="del">
        <pc:chgData name="William Grey" userId="37b73424-c081-4fc2-b1af-363f4f3fd4f3" providerId="ADAL" clId="{24E51505-CBEB-42BA-92E4-6E3A870A7D7A}" dt="2022-09-29T15:30:18.449" v="2018" actId="47"/>
        <pc:sldMkLst>
          <pc:docMk/>
          <pc:sldMk cId="3388463743" sldId="351"/>
        </pc:sldMkLst>
      </pc:sldChg>
      <pc:sldChg chg="addSp delSp modSp mod delAnim">
        <pc:chgData name="William Grey" userId="37b73424-c081-4fc2-b1af-363f4f3fd4f3" providerId="ADAL" clId="{24E51505-CBEB-42BA-92E4-6E3A870A7D7A}" dt="2022-09-29T18:22:25.142" v="2187"/>
        <pc:sldMkLst>
          <pc:docMk/>
          <pc:sldMk cId="1030990196" sldId="352"/>
        </pc:sldMkLst>
        <pc:spChg chg="mod">
          <ac:chgData name="William Grey" userId="37b73424-c081-4fc2-b1af-363f4f3fd4f3" providerId="ADAL" clId="{24E51505-CBEB-42BA-92E4-6E3A870A7D7A}" dt="2022-09-29T15:13:01.005" v="1352" actId="14100"/>
          <ac:spMkLst>
            <pc:docMk/>
            <pc:sldMk cId="1030990196" sldId="352"/>
            <ac:spMk id="2" creationId="{3640C1F2-6EC2-4695-8755-2FAD98750826}"/>
          </ac:spMkLst>
        </pc:spChg>
        <pc:spChg chg="del mod">
          <ac:chgData name="William Grey" userId="37b73424-c081-4fc2-b1af-363f4f3fd4f3" providerId="ADAL" clId="{24E51505-CBEB-42BA-92E4-6E3A870A7D7A}" dt="2022-09-29T15:10:07.696" v="1280" actId="478"/>
          <ac:spMkLst>
            <pc:docMk/>
            <pc:sldMk cId="1030990196" sldId="352"/>
            <ac:spMk id="3" creationId="{AFF958C4-7F7A-4F7E-BD0F-4BB9F807EE9F}"/>
          </ac:spMkLst>
        </pc:spChg>
        <pc:spChg chg="add mod ord">
          <ac:chgData name="William Grey" userId="37b73424-c081-4fc2-b1af-363f4f3fd4f3" providerId="ADAL" clId="{24E51505-CBEB-42BA-92E4-6E3A870A7D7A}" dt="2022-09-29T15:11:57.565" v="1301" actId="164"/>
          <ac:spMkLst>
            <pc:docMk/>
            <pc:sldMk cId="1030990196" sldId="352"/>
            <ac:spMk id="4" creationId="{5E84D30A-64CD-4B5D-B880-A2B0CEC84E3B}"/>
          </ac:spMkLst>
        </pc:spChg>
        <pc:spChg chg="add mod">
          <ac:chgData name="William Grey" userId="37b73424-c081-4fc2-b1af-363f4f3fd4f3" providerId="ADAL" clId="{24E51505-CBEB-42BA-92E4-6E3A870A7D7A}" dt="2022-09-29T15:15:36.936" v="1572" actId="20577"/>
          <ac:spMkLst>
            <pc:docMk/>
            <pc:sldMk cId="1030990196" sldId="352"/>
            <ac:spMk id="34" creationId="{5E9B48E6-9073-4C57-B25C-861B2F7806BF}"/>
          </ac:spMkLst>
        </pc:spChg>
        <pc:grpChg chg="add mod">
          <ac:chgData name="William Grey" userId="37b73424-c081-4fc2-b1af-363f4f3fd4f3" providerId="ADAL" clId="{24E51505-CBEB-42BA-92E4-6E3A870A7D7A}" dt="2022-09-29T15:14:59.165" v="1465" actId="1076"/>
          <ac:grpSpMkLst>
            <pc:docMk/>
            <pc:sldMk cId="1030990196" sldId="352"/>
            <ac:grpSpMk id="5" creationId="{B0C2AE91-35C4-419C-8DE0-5E9C818625FC}"/>
          </ac:grpSpMkLst>
        </pc:grpChg>
        <pc:grpChg chg="mod">
          <ac:chgData name="William Grey" userId="37b73424-c081-4fc2-b1af-363f4f3fd4f3" providerId="ADAL" clId="{24E51505-CBEB-42BA-92E4-6E3A870A7D7A}" dt="2022-09-29T15:11:57.565" v="1301" actId="164"/>
          <ac:grpSpMkLst>
            <pc:docMk/>
            <pc:sldMk cId="1030990196" sldId="352"/>
            <ac:grpSpMk id="18" creationId="{449B931A-4781-4EA7-8C52-A73472F35C83}"/>
          </ac:grpSpMkLst>
        </pc:grpChg>
        <pc:graphicFrameChg chg="del">
          <ac:chgData name="William Grey" userId="37b73424-c081-4fc2-b1af-363f4f3fd4f3" providerId="ADAL" clId="{24E51505-CBEB-42BA-92E4-6E3A870A7D7A}" dt="2022-09-29T15:10:55.986" v="1294" actId="478"/>
          <ac:graphicFrameMkLst>
            <pc:docMk/>
            <pc:sldMk cId="1030990196" sldId="352"/>
            <ac:graphicFrameMk id="32" creationId="{34921DED-11FC-42C6-93C4-34995E14BD71}"/>
          </ac:graphicFrameMkLst>
        </pc:graphicFrameChg>
        <pc:graphicFrameChg chg="add del mod modGraphic">
          <ac:chgData name="William Grey" userId="37b73424-c081-4fc2-b1af-363f4f3fd4f3" providerId="ADAL" clId="{24E51505-CBEB-42BA-92E4-6E3A870A7D7A}" dt="2022-09-29T18:22:24.669" v="2186" actId="478"/>
          <ac:graphicFrameMkLst>
            <pc:docMk/>
            <pc:sldMk cId="1030990196" sldId="352"/>
            <ac:graphicFrameMk id="33" creationId="{76D5F5D7-70C6-4907-A441-2A43B5FB1B93}"/>
          </ac:graphicFrameMkLst>
        </pc:graphicFrameChg>
        <pc:graphicFrameChg chg="add mod">
          <ac:chgData name="William Grey" userId="37b73424-c081-4fc2-b1af-363f4f3fd4f3" providerId="ADAL" clId="{24E51505-CBEB-42BA-92E4-6E3A870A7D7A}" dt="2022-09-29T18:22:25.142" v="2187"/>
          <ac:graphicFrameMkLst>
            <pc:docMk/>
            <pc:sldMk cId="1030990196" sldId="352"/>
            <ac:graphicFrameMk id="35" creationId="{8F8BCF2C-8E61-43A8-8904-695A116D073E}"/>
          </ac:graphicFrameMkLst>
        </pc:graphicFrameChg>
      </pc:sldChg>
      <pc:sldChg chg="del">
        <pc:chgData name="William Grey" userId="37b73424-c081-4fc2-b1af-363f4f3fd4f3" providerId="ADAL" clId="{24E51505-CBEB-42BA-92E4-6E3A870A7D7A}" dt="2022-09-29T15:23:11.998" v="1709" actId="47"/>
        <pc:sldMkLst>
          <pc:docMk/>
          <pc:sldMk cId="936629801" sldId="353"/>
        </pc:sldMkLst>
      </pc:sldChg>
      <pc:sldChg chg="del">
        <pc:chgData name="William Grey" userId="37b73424-c081-4fc2-b1af-363f4f3fd4f3" providerId="ADAL" clId="{24E51505-CBEB-42BA-92E4-6E3A870A7D7A}" dt="2022-09-29T12:37:29.521" v="5" actId="47"/>
        <pc:sldMkLst>
          <pc:docMk/>
          <pc:sldMk cId="1102584297" sldId="354"/>
        </pc:sldMkLst>
      </pc:sldChg>
      <pc:sldChg chg="del">
        <pc:chgData name="William Grey" userId="37b73424-c081-4fc2-b1af-363f4f3fd4f3" providerId="ADAL" clId="{24E51505-CBEB-42BA-92E4-6E3A870A7D7A}" dt="2022-09-29T12:37:29.733" v="6" actId="47"/>
        <pc:sldMkLst>
          <pc:docMk/>
          <pc:sldMk cId="518586912" sldId="355"/>
        </pc:sldMkLst>
      </pc:sldChg>
      <pc:sldChg chg="del">
        <pc:chgData name="William Grey" userId="37b73424-c081-4fc2-b1af-363f4f3fd4f3" providerId="ADAL" clId="{24E51505-CBEB-42BA-92E4-6E3A870A7D7A}" dt="2022-09-29T12:37:33.155" v="19" actId="47"/>
        <pc:sldMkLst>
          <pc:docMk/>
          <pc:sldMk cId="2220664288" sldId="356"/>
        </pc:sldMkLst>
      </pc:sldChg>
      <pc:sldChg chg="del">
        <pc:chgData name="William Grey" userId="37b73424-c081-4fc2-b1af-363f4f3fd4f3" providerId="ADAL" clId="{24E51505-CBEB-42BA-92E4-6E3A870A7D7A}" dt="2022-09-29T12:37:30.179" v="8" actId="47"/>
        <pc:sldMkLst>
          <pc:docMk/>
          <pc:sldMk cId="138209427" sldId="359"/>
        </pc:sldMkLst>
      </pc:sldChg>
      <pc:sldChg chg="modSp add del mod">
        <pc:chgData name="William Grey" userId="37b73424-c081-4fc2-b1af-363f4f3fd4f3" providerId="ADAL" clId="{24E51505-CBEB-42BA-92E4-6E3A870A7D7A}" dt="2022-09-29T14:06:13.698" v="893" actId="47"/>
        <pc:sldMkLst>
          <pc:docMk/>
          <pc:sldMk cId="3285804791" sldId="359"/>
        </pc:sldMkLst>
        <pc:graphicFrameChg chg="mod modGraphic">
          <ac:chgData name="William Grey" userId="37b73424-c081-4fc2-b1af-363f4f3fd4f3" providerId="ADAL" clId="{24E51505-CBEB-42BA-92E4-6E3A870A7D7A}" dt="2022-09-29T13:56:04.839" v="847" actId="14100"/>
          <ac:graphicFrameMkLst>
            <pc:docMk/>
            <pc:sldMk cId="3285804791" sldId="359"/>
            <ac:graphicFrameMk id="18" creationId="{5073BEA9-D8D1-450F-BE84-15B5C445FEF3}"/>
          </ac:graphicFrameMkLst>
        </pc:graphicFrameChg>
      </pc:sldChg>
      <pc:sldChg chg="del">
        <pc:chgData name="William Grey" userId="37b73424-c081-4fc2-b1af-363f4f3fd4f3" providerId="ADAL" clId="{24E51505-CBEB-42BA-92E4-6E3A870A7D7A}" dt="2022-09-29T12:37:30.825" v="11" actId="47"/>
        <pc:sldMkLst>
          <pc:docMk/>
          <pc:sldMk cId="760088377" sldId="360"/>
        </pc:sldMkLst>
      </pc:sldChg>
      <pc:sldChg chg="addSp delSp modSp add mod delAnim">
        <pc:chgData name="William Grey" userId="37b73424-c081-4fc2-b1af-363f4f3fd4f3" providerId="ADAL" clId="{24E51505-CBEB-42BA-92E4-6E3A870A7D7A}" dt="2022-09-29T21:10:38.075" v="3530" actId="20577"/>
        <pc:sldMkLst>
          <pc:docMk/>
          <pc:sldMk cId="3520301092" sldId="360"/>
        </pc:sldMkLst>
        <pc:spChg chg="mod">
          <ac:chgData name="William Grey" userId="37b73424-c081-4fc2-b1af-363f4f3fd4f3" providerId="ADAL" clId="{24E51505-CBEB-42BA-92E4-6E3A870A7D7A}" dt="2022-09-29T21:10:38.075" v="3530" actId="20577"/>
          <ac:spMkLst>
            <pc:docMk/>
            <pc:sldMk cId="3520301092" sldId="360"/>
            <ac:spMk id="2" creationId="{076B6D97-5A31-43AB-BD64-54A498C313DD}"/>
          </ac:spMkLst>
        </pc:spChg>
        <pc:spChg chg="del mod">
          <ac:chgData name="William Grey" userId="37b73424-c081-4fc2-b1af-363f4f3fd4f3" providerId="ADAL" clId="{24E51505-CBEB-42BA-92E4-6E3A870A7D7A}" dt="2022-09-29T13:03:52.010" v="836" actId="478"/>
          <ac:spMkLst>
            <pc:docMk/>
            <pc:sldMk cId="3520301092" sldId="360"/>
            <ac:spMk id="3" creationId="{28DAAEA9-2046-4475-B7B2-2D412D952AEB}"/>
          </ac:spMkLst>
        </pc:spChg>
        <pc:spChg chg="mod">
          <ac:chgData name="William Grey" userId="37b73424-c081-4fc2-b1af-363f4f3fd4f3" providerId="ADAL" clId="{24E51505-CBEB-42BA-92E4-6E3A870A7D7A}" dt="2022-09-29T15:13:33.745" v="1379" actId="20577"/>
          <ac:spMkLst>
            <pc:docMk/>
            <pc:sldMk cId="3520301092" sldId="360"/>
            <ac:spMk id="29" creationId="{3CF782F5-22F4-4257-92AB-2FF2C8FC1CD4}"/>
          </ac:spMkLst>
        </pc:spChg>
        <pc:spChg chg="mod">
          <ac:chgData name="William Grey" userId="37b73424-c081-4fc2-b1af-363f4f3fd4f3" providerId="ADAL" clId="{24E51505-CBEB-42BA-92E4-6E3A870A7D7A}" dt="2022-09-29T13:00:17.940" v="784"/>
          <ac:spMkLst>
            <pc:docMk/>
            <pc:sldMk cId="3520301092" sldId="360"/>
            <ac:spMk id="36" creationId="{B8C365E3-F2DE-48AA-A62C-93F7659026C1}"/>
          </ac:spMkLst>
        </pc:spChg>
        <pc:spChg chg="mod">
          <ac:chgData name="William Grey" userId="37b73424-c081-4fc2-b1af-363f4f3fd4f3" providerId="ADAL" clId="{24E51505-CBEB-42BA-92E4-6E3A870A7D7A}" dt="2022-09-29T13:00:17.940" v="784"/>
          <ac:spMkLst>
            <pc:docMk/>
            <pc:sldMk cId="3520301092" sldId="360"/>
            <ac:spMk id="38" creationId="{BDD4A2A8-9BAF-4426-B7AC-BF2AE758D1E9}"/>
          </ac:spMkLst>
        </pc:spChg>
        <pc:spChg chg="mod">
          <ac:chgData name="William Grey" userId="37b73424-c081-4fc2-b1af-363f4f3fd4f3" providerId="ADAL" clId="{24E51505-CBEB-42BA-92E4-6E3A870A7D7A}" dt="2022-09-29T13:00:17.940" v="784"/>
          <ac:spMkLst>
            <pc:docMk/>
            <pc:sldMk cId="3520301092" sldId="360"/>
            <ac:spMk id="39" creationId="{6747CDAB-BAA0-40C0-8E42-DCDEC62650B5}"/>
          </ac:spMkLst>
        </pc:spChg>
        <pc:spChg chg="mod">
          <ac:chgData name="William Grey" userId="37b73424-c081-4fc2-b1af-363f4f3fd4f3" providerId="ADAL" clId="{24E51505-CBEB-42BA-92E4-6E3A870A7D7A}" dt="2022-09-29T13:00:17.940" v="784"/>
          <ac:spMkLst>
            <pc:docMk/>
            <pc:sldMk cId="3520301092" sldId="360"/>
            <ac:spMk id="40" creationId="{C5F163C5-425F-458B-A694-F8F43EB578D4}"/>
          </ac:spMkLst>
        </pc:spChg>
        <pc:spChg chg="mod">
          <ac:chgData name="William Grey" userId="37b73424-c081-4fc2-b1af-363f4f3fd4f3" providerId="ADAL" clId="{24E51505-CBEB-42BA-92E4-6E3A870A7D7A}" dt="2022-09-29T13:00:17.940" v="784"/>
          <ac:spMkLst>
            <pc:docMk/>
            <pc:sldMk cId="3520301092" sldId="360"/>
            <ac:spMk id="41" creationId="{B6D1771B-16DA-489A-B784-9215A34E75B8}"/>
          </ac:spMkLst>
        </pc:spChg>
        <pc:spChg chg="mod">
          <ac:chgData name="William Grey" userId="37b73424-c081-4fc2-b1af-363f4f3fd4f3" providerId="ADAL" clId="{24E51505-CBEB-42BA-92E4-6E3A870A7D7A}" dt="2022-09-29T13:00:17.940" v="784"/>
          <ac:spMkLst>
            <pc:docMk/>
            <pc:sldMk cId="3520301092" sldId="360"/>
            <ac:spMk id="42" creationId="{38B15243-2F24-4DE2-9644-5FABB811D7B4}"/>
          </ac:spMkLst>
        </pc:spChg>
        <pc:spChg chg="mod">
          <ac:chgData name="William Grey" userId="37b73424-c081-4fc2-b1af-363f4f3fd4f3" providerId="ADAL" clId="{24E51505-CBEB-42BA-92E4-6E3A870A7D7A}" dt="2022-09-29T13:00:17.940" v="784"/>
          <ac:spMkLst>
            <pc:docMk/>
            <pc:sldMk cId="3520301092" sldId="360"/>
            <ac:spMk id="43" creationId="{21C1C79A-B14C-4E66-A00B-429A3D06C5B0}"/>
          </ac:spMkLst>
        </pc:spChg>
        <pc:spChg chg="mod">
          <ac:chgData name="William Grey" userId="37b73424-c081-4fc2-b1af-363f4f3fd4f3" providerId="ADAL" clId="{24E51505-CBEB-42BA-92E4-6E3A870A7D7A}" dt="2022-09-29T13:00:17.940" v="784"/>
          <ac:spMkLst>
            <pc:docMk/>
            <pc:sldMk cId="3520301092" sldId="360"/>
            <ac:spMk id="44" creationId="{A076D615-BD10-48A5-A3D1-A16D185D39A3}"/>
          </ac:spMkLst>
        </pc:spChg>
        <pc:spChg chg="mod">
          <ac:chgData name="William Grey" userId="37b73424-c081-4fc2-b1af-363f4f3fd4f3" providerId="ADAL" clId="{24E51505-CBEB-42BA-92E4-6E3A870A7D7A}" dt="2022-09-29T13:00:17.940" v="784"/>
          <ac:spMkLst>
            <pc:docMk/>
            <pc:sldMk cId="3520301092" sldId="360"/>
            <ac:spMk id="45" creationId="{CB33F638-4404-4A62-86C5-ACAF3E06E8CE}"/>
          </ac:spMkLst>
        </pc:spChg>
        <pc:spChg chg="mod">
          <ac:chgData name="William Grey" userId="37b73424-c081-4fc2-b1af-363f4f3fd4f3" providerId="ADAL" clId="{24E51505-CBEB-42BA-92E4-6E3A870A7D7A}" dt="2022-09-29T13:00:17.940" v="784"/>
          <ac:spMkLst>
            <pc:docMk/>
            <pc:sldMk cId="3520301092" sldId="360"/>
            <ac:spMk id="46" creationId="{8C654E9D-DE74-485F-AD96-6180960FA392}"/>
          </ac:spMkLst>
        </pc:spChg>
        <pc:spChg chg="mod">
          <ac:chgData name="William Grey" userId="37b73424-c081-4fc2-b1af-363f4f3fd4f3" providerId="ADAL" clId="{24E51505-CBEB-42BA-92E4-6E3A870A7D7A}" dt="2022-09-29T13:00:17.940" v="784"/>
          <ac:spMkLst>
            <pc:docMk/>
            <pc:sldMk cId="3520301092" sldId="360"/>
            <ac:spMk id="47" creationId="{5C6686EE-3AA1-4AE3-BA13-91E385278DC0}"/>
          </ac:spMkLst>
        </pc:spChg>
        <pc:spChg chg="mod">
          <ac:chgData name="William Grey" userId="37b73424-c081-4fc2-b1af-363f4f3fd4f3" providerId="ADAL" clId="{24E51505-CBEB-42BA-92E4-6E3A870A7D7A}" dt="2022-09-29T13:00:17.940" v="784"/>
          <ac:spMkLst>
            <pc:docMk/>
            <pc:sldMk cId="3520301092" sldId="360"/>
            <ac:spMk id="48" creationId="{EA54DB27-4C10-468F-BB04-77CC0B92E254}"/>
          </ac:spMkLst>
        </pc:spChg>
        <pc:spChg chg="mod">
          <ac:chgData name="William Grey" userId="37b73424-c081-4fc2-b1af-363f4f3fd4f3" providerId="ADAL" clId="{24E51505-CBEB-42BA-92E4-6E3A870A7D7A}" dt="2022-09-29T13:00:17.940" v="784"/>
          <ac:spMkLst>
            <pc:docMk/>
            <pc:sldMk cId="3520301092" sldId="360"/>
            <ac:spMk id="49" creationId="{67C12AF1-E459-4C94-9570-5BE4D6369E3B}"/>
          </ac:spMkLst>
        </pc:spChg>
        <pc:spChg chg="mod">
          <ac:chgData name="William Grey" userId="37b73424-c081-4fc2-b1af-363f4f3fd4f3" providerId="ADAL" clId="{24E51505-CBEB-42BA-92E4-6E3A870A7D7A}" dt="2022-09-29T13:00:17.940" v="784"/>
          <ac:spMkLst>
            <pc:docMk/>
            <pc:sldMk cId="3520301092" sldId="360"/>
            <ac:spMk id="54" creationId="{2A003666-0699-4672-88AA-D3982645ACF6}"/>
          </ac:spMkLst>
        </pc:spChg>
        <pc:spChg chg="mod">
          <ac:chgData name="William Grey" userId="37b73424-c081-4fc2-b1af-363f4f3fd4f3" providerId="ADAL" clId="{24E51505-CBEB-42BA-92E4-6E3A870A7D7A}" dt="2022-09-29T13:00:17.940" v="784"/>
          <ac:spMkLst>
            <pc:docMk/>
            <pc:sldMk cId="3520301092" sldId="360"/>
            <ac:spMk id="55" creationId="{FA9E146D-0A80-4EC1-B10C-8542F1AB93AA}"/>
          </ac:spMkLst>
        </pc:spChg>
        <pc:spChg chg="mod">
          <ac:chgData name="William Grey" userId="37b73424-c081-4fc2-b1af-363f4f3fd4f3" providerId="ADAL" clId="{24E51505-CBEB-42BA-92E4-6E3A870A7D7A}" dt="2022-09-29T13:01:07.406" v="792"/>
          <ac:spMkLst>
            <pc:docMk/>
            <pc:sldMk cId="3520301092" sldId="360"/>
            <ac:spMk id="59" creationId="{9F29D7E3-8B8F-4461-9865-AD6FE4BEDB2A}"/>
          </ac:spMkLst>
        </pc:spChg>
        <pc:spChg chg="mod">
          <ac:chgData name="William Grey" userId="37b73424-c081-4fc2-b1af-363f4f3fd4f3" providerId="ADAL" clId="{24E51505-CBEB-42BA-92E4-6E3A870A7D7A}" dt="2022-09-29T13:01:07.406" v="792"/>
          <ac:spMkLst>
            <pc:docMk/>
            <pc:sldMk cId="3520301092" sldId="360"/>
            <ac:spMk id="61" creationId="{5D06D9CB-89D5-43FD-9283-5E0A02F0FABC}"/>
          </ac:spMkLst>
        </pc:spChg>
        <pc:spChg chg="mod">
          <ac:chgData name="William Grey" userId="37b73424-c081-4fc2-b1af-363f4f3fd4f3" providerId="ADAL" clId="{24E51505-CBEB-42BA-92E4-6E3A870A7D7A}" dt="2022-09-29T13:01:07.406" v="792"/>
          <ac:spMkLst>
            <pc:docMk/>
            <pc:sldMk cId="3520301092" sldId="360"/>
            <ac:spMk id="62" creationId="{9DC8E350-B675-465A-B425-FD91E3C3A5B4}"/>
          </ac:spMkLst>
        </pc:spChg>
        <pc:spChg chg="mod">
          <ac:chgData name="William Grey" userId="37b73424-c081-4fc2-b1af-363f4f3fd4f3" providerId="ADAL" clId="{24E51505-CBEB-42BA-92E4-6E3A870A7D7A}" dt="2022-09-29T13:01:07.406" v="792"/>
          <ac:spMkLst>
            <pc:docMk/>
            <pc:sldMk cId="3520301092" sldId="360"/>
            <ac:spMk id="63" creationId="{EDC5E0A9-1CA6-4B5B-A0EB-5F256DED39C5}"/>
          </ac:spMkLst>
        </pc:spChg>
        <pc:spChg chg="mod">
          <ac:chgData name="William Grey" userId="37b73424-c081-4fc2-b1af-363f4f3fd4f3" providerId="ADAL" clId="{24E51505-CBEB-42BA-92E4-6E3A870A7D7A}" dt="2022-09-29T13:01:07.406" v="792"/>
          <ac:spMkLst>
            <pc:docMk/>
            <pc:sldMk cId="3520301092" sldId="360"/>
            <ac:spMk id="64" creationId="{F5E96971-F205-40B5-905A-61FE4B34816E}"/>
          </ac:spMkLst>
        </pc:spChg>
        <pc:spChg chg="mod">
          <ac:chgData name="William Grey" userId="37b73424-c081-4fc2-b1af-363f4f3fd4f3" providerId="ADAL" clId="{24E51505-CBEB-42BA-92E4-6E3A870A7D7A}" dt="2022-09-29T13:01:07.406" v="792"/>
          <ac:spMkLst>
            <pc:docMk/>
            <pc:sldMk cId="3520301092" sldId="360"/>
            <ac:spMk id="65" creationId="{73AE45DD-392D-44FE-836A-E4ADADB8C2FD}"/>
          </ac:spMkLst>
        </pc:spChg>
        <pc:spChg chg="mod">
          <ac:chgData name="William Grey" userId="37b73424-c081-4fc2-b1af-363f4f3fd4f3" providerId="ADAL" clId="{24E51505-CBEB-42BA-92E4-6E3A870A7D7A}" dt="2022-09-29T13:01:07.406" v="792"/>
          <ac:spMkLst>
            <pc:docMk/>
            <pc:sldMk cId="3520301092" sldId="360"/>
            <ac:spMk id="66" creationId="{B8745A48-93EA-4529-AFE9-30C66B5796D6}"/>
          </ac:spMkLst>
        </pc:spChg>
        <pc:spChg chg="mod">
          <ac:chgData name="William Grey" userId="37b73424-c081-4fc2-b1af-363f4f3fd4f3" providerId="ADAL" clId="{24E51505-CBEB-42BA-92E4-6E3A870A7D7A}" dt="2022-09-29T13:01:07.406" v="792"/>
          <ac:spMkLst>
            <pc:docMk/>
            <pc:sldMk cId="3520301092" sldId="360"/>
            <ac:spMk id="67" creationId="{BD38A464-0476-4569-B2FE-86BD28E4375E}"/>
          </ac:spMkLst>
        </pc:spChg>
        <pc:spChg chg="mod">
          <ac:chgData name="William Grey" userId="37b73424-c081-4fc2-b1af-363f4f3fd4f3" providerId="ADAL" clId="{24E51505-CBEB-42BA-92E4-6E3A870A7D7A}" dt="2022-09-29T13:01:07.406" v="792"/>
          <ac:spMkLst>
            <pc:docMk/>
            <pc:sldMk cId="3520301092" sldId="360"/>
            <ac:spMk id="68" creationId="{39A3C188-20F6-40F7-AA56-9DA4BE62E233}"/>
          </ac:spMkLst>
        </pc:spChg>
        <pc:spChg chg="mod">
          <ac:chgData name="William Grey" userId="37b73424-c081-4fc2-b1af-363f4f3fd4f3" providerId="ADAL" clId="{24E51505-CBEB-42BA-92E4-6E3A870A7D7A}" dt="2022-09-29T13:01:07.406" v="792"/>
          <ac:spMkLst>
            <pc:docMk/>
            <pc:sldMk cId="3520301092" sldId="360"/>
            <ac:spMk id="69" creationId="{55C24522-27E0-490D-AC59-6EC4CA9D7B56}"/>
          </ac:spMkLst>
        </pc:spChg>
        <pc:spChg chg="mod">
          <ac:chgData name="William Grey" userId="37b73424-c081-4fc2-b1af-363f4f3fd4f3" providerId="ADAL" clId="{24E51505-CBEB-42BA-92E4-6E3A870A7D7A}" dt="2022-09-29T13:01:07.406" v="792"/>
          <ac:spMkLst>
            <pc:docMk/>
            <pc:sldMk cId="3520301092" sldId="360"/>
            <ac:spMk id="70" creationId="{067D9DA1-9310-48D0-BDBF-B360F92B3C2A}"/>
          </ac:spMkLst>
        </pc:spChg>
        <pc:spChg chg="mod">
          <ac:chgData name="William Grey" userId="37b73424-c081-4fc2-b1af-363f4f3fd4f3" providerId="ADAL" clId="{24E51505-CBEB-42BA-92E4-6E3A870A7D7A}" dt="2022-09-29T13:01:07.406" v="792"/>
          <ac:spMkLst>
            <pc:docMk/>
            <pc:sldMk cId="3520301092" sldId="360"/>
            <ac:spMk id="71" creationId="{A9FE36CF-CCFD-44C2-B709-E692B53858D4}"/>
          </ac:spMkLst>
        </pc:spChg>
        <pc:spChg chg="mod">
          <ac:chgData name="William Grey" userId="37b73424-c081-4fc2-b1af-363f4f3fd4f3" providerId="ADAL" clId="{24E51505-CBEB-42BA-92E4-6E3A870A7D7A}" dt="2022-09-29T13:01:07.406" v="792"/>
          <ac:spMkLst>
            <pc:docMk/>
            <pc:sldMk cId="3520301092" sldId="360"/>
            <ac:spMk id="72" creationId="{3672321D-78AC-4630-89AD-F5930176577A}"/>
          </ac:spMkLst>
        </pc:spChg>
        <pc:spChg chg="mod">
          <ac:chgData name="William Grey" userId="37b73424-c081-4fc2-b1af-363f4f3fd4f3" providerId="ADAL" clId="{24E51505-CBEB-42BA-92E4-6E3A870A7D7A}" dt="2022-09-29T13:01:07.406" v="792"/>
          <ac:spMkLst>
            <pc:docMk/>
            <pc:sldMk cId="3520301092" sldId="360"/>
            <ac:spMk id="77" creationId="{4881965B-5B66-4D41-92E8-43326D4A5A7C}"/>
          </ac:spMkLst>
        </pc:spChg>
        <pc:spChg chg="mod">
          <ac:chgData name="William Grey" userId="37b73424-c081-4fc2-b1af-363f4f3fd4f3" providerId="ADAL" clId="{24E51505-CBEB-42BA-92E4-6E3A870A7D7A}" dt="2022-09-29T13:01:07.406" v="792"/>
          <ac:spMkLst>
            <pc:docMk/>
            <pc:sldMk cId="3520301092" sldId="360"/>
            <ac:spMk id="78" creationId="{C254465C-FD91-4D3A-858B-7B0D8303320A}"/>
          </ac:spMkLst>
        </pc:spChg>
        <pc:spChg chg="add del mod">
          <ac:chgData name="William Grey" userId="37b73424-c081-4fc2-b1af-363f4f3fd4f3" providerId="ADAL" clId="{24E51505-CBEB-42BA-92E4-6E3A870A7D7A}" dt="2022-09-29T13:03:57.704" v="838" actId="478"/>
          <ac:spMkLst>
            <pc:docMk/>
            <pc:sldMk cId="3520301092" sldId="360"/>
            <ac:spMk id="82" creationId="{E8B94B61-3760-46D3-BC72-B43061511A60}"/>
          </ac:spMkLst>
        </pc:spChg>
        <pc:grpChg chg="add del mod">
          <ac:chgData name="William Grey" userId="37b73424-c081-4fc2-b1af-363f4f3fd4f3" providerId="ADAL" clId="{24E51505-CBEB-42BA-92E4-6E3A870A7D7A}" dt="2022-09-29T13:01:06.918" v="791" actId="478"/>
          <ac:grpSpMkLst>
            <pc:docMk/>
            <pc:sldMk cId="3520301092" sldId="360"/>
            <ac:grpSpMk id="28" creationId="{A141E8FB-E6B2-4A11-905D-CDA23556F80D}"/>
          </ac:grpSpMkLst>
        </pc:grpChg>
        <pc:grpChg chg="add del mod">
          <ac:chgData name="William Grey" userId="37b73424-c081-4fc2-b1af-363f4f3fd4f3" providerId="ADAL" clId="{24E51505-CBEB-42BA-92E4-6E3A870A7D7A}" dt="2022-09-29T13:00:21.790" v="785"/>
          <ac:grpSpMkLst>
            <pc:docMk/>
            <pc:sldMk cId="3520301092" sldId="360"/>
            <ac:grpSpMk id="35" creationId="{C7797539-864F-4560-A935-69454818F35A}"/>
          </ac:grpSpMkLst>
        </pc:grpChg>
        <pc:grpChg chg="mod">
          <ac:chgData name="William Grey" userId="37b73424-c081-4fc2-b1af-363f4f3fd4f3" providerId="ADAL" clId="{24E51505-CBEB-42BA-92E4-6E3A870A7D7A}" dt="2022-09-29T13:00:17.940" v="784"/>
          <ac:grpSpMkLst>
            <pc:docMk/>
            <pc:sldMk cId="3520301092" sldId="360"/>
            <ac:grpSpMk id="37" creationId="{D3615CF5-79E2-4174-806B-DE094D4F2741}"/>
          </ac:grpSpMkLst>
        </pc:grpChg>
        <pc:grpChg chg="add mod">
          <ac:chgData name="William Grey" userId="37b73424-c081-4fc2-b1af-363f4f3fd4f3" providerId="ADAL" clId="{24E51505-CBEB-42BA-92E4-6E3A870A7D7A}" dt="2022-09-29T13:01:11.820" v="793" actId="1076"/>
          <ac:grpSpMkLst>
            <pc:docMk/>
            <pc:sldMk cId="3520301092" sldId="360"/>
            <ac:grpSpMk id="58" creationId="{7133D68D-49E5-4B0B-A567-26E36AD6476E}"/>
          </ac:grpSpMkLst>
        </pc:grpChg>
        <pc:grpChg chg="mod">
          <ac:chgData name="William Grey" userId="37b73424-c081-4fc2-b1af-363f4f3fd4f3" providerId="ADAL" clId="{24E51505-CBEB-42BA-92E4-6E3A870A7D7A}" dt="2022-09-29T13:01:07.406" v="792"/>
          <ac:grpSpMkLst>
            <pc:docMk/>
            <pc:sldMk cId="3520301092" sldId="360"/>
            <ac:grpSpMk id="60" creationId="{1E7E07AE-EF68-4E7A-883C-3B3A79D43F32}"/>
          </ac:grpSpMkLst>
        </pc:grpChg>
        <pc:graphicFrameChg chg="del">
          <ac:chgData name="William Grey" userId="37b73424-c081-4fc2-b1af-363f4f3fd4f3" providerId="ADAL" clId="{24E51505-CBEB-42BA-92E4-6E3A870A7D7A}" dt="2022-09-29T13:01:20.090" v="796" actId="478"/>
          <ac:graphicFrameMkLst>
            <pc:docMk/>
            <pc:sldMk cId="3520301092" sldId="360"/>
            <ac:graphicFrameMk id="24" creationId="{D0B4222F-A2AF-4024-A806-19B8D03127E1}"/>
          </ac:graphicFrameMkLst>
        </pc:graphicFrameChg>
        <pc:graphicFrameChg chg="add del mod">
          <ac:chgData name="William Grey" userId="37b73424-c081-4fc2-b1af-363f4f3fd4f3" providerId="ADAL" clId="{24E51505-CBEB-42BA-92E4-6E3A870A7D7A}" dt="2022-09-29T18:27:02.311" v="2259" actId="478"/>
          <ac:graphicFrameMkLst>
            <pc:docMk/>
            <pc:sldMk cId="3520301092" sldId="360"/>
            <ac:graphicFrameMk id="83" creationId="{26214680-4BF0-45FC-B1EF-46A55C82B892}"/>
          </ac:graphicFrameMkLst>
        </pc:graphicFrameChg>
        <pc:graphicFrameChg chg="add del mod">
          <ac:chgData name="William Grey" userId="37b73424-c081-4fc2-b1af-363f4f3fd4f3" providerId="ADAL" clId="{24E51505-CBEB-42BA-92E4-6E3A870A7D7A}" dt="2022-09-29T20:13:26.487" v="2715" actId="478"/>
          <ac:graphicFrameMkLst>
            <pc:docMk/>
            <pc:sldMk cId="3520301092" sldId="360"/>
            <ac:graphicFrameMk id="88" creationId="{0C3AF043-66BE-4EAB-A999-016B4CDAB77D}"/>
          </ac:graphicFrameMkLst>
        </pc:graphicFrameChg>
        <pc:graphicFrameChg chg="add mod">
          <ac:chgData name="William Grey" userId="37b73424-c081-4fc2-b1af-363f4f3fd4f3" providerId="ADAL" clId="{24E51505-CBEB-42BA-92E4-6E3A870A7D7A}" dt="2022-09-29T20:13:26.909" v="2716"/>
          <ac:graphicFrameMkLst>
            <pc:docMk/>
            <pc:sldMk cId="3520301092" sldId="360"/>
            <ac:graphicFrameMk id="89" creationId="{A92B8197-3094-49AA-B4C8-86191803D604}"/>
          </ac:graphicFrameMkLst>
        </pc:graphicFrameChg>
        <pc:cxnChg chg="mod">
          <ac:chgData name="William Grey" userId="37b73424-c081-4fc2-b1af-363f4f3fd4f3" providerId="ADAL" clId="{24E51505-CBEB-42BA-92E4-6E3A870A7D7A}" dt="2022-09-29T13:01:06.918" v="791" actId="478"/>
          <ac:cxnSpMkLst>
            <pc:docMk/>
            <pc:sldMk cId="3520301092" sldId="360"/>
            <ac:cxnSpMk id="10" creationId="{B04C9A4A-6885-4FF1-A195-4BB99D871522}"/>
          </ac:cxnSpMkLst>
        </pc:cxnChg>
        <pc:cxnChg chg="mod">
          <ac:chgData name="William Grey" userId="37b73424-c081-4fc2-b1af-363f4f3fd4f3" providerId="ADAL" clId="{24E51505-CBEB-42BA-92E4-6E3A870A7D7A}" dt="2022-09-29T13:01:06.918" v="791" actId="478"/>
          <ac:cxnSpMkLst>
            <pc:docMk/>
            <pc:sldMk cId="3520301092" sldId="360"/>
            <ac:cxnSpMk id="11" creationId="{DEC1E39B-4E58-4FF6-8299-9AE34CEB6320}"/>
          </ac:cxnSpMkLst>
        </pc:cxnChg>
        <pc:cxnChg chg="mod">
          <ac:chgData name="William Grey" userId="37b73424-c081-4fc2-b1af-363f4f3fd4f3" providerId="ADAL" clId="{24E51505-CBEB-42BA-92E4-6E3A870A7D7A}" dt="2022-09-29T13:01:06.918" v="791" actId="478"/>
          <ac:cxnSpMkLst>
            <pc:docMk/>
            <pc:sldMk cId="3520301092" sldId="360"/>
            <ac:cxnSpMk id="12" creationId="{72035E6C-C23D-4755-9BAE-62CE388CD10E}"/>
          </ac:cxnSpMkLst>
        </pc:cxnChg>
        <pc:cxnChg chg="mod">
          <ac:chgData name="William Grey" userId="37b73424-c081-4fc2-b1af-363f4f3fd4f3" providerId="ADAL" clId="{24E51505-CBEB-42BA-92E4-6E3A870A7D7A}" dt="2022-09-29T13:01:06.918" v="791" actId="478"/>
          <ac:cxnSpMkLst>
            <pc:docMk/>
            <pc:sldMk cId="3520301092" sldId="360"/>
            <ac:cxnSpMk id="13" creationId="{5C46C2C9-928F-4630-BAD4-80024C3760F0}"/>
          </ac:cxnSpMkLst>
        </pc:cxnChg>
        <pc:cxnChg chg="mod">
          <ac:chgData name="William Grey" userId="37b73424-c081-4fc2-b1af-363f4f3fd4f3" providerId="ADAL" clId="{24E51505-CBEB-42BA-92E4-6E3A870A7D7A}" dt="2022-09-29T13:01:06.918" v="791" actId="478"/>
          <ac:cxnSpMkLst>
            <pc:docMk/>
            <pc:sldMk cId="3520301092" sldId="360"/>
            <ac:cxnSpMk id="16" creationId="{B4DBD497-C790-40DD-B860-8A17F9A7767F}"/>
          </ac:cxnSpMkLst>
        </pc:cxnChg>
        <pc:cxnChg chg="add mod">
          <ac:chgData name="William Grey" userId="37b73424-c081-4fc2-b1af-363f4f3fd4f3" providerId="ADAL" clId="{24E51505-CBEB-42BA-92E4-6E3A870A7D7A}" dt="2022-09-29T15:13:43.121" v="1380" actId="14100"/>
          <ac:cxnSpMkLst>
            <pc:docMk/>
            <pc:sldMk cId="3520301092" sldId="360"/>
            <ac:cxnSpMk id="30" creationId="{346A9B95-2881-4BB0-9E82-7FD378A97348}"/>
          </ac:cxnSpMkLst>
        </pc:cxnChg>
        <pc:cxnChg chg="add mod">
          <ac:chgData name="William Grey" userId="37b73424-c081-4fc2-b1af-363f4f3fd4f3" providerId="ADAL" clId="{24E51505-CBEB-42BA-92E4-6E3A870A7D7A}" dt="2022-09-29T13:04:24.680" v="841" actId="14100"/>
          <ac:cxnSpMkLst>
            <pc:docMk/>
            <pc:sldMk cId="3520301092" sldId="360"/>
            <ac:cxnSpMk id="31" creationId="{0042DB2C-453B-4041-AB67-F54FF928A0EB}"/>
          </ac:cxnSpMkLst>
        </pc:cxnChg>
        <pc:cxnChg chg="mod">
          <ac:chgData name="William Grey" userId="37b73424-c081-4fc2-b1af-363f4f3fd4f3" providerId="ADAL" clId="{24E51505-CBEB-42BA-92E4-6E3A870A7D7A}" dt="2022-09-29T13:00:17.940" v="784"/>
          <ac:cxnSpMkLst>
            <pc:docMk/>
            <pc:sldMk cId="3520301092" sldId="360"/>
            <ac:cxnSpMk id="50" creationId="{B5457974-E770-4BF6-8357-8BDF25CCD918}"/>
          </ac:cxnSpMkLst>
        </pc:cxnChg>
        <pc:cxnChg chg="mod">
          <ac:chgData name="William Grey" userId="37b73424-c081-4fc2-b1af-363f4f3fd4f3" providerId="ADAL" clId="{24E51505-CBEB-42BA-92E4-6E3A870A7D7A}" dt="2022-09-29T13:00:17.940" v="784"/>
          <ac:cxnSpMkLst>
            <pc:docMk/>
            <pc:sldMk cId="3520301092" sldId="360"/>
            <ac:cxnSpMk id="51" creationId="{ACDCBFEB-18EA-4553-913C-D72B808CBD95}"/>
          </ac:cxnSpMkLst>
        </pc:cxnChg>
        <pc:cxnChg chg="mod">
          <ac:chgData name="William Grey" userId="37b73424-c081-4fc2-b1af-363f4f3fd4f3" providerId="ADAL" clId="{24E51505-CBEB-42BA-92E4-6E3A870A7D7A}" dt="2022-09-29T13:00:17.940" v="784"/>
          <ac:cxnSpMkLst>
            <pc:docMk/>
            <pc:sldMk cId="3520301092" sldId="360"/>
            <ac:cxnSpMk id="52" creationId="{0F8C3A98-95A8-479A-83BC-6C8AB511B041}"/>
          </ac:cxnSpMkLst>
        </pc:cxnChg>
        <pc:cxnChg chg="mod">
          <ac:chgData name="William Grey" userId="37b73424-c081-4fc2-b1af-363f4f3fd4f3" providerId="ADAL" clId="{24E51505-CBEB-42BA-92E4-6E3A870A7D7A}" dt="2022-09-29T13:00:17.940" v="784"/>
          <ac:cxnSpMkLst>
            <pc:docMk/>
            <pc:sldMk cId="3520301092" sldId="360"/>
            <ac:cxnSpMk id="53" creationId="{C9F61E3B-D5E5-4FC2-93A7-564AF83F8FA6}"/>
          </ac:cxnSpMkLst>
        </pc:cxnChg>
        <pc:cxnChg chg="mod">
          <ac:chgData name="William Grey" userId="37b73424-c081-4fc2-b1af-363f4f3fd4f3" providerId="ADAL" clId="{24E51505-CBEB-42BA-92E4-6E3A870A7D7A}" dt="2022-09-29T13:00:17.940" v="784"/>
          <ac:cxnSpMkLst>
            <pc:docMk/>
            <pc:sldMk cId="3520301092" sldId="360"/>
            <ac:cxnSpMk id="56" creationId="{7065F52B-9F08-4A24-9C0B-60E3BAC19B44}"/>
          </ac:cxnSpMkLst>
        </pc:cxnChg>
        <pc:cxnChg chg="mod">
          <ac:chgData name="William Grey" userId="37b73424-c081-4fc2-b1af-363f4f3fd4f3" providerId="ADAL" clId="{24E51505-CBEB-42BA-92E4-6E3A870A7D7A}" dt="2022-09-29T13:00:17.940" v="784"/>
          <ac:cxnSpMkLst>
            <pc:docMk/>
            <pc:sldMk cId="3520301092" sldId="360"/>
            <ac:cxnSpMk id="57" creationId="{CEC5E67B-9EA6-45F5-A014-1B68B38560CD}"/>
          </ac:cxnSpMkLst>
        </pc:cxnChg>
        <pc:cxnChg chg="mod">
          <ac:chgData name="William Grey" userId="37b73424-c081-4fc2-b1af-363f4f3fd4f3" providerId="ADAL" clId="{24E51505-CBEB-42BA-92E4-6E3A870A7D7A}" dt="2022-09-29T13:01:07.406" v="792"/>
          <ac:cxnSpMkLst>
            <pc:docMk/>
            <pc:sldMk cId="3520301092" sldId="360"/>
            <ac:cxnSpMk id="73" creationId="{7C0240ED-2D88-4EE6-B19D-4BD08B74A13B}"/>
          </ac:cxnSpMkLst>
        </pc:cxnChg>
        <pc:cxnChg chg="mod">
          <ac:chgData name="William Grey" userId="37b73424-c081-4fc2-b1af-363f4f3fd4f3" providerId="ADAL" clId="{24E51505-CBEB-42BA-92E4-6E3A870A7D7A}" dt="2022-09-29T13:01:07.406" v="792"/>
          <ac:cxnSpMkLst>
            <pc:docMk/>
            <pc:sldMk cId="3520301092" sldId="360"/>
            <ac:cxnSpMk id="74" creationId="{C4F72B10-98A9-4B0D-9CB1-6A4F2876B4FB}"/>
          </ac:cxnSpMkLst>
        </pc:cxnChg>
        <pc:cxnChg chg="mod">
          <ac:chgData name="William Grey" userId="37b73424-c081-4fc2-b1af-363f4f3fd4f3" providerId="ADAL" clId="{24E51505-CBEB-42BA-92E4-6E3A870A7D7A}" dt="2022-09-29T13:01:07.406" v="792"/>
          <ac:cxnSpMkLst>
            <pc:docMk/>
            <pc:sldMk cId="3520301092" sldId="360"/>
            <ac:cxnSpMk id="75" creationId="{3B7337DE-B96C-40C4-B82C-389A07770FBE}"/>
          </ac:cxnSpMkLst>
        </pc:cxnChg>
        <pc:cxnChg chg="mod">
          <ac:chgData name="William Grey" userId="37b73424-c081-4fc2-b1af-363f4f3fd4f3" providerId="ADAL" clId="{24E51505-CBEB-42BA-92E4-6E3A870A7D7A}" dt="2022-09-29T13:01:07.406" v="792"/>
          <ac:cxnSpMkLst>
            <pc:docMk/>
            <pc:sldMk cId="3520301092" sldId="360"/>
            <ac:cxnSpMk id="76" creationId="{E7AE9A6F-83D7-495A-88E0-1B545FA7385F}"/>
          </ac:cxnSpMkLst>
        </pc:cxnChg>
        <pc:cxnChg chg="mod">
          <ac:chgData name="William Grey" userId="37b73424-c081-4fc2-b1af-363f4f3fd4f3" providerId="ADAL" clId="{24E51505-CBEB-42BA-92E4-6E3A870A7D7A}" dt="2022-09-29T13:01:07.406" v="792"/>
          <ac:cxnSpMkLst>
            <pc:docMk/>
            <pc:sldMk cId="3520301092" sldId="360"/>
            <ac:cxnSpMk id="79" creationId="{CC6B0B84-8AB4-422E-8272-3AA291C6F810}"/>
          </ac:cxnSpMkLst>
        </pc:cxnChg>
        <pc:cxnChg chg="mod">
          <ac:chgData name="William Grey" userId="37b73424-c081-4fc2-b1af-363f4f3fd4f3" providerId="ADAL" clId="{24E51505-CBEB-42BA-92E4-6E3A870A7D7A}" dt="2022-09-29T13:01:07.406" v="792"/>
          <ac:cxnSpMkLst>
            <pc:docMk/>
            <pc:sldMk cId="3520301092" sldId="360"/>
            <ac:cxnSpMk id="80" creationId="{513A985F-2F75-485E-9807-8D74C1E42E87}"/>
          </ac:cxnSpMkLst>
        </pc:cxnChg>
      </pc:sldChg>
      <pc:sldChg chg="del">
        <pc:chgData name="William Grey" userId="37b73424-c081-4fc2-b1af-363f4f3fd4f3" providerId="ADAL" clId="{24E51505-CBEB-42BA-92E4-6E3A870A7D7A}" dt="2022-09-29T12:37:31.051" v="12" actId="47"/>
        <pc:sldMkLst>
          <pc:docMk/>
          <pc:sldMk cId="1405148777" sldId="361"/>
        </pc:sldMkLst>
      </pc:sldChg>
      <pc:sldChg chg="addSp delSp modSp add mod">
        <pc:chgData name="William Grey" userId="37b73424-c081-4fc2-b1af-363f4f3fd4f3" providerId="ADAL" clId="{24E51505-CBEB-42BA-92E4-6E3A870A7D7A}" dt="2022-09-29T21:10:43.740" v="3532" actId="20577"/>
        <pc:sldMkLst>
          <pc:docMk/>
          <pc:sldMk cId="2069264739" sldId="361"/>
        </pc:sldMkLst>
        <pc:spChg chg="mod">
          <ac:chgData name="William Grey" userId="37b73424-c081-4fc2-b1af-363f4f3fd4f3" providerId="ADAL" clId="{24E51505-CBEB-42BA-92E4-6E3A870A7D7A}" dt="2022-09-29T21:10:43.740" v="3532" actId="20577"/>
          <ac:spMkLst>
            <pc:docMk/>
            <pc:sldMk cId="2069264739" sldId="361"/>
            <ac:spMk id="2" creationId="{076B6D97-5A31-43AB-BD64-54A498C313DD}"/>
          </ac:spMkLst>
        </pc:spChg>
        <pc:spChg chg="add mod ord">
          <ac:chgData name="William Grey" userId="37b73424-c081-4fc2-b1af-363f4f3fd4f3" providerId="ADAL" clId="{24E51505-CBEB-42BA-92E4-6E3A870A7D7A}" dt="2022-09-29T19:59:20.049" v="2416" actId="14100"/>
          <ac:spMkLst>
            <pc:docMk/>
            <pc:sldMk cId="2069264739" sldId="361"/>
            <ac:spMk id="3" creationId="{477CAED4-2620-41A7-AEEC-F2543A0F28F7}"/>
          </ac:spMkLst>
        </pc:spChg>
        <pc:spChg chg="add del mod">
          <ac:chgData name="William Grey" userId="37b73424-c081-4fc2-b1af-363f4f3fd4f3" providerId="ADAL" clId="{24E51505-CBEB-42BA-92E4-6E3A870A7D7A}" dt="2022-09-29T20:16:20.779" v="2784" actId="478"/>
          <ac:spMkLst>
            <pc:docMk/>
            <pc:sldMk cId="2069264739" sldId="361"/>
            <ac:spMk id="18" creationId="{4B072800-2F18-4500-AA5C-80F03C9576E9}"/>
          </ac:spMkLst>
        </pc:spChg>
        <pc:spChg chg="add del mod">
          <ac:chgData name="William Grey" userId="37b73424-c081-4fc2-b1af-363f4f3fd4f3" providerId="ADAL" clId="{24E51505-CBEB-42BA-92E4-6E3A870A7D7A}" dt="2022-09-29T20:33:41.613" v="3011" actId="478"/>
          <ac:spMkLst>
            <pc:docMk/>
            <pc:sldMk cId="2069264739" sldId="361"/>
            <ac:spMk id="24" creationId="{8E555F7E-A605-4961-85EC-B865293E556F}"/>
          </ac:spMkLst>
        </pc:spChg>
        <pc:spChg chg="del">
          <ac:chgData name="William Grey" userId="37b73424-c081-4fc2-b1af-363f4f3fd4f3" providerId="ADAL" clId="{24E51505-CBEB-42BA-92E4-6E3A870A7D7A}" dt="2022-09-29T13:55:41.828" v="843" actId="478"/>
          <ac:spMkLst>
            <pc:docMk/>
            <pc:sldMk cId="2069264739" sldId="361"/>
            <ac:spMk id="29" creationId="{3CF782F5-22F4-4257-92AB-2FF2C8FC1CD4}"/>
          </ac:spMkLst>
        </pc:spChg>
        <pc:spChg chg="add mod">
          <ac:chgData name="William Grey" userId="37b73424-c081-4fc2-b1af-363f4f3fd4f3" providerId="ADAL" clId="{24E51505-CBEB-42BA-92E4-6E3A870A7D7A}" dt="2022-09-29T20:34:20.514" v="3024" actId="20577"/>
          <ac:spMkLst>
            <pc:docMk/>
            <pc:sldMk cId="2069264739" sldId="361"/>
            <ac:spMk id="33" creationId="{A3C9B833-71FE-47D2-9C75-8D13227FB1A1}"/>
          </ac:spMkLst>
        </pc:spChg>
        <pc:grpChg chg="mod">
          <ac:chgData name="William Grey" userId="37b73424-c081-4fc2-b1af-363f4f3fd4f3" providerId="ADAL" clId="{24E51505-CBEB-42BA-92E4-6E3A870A7D7A}" dt="2022-09-29T20:15:15.375" v="2759" actId="1037"/>
          <ac:grpSpMkLst>
            <pc:docMk/>
            <pc:sldMk cId="2069264739" sldId="361"/>
            <ac:grpSpMk id="28" creationId="{A141E8FB-E6B2-4A11-905D-CDA23556F80D}"/>
          </ac:grpSpMkLst>
        </pc:grpChg>
        <pc:graphicFrameChg chg="del">
          <ac:chgData name="William Grey" userId="37b73424-c081-4fc2-b1af-363f4f3fd4f3" providerId="ADAL" clId="{24E51505-CBEB-42BA-92E4-6E3A870A7D7A}" dt="2022-09-29T18:27:10.517" v="2261" actId="478"/>
          <ac:graphicFrameMkLst>
            <pc:docMk/>
            <pc:sldMk cId="2069264739" sldId="361"/>
            <ac:graphicFrameMk id="30" creationId="{4898AAA3-8F62-438D-9187-986FD6CAA23E}"/>
          </ac:graphicFrameMkLst>
        </pc:graphicFrameChg>
        <pc:graphicFrameChg chg="add mod modGraphic">
          <ac:chgData name="William Grey" userId="37b73424-c081-4fc2-b1af-363f4f3fd4f3" providerId="ADAL" clId="{24E51505-CBEB-42BA-92E4-6E3A870A7D7A}" dt="2022-09-29T20:48:32.766" v="3229" actId="20577"/>
          <ac:graphicFrameMkLst>
            <pc:docMk/>
            <pc:sldMk cId="2069264739" sldId="361"/>
            <ac:graphicFrameMk id="31" creationId="{9ACF98C1-1D5C-4656-B0AE-02C4B4DF621A}"/>
          </ac:graphicFrameMkLst>
        </pc:graphicFrameChg>
        <pc:graphicFrameChg chg="add mod modGraphic">
          <ac:chgData name="William Grey" userId="37b73424-c081-4fc2-b1af-363f4f3fd4f3" providerId="ADAL" clId="{24E51505-CBEB-42BA-92E4-6E3A870A7D7A}" dt="2022-09-29T19:57:41.231" v="2399" actId="1076"/>
          <ac:graphicFrameMkLst>
            <pc:docMk/>
            <pc:sldMk cId="2069264739" sldId="361"/>
            <ac:graphicFrameMk id="32" creationId="{6D439CC7-C854-4D3A-8E8D-6B5D8BC6B705}"/>
          </ac:graphicFrameMkLst>
        </pc:graphicFrameChg>
      </pc:sldChg>
      <pc:sldChg chg="addSp delSp modSp add mod">
        <pc:chgData name="William Grey" userId="37b73424-c081-4fc2-b1af-363f4f3fd4f3" providerId="ADAL" clId="{24E51505-CBEB-42BA-92E4-6E3A870A7D7A}" dt="2022-09-29T21:10:47.589" v="3534" actId="20577"/>
        <pc:sldMkLst>
          <pc:docMk/>
          <pc:sldMk cId="993063412" sldId="362"/>
        </pc:sldMkLst>
        <pc:spChg chg="mod">
          <ac:chgData name="William Grey" userId="37b73424-c081-4fc2-b1af-363f4f3fd4f3" providerId="ADAL" clId="{24E51505-CBEB-42BA-92E4-6E3A870A7D7A}" dt="2022-09-29T21:10:47.589" v="3534" actId="20577"/>
          <ac:spMkLst>
            <pc:docMk/>
            <pc:sldMk cId="993063412" sldId="362"/>
            <ac:spMk id="2" creationId="{076B6D97-5A31-43AB-BD64-54A498C313DD}"/>
          </ac:spMkLst>
        </pc:spChg>
        <pc:spChg chg="mod">
          <ac:chgData name="William Grey" userId="37b73424-c081-4fc2-b1af-363f4f3fd4f3" providerId="ADAL" clId="{24E51505-CBEB-42BA-92E4-6E3A870A7D7A}" dt="2022-09-29T19:59:59.349" v="2422" actId="14100"/>
          <ac:spMkLst>
            <pc:docMk/>
            <pc:sldMk cId="993063412" sldId="362"/>
            <ac:spMk id="3" creationId="{477CAED4-2620-41A7-AEEC-F2543A0F28F7}"/>
          </ac:spMkLst>
        </pc:spChg>
        <pc:spChg chg="add del mod">
          <ac:chgData name="William Grey" userId="37b73424-c081-4fc2-b1af-363f4f3fd4f3" providerId="ADAL" clId="{24E51505-CBEB-42BA-92E4-6E3A870A7D7A}" dt="2022-09-29T20:21:21.775" v="2821" actId="478"/>
          <ac:spMkLst>
            <pc:docMk/>
            <pc:sldMk cId="993063412" sldId="362"/>
            <ac:spMk id="29" creationId="{F08A422D-28B5-480F-9141-CF84CCEC6168}"/>
          </ac:spMkLst>
        </pc:spChg>
        <pc:spChg chg="add del mod">
          <ac:chgData name="William Grey" userId="37b73424-c081-4fc2-b1af-363f4f3fd4f3" providerId="ADAL" clId="{24E51505-CBEB-42BA-92E4-6E3A870A7D7A}" dt="2022-09-29T20:21:19.807" v="2820" actId="478"/>
          <ac:spMkLst>
            <pc:docMk/>
            <pc:sldMk cId="993063412" sldId="362"/>
            <ac:spMk id="32" creationId="{73C8EBD1-7CC2-4743-89EB-55FCFE921680}"/>
          </ac:spMkLst>
        </pc:spChg>
        <pc:spChg chg="mod">
          <ac:chgData name="William Grey" userId="37b73424-c081-4fc2-b1af-363f4f3fd4f3" providerId="ADAL" clId="{24E51505-CBEB-42BA-92E4-6E3A870A7D7A}" dt="2022-09-29T20:21:23.112" v="2822"/>
          <ac:spMkLst>
            <pc:docMk/>
            <pc:sldMk cId="993063412" sldId="362"/>
            <ac:spMk id="36" creationId="{9D0089F6-50A5-4EDA-A13A-559213F58733}"/>
          </ac:spMkLst>
        </pc:spChg>
        <pc:spChg chg="mod">
          <ac:chgData name="William Grey" userId="37b73424-c081-4fc2-b1af-363f4f3fd4f3" providerId="ADAL" clId="{24E51505-CBEB-42BA-92E4-6E3A870A7D7A}" dt="2022-09-29T20:21:23.112" v="2822"/>
          <ac:spMkLst>
            <pc:docMk/>
            <pc:sldMk cId="993063412" sldId="362"/>
            <ac:spMk id="38" creationId="{675F5121-0FE5-45B8-9751-715287C97449}"/>
          </ac:spMkLst>
        </pc:spChg>
        <pc:spChg chg="mod">
          <ac:chgData name="William Grey" userId="37b73424-c081-4fc2-b1af-363f4f3fd4f3" providerId="ADAL" clId="{24E51505-CBEB-42BA-92E4-6E3A870A7D7A}" dt="2022-09-29T20:21:23.112" v="2822"/>
          <ac:spMkLst>
            <pc:docMk/>
            <pc:sldMk cId="993063412" sldId="362"/>
            <ac:spMk id="39" creationId="{FF43477E-A4B2-4043-8742-CDFFDB964638}"/>
          </ac:spMkLst>
        </pc:spChg>
        <pc:spChg chg="mod">
          <ac:chgData name="William Grey" userId="37b73424-c081-4fc2-b1af-363f4f3fd4f3" providerId="ADAL" clId="{24E51505-CBEB-42BA-92E4-6E3A870A7D7A}" dt="2022-09-29T20:21:23.112" v="2822"/>
          <ac:spMkLst>
            <pc:docMk/>
            <pc:sldMk cId="993063412" sldId="362"/>
            <ac:spMk id="40" creationId="{D423E70B-67EE-4EF5-81CB-D3C3757D5DB7}"/>
          </ac:spMkLst>
        </pc:spChg>
        <pc:spChg chg="mod">
          <ac:chgData name="William Grey" userId="37b73424-c081-4fc2-b1af-363f4f3fd4f3" providerId="ADAL" clId="{24E51505-CBEB-42BA-92E4-6E3A870A7D7A}" dt="2022-09-29T20:21:23.112" v="2822"/>
          <ac:spMkLst>
            <pc:docMk/>
            <pc:sldMk cId="993063412" sldId="362"/>
            <ac:spMk id="41" creationId="{11C8CDF0-9F1D-49C0-A104-0E1ED39EA078}"/>
          </ac:spMkLst>
        </pc:spChg>
        <pc:spChg chg="mod">
          <ac:chgData name="William Grey" userId="37b73424-c081-4fc2-b1af-363f4f3fd4f3" providerId="ADAL" clId="{24E51505-CBEB-42BA-92E4-6E3A870A7D7A}" dt="2022-09-29T20:21:23.112" v="2822"/>
          <ac:spMkLst>
            <pc:docMk/>
            <pc:sldMk cId="993063412" sldId="362"/>
            <ac:spMk id="42" creationId="{47CC6E82-B1F3-4FC4-98B0-602F56EAFEAE}"/>
          </ac:spMkLst>
        </pc:spChg>
        <pc:spChg chg="mod">
          <ac:chgData name="William Grey" userId="37b73424-c081-4fc2-b1af-363f4f3fd4f3" providerId="ADAL" clId="{24E51505-CBEB-42BA-92E4-6E3A870A7D7A}" dt="2022-09-29T20:21:23.112" v="2822"/>
          <ac:spMkLst>
            <pc:docMk/>
            <pc:sldMk cId="993063412" sldId="362"/>
            <ac:spMk id="43" creationId="{F325597B-5619-4075-8DD9-4565BEB67597}"/>
          </ac:spMkLst>
        </pc:spChg>
        <pc:spChg chg="mod">
          <ac:chgData name="William Grey" userId="37b73424-c081-4fc2-b1af-363f4f3fd4f3" providerId="ADAL" clId="{24E51505-CBEB-42BA-92E4-6E3A870A7D7A}" dt="2022-09-29T20:21:23.112" v="2822"/>
          <ac:spMkLst>
            <pc:docMk/>
            <pc:sldMk cId="993063412" sldId="362"/>
            <ac:spMk id="44" creationId="{A949192E-261E-45B3-83AB-F028545C79E6}"/>
          </ac:spMkLst>
        </pc:spChg>
        <pc:spChg chg="mod">
          <ac:chgData name="William Grey" userId="37b73424-c081-4fc2-b1af-363f4f3fd4f3" providerId="ADAL" clId="{24E51505-CBEB-42BA-92E4-6E3A870A7D7A}" dt="2022-09-29T20:21:23.112" v="2822"/>
          <ac:spMkLst>
            <pc:docMk/>
            <pc:sldMk cId="993063412" sldId="362"/>
            <ac:spMk id="45" creationId="{EFE8D80A-7E9F-4D95-8740-06FD9C6AF72F}"/>
          </ac:spMkLst>
        </pc:spChg>
        <pc:spChg chg="mod">
          <ac:chgData name="William Grey" userId="37b73424-c081-4fc2-b1af-363f4f3fd4f3" providerId="ADAL" clId="{24E51505-CBEB-42BA-92E4-6E3A870A7D7A}" dt="2022-09-29T20:21:23.112" v="2822"/>
          <ac:spMkLst>
            <pc:docMk/>
            <pc:sldMk cId="993063412" sldId="362"/>
            <ac:spMk id="46" creationId="{86875E45-D378-4416-A639-FBEE05A2C17D}"/>
          </ac:spMkLst>
        </pc:spChg>
        <pc:spChg chg="mod">
          <ac:chgData name="William Grey" userId="37b73424-c081-4fc2-b1af-363f4f3fd4f3" providerId="ADAL" clId="{24E51505-CBEB-42BA-92E4-6E3A870A7D7A}" dt="2022-09-29T20:21:23.112" v="2822"/>
          <ac:spMkLst>
            <pc:docMk/>
            <pc:sldMk cId="993063412" sldId="362"/>
            <ac:spMk id="47" creationId="{5480EA39-9067-435E-9A35-1B23848CC9F9}"/>
          </ac:spMkLst>
        </pc:spChg>
        <pc:spChg chg="mod">
          <ac:chgData name="William Grey" userId="37b73424-c081-4fc2-b1af-363f4f3fd4f3" providerId="ADAL" clId="{24E51505-CBEB-42BA-92E4-6E3A870A7D7A}" dt="2022-09-29T20:21:23.112" v="2822"/>
          <ac:spMkLst>
            <pc:docMk/>
            <pc:sldMk cId="993063412" sldId="362"/>
            <ac:spMk id="48" creationId="{E395387D-97C9-4FED-A703-A8415089A5C1}"/>
          </ac:spMkLst>
        </pc:spChg>
        <pc:spChg chg="mod">
          <ac:chgData name="William Grey" userId="37b73424-c081-4fc2-b1af-363f4f3fd4f3" providerId="ADAL" clId="{24E51505-CBEB-42BA-92E4-6E3A870A7D7A}" dt="2022-09-29T20:21:23.112" v="2822"/>
          <ac:spMkLst>
            <pc:docMk/>
            <pc:sldMk cId="993063412" sldId="362"/>
            <ac:spMk id="49" creationId="{5710AB62-B63D-4D68-A74B-B63938B46C8E}"/>
          </ac:spMkLst>
        </pc:spChg>
        <pc:spChg chg="mod">
          <ac:chgData name="William Grey" userId="37b73424-c081-4fc2-b1af-363f4f3fd4f3" providerId="ADAL" clId="{24E51505-CBEB-42BA-92E4-6E3A870A7D7A}" dt="2022-09-29T20:21:23.112" v="2822"/>
          <ac:spMkLst>
            <pc:docMk/>
            <pc:sldMk cId="993063412" sldId="362"/>
            <ac:spMk id="54" creationId="{A2F220E4-1DB2-485D-A027-428DB307F00E}"/>
          </ac:spMkLst>
        </pc:spChg>
        <pc:spChg chg="mod">
          <ac:chgData name="William Grey" userId="37b73424-c081-4fc2-b1af-363f4f3fd4f3" providerId="ADAL" clId="{24E51505-CBEB-42BA-92E4-6E3A870A7D7A}" dt="2022-09-29T20:21:23.112" v="2822"/>
          <ac:spMkLst>
            <pc:docMk/>
            <pc:sldMk cId="993063412" sldId="362"/>
            <ac:spMk id="55" creationId="{297F8406-63C2-412F-ABD3-906868AEFCDA}"/>
          </ac:spMkLst>
        </pc:spChg>
        <pc:spChg chg="add del mod">
          <ac:chgData name="William Grey" userId="37b73424-c081-4fc2-b1af-363f4f3fd4f3" providerId="ADAL" clId="{24E51505-CBEB-42BA-92E4-6E3A870A7D7A}" dt="2022-09-29T20:22:36.937" v="2829" actId="478"/>
          <ac:spMkLst>
            <pc:docMk/>
            <pc:sldMk cId="993063412" sldId="362"/>
            <ac:spMk id="58" creationId="{3DE59C7D-FBCA-4A03-B3BF-E1AB309D8DBD}"/>
          </ac:spMkLst>
        </pc:spChg>
        <pc:spChg chg="mod">
          <ac:chgData name="William Grey" userId="37b73424-c081-4fc2-b1af-363f4f3fd4f3" providerId="ADAL" clId="{24E51505-CBEB-42BA-92E4-6E3A870A7D7A}" dt="2022-09-29T20:22:37.339" v="2830"/>
          <ac:spMkLst>
            <pc:docMk/>
            <pc:sldMk cId="993063412" sldId="362"/>
            <ac:spMk id="61" creationId="{E9385FD6-7CFF-4B64-B7EC-22143CCEE4CA}"/>
          </ac:spMkLst>
        </pc:spChg>
        <pc:spChg chg="mod">
          <ac:chgData name="William Grey" userId="37b73424-c081-4fc2-b1af-363f4f3fd4f3" providerId="ADAL" clId="{24E51505-CBEB-42BA-92E4-6E3A870A7D7A}" dt="2022-09-29T20:22:37.339" v="2830"/>
          <ac:spMkLst>
            <pc:docMk/>
            <pc:sldMk cId="993063412" sldId="362"/>
            <ac:spMk id="63" creationId="{58F4440F-190A-47E7-BA56-5E08BDE0A933}"/>
          </ac:spMkLst>
        </pc:spChg>
        <pc:spChg chg="mod">
          <ac:chgData name="William Grey" userId="37b73424-c081-4fc2-b1af-363f4f3fd4f3" providerId="ADAL" clId="{24E51505-CBEB-42BA-92E4-6E3A870A7D7A}" dt="2022-09-29T20:22:37.339" v="2830"/>
          <ac:spMkLst>
            <pc:docMk/>
            <pc:sldMk cId="993063412" sldId="362"/>
            <ac:spMk id="64" creationId="{BCF95C20-5484-4FFB-A46C-41F71B70A8D1}"/>
          </ac:spMkLst>
        </pc:spChg>
        <pc:spChg chg="mod">
          <ac:chgData name="William Grey" userId="37b73424-c081-4fc2-b1af-363f4f3fd4f3" providerId="ADAL" clId="{24E51505-CBEB-42BA-92E4-6E3A870A7D7A}" dt="2022-09-29T20:22:37.339" v="2830"/>
          <ac:spMkLst>
            <pc:docMk/>
            <pc:sldMk cId="993063412" sldId="362"/>
            <ac:spMk id="65" creationId="{A8D2E69B-8660-4B99-8BF5-22982B68C69E}"/>
          </ac:spMkLst>
        </pc:spChg>
        <pc:spChg chg="mod">
          <ac:chgData name="William Grey" userId="37b73424-c081-4fc2-b1af-363f4f3fd4f3" providerId="ADAL" clId="{24E51505-CBEB-42BA-92E4-6E3A870A7D7A}" dt="2022-09-29T20:22:37.339" v="2830"/>
          <ac:spMkLst>
            <pc:docMk/>
            <pc:sldMk cId="993063412" sldId="362"/>
            <ac:spMk id="66" creationId="{A2C141CD-6583-4AEE-83D4-CCE563370D5A}"/>
          </ac:spMkLst>
        </pc:spChg>
        <pc:spChg chg="mod">
          <ac:chgData name="William Grey" userId="37b73424-c081-4fc2-b1af-363f4f3fd4f3" providerId="ADAL" clId="{24E51505-CBEB-42BA-92E4-6E3A870A7D7A}" dt="2022-09-29T20:22:37.339" v="2830"/>
          <ac:spMkLst>
            <pc:docMk/>
            <pc:sldMk cId="993063412" sldId="362"/>
            <ac:spMk id="67" creationId="{A85DB15B-501F-4D49-9349-F51766046040}"/>
          </ac:spMkLst>
        </pc:spChg>
        <pc:spChg chg="mod">
          <ac:chgData name="William Grey" userId="37b73424-c081-4fc2-b1af-363f4f3fd4f3" providerId="ADAL" clId="{24E51505-CBEB-42BA-92E4-6E3A870A7D7A}" dt="2022-09-29T20:22:37.339" v="2830"/>
          <ac:spMkLst>
            <pc:docMk/>
            <pc:sldMk cId="993063412" sldId="362"/>
            <ac:spMk id="68" creationId="{3527934C-4DED-4AEC-9E91-C5D2DFC40855}"/>
          </ac:spMkLst>
        </pc:spChg>
        <pc:spChg chg="mod">
          <ac:chgData name="William Grey" userId="37b73424-c081-4fc2-b1af-363f4f3fd4f3" providerId="ADAL" clId="{24E51505-CBEB-42BA-92E4-6E3A870A7D7A}" dt="2022-09-29T20:22:37.339" v="2830"/>
          <ac:spMkLst>
            <pc:docMk/>
            <pc:sldMk cId="993063412" sldId="362"/>
            <ac:spMk id="69" creationId="{44D53DF5-E322-45DC-AFFF-4F866E5AD5E6}"/>
          </ac:spMkLst>
        </pc:spChg>
        <pc:spChg chg="mod">
          <ac:chgData name="William Grey" userId="37b73424-c081-4fc2-b1af-363f4f3fd4f3" providerId="ADAL" clId="{24E51505-CBEB-42BA-92E4-6E3A870A7D7A}" dt="2022-09-29T20:22:37.339" v="2830"/>
          <ac:spMkLst>
            <pc:docMk/>
            <pc:sldMk cId="993063412" sldId="362"/>
            <ac:spMk id="70" creationId="{500CEDAE-4BD4-4075-8CF4-83B270C59AAC}"/>
          </ac:spMkLst>
        </pc:spChg>
        <pc:spChg chg="mod">
          <ac:chgData name="William Grey" userId="37b73424-c081-4fc2-b1af-363f4f3fd4f3" providerId="ADAL" clId="{24E51505-CBEB-42BA-92E4-6E3A870A7D7A}" dt="2022-09-29T20:22:37.339" v="2830"/>
          <ac:spMkLst>
            <pc:docMk/>
            <pc:sldMk cId="993063412" sldId="362"/>
            <ac:spMk id="71" creationId="{AA2D7202-98E2-474D-AF17-677CA72D7BDD}"/>
          </ac:spMkLst>
        </pc:spChg>
        <pc:spChg chg="mod">
          <ac:chgData name="William Grey" userId="37b73424-c081-4fc2-b1af-363f4f3fd4f3" providerId="ADAL" clId="{24E51505-CBEB-42BA-92E4-6E3A870A7D7A}" dt="2022-09-29T20:22:37.339" v="2830"/>
          <ac:spMkLst>
            <pc:docMk/>
            <pc:sldMk cId="993063412" sldId="362"/>
            <ac:spMk id="72" creationId="{EFA741EE-5679-4817-815C-6A572B085AE6}"/>
          </ac:spMkLst>
        </pc:spChg>
        <pc:spChg chg="mod">
          <ac:chgData name="William Grey" userId="37b73424-c081-4fc2-b1af-363f4f3fd4f3" providerId="ADAL" clId="{24E51505-CBEB-42BA-92E4-6E3A870A7D7A}" dt="2022-09-29T20:22:37.339" v="2830"/>
          <ac:spMkLst>
            <pc:docMk/>
            <pc:sldMk cId="993063412" sldId="362"/>
            <ac:spMk id="73" creationId="{CD44E303-8CAB-46CA-9F1C-BE7B9455F6D1}"/>
          </ac:spMkLst>
        </pc:spChg>
        <pc:spChg chg="mod">
          <ac:chgData name="William Grey" userId="37b73424-c081-4fc2-b1af-363f4f3fd4f3" providerId="ADAL" clId="{24E51505-CBEB-42BA-92E4-6E3A870A7D7A}" dt="2022-09-29T20:22:37.339" v="2830"/>
          <ac:spMkLst>
            <pc:docMk/>
            <pc:sldMk cId="993063412" sldId="362"/>
            <ac:spMk id="74" creationId="{CC15103C-5DD7-425A-9DBC-8B260F8F967B}"/>
          </ac:spMkLst>
        </pc:spChg>
        <pc:spChg chg="mod">
          <ac:chgData name="William Grey" userId="37b73424-c081-4fc2-b1af-363f4f3fd4f3" providerId="ADAL" clId="{24E51505-CBEB-42BA-92E4-6E3A870A7D7A}" dt="2022-09-29T20:22:37.339" v="2830"/>
          <ac:spMkLst>
            <pc:docMk/>
            <pc:sldMk cId="993063412" sldId="362"/>
            <ac:spMk id="79" creationId="{9A16CB6E-1D48-491B-863F-0D0DDEBEE630}"/>
          </ac:spMkLst>
        </pc:spChg>
        <pc:spChg chg="mod">
          <ac:chgData name="William Grey" userId="37b73424-c081-4fc2-b1af-363f4f3fd4f3" providerId="ADAL" clId="{24E51505-CBEB-42BA-92E4-6E3A870A7D7A}" dt="2022-09-29T20:22:37.339" v="2830"/>
          <ac:spMkLst>
            <pc:docMk/>
            <pc:sldMk cId="993063412" sldId="362"/>
            <ac:spMk id="80" creationId="{D4B47ADF-B9AD-4907-B589-24422B18D368}"/>
          </ac:spMkLst>
        </pc:spChg>
        <pc:spChg chg="add del mod">
          <ac:chgData name="William Grey" userId="37b73424-c081-4fc2-b1af-363f4f3fd4f3" providerId="ADAL" clId="{24E51505-CBEB-42BA-92E4-6E3A870A7D7A}" dt="2022-09-29T20:33:46.478" v="3013" actId="478"/>
          <ac:spMkLst>
            <pc:docMk/>
            <pc:sldMk cId="993063412" sldId="362"/>
            <ac:spMk id="84" creationId="{490F9DBE-3189-4D48-BE09-295EE807F5BF}"/>
          </ac:spMkLst>
        </pc:spChg>
        <pc:spChg chg="add mod">
          <ac:chgData name="William Grey" userId="37b73424-c081-4fc2-b1af-363f4f3fd4f3" providerId="ADAL" clId="{24E51505-CBEB-42BA-92E4-6E3A870A7D7A}" dt="2022-09-29T20:34:27.019" v="3028" actId="20577"/>
          <ac:spMkLst>
            <pc:docMk/>
            <pc:sldMk cId="993063412" sldId="362"/>
            <ac:spMk id="85" creationId="{2EE50E4B-3B22-4E41-80BA-04F71C346226}"/>
          </ac:spMkLst>
        </pc:spChg>
        <pc:grpChg chg="del">
          <ac:chgData name="William Grey" userId="37b73424-c081-4fc2-b1af-363f4f3fd4f3" providerId="ADAL" clId="{24E51505-CBEB-42BA-92E4-6E3A870A7D7A}" dt="2022-09-29T20:21:17.843" v="2819" actId="478"/>
          <ac:grpSpMkLst>
            <pc:docMk/>
            <pc:sldMk cId="993063412" sldId="362"/>
            <ac:grpSpMk id="28" creationId="{A141E8FB-E6B2-4A11-905D-CDA23556F80D}"/>
          </ac:grpSpMkLst>
        </pc:grpChg>
        <pc:grpChg chg="add del mod">
          <ac:chgData name="William Grey" userId="37b73424-c081-4fc2-b1af-363f4f3fd4f3" providerId="ADAL" clId="{24E51505-CBEB-42BA-92E4-6E3A870A7D7A}" dt="2022-09-29T20:22:32.681" v="2827" actId="478"/>
          <ac:grpSpMkLst>
            <pc:docMk/>
            <pc:sldMk cId="993063412" sldId="362"/>
            <ac:grpSpMk id="35" creationId="{42C8CC85-61F8-4B8D-BDD3-43779DA4EEAA}"/>
          </ac:grpSpMkLst>
        </pc:grpChg>
        <pc:grpChg chg="mod">
          <ac:chgData name="William Grey" userId="37b73424-c081-4fc2-b1af-363f4f3fd4f3" providerId="ADAL" clId="{24E51505-CBEB-42BA-92E4-6E3A870A7D7A}" dt="2022-09-29T20:21:23.112" v="2822"/>
          <ac:grpSpMkLst>
            <pc:docMk/>
            <pc:sldMk cId="993063412" sldId="362"/>
            <ac:grpSpMk id="37" creationId="{C9AC3F3C-0136-43F2-832B-CBEBFFC9681C}"/>
          </ac:grpSpMkLst>
        </pc:grpChg>
        <pc:grpChg chg="add mod">
          <ac:chgData name="William Grey" userId="37b73424-c081-4fc2-b1af-363f4f3fd4f3" providerId="ADAL" clId="{24E51505-CBEB-42BA-92E4-6E3A870A7D7A}" dt="2022-09-29T20:22:37.339" v="2830"/>
          <ac:grpSpMkLst>
            <pc:docMk/>
            <pc:sldMk cId="993063412" sldId="362"/>
            <ac:grpSpMk id="60" creationId="{2FFD56F9-AB14-463A-A26D-FEBE1C2D412F}"/>
          </ac:grpSpMkLst>
        </pc:grpChg>
        <pc:grpChg chg="mod">
          <ac:chgData name="William Grey" userId="37b73424-c081-4fc2-b1af-363f4f3fd4f3" providerId="ADAL" clId="{24E51505-CBEB-42BA-92E4-6E3A870A7D7A}" dt="2022-09-29T20:22:37.339" v="2830"/>
          <ac:grpSpMkLst>
            <pc:docMk/>
            <pc:sldMk cId="993063412" sldId="362"/>
            <ac:grpSpMk id="62" creationId="{721066E5-2952-48CB-A487-17F4A3A1CBB0}"/>
          </ac:grpSpMkLst>
        </pc:grpChg>
        <pc:graphicFrameChg chg="del">
          <ac:chgData name="William Grey" userId="37b73424-c081-4fc2-b1af-363f4f3fd4f3" providerId="ADAL" clId="{24E51505-CBEB-42BA-92E4-6E3A870A7D7A}" dt="2022-09-29T18:27:31.207" v="2265" actId="478"/>
          <ac:graphicFrameMkLst>
            <pc:docMk/>
            <pc:sldMk cId="993063412" sldId="362"/>
            <ac:graphicFrameMk id="30" creationId="{4898AAA3-8F62-438D-9187-986FD6CAA23E}"/>
          </ac:graphicFrameMkLst>
        </pc:graphicFrameChg>
        <pc:graphicFrameChg chg="del modGraphic">
          <ac:chgData name="William Grey" userId="37b73424-c081-4fc2-b1af-363f4f3fd4f3" providerId="ADAL" clId="{24E51505-CBEB-42BA-92E4-6E3A870A7D7A}" dt="2022-09-29T20:21:16.284" v="2818" actId="478"/>
          <ac:graphicFrameMkLst>
            <pc:docMk/>
            <pc:sldMk cId="993063412" sldId="362"/>
            <ac:graphicFrameMk id="31" creationId="{9ACF98C1-1D5C-4656-B0AE-02C4B4DF621A}"/>
          </ac:graphicFrameMkLst>
        </pc:graphicFrameChg>
        <pc:graphicFrameChg chg="add del mod modGraphic">
          <ac:chgData name="William Grey" userId="37b73424-c081-4fc2-b1af-363f4f3fd4f3" providerId="ADAL" clId="{24E51505-CBEB-42BA-92E4-6E3A870A7D7A}" dt="2022-09-29T19:59:50.278" v="2420" actId="478"/>
          <ac:graphicFrameMkLst>
            <pc:docMk/>
            <pc:sldMk cId="993063412" sldId="362"/>
            <ac:graphicFrameMk id="33" creationId="{D8BF10AE-ABD6-4D0B-8095-407319E06B03}"/>
          </ac:graphicFrameMkLst>
        </pc:graphicFrameChg>
        <pc:graphicFrameChg chg="add mod">
          <ac:chgData name="William Grey" userId="37b73424-c081-4fc2-b1af-363f4f3fd4f3" providerId="ADAL" clId="{24E51505-CBEB-42BA-92E4-6E3A870A7D7A}" dt="2022-09-29T19:59:47.468" v="2419"/>
          <ac:graphicFrameMkLst>
            <pc:docMk/>
            <pc:sldMk cId="993063412" sldId="362"/>
            <ac:graphicFrameMk id="34" creationId="{23560ED7-128B-4F23-962A-126A1B2BC140}"/>
          </ac:graphicFrameMkLst>
        </pc:graphicFrameChg>
        <pc:graphicFrameChg chg="add del mod">
          <ac:chgData name="William Grey" userId="37b73424-c081-4fc2-b1af-363f4f3fd4f3" providerId="ADAL" clId="{24E51505-CBEB-42BA-92E4-6E3A870A7D7A}" dt="2022-09-29T20:22:32.681" v="2827" actId="478"/>
          <ac:graphicFrameMkLst>
            <pc:docMk/>
            <pc:sldMk cId="993063412" sldId="362"/>
            <ac:graphicFrameMk id="59" creationId="{55295A29-BBE7-4FF3-9FE0-F9DBAA9B563A}"/>
          </ac:graphicFrameMkLst>
        </pc:graphicFrameChg>
        <pc:graphicFrameChg chg="add del mod modGraphic">
          <ac:chgData name="William Grey" userId="37b73424-c081-4fc2-b1af-363f4f3fd4f3" providerId="ADAL" clId="{24E51505-CBEB-42BA-92E4-6E3A870A7D7A}" dt="2022-09-29T20:45:24.052" v="3164" actId="478"/>
          <ac:graphicFrameMkLst>
            <pc:docMk/>
            <pc:sldMk cId="993063412" sldId="362"/>
            <ac:graphicFrameMk id="83" creationId="{4823731F-F740-462A-8299-389A83D8794C}"/>
          </ac:graphicFrameMkLst>
        </pc:graphicFrameChg>
        <pc:graphicFrameChg chg="add mod modGraphic">
          <ac:chgData name="William Grey" userId="37b73424-c081-4fc2-b1af-363f4f3fd4f3" providerId="ADAL" clId="{24E51505-CBEB-42BA-92E4-6E3A870A7D7A}" dt="2022-09-29T20:48:43.560" v="3230"/>
          <ac:graphicFrameMkLst>
            <pc:docMk/>
            <pc:sldMk cId="993063412" sldId="362"/>
            <ac:graphicFrameMk id="86" creationId="{833B76D4-9894-41F9-8FCF-9449E653FECE}"/>
          </ac:graphicFrameMkLst>
        </pc:graphicFrameChg>
        <pc:cxnChg chg="mod">
          <ac:chgData name="William Grey" userId="37b73424-c081-4fc2-b1af-363f4f3fd4f3" providerId="ADAL" clId="{24E51505-CBEB-42BA-92E4-6E3A870A7D7A}" dt="2022-09-29T20:21:17.843" v="2819" actId="478"/>
          <ac:cxnSpMkLst>
            <pc:docMk/>
            <pc:sldMk cId="993063412" sldId="362"/>
            <ac:cxnSpMk id="10" creationId="{B04C9A4A-6885-4FF1-A195-4BB99D871522}"/>
          </ac:cxnSpMkLst>
        </pc:cxnChg>
        <pc:cxnChg chg="mod">
          <ac:chgData name="William Grey" userId="37b73424-c081-4fc2-b1af-363f4f3fd4f3" providerId="ADAL" clId="{24E51505-CBEB-42BA-92E4-6E3A870A7D7A}" dt="2022-09-29T20:21:17.843" v="2819" actId="478"/>
          <ac:cxnSpMkLst>
            <pc:docMk/>
            <pc:sldMk cId="993063412" sldId="362"/>
            <ac:cxnSpMk id="11" creationId="{DEC1E39B-4E58-4FF6-8299-9AE34CEB6320}"/>
          </ac:cxnSpMkLst>
        </pc:cxnChg>
        <pc:cxnChg chg="mod">
          <ac:chgData name="William Grey" userId="37b73424-c081-4fc2-b1af-363f4f3fd4f3" providerId="ADAL" clId="{24E51505-CBEB-42BA-92E4-6E3A870A7D7A}" dt="2022-09-29T20:21:17.843" v="2819" actId="478"/>
          <ac:cxnSpMkLst>
            <pc:docMk/>
            <pc:sldMk cId="993063412" sldId="362"/>
            <ac:cxnSpMk id="12" creationId="{72035E6C-C23D-4755-9BAE-62CE388CD10E}"/>
          </ac:cxnSpMkLst>
        </pc:cxnChg>
        <pc:cxnChg chg="mod">
          <ac:chgData name="William Grey" userId="37b73424-c081-4fc2-b1af-363f4f3fd4f3" providerId="ADAL" clId="{24E51505-CBEB-42BA-92E4-6E3A870A7D7A}" dt="2022-09-29T20:21:17.843" v="2819" actId="478"/>
          <ac:cxnSpMkLst>
            <pc:docMk/>
            <pc:sldMk cId="993063412" sldId="362"/>
            <ac:cxnSpMk id="13" creationId="{5C46C2C9-928F-4630-BAD4-80024C3760F0}"/>
          </ac:cxnSpMkLst>
        </pc:cxnChg>
        <pc:cxnChg chg="mod">
          <ac:chgData name="William Grey" userId="37b73424-c081-4fc2-b1af-363f4f3fd4f3" providerId="ADAL" clId="{24E51505-CBEB-42BA-92E4-6E3A870A7D7A}" dt="2022-09-29T20:21:17.843" v="2819" actId="478"/>
          <ac:cxnSpMkLst>
            <pc:docMk/>
            <pc:sldMk cId="993063412" sldId="362"/>
            <ac:cxnSpMk id="16" creationId="{B4DBD497-C790-40DD-B860-8A17F9A7767F}"/>
          </ac:cxnSpMkLst>
        </pc:cxnChg>
        <pc:cxnChg chg="mod">
          <ac:chgData name="William Grey" userId="37b73424-c081-4fc2-b1af-363f4f3fd4f3" providerId="ADAL" clId="{24E51505-CBEB-42BA-92E4-6E3A870A7D7A}" dt="2022-09-29T20:22:32.681" v="2827" actId="478"/>
          <ac:cxnSpMkLst>
            <pc:docMk/>
            <pc:sldMk cId="993063412" sldId="362"/>
            <ac:cxnSpMk id="50" creationId="{DB7F4FF5-20DB-4DB0-85A9-11DFA323248D}"/>
          </ac:cxnSpMkLst>
        </pc:cxnChg>
        <pc:cxnChg chg="mod">
          <ac:chgData name="William Grey" userId="37b73424-c081-4fc2-b1af-363f4f3fd4f3" providerId="ADAL" clId="{24E51505-CBEB-42BA-92E4-6E3A870A7D7A}" dt="2022-09-29T20:22:32.681" v="2827" actId="478"/>
          <ac:cxnSpMkLst>
            <pc:docMk/>
            <pc:sldMk cId="993063412" sldId="362"/>
            <ac:cxnSpMk id="51" creationId="{7A932472-0C70-4448-AA8A-8ACEF0C84F96}"/>
          </ac:cxnSpMkLst>
        </pc:cxnChg>
        <pc:cxnChg chg="mod">
          <ac:chgData name="William Grey" userId="37b73424-c081-4fc2-b1af-363f4f3fd4f3" providerId="ADAL" clId="{24E51505-CBEB-42BA-92E4-6E3A870A7D7A}" dt="2022-09-29T20:22:32.681" v="2827" actId="478"/>
          <ac:cxnSpMkLst>
            <pc:docMk/>
            <pc:sldMk cId="993063412" sldId="362"/>
            <ac:cxnSpMk id="52" creationId="{FC6643D8-056B-4643-80D1-DABE70858599}"/>
          </ac:cxnSpMkLst>
        </pc:cxnChg>
        <pc:cxnChg chg="mod">
          <ac:chgData name="William Grey" userId="37b73424-c081-4fc2-b1af-363f4f3fd4f3" providerId="ADAL" clId="{24E51505-CBEB-42BA-92E4-6E3A870A7D7A}" dt="2022-09-29T20:22:32.681" v="2827" actId="478"/>
          <ac:cxnSpMkLst>
            <pc:docMk/>
            <pc:sldMk cId="993063412" sldId="362"/>
            <ac:cxnSpMk id="53" creationId="{6151E19D-AD40-4110-A0CC-4277F91A800F}"/>
          </ac:cxnSpMkLst>
        </pc:cxnChg>
        <pc:cxnChg chg="mod">
          <ac:chgData name="William Grey" userId="37b73424-c081-4fc2-b1af-363f4f3fd4f3" providerId="ADAL" clId="{24E51505-CBEB-42BA-92E4-6E3A870A7D7A}" dt="2022-09-29T20:22:32.681" v="2827" actId="478"/>
          <ac:cxnSpMkLst>
            <pc:docMk/>
            <pc:sldMk cId="993063412" sldId="362"/>
            <ac:cxnSpMk id="56" creationId="{780107AD-DBBF-47A3-8912-C963FD91BEA4}"/>
          </ac:cxnSpMkLst>
        </pc:cxnChg>
        <pc:cxnChg chg="mod">
          <ac:chgData name="William Grey" userId="37b73424-c081-4fc2-b1af-363f4f3fd4f3" providerId="ADAL" clId="{24E51505-CBEB-42BA-92E4-6E3A870A7D7A}" dt="2022-09-29T20:21:23.112" v="2822"/>
          <ac:cxnSpMkLst>
            <pc:docMk/>
            <pc:sldMk cId="993063412" sldId="362"/>
            <ac:cxnSpMk id="57" creationId="{619D6231-744C-4543-BDE4-6F3990BCD465}"/>
          </ac:cxnSpMkLst>
        </pc:cxnChg>
        <pc:cxnChg chg="mod">
          <ac:chgData name="William Grey" userId="37b73424-c081-4fc2-b1af-363f4f3fd4f3" providerId="ADAL" clId="{24E51505-CBEB-42BA-92E4-6E3A870A7D7A}" dt="2022-09-29T20:22:37.339" v="2830"/>
          <ac:cxnSpMkLst>
            <pc:docMk/>
            <pc:sldMk cId="993063412" sldId="362"/>
            <ac:cxnSpMk id="75" creationId="{D6304D0D-D2B7-4190-8087-FE80A5F291AA}"/>
          </ac:cxnSpMkLst>
        </pc:cxnChg>
        <pc:cxnChg chg="mod">
          <ac:chgData name="William Grey" userId="37b73424-c081-4fc2-b1af-363f4f3fd4f3" providerId="ADAL" clId="{24E51505-CBEB-42BA-92E4-6E3A870A7D7A}" dt="2022-09-29T20:22:37.339" v="2830"/>
          <ac:cxnSpMkLst>
            <pc:docMk/>
            <pc:sldMk cId="993063412" sldId="362"/>
            <ac:cxnSpMk id="76" creationId="{3D28F8E2-3451-4925-9B82-2018A804079D}"/>
          </ac:cxnSpMkLst>
        </pc:cxnChg>
        <pc:cxnChg chg="mod">
          <ac:chgData name="William Grey" userId="37b73424-c081-4fc2-b1af-363f4f3fd4f3" providerId="ADAL" clId="{24E51505-CBEB-42BA-92E4-6E3A870A7D7A}" dt="2022-09-29T20:22:37.339" v="2830"/>
          <ac:cxnSpMkLst>
            <pc:docMk/>
            <pc:sldMk cId="993063412" sldId="362"/>
            <ac:cxnSpMk id="77" creationId="{1B79D13E-4CE6-4979-A7CA-7E279D88F93A}"/>
          </ac:cxnSpMkLst>
        </pc:cxnChg>
        <pc:cxnChg chg="mod">
          <ac:chgData name="William Grey" userId="37b73424-c081-4fc2-b1af-363f4f3fd4f3" providerId="ADAL" clId="{24E51505-CBEB-42BA-92E4-6E3A870A7D7A}" dt="2022-09-29T20:22:37.339" v="2830"/>
          <ac:cxnSpMkLst>
            <pc:docMk/>
            <pc:sldMk cId="993063412" sldId="362"/>
            <ac:cxnSpMk id="78" creationId="{CF8D43A2-F1F6-4D6F-B1DA-69FFFD32A0B1}"/>
          </ac:cxnSpMkLst>
        </pc:cxnChg>
        <pc:cxnChg chg="mod">
          <ac:chgData name="William Grey" userId="37b73424-c081-4fc2-b1af-363f4f3fd4f3" providerId="ADAL" clId="{24E51505-CBEB-42BA-92E4-6E3A870A7D7A}" dt="2022-09-29T20:22:37.339" v="2830"/>
          <ac:cxnSpMkLst>
            <pc:docMk/>
            <pc:sldMk cId="993063412" sldId="362"/>
            <ac:cxnSpMk id="81" creationId="{1B7CC908-1CC3-452E-9DE0-006F169E002D}"/>
          </ac:cxnSpMkLst>
        </pc:cxnChg>
        <pc:cxnChg chg="mod">
          <ac:chgData name="William Grey" userId="37b73424-c081-4fc2-b1af-363f4f3fd4f3" providerId="ADAL" clId="{24E51505-CBEB-42BA-92E4-6E3A870A7D7A}" dt="2022-09-29T20:22:37.339" v="2830"/>
          <ac:cxnSpMkLst>
            <pc:docMk/>
            <pc:sldMk cId="993063412" sldId="362"/>
            <ac:cxnSpMk id="82" creationId="{9C4829CF-0AE5-4AD3-BB02-39DEB268BCBD}"/>
          </ac:cxnSpMkLst>
        </pc:cxnChg>
      </pc:sldChg>
      <pc:sldChg chg="del">
        <pc:chgData name="William Grey" userId="37b73424-c081-4fc2-b1af-363f4f3fd4f3" providerId="ADAL" clId="{24E51505-CBEB-42BA-92E4-6E3A870A7D7A}" dt="2022-09-29T12:37:31.276" v="13" actId="47"/>
        <pc:sldMkLst>
          <pc:docMk/>
          <pc:sldMk cId="2700998767" sldId="362"/>
        </pc:sldMkLst>
      </pc:sldChg>
      <pc:sldChg chg="del">
        <pc:chgData name="William Grey" userId="37b73424-c081-4fc2-b1af-363f4f3fd4f3" providerId="ADAL" clId="{24E51505-CBEB-42BA-92E4-6E3A870A7D7A}" dt="2022-09-29T12:37:31.499" v="14" actId="47"/>
        <pc:sldMkLst>
          <pc:docMk/>
          <pc:sldMk cId="2387562259" sldId="363"/>
        </pc:sldMkLst>
      </pc:sldChg>
      <pc:sldChg chg="addSp delSp modSp add mod">
        <pc:chgData name="William Grey" userId="37b73424-c081-4fc2-b1af-363f4f3fd4f3" providerId="ADAL" clId="{24E51505-CBEB-42BA-92E4-6E3A870A7D7A}" dt="2022-09-29T21:10:55.916" v="3538" actId="20577"/>
        <pc:sldMkLst>
          <pc:docMk/>
          <pc:sldMk cId="3021871159" sldId="363"/>
        </pc:sldMkLst>
        <pc:spChg chg="mod">
          <ac:chgData name="William Grey" userId="37b73424-c081-4fc2-b1af-363f4f3fd4f3" providerId="ADAL" clId="{24E51505-CBEB-42BA-92E4-6E3A870A7D7A}" dt="2022-09-29T21:10:55.916" v="3538" actId="20577"/>
          <ac:spMkLst>
            <pc:docMk/>
            <pc:sldMk cId="3021871159" sldId="363"/>
            <ac:spMk id="2" creationId="{076B6D97-5A31-43AB-BD64-54A498C313DD}"/>
          </ac:spMkLst>
        </pc:spChg>
        <pc:spChg chg="mod">
          <ac:chgData name="William Grey" userId="37b73424-c081-4fc2-b1af-363f4f3fd4f3" providerId="ADAL" clId="{24E51505-CBEB-42BA-92E4-6E3A870A7D7A}" dt="2022-09-29T19:58:43.944" v="2413" actId="14100"/>
          <ac:spMkLst>
            <pc:docMk/>
            <pc:sldMk cId="3021871159" sldId="363"/>
            <ac:spMk id="3" creationId="{477CAED4-2620-41A7-AEEC-F2543A0F28F7}"/>
          </ac:spMkLst>
        </pc:spChg>
        <pc:spChg chg="add del mod">
          <ac:chgData name="William Grey" userId="37b73424-c081-4fc2-b1af-363f4f3fd4f3" providerId="ADAL" clId="{24E51505-CBEB-42BA-92E4-6E3A870A7D7A}" dt="2022-09-29T20:22:54.645" v="2833" actId="478"/>
          <ac:spMkLst>
            <pc:docMk/>
            <pc:sldMk cId="3021871159" sldId="363"/>
            <ac:spMk id="29" creationId="{42CDE8BD-D97C-4FA1-9803-F2FE9FF7F3BE}"/>
          </ac:spMkLst>
        </pc:spChg>
        <pc:spChg chg="add del mod">
          <ac:chgData name="William Grey" userId="37b73424-c081-4fc2-b1af-363f4f3fd4f3" providerId="ADAL" clId="{24E51505-CBEB-42BA-92E4-6E3A870A7D7A}" dt="2022-09-29T20:22:54.645" v="2833" actId="478"/>
          <ac:spMkLst>
            <pc:docMk/>
            <pc:sldMk cId="3021871159" sldId="363"/>
            <ac:spMk id="32" creationId="{EEB3F6A9-CB97-4CEB-86F6-86528BE4F5F8}"/>
          </ac:spMkLst>
        </pc:spChg>
        <pc:spChg chg="add del mod">
          <ac:chgData name="William Grey" userId="37b73424-c081-4fc2-b1af-363f4f3fd4f3" providerId="ADAL" clId="{24E51505-CBEB-42BA-92E4-6E3A870A7D7A}" dt="2022-09-29T20:22:54.645" v="2833" actId="478"/>
          <ac:spMkLst>
            <pc:docMk/>
            <pc:sldMk cId="3021871159" sldId="363"/>
            <ac:spMk id="33" creationId="{9A407F7E-5794-49B2-A8C7-6D87668F0F82}"/>
          </ac:spMkLst>
        </pc:spChg>
        <pc:spChg chg="mod">
          <ac:chgData name="William Grey" userId="37b73424-c081-4fc2-b1af-363f4f3fd4f3" providerId="ADAL" clId="{24E51505-CBEB-42BA-92E4-6E3A870A7D7A}" dt="2022-09-29T20:22:55.053" v="2834"/>
          <ac:spMkLst>
            <pc:docMk/>
            <pc:sldMk cId="3021871159" sldId="363"/>
            <ac:spMk id="38" creationId="{C70B7069-F1A8-460A-BAC8-F85C94395E81}"/>
          </ac:spMkLst>
        </pc:spChg>
        <pc:spChg chg="mod">
          <ac:chgData name="William Grey" userId="37b73424-c081-4fc2-b1af-363f4f3fd4f3" providerId="ADAL" clId="{24E51505-CBEB-42BA-92E4-6E3A870A7D7A}" dt="2022-09-29T20:22:55.053" v="2834"/>
          <ac:spMkLst>
            <pc:docMk/>
            <pc:sldMk cId="3021871159" sldId="363"/>
            <ac:spMk id="40" creationId="{4F192705-78A9-46E9-830D-98D58EB74CEE}"/>
          </ac:spMkLst>
        </pc:spChg>
        <pc:spChg chg="mod">
          <ac:chgData name="William Grey" userId="37b73424-c081-4fc2-b1af-363f4f3fd4f3" providerId="ADAL" clId="{24E51505-CBEB-42BA-92E4-6E3A870A7D7A}" dt="2022-09-29T20:22:55.053" v="2834"/>
          <ac:spMkLst>
            <pc:docMk/>
            <pc:sldMk cId="3021871159" sldId="363"/>
            <ac:spMk id="41" creationId="{D43FEFB1-DE6E-48AC-B5B0-2ECEFA2670C0}"/>
          </ac:spMkLst>
        </pc:spChg>
        <pc:spChg chg="mod">
          <ac:chgData name="William Grey" userId="37b73424-c081-4fc2-b1af-363f4f3fd4f3" providerId="ADAL" clId="{24E51505-CBEB-42BA-92E4-6E3A870A7D7A}" dt="2022-09-29T20:22:55.053" v="2834"/>
          <ac:spMkLst>
            <pc:docMk/>
            <pc:sldMk cId="3021871159" sldId="363"/>
            <ac:spMk id="42" creationId="{9D4FE0CC-8697-4165-AE95-B36F34BB39C8}"/>
          </ac:spMkLst>
        </pc:spChg>
        <pc:spChg chg="mod">
          <ac:chgData name="William Grey" userId="37b73424-c081-4fc2-b1af-363f4f3fd4f3" providerId="ADAL" clId="{24E51505-CBEB-42BA-92E4-6E3A870A7D7A}" dt="2022-09-29T20:22:55.053" v="2834"/>
          <ac:spMkLst>
            <pc:docMk/>
            <pc:sldMk cId="3021871159" sldId="363"/>
            <ac:spMk id="43" creationId="{DFD41549-D49A-48A7-9B1E-5AFEE3DC2D22}"/>
          </ac:spMkLst>
        </pc:spChg>
        <pc:spChg chg="mod">
          <ac:chgData name="William Grey" userId="37b73424-c081-4fc2-b1af-363f4f3fd4f3" providerId="ADAL" clId="{24E51505-CBEB-42BA-92E4-6E3A870A7D7A}" dt="2022-09-29T20:22:55.053" v="2834"/>
          <ac:spMkLst>
            <pc:docMk/>
            <pc:sldMk cId="3021871159" sldId="363"/>
            <ac:spMk id="44" creationId="{C732250C-086E-4A78-AB87-2BFBCC23BD83}"/>
          </ac:spMkLst>
        </pc:spChg>
        <pc:spChg chg="mod">
          <ac:chgData name="William Grey" userId="37b73424-c081-4fc2-b1af-363f4f3fd4f3" providerId="ADAL" clId="{24E51505-CBEB-42BA-92E4-6E3A870A7D7A}" dt="2022-09-29T20:22:55.053" v="2834"/>
          <ac:spMkLst>
            <pc:docMk/>
            <pc:sldMk cId="3021871159" sldId="363"/>
            <ac:spMk id="45" creationId="{0A58CEF0-3EBD-450C-B580-4DDF0BEB8F20}"/>
          </ac:spMkLst>
        </pc:spChg>
        <pc:spChg chg="mod">
          <ac:chgData name="William Grey" userId="37b73424-c081-4fc2-b1af-363f4f3fd4f3" providerId="ADAL" clId="{24E51505-CBEB-42BA-92E4-6E3A870A7D7A}" dt="2022-09-29T20:22:55.053" v="2834"/>
          <ac:spMkLst>
            <pc:docMk/>
            <pc:sldMk cId="3021871159" sldId="363"/>
            <ac:spMk id="46" creationId="{BE663CA4-3F00-4557-A3B0-5D5E06F0B304}"/>
          </ac:spMkLst>
        </pc:spChg>
        <pc:spChg chg="mod">
          <ac:chgData name="William Grey" userId="37b73424-c081-4fc2-b1af-363f4f3fd4f3" providerId="ADAL" clId="{24E51505-CBEB-42BA-92E4-6E3A870A7D7A}" dt="2022-09-29T20:22:55.053" v="2834"/>
          <ac:spMkLst>
            <pc:docMk/>
            <pc:sldMk cId="3021871159" sldId="363"/>
            <ac:spMk id="47" creationId="{0618A384-577B-4AD0-8E80-22E0D77BAD26}"/>
          </ac:spMkLst>
        </pc:spChg>
        <pc:spChg chg="mod">
          <ac:chgData name="William Grey" userId="37b73424-c081-4fc2-b1af-363f4f3fd4f3" providerId="ADAL" clId="{24E51505-CBEB-42BA-92E4-6E3A870A7D7A}" dt="2022-09-29T20:22:55.053" v="2834"/>
          <ac:spMkLst>
            <pc:docMk/>
            <pc:sldMk cId="3021871159" sldId="363"/>
            <ac:spMk id="48" creationId="{55BBF7B7-D9AA-400E-AE4A-82F2EE9F1565}"/>
          </ac:spMkLst>
        </pc:spChg>
        <pc:spChg chg="mod">
          <ac:chgData name="William Grey" userId="37b73424-c081-4fc2-b1af-363f4f3fd4f3" providerId="ADAL" clId="{24E51505-CBEB-42BA-92E4-6E3A870A7D7A}" dt="2022-09-29T20:22:55.053" v="2834"/>
          <ac:spMkLst>
            <pc:docMk/>
            <pc:sldMk cId="3021871159" sldId="363"/>
            <ac:spMk id="49" creationId="{42DC9417-1AB8-45AA-A9F3-E6D808DF18D5}"/>
          </ac:spMkLst>
        </pc:spChg>
        <pc:spChg chg="mod">
          <ac:chgData name="William Grey" userId="37b73424-c081-4fc2-b1af-363f4f3fd4f3" providerId="ADAL" clId="{24E51505-CBEB-42BA-92E4-6E3A870A7D7A}" dt="2022-09-29T20:22:55.053" v="2834"/>
          <ac:spMkLst>
            <pc:docMk/>
            <pc:sldMk cId="3021871159" sldId="363"/>
            <ac:spMk id="50" creationId="{BD920826-7AE8-4458-BE25-113C90AB98BF}"/>
          </ac:spMkLst>
        </pc:spChg>
        <pc:spChg chg="mod">
          <ac:chgData name="William Grey" userId="37b73424-c081-4fc2-b1af-363f4f3fd4f3" providerId="ADAL" clId="{24E51505-CBEB-42BA-92E4-6E3A870A7D7A}" dt="2022-09-29T20:22:55.053" v="2834"/>
          <ac:spMkLst>
            <pc:docMk/>
            <pc:sldMk cId="3021871159" sldId="363"/>
            <ac:spMk id="51" creationId="{66487C2A-02B5-4D93-8FDF-E26ACA089FFB}"/>
          </ac:spMkLst>
        </pc:spChg>
        <pc:spChg chg="mod">
          <ac:chgData name="William Grey" userId="37b73424-c081-4fc2-b1af-363f4f3fd4f3" providerId="ADAL" clId="{24E51505-CBEB-42BA-92E4-6E3A870A7D7A}" dt="2022-09-29T20:22:55.053" v="2834"/>
          <ac:spMkLst>
            <pc:docMk/>
            <pc:sldMk cId="3021871159" sldId="363"/>
            <ac:spMk id="56" creationId="{D0C1307B-650E-43A0-AF2F-DA065C1D47B0}"/>
          </ac:spMkLst>
        </pc:spChg>
        <pc:spChg chg="mod">
          <ac:chgData name="William Grey" userId="37b73424-c081-4fc2-b1af-363f4f3fd4f3" providerId="ADAL" clId="{24E51505-CBEB-42BA-92E4-6E3A870A7D7A}" dt="2022-09-29T20:22:55.053" v="2834"/>
          <ac:spMkLst>
            <pc:docMk/>
            <pc:sldMk cId="3021871159" sldId="363"/>
            <ac:spMk id="57" creationId="{7C8327B7-A041-493D-839E-4B0E9E10C4D4}"/>
          </ac:spMkLst>
        </pc:spChg>
        <pc:spChg chg="add del mod">
          <ac:chgData name="William Grey" userId="37b73424-c081-4fc2-b1af-363f4f3fd4f3" providerId="ADAL" clId="{24E51505-CBEB-42BA-92E4-6E3A870A7D7A}" dt="2022-09-29T20:30:20.448" v="2944" actId="478"/>
          <ac:spMkLst>
            <pc:docMk/>
            <pc:sldMk cId="3021871159" sldId="363"/>
            <ac:spMk id="61" creationId="{65C72C94-2232-4A32-8B2D-716D6B541444}"/>
          </ac:spMkLst>
        </pc:spChg>
        <pc:spChg chg="add mod">
          <ac:chgData name="William Grey" userId="37b73424-c081-4fc2-b1af-363f4f3fd4f3" providerId="ADAL" clId="{24E51505-CBEB-42BA-92E4-6E3A870A7D7A}" dt="2022-09-29T20:33:26.016" v="3010" actId="14100"/>
          <ac:spMkLst>
            <pc:docMk/>
            <pc:sldMk cId="3021871159" sldId="363"/>
            <ac:spMk id="62" creationId="{01EDE769-A91E-4578-9128-04F3C2AF8120}"/>
          </ac:spMkLst>
        </pc:spChg>
        <pc:grpChg chg="del">
          <ac:chgData name="William Grey" userId="37b73424-c081-4fc2-b1af-363f4f3fd4f3" providerId="ADAL" clId="{24E51505-CBEB-42BA-92E4-6E3A870A7D7A}" dt="2022-09-29T20:22:54.645" v="2833" actId="478"/>
          <ac:grpSpMkLst>
            <pc:docMk/>
            <pc:sldMk cId="3021871159" sldId="363"/>
            <ac:grpSpMk id="28" creationId="{A141E8FB-E6B2-4A11-905D-CDA23556F80D}"/>
          </ac:grpSpMkLst>
        </pc:grpChg>
        <pc:grpChg chg="add mod">
          <ac:chgData name="William Grey" userId="37b73424-c081-4fc2-b1af-363f4f3fd4f3" providerId="ADAL" clId="{24E51505-CBEB-42BA-92E4-6E3A870A7D7A}" dt="2022-09-29T20:22:55.053" v="2834"/>
          <ac:grpSpMkLst>
            <pc:docMk/>
            <pc:sldMk cId="3021871159" sldId="363"/>
            <ac:grpSpMk id="37" creationId="{7FC01258-6CE4-4F9B-B0D2-D5030EEB495F}"/>
          </ac:grpSpMkLst>
        </pc:grpChg>
        <pc:grpChg chg="mod">
          <ac:chgData name="William Grey" userId="37b73424-c081-4fc2-b1af-363f4f3fd4f3" providerId="ADAL" clId="{24E51505-CBEB-42BA-92E4-6E3A870A7D7A}" dt="2022-09-29T20:22:55.053" v="2834"/>
          <ac:grpSpMkLst>
            <pc:docMk/>
            <pc:sldMk cId="3021871159" sldId="363"/>
            <ac:grpSpMk id="39" creationId="{2230A3EA-7341-4820-A519-745BED78D5D7}"/>
          </ac:grpSpMkLst>
        </pc:grpChg>
        <pc:graphicFrameChg chg="del">
          <ac:chgData name="William Grey" userId="37b73424-c081-4fc2-b1af-363f4f3fd4f3" providerId="ADAL" clId="{24E51505-CBEB-42BA-92E4-6E3A870A7D7A}" dt="2022-09-29T18:28:17.753" v="2280" actId="478"/>
          <ac:graphicFrameMkLst>
            <pc:docMk/>
            <pc:sldMk cId="3021871159" sldId="363"/>
            <ac:graphicFrameMk id="30" creationId="{4898AAA3-8F62-438D-9187-986FD6CAA23E}"/>
          </ac:graphicFrameMkLst>
        </pc:graphicFrameChg>
        <pc:graphicFrameChg chg="del modGraphic">
          <ac:chgData name="William Grey" userId="37b73424-c081-4fc2-b1af-363f4f3fd4f3" providerId="ADAL" clId="{24E51505-CBEB-42BA-92E4-6E3A870A7D7A}" dt="2022-09-29T20:22:54.645" v="2833" actId="478"/>
          <ac:graphicFrameMkLst>
            <pc:docMk/>
            <pc:sldMk cId="3021871159" sldId="363"/>
            <ac:graphicFrameMk id="31" creationId="{9ACF98C1-1D5C-4656-B0AE-02C4B4DF621A}"/>
          </ac:graphicFrameMkLst>
        </pc:graphicFrameChg>
        <pc:graphicFrameChg chg="add del mod">
          <ac:chgData name="William Grey" userId="37b73424-c081-4fc2-b1af-363f4f3fd4f3" providerId="ADAL" clId="{24E51505-CBEB-42BA-92E4-6E3A870A7D7A}" dt="2022-09-29T19:58:34.626" v="2410" actId="478"/>
          <ac:graphicFrameMkLst>
            <pc:docMk/>
            <pc:sldMk cId="3021871159" sldId="363"/>
            <ac:graphicFrameMk id="34" creationId="{DD66C479-A37B-4F4E-BEA6-969CECE99F1D}"/>
          </ac:graphicFrameMkLst>
        </pc:graphicFrameChg>
        <pc:graphicFrameChg chg="add del mod">
          <ac:chgData name="William Grey" userId="37b73424-c081-4fc2-b1af-363f4f3fd4f3" providerId="ADAL" clId="{24E51505-CBEB-42BA-92E4-6E3A870A7D7A}" dt="2022-09-29T20:00:23.226" v="2432" actId="478"/>
          <ac:graphicFrameMkLst>
            <pc:docMk/>
            <pc:sldMk cId="3021871159" sldId="363"/>
            <ac:graphicFrameMk id="35" creationId="{4764E4D7-C3E8-45B1-B31E-3F661B1718E2}"/>
          </ac:graphicFrameMkLst>
        </pc:graphicFrameChg>
        <pc:graphicFrameChg chg="add mod">
          <ac:chgData name="William Grey" userId="37b73424-c081-4fc2-b1af-363f4f3fd4f3" providerId="ADAL" clId="{24E51505-CBEB-42BA-92E4-6E3A870A7D7A}" dt="2022-09-29T20:00:23.644" v="2433"/>
          <ac:graphicFrameMkLst>
            <pc:docMk/>
            <pc:sldMk cId="3021871159" sldId="363"/>
            <ac:graphicFrameMk id="36" creationId="{4A3F6FAE-FCD1-433D-A073-29C74DF7D72C}"/>
          </ac:graphicFrameMkLst>
        </pc:graphicFrameChg>
        <pc:graphicFrameChg chg="add del mod modGraphic">
          <ac:chgData name="William Grey" userId="37b73424-c081-4fc2-b1af-363f4f3fd4f3" providerId="ADAL" clId="{24E51505-CBEB-42BA-92E4-6E3A870A7D7A}" dt="2022-09-29T20:46:02.831" v="3180" actId="478"/>
          <ac:graphicFrameMkLst>
            <pc:docMk/>
            <pc:sldMk cId="3021871159" sldId="363"/>
            <ac:graphicFrameMk id="60" creationId="{1A66EAB4-FFE6-4B12-B0E7-75C8B5B8A905}"/>
          </ac:graphicFrameMkLst>
        </pc:graphicFrameChg>
        <pc:graphicFrameChg chg="add mod">
          <ac:chgData name="William Grey" userId="37b73424-c081-4fc2-b1af-363f4f3fd4f3" providerId="ADAL" clId="{24E51505-CBEB-42BA-92E4-6E3A870A7D7A}" dt="2022-09-29T20:48:55.319" v="3232"/>
          <ac:graphicFrameMkLst>
            <pc:docMk/>
            <pc:sldMk cId="3021871159" sldId="363"/>
            <ac:graphicFrameMk id="63" creationId="{368D0E48-BF81-4A01-AA7A-95844A80E5AE}"/>
          </ac:graphicFrameMkLst>
        </pc:graphicFrameChg>
        <pc:cxnChg chg="mod">
          <ac:chgData name="William Grey" userId="37b73424-c081-4fc2-b1af-363f4f3fd4f3" providerId="ADAL" clId="{24E51505-CBEB-42BA-92E4-6E3A870A7D7A}" dt="2022-09-29T20:22:54.645" v="2833" actId="478"/>
          <ac:cxnSpMkLst>
            <pc:docMk/>
            <pc:sldMk cId="3021871159" sldId="363"/>
            <ac:cxnSpMk id="10" creationId="{B04C9A4A-6885-4FF1-A195-4BB99D871522}"/>
          </ac:cxnSpMkLst>
        </pc:cxnChg>
        <pc:cxnChg chg="mod">
          <ac:chgData name="William Grey" userId="37b73424-c081-4fc2-b1af-363f4f3fd4f3" providerId="ADAL" clId="{24E51505-CBEB-42BA-92E4-6E3A870A7D7A}" dt="2022-09-29T20:22:54.645" v="2833" actId="478"/>
          <ac:cxnSpMkLst>
            <pc:docMk/>
            <pc:sldMk cId="3021871159" sldId="363"/>
            <ac:cxnSpMk id="11" creationId="{DEC1E39B-4E58-4FF6-8299-9AE34CEB6320}"/>
          </ac:cxnSpMkLst>
        </pc:cxnChg>
        <pc:cxnChg chg="mod">
          <ac:chgData name="William Grey" userId="37b73424-c081-4fc2-b1af-363f4f3fd4f3" providerId="ADAL" clId="{24E51505-CBEB-42BA-92E4-6E3A870A7D7A}" dt="2022-09-29T20:22:54.645" v="2833" actId="478"/>
          <ac:cxnSpMkLst>
            <pc:docMk/>
            <pc:sldMk cId="3021871159" sldId="363"/>
            <ac:cxnSpMk id="12" creationId="{72035E6C-C23D-4755-9BAE-62CE388CD10E}"/>
          </ac:cxnSpMkLst>
        </pc:cxnChg>
        <pc:cxnChg chg="mod">
          <ac:chgData name="William Grey" userId="37b73424-c081-4fc2-b1af-363f4f3fd4f3" providerId="ADAL" clId="{24E51505-CBEB-42BA-92E4-6E3A870A7D7A}" dt="2022-09-29T20:22:54.645" v="2833" actId="478"/>
          <ac:cxnSpMkLst>
            <pc:docMk/>
            <pc:sldMk cId="3021871159" sldId="363"/>
            <ac:cxnSpMk id="13" creationId="{5C46C2C9-928F-4630-BAD4-80024C3760F0}"/>
          </ac:cxnSpMkLst>
        </pc:cxnChg>
        <pc:cxnChg chg="mod">
          <ac:chgData name="William Grey" userId="37b73424-c081-4fc2-b1af-363f4f3fd4f3" providerId="ADAL" clId="{24E51505-CBEB-42BA-92E4-6E3A870A7D7A}" dt="2022-09-29T20:22:54.645" v="2833" actId="478"/>
          <ac:cxnSpMkLst>
            <pc:docMk/>
            <pc:sldMk cId="3021871159" sldId="363"/>
            <ac:cxnSpMk id="16" creationId="{B4DBD497-C790-40DD-B860-8A17F9A7767F}"/>
          </ac:cxnSpMkLst>
        </pc:cxnChg>
        <pc:cxnChg chg="mod">
          <ac:chgData name="William Grey" userId="37b73424-c081-4fc2-b1af-363f4f3fd4f3" providerId="ADAL" clId="{24E51505-CBEB-42BA-92E4-6E3A870A7D7A}" dt="2022-09-29T20:22:55.053" v="2834"/>
          <ac:cxnSpMkLst>
            <pc:docMk/>
            <pc:sldMk cId="3021871159" sldId="363"/>
            <ac:cxnSpMk id="52" creationId="{AF656A94-9284-427F-8849-EE1E0EB62338}"/>
          </ac:cxnSpMkLst>
        </pc:cxnChg>
        <pc:cxnChg chg="mod">
          <ac:chgData name="William Grey" userId="37b73424-c081-4fc2-b1af-363f4f3fd4f3" providerId="ADAL" clId="{24E51505-CBEB-42BA-92E4-6E3A870A7D7A}" dt="2022-09-29T20:22:55.053" v="2834"/>
          <ac:cxnSpMkLst>
            <pc:docMk/>
            <pc:sldMk cId="3021871159" sldId="363"/>
            <ac:cxnSpMk id="53" creationId="{DF73F088-C114-4ECA-ADC8-7E0134B24533}"/>
          </ac:cxnSpMkLst>
        </pc:cxnChg>
        <pc:cxnChg chg="mod">
          <ac:chgData name="William Grey" userId="37b73424-c081-4fc2-b1af-363f4f3fd4f3" providerId="ADAL" clId="{24E51505-CBEB-42BA-92E4-6E3A870A7D7A}" dt="2022-09-29T20:22:55.053" v="2834"/>
          <ac:cxnSpMkLst>
            <pc:docMk/>
            <pc:sldMk cId="3021871159" sldId="363"/>
            <ac:cxnSpMk id="54" creationId="{0DAE0239-F007-47DE-9764-07C88AD8A2A8}"/>
          </ac:cxnSpMkLst>
        </pc:cxnChg>
        <pc:cxnChg chg="mod">
          <ac:chgData name="William Grey" userId="37b73424-c081-4fc2-b1af-363f4f3fd4f3" providerId="ADAL" clId="{24E51505-CBEB-42BA-92E4-6E3A870A7D7A}" dt="2022-09-29T20:22:55.053" v="2834"/>
          <ac:cxnSpMkLst>
            <pc:docMk/>
            <pc:sldMk cId="3021871159" sldId="363"/>
            <ac:cxnSpMk id="55" creationId="{1308B099-B117-438F-BC60-791176DC56F2}"/>
          </ac:cxnSpMkLst>
        </pc:cxnChg>
        <pc:cxnChg chg="mod">
          <ac:chgData name="William Grey" userId="37b73424-c081-4fc2-b1af-363f4f3fd4f3" providerId="ADAL" clId="{24E51505-CBEB-42BA-92E4-6E3A870A7D7A}" dt="2022-09-29T20:22:55.053" v="2834"/>
          <ac:cxnSpMkLst>
            <pc:docMk/>
            <pc:sldMk cId="3021871159" sldId="363"/>
            <ac:cxnSpMk id="58" creationId="{8AA8065D-1877-4360-BCDA-A1EBF70D4312}"/>
          </ac:cxnSpMkLst>
        </pc:cxnChg>
        <pc:cxnChg chg="mod">
          <ac:chgData name="William Grey" userId="37b73424-c081-4fc2-b1af-363f4f3fd4f3" providerId="ADAL" clId="{24E51505-CBEB-42BA-92E4-6E3A870A7D7A}" dt="2022-09-29T20:22:55.053" v="2834"/>
          <ac:cxnSpMkLst>
            <pc:docMk/>
            <pc:sldMk cId="3021871159" sldId="363"/>
            <ac:cxnSpMk id="59" creationId="{78CF3705-9DD3-4831-B0D6-B8D0D4908760}"/>
          </ac:cxnSpMkLst>
        </pc:cxnChg>
      </pc:sldChg>
      <pc:sldChg chg="del">
        <pc:chgData name="William Grey" userId="37b73424-c081-4fc2-b1af-363f4f3fd4f3" providerId="ADAL" clId="{24E51505-CBEB-42BA-92E4-6E3A870A7D7A}" dt="2022-09-29T12:37:31.749" v="15" actId="47"/>
        <pc:sldMkLst>
          <pc:docMk/>
          <pc:sldMk cId="949741714" sldId="364"/>
        </pc:sldMkLst>
      </pc:sldChg>
      <pc:sldChg chg="add del">
        <pc:chgData name="William Grey" userId="37b73424-c081-4fc2-b1af-363f4f3fd4f3" providerId="ADAL" clId="{24E51505-CBEB-42BA-92E4-6E3A870A7D7A}" dt="2022-09-29T14:40:08.397" v="1013" actId="47"/>
        <pc:sldMkLst>
          <pc:docMk/>
          <pc:sldMk cId="4218508618" sldId="364"/>
        </pc:sldMkLst>
      </pc:sldChg>
      <pc:sldChg chg="add del">
        <pc:chgData name="William Grey" userId="37b73424-c081-4fc2-b1af-363f4f3fd4f3" providerId="ADAL" clId="{24E51505-CBEB-42BA-92E4-6E3A870A7D7A}" dt="2022-09-29T14:40:10.946" v="1014" actId="47"/>
        <pc:sldMkLst>
          <pc:docMk/>
          <pc:sldMk cId="1791050949" sldId="365"/>
        </pc:sldMkLst>
      </pc:sldChg>
      <pc:sldChg chg="del">
        <pc:chgData name="William Grey" userId="37b73424-c081-4fc2-b1af-363f4f3fd4f3" providerId="ADAL" clId="{24E51505-CBEB-42BA-92E4-6E3A870A7D7A}" dt="2022-09-29T12:37:31.994" v="16" actId="47"/>
        <pc:sldMkLst>
          <pc:docMk/>
          <pc:sldMk cId="3927941075" sldId="365"/>
        </pc:sldMkLst>
      </pc:sldChg>
      <pc:sldChg chg="add del">
        <pc:chgData name="William Grey" userId="37b73424-c081-4fc2-b1af-363f4f3fd4f3" providerId="ADAL" clId="{24E51505-CBEB-42BA-92E4-6E3A870A7D7A}" dt="2022-09-29T14:40:12.452" v="1015" actId="47"/>
        <pc:sldMkLst>
          <pc:docMk/>
          <pc:sldMk cId="101928084" sldId="366"/>
        </pc:sldMkLst>
      </pc:sldChg>
      <pc:sldChg chg="del">
        <pc:chgData name="William Grey" userId="37b73424-c081-4fc2-b1af-363f4f3fd4f3" providerId="ADAL" clId="{24E51505-CBEB-42BA-92E4-6E3A870A7D7A}" dt="2022-09-29T12:37:32.552" v="18" actId="47"/>
        <pc:sldMkLst>
          <pc:docMk/>
          <pc:sldMk cId="275083306" sldId="366"/>
        </pc:sldMkLst>
      </pc:sldChg>
      <pc:sldChg chg="del">
        <pc:chgData name="William Grey" userId="37b73424-c081-4fc2-b1af-363f4f3fd4f3" providerId="ADAL" clId="{24E51505-CBEB-42BA-92E4-6E3A870A7D7A}" dt="2022-09-29T12:37:30.399" v="9" actId="47"/>
        <pc:sldMkLst>
          <pc:docMk/>
          <pc:sldMk cId="1183849033" sldId="367"/>
        </pc:sldMkLst>
      </pc:sldChg>
      <pc:sldChg chg="add del">
        <pc:chgData name="William Grey" userId="37b73424-c081-4fc2-b1af-363f4f3fd4f3" providerId="ADAL" clId="{24E51505-CBEB-42BA-92E4-6E3A870A7D7A}" dt="2022-09-29T14:40:15.190" v="1016" actId="47"/>
        <pc:sldMkLst>
          <pc:docMk/>
          <pc:sldMk cId="1655146272" sldId="367"/>
        </pc:sldMkLst>
      </pc:sldChg>
      <pc:sldChg chg="add del">
        <pc:chgData name="William Grey" userId="37b73424-c081-4fc2-b1af-363f4f3fd4f3" providerId="ADAL" clId="{24E51505-CBEB-42BA-92E4-6E3A870A7D7A}" dt="2022-09-29T14:40:15.753" v="1017" actId="47"/>
        <pc:sldMkLst>
          <pc:docMk/>
          <pc:sldMk cId="869364563" sldId="368"/>
        </pc:sldMkLst>
      </pc:sldChg>
      <pc:sldChg chg="del">
        <pc:chgData name="William Grey" userId="37b73424-c081-4fc2-b1af-363f4f3fd4f3" providerId="ADAL" clId="{24E51505-CBEB-42BA-92E4-6E3A870A7D7A}" dt="2022-09-29T12:37:32.269" v="17" actId="47"/>
        <pc:sldMkLst>
          <pc:docMk/>
          <pc:sldMk cId="3224914869" sldId="368"/>
        </pc:sldMkLst>
      </pc:sldChg>
      <pc:sldChg chg="add del">
        <pc:chgData name="William Grey" userId="37b73424-c081-4fc2-b1af-363f4f3fd4f3" providerId="ADAL" clId="{24E51505-CBEB-42BA-92E4-6E3A870A7D7A}" dt="2022-09-29T14:40:16.399" v="1018" actId="47"/>
        <pc:sldMkLst>
          <pc:docMk/>
          <pc:sldMk cId="2079340516" sldId="369"/>
        </pc:sldMkLst>
      </pc:sldChg>
      <pc:sldChg chg="add del">
        <pc:chgData name="William Grey" userId="37b73424-c081-4fc2-b1af-363f4f3fd4f3" providerId="ADAL" clId="{24E51505-CBEB-42BA-92E4-6E3A870A7D7A}" dt="2022-09-29T14:40:17.599" v="1019" actId="47"/>
        <pc:sldMkLst>
          <pc:docMk/>
          <pc:sldMk cId="2064717613" sldId="370"/>
        </pc:sldMkLst>
      </pc:sldChg>
      <pc:sldChg chg="del">
        <pc:chgData name="William Grey" userId="37b73424-c081-4fc2-b1af-363f4f3fd4f3" providerId="ADAL" clId="{24E51505-CBEB-42BA-92E4-6E3A870A7D7A}" dt="2022-09-29T12:37:33.493" v="20" actId="47"/>
        <pc:sldMkLst>
          <pc:docMk/>
          <pc:sldMk cId="4166439933" sldId="370"/>
        </pc:sldMkLst>
      </pc:sldChg>
      <pc:sldChg chg="del">
        <pc:chgData name="William Grey" userId="37b73424-c081-4fc2-b1af-363f4f3fd4f3" providerId="ADAL" clId="{24E51505-CBEB-42BA-92E4-6E3A870A7D7A}" dt="2022-09-29T12:37:38.246" v="23" actId="47"/>
        <pc:sldMkLst>
          <pc:docMk/>
          <pc:sldMk cId="1845161940" sldId="371"/>
        </pc:sldMkLst>
      </pc:sldChg>
      <pc:sldChg chg="addSp delSp modSp add mod">
        <pc:chgData name="William Grey" userId="37b73424-c081-4fc2-b1af-363f4f3fd4f3" providerId="ADAL" clId="{24E51505-CBEB-42BA-92E4-6E3A870A7D7A}" dt="2022-09-29T21:10:51.032" v="3536" actId="20577"/>
        <pc:sldMkLst>
          <pc:docMk/>
          <pc:sldMk cId="2451524891" sldId="371"/>
        </pc:sldMkLst>
        <pc:spChg chg="mod">
          <ac:chgData name="William Grey" userId="37b73424-c081-4fc2-b1af-363f4f3fd4f3" providerId="ADAL" clId="{24E51505-CBEB-42BA-92E4-6E3A870A7D7A}" dt="2022-09-29T21:10:51.032" v="3536" actId="20577"/>
          <ac:spMkLst>
            <pc:docMk/>
            <pc:sldMk cId="2451524891" sldId="371"/>
            <ac:spMk id="2" creationId="{076B6D97-5A31-43AB-BD64-54A498C313DD}"/>
          </ac:spMkLst>
        </pc:spChg>
        <pc:spChg chg="mod">
          <ac:chgData name="William Grey" userId="37b73424-c081-4fc2-b1af-363f4f3fd4f3" providerId="ADAL" clId="{24E51505-CBEB-42BA-92E4-6E3A870A7D7A}" dt="2022-09-29T20:00:18.076" v="2431" actId="14100"/>
          <ac:spMkLst>
            <pc:docMk/>
            <pc:sldMk cId="2451524891" sldId="371"/>
            <ac:spMk id="3" creationId="{477CAED4-2620-41A7-AEEC-F2543A0F28F7}"/>
          </ac:spMkLst>
        </pc:spChg>
        <pc:spChg chg="add del mod">
          <ac:chgData name="William Grey" userId="37b73424-c081-4fc2-b1af-363f4f3fd4f3" providerId="ADAL" clId="{24E51505-CBEB-42BA-92E4-6E3A870A7D7A}" dt="2022-09-29T20:22:46.477" v="2831" actId="478"/>
          <ac:spMkLst>
            <pc:docMk/>
            <pc:sldMk cId="2451524891" sldId="371"/>
            <ac:spMk id="29" creationId="{032A5617-C3A8-4BED-931D-2196C1E0B68B}"/>
          </ac:spMkLst>
        </pc:spChg>
        <pc:spChg chg="add del mod">
          <ac:chgData name="William Grey" userId="37b73424-c081-4fc2-b1af-363f4f3fd4f3" providerId="ADAL" clId="{24E51505-CBEB-42BA-92E4-6E3A870A7D7A}" dt="2022-09-29T20:22:46.477" v="2831" actId="478"/>
          <ac:spMkLst>
            <pc:docMk/>
            <pc:sldMk cId="2451524891" sldId="371"/>
            <ac:spMk id="32" creationId="{41F0D842-E126-4A3B-8D6E-1E7900788C0F}"/>
          </ac:spMkLst>
        </pc:spChg>
        <pc:spChg chg="mod">
          <ac:chgData name="William Grey" userId="37b73424-c081-4fc2-b1af-363f4f3fd4f3" providerId="ADAL" clId="{24E51505-CBEB-42BA-92E4-6E3A870A7D7A}" dt="2022-09-29T20:22:46.960" v="2832"/>
          <ac:spMkLst>
            <pc:docMk/>
            <pc:sldMk cId="2451524891" sldId="371"/>
            <ac:spMk id="36" creationId="{E7704066-7023-47C2-BF93-C3E6B4F4E6F2}"/>
          </ac:spMkLst>
        </pc:spChg>
        <pc:spChg chg="mod">
          <ac:chgData name="William Grey" userId="37b73424-c081-4fc2-b1af-363f4f3fd4f3" providerId="ADAL" clId="{24E51505-CBEB-42BA-92E4-6E3A870A7D7A}" dt="2022-09-29T20:22:46.960" v="2832"/>
          <ac:spMkLst>
            <pc:docMk/>
            <pc:sldMk cId="2451524891" sldId="371"/>
            <ac:spMk id="38" creationId="{E9A2CB7E-7A4D-4C02-9C65-41A6942A9A18}"/>
          </ac:spMkLst>
        </pc:spChg>
        <pc:spChg chg="mod">
          <ac:chgData name="William Grey" userId="37b73424-c081-4fc2-b1af-363f4f3fd4f3" providerId="ADAL" clId="{24E51505-CBEB-42BA-92E4-6E3A870A7D7A}" dt="2022-09-29T20:22:46.960" v="2832"/>
          <ac:spMkLst>
            <pc:docMk/>
            <pc:sldMk cId="2451524891" sldId="371"/>
            <ac:spMk id="39" creationId="{FF4C6C3B-B908-4132-B30A-7B47D354DEE2}"/>
          </ac:spMkLst>
        </pc:spChg>
        <pc:spChg chg="mod">
          <ac:chgData name="William Grey" userId="37b73424-c081-4fc2-b1af-363f4f3fd4f3" providerId="ADAL" clId="{24E51505-CBEB-42BA-92E4-6E3A870A7D7A}" dt="2022-09-29T20:22:46.960" v="2832"/>
          <ac:spMkLst>
            <pc:docMk/>
            <pc:sldMk cId="2451524891" sldId="371"/>
            <ac:spMk id="40" creationId="{3AC3D39D-3A89-4D0D-9644-F489396D15C0}"/>
          </ac:spMkLst>
        </pc:spChg>
        <pc:spChg chg="mod">
          <ac:chgData name="William Grey" userId="37b73424-c081-4fc2-b1af-363f4f3fd4f3" providerId="ADAL" clId="{24E51505-CBEB-42BA-92E4-6E3A870A7D7A}" dt="2022-09-29T20:22:46.960" v="2832"/>
          <ac:spMkLst>
            <pc:docMk/>
            <pc:sldMk cId="2451524891" sldId="371"/>
            <ac:spMk id="41" creationId="{06DBC20B-D19D-412D-9EE2-CF33DBCC8F83}"/>
          </ac:spMkLst>
        </pc:spChg>
        <pc:spChg chg="mod">
          <ac:chgData name="William Grey" userId="37b73424-c081-4fc2-b1af-363f4f3fd4f3" providerId="ADAL" clId="{24E51505-CBEB-42BA-92E4-6E3A870A7D7A}" dt="2022-09-29T20:22:46.960" v="2832"/>
          <ac:spMkLst>
            <pc:docMk/>
            <pc:sldMk cId="2451524891" sldId="371"/>
            <ac:spMk id="42" creationId="{4244157E-98CF-4739-AE97-77A210909F74}"/>
          </ac:spMkLst>
        </pc:spChg>
        <pc:spChg chg="mod">
          <ac:chgData name="William Grey" userId="37b73424-c081-4fc2-b1af-363f4f3fd4f3" providerId="ADAL" clId="{24E51505-CBEB-42BA-92E4-6E3A870A7D7A}" dt="2022-09-29T20:22:46.960" v="2832"/>
          <ac:spMkLst>
            <pc:docMk/>
            <pc:sldMk cId="2451524891" sldId="371"/>
            <ac:spMk id="43" creationId="{A5628535-A57E-4F6E-986A-8C27F4A68A4E}"/>
          </ac:spMkLst>
        </pc:spChg>
        <pc:spChg chg="mod">
          <ac:chgData name="William Grey" userId="37b73424-c081-4fc2-b1af-363f4f3fd4f3" providerId="ADAL" clId="{24E51505-CBEB-42BA-92E4-6E3A870A7D7A}" dt="2022-09-29T20:22:46.960" v="2832"/>
          <ac:spMkLst>
            <pc:docMk/>
            <pc:sldMk cId="2451524891" sldId="371"/>
            <ac:spMk id="44" creationId="{65F6BBA8-B0B6-4B95-8049-5C9A8C4921F7}"/>
          </ac:spMkLst>
        </pc:spChg>
        <pc:spChg chg="mod">
          <ac:chgData name="William Grey" userId="37b73424-c081-4fc2-b1af-363f4f3fd4f3" providerId="ADAL" clId="{24E51505-CBEB-42BA-92E4-6E3A870A7D7A}" dt="2022-09-29T20:22:46.960" v="2832"/>
          <ac:spMkLst>
            <pc:docMk/>
            <pc:sldMk cId="2451524891" sldId="371"/>
            <ac:spMk id="45" creationId="{755E1070-5A14-4B5F-9845-44CBDF082061}"/>
          </ac:spMkLst>
        </pc:spChg>
        <pc:spChg chg="mod">
          <ac:chgData name="William Grey" userId="37b73424-c081-4fc2-b1af-363f4f3fd4f3" providerId="ADAL" clId="{24E51505-CBEB-42BA-92E4-6E3A870A7D7A}" dt="2022-09-29T20:22:46.960" v="2832"/>
          <ac:spMkLst>
            <pc:docMk/>
            <pc:sldMk cId="2451524891" sldId="371"/>
            <ac:spMk id="46" creationId="{97C60562-AE82-4077-A03E-F66757E98ECF}"/>
          </ac:spMkLst>
        </pc:spChg>
        <pc:spChg chg="mod">
          <ac:chgData name="William Grey" userId="37b73424-c081-4fc2-b1af-363f4f3fd4f3" providerId="ADAL" clId="{24E51505-CBEB-42BA-92E4-6E3A870A7D7A}" dt="2022-09-29T20:22:46.960" v="2832"/>
          <ac:spMkLst>
            <pc:docMk/>
            <pc:sldMk cId="2451524891" sldId="371"/>
            <ac:spMk id="47" creationId="{7E7DFD12-1544-4DD0-A282-927A4DC369A0}"/>
          </ac:spMkLst>
        </pc:spChg>
        <pc:spChg chg="mod">
          <ac:chgData name="William Grey" userId="37b73424-c081-4fc2-b1af-363f4f3fd4f3" providerId="ADAL" clId="{24E51505-CBEB-42BA-92E4-6E3A870A7D7A}" dt="2022-09-29T20:22:46.960" v="2832"/>
          <ac:spMkLst>
            <pc:docMk/>
            <pc:sldMk cId="2451524891" sldId="371"/>
            <ac:spMk id="48" creationId="{05940807-4B38-430A-84CC-19F8068400BF}"/>
          </ac:spMkLst>
        </pc:spChg>
        <pc:spChg chg="mod">
          <ac:chgData name="William Grey" userId="37b73424-c081-4fc2-b1af-363f4f3fd4f3" providerId="ADAL" clId="{24E51505-CBEB-42BA-92E4-6E3A870A7D7A}" dt="2022-09-29T20:22:46.960" v="2832"/>
          <ac:spMkLst>
            <pc:docMk/>
            <pc:sldMk cId="2451524891" sldId="371"/>
            <ac:spMk id="49" creationId="{3CB0851D-AFFD-499C-B878-8C2A1102D663}"/>
          </ac:spMkLst>
        </pc:spChg>
        <pc:spChg chg="mod">
          <ac:chgData name="William Grey" userId="37b73424-c081-4fc2-b1af-363f4f3fd4f3" providerId="ADAL" clId="{24E51505-CBEB-42BA-92E4-6E3A870A7D7A}" dt="2022-09-29T20:22:46.960" v="2832"/>
          <ac:spMkLst>
            <pc:docMk/>
            <pc:sldMk cId="2451524891" sldId="371"/>
            <ac:spMk id="54" creationId="{51FD9A2B-2AE5-489B-84CC-5EC8DD35261D}"/>
          </ac:spMkLst>
        </pc:spChg>
        <pc:spChg chg="mod">
          <ac:chgData name="William Grey" userId="37b73424-c081-4fc2-b1af-363f4f3fd4f3" providerId="ADAL" clId="{24E51505-CBEB-42BA-92E4-6E3A870A7D7A}" dt="2022-09-29T20:22:46.960" v="2832"/>
          <ac:spMkLst>
            <pc:docMk/>
            <pc:sldMk cId="2451524891" sldId="371"/>
            <ac:spMk id="55" creationId="{99A53CF5-F0C7-445F-9BE3-215D487D0DB4}"/>
          </ac:spMkLst>
        </pc:spChg>
        <pc:spChg chg="add del mod">
          <ac:chgData name="William Grey" userId="37b73424-c081-4fc2-b1af-363f4f3fd4f3" providerId="ADAL" clId="{24E51505-CBEB-42BA-92E4-6E3A870A7D7A}" dt="2022-09-29T20:33:53.143" v="3015" actId="478"/>
          <ac:spMkLst>
            <pc:docMk/>
            <pc:sldMk cId="2451524891" sldId="371"/>
            <ac:spMk id="59" creationId="{A1941AA7-1DA2-4DD7-9BFA-84A386DE9C8F}"/>
          </ac:spMkLst>
        </pc:spChg>
        <pc:spChg chg="add mod">
          <ac:chgData name="William Grey" userId="37b73424-c081-4fc2-b1af-363f4f3fd4f3" providerId="ADAL" clId="{24E51505-CBEB-42BA-92E4-6E3A870A7D7A}" dt="2022-09-29T20:34:36.094" v="3032" actId="20577"/>
          <ac:spMkLst>
            <pc:docMk/>
            <pc:sldMk cId="2451524891" sldId="371"/>
            <ac:spMk id="60" creationId="{19BA46E4-E509-41F0-9F77-6B0DDB08F0C3}"/>
          </ac:spMkLst>
        </pc:spChg>
        <pc:grpChg chg="del">
          <ac:chgData name="William Grey" userId="37b73424-c081-4fc2-b1af-363f4f3fd4f3" providerId="ADAL" clId="{24E51505-CBEB-42BA-92E4-6E3A870A7D7A}" dt="2022-09-29T20:22:46.477" v="2831" actId="478"/>
          <ac:grpSpMkLst>
            <pc:docMk/>
            <pc:sldMk cId="2451524891" sldId="371"/>
            <ac:grpSpMk id="28" creationId="{A141E8FB-E6B2-4A11-905D-CDA23556F80D}"/>
          </ac:grpSpMkLst>
        </pc:grpChg>
        <pc:grpChg chg="add mod">
          <ac:chgData name="William Grey" userId="37b73424-c081-4fc2-b1af-363f4f3fd4f3" providerId="ADAL" clId="{24E51505-CBEB-42BA-92E4-6E3A870A7D7A}" dt="2022-09-29T20:22:46.960" v="2832"/>
          <ac:grpSpMkLst>
            <pc:docMk/>
            <pc:sldMk cId="2451524891" sldId="371"/>
            <ac:grpSpMk id="35" creationId="{7CDB1FEA-2DE5-4210-9454-E04E5987450C}"/>
          </ac:grpSpMkLst>
        </pc:grpChg>
        <pc:grpChg chg="mod">
          <ac:chgData name="William Grey" userId="37b73424-c081-4fc2-b1af-363f4f3fd4f3" providerId="ADAL" clId="{24E51505-CBEB-42BA-92E4-6E3A870A7D7A}" dt="2022-09-29T20:22:46.960" v="2832"/>
          <ac:grpSpMkLst>
            <pc:docMk/>
            <pc:sldMk cId="2451524891" sldId="371"/>
            <ac:grpSpMk id="37" creationId="{06BB7AB6-6DD0-49B3-8B3A-D7755ECE81ED}"/>
          </ac:grpSpMkLst>
        </pc:grpChg>
        <pc:graphicFrameChg chg="del modGraphic">
          <ac:chgData name="William Grey" userId="37b73424-c081-4fc2-b1af-363f4f3fd4f3" providerId="ADAL" clId="{24E51505-CBEB-42BA-92E4-6E3A870A7D7A}" dt="2022-09-29T18:27:46.654" v="2269" actId="478"/>
          <ac:graphicFrameMkLst>
            <pc:docMk/>
            <pc:sldMk cId="2451524891" sldId="371"/>
            <ac:graphicFrameMk id="30" creationId="{4898AAA3-8F62-438D-9187-986FD6CAA23E}"/>
          </ac:graphicFrameMkLst>
        </pc:graphicFrameChg>
        <pc:graphicFrameChg chg="del">
          <ac:chgData name="William Grey" userId="37b73424-c081-4fc2-b1af-363f4f3fd4f3" providerId="ADAL" clId="{24E51505-CBEB-42BA-92E4-6E3A870A7D7A}" dt="2022-09-29T20:22:46.477" v="2831" actId="478"/>
          <ac:graphicFrameMkLst>
            <pc:docMk/>
            <pc:sldMk cId="2451524891" sldId="371"/>
            <ac:graphicFrameMk id="31" creationId="{9ACF98C1-1D5C-4656-B0AE-02C4B4DF621A}"/>
          </ac:graphicFrameMkLst>
        </pc:graphicFrameChg>
        <pc:graphicFrameChg chg="add del mod modGraphic">
          <ac:chgData name="William Grey" userId="37b73424-c081-4fc2-b1af-363f4f3fd4f3" providerId="ADAL" clId="{24E51505-CBEB-42BA-92E4-6E3A870A7D7A}" dt="2022-09-29T20:00:04.948" v="2423" actId="478"/>
          <ac:graphicFrameMkLst>
            <pc:docMk/>
            <pc:sldMk cId="2451524891" sldId="371"/>
            <ac:graphicFrameMk id="33" creationId="{2FCE3ECD-4F06-4E40-85DD-299C62E27932}"/>
          </ac:graphicFrameMkLst>
        </pc:graphicFrameChg>
        <pc:graphicFrameChg chg="add mod modGraphic">
          <ac:chgData name="William Grey" userId="37b73424-c081-4fc2-b1af-363f4f3fd4f3" providerId="ADAL" clId="{24E51505-CBEB-42BA-92E4-6E3A870A7D7A}" dt="2022-09-29T20:00:11.964" v="2429" actId="113"/>
          <ac:graphicFrameMkLst>
            <pc:docMk/>
            <pc:sldMk cId="2451524891" sldId="371"/>
            <ac:graphicFrameMk id="34" creationId="{80E38566-12F3-406B-90B7-5D49745E6044}"/>
          </ac:graphicFrameMkLst>
        </pc:graphicFrameChg>
        <pc:graphicFrameChg chg="add del mod modGraphic">
          <ac:chgData name="William Grey" userId="37b73424-c081-4fc2-b1af-363f4f3fd4f3" providerId="ADAL" clId="{24E51505-CBEB-42BA-92E4-6E3A870A7D7A}" dt="2022-09-29T20:45:40.042" v="3172" actId="478"/>
          <ac:graphicFrameMkLst>
            <pc:docMk/>
            <pc:sldMk cId="2451524891" sldId="371"/>
            <ac:graphicFrameMk id="58" creationId="{2680CD12-C901-43A0-AEF6-68AF8EAFA476}"/>
          </ac:graphicFrameMkLst>
        </pc:graphicFrameChg>
        <pc:graphicFrameChg chg="add mod modGraphic">
          <ac:chgData name="William Grey" userId="37b73424-c081-4fc2-b1af-363f4f3fd4f3" providerId="ADAL" clId="{24E51505-CBEB-42BA-92E4-6E3A870A7D7A}" dt="2022-09-29T20:48:49.157" v="3231"/>
          <ac:graphicFrameMkLst>
            <pc:docMk/>
            <pc:sldMk cId="2451524891" sldId="371"/>
            <ac:graphicFrameMk id="61" creationId="{3CC77264-FEEC-4477-BCAB-905B4807FAA7}"/>
          </ac:graphicFrameMkLst>
        </pc:graphicFrameChg>
        <pc:cxnChg chg="mod">
          <ac:chgData name="William Grey" userId="37b73424-c081-4fc2-b1af-363f4f3fd4f3" providerId="ADAL" clId="{24E51505-CBEB-42BA-92E4-6E3A870A7D7A}" dt="2022-09-29T20:22:46.477" v="2831" actId="478"/>
          <ac:cxnSpMkLst>
            <pc:docMk/>
            <pc:sldMk cId="2451524891" sldId="371"/>
            <ac:cxnSpMk id="10" creationId="{B04C9A4A-6885-4FF1-A195-4BB99D871522}"/>
          </ac:cxnSpMkLst>
        </pc:cxnChg>
        <pc:cxnChg chg="mod">
          <ac:chgData name="William Grey" userId="37b73424-c081-4fc2-b1af-363f4f3fd4f3" providerId="ADAL" clId="{24E51505-CBEB-42BA-92E4-6E3A870A7D7A}" dt="2022-09-29T20:22:46.477" v="2831" actId="478"/>
          <ac:cxnSpMkLst>
            <pc:docMk/>
            <pc:sldMk cId="2451524891" sldId="371"/>
            <ac:cxnSpMk id="11" creationId="{DEC1E39B-4E58-4FF6-8299-9AE34CEB6320}"/>
          </ac:cxnSpMkLst>
        </pc:cxnChg>
        <pc:cxnChg chg="mod">
          <ac:chgData name="William Grey" userId="37b73424-c081-4fc2-b1af-363f4f3fd4f3" providerId="ADAL" clId="{24E51505-CBEB-42BA-92E4-6E3A870A7D7A}" dt="2022-09-29T20:22:46.477" v="2831" actId="478"/>
          <ac:cxnSpMkLst>
            <pc:docMk/>
            <pc:sldMk cId="2451524891" sldId="371"/>
            <ac:cxnSpMk id="12" creationId="{72035E6C-C23D-4755-9BAE-62CE388CD10E}"/>
          </ac:cxnSpMkLst>
        </pc:cxnChg>
        <pc:cxnChg chg="mod">
          <ac:chgData name="William Grey" userId="37b73424-c081-4fc2-b1af-363f4f3fd4f3" providerId="ADAL" clId="{24E51505-CBEB-42BA-92E4-6E3A870A7D7A}" dt="2022-09-29T20:22:46.477" v="2831" actId="478"/>
          <ac:cxnSpMkLst>
            <pc:docMk/>
            <pc:sldMk cId="2451524891" sldId="371"/>
            <ac:cxnSpMk id="13" creationId="{5C46C2C9-928F-4630-BAD4-80024C3760F0}"/>
          </ac:cxnSpMkLst>
        </pc:cxnChg>
        <pc:cxnChg chg="mod">
          <ac:chgData name="William Grey" userId="37b73424-c081-4fc2-b1af-363f4f3fd4f3" providerId="ADAL" clId="{24E51505-CBEB-42BA-92E4-6E3A870A7D7A}" dt="2022-09-29T20:22:46.477" v="2831" actId="478"/>
          <ac:cxnSpMkLst>
            <pc:docMk/>
            <pc:sldMk cId="2451524891" sldId="371"/>
            <ac:cxnSpMk id="16" creationId="{B4DBD497-C790-40DD-B860-8A17F9A7767F}"/>
          </ac:cxnSpMkLst>
        </pc:cxnChg>
        <pc:cxnChg chg="mod">
          <ac:chgData name="William Grey" userId="37b73424-c081-4fc2-b1af-363f4f3fd4f3" providerId="ADAL" clId="{24E51505-CBEB-42BA-92E4-6E3A870A7D7A}" dt="2022-09-29T20:22:46.960" v="2832"/>
          <ac:cxnSpMkLst>
            <pc:docMk/>
            <pc:sldMk cId="2451524891" sldId="371"/>
            <ac:cxnSpMk id="50" creationId="{3C2C8B3A-7D88-412B-9B81-85D6093D394D}"/>
          </ac:cxnSpMkLst>
        </pc:cxnChg>
        <pc:cxnChg chg="mod">
          <ac:chgData name="William Grey" userId="37b73424-c081-4fc2-b1af-363f4f3fd4f3" providerId="ADAL" clId="{24E51505-CBEB-42BA-92E4-6E3A870A7D7A}" dt="2022-09-29T20:22:46.960" v="2832"/>
          <ac:cxnSpMkLst>
            <pc:docMk/>
            <pc:sldMk cId="2451524891" sldId="371"/>
            <ac:cxnSpMk id="51" creationId="{9FDD2393-D6CD-42E4-8B3A-21740F339003}"/>
          </ac:cxnSpMkLst>
        </pc:cxnChg>
        <pc:cxnChg chg="mod">
          <ac:chgData name="William Grey" userId="37b73424-c081-4fc2-b1af-363f4f3fd4f3" providerId="ADAL" clId="{24E51505-CBEB-42BA-92E4-6E3A870A7D7A}" dt="2022-09-29T20:22:46.960" v="2832"/>
          <ac:cxnSpMkLst>
            <pc:docMk/>
            <pc:sldMk cId="2451524891" sldId="371"/>
            <ac:cxnSpMk id="52" creationId="{BC9555CA-9B33-4D62-8B4A-B224DEF6CAEC}"/>
          </ac:cxnSpMkLst>
        </pc:cxnChg>
        <pc:cxnChg chg="mod">
          <ac:chgData name="William Grey" userId="37b73424-c081-4fc2-b1af-363f4f3fd4f3" providerId="ADAL" clId="{24E51505-CBEB-42BA-92E4-6E3A870A7D7A}" dt="2022-09-29T20:22:46.960" v="2832"/>
          <ac:cxnSpMkLst>
            <pc:docMk/>
            <pc:sldMk cId="2451524891" sldId="371"/>
            <ac:cxnSpMk id="53" creationId="{799F80AA-E459-44F1-8944-4A72135C839F}"/>
          </ac:cxnSpMkLst>
        </pc:cxnChg>
        <pc:cxnChg chg="mod">
          <ac:chgData name="William Grey" userId="37b73424-c081-4fc2-b1af-363f4f3fd4f3" providerId="ADAL" clId="{24E51505-CBEB-42BA-92E4-6E3A870A7D7A}" dt="2022-09-29T20:22:46.960" v="2832"/>
          <ac:cxnSpMkLst>
            <pc:docMk/>
            <pc:sldMk cId="2451524891" sldId="371"/>
            <ac:cxnSpMk id="56" creationId="{07E4E978-6F2E-4933-BA6E-0CB6FB6C140B}"/>
          </ac:cxnSpMkLst>
        </pc:cxnChg>
        <pc:cxnChg chg="mod">
          <ac:chgData name="William Grey" userId="37b73424-c081-4fc2-b1af-363f4f3fd4f3" providerId="ADAL" clId="{24E51505-CBEB-42BA-92E4-6E3A870A7D7A}" dt="2022-09-29T20:22:46.960" v="2832"/>
          <ac:cxnSpMkLst>
            <pc:docMk/>
            <pc:sldMk cId="2451524891" sldId="371"/>
            <ac:cxnSpMk id="57" creationId="{7A47ABBF-524F-402F-A1C4-BC61B23A10E0}"/>
          </ac:cxnSpMkLst>
        </pc:cxnChg>
      </pc:sldChg>
      <pc:sldChg chg="addSp delSp modSp add mod">
        <pc:chgData name="William Grey" userId="37b73424-c081-4fc2-b1af-363f4f3fd4f3" providerId="ADAL" clId="{24E51505-CBEB-42BA-92E4-6E3A870A7D7A}" dt="2022-09-29T21:11:12.534" v="3546" actId="20577"/>
        <pc:sldMkLst>
          <pc:docMk/>
          <pc:sldMk cId="2686782759" sldId="372"/>
        </pc:sldMkLst>
        <pc:spChg chg="mod">
          <ac:chgData name="William Grey" userId="37b73424-c081-4fc2-b1af-363f4f3fd4f3" providerId="ADAL" clId="{24E51505-CBEB-42BA-92E4-6E3A870A7D7A}" dt="2022-09-29T21:11:12.534" v="3546" actId="20577"/>
          <ac:spMkLst>
            <pc:docMk/>
            <pc:sldMk cId="2686782759" sldId="372"/>
            <ac:spMk id="2" creationId="{076B6D97-5A31-43AB-BD64-54A498C313DD}"/>
          </ac:spMkLst>
        </pc:spChg>
        <pc:spChg chg="mod">
          <ac:chgData name="William Grey" userId="37b73424-c081-4fc2-b1af-363f4f3fd4f3" providerId="ADAL" clId="{24E51505-CBEB-42BA-92E4-6E3A870A7D7A}" dt="2022-09-29T20:02:26.730" v="2461" actId="14100"/>
          <ac:spMkLst>
            <pc:docMk/>
            <pc:sldMk cId="2686782759" sldId="372"/>
            <ac:spMk id="3" creationId="{477CAED4-2620-41A7-AEEC-F2543A0F28F7}"/>
          </ac:spMkLst>
        </pc:spChg>
        <pc:spChg chg="mod">
          <ac:chgData name="William Grey" userId="37b73424-c081-4fc2-b1af-363f4f3fd4f3" providerId="ADAL" clId="{24E51505-CBEB-42BA-92E4-6E3A870A7D7A}" dt="2022-09-29T20:23:34.766" v="2842"/>
          <ac:spMkLst>
            <pc:docMk/>
            <pc:sldMk cId="2686782759" sldId="372"/>
            <ac:spMk id="34" creationId="{92A768D5-9566-4125-AA8F-E47EE5AF2E7E}"/>
          </ac:spMkLst>
        </pc:spChg>
        <pc:spChg chg="mod">
          <ac:chgData name="William Grey" userId="37b73424-c081-4fc2-b1af-363f4f3fd4f3" providerId="ADAL" clId="{24E51505-CBEB-42BA-92E4-6E3A870A7D7A}" dt="2022-09-29T20:23:34.766" v="2842"/>
          <ac:spMkLst>
            <pc:docMk/>
            <pc:sldMk cId="2686782759" sldId="372"/>
            <ac:spMk id="36" creationId="{2B88C8AD-A699-4CAE-9452-E341D85C258A}"/>
          </ac:spMkLst>
        </pc:spChg>
        <pc:spChg chg="mod">
          <ac:chgData name="William Grey" userId="37b73424-c081-4fc2-b1af-363f4f3fd4f3" providerId="ADAL" clId="{24E51505-CBEB-42BA-92E4-6E3A870A7D7A}" dt="2022-09-29T20:23:34.766" v="2842"/>
          <ac:spMkLst>
            <pc:docMk/>
            <pc:sldMk cId="2686782759" sldId="372"/>
            <ac:spMk id="37" creationId="{E9808F34-BE21-429F-9F78-01A75F8C27EB}"/>
          </ac:spMkLst>
        </pc:spChg>
        <pc:spChg chg="mod">
          <ac:chgData name="William Grey" userId="37b73424-c081-4fc2-b1af-363f4f3fd4f3" providerId="ADAL" clId="{24E51505-CBEB-42BA-92E4-6E3A870A7D7A}" dt="2022-09-29T20:23:34.766" v="2842"/>
          <ac:spMkLst>
            <pc:docMk/>
            <pc:sldMk cId="2686782759" sldId="372"/>
            <ac:spMk id="38" creationId="{CFCD4445-BCEB-4D04-904E-10A00BAC18A1}"/>
          </ac:spMkLst>
        </pc:spChg>
        <pc:spChg chg="mod">
          <ac:chgData name="William Grey" userId="37b73424-c081-4fc2-b1af-363f4f3fd4f3" providerId="ADAL" clId="{24E51505-CBEB-42BA-92E4-6E3A870A7D7A}" dt="2022-09-29T20:23:34.766" v="2842"/>
          <ac:spMkLst>
            <pc:docMk/>
            <pc:sldMk cId="2686782759" sldId="372"/>
            <ac:spMk id="39" creationId="{A83065A0-801A-42DE-89C5-6E901D54F1B5}"/>
          </ac:spMkLst>
        </pc:spChg>
        <pc:spChg chg="mod">
          <ac:chgData name="William Grey" userId="37b73424-c081-4fc2-b1af-363f4f3fd4f3" providerId="ADAL" clId="{24E51505-CBEB-42BA-92E4-6E3A870A7D7A}" dt="2022-09-29T20:23:34.766" v="2842"/>
          <ac:spMkLst>
            <pc:docMk/>
            <pc:sldMk cId="2686782759" sldId="372"/>
            <ac:spMk id="40" creationId="{08F40342-D8EB-45C0-87FF-B5EEC10536C4}"/>
          </ac:spMkLst>
        </pc:spChg>
        <pc:spChg chg="mod">
          <ac:chgData name="William Grey" userId="37b73424-c081-4fc2-b1af-363f4f3fd4f3" providerId="ADAL" clId="{24E51505-CBEB-42BA-92E4-6E3A870A7D7A}" dt="2022-09-29T20:23:34.766" v="2842"/>
          <ac:spMkLst>
            <pc:docMk/>
            <pc:sldMk cId="2686782759" sldId="372"/>
            <ac:spMk id="41" creationId="{A03B9A5B-EC74-4B82-8521-392E6E96349A}"/>
          </ac:spMkLst>
        </pc:spChg>
        <pc:spChg chg="mod">
          <ac:chgData name="William Grey" userId="37b73424-c081-4fc2-b1af-363f4f3fd4f3" providerId="ADAL" clId="{24E51505-CBEB-42BA-92E4-6E3A870A7D7A}" dt="2022-09-29T20:23:34.766" v="2842"/>
          <ac:spMkLst>
            <pc:docMk/>
            <pc:sldMk cId="2686782759" sldId="372"/>
            <ac:spMk id="42" creationId="{87261BE3-971A-4EA1-990F-ADCEABDF8891}"/>
          </ac:spMkLst>
        </pc:spChg>
        <pc:spChg chg="mod">
          <ac:chgData name="William Grey" userId="37b73424-c081-4fc2-b1af-363f4f3fd4f3" providerId="ADAL" clId="{24E51505-CBEB-42BA-92E4-6E3A870A7D7A}" dt="2022-09-29T20:23:34.766" v="2842"/>
          <ac:spMkLst>
            <pc:docMk/>
            <pc:sldMk cId="2686782759" sldId="372"/>
            <ac:spMk id="43" creationId="{26E01664-22B6-41E4-8133-55096E15B8DA}"/>
          </ac:spMkLst>
        </pc:spChg>
        <pc:spChg chg="mod">
          <ac:chgData name="William Grey" userId="37b73424-c081-4fc2-b1af-363f4f3fd4f3" providerId="ADAL" clId="{24E51505-CBEB-42BA-92E4-6E3A870A7D7A}" dt="2022-09-29T20:23:34.766" v="2842"/>
          <ac:spMkLst>
            <pc:docMk/>
            <pc:sldMk cId="2686782759" sldId="372"/>
            <ac:spMk id="44" creationId="{C8373E49-BBA6-4418-BE69-B38A2FB1C187}"/>
          </ac:spMkLst>
        </pc:spChg>
        <pc:spChg chg="mod">
          <ac:chgData name="William Grey" userId="37b73424-c081-4fc2-b1af-363f4f3fd4f3" providerId="ADAL" clId="{24E51505-CBEB-42BA-92E4-6E3A870A7D7A}" dt="2022-09-29T20:23:34.766" v="2842"/>
          <ac:spMkLst>
            <pc:docMk/>
            <pc:sldMk cId="2686782759" sldId="372"/>
            <ac:spMk id="45" creationId="{3A121196-180E-46DA-8D5D-511AF85B0A9F}"/>
          </ac:spMkLst>
        </pc:spChg>
        <pc:spChg chg="mod">
          <ac:chgData name="William Grey" userId="37b73424-c081-4fc2-b1af-363f4f3fd4f3" providerId="ADAL" clId="{24E51505-CBEB-42BA-92E4-6E3A870A7D7A}" dt="2022-09-29T20:23:34.766" v="2842"/>
          <ac:spMkLst>
            <pc:docMk/>
            <pc:sldMk cId="2686782759" sldId="372"/>
            <ac:spMk id="46" creationId="{DD9F6E61-A282-4001-A182-1BCF1153CBA7}"/>
          </ac:spMkLst>
        </pc:spChg>
        <pc:spChg chg="mod">
          <ac:chgData name="William Grey" userId="37b73424-c081-4fc2-b1af-363f4f3fd4f3" providerId="ADAL" clId="{24E51505-CBEB-42BA-92E4-6E3A870A7D7A}" dt="2022-09-29T20:23:34.766" v="2842"/>
          <ac:spMkLst>
            <pc:docMk/>
            <pc:sldMk cId="2686782759" sldId="372"/>
            <ac:spMk id="47" creationId="{51D09AC4-53B4-4C77-9E95-7E0EEE2E26BB}"/>
          </ac:spMkLst>
        </pc:spChg>
        <pc:spChg chg="mod">
          <ac:chgData name="William Grey" userId="37b73424-c081-4fc2-b1af-363f4f3fd4f3" providerId="ADAL" clId="{24E51505-CBEB-42BA-92E4-6E3A870A7D7A}" dt="2022-09-29T20:23:34.766" v="2842"/>
          <ac:spMkLst>
            <pc:docMk/>
            <pc:sldMk cId="2686782759" sldId="372"/>
            <ac:spMk id="52" creationId="{5FF5E183-54BA-4394-A1AD-E557224E7C39}"/>
          </ac:spMkLst>
        </pc:spChg>
        <pc:spChg chg="mod">
          <ac:chgData name="William Grey" userId="37b73424-c081-4fc2-b1af-363f4f3fd4f3" providerId="ADAL" clId="{24E51505-CBEB-42BA-92E4-6E3A870A7D7A}" dt="2022-09-29T20:23:34.766" v="2842"/>
          <ac:spMkLst>
            <pc:docMk/>
            <pc:sldMk cId="2686782759" sldId="372"/>
            <ac:spMk id="53" creationId="{9324123E-5C83-4BF0-AFBB-7B569C8F4E93}"/>
          </ac:spMkLst>
        </pc:spChg>
        <pc:spChg chg="add del mod">
          <ac:chgData name="William Grey" userId="37b73424-c081-4fc2-b1af-363f4f3fd4f3" providerId="ADAL" clId="{24E51505-CBEB-42BA-92E4-6E3A870A7D7A}" dt="2022-09-29T20:37:45.284" v="3088" actId="478"/>
          <ac:spMkLst>
            <pc:docMk/>
            <pc:sldMk cId="2686782759" sldId="372"/>
            <ac:spMk id="57" creationId="{57204979-772C-4EBC-8730-E532AA84A1FA}"/>
          </ac:spMkLst>
        </pc:spChg>
        <pc:spChg chg="add mod">
          <ac:chgData name="William Grey" userId="37b73424-c081-4fc2-b1af-363f4f3fd4f3" providerId="ADAL" clId="{24E51505-CBEB-42BA-92E4-6E3A870A7D7A}" dt="2022-09-29T20:37:45.688" v="3089"/>
          <ac:spMkLst>
            <pc:docMk/>
            <pc:sldMk cId="2686782759" sldId="372"/>
            <ac:spMk id="58" creationId="{389EAA1C-00BD-4272-A747-8B6DC4C5D684}"/>
          </ac:spMkLst>
        </pc:spChg>
        <pc:grpChg chg="del">
          <ac:chgData name="William Grey" userId="37b73424-c081-4fc2-b1af-363f4f3fd4f3" providerId="ADAL" clId="{24E51505-CBEB-42BA-92E4-6E3A870A7D7A}" dt="2022-09-29T20:23:34.428" v="2841" actId="478"/>
          <ac:grpSpMkLst>
            <pc:docMk/>
            <pc:sldMk cId="2686782759" sldId="372"/>
            <ac:grpSpMk id="28" creationId="{A141E8FB-E6B2-4A11-905D-CDA23556F80D}"/>
          </ac:grpSpMkLst>
        </pc:grpChg>
        <pc:grpChg chg="add mod">
          <ac:chgData name="William Grey" userId="37b73424-c081-4fc2-b1af-363f4f3fd4f3" providerId="ADAL" clId="{24E51505-CBEB-42BA-92E4-6E3A870A7D7A}" dt="2022-09-29T20:23:34.766" v="2842"/>
          <ac:grpSpMkLst>
            <pc:docMk/>
            <pc:sldMk cId="2686782759" sldId="372"/>
            <ac:grpSpMk id="33" creationId="{D4FD642D-BF21-4E36-90D4-214A53A3AFAF}"/>
          </ac:grpSpMkLst>
        </pc:grpChg>
        <pc:grpChg chg="mod">
          <ac:chgData name="William Grey" userId="37b73424-c081-4fc2-b1af-363f4f3fd4f3" providerId="ADAL" clId="{24E51505-CBEB-42BA-92E4-6E3A870A7D7A}" dt="2022-09-29T20:23:34.766" v="2842"/>
          <ac:grpSpMkLst>
            <pc:docMk/>
            <pc:sldMk cId="2686782759" sldId="372"/>
            <ac:grpSpMk id="35" creationId="{10098FD9-2A17-45DA-9310-84785A2C1B7F}"/>
          </ac:grpSpMkLst>
        </pc:grpChg>
        <pc:graphicFrameChg chg="add del mod">
          <ac:chgData name="William Grey" userId="37b73424-c081-4fc2-b1af-363f4f3fd4f3" providerId="ADAL" clId="{24E51505-CBEB-42BA-92E4-6E3A870A7D7A}" dt="2022-09-29T20:02:16.884" v="2458" actId="478"/>
          <ac:graphicFrameMkLst>
            <pc:docMk/>
            <pc:sldMk cId="2686782759" sldId="372"/>
            <ac:graphicFrameMk id="29" creationId="{0611A0E1-3B93-4480-ADD9-654C7B35BEB5}"/>
          </ac:graphicFrameMkLst>
        </pc:graphicFrameChg>
        <pc:graphicFrameChg chg="del">
          <ac:chgData name="William Grey" userId="37b73424-c081-4fc2-b1af-363f4f3fd4f3" providerId="ADAL" clId="{24E51505-CBEB-42BA-92E4-6E3A870A7D7A}" dt="2022-09-29T18:29:32.771" v="2302" actId="478"/>
          <ac:graphicFrameMkLst>
            <pc:docMk/>
            <pc:sldMk cId="2686782759" sldId="372"/>
            <ac:graphicFrameMk id="30" creationId="{4898AAA3-8F62-438D-9187-986FD6CAA23E}"/>
          </ac:graphicFrameMkLst>
        </pc:graphicFrameChg>
        <pc:graphicFrameChg chg="del mod modGraphic">
          <ac:chgData name="William Grey" userId="37b73424-c081-4fc2-b1af-363f4f3fd4f3" providerId="ADAL" clId="{24E51505-CBEB-42BA-92E4-6E3A870A7D7A}" dt="2022-09-29T20:23:34.428" v="2841" actId="478"/>
          <ac:graphicFrameMkLst>
            <pc:docMk/>
            <pc:sldMk cId="2686782759" sldId="372"/>
            <ac:graphicFrameMk id="31" creationId="{9ACF98C1-1D5C-4656-B0AE-02C4B4DF621A}"/>
          </ac:graphicFrameMkLst>
        </pc:graphicFrameChg>
        <pc:graphicFrameChg chg="add mod">
          <ac:chgData name="William Grey" userId="37b73424-c081-4fc2-b1af-363f4f3fd4f3" providerId="ADAL" clId="{24E51505-CBEB-42BA-92E4-6E3A870A7D7A}" dt="2022-09-29T20:02:17.359" v="2459"/>
          <ac:graphicFrameMkLst>
            <pc:docMk/>
            <pc:sldMk cId="2686782759" sldId="372"/>
            <ac:graphicFrameMk id="32" creationId="{A211B68A-BC2A-4C40-BF3A-0F62091FE10E}"/>
          </ac:graphicFrameMkLst>
        </pc:graphicFrameChg>
        <pc:graphicFrameChg chg="add del mod modGraphic">
          <ac:chgData name="William Grey" userId="37b73424-c081-4fc2-b1af-363f4f3fd4f3" providerId="ADAL" clId="{24E51505-CBEB-42BA-92E4-6E3A870A7D7A}" dt="2022-09-29T20:46:55.035" v="3193" actId="478"/>
          <ac:graphicFrameMkLst>
            <pc:docMk/>
            <pc:sldMk cId="2686782759" sldId="372"/>
            <ac:graphicFrameMk id="56" creationId="{7E899761-E5DE-4277-993D-3763495EA949}"/>
          </ac:graphicFrameMkLst>
        </pc:graphicFrameChg>
        <pc:graphicFrameChg chg="add mod modGraphic">
          <ac:chgData name="William Grey" userId="37b73424-c081-4fc2-b1af-363f4f3fd4f3" providerId="ADAL" clId="{24E51505-CBEB-42BA-92E4-6E3A870A7D7A}" dt="2022-09-29T20:49:26.711" v="3239"/>
          <ac:graphicFrameMkLst>
            <pc:docMk/>
            <pc:sldMk cId="2686782759" sldId="372"/>
            <ac:graphicFrameMk id="59" creationId="{92DCAECA-C211-4FE1-97A1-473AF1067029}"/>
          </ac:graphicFrameMkLst>
        </pc:graphicFrameChg>
        <pc:cxnChg chg="mod">
          <ac:chgData name="William Grey" userId="37b73424-c081-4fc2-b1af-363f4f3fd4f3" providerId="ADAL" clId="{24E51505-CBEB-42BA-92E4-6E3A870A7D7A}" dt="2022-09-29T20:23:34.428" v="2841" actId="478"/>
          <ac:cxnSpMkLst>
            <pc:docMk/>
            <pc:sldMk cId="2686782759" sldId="372"/>
            <ac:cxnSpMk id="10" creationId="{B04C9A4A-6885-4FF1-A195-4BB99D871522}"/>
          </ac:cxnSpMkLst>
        </pc:cxnChg>
        <pc:cxnChg chg="mod">
          <ac:chgData name="William Grey" userId="37b73424-c081-4fc2-b1af-363f4f3fd4f3" providerId="ADAL" clId="{24E51505-CBEB-42BA-92E4-6E3A870A7D7A}" dt="2022-09-29T20:23:34.428" v="2841" actId="478"/>
          <ac:cxnSpMkLst>
            <pc:docMk/>
            <pc:sldMk cId="2686782759" sldId="372"/>
            <ac:cxnSpMk id="11" creationId="{DEC1E39B-4E58-4FF6-8299-9AE34CEB6320}"/>
          </ac:cxnSpMkLst>
        </pc:cxnChg>
        <pc:cxnChg chg="mod">
          <ac:chgData name="William Grey" userId="37b73424-c081-4fc2-b1af-363f4f3fd4f3" providerId="ADAL" clId="{24E51505-CBEB-42BA-92E4-6E3A870A7D7A}" dt="2022-09-29T20:23:34.428" v="2841" actId="478"/>
          <ac:cxnSpMkLst>
            <pc:docMk/>
            <pc:sldMk cId="2686782759" sldId="372"/>
            <ac:cxnSpMk id="12" creationId="{72035E6C-C23D-4755-9BAE-62CE388CD10E}"/>
          </ac:cxnSpMkLst>
        </pc:cxnChg>
        <pc:cxnChg chg="mod">
          <ac:chgData name="William Grey" userId="37b73424-c081-4fc2-b1af-363f4f3fd4f3" providerId="ADAL" clId="{24E51505-CBEB-42BA-92E4-6E3A870A7D7A}" dt="2022-09-29T20:23:34.428" v="2841" actId="478"/>
          <ac:cxnSpMkLst>
            <pc:docMk/>
            <pc:sldMk cId="2686782759" sldId="372"/>
            <ac:cxnSpMk id="13" creationId="{5C46C2C9-928F-4630-BAD4-80024C3760F0}"/>
          </ac:cxnSpMkLst>
        </pc:cxnChg>
        <pc:cxnChg chg="mod">
          <ac:chgData name="William Grey" userId="37b73424-c081-4fc2-b1af-363f4f3fd4f3" providerId="ADAL" clId="{24E51505-CBEB-42BA-92E4-6E3A870A7D7A}" dt="2022-09-29T20:23:34.428" v="2841" actId="478"/>
          <ac:cxnSpMkLst>
            <pc:docMk/>
            <pc:sldMk cId="2686782759" sldId="372"/>
            <ac:cxnSpMk id="16" creationId="{B4DBD497-C790-40DD-B860-8A17F9A7767F}"/>
          </ac:cxnSpMkLst>
        </pc:cxnChg>
        <pc:cxnChg chg="mod">
          <ac:chgData name="William Grey" userId="37b73424-c081-4fc2-b1af-363f4f3fd4f3" providerId="ADAL" clId="{24E51505-CBEB-42BA-92E4-6E3A870A7D7A}" dt="2022-09-29T20:23:34.766" v="2842"/>
          <ac:cxnSpMkLst>
            <pc:docMk/>
            <pc:sldMk cId="2686782759" sldId="372"/>
            <ac:cxnSpMk id="48" creationId="{02871C93-B556-4414-A87F-2590263F5ABC}"/>
          </ac:cxnSpMkLst>
        </pc:cxnChg>
        <pc:cxnChg chg="mod">
          <ac:chgData name="William Grey" userId="37b73424-c081-4fc2-b1af-363f4f3fd4f3" providerId="ADAL" clId="{24E51505-CBEB-42BA-92E4-6E3A870A7D7A}" dt="2022-09-29T20:23:34.766" v="2842"/>
          <ac:cxnSpMkLst>
            <pc:docMk/>
            <pc:sldMk cId="2686782759" sldId="372"/>
            <ac:cxnSpMk id="49" creationId="{E1DD8935-04B9-4B22-8855-6D7FA1F62CE6}"/>
          </ac:cxnSpMkLst>
        </pc:cxnChg>
        <pc:cxnChg chg="mod">
          <ac:chgData name="William Grey" userId="37b73424-c081-4fc2-b1af-363f4f3fd4f3" providerId="ADAL" clId="{24E51505-CBEB-42BA-92E4-6E3A870A7D7A}" dt="2022-09-29T20:23:34.766" v="2842"/>
          <ac:cxnSpMkLst>
            <pc:docMk/>
            <pc:sldMk cId="2686782759" sldId="372"/>
            <ac:cxnSpMk id="50" creationId="{2FDC164A-43B1-46C9-ABBB-18B4081806AB}"/>
          </ac:cxnSpMkLst>
        </pc:cxnChg>
        <pc:cxnChg chg="mod">
          <ac:chgData name="William Grey" userId="37b73424-c081-4fc2-b1af-363f4f3fd4f3" providerId="ADAL" clId="{24E51505-CBEB-42BA-92E4-6E3A870A7D7A}" dt="2022-09-29T20:23:34.766" v="2842"/>
          <ac:cxnSpMkLst>
            <pc:docMk/>
            <pc:sldMk cId="2686782759" sldId="372"/>
            <ac:cxnSpMk id="51" creationId="{F47AAA88-768C-47CB-A6A6-F2F85F955C70}"/>
          </ac:cxnSpMkLst>
        </pc:cxnChg>
        <pc:cxnChg chg="mod">
          <ac:chgData name="William Grey" userId="37b73424-c081-4fc2-b1af-363f4f3fd4f3" providerId="ADAL" clId="{24E51505-CBEB-42BA-92E4-6E3A870A7D7A}" dt="2022-09-29T20:23:34.766" v="2842"/>
          <ac:cxnSpMkLst>
            <pc:docMk/>
            <pc:sldMk cId="2686782759" sldId="372"/>
            <ac:cxnSpMk id="54" creationId="{056CFA2B-76FA-4816-AA92-73C46121FAC3}"/>
          </ac:cxnSpMkLst>
        </pc:cxnChg>
        <pc:cxnChg chg="mod">
          <ac:chgData name="William Grey" userId="37b73424-c081-4fc2-b1af-363f4f3fd4f3" providerId="ADAL" clId="{24E51505-CBEB-42BA-92E4-6E3A870A7D7A}" dt="2022-09-29T20:23:34.766" v="2842"/>
          <ac:cxnSpMkLst>
            <pc:docMk/>
            <pc:sldMk cId="2686782759" sldId="372"/>
            <ac:cxnSpMk id="55" creationId="{FC6C5A1E-30FF-4B5B-AF4D-3E202677E69B}"/>
          </ac:cxnSpMkLst>
        </pc:cxnChg>
      </pc:sldChg>
      <pc:sldChg chg="addSp delSp modSp add mod">
        <pc:chgData name="William Grey" userId="37b73424-c081-4fc2-b1af-363f4f3fd4f3" providerId="ADAL" clId="{24E51505-CBEB-42BA-92E4-6E3A870A7D7A}" dt="2022-09-29T21:11:16.603" v="3548" actId="20577"/>
        <pc:sldMkLst>
          <pc:docMk/>
          <pc:sldMk cId="1010637270" sldId="373"/>
        </pc:sldMkLst>
        <pc:spChg chg="mod">
          <ac:chgData name="William Grey" userId="37b73424-c081-4fc2-b1af-363f4f3fd4f3" providerId="ADAL" clId="{24E51505-CBEB-42BA-92E4-6E3A870A7D7A}" dt="2022-09-29T21:11:16.603" v="3548" actId="20577"/>
          <ac:spMkLst>
            <pc:docMk/>
            <pc:sldMk cId="1010637270" sldId="373"/>
            <ac:spMk id="2" creationId="{076B6D97-5A31-43AB-BD64-54A498C313DD}"/>
          </ac:spMkLst>
        </pc:spChg>
        <pc:spChg chg="mod">
          <ac:chgData name="William Grey" userId="37b73424-c081-4fc2-b1af-363f4f3fd4f3" providerId="ADAL" clId="{24E51505-CBEB-42BA-92E4-6E3A870A7D7A}" dt="2022-09-29T20:02:48.333" v="2470" actId="14100"/>
          <ac:spMkLst>
            <pc:docMk/>
            <pc:sldMk cId="1010637270" sldId="373"/>
            <ac:spMk id="3" creationId="{477CAED4-2620-41A7-AEEC-F2543A0F28F7}"/>
          </ac:spMkLst>
        </pc:spChg>
        <pc:spChg chg="add del mod">
          <ac:chgData name="William Grey" userId="37b73424-c081-4fc2-b1af-363f4f3fd4f3" providerId="ADAL" clId="{24E51505-CBEB-42BA-92E4-6E3A870A7D7A}" dt="2022-09-29T14:10:03.134" v="917"/>
          <ac:spMkLst>
            <pc:docMk/>
            <pc:sldMk cId="1010637270" sldId="373"/>
            <ac:spMk id="29" creationId="{1E70DF40-C8DC-4AFE-80A7-6B70A251514B}"/>
          </ac:spMkLst>
        </pc:spChg>
        <pc:spChg chg="mod">
          <ac:chgData name="William Grey" userId="37b73424-c081-4fc2-b1af-363f4f3fd4f3" providerId="ADAL" clId="{24E51505-CBEB-42BA-92E4-6E3A870A7D7A}" dt="2022-09-29T20:23:42.472" v="2844"/>
          <ac:spMkLst>
            <pc:docMk/>
            <pc:sldMk cId="1010637270" sldId="373"/>
            <ac:spMk id="35" creationId="{BF0E6C21-F39E-4B1D-B438-B39B8B5D57E4}"/>
          </ac:spMkLst>
        </pc:spChg>
        <pc:spChg chg="mod">
          <ac:chgData name="William Grey" userId="37b73424-c081-4fc2-b1af-363f4f3fd4f3" providerId="ADAL" clId="{24E51505-CBEB-42BA-92E4-6E3A870A7D7A}" dt="2022-09-29T20:23:42.472" v="2844"/>
          <ac:spMkLst>
            <pc:docMk/>
            <pc:sldMk cId="1010637270" sldId="373"/>
            <ac:spMk id="37" creationId="{1424CF76-3B11-4A11-BFA1-739AA444E783}"/>
          </ac:spMkLst>
        </pc:spChg>
        <pc:spChg chg="mod">
          <ac:chgData name="William Grey" userId="37b73424-c081-4fc2-b1af-363f4f3fd4f3" providerId="ADAL" clId="{24E51505-CBEB-42BA-92E4-6E3A870A7D7A}" dt="2022-09-29T20:23:42.472" v="2844"/>
          <ac:spMkLst>
            <pc:docMk/>
            <pc:sldMk cId="1010637270" sldId="373"/>
            <ac:spMk id="38" creationId="{83759C4C-5AF9-4D7A-B036-90820C61353D}"/>
          </ac:spMkLst>
        </pc:spChg>
        <pc:spChg chg="mod">
          <ac:chgData name="William Grey" userId="37b73424-c081-4fc2-b1af-363f4f3fd4f3" providerId="ADAL" clId="{24E51505-CBEB-42BA-92E4-6E3A870A7D7A}" dt="2022-09-29T20:23:42.472" v="2844"/>
          <ac:spMkLst>
            <pc:docMk/>
            <pc:sldMk cId="1010637270" sldId="373"/>
            <ac:spMk id="39" creationId="{4D2425F8-9A6F-4D12-BBC3-CF6C49C91606}"/>
          </ac:spMkLst>
        </pc:spChg>
        <pc:spChg chg="mod">
          <ac:chgData name="William Grey" userId="37b73424-c081-4fc2-b1af-363f4f3fd4f3" providerId="ADAL" clId="{24E51505-CBEB-42BA-92E4-6E3A870A7D7A}" dt="2022-09-29T20:23:42.472" v="2844"/>
          <ac:spMkLst>
            <pc:docMk/>
            <pc:sldMk cId="1010637270" sldId="373"/>
            <ac:spMk id="40" creationId="{B730CE2C-8F07-4631-AE81-E56638B34A2E}"/>
          </ac:spMkLst>
        </pc:spChg>
        <pc:spChg chg="mod">
          <ac:chgData name="William Grey" userId="37b73424-c081-4fc2-b1af-363f4f3fd4f3" providerId="ADAL" clId="{24E51505-CBEB-42BA-92E4-6E3A870A7D7A}" dt="2022-09-29T20:23:42.472" v="2844"/>
          <ac:spMkLst>
            <pc:docMk/>
            <pc:sldMk cId="1010637270" sldId="373"/>
            <ac:spMk id="41" creationId="{58C68856-5816-4812-9465-2923B8B85876}"/>
          </ac:spMkLst>
        </pc:spChg>
        <pc:spChg chg="mod">
          <ac:chgData name="William Grey" userId="37b73424-c081-4fc2-b1af-363f4f3fd4f3" providerId="ADAL" clId="{24E51505-CBEB-42BA-92E4-6E3A870A7D7A}" dt="2022-09-29T20:23:42.472" v="2844"/>
          <ac:spMkLst>
            <pc:docMk/>
            <pc:sldMk cId="1010637270" sldId="373"/>
            <ac:spMk id="42" creationId="{EB71F20A-06EE-4ABA-BFDF-2970F6198EC5}"/>
          </ac:spMkLst>
        </pc:spChg>
        <pc:spChg chg="mod">
          <ac:chgData name="William Grey" userId="37b73424-c081-4fc2-b1af-363f4f3fd4f3" providerId="ADAL" clId="{24E51505-CBEB-42BA-92E4-6E3A870A7D7A}" dt="2022-09-29T20:23:42.472" v="2844"/>
          <ac:spMkLst>
            <pc:docMk/>
            <pc:sldMk cId="1010637270" sldId="373"/>
            <ac:spMk id="43" creationId="{777E3FC4-C45D-4D41-97B8-41DE3F0125B9}"/>
          </ac:spMkLst>
        </pc:spChg>
        <pc:spChg chg="mod">
          <ac:chgData name="William Grey" userId="37b73424-c081-4fc2-b1af-363f4f3fd4f3" providerId="ADAL" clId="{24E51505-CBEB-42BA-92E4-6E3A870A7D7A}" dt="2022-09-29T20:23:42.472" v="2844"/>
          <ac:spMkLst>
            <pc:docMk/>
            <pc:sldMk cId="1010637270" sldId="373"/>
            <ac:spMk id="44" creationId="{34FD62DA-B0C3-42A0-BDBA-99C9D0788A2B}"/>
          </ac:spMkLst>
        </pc:spChg>
        <pc:spChg chg="mod">
          <ac:chgData name="William Grey" userId="37b73424-c081-4fc2-b1af-363f4f3fd4f3" providerId="ADAL" clId="{24E51505-CBEB-42BA-92E4-6E3A870A7D7A}" dt="2022-09-29T20:23:42.472" v="2844"/>
          <ac:spMkLst>
            <pc:docMk/>
            <pc:sldMk cId="1010637270" sldId="373"/>
            <ac:spMk id="45" creationId="{2F312622-6771-4D60-B53C-4288CE6ADC7F}"/>
          </ac:spMkLst>
        </pc:spChg>
        <pc:spChg chg="mod">
          <ac:chgData name="William Grey" userId="37b73424-c081-4fc2-b1af-363f4f3fd4f3" providerId="ADAL" clId="{24E51505-CBEB-42BA-92E4-6E3A870A7D7A}" dt="2022-09-29T20:23:42.472" v="2844"/>
          <ac:spMkLst>
            <pc:docMk/>
            <pc:sldMk cId="1010637270" sldId="373"/>
            <ac:spMk id="46" creationId="{74BCB35F-871B-4999-AD69-D9CD4822AF4C}"/>
          </ac:spMkLst>
        </pc:spChg>
        <pc:spChg chg="mod">
          <ac:chgData name="William Grey" userId="37b73424-c081-4fc2-b1af-363f4f3fd4f3" providerId="ADAL" clId="{24E51505-CBEB-42BA-92E4-6E3A870A7D7A}" dt="2022-09-29T20:23:42.472" v="2844"/>
          <ac:spMkLst>
            <pc:docMk/>
            <pc:sldMk cId="1010637270" sldId="373"/>
            <ac:spMk id="47" creationId="{C4682EED-6E82-45C7-862F-3B6FD9934795}"/>
          </ac:spMkLst>
        </pc:spChg>
        <pc:spChg chg="mod">
          <ac:chgData name="William Grey" userId="37b73424-c081-4fc2-b1af-363f4f3fd4f3" providerId="ADAL" clId="{24E51505-CBEB-42BA-92E4-6E3A870A7D7A}" dt="2022-09-29T20:23:42.472" v="2844"/>
          <ac:spMkLst>
            <pc:docMk/>
            <pc:sldMk cId="1010637270" sldId="373"/>
            <ac:spMk id="48" creationId="{67B4FB33-D478-4F60-B6E2-CFF3D27BF3B4}"/>
          </ac:spMkLst>
        </pc:spChg>
        <pc:spChg chg="mod">
          <ac:chgData name="William Grey" userId="37b73424-c081-4fc2-b1af-363f4f3fd4f3" providerId="ADAL" clId="{24E51505-CBEB-42BA-92E4-6E3A870A7D7A}" dt="2022-09-29T20:23:42.472" v="2844"/>
          <ac:spMkLst>
            <pc:docMk/>
            <pc:sldMk cId="1010637270" sldId="373"/>
            <ac:spMk id="53" creationId="{F33CFA6F-36E1-4F2E-99A4-F0C1D93BF6D3}"/>
          </ac:spMkLst>
        </pc:spChg>
        <pc:spChg chg="mod">
          <ac:chgData name="William Grey" userId="37b73424-c081-4fc2-b1af-363f4f3fd4f3" providerId="ADAL" clId="{24E51505-CBEB-42BA-92E4-6E3A870A7D7A}" dt="2022-09-29T20:23:42.472" v="2844"/>
          <ac:spMkLst>
            <pc:docMk/>
            <pc:sldMk cId="1010637270" sldId="373"/>
            <ac:spMk id="54" creationId="{BFFA582E-F80A-43CC-BA8E-177599CA68E3}"/>
          </ac:spMkLst>
        </pc:spChg>
        <pc:spChg chg="add del mod">
          <ac:chgData name="William Grey" userId="37b73424-c081-4fc2-b1af-363f4f3fd4f3" providerId="ADAL" clId="{24E51505-CBEB-42BA-92E4-6E3A870A7D7A}" dt="2022-09-29T20:38:18.844" v="3095" actId="478"/>
          <ac:spMkLst>
            <pc:docMk/>
            <pc:sldMk cId="1010637270" sldId="373"/>
            <ac:spMk id="58" creationId="{75147A03-11C4-4BD6-9EBF-2CF55F42A4B4}"/>
          </ac:spMkLst>
        </pc:spChg>
        <pc:spChg chg="add mod">
          <ac:chgData name="William Grey" userId="37b73424-c081-4fc2-b1af-363f4f3fd4f3" providerId="ADAL" clId="{24E51505-CBEB-42BA-92E4-6E3A870A7D7A}" dt="2022-09-29T20:38:19.671" v="3096"/>
          <ac:spMkLst>
            <pc:docMk/>
            <pc:sldMk cId="1010637270" sldId="373"/>
            <ac:spMk id="60" creationId="{D7C62D21-9214-480A-9E48-DE4ACAD69E3C}"/>
          </ac:spMkLst>
        </pc:spChg>
        <pc:grpChg chg="del">
          <ac:chgData name="William Grey" userId="37b73424-c081-4fc2-b1af-363f4f3fd4f3" providerId="ADAL" clId="{24E51505-CBEB-42BA-92E4-6E3A870A7D7A}" dt="2022-09-29T20:23:41.870" v="2843" actId="478"/>
          <ac:grpSpMkLst>
            <pc:docMk/>
            <pc:sldMk cId="1010637270" sldId="373"/>
            <ac:grpSpMk id="28" creationId="{A141E8FB-E6B2-4A11-905D-CDA23556F80D}"/>
          </ac:grpSpMkLst>
        </pc:grpChg>
        <pc:grpChg chg="add mod">
          <ac:chgData name="William Grey" userId="37b73424-c081-4fc2-b1af-363f4f3fd4f3" providerId="ADAL" clId="{24E51505-CBEB-42BA-92E4-6E3A870A7D7A}" dt="2022-09-29T20:23:42.472" v="2844"/>
          <ac:grpSpMkLst>
            <pc:docMk/>
            <pc:sldMk cId="1010637270" sldId="373"/>
            <ac:grpSpMk id="34" creationId="{0B543C59-B947-49B2-96A1-FB6A070D96C8}"/>
          </ac:grpSpMkLst>
        </pc:grpChg>
        <pc:grpChg chg="mod">
          <ac:chgData name="William Grey" userId="37b73424-c081-4fc2-b1af-363f4f3fd4f3" providerId="ADAL" clId="{24E51505-CBEB-42BA-92E4-6E3A870A7D7A}" dt="2022-09-29T20:23:42.472" v="2844"/>
          <ac:grpSpMkLst>
            <pc:docMk/>
            <pc:sldMk cId="1010637270" sldId="373"/>
            <ac:grpSpMk id="36" creationId="{066413CC-4B96-4A76-B6CA-B35FF1A9CECA}"/>
          </ac:grpSpMkLst>
        </pc:grpChg>
        <pc:graphicFrameChg chg="del modGraphic">
          <ac:chgData name="William Grey" userId="37b73424-c081-4fc2-b1af-363f4f3fd4f3" providerId="ADAL" clId="{24E51505-CBEB-42BA-92E4-6E3A870A7D7A}" dt="2022-09-29T18:29:49.562" v="2306" actId="478"/>
          <ac:graphicFrameMkLst>
            <pc:docMk/>
            <pc:sldMk cId="1010637270" sldId="373"/>
            <ac:graphicFrameMk id="30" creationId="{4898AAA3-8F62-438D-9187-986FD6CAA23E}"/>
          </ac:graphicFrameMkLst>
        </pc:graphicFrameChg>
        <pc:graphicFrameChg chg="del modGraphic">
          <ac:chgData name="William Grey" userId="37b73424-c081-4fc2-b1af-363f4f3fd4f3" providerId="ADAL" clId="{24E51505-CBEB-42BA-92E4-6E3A870A7D7A}" dt="2022-09-29T20:23:41.870" v="2843" actId="478"/>
          <ac:graphicFrameMkLst>
            <pc:docMk/>
            <pc:sldMk cId="1010637270" sldId="373"/>
            <ac:graphicFrameMk id="31" creationId="{9ACF98C1-1D5C-4656-B0AE-02C4B4DF621A}"/>
          </ac:graphicFrameMkLst>
        </pc:graphicFrameChg>
        <pc:graphicFrameChg chg="add del mod modGraphic">
          <ac:chgData name="William Grey" userId="37b73424-c081-4fc2-b1af-363f4f3fd4f3" providerId="ADAL" clId="{24E51505-CBEB-42BA-92E4-6E3A870A7D7A}" dt="2022-09-29T20:02:34.531" v="2462" actId="478"/>
          <ac:graphicFrameMkLst>
            <pc:docMk/>
            <pc:sldMk cId="1010637270" sldId="373"/>
            <ac:graphicFrameMk id="32" creationId="{4303C15F-B703-4679-B514-5CBBCC932B19}"/>
          </ac:graphicFrameMkLst>
        </pc:graphicFrameChg>
        <pc:graphicFrameChg chg="add mod modGraphic">
          <ac:chgData name="William Grey" userId="37b73424-c081-4fc2-b1af-363f4f3fd4f3" providerId="ADAL" clId="{24E51505-CBEB-42BA-92E4-6E3A870A7D7A}" dt="2022-09-29T20:02:43.021" v="2469" actId="113"/>
          <ac:graphicFrameMkLst>
            <pc:docMk/>
            <pc:sldMk cId="1010637270" sldId="373"/>
            <ac:graphicFrameMk id="33" creationId="{E031DFA9-D72F-40B1-84F4-5B7A343D5981}"/>
          </ac:graphicFrameMkLst>
        </pc:graphicFrameChg>
        <pc:graphicFrameChg chg="add del mod">
          <ac:chgData name="William Grey" userId="37b73424-c081-4fc2-b1af-363f4f3fd4f3" providerId="ADAL" clId="{24E51505-CBEB-42BA-92E4-6E3A870A7D7A}" dt="2022-09-29T20:38:18.844" v="3095" actId="478"/>
          <ac:graphicFrameMkLst>
            <pc:docMk/>
            <pc:sldMk cId="1010637270" sldId="373"/>
            <ac:graphicFrameMk id="57" creationId="{9361C069-6317-49D4-9E7D-D94957F221D8}"/>
          </ac:graphicFrameMkLst>
        </pc:graphicFrameChg>
        <pc:graphicFrameChg chg="add del mod">
          <ac:chgData name="William Grey" userId="37b73424-c081-4fc2-b1af-363f4f3fd4f3" providerId="ADAL" clId="{24E51505-CBEB-42BA-92E4-6E3A870A7D7A}" dt="2022-09-29T20:47:16.215" v="3202" actId="478"/>
          <ac:graphicFrameMkLst>
            <pc:docMk/>
            <pc:sldMk cId="1010637270" sldId="373"/>
            <ac:graphicFrameMk id="59" creationId="{556ACF78-6EC6-419B-85AA-F66B8A66200B}"/>
          </ac:graphicFrameMkLst>
        </pc:graphicFrameChg>
        <pc:graphicFrameChg chg="add mod modGraphic">
          <ac:chgData name="William Grey" userId="37b73424-c081-4fc2-b1af-363f4f3fd4f3" providerId="ADAL" clId="{24E51505-CBEB-42BA-92E4-6E3A870A7D7A}" dt="2022-09-29T20:49:32.994" v="3240"/>
          <ac:graphicFrameMkLst>
            <pc:docMk/>
            <pc:sldMk cId="1010637270" sldId="373"/>
            <ac:graphicFrameMk id="61" creationId="{132C012B-538C-40B8-9558-13183B450431}"/>
          </ac:graphicFrameMkLst>
        </pc:graphicFrameChg>
        <pc:cxnChg chg="mod">
          <ac:chgData name="William Grey" userId="37b73424-c081-4fc2-b1af-363f4f3fd4f3" providerId="ADAL" clId="{24E51505-CBEB-42BA-92E4-6E3A870A7D7A}" dt="2022-09-29T20:23:41.870" v="2843" actId="478"/>
          <ac:cxnSpMkLst>
            <pc:docMk/>
            <pc:sldMk cId="1010637270" sldId="373"/>
            <ac:cxnSpMk id="10" creationId="{B04C9A4A-6885-4FF1-A195-4BB99D871522}"/>
          </ac:cxnSpMkLst>
        </pc:cxnChg>
        <pc:cxnChg chg="mod">
          <ac:chgData name="William Grey" userId="37b73424-c081-4fc2-b1af-363f4f3fd4f3" providerId="ADAL" clId="{24E51505-CBEB-42BA-92E4-6E3A870A7D7A}" dt="2022-09-29T20:23:41.870" v="2843" actId="478"/>
          <ac:cxnSpMkLst>
            <pc:docMk/>
            <pc:sldMk cId="1010637270" sldId="373"/>
            <ac:cxnSpMk id="11" creationId="{DEC1E39B-4E58-4FF6-8299-9AE34CEB6320}"/>
          </ac:cxnSpMkLst>
        </pc:cxnChg>
        <pc:cxnChg chg="mod">
          <ac:chgData name="William Grey" userId="37b73424-c081-4fc2-b1af-363f4f3fd4f3" providerId="ADAL" clId="{24E51505-CBEB-42BA-92E4-6E3A870A7D7A}" dt="2022-09-29T20:23:41.870" v="2843" actId="478"/>
          <ac:cxnSpMkLst>
            <pc:docMk/>
            <pc:sldMk cId="1010637270" sldId="373"/>
            <ac:cxnSpMk id="12" creationId="{72035E6C-C23D-4755-9BAE-62CE388CD10E}"/>
          </ac:cxnSpMkLst>
        </pc:cxnChg>
        <pc:cxnChg chg="mod">
          <ac:chgData name="William Grey" userId="37b73424-c081-4fc2-b1af-363f4f3fd4f3" providerId="ADAL" clId="{24E51505-CBEB-42BA-92E4-6E3A870A7D7A}" dt="2022-09-29T20:23:41.870" v="2843" actId="478"/>
          <ac:cxnSpMkLst>
            <pc:docMk/>
            <pc:sldMk cId="1010637270" sldId="373"/>
            <ac:cxnSpMk id="13" creationId="{5C46C2C9-928F-4630-BAD4-80024C3760F0}"/>
          </ac:cxnSpMkLst>
        </pc:cxnChg>
        <pc:cxnChg chg="mod">
          <ac:chgData name="William Grey" userId="37b73424-c081-4fc2-b1af-363f4f3fd4f3" providerId="ADAL" clId="{24E51505-CBEB-42BA-92E4-6E3A870A7D7A}" dt="2022-09-29T20:23:41.870" v="2843" actId="478"/>
          <ac:cxnSpMkLst>
            <pc:docMk/>
            <pc:sldMk cId="1010637270" sldId="373"/>
            <ac:cxnSpMk id="16" creationId="{B4DBD497-C790-40DD-B860-8A17F9A7767F}"/>
          </ac:cxnSpMkLst>
        </pc:cxnChg>
        <pc:cxnChg chg="mod">
          <ac:chgData name="William Grey" userId="37b73424-c081-4fc2-b1af-363f4f3fd4f3" providerId="ADAL" clId="{24E51505-CBEB-42BA-92E4-6E3A870A7D7A}" dt="2022-09-29T20:23:42.472" v="2844"/>
          <ac:cxnSpMkLst>
            <pc:docMk/>
            <pc:sldMk cId="1010637270" sldId="373"/>
            <ac:cxnSpMk id="49" creationId="{F692FBED-333C-461B-9666-10789FD5E6B0}"/>
          </ac:cxnSpMkLst>
        </pc:cxnChg>
        <pc:cxnChg chg="mod">
          <ac:chgData name="William Grey" userId="37b73424-c081-4fc2-b1af-363f4f3fd4f3" providerId="ADAL" clId="{24E51505-CBEB-42BA-92E4-6E3A870A7D7A}" dt="2022-09-29T20:23:42.472" v="2844"/>
          <ac:cxnSpMkLst>
            <pc:docMk/>
            <pc:sldMk cId="1010637270" sldId="373"/>
            <ac:cxnSpMk id="50" creationId="{4423A571-5951-4B4A-9323-463C1501E13F}"/>
          </ac:cxnSpMkLst>
        </pc:cxnChg>
        <pc:cxnChg chg="mod">
          <ac:chgData name="William Grey" userId="37b73424-c081-4fc2-b1af-363f4f3fd4f3" providerId="ADAL" clId="{24E51505-CBEB-42BA-92E4-6E3A870A7D7A}" dt="2022-09-29T20:23:42.472" v="2844"/>
          <ac:cxnSpMkLst>
            <pc:docMk/>
            <pc:sldMk cId="1010637270" sldId="373"/>
            <ac:cxnSpMk id="51" creationId="{2698211E-1BA2-4B64-A826-6D1DA7049197}"/>
          </ac:cxnSpMkLst>
        </pc:cxnChg>
        <pc:cxnChg chg="mod">
          <ac:chgData name="William Grey" userId="37b73424-c081-4fc2-b1af-363f4f3fd4f3" providerId="ADAL" clId="{24E51505-CBEB-42BA-92E4-6E3A870A7D7A}" dt="2022-09-29T20:23:42.472" v="2844"/>
          <ac:cxnSpMkLst>
            <pc:docMk/>
            <pc:sldMk cId="1010637270" sldId="373"/>
            <ac:cxnSpMk id="52" creationId="{F9D47660-0DD6-4F97-A6F8-A41503B78E16}"/>
          </ac:cxnSpMkLst>
        </pc:cxnChg>
        <pc:cxnChg chg="mod">
          <ac:chgData name="William Grey" userId="37b73424-c081-4fc2-b1af-363f4f3fd4f3" providerId="ADAL" clId="{24E51505-CBEB-42BA-92E4-6E3A870A7D7A}" dt="2022-09-29T20:23:42.472" v="2844"/>
          <ac:cxnSpMkLst>
            <pc:docMk/>
            <pc:sldMk cId="1010637270" sldId="373"/>
            <ac:cxnSpMk id="55" creationId="{2348A69E-30DF-49DD-8550-4E22045121AE}"/>
          </ac:cxnSpMkLst>
        </pc:cxnChg>
        <pc:cxnChg chg="mod">
          <ac:chgData name="William Grey" userId="37b73424-c081-4fc2-b1af-363f4f3fd4f3" providerId="ADAL" clId="{24E51505-CBEB-42BA-92E4-6E3A870A7D7A}" dt="2022-09-29T20:23:42.472" v="2844"/>
          <ac:cxnSpMkLst>
            <pc:docMk/>
            <pc:sldMk cId="1010637270" sldId="373"/>
            <ac:cxnSpMk id="56" creationId="{4DD674DF-8DFC-4331-B879-32CD8FE39693}"/>
          </ac:cxnSpMkLst>
        </pc:cxnChg>
      </pc:sldChg>
      <pc:sldChg chg="addSp delSp modSp add mod">
        <pc:chgData name="William Grey" userId="37b73424-c081-4fc2-b1af-363f4f3fd4f3" providerId="ADAL" clId="{24E51505-CBEB-42BA-92E4-6E3A870A7D7A}" dt="2022-09-29T21:11:20.535" v="3550" actId="20577"/>
        <pc:sldMkLst>
          <pc:docMk/>
          <pc:sldMk cId="70262571" sldId="374"/>
        </pc:sldMkLst>
        <pc:spChg chg="mod">
          <ac:chgData name="William Grey" userId="37b73424-c081-4fc2-b1af-363f4f3fd4f3" providerId="ADAL" clId="{24E51505-CBEB-42BA-92E4-6E3A870A7D7A}" dt="2022-09-29T21:11:20.535" v="3550" actId="20577"/>
          <ac:spMkLst>
            <pc:docMk/>
            <pc:sldMk cId="70262571" sldId="374"/>
            <ac:spMk id="2" creationId="{076B6D97-5A31-43AB-BD64-54A498C313DD}"/>
          </ac:spMkLst>
        </pc:spChg>
        <pc:spChg chg="mod">
          <ac:chgData name="William Grey" userId="37b73424-c081-4fc2-b1af-363f4f3fd4f3" providerId="ADAL" clId="{24E51505-CBEB-42BA-92E4-6E3A870A7D7A}" dt="2022-09-29T20:03:15.155" v="2478" actId="1035"/>
          <ac:spMkLst>
            <pc:docMk/>
            <pc:sldMk cId="70262571" sldId="374"/>
            <ac:spMk id="3" creationId="{477CAED4-2620-41A7-AEEC-F2543A0F28F7}"/>
          </ac:spMkLst>
        </pc:spChg>
        <pc:spChg chg="mod">
          <ac:chgData name="William Grey" userId="37b73424-c081-4fc2-b1af-363f4f3fd4f3" providerId="ADAL" clId="{24E51505-CBEB-42BA-92E4-6E3A870A7D7A}" dt="2022-09-29T20:23:50.833" v="2846"/>
          <ac:spMkLst>
            <pc:docMk/>
            <pc:sldMk cId="70262571" sldId="374"/>
            <ac:spMk id="34" creationId="{B6CB56C1-C877-4103-B60A-5F956F54908A}"/>
          </ac:spMkLst>
        </pc:spChg>
        <pc:spChg chg="mod">
          <ac:chgData name="William Grey" userId="37b73424-c081-4fc2-b1af-363f4f3fd4f3" providerId="ADAL" clId="{24E51505-CBEB-42BA-92E4-6E3A870A7D7A}" dt="2022-09-29T20:23:50.833" v="2846"/>
          <ac:spMkLst>
            <pc:docMk/>
            <pc:sldMk cId="70262571" sldId="374"/>
            <ac:spMk id="36" creationId="{DD3CF685-93F0-46C6-AF8A-BB6172A2CDFB}"/>
          </ac:spMkLst>
        </pc:spChg>
        <pc:spChg chg="mod">
          <ac:chgData name="William Grey" userId="37b73424-c081-4fc2-b1af-363f4f3fd4f3" providerId="ADAL" clId="{24E51505-CBEB-42BA-92E4-6E3A870A7D7A}" dt="2022-09-29T20:23:50.833" v="2846"/>
          <ac:spMkLst>
            <pc:docMk/>
            <pc:sldMk cId="70262571" sldId="374"/>
            <ac:spMk id="37" creationId="{379C335B-D6B0-4B97-B7A9-792130AB5C11}"/>
          </ac:spMkLst>
        </pc:spChg>
        <pc:spChg chg="mod">
          <ac:chgData name="William Grey" userId="37b73424-c081-4fc2-b1af-363f4f3fd4f3" providerId="ADAL" clId="{24E51505-CBEB-42BA-92E4-6E3A870A7D7A}" dt="2022-09-29T20:23:50.833" v="2846"/>
          <ac:spMkLst>
            <pc:docMk/>
            <pc:sldMk cId="70262571" sldId="374"/>
            <ac:spMk id="38" creationId="{6AA0EBC9-985D-4801-B781-6858C52E899D}"/>
          </ac:spMkLst>
        </pc:spChg>
        <pc:spChg chg="mod">
          <ac:chgData name="William Grey" userId="37b73424-c081-4fc2-b1af-363f4f3fd4f3" providerId="ADAL" clId="{24E51505-CBEB-42BA-92E4-6E3A870A7D7A}" dt="2022-09-29T20:23:50.833" v="2846"/>
          <ac:spMkLst>
            <pc:docMk/>
            <pc:sldMk cId="70262571" sldId="374"/>
            <ac:spMk id="39" creationId="{323130F8-9AE7-47E9-9F73-0D65E8B21768}"/>
          </ac:spMkLst>
        </pc:spChg>
        <pc:spChg chg="mod">
          <ac:chgData name="William Grey" userId="37b73424-c081-4fc2-b1af-363f4f3fd4f3" providerId="ADAL" clId="{24E51505-CBEB-42BA-92E4-6E3A870A7D7A}" dt="2022-09-29T20:23:50.833" v="2846"/>
          <ac:spMkLst>
            <pc:docMk/>
            <pc:sldMk cId="70262571" sldId="374"/>
            <ac:spMk id="40" creationId="{DF37C15C-6ECA-44A1-87B3-45A5B980D264}"/>
          </ac:spMkLst>
        </pc:spChg>
        <pc:spChg chg="mod">
          <ac:chgData name="William Grey" userId="37b73424-c081-4fc2-b1af-363f4f3fd4f3" providerId="ADAL" clId="{24E51505-CBEB-42BA-92E4-6E3A870A7D7A}" dt="2022-09-29T20:23:50.833" v="2846"/>
          <ac:spMkLst>
            <pc:docMk/>
            <pc:sldMk cId="70262571" sldId="374"/>
            <ac:spMk id="41" creationId="{98F88568-D1C0-4467-B565-22EBF4F4AE10}"/>
          </ac:spMkLst>
        </pc:spChg>
        <pc:spChg chg="mod">
          <ac:chgData name="William Grey" userId="37b73424-c081-4fc2-b1af-363f4f3fd4f3" providerId="ADAL" clId="{24E51505-CBEB-42BA-92E4-6E3A870A7D7A}" dt="2022-09-29T20:23:50.833" v="2846"/>
          <ac:spMkLst>
            <pc:docMk/>
            <pc:sldMk cId="70262571" sldId="374"/>
            <ac:spMk id="42" creationId="{AE538B5D-F42A-411C-953B-EAB77FA4AB68}"/>
          </ac:spMkLst>
        </pc:spChg>
        <pc:spChg chg="mod">
          <ac:chgData name="William Grey" userId="37b73424-c081-4fc2-b1af-363f4f3fd4f3" providerId="ADAL" clId="{24E51505-CBEB-42BA-92E4-6E3A870A7D7A}" dt="2022-09-29T20:23:50.833" v="2846"/>
          <ac:spMkLst>
            <pc:docMk/>
            <pc:sldMk cId="70262571" sldId="374"/>
            <ac:spMk id="43" creationId="{8810C807-BA87-446D-AC25-3F5DD9234EE8}"/>
          </ac:spMkLst>
        </pc:spChg>
        <pc:spChg chg="mod">
          <ac:chgData name="William Grey" userId="37b73424-c081-4fc2-b1af-363f4f3fd4f3" providerId="ADAL" clId="{24E51505-CBEB-42BA-92E4-6E3A870A7D7A}" dt="2022-09-29T20:23:50.833" v="2846"/>
          <ac:spMkLst>
            <pc:docMk/>
            <pc:sldMk cId="70262571" sldId="374"/>
            <ac:spMk id="44" creationId="{20D6813A-9D77-452B-B3D3-A98AF064C762}"/>
          </ac:spMkLst>
        </pc:spChg>
        <pc:spChg chg="mod">
          <ac:chgData name="William Grey" userId="37b73424-c081-4fc2-b1af-363f4f3fd4f3" providerId="ADAL" clId="{24E51505-CBEB-42BA-92E4-6E3A870A7D7A}" dt="2022-09-29T20:23:50.833" v="2846"/>
          <ac:spMkLst>
            <pc:docMk/>
            <pc:sldMk cId="70262571" sldId="374"/>
            <ac:spMk id="45" creationId="{CFA95A55-2DD9-492C-943F-81A27612CB86}"/>
          </ac:spMkLst>
        </pc:spChg>
        <pc:spChg chg="mod">
          <ac:chgData name="William Grey" userId="37b73424-c081-4fc2-b1af-363f4f3fd4f3" providerId="ADAL" clId="{24E51505-CBEB-42BA-92E4-6E3A870A7D7A}" dt="2022-09-29T20:23:50.833" v="2846"/>
          <ac:spMkLst>
            <pc:docMk/>
            <pc:sldMk cId="70262571" sldId="374"/>
            <ac:spMk id="46" creationId="{8217576B-B665-4A24-8A40-FFE60F0504CC}"/>
          </ac:spMkLst>
        </pc:spChg>
        <pc:spChg chg="mod">
          <ac:chgData name="William Grey" userId="37b73424-c081-4fc2-b1af-363f4f3fd4f3" providerId="ADAL" clId="{24E51505-CBEB-42BA-92E4-6E3A870A7D7A}" dt="2022-09-29T20:23:50.833" v="2846"/>
          <ac:spMkLst>
            <pc:docMk/>
            <pc:sldMk cId="70262571" sldId="374"/>
            <ac:spMk id="47" creationId="{1DC570F9-5AEE-44AC-BC61-8F793962C96E}"/>
          </ac:spMkLst>
        </pc:spChg>
        <pc:spChg chg="mod">
          <ac:chgData name="William Grey" userId="37b73424-c081-4fc2-b1af-363f4f3fd4f3" providerId="ADAL" clId="{24E51505-CBEB-42BA-92E4-6E3A870A7D7A}" dt="2022-09-29T20:23:50.833" v="2846"/>
          <ac:spMkLst>
            <pc:docMk/>
            <pc:sldMk cId="70262571" sldId="374"/>
            <ac:spMk id="52" creationId="{8DBFA30F-9276-4088-8E34-4D2B983D2077}"/>
          </ac:spMkLst>
        </pc:spChg>
        <pc:spChg chg="mod">
          <ac:chgData name="William Grey" userId="37b73424-c081-4fc2-b1af-363f4f3fd4f3" providerId="ADAL" clId="{24E51505-CBEB-42BA-92E4-6E3A870A7D7A}" dt="2022-09-29T20:23:50.833" v="2846"/>
          <ac:spMkLst>
            <pc:docMk/>
            <pc:sldMk cId="70262571" sldId="374"/>
            <ac:spMk id="53" creationId="{ADE37D10-9F84-4715-B11D-BC268F58FF78}"/>
          </ac:spMkLst>
        </pc:spChg>
        <pc:spChg chg="add del mod">
          <ac:chgData name="William Grey" userId="37b73424-c081-4fc2-b1af-363f4f3fd4f3" providerId="ADAL" clId="{24E51505-CBEB-42BA-92E4-6E3A870A7D7A}" dt="2022-09-29T20:38:40.014" v="3099" actId="478"/>
          <ac:spMkLst>
            <pc:docMk/>
            <pc:sldMk cId="70262571" sldId="374"/>
            <ac:spMk id="57" creationId="{E2B54091-4DC0-48B5-9A90-0AA44D9C644B}"/>
          </ac:spMkLst>
        </pc:spChg>
        <pc:spChg chg="add mod">
          <ac:chgData name="William Grey" userId="37b73424-c081-4fc2-b1af-363f4f3fd4f3" providerId="ADAL" clId="{24E51505-CBEB-42BA-92E4-6E3A870A7D7A}" dt="2022-09-29T20:38:40.538" v="3100"/>
          <ac:spMkLst>
            <pc:docMk/>
            <pc:sldMk cId="70262571" sldId="374"/>
            <ac:spMk id="59" creationId="{4BDBAE93-445F-41E0-8805-84B914034AF5}"/>
          </ac:spMkLst>
        </pc:spChg>
        <pc:grpChg chg="del">
          <ac:chgData name="William Grey" userId="37b73424-c081-4fc2-b1af-363f4f3fd4f3" providerId="ADAL" clId="{24E51505-CBEB-42BA-92E4-6E3A870A7D7A}" dt="2022-09-29T20:23:50.228" v="2845" actId="478"/>
          <ac:grpSpMkLst>
            <pc:docMk/>
            <pc:sldMk cId="70262571" sldId="374"/>
            <ac:grpSpMk id="28" creationId="{A141E8FB-E6B2-4A11-905D-CDA23556F80D}"/>
          </ac:grpSpMkLst>
        </pc:grpChg>
        <pc:grpChg chg="add mod">
          <ac:chgData name="William Grey" userId="37b73424-c081-4fc2-b1af-363f4f3fd4f3" providerId="ADAL" clId="{24E51505-CBEB-42BA-92E4-6E3A870A7D7A}" dt="2022-09-29T20:23:50.833" v="2846"/>
          <ac:grpSpMkLst>
            <pc:docMk/>
            <pc:sldMk cId="70262571" sldId="374"/>
            <ac:grpSpMk id="33" creationId="{A90185EC-6AA8-407C-84CB-DE471080B3D9}"/>
          </ac:grpSpMkLst>
        </pc:grpChg>
        <pc:grpChg chg="mod">
          <ac:chgData name="William Grey" userId="37b73424-c081-4fc2-b1af-363f4f3fd4f3" providerId="ADAL" clId="{24E51505-CBEB-42BA-92E4-6E3A870A7D7A}" dt="2022-09-29T20:23:50.833" v="2846"/>
          <ac:grpSpMkLst>
            <pc:docMk/>
            <pc:sldMk cId="70262571" sldId="374"/>
            <ac:grpSpMk id="35" creationId="{988F2F9C-192E-42F4-8CDF-94EA0DD1A78B}"/>
          </ac:grpSpMkLst>
        </pc:grpChg>
        <pc:graphicFrameChg chg="add del mod">
          <ac:chgData name="William Grey" userId="37b73424-c081-4fc2-b1af-363f4f3fd4f3" providerId="ADAL" clId="{24E51505-CBEB-42BA-92E4-6E3A870A7D7A}" dt="2022-09-29T20:03:03.013" v="2471" actId="478"/>
          <ac:graphicFrameMkLst>
            <pc:docMk/>
            <pc:sldMk cId="70262571" sldId="374"/>
            <ac:graphicFrameMk id="29" creationId="{A19EC2FF-1B5B-4B87-8CBA-233EB1B4F91D}"/>
          </ac:graphicFrameMkLst>
        </pc:graphicFrameChg>
        <pc:graphicFrameChg chg="del mod">
          <ac:chgData name="William Grey" userId="37b73424-c081-4fc2-b1af-363f4f3fd4f3" providerId="ADAL" clId="{24E51505-CBEB-42BA-92E4-6E3A870A7D7A}" dt="2022-09-29T18:30:10.987" v="2316" actId="478"/>
          <ac:graphicFrameMkLst>
            <pc:docMk/>
            <pc:sldMk cId="70262571" sldId="374"/>
            <ac:graphicFrameMk id="30" creationId="{4898AAA3-8F62-438D-9187-986FD6CAA23E}"/>
          </ac:graphicFrameMkLst>
        </pc:graphicFrameChg>
        <pc:graphicFrameChg chg="del">
          <ac:chgData name="William Grey" userId="37b73424-c081-4fc2-b1af-363f4f3fd4f3" providerId="ADAL" clId="{24E51505-CBEB-42BA-92E4-6E3A870A7D7A}" dt="2022-09-29T20:23:50.228" v="2845" actId="478"/>
          <ac:graphicFrameMkLst>
            <pc:docMk/>
            <pc:sldMk cId="70262571" sldId="374"/>
            <ac:graphicFrameMk id="31" creationId="{9ACF98C1-1D5C-4656-B0AE-02C4B4DF621A}"/>
          </ac:graphicFrameMkLst>
        </pc:graphicFrameChg>
        <pc:graphicFrameChg chg="add mod">
          <ac:chgData name="William Grey" userId="37b73424-c081-4fc2-b1af-363f4f3fd4f3" providerId="ADAL" clId="{24E51505-CBEB-42BA-92E4-6E3A870A7D7A}" dt="2022-09-29T20:03:03.511" v="2472"/>
          <ac:graphicFrameMkLst>
            <pc:docMk/>
            <pc:sldMk cId="70262571" sldId="374"/>
            <ac:graphicFrameMk id="32" creationId="{1045DCE0-FF4C-45F0-AE89-D816A79C7D52}"/>
          </ac:graphicFrameMkLst>
        </pc:graphicFrameChg>
        <pc:graphicFrameChg chg="add del mod modGraphic">
          <ac:chgData name="William Grey" userId="37b73424-c081-4fc2-b1af-363f4f3fd4f3" providerId="ADAL" clId="{24E51505-CBEB-42BA-92E4-6E3A870A7D7A}" dt="2022-09-29T20:38:37.769" v="3098" actId="478"/>
          <ac:graphicFrameMkLst>
            <pc:docMk/>
            <pc:sldMk cId="70262571" sldId="374"/>
            <ac:graphicFrameMk id="56" creationId="{E0F97F05-3D9D-4E7B-8DEA-D14D8F710142}"/>
          </ac:graphicFrameMkLst>
        </pc:graphicFrameChg>
        <pc:graphicFrameChg chg="add del mod modGraphic">
          <ac:chgData name="William Grey" userId="37b73424-c081-4fc2-b1af-363f4f3fd4f3" providerId="ADAL" clId="{24E51505-CBEB-42BA-92E4-6E3A870A7D7A}" dt="2022-09-29T20:47:39.875" v="3215" actId="478"/>
          <ac:graphicFrameMkLst>
            <pc:docMk/>
            <pc:sldMk cId="70262571" sldId="374"/>
            <ac:graphicFrameMk id="58" creationId="{93796E76-7CB1-4BA1-ACA4-87D62E276405}"/>
          </ac:graphicFrameMkLst>
        </pc:graphicFrameChg>
        <pc:graphicFrameChg chg="add mod modGraphic">
          <ac:chgData name="William Grey" userId="37b73424-c081-4fc2-b1af-363f4f3fd4f3" providerId="ADAL" clId="{24E51505-CBEB-42BA-92E4-6E3A870A7D7A}" dt="2022-09-29T20:49:41.481" v="3241"/>
          <ac:graphicFrameMkLst>
            <pc:docMk/>
            <pc:sldMk cId="70262571" sldId="374"/>
            <ac:graphicFrameMk id="60" creationId="{C3E528E9-8EDA-4AAF-A7D4-4D745CD6323E}"/>
          </ac:graphicFrameMkLst>
        </pc:graphicFrameChg>
        <pc:cxnChg chg="mod">
          <ac:chgData name="William Grey" userId="37b73424-c081-4fc2-b1af-363f4f3fd4f3" providerId="ADAL" clId="{24E51505-CBEB-42BA-92E4-6E3A870A7D7A}" dt="2022-09-29T20:23:50.228" v="2845" actId="478"/>
          <ac:cxnSpMkLst>
            <pc:docMk/>
            <pc:sldMk cId="70262571" sldId="374"/>
            <ac:cxnSpMk id="10" creationId="{B04C9A4A-6885-4FF1-A195-4BB99D871522}"/>
          </ac:cxnSpMkLst>
        </pc:cxnChg>
        <pc:cxnChg chg="mod">
          <ac:chgData name="William Grey" userId="37b73424-c081-4fc2-b1af-363f4f3fd4f3" providerId="ADAL" clId="{24E51505-CBEB-42BA-92E4-6E3A870A7D7A}" dt="2022-09-29T20:23:50.228" v="2845" actId="478"/>
          <ac:cxnSpMkLst>
            <pc:docMk/>
            <pc:sldMk cId="70262571" sldId="374"/>
            <ac:cxnSpMk id="11" creationId="{DEC1E39B-4E58-4FF6-8299-9AE34CEB6320}"/>
          </ac:cxnSpMkLst>
        </pc:cxnChg>
        <pc:cxnChg chg="mod">
          <ac:chgData name="William Grey" userId="37b73424-c081-4fc2-b1af-363f4f3fd4f3" providerId="ADAL" clId="{24E51505-CBEB-42BA-92E4-6E3A870A7D7A}" dt="2022-09-29T20:23:50.228" v="2845" actId="478"/>
          <ac:cxnSpMkLst>
            <pc:docMk/>
            <pc:sldMk cId="70262571" sldId="374"/>
            <ac:cxnSpMk id="12" creationId="{72035E6C-C23D-4755-9BAE-62CE388CD10E}"/>
          </ac:cxnSpMkLst>
        </pc:cxnChg>
        <pc:cxnChg chg="mod">
          <ac:chgData name="William Grey" userId="37b73424-c081-4fc2-b1af-363f4f3fd4f3" providerId="ADAL" clId="{24E51505-CBEB-42BA-92E4-6E3A870A7D7A}" dt="2022-09-29T20:23:50.228" v="2845" actId="478"/>
          <ac:cxnSpMkLst>
            <pc:docMk/>
            <pc:sldMk cId="70262571" sldId="374"/>
            <ac:cxnSpMk id="13" creationId="{5C46C2C9-928F-4630-BAD4-80024C3760F0}"/>
          </ac:cxnSpMkLst>
        </pc:cxnChg>
        <pc:cxnChg chg="mod">
          <ac:chgData name="William Grey" userId="37b73424-c081-4fc2-b1af-363f4f3fd4f3" providerId="ADAL" clId="{24E51505-CBEB-42BA-92E4-6E3A870A7D7A}" dt="2022-09-29T20:23:50.228" v="2845" actId="478"/>
          <ac:cxnSpMkLst>
            <pc:docMk/>
            <pc:sldMk cId="70262571" sldId="374"/>
            <ac:cxnSpMk id="16" creationId="{B4DBD497-C790-40DD-B860-8A17F9A7767F}"/>
          </ac:cxnSpMkLst>
        </pc:cxnChg>
        <pc:cxnChg chg="mod">
          <ac:chgData name="William Grey" userId="37b73424-c081-4fc2-b1af-363f4f3fd4f3" providerId="ADAL" clId="{24E51505-CBEB-42BA-92E4-6E3A870A7D7A}" dt="2022-09-29T20:23:50.833" v="2846"/>
          <ac:cxnSpMkLst>
            <pc:docMk/>
            <pc:sldMk cId="70262571" sldId="374"/>
            <ac:cxnSpMk id="48" creationId="{19FD0D1B-563F-4D3B-81D4-7C600B52D24A}"/>
          </ac:cxnSpMkLst>
        </pc:cxnChg>
        <pc:cxnChg chg="mod">
          <ac:chgData name="William Grey" userId="37b73424-c081-4fc2-b1af-363f4f3fd4f3" providerId="ADAL" clId="{24E51505-CBEB-42BA-92E4-6E3A870A7D7A}" dt="2022-09-29T20:23:50.833" v="2846"/>
          <ac:cxnSpMkLst>
            <pc:docMk/>
            <pc:sldMk cId="70262571" sldId="374"/>
            <ac:cxnSpMk id="49" creationId="{E46F941D-7DA9-403F-AAF7-5D246EFAB7B4}"/>
          </ac:cxnSpMkLst>
        </pc:cxnChg>
        <pc:cxnChg chg="mod">
          <ac:chgData name="William Grey" userId="37b73424-c081-4fc2-b1af-363f4f3fd4f3" providerId="ADAL" clId="{24E51505-CBEB-42BA-92E4-6E3A870A7D7A}" dt="2022-09-29T20:23:50.833" v="2846"/>
          <ac:cxnSpMkLst>
            <pc:docMk/>
            <pc:sldMk cId="70262571" sldId="374"/>
            <ac:cxnSpMk id="50" creationId="{BEA3596D-21F9-464C-905F-CAD9274D37BB}"/>
          </ac:cxnSpMkLst>
        </pc:cxnChg>
        <pc:cxnChg chg="mod">
          <ac:chgData name="William Grey" userId="37b73424-c081-4fc2-b1af-363f4f3fd4f3" providerId="ADAL" clId="{24E51505-CBEB-42BA-92E4-6E3A870A7D7A}" dt="2022-09-29T20:23:50.833" v="2846"/>
          <ac:cxnSpMkLst>
            <pc:docMk/>
            <pc:sldMk cId="70262571" sldId="374"/>
            <ac:cxnSpMk id="51" creationId="{EB7F5BAD-80F7-43D8-97FD-6F3CFBBB635D}"/>
          </ac:cxnSpMkLst>
        </pc:cxnChg>
        <pc:cxnChg chg="mod">
          <ac:chgData name="William Grey" userId="37b73424-c081-4fc2-b1af-363f4f3fd4f3" providerId="ADAL" clId="{24E51505-CBEB-42BA-92E4-6E3A870A7D7A}" dt="2022-09-29T20:23:50.833" v="2846"/>
          <ac:cxnSpMkLst>
            <pc:docMk/>
            <pc:sldMk cId="70262571" sldId="374"/>
            <ac:cxnSpMk id="54" creationId="{0F204E56-4AB5-4FAC-90E3-7B0BC0D1BB6A}"/>
          </ac:cxnSpMkLst>
        </pc:cxnChg>
        <pc:cxnChg chg="mod">
          <ac:chgData name="William Grey" userId="37b73424-c081-4fc2-b1af-363f4f3fd4f3" providerId="ADAL" clId="{24E51505-CBEB-42BA-92E4-6E3A870A7D7A}" dt="2022-09-29T20:23:50.833" v="2846"/>
          <ac:cxnSpMkLst>
            <pc:docMk/>
            <pc:sldMk cId="70262571" sldId="374"/>
            <ac:cxnSpMk id="55" creationId="{54620F3D-53AA-4F58-B199-E1876C78D1F6}"/>
          </ac:cxnSpMkLst>
        </pc:cxnChg>
      </pc:sldChg>
      <pc:sldChg chg="addSp delSp modSp add mod">
        <pc:chgData name="William Grey" userId="37b73424-c081-4fc2-b1af-363f4f3fd4f3" providerId="ADAL" clId="{24E51505-CBEB-42BA-92E4-6E3A870A7D7A}" dt="2022-09-29T21:11:25.799" v="3552" actId="20577"/>
        <pc:sldMkLst>
          <pc:docMk/>
          <pc:sldMk cId="1737044778" sldId="375"/>
        </pc:sldMkLst>
        <pc:spChg chg="mod">
          <ac:chgData name="William Grey" userId="37b73424-c081-4fc2-b1af-363f4f3fd4f3" providerId="ADAL" clId="{24E51505-CBEB-42BA-92E4-6E3A870A7D7A}" dt="2022-09-29T21:11:25.799" v="3552" actId="20577"/>
          <ac:spMkLst>
            <pc:docMk/>
            <pc:sldMk cId="1737044778" sldId="375"/>
            <ac:spMk id="2" creationId="{076B6D97-5A31-43AB-BD64-54A498C313DD}"/>
          </ac:spMkLst>
        </pc:spChg>
        <pc:spChg chg="mod">
          <ac:chgData name="William Grey" userId="37b73424-c081-4fc2-b1af-363f4f3fd4f3" providerId="ADAL" clId="{24E51505-CBEB-42BA-92E4-6E3A870A7D7A}" dt="2022-09-29T20:39:03.802" v="3104" actId="14100"/>
          <ac:spMkLst>
            <pc:docMk/>
            <pc:sldMk cId="1737044778" sldId="375"/>
            <ac:spMk id="3" creationId="{477CAED4-2620-41A7-AEEC-F2543A0F28F7}"/>
          </ac:spMkLst>
        </pc:spChg>
        <pc:spChg chg="mod">
          <ac:chgData name="William Grey" userId="37b73424-c081-4fc2-b1af-363f4f3fd4f3" providerId="ADAL" clId="{24E51505-CBEB-42BA-92E4-6E3A870A7D7A}" dt="2022-09-29T20:24:02.134" v="2848"/>
          <ac:spMkLst>
            <pc:docMk/>
            <pc:sldMk cId="1737044778" sldId="375"/>
            <ac:spMk id="34" creationId="{90294E27-3496-4AB6-BFEC-09FC8E182980}"/>
          </ac:spMkLst>
        </pc:spChg>
        <pc:spChg chg="mod">
          <ac:chgData name="William Grey" userId="37b73424-c081-4fc2-b1af-363f4f3fd4f3" providerId="ADAL" clId="{24E51505-CBEB-42BA-92E4-6E3A870A7D7A}" dt="2022-09-29T20:24:02.134" v="2848"/>
          <ac:spMkLst>
            <pc:docMk/>
            <pc:sldMk cId="1737044778" sldId="375"/>
            <ac:spMk id="36" creationId="{08F1AA3B-DB17-4B5B-8878-AED92479956D}"/>
          </ac:spMkLst>
        </pc:spChg>
        <pc:spChg chg="mod">
          <ac:chgData name="William Grey" userId="37b73424-c081-4fc2-b1af-363f4f3fd4f3" providerId="ADAL" clId="{24E51505-CBEB-42BA-92E4-6E3A870A7D7A}" dt="2022-09-29T20:24:02.134" v="2848"/>
          <ac:spMkLst>
            <pc:docMk/>
            <pc:sldMk cId="1737044778" sldId="375"/>
            <ac:spMk id="37" creationId="{BA4A2CFB-C6E8-4FE6-9E83-7C57DBBBEF13}"/>
          </ac:spMkLst>
        </pc:spChg>
        <pc:spChg chg="mod">
          <ac:chgData name="William Grey" userId="37b73424-c081-4fc2-b1af-363f4f3fd4f3" providerId="ADAL" clId="{24E51505-CBEB-42BA-92E4-6E3A870A7D7A}" dt="2022-09-29T20:24:02.134" v="2848"/>
          <ac:spMkLst>
            <pc:docMk/>
            <pc:sldMk cId="1737044778" sldId="375"/>
            <ac:spMk id="38" creationId="{453E2C9D-83B7-4045-80C3-C7CA65ED6761}"/>
          </ac:spMkLst>
        </pc:spChg>
        <pc:spChg chg="mod">
          <ac:chgData name="William Grey" userId="37b73424-c081-4fc2-b1af-363f4f3fd4f3" providerId="ADAL" clId="{24E51505-CBEB-42BA-92E4-6E3A870A7D7A}" dt="2022-09-29T20:24:02.134" v="2848"/>
          <ac:spMkLst>
            <pc:docMk/>
            <pc:sldMk cId="1737044778" sldId="375"/>
            <ac:spMk id="39" creationId="{08884466-3C33-4AD0-BC1A-41ECD76294A9}"/>
          </ac:spMkLst>
        </pc:spChg>
        <pc:spChg chg="mod">
          <ac:chgData name="William Grey" userId="37b73424-c081-4fc2-b1af-363f4f3fd4f3" providerId="ADAL" clId="{24E51505-CBEB-42BA-92E4-6E3A870A7D7A}" dt="2022-09-29T20:24:02.134" v="2848"/>
          <ac:spMkLst>
            <pc:docMk/>
            <pc:sldMk cId="1737044778" sldId="375"/>
            <ac:spMk id="40" creationId="{272EA619-4E40-40FA-BDD2-C10ABD2FADF5}"/>
          </ac:spMkLst>
        </pc:spChg>
        <pc:spChg chg="mod">
          <ac:chgData name="William Grey" userId="37b73424-c081-4fc2-b1af-363f4f3fd4f3" providerId="ADAL" clId="{24E51505-CBEB-42BA-92E4-6E3A870A7D7A}" dt="2022-09-29T20:24:02.134" v="2848"/>
          <ac:spMkLst>
            <pc:docMk/>
            <pc:sldMk cId="1737044778" sldId="375"/>
            <ac:spMk id="41" creationId="{964F3B4B-094C-4D7B-891A-713927E3D3FE}"/>
          </ac:spMkLst>
        </pc:spChg>
        <pc:spChg chg="mod">
          <ac:chgData name="William Grey" userId="37b73424-c081-4fc2-b1af-363f4f3fd4f3" providerId="ADAL" clId="{24E51505-CBEB-42BA-92E4-6E3A870A7D7A}" dt="2022-09-29T20:24:02.134" v="2848"/>
          <ac:spMkLst>
            <pc:docMk/>
            <pc:sldMk cId="1737044778" sldId="375"/>
            <ac:spMk id="42" creationId="{5D7431D8-A130-4370-8333-F752D28973AD}"/>
          </ac:spMkLst>
        </pc:spChg>
        <pc:spChg chg="mod">
          <ac:chgData name="William Grey" userId="37b73424-c081-4fc2-b1af-363f4f3fd4f3" providerId="ADAL" clId="{24E51505-CBEB-42BA-92E4-6E3A870A7D7A}" dt="2022-09-29T20:24:02.134" v="2848"/>
          <ac:spMkLst>
            <pc:docMk/>
            <pc:sldMk cId="1737044778" sldId="375"/>
            <ac:spMk id="43" creationId="{B703DE21-C6F6-4526-A46A-486441C9B07D}"/>
          </ac:spMkLst>
        </pc:spChg>
        <pc:spChg chg="mod">
          <ac:chgData name="William Grey" userId="37b73424-c081-4fc2-b1af-363f4f3fd4f3" providerId="ADAL" clId="{24E51505-CBEB-42BA-92E4-6E3A870A7D7A}" dt="2022-09-29T20:24:02.134" v="2848"/>
          <ac:spMkLst>
            <pc:docMk/>
            <pc:sldMk cId="1737044778" sldId="375"/>
            <ac:spMk id="44" creationId="{904BD91F-018F-4FA4-A2F7-E04D0556E170}"/>
          </ac:spMkLst>
        </pc:spChg>
        <pc:spChg chg="mod">
          <ac:chgData name="William Grey" userId="37b73424-c081-4fc2-b1af-363f4f3fd4f3" providerId="ADAL" clId="{24E51505-CBEB-42BA-92E4-6E3A870A7D7A}" dt="2022-09-29T20:24:02.134" v="2848"/>
          <ac:spMkLst>
            <pc:docMk/>
            <pc:sldMk cId="1737044778" sldId="375"/>
            <ac:spMk id="45" creationId="{DDC1F2D0-AD98-48BA-928E-AED7243CF8EB}"/>
          </ac:spMkLst>
        </pc:spChg>
        <pc:spChg chg="mod">
          <ac:chgData name="William Grey" userId="37b73424-c081-4fc2-b1af-363f4f3fd4f3" providerId="ADAL" clId="{24E51505-CBEB-42BA-92E4-6E3A870A7D7A}" dt="2022-09-29T20:24:02.134" v="2848"/>
          <ac:spMkLst>
            <pc:docMk/>
            <pc:sldMk cId="1737044778" sldId="375"/>
            <ac:spMk id="46" creationId="{EB025A62-55E3-4A84-AFA6-31B032BBF9AC}"/>
          </ac:spMkLst>
        </pc:spChg>
        <pc:spChg chg="mod">
          <ac:chgData name="William Grey" userId="37b73424-c081-4fc2-b1af-363f4f3fd4f3" providerId="ADAL" clId="{24E51505-CBEB-42BA-92E4-6E3A870A7D7A}" dt="2022-09-29T20:24:02.134" v="2848"/>
          <ac:spMkLst>
            <pc:docMk/>
            <pc:sldMk cId="1737044778" sldId="375"/>
            <ac:spMk id="47" creationId="{6BCD2EE3-91F0-4EBE-A482-2F3444D2094C}"/>
          </ac:spMkLst>
        </pc:spChg>
        <pc:spChg chg="mod">
          <ac:chgData name="William Grey" userId="37b73424-c081-4fc2-b1af-363f4f3fd4f3" providerId="ADAL" clId="{24E51505-CBEB-42BA-92E4-6E3A870A7D7A}" dt="2022-09-29T20:24:02.134" v="2848"/>
          <ac:spMkLst>
            <pc:docMk/>
            <pc:sldMk cId="1737044778" sldId="375"/>
            <ac:spMk id="52" creationId="{B8ECA6F7-4C59-4274-9195-3A33752CF7AA}"/>
          </ac:spMkLst>
        </pc:spChg>
        <pc:spChg chg="mod">
          <ac:chgData name="William Grey" userId="37b73424-c081-4fc2-b1af-363f4f3fd4f3" providerId="ADAL" clId="{24E51505-CBEB-42BA-92E4-6E3A870A7D7A}" dt="2022-09-29T20:24:02.134" v="2848"/>
          <ac:spMkLst>
            <pc:docMk/>
            <pc:sldMk cId="1737044778" sldId="375"/>
            <ac:spMk id="53" creationId="{7E830073-2C60-4B83-A691-B03012B516DE}"/>
          </ac:spMkLst>
        </pc:spChg>
        <pc:spChg chg="add del mod">
          <ac:chgData name="William Grey" userId="37b73424-c081-4fc2-b1af-363f4f3fd4f3" providerId="ADAL" clId="{24E51505-CBEB-42BA-92E4-6E3A870A7D7A}" dt="2022-09-29T20:38:57.189" v="3102" actId="478"/>
          <ac:spMkLst>
            <pc:docMk/>
            <pc:sldMk cId="1737044778" sldId="375"/>
            <ac:spMk id="57" creationId="{92F89DB6-6D01-4C35-8F1D-5DFBDA12C1A6}"/>
          </ac:spMkLst>
        </pc:spChg>
        <pc:spChg chg="add mod">
          <ac:chgData name="William Grey" userId="37b73424-c081-4fc2-b1af-363f4f3fd4f3" providerId="ADAL" clId="{24E51505-CBEB-42BA-92E4-6E3A870A7D7A}" dt="2022-09-29T20:38:58.183" v="3103"/>
          <ac:spMkLst>
            <pc:docMk/>
            <pc:sldMk cId="1737044778" sldId="375"/>
            <ac:spMk id="59" creationId="{FD715113-CBE7-43FA-A6BB-E11C7D861369}"/>
          </ac:spMkLst>
        </pc:spChg>
        <pc:grpChg chg="del">
          <ac:chgData name="William Grey" userId="37b73424-c081-4fc2-b1af-363f4f3fd4f3" providerId="ADAL" clId="{24E51505-CBEB-42BA-92E4-6E3A870A7D7A}" dt="2022-09-29T20:24:01.821" v="2847" actId="478"/>
          <ac:grpSpMkLst>
            <pc:docMk/>
            <pc:sldMk cId="1737044778" sldId="375"/>
            <ac:grpSpMk id="28" creationId="{A141E8FB-E6B2-4A11-905D-CDA23556F80D}"/>
          </ac:grpSpMkLst>
        </pc:grpChg>
        <pc:grpChg chg="add mod">
          <ac:chgData name="William Grey" userId="37b73424-c081-4fc2-b1af-363f4f3fd4f3" providerId="ADAL" clId="{24E51505-CBEB-42BA-92E4-6E3A870A7D7A}" dt="2022-09-29T20:24:02.134" v="2848"/>
          <ac:grpSpMkLst>
            <pc:docMk/>
            <pc:sldMk cId="1737044778" sldId="375"/>
            <ac:grpSpMk id="33" creationId="{A683730B-82AE-41D3-BDD5-7ED0CC309CFC}"/>
          </ac:grpSpMkLst>
        </pc:grpChg>
        <pc:grpChg chg="mod">
          <ac:chgData name="William Grey" userId="37b73424-c081-4fc2-b1af-363f4f3fd4f3" providerId="ADAL" clId="{24E51505-CBEB-42BA-92E4-6E3A870A7D7A}" dt="2022-09-29T20:24:02.134" v="2848"/>
          <ac:grpSpMkLst>
            <pc:docMk/>
            <pc:sldMk cId="1737044778" sldId="375"/>
            <ac:grpSpMk id="35" creationId="{ABD4C6BA-A090-4526-A47F-B4D8085B98C5}"/>
          </ac:grpSpMkLst>
        </pc:grpChg>
        <pc:graphicFrameChg chg="add del mod modGraphic">
          <ac:chgData name="William Grey" userId="37b73424-c081-4fc2-b1af-363f4f3fd4f3" providerId="ADAL" clId="{24E51505-CBEB-42BA-92E4-6E3A870A7D7A}" dt="2022-09-29T20:03:23.735" v="2479" actId="478"/>
          <ac:graphicFrameMkLst>
            <pc:docMk/>
            <pc:sldMk cId="1737044778" sldId="375"/>
            <ac:graphicFrameMk id="29" creationId="{644DD726-1F1B-43AC-A685-B822C4A69BC3}"/>
          </ac:graphicFrameMkLst>
        </pc:graphicFrameChg>
        <pc:graphicFrameChg chg="del modGraphic">
          <ac:chgData name="William Grey" userId="37b73424-c081-4fc2-b1af-363f4f3fd4f3" providerId="ADAL" clId="{24E51505-CBEB-42BA-92E4-6E3A870A7D7A}" dt="2022-09-29T18:30:24.085" v="2320" actId="478"/>
          <ac:graphicFrameMkLst>
            <pc:docMk/>
            <pc:sldMk cId="1737044778" sldId="375"/>
            <ac:graphicFrameMk id="30" creationId="{4898AAA3-8F62-438D-9187-986FD6CAA23E}"/>
          </ac:graphicFrameMkLst>
        </pc:graphicFrameChg>
        <pc:graphicFrameChg chg="del">
          <ac:chgData name="William Grey" userId="37b73424-c081-4fc2-b1af-363f4f3fd4f3" providerId="ADAL" clId="{24E51505-CBEB-42BA-92E4-6E3A870A7D7A}" dt="2022-09-29T20:24:01.821" v="2847" actId="478"/>
          <ac:graphicFrameMkLst>
            <pc:docMk/>
            <pc:sldMk cId="1737044778" sldId="375"/>
            <ac:graphicFrameMk id="31" creationId="{9ACF98C1-1D5C-4656-B0AE-02C4B4DF621A}"/>
          </ac:graphicFrameMkLst>
        </pc:graphicFrameChg>
        <pc:graphicFrameChg chg="add mod modGraphic">
          <ac:chgData name="William Grey" userId="37b73424-c081-4fc2-b1af-363f4f3fd4f3" providerId="ADAL" clId="{24E51505-CBEB-42BA-92E4-6E3A870A7D7A}" dt="2022-09-29T20:03:44.433" v="2495" actId="113"/>
          <ac:graphicFrameMkLst>
            <pc:docMk/>
            <pc:sldMk cId="1737044778" sldId="375"/>
            <ac:graphicFrameMk id="32" creationId="{301AE201-2BF1-4B43-BF7F-A159752D8AA5}"/>
          </ac:graphicFrameMkLst>
        </pc:graphicFrameChg>
        <pc:graphicFrameChg chg="add del mod">
          <ac:chgData name="William Grey" userId="37b73424-c081-4fc2-b1af-363f4f3fd4f3" providerId="ADAL" clId="{24E51505-CBEB-42BA-92E4-6E3A870A7D7A}" dt="2022-09-29T20:38:57.189" v="3102" actId="478"/>
          <ac:graphicFrameMkLst>
            <pc:docMk/>
            <pc:sldMk cId="1737044778" sldId="375"/>
            <ac:graphicFrameMk id="56" creationId="{CFEBC4F8-1524-4F6B-90D5-8013AB0990D9}"/>
          </ac:graphicFrameMkLst>
        </pc:graphicFrameChg>
        <pc:graphicFrameChg chg="add del mod modGraphic">
          <ac:chgData name="William Grey" userId="37b73424-c081-4fc2-b1af-363f4f3fd4f3" providerId="ADAL" clId="{24E51505-CBEB-42BA-92E4-6E3A870A7D7A}" dt="2022-09-29T20:47:51.815" v="3218" actId="478"/>
          <ac:graphicFrameMkLst>
            <pc:docMk/>
            <pc:sldMk cId="1737044778" sldId="375"/>
            <ac:graphicFrameMk id="58" creationId="{5F8F682A-3852-4010-A4E1-E9A64E3A875C}"/>
          </ac:graphicFrameMkLst>
        </pc:graphicFrameChg>
        <pc:graphicFrameChg chg="add mod modGraphic">
          <ac:chgData name="William Grey" userId="37b73424-c081-4fc2-b1af-363f4f3fd4f3" providerId="ADAL" clId="{24E51505-CBEB-42BA-92E4-6E3A870A7D7A}" dt="2022-09-29T20:49:46.873" v="3242"/>
          <ac:graphicFrameMkLst>
            <pc:docMk/>
            <pc:sldMk cId="1737044778" sldId="375"/>
            <ac:graphicFrameMk id="60" creationId="{5190A7BF-6989-489C-A959-5B2C7F5272C7}"/>
          </ac:graphicFrameMkLst>
        </pc:graphicFrameChg>
        <pc:cxnChg chg="mod">
          <ac:chgData name="William Grey" userId="37b73424-c081-4fc2-b1af-363f4f3fd4f3" providerId="ADAL" clId="{24E51505-CBEB-42BA-92E4-6E3A870A7D7A}" dt="2022-09-29T20:24:01.821" v="2847" actId="478"/>
          <ac:cxnSpMkLst>
            <pc:docMk/>
            <pc:sldMk cId="1737044778" sldId="375"/>
            <ac:cxnSpMk id="10" creationId="{B04C9A4A-6885-4FF1-A195-4BB99D871522}"/>
          </ac:cxnSpMkLst>
        </pc:cxnChg>
        <pc:cxnChg chg="mod">
          <ac:chgData name="William Grey" userId="37b73424-c081-4fc2-b1af-363f4f3fd4f3" providerId="ADAL" clId="{24E51505-CBEB-42BA-92E4-6E3A870A7D7A}" dt="2022-09-29T20:24:01.821" v="2847" actId="478"/>
          <ac:cxnSpMkLst>
            <pc:docMk/>
            <pc:sldMk cId="1737044778" sldId="375"/>
            <ac:cxnSpMk id="11" creationId="{DEC1E39B-4E58-4FF6-8299-9AE34CEB6320}"/>
          </ac:cxnSpMkLst>
        </pc:cxnChg>
        <pc:cxnChg chg="mod">
          <ac:chgData name="William Grey" userId="37b73424-c081-4fc2-b1af-363f4f3fd4f3" providerId="ADAL" clId="{24E51505-CBEB-42BA-92E4-6E3A870A7D7A}" dt="2022-09-29T20:24:01.821" v="2847" actId="478"/>
          <ac:cxnSpMkLst>
            <pc:docMk/>
            <pc:sldMk cId="1737044778" sldId="375"/>
            <ac:cxnSpMk id="12" creationId="{72035E6C-C23D-4755-9BAE-62CE388CD10E}"/>
          </ac:cxnSpMkLst>
        </pc:cxnChg>
        <pc:cxnChg chg="mod">
          <ac:chgData name="William Grey" userId="37b73424-c081-4fc2-b1af-363f4f3fd4f3" providerId="ADAL" clId="{24E51505-CBEB-42BA-92E4-6E3A870A7D7A}" dt="2022-09-29T20:24:01.821" v="2847" actId="478"/>
          <ac:cxnSpMkLst>
            <pc:docMk/>
            <pc:sldMk cId="1737044778" sldId="375"/>
            <ac:cxnSpMk id="13" creationId="{5C46C2C9-928F-4630-BAD4-80024C3760F0}"/>
          </ac:cxnSpMkLst>
        </pc:cxnChg>
        <pc:cxnChg chg="mod">
          <ac:chgData name="William Grey" userId="37b73424-c081-4fc2-b1af-363f4f3fd4f3" providerId="ADAL" clId="{24E51505-CBEB-42BA-92E4-6E3A870A7D7A}" dt="2022-09-29T20:24:01.821" v="2847" actId="478"/>
          <ac:cxnSpMkLst>
            <pc:docMk/>
            <pc:sldMk cId="1737044778" sldId="375"/>
            <ac:cxnSpMk id="16" creationId="{B4DBD497-C790-40DD-B860-8A17F9A7767F}"/>
          </ac:cxnSpMkLst>
        </pc:cxnChg>
        <pc:cxnChg chg="mod">
          <ac:chgData name="William Grey" userId="37b73424-c081-4fc2-b1af-363f4f3fd4f3" providerId="ADAL" clId="{24E51505-CBEB-42BA-92E4-6E3A870A7D7A}" dt="2022-09-29T20:24:02.134" v="2848"/>
          <ac:cxnSpMkLst>
            <pc:docMk/>
            <pc:sldMk cId="1737044778" sldId="375"/>
            <ac:cxnSpMk id="48" creationId="{33AD1EBE-1FE7-4B28-A5F7-C9B2DDDF6D41}"/>
          </ac:cxnSpMkLst>
        </pc:cxnChg>
        <pc:cxnChg chg="mod">
          <ac:chgData name="William Grey" userId="37b73424-c081-4fc2-b1af-363f4f3fd4f3" providerId="ADAL" clId="{24E51505-CBEB-42BA-92E4-6E3A870A7D7A}" dt="2022-09-29T20:24:02.134" v="2848"/>
          <ac:cxnSpMkLst>
            <pc:docMk/>
            <pc:sldMk cId="1737044778" sldId="375"/>
            <ac:cxnSpMk id="49" creationId="{8D24C438-0AE9-4186-9888-93D3575CADBF}"/>
          </ac:cxnSpMkLst>
        </pc:cxnChg>
        <pc:cxnChg chg="mod">
          <ac:chgData name="William Grey" userId="37b73424-c081-4fc2-b1af-363f4f3fd4f3" providerId="ADAL" clId="{24E51505-CBEB-42BA-92E4-6E3A870A7D7A}" dt="2022-09-29T20:24:02.134" v="2848"/>
          <ac:cxnSpMkLst>
            <pc:docMk/>
            <pc:sldMk cId="1737044778" sldId="375"/>
            <ac:cxnSpMk id="50" creationId="{90BC71EF-E844-40A5-A004-AFABDDC23451}"/>
          </ac:cxnSpMkLst>
        </pc:cxnChg>
        <pc:cxnChg chg="mod">
          <ac:chgData name="William Grey" userId="37b73424-c081-4fc2-b1af-363f4f3fd4f3" providerId="ADAL" clId="{24E51505-CBEB-42BA-92E4-6E3A870A7D7A}" dt="2022-09-29T20:24:02.134" v="2848"/>
          <ac:cxnSpMkLst>
            <pc:docMk/>
            <pc:sldMk cId="1737044778" sldId="375"/>
            <ac:cxnSpMk id="51" creationId="{1E6028DB-4441-4E3D-9C53-04CA15F7B192}"/>
          </ac:cxnSpMkLst>
        </pc:cxnChg>
        <pc:cxnChg chg="mod">
          <ac:chgData name="William Grey" userId="37b73424-c081-4fc2-b1af-363f4f3fd4f3" providerId="ADAL" clId="{24E51505-CBEB-42BA-92E4-6E3A870A7D7A}" dt="2022-09-29T20:24:02.134" v="2848"/>
          <ac:cxnSpMkLst>
            <pc:docMk/>
            <pc:sldMk cId="1737044778" sldId="375"/>
            <ac:cxnSpMk id="54" creationId="{B079800C-C592-4318-B5C3-F77C4434EFCC}"/>
          </ac:cxnSpMkLst>
        </pc:cxnChg>
        <pc:cxnChg chg="mod">
          <ac:chgData name="William Grey" userId="37b73424-c081-4fc2-b1af-363f4f3fd4f3" providerId="ADAL" clId="{24E51505-CBEB-42BA-92E4-6E3A870A7D7A}" dt="2022-09-29T20:24:02.134" v="2848"/>
          <ac:cxnSpMkLst>
            <pc:docMk/>
            <pc:sldMk cId="1737044778" sldId="375"/>
            <ac:cxnSpMk id="55" creationId="{294971FF-099D-4B33-9C05-9BE53AFC9F47}"/>
          </ac:cxnSpMkLst>
        </pc:cxnChg>
      </pc:sldChg>
      <pc:sldChg chg="addSp delSp modSp add mod">
        <pc:chgData name="William Grey" userId="37b73424-c081-4fc2-b1af-363f4f3fd4f3" providerId="ADAL" clId="{24E51505-CBEB-42BA-92E4-6E3A870A7D7A}" dt="2022-09-29T21:11:32.611" v="3556" actId="20577"/>
        <pc:sldMkLst>
          <pc:docMk/>
          <pc:sldMk cId="1833714136" sldId="376"/>
        </pc:sldMkLst>
        <pc:spChg chg="mod">
          <ac:chgData name="William Grey" userId="37b73424-c081-4fc2-b1af-363f4f3fd4f3" providerId="ADAL" clId="{24E51505-CBEB-42BA-92E4-6E3A870A7D7A}" dt="2022-09-29T21:11:32.611" v="3556" actId="20577"/>
          <ac:spMkLst>
            <pc:docMk/>
            <pc:sldMk cId="1833714136" sldId="376"/>
            <ac:spMk id="2" creationId="{076B6D97-5A31-43AB-BD64-54A498C313DD}"/>
          </ac:spMkLst>
        </pc:spChg>
        <pc:spChg chg="mod">
          <ac:chgData name="William Grey" userId="37b73424-c081-4fc2-b1af-363f4f3fd4f3" providerId="ADAL" clId="{24E51505-CBEB-42BA-92E4-6E3A870A7D7A}" dt="2022-09-29T20:04:06.531" v="2501" actId="1038"/>
          <ac:spMkLst>
            <pc:docMk/>
            <pc:sldMk cId="1833714136" sldId="376"/>
            <ac:spMk id="3" creationId="{477CAED4-2620-41A7-AEEC-F2543A0F28F7}"/>
          </ac:spMkLst>
        </pc:spChg>
        <pc:spChg chg="mod">
          <ac:chgData name="William Grey" userId="37b73424-c081-4fc2-b1af-363f4f3fd4f3" providerId="ADAL" clId="{24E51505-CBEB-42BA-92E4-6E3A870A7D7A}" dt="2022-09-29T20:24:08.712" v="2850"/>
          <ac:spMkLst>
            <pc:docMk/>
            <pc:sldMk cId="1833714136" sldId="376"/>
            <ac:spMk id="34" creationId="{04CC5603-531F-45C8-88B9-29929E1F3733}"/>
          </ac:spMkLst>
        </pc:spChg>
        <pc:spChg chg="mod">
          <ac:chgData name="William Grey" userId="37b73424-c081-4fc2-b1af-363f4f3fd4f3" providerId="ADAL" clId="{24E51505-CBEB-42BA-92E4-6E3A870A7D7A}" dt="2022-09-29T20:24:08.712" v="2850"/>
          <ac:spMkLst>
            <pc:docMk/>
            <pc:sldMk cId="1833714136" sldId="376"/>
            <ac:spMk id="36" creationId="{B3977EBF-5A5B-4149-A159-B3EC6C875F91}"/>
          </ac:spMkLst>
        </pc:spChg>
        <pc:spChg chg="mod">
          <ac:chgData name="William Grey" userId="37b73424-c081-4fc2-b1af-363f4f3fd4f3" providerId="ADAL" clId="{24E51505-CBEB-42BA-92E4-6E3A870A7D7A}" dt="2022-09-29T20:24:08.712" v="2850"/>
          <ac:spMkLst>
            <pc:docMk/>
            <pc:sldMk cId="1833714136" sldId="376"/>
            <ac:spMk id="37" creationId="{0BF39784-D398-4C12-AAC1-C97B6035459F}"/>
          </ac:spMkLst>
        </pc:spChg>
        <pc:spChg chg="mod">
          <ac:chgData name="William Grey" userId="37b73424-c081-4fc2-b1af-363f4f3fd4f3" providerId="ADAL" clId="{24E51505-CBEB-42BA-92E4-6E3A870A7D7A}" dt="2022-09-29T20:24:08.712" v="2850"/>
          <ac:spMkLst>
            <pc:docMk/>
            <pc:sldMk cId="1833714136" sldId="376"/>
            <ac:spMk id="38" creationId="{72C384FE-6A4E-4B08-A44A-F9BFB982BC33}"/>
          </ac:spMkLst>
        </pc:spChg>
        <pc:spChg chg="mod">
          <ac:chgData name="William Grey" userId="37b73424-c081-4fc2-b1af-363f4f3fd4f3" providerId="ADAL" clId="{24E51505-CBEB-42BA-92E4-6E3A870A7D7A}" dt="2022-09-29T20:24:08.712" v="2850"/>
          <ac:spMkLst>
            <pc:docMk/>
            <pc:sldMk cId="1833714136" sldId="376"/>
            <ac:spMk id="39" creationId="{51403E83-E328-4636-B9A5-638A1AD172C2}"/>
          </ac:spMkLst>
        </pc:spChg>
        <pc:spChg chg="mod">
          <ac:chgData name="William Grey" userId="37b73424-c081-4fc2-b1af-363f4f3fd4f3" providerId="ADAL" clId="{24E51505-CBEB-42BA-92E4-6E3A870A7D7A}" dt="2022-09-29T20:24:08.712" v="2850"/>
          <ac:spMkLst>
            <pc:docMk/>
            <pc:sldMk cId="1833714136" sldId="376"/>
            <ac:spMk id="40" creationId="{AD419495-B58E-45F2-A347-332FFCF7D9B9}"/>
          </ac:spMkLst>
        </pc:spChg>
        <pc:spChg chg="mod">
          <ac:chgData name="William Grey" userId="37b73424-c081-4fc2-b1af-363f4f3fd4f3" providerId="ADAL" clId="{24E51505-CBEB-42BA-92E4-6E3A870A7D7A}" dt="2022-09-29T20:24:08.712" v="2850"/>
          <ac:spMkLst>
            <pc:docMk/>
            <pc:sldMk cId="1833714136" sldId="376"/>
            <ac:spMk id="41" creationId="{EEDED7E0-D69D-4783-BD77-D4289DD480BB}"/>
          </ac:spMkLst>
        </pc:spChg>
        <pc:spChg chg="mod">
          <ac:chgData name="William Grey" userId="37b73424-c081-4fc2-b1af-363f4f3fd4f3" providerId="ADAL" clId="{24E51505-CBEB-42BA-92E4-6E3A870A7D7A}" dt="2022-09-29T20:24:08.712" v="2850"/>
          <ac:spMkLst>
            <pc:docMk/>
            <pc:sldMk cId="1833714136" sldId="376"/>
            <ac:spMk id="42" creationId="{8F0948B6-AE71-4F3C-AF74-673D5B13013C}"/>
          </ac:spMkLst>
        </pc:spChg>
        <pc:spChg chg="mod">
          <ac:chgData name="William Grey" userId="37b73424-c081-4fc2-b1af-363f4f3fd4f3" providerId="ADAL" clId="{24E51505-CBEB-42BA-92E4-6E3A870A7D7A}" dt="2022-09-29T20:24:08.712" v="2850"/>
          <ac:spMkLst>
            <pc:docMk/>
            <pc:sldMk cId="1833714136" sldId="376"/>
            <ac:spMk id="43" creationId="{0793736B-C07B-4890-B28C-5646F3875C80}"/>
          </ac:spMkLst>
        </pc:spChg>
        <pc:spChg chg="mod">
          <ac:chgData name="William Grey" userId="37b73424-c081-4fc2-b1af-363f4f3fd4f3" providerId="ADAL" clId="{24E51505-CBEB-42BA-92E4-6E3A870A7D7A}" dt="2022-09-29T20:24:08.712" v="2850"/>
          <ac:spMkLst>
            <pc:docMk/>
            <pc:sldMk cId="1833714136" sldId="376"/>
            <ac:spMk id="44" creationId="{803322D8-1868-462F-830F-070629E07432}"/>
          </ac:spMkLst>
        </pc:spChg>
        <pc:spChg chg="mod">
          <ac:chgData name="William Grey" userId="37b73424-c081-4fc2-b1af-363f4f3fd4f3" providerId="ADAL" clId="{24E51505-CBEB-42BA-92E4-6E3A870A7D7A}" dt="2022-09-29T20:24:08.712" v="2850"/>
          <ac:spMkLst>
            <pc:docMk/>
            <pc:sldMk cId="1833714136" sldId="376"/>
            <ac:spMk id="45" creationId="{B5706692-C068-4586-8480-8DB797287DA6}"/>
          </ac:spMkLst>
        </pc:spChg>
        <pc:spChg chg="mod">
          <ac:chgData name="William Grey" userId="37b73424-c081-4fc2-b1af-363f4f3fd4f3" providerId="ADAL" clId="{24E51505-CBEB-42BA-92E4-6E3A870A7D7A}" dt="2022-09-29T20:24:08.712" v="2850"/>
          <ac:spMkLst>
            <pc:docMk/>
            <pc:sldMk cId="1833714136" sldId="376"/>
            <ac:spMk id="46" creationId="{ED7E4BA4-CC43-4FA7-B8A1-EA6557D615A0}"/>
          </ac:spMkLst>
        </pc:spChg>
        <pc:spChg chg="mod">
          <ac:chgData name="William Grey" userId="37b73424-c081-4fc2-b1af-363f4f3fd4f3" providerId="ADAL" clId="{24E51505-CBEB-42BA-92E4-6E3A870A7D7A}" dt="2022-09-29T20:24:08.712" v="2850"/>
          <ac:spMkLst>
            <pc:docMk/>
            <pc:sldMk cId="1833714136" sldId="376"/>
            <ac:spMk id="47" creationId="{E8C64E67-4417-4D33-B62E-6268D10F5ADA}"/>
          </ac:spMkLst>
        </pc:spChg>
        <pc:spChg chg="mod">
          <ac:chgData name="William Grey" userId="37b73424-c081-4fc2-b1af-363f4f3fd4f3" providerId="ADAL" clId="{24E51505-CBEB-42BA-92E4-6E3A870A7D7A}" dt="2022-09-29T20:24:08.712" v="2850"/>
          <ac:spMkLst>
            <pc:docMk/>
            <pc:sldMk cId="1833714136" sldId="376"/>
            <ac:spMk id="52" creationId="{BEA8503B-95FE-4AA1-A0D7-A8C7844B718C}"/>
          </ac:spMkLst>
        </pc:spChg>
        <pc:spChg chg="mod">
          <ac:chgData name="William Grey" userId="37b73424-c081-4fc2-b1af-363f4f3fd4f3" providerId="ADAL" clId="{24E51505-CBEB-42BA-92E4-6E3A870A7D7A}" dt="2022-09-29T20:24:08.712" v="2850"/>
          <ac:spMkLst>
            <pc:docMk/>
            <pc:sldMk cId="1833714136" sldId="376"/>
            <ac:spMk id="53" creationId="{64CB1DB5-91B2-4EBE-ABEB-9F8F4419651C}"/>
          </ac:spMkLst>
        </pc:spChg>
        <pc:spChg chg="add del mod">
          <ac:chgData name="William Grey" userId="37b73424-c081-4fc2-b1af-363f4f3fd4f3" providerId="ADAL" clId="{24E51505-CBEB-42BA-92E4-6E3A870A7D7A}" dt="2022-09-29T20:39:44.519" v="3107" actId="478"/>
          <ac:spMkLst>
            <pc:docMk/>
            <pc:sldMk cId="1833714136" sldId="376"/>
            <ac:spMk id="57" creationId="{1CA0992D-659E-41C1-BA52-E02E5B5F89ED}"/>
          </ac:spMkLst>
        </pc:spChg>
        <pc:spChg chg="add mod">
          <ac:chgData name="William Grey" userId="37b73424-c081-4fc2-b1af-363f4f3fd4f3" providerId="ADAL" clId="{24E51505-CBEB-42BA-92E4-6E3A870A7D7A}" dt="2022-09-29T20:40:26.750" v="3117" actId="20577"/>
          <ac:spMkLst>
            <pc:docMk/>
            <pc:sldMk cId="1833714136" sldId="376"/>
            <ac:spMk id="59" creationId="{8F6D0046-3040-4407-A5CD-B9947064AA1E}"/>
          </ac:spMkLst>
        </pc:spChg>
        <pc:grpChg chg="del">
          <ac:chgData name="William Grey" userId="37b73424-c081-4fc2-b1af-363f4f3fd4f3" providerId="ADAL" clId="{24E51505-CBEB-42BA-92E4-6E3A870A7D7A}" dt="2022-09-29T20:24:08.114" v="2849" actId="478"/>
          <ac:grpSpMkLst>
            <pc:docMk/>
            <pc:sldMk cId="1833714136" sldId="376"/>
            <ac:grpSpMk id="28" creationId="{A141E8FB-E6B2-4A11-905D-CDA23556F80D}"/>
          </ac:grpSpMkLst>
        </pc:grpChg>
        <pc:grpChg chg="add mod">
          <ac:chgData name="William Grey" userId="37b73424-c081-4fc2-b1af-363f4f3fd4f3" providerId="ADAL" clId="{24E51505-CBEB-42BA-92E4-6E3A870A7D7A}" dt="2022-09-29T20:24:08.712" v="2850"/>
          <ac:grpSpMkLst>
            <pc:docMk/>
            <pc:sldMk cId="1833714136" sldId="376"/>
            <ac:grpSpMk id="33" creationId="{E7267158-E1BD-4A44-9189-DB5341C5FD29}"/>
          </ac:grpSpMkLst>
        </pc:grpChg>
        <pc:grpChg chg="mod">
          <ac:chgData name="William Grey" userId="37b73424-c081-4fc2-b1af-363f4f3fd4f3" providerId="ADAL" clId="{24E51505-CBEB-42BA-92E4-6E3A870A7D7A}" dt="2022-09-29T20:24:08.712" v="2850"/>
          <ac:grpSpMkLst>
            <pc:docMk/>
            <pc:sldMk cId="1833714136" sldId="376"/>
            <ac:grpSpMk id="35" creationId="{B0F12876-D133-4A18-AFC1-C74E910227F5}"/>
          </ac:grpSpMkLst>
        </pc:grpChg>
        <pc:graphicFrameChg chg="add del mod modGraphic">
          <ac:chgData name="William Grey" userId="37b73424-c081-4fc2-b1af-363f4f3fd4f3" providerId="ADAL" clId="{24E51505-CBEB-42BA-92E4-6E3A870A7D7A}" dt="2022-09-29T20:03:55.228" v="2497" actId="478"/>
          <ac:graphicFrameMkLst>
            <pc:docMk/>
            <pc:sldMk cId="1833714136" sldId="376"/>
            <ac:graphicFrameMk id="29" creationId="{4F303D7F-C2A7-4715-9E20-C4F17D2BACB7}"/>
          </ac:graphicFrameMkLst>
        </pc:graphicFrameChg>
        <pc:graphicFrameChg chg="del">
          <ac:chgData name="William Grey" userId="37b73424-c081-4fc2-b1af-363f4f3fd4f3" providerId="ADAL" clId="{24E51505-CBEB-42BA-92E4-6E3A870A7D7A}" dt="2022-09-29T18:30:43.921" v="2330" actId="478"/>
          <ac:graphicFrameMkLst>
            <pc:docMk/>
            <pc:sldMk cId="1833714136" sldId="376"/>
            <ac:graphicFrameMk id="30" creationId="{4898AAA3-8F62-438D-9187-986FD6CAA23E}"/>
          </ac:graphicFrameMkLst>
        </pc:graphicFrameChg>
        <pc:graphicFrameChg chg="del mod modGraphic">
          <ac:chgData name="William Grey" userId="37b73424-c081-4fc2-b1af-363f4f3fd4f3" providerId="ADAL" clId="{24E51505-CBEB-42BA-92E4-6E3A870A7D7A}" dt="2022-09-29T20:24:08.114" v="2849" actId="478"/>
          <ac:graphicFrameMkLst>
            <pc:docMk/>
            <pc:sldMk cId="1833714136" sldId="376"/>
            <ac:graphicFrameMk id="31" creationId="{9ACF98C1-1D5C-4656-B0AE-02C4B4DF621A}"/>
          </ac:graphicFrameMkLst>
        </pc:graphicFrameChg>
        <pc:graphicFrameChg chg="add mod">
          <ac:chgData name="William Grey" userId="37b73424-c081-4fc2-b1af-363f4f3fd4f3" providerId="ADAL" clId="{24E51505-CBEB-42BA-92E4-6E3A870A7D7A}" dt="2022-09-29T20:03:55.622" v="2498"/>
          <ac:graphicFrameMkLst>
            <pc:docMk/>
            <pc:sldMk cId="1833714136" sldId="376"/>
            <ac:graphicFrameMk id="32" creationId="{0E1CF867-DAE3-42E3-9DD9-E1C4777F9ED9}"/>
          </ac:graphicFrameMkLst>
        </pc:graphicFrameChg>
        <pc:graphicFrameChg chg="add del mod">
          <ac:chgData name="William Grey" userId="37b73424-c081-4fc2-b1af-363f4f3fd4f3" providerId="ADAL" clId="{24E51505-CBEB-42BA-92E4-6E3A870A7D7A}" dt="2022-09-29T20:39:48.156" v="3108" actId="478"/>
          <ac:graphicFrameMkLst>
            <pc:docMk/>
            <pc:sldMk cId="1833714136" sldId="376"/>
            <ac:graphicFrameMk id="56" creationId="{2E66E11F-491E-45EC-B91C-193AD7FEA128}"/>
          </ac:graphicFrameMkLst>
        </pc:graphicFrameChg>
        <pc:graphicFrameChg chg="add del mod modGraphic">
          <ac:chgData name="William Grey" userId="37b73424-c081-4fc2-b1af-363f4f3fd4f3" providerId="ADAL" clId="{24E51505-CBEB-42BA-92E4-6E3A870A7D7A}" dt="2022-09-29T20:51:15.512" v="3248" actId="478"/>
          <ac:graphicFrameMkLst>
            <pc:docMk/>
            <pc:sldMk cId="1833714136" sldId="376"/>
            <ac:graphicFrameMk id="58" creationId="{23557C23-38F7-4027-93F0-6E6B605D898A}"/>
          </ac:graphicFrameMkLst>
        </pc:graphicFrameChg>
        <pc:graphicFrameChg chg="add mod modGraphic">
          <ac:chgData name="William Grey" userId="37b73424-c081-4fc2-b1af-363f4f3fd4f3" providerId="ADAL" clId="{24E51505-CBEB-42BA-92E4-6E3A870A7D7A}" dt="2022-09-29T20:51:23.169" v="3255" actId="20577"/>
          <ac:graphicFrameMkLst>
            <pc:docMk/>
            <pc:sldMk cId="1833714136" sldId="376"/>
            <ac:graphicFrameMk id="60" creationId="{CEA3E942-A176-4849-A973-58E794DF68E9}"/>
          </ac:graphicFrameMkLst>
        </pc:graphicFrameChg>
        <pc:cxnChg chg="mod">
          <ac:chgData name="William Grey" userId="37b73424-c081-4fc2-b1af-363f4f3fd4f3" providerId="ADAL" clId="{24E51505-CBEB-42BA-92E4-6E3A870A7D7A}" dt="2022-09-29T20:24:08.114" v="2849" actId="478"/>
          <ac:cxnSpMkLst>
            <pc:docMk/>
            <pc:sldMk cId="1833714136" sldId="376"/>
            <ac:cxnSpMk id="10" creationId="{B04C9A4A-6885-4FF1-A195-4BB99D871522}"/>
          </ac:cxnSpMkLst>
        </pc:cxnChg>
        <pc:cxnChg chg="mod">
          <ac:chgData name="William Grey" userId="37b73424-c081-4fc2-b1af-363f4f3fd4f3" providerId="ADAL" clId="{24E51505-CBEB-42BA-92E4-6E3A870A7D7A}" dt="2022-09-29T20:24:08.114" v="2849" actId="478"/>
          <ac:cxnSpMkLst>
            <pc:docMk/>
            <pc:sldMk cId="1833714136" sldId="376"/>
            <ac:cxnSpMk id="11" creationId="{DEC1E39B-4E58-4FF6-8299-9AE34CEB6320}"/>
          </ac:cxnSpMkLst>
        </pc:cxnChg>
        <pc:cxnChg chg="mod">
          <ac:chgData name="William Grey" userId="37b73424-c081-4fc2-b1af-363f4f3fd4f3" providerId="ADAL" clId="{24E51505-CBEB-42BA-92E4-6E3A870A7D7A}" dt="2022-09-29T20:24:08.114" v="2849" actId="478"/>
          <ac:cxnSpMkLst>
            <pc:docMk/>
            <pc:sldMk cId="1833714136" sldId="376"/>
            <ac:cxnSpMk id="12" creationId="{72035E6C-C23D-4755-9BAE-62CE388CD10E}"/>
          </ac:cxnSpMkLst>
        </pc:cxnChg>
        <pc:cxnChg chg="mod">
          <ac:chgData name="William Grey" userId="37b73424-c081-4fc2-b1af-363f4f3fd4f3" providerId="ADAL" clId="{24E51505-CBEB-42BA-92E4-6E3A870A7D7A}" dt="2022-09-29T20:24:08.114" v="2849" actId="478"/>
          <ac:cxnSpMkLst>
            <pc:docMk/>
            <pc:sldMk cId="1833714136" sldId="376"/>
            <ac:cxnSpMk id="13" creationId="{5C46C2C9-928F-4630-BAD4-80024C3760F0}"/>
          </ac:cxnSpMkLst>
        </pc:cxnChg>
        <pc:cxnChg chg="mod">
          <ac:chgData name="William Grey" userId="37b73424-c081-4fc2-b1af-363f4f3fd4f3" providerId="ADAL" clId="{24E51505-CBEB-42BA-92E4-6E3A870A7D7A}" dt="2022-09-29T20:24:08.114" v="2849" actId="478"/>
          <ac:cxnSpMkLst>
            <pc:docMk/>
            <pc:sldMk cId="1833714136" sldId="376"/>
            <ac:cxnSpMk id="16" creationId="{B4DBD497-C790-40DD-B860-8A17F9A7767F}"/>
          </ac:cxnSpMkLst>
        </pc:cxnChg>
        <pc:cxnChg chg="mod">
          <ac:chgData name="William Grey" userId="37b73424-c081-4fc2-b1af-363f4f3fd4f3" providerId="ADAL" clId="{24E51505-CBEB-42BA-92E4-6E3A870A7D7A}" dt="2022-09-29T20:24:08.712" v="2850"/>
          <ac:cxnSpMkLst>
            <pc:docMk/>
            <pc:sldMk cId="1833714136" sldId="376"/>
            <ac:cxnSpMk id="48" creationId="{AD913910-EF87-4A54-8B6C-FEB7182284F1}"/>
          </ac:cxnSpMkLst>
        </pc:cxnChg>
        <pc:cxnChg chg="mod">
          <ac:chgData name="William Grey" userId="37b73424-c081-4fc2-b1af-363f4f3fd4f3" providerId="ADAL" clId="{24E51505-CBEB-42BA-92E4-6E3A870A7D7A}" dt="2022-09-29T20:24:08.712" v="2850"/>
          <ac:cxnSpMkLst>
            <pc:docMk/>
            <pc:sldMk cId="1833714136" sldId="376"/>
            <ac:cxnSpMk id="49" creationId="{0DB7910C-4F70-4B73-9B90-B44ED00B73EF}"/>
          </ac:cxnSpMkLst>
        </pc:cxnChg>
        <pc:cxnChg chg="mod">
          <ac:chgData name="William Grey" userId="37b73424-c081-4fc2-b1af-363f4f3fd4f3" providerId="ADAL" clId="{24E51505-CBEB-42BA-92E4-6E3A870A7D7A}" dt="2022-09-29T20:24:08.712" v="2850"/>
          <ac:cxnSpMkLst>
            <pc:docMk/>
            <pc:sldMk cId="1833714136" sldId="376"/>
            <ac:cxnSpMk id="50" creationId="{03DAAA4A-27B4-4C15-9574-49AD6A42E811}"/>
          </ac:cxnSpMkLst>
        </pc:cxnChg>
        <pc:cxnChg chg="mod">
          <ac:chgData name="William Grey" userId="37b73424-c081-4fc2-b1af-363f4f3fd4f3" providerId="ADAL" clId="{24E51505-CBEB-42BA-92E4-6E3A870A7D7A}" dt="2022-09-29T20:24:08.712" v="2850"/>
          <ac:cxnSpMkLst>
            <pc:docMk/>
            <pc:sldMk cId="1833714136" sldId="376"/>
            <ac:cxnSpMk id="51" creationId="{29F39CA5-7770-4FDA-B96C-9CEAD940D389}"/>
          </ac:cxnSpMkLst>
        </pc:cxnChg>
        <pc:cxnChg chg="mod">
          <ac:chgData name="William Grey" userId="37b73424-c081-4fc2-b1af-363f4f3fd4f3" providerId="ADAL" clId="{24E51505-CBEB-42BA-92E4-6E3A870A7D7A}" dt="2022-09-29T20:24:08.712" v="2850"/>
          <ac:cxnSpMkLst>
            <pc:docMk/>
            <pc:sldMk cId="1833714136" sldId="376"/>
            <ac:cxnSpMk id="54" creationId="{732F11F1-3DED-481A-A253-981033F47CE0}"/>
          </ac:cxnSpMkLst>
        </pc:cxnChg>
        <pc:cxnChg chg="mod">
          <ac:chgData name="William Grey" userId="37b73424-c081-4fc2-b1af-363f4f3fd4f3" providerId="ADAL" clId="{24E51505-CBEB-42BA-92E4-6E3A870A7D7A}" dt="2022-09-29T20:24:08.712" v="2850"/>
          <ac:cxnSpMkLst>
            <pc:docMk/>
            <pc:sldMk cId="1833714136" sldId="376"/>
            <ac:cxnSpMk id="55" creationId="{25F4D077-734B-45C3-A763-447146B1F700}"/>
          </ac:cxnSpMkLst>
        </pc:cxnChg>
      </pc:sldChg>
      <pc:sldChg chg="addSp delSp modSp add mod">
        <pc:chgData name="William Grey" userId="37b73424-c081-4fc2-b1af-363f4f3fd4f3" providerId="ADAL" clId="{24E51505-CBEB-42BA-92E4-6E3A870A7D7A}" dt="2022-09-29T21:11:35.664" v="3558" actId="20577"/>
        <pc:sldMkLst>
          <pc:docMk/>
          <pc:sldMk cId="2224252737" sldId="377"/>
        </pc:sldMkLst>
        <pc:spChg chg="mod">
          <ac:chgData name="William Grey" userId="37b73424-c081-4fc2-b1af-363f4f3fd4f3" providerId="ADAL" clId="{24E51505-CBEB-42BA-92E4-6E3A870A7D7A}" dt="2022-09-29T21:11:35.664" v="3558" actId="20577"/>
          <ac:spMkLst>
            <pc:docMk/>
            <pc:sldMk cId="2224252737" sldId="377"/>
            <ac:spMk id="2" creationId="{076B6D97-5A31-43AB-BD64-54A498C313DD}"/>
          </ac:spMkLst>
        </pc:spChg>
        <pc:spChg chg="mod">
          <ac:chgData name="William Grey" userId="37b73424-c081-4fc2-b1af-363f4f3fd4f3" providerId="ADAL" clId="{24E51505-CBEB-42BA-92E4-6E3A870A7D7A}" dt="2022-09-29T20:24:41.669" v="2857" actId="14100"/>
          <ac:spMkLst>
            <pc:docMk/>
            <pc:sldMk cId="2224252737" sldId="377"/>
            <ac:spMk id="3" creationId="{477CAED4-2620-41A7-AEEC-F2543A0F28F7}"/>
          </ac:spMkLst>
        </pc:spChg>
        <pc:spChg chg="add del mod">
          <ac:chgData name="William Grey" userId="37b73424-c081-4fc2-b1af-363f4f3fd4f3" providerId="ADAL" clId="{24E51505-CBEB-42BA-92E4-6E3A870A7D7A}" dt="2022-09-29T14:42:27.287" v="1049"/>
          <ac:spMkLst>
            <pc:docMk/>
            <pc:sldMk cId="2224252737" sldId="377"/>
            <ac:spMk id="29" creationId="{591452C2-9BEF-4E4E-8251-994220BF9688}"/>
          </ac:spMkLst>
        </pc:spChg>
        <pc:spChg chg="mod">
          <ac:chgData name="William Grey" userId="37b73424-c081-4fc2-b1af-363f4f3fd4f3" providerId="ADAL" clId="{24E51505-CBEB-42BA-92E4-6E3A870A7D7A}" dt="2022-09-29T20:24:15.339" v="2852"/>
          <ac:spMkLst>
            <pc:docMk/>
            <pc:sldMk cId="2224252737" sldId="377"/>
            <ac:spMk id="34" creationId="{676E8F77-4D0B-49FF-9251-93AA1BFA14FF}"/>
          </ac:spMkLst>
        </pc:spChg>
        <pc:spChg chg="mod">
          <ac:chgData name="William Grey" userId="37b73424-c081-4fc2-b1af-363f4f3fd4f3" providerId="ADAL" clId="{24E51505-CBEB-42BA-92E4-6E3A870A7D7A}" dt="2022-09-29T20:24:15.339" v="2852"/>
          <ac:spMkLst>
            <pc:docMk/>
            <pc:sldMk cId="2224252737" sldId="377"/>
            <ac:spMk id="36" creationId="{C1C09C39-F58A-440F-B7AD-799C71C5A1DA}"/>
          </ac:spMkLst>
        </pc:spChg>
        <pc:spChg chg="mod">
          <ac:chgData name="William Grey" userId="37b73424-c081-4fc2-b1af-363f4f3fd4f3" providerId="ADAL" clId="{24E51505-CBEB-42BA-92E4-6E3A870A7D7A}" dt="2022-09-29T20:24:15.339" v="2852"/>
          <ac:spMkLst>
            <pc:docMk/>
            <pc:sldMk cId="2224252737" sldId="377"/>
            <ac:spMk id="37" creationId="{5AE7D1EC-31A3-425F-8E14-E5053DEBD125}"/>
          </ac:spMkLst>
        </pc:spChg>
        <pc:spChg chg="mod">
          <ac:chgData name="William Grey" userId="37b73424-c081-4fc2-b1af-363f4f3fd4f3" providerId="ADAL" clId="{24E51505-CBEB-42BA-92E4-6E3A870A7D7A}" dt="2022-09-29T20:24:15.339" v="2852"/>
          <ac:spMkLst>
            <pc:docMk/>
            <pc:sldMk cId="2224252737" sldId="377"/>
            <ac:spMk id="38" creationId="{CAC0160C-87D4-41CF-B1C9-39F763D3161D}"/>
          </ac:spMkLst>
        </pc:spChg>
        <pc:spChg chg="mod">
          <ac:chgData name="William Grey" userId="37b73424-c081-4fc2-b1af-363f4f3fd4f3" providerId="ADAL" clId="{24E51505-CBEB-42BA-92E4-6E3A870A7D7A}" dt="2022-09-29T20:24:15.339" v="2852"/>
          <ac:spMkLst>
            <pc:docMk/>
            <pc:sldMk cId="2224252737" sldId="377"/>
            <ac:spMk id="39" creationId="{11FBDE24-BDCA-429D-9FE8-FE15D832CA92}"/>
          </ac:spMkLst>
        </pc:spChg>
        <pc:spChg chg="mod">
          <ac:chgData name="William Grey" userId="37b73424-c081-4fc2-b1af-363f4f3fd4f3" providerId="ADAL" clId="{24E51505-CBEB-42BA-92E4-6E3A870A7D7A}" dt="2022-09-29T20:24:15.339" v="2852"/>
          <ac:spMkLst>
            <pc:docMk/>
            <pc:sldMk cId="2224252737" sldId="377"/>
            <ac:spMk id="40" creationId="{601ACC91-D5CB-4FE5-A83F-FD53F6A966C1}"/>
          </ac:spMkLst>
        </pc:spChg>
        <pc:spChg chg="mod">
          <ac:chgData name="William Grey" userId="37b73424-c081-4fc2-b1af-363f4f3fd4f3" providerId="ADAL" clId="{24E51505-CBEB-42BA-92E4-6E3A870A7D7A}" dt="2022-09-29T20:24:15.339" v="2852"/>
          <ac:spMkLst>
            <pc:docMk/>
            <pc:sldMk cId="2224252737" sldId="377"/>
            <ac:spMk id="41" creationId="{EF13AC5C-C526-4222-B853-E1F9A4D9CFD3}"/>
          </ac:spMkLst>
        </pc:spChg>
        <pc:spChg chg="mod">
          <ac:chgData name="William Grey" userId="37b73424-c081-4fc2-b1af-363f4f3fd4f3" providerId="ADAL" clId="{24E51505-CBEB-42BA-92E4-6E3A870A7D7A}" dt="2022-09-29T20:24:15.339" v="2852"/>
          <ac:spMkLst>
            <pc:docMk/>
            <pc:sldMk cId="2224252737" sldId="377"/>
            <ac:spMk id="42" creationId="{C5C730AF-F6CA-4D55-998D-549BE342F5FE}"/>
          </ac:spMkLst>
        </pc:spChg>
        <pc:spChg chg="mod">
          <ac:chgData name="William Grey" userId="37b73424-c081-4fc2-b1af-363f4f3fd4f3" providerId="ADAL" clId="{24E51505-CBEB-42BA-92E4-6E3A870A7D7A}" dt="2022-09-29T20:24:15.339" v="2852"/>
          <ac:spMkLst>
            <pc:docMk/>
            <pc:sldMk cId="2224252737" sldId="377"/>
            <ac:spMk id="43" creationId="{EE2D8C2E-B38F-4885-B5BF-E5B2A5028903}"/>
          </ac:spMkLst>
        </pc:spChg>
        <pc:spChg chg="mod">
          <ac:chgData name="William Grey" userId="37b73424-c081-4fc2-b1af-363f4f3fd4f3" providerId="ADAL" clId="{24E51505-CBEB-42BA-92E4-6E3A870A7D7A}" dt="2022-09-29T20:24:15.339" v="2852"/>
          <ac:spMkLst>
            <pc:docMk/>
            <pc:sldMk cId="2224252737" sldId="377"/>
            <ac:spMk id="44" creationId="{17E83ABE-A2D5-4833-A7F0-F7BD0BB6A0A7}"/>
          </ac:spMkLst>
        </pc:spChg>
        <pc:spChg chg="mod">
          <ac:chgData name="William Grey" userId="37b73424-c081-4fc2-b1af-363f4f3fd4f3" providerId="ADAL" clId="{24E51505-CBEB-42BA-92E4-6E3A870A7D7A}" dt="2022-09-29T20:24:15.339" v="2852"/>
          <ac:spMkLst>
            <pc:docMk/>
            <pc:sldMk cId="2224252737" sldId="377"/>
            <ac:spMk id="45" creationId="{5EB750FA-99FA-4E5C-8A16-30A0642F2A5E}"/>
          </ac:spMkLst>
        </pc:spChg>
        <pc:spChg chg="mod">
          <ac:chgData name="William Grey" userId="37b73424-c081-4fc2-b1af-363f4f3fd4f3" providerId="ADAL" clId="{24E51505-CBEB-42BA-92E4-6E3A870A7D7A}" dt="2022-09-29T20:24:15.339" v="2852"/>
          <ac:spMkLst>
            <pc:docMk/>
            <pc:sldMk cId="2224252737" sldId="377"/>
            <ac:spMk id="46" creationId="{612EB63D-D5E2-4569-B558-0AF499C7BE4C}"/>
          </ac:spMkLst>
        </pc:spChg>
        <pc:spChg chg="mod">
          <ac:chgData name="William Grey" userId="37b73424-c081-4fc2-b1af-363f4f3fd4f3" providerId="ADAL" clId="{24E51505-CBEB-42BA-92E4-6E3A870A7D7A}" dt="2022-09-29T20:24:15.339" v="2852"/>
          <ac:spMkLst>
            <pc:docMk/>
            <pc:sldMk cId="2224252737" sldId="377"/>
            <ac:spMk id="47" creationId="{A9144E78-4297-45A7-8522-5481E38A9E52}"/>
          </ac:spMkLst>
        </pc:spChg>
        <pc:spChg chg="mod">
          <ac:chgData name="William Grey" userId="37b73424-c081-4fc2-b1af-363f4f3fd4f3" providerId="ADAL" clId="{24E51505-CBEB-42BA-92E4-6E3A870A7D7A}" dt="2022-09-29T20:24:15.339" v="2852"/>
          <ac:spMkLst>
            <pc:docMk/>
            <pc:sldMk cId="2224252737" sldId="377"/>
            <ac:spMk id="52" creationId="{E773DC27-D791-4181-8813-BC11D68B5B93}"/>
          </ac:spMkLst>
        </pc:spChg>
        <pc:spChg chg="mod">
          <ac:chgData name="William Grey" userId="37b73424-c081-4fc2-b1af-363f4f3fd4f3" providerId="ADAL" clId="{24E51505-CBEB-42BA-92E4-6E3A870A7D7A}" dt="2022-09-29T20:24:15.339" v="2852"/>
          <ac:spMkLst>
            <pc:docMk/>
            <pc:sldMk cId="2224252737" sldId="377"/>
            <ac:spMk id="53" creationId="{0C0C4D02-829C-4042-9822-637CCED3317C}"/>
          </ac:spMkLst>
        </pc:spChg>
        <pc:spChg chg="add del mod">
          <ac:chgData name="William Grey" userId="37b73424-c081-4fc2-b1af-363f4f3fd4f3" providerId="ADAL" clId="{24E51505-CBEB-42BA-92E4-6E3A870A7D7A}" dt="2022-09-29T20:42:07.337" v="3123" actId="478"/>
          <ac:spMkLst>
            <pc:docMk/>
            <pc:sldMk cId="2224252737" sldId="377"/>
            <ac:spMk id="57" creationId="{28B1F2C1-0424-43BC-A6C9-7462FF86E7FF}"/>
          </ac:spMkLst>
        </pc:spChg>
        <pc:spChg chg="add mod">
          <ac:chgData name="William Grey" userId="37b73424-c081-4fc2-b1af-363f4f3fd4f3" providerId="ADAL" clId="{24E51505-CBEB-42BA-92E4-6E3A870A7D7A}" dt="2022-09-29T20:42:09.495" v="3125"/>
          <ac:spMkLst>
            <pc:docMk/>
            <pc:sldMk cId="2224252737" sldId="377"/>
            <ac:spMk id="60" creationId="{F1BAA6C3-74BB-43B8-848A-AC429E94C484}"/>
          </ac:spMkLst>
        </pc:spChg>
        <pc:grpChg chg="del">
          <ac:chgData name="William Grey" userId="37b73424-c081-4fc2-b1af-363f4f3fd4f3" providerId="ADAL" clId="{24E51505-CBEB-42BA-92E4-6E3A870A7D7A}" dt="2022-09-29T20:24:14.625" v="2851" actId="478"/>
          <ac:grpSpMkLst>
            <pc:docMk/>
            <pc:sldMk cId="2224252737" sldId="377"/>
            <ac:grpSpMk id="28" creationId="{A141E8FB-E6B2-4A11-905D-CDA23556F80D}"/>
          </ac:grpSpMkLst>
        </pc:grpChg>
        <pc:grpChg chg="add mod">
          <ac:chgData name="William Grey" userId="37b73424-c081-4fc2-b1af-363f4f3fd4f3" providerId="ADAL" clId="{24E51505-CBEB-42BA-92E4-6E3A870A7D7A}" dt="2022-09-29T20:24:15.339" v="2852"/>
          <ac:grpSpMkLst>
            <pc:docMk/>
            <pc:sldMk cId="2224252737" sldId="377"/>
            <ac:grpSpMk id="33" creationId="{E1BA437F-F9E6-4D0C-8AD3-AA1793BEC7EB}"/>
          </ac:grpSpMkLst>
        </pc:grpChg>
        <pc:grpChg chg="mod">
          <ac:chgData name="William Grey" userId="37b73424-c081-4fc2-b1af-363f4f3fd4f3" providerId="ADAL" clId="{24E51505-CBEB-42BA-92E4-6E3A870A7D7A}" dt="2022-09-29T20:24:15.339" v="2852"/>
          <ac:grpSpMkLst>
            <pc:docMk/>
            <pc:sldMk cId="2224252737" sldId="377"/>
            <ac:grpSpMk id="35" creationId="{100DC802-947F-4C71-BF38-412A87CE6412}"/>
          </ac:grpSpMkLst>
        </pc:grpChg>
        <pc:graphicFrameChg chg="del modGraphic">
          <ac:chgData name="William Grey" userId="37b73424-c081-4fc2-b1af-363f4f3fd4f3" providerId="ADAL" clId="{24E51505-CBEB-42BA-92E4-6E3A870A7D7A}" dt="2022-09-29T18:31:00.790" v="2335" actId="478"/>
          <ac:graphicFrameMkLst>
            <pc:docMk/>
            <pc:sldMk cId="2224252737" sldId="377"/>
            <ac:graphicFrameMk id="30" creationId="{4898AAA3-8F62-438D-9187-986FD6CAA23E}"/>
          </ac:graphicFrameMkLst>
        </pc:graphicFrameChg>
        <pc:graphicFrameChg chg="del modGraphic">
          <ac:chgData name="William Grey" userId="37b73424-c081-4fc2-b1af-363f4f3fd4f3" providerId="ADAL" clId="{24E51505-CBEB-42BA-92E4-6E3A870A7D7A}" dt="2022-09-29T20:24:14.625" v="2851" actId="478"/>
          <ac:graphicFrameMkLst>
            <pc:docMk/>
            <pc:sldMk cId="2224252737" sldId="377"/>
            <ac:graphicFrameMk id="31" creationId="{9ACF98C1-1D5C-4656-B0AE-02C4B4DF621A}"/>
          </ac:graphicFrameMkLst>
        </pc:graphicFrameChg>
        <pc:graphicFrameChg chg="add del mod modGraphic">
          <ac:chgData name="William Grey" userId="37b73424-c081-4fc2-b1af-363f4f3fd4f3" providerId="ADAL" clId="{24E51505-CBEB-42BA-92E4-6E3A870A7D7A}" dt="2022-09-29T20:24:35.302" v="2854" actId="478"/>
          <ac:graphicFrameMkLst>
            <pc:docMk/>
            <pc:sldMk cId="2224252737" sldId="377"/>
            <ac:graphicFrameMk id="32" creationId="{4A7A6320-0BAA-4CFC-A360-4AD2839C6BB5}"/>
          </ac:graphicFrameMkLst>
        </pc:graphicFrameChg>
        <pc:graphicFrameChg chg="add del mod">
          <ac:chgData name="William Grey" userId="37b73424-c081-4fc2-b1af-363f4f3fd4f3" providerId="ADAL" clId="{24E51505-CBEB-42BA-92E4-6E3A870A7D7A}" dt="2022-09-29T20:42:08.819" v="3124" actId="478"/>
          <ac:graphicFrameMkLst>
            <pc:docMk/>
            <pc:sldMk cId="2224252737" sldId="377"/>
            <ac:graphicFrameMk id="56" creationId="{696A37D8-3B4A-4650-8822-191B2E5B6B15}"/>
          </ac:graphicFrameMkLst>
        </pc:graphicFrameChg>
        <pc:graphicFrameChg chg="add mod modGraphic">
          <ac:chgData name="William Grey" userId="37b73424-c081-4fc2-b1af-363f4f3fd4f3" providerId="ADAL" clId="{24E51505-CBEB-42BA-92E4-6E3A870A7D7A}" dt="2022-09-29T20:24:47.902" v="2862" actId="113"/>
          <ac:graphicFrameMkLst>
            <pc:docMk/>
            <pc:sldMk cId="2224252737" sldId="377"/>
            <ac:graphicFrameMk id="58" creationId="{DE567D5E-060B-479D-A92F-BA4BB39E19C2}"/>
          </ac:graphicFrameMkLst>
        </pc:graphicFrameChg>
        <pc:graphicFrameChg chg="add del mod">
          <ac:chgData name="William Grey" userId="37b73424-c081-4fc2-b1af-363f4f3fd4f3" providerId="ADAL" clId="{24E51505-CBEB-42BA-92E4-6E3A870A7D7A}" dt="2022-09-29T20:51:46.441" v="3256" actId="478"/>
          <ac:graphicFrameMkLst>
            <pc:docMk/>
            <pc:sldMk cId="2224252737" sldId="377"/>
            <ac:graphicFrameMk id="59" creationId="{EA93ACB8-BBAC-437B-9837-781C32141CAB}"/>
          </ac:graphicFrameMkLst>
        </pc:graphicFrameChg>
        <pc:graphicFrameChg chg="add mod">
          <ac:chgData name="William Grey" userId="37b73424-c081-4fc2-b1af-363f4f3fd4f3" providerId="ADAL" clId="{24E51505-CBEB-42BA-92E4-6E3A870A7D7A}" dt="2022-09-29T20:51:46.855" v="3257"/>
          <ac:graphicFrameMkLst>
            <pc:docMk/>
            <pc:sldMk cId="2224252737" sldId="377"/>
            <ac:graphicFrameMk id="61" creationId="{CAF0A4DF-70B1-4A73-9442-DF6F2DC0BA5D}"/>
          </ac:graphicFrameMkLst>
        </pc:graphicFrameChg>
        <pc:cxnChg chg="mod">
          <ac:chgData name="William Grey" userId="37b73424-c081-4fc2-b1af-363f4f3fd4f3" providerId="ADAL" clId="{24E51505-CBEB-42BA-92E4-6E3A870A7D7A}" dt="2022-09-29T20:24:14.625" v="2851" actId="478"/>
          <ac:cxnSpMkLst>
            <pc:docMk/>
            <pc:sldMk cId="2224252737" sldId="377"/>
            <ac:cxnSpMk id="10" creationId="{B04C9A4A-6885-4FF1-A195-4BB99D871522}"/>
          </ac:cxnSpMkLst>
        </pc:cxnChg>
        <pc:cxnChg chg="mod">
          <ac:chgData name="William Grey" userId="37b73424-c081-4fc2-b1af-363f4f3fd4f3" providerId="ADAL" clId="{24E51505-CBEB-42BA-92E4-6E3A870A7D7A}" dt="2022-09-29T20:24:14.625" v="2851" actId="478"/>
          <ac:cxnSpMkLst>
            <pc:docMk/>
            <pc:sldMk cId="2224252737" sldId="377"/>
            <ac:cxnSpMk id="11" creationId="{DEC1E39B-4E58-4FF6-8299-9AE34CEB6320}"/>
          </ac:cxnSpMkLst>
        </pc:cxnChg>
        <pc:cxnChg chg="mod">
          <ac:chgData name="William Grey" userId="37b73424-c081-4fc2-b1af-363f4f3fd4f3" providerId="ADAL" clId="{24E51505-CBEB-42BA-92E4-6E3A870A7D7A}" dt="2022-09-29T20:24:14.625" v="2851" actId="478"/>
          <ac:cxnSpMkLst>
            <pc:docMk/>
            <pc:sldMk cId="2224252737" sldId="377"/>
            <ac:cxnSpMk id="12" creationId="{72035E6C-C23D-4755-9BAE-62CE388CD10E}"/>
          </ac:cxnSpMkLst>
        </pc:cxnChg>
        <pc:cxnChg chg="mod">
          <ac:chgData name="William Grey" userId="37b73424-c081-4fc2-b1af-363f4f3fd4f3" providerId="ADAL" clId="{24E51505-CBEB-42BA-92E4-6E3A870A7D7A}" dt="2022-09-29T20:24:14.625" v="2851" actId="478"/>
          <ac:cxnSpMkLst>
            <pc:docMk/>
            <pc:sldMk cId="2224252737" sldId="377"/>
            <ac:cxnSpMk id="13" creationId="{5C46C2C9-928F-4630-BAD4-80024C3760F0}"/>
          </ac:cxnSpMkLst>
        </pc:cxnChg>
        <pc:cxnChg chg="mod">
          <ac:chgData name="William Grey" userId="37b73424-c081-4fc2-b1af-363f4f3fd4f3" providerId="ADAL" clId="{24E51505-CBEB-42BA-92E4-6E3A870A7D7A}" dt="2022-09-29T20:24:14.625" v="2851" actId="478"/>
          <ac:cxnSpMkLst>
            <pc:docMk/>
            <pc:sldMk cId="2224252737" sldId="377"/>
            <ac:cxnSpMk id="16" creationId="{B4DBD497-C790-40DD-B860-8A17F9A7767F}"/>
          </ac:cxnSpMkLst>
        </pc:cxnChg>
        <pc:cxnChg chg="mod">
          <ac:chgData name="William Grey" userId="37b73424-c081-4fc2-b1af-363f4f3fd4f3" providerId="ADAL" clId="{24E51505-CBEB-42BA-92E4-6E3A870A7D7A}" dt="2022-09-29T20:24:15.339" v="2852"/>
          <ac:cxnSpMkLst>
            <pc:docMk/>
            <pc:sldMk cId="2224252737" sldId="377"/>
            <ac:cxnSpMk id="48" creationId="{D6CC7539-28A2-4B76-8B3C-2B5441190D37}"/>
          </ac:cxnSpMkLst>
        </pc:cxnChg>
        <pc:cxnChg chg="mod">
          <ac:chgData name="William Grey" userId="37b73424-c081-4fc2-b1af-363f4f3fd4f3" providerId="ADAL" clId="{24E51505-CBEB-42BA-92E4-6E3A870A7D7A}" dt="2022-09-29T20:24:15.339" v="2852"/>
          <ac:cxnSpMkLst>
            <pc:docMk/>
            <pc:sldMk cId="2224252737" sldId="377"/>
            <ac:cxnSpMk id="49" creationId="{5D28E221-D226-491A-A816-150F14568F00}"/>
          </ac:cxnSpMkLst>
        </pc:cxnChg>
        <pc:cxnChg chg="mod">
          <ac:chgData name="William Grey" userId="37b73424-c081-4fc2-b1af-363f4f3fd4f3" providerId="ADAL" clId="{24E51505-CBEB-42BA-92E4-6E3A870A7D7A}" dt="2022-09-29T20:24:15.339" v="2852"/>
          <ac:cxnSpMkLst>
            <pc:docMk/>
            <pc:sldMk cId="2224252737" sldId="377"/>
            <ac:cxnSpMk id="50" creationId="{312F5106-0524-4B84-9F6C-D88332963250}"/>
          </ac:cxnSpMkLst>
        </pc:cxnChg>
        <pc:cxnChg chg="mod">
          <ac:chgData name="William Grey" userId="37b73424-c081-4fc2-b1af-363f4f3fd4f3" providerId="ADAL" clId="{24E51505-CBEB-42BA-92E4-6E3A870A7D7A}" dt="2022-09-29T20:24:15.339" v="2852"/>
          <ac:cxnSpMkLst>
            <pc:docMk/>
            <pc:sldMk cId="2224252737" sldId="377"/>
            <ac:cxnSpMk id="51" creationId="{9BC7467E-304A-4F7C-B417-550044F9C4B0}"/>
          </ac:cxnSpMkLst>
        </pc:cxnChg>
        <pc:cxnChg chg="mod">
          <ac:chgData name="William Grey" userId="37b73424-c081-4fc2-b1af-363f4f3fd4f3" providerId="ADAL" clId="{24E51505-CBEB-42BA-92E4-6E3A870A7D7A}" dt="2022-09-29T20:24:15.339" v="2852"/>
          <ac:cxnSpMkLst>
            <pc:docMk/>
            <pc:sldMk cId="2224252737" sldId="377"/>
            <ac:cxnSpMk id="54" creationId="{1FA217E9-8729-40EF-B411-065C872E12CC}"/>
          </ac:cxnSpMkLst>
        </pc:cxnChg>
        <pc:cxnChg chg="mod">
          <ac:chgData name="William Grey" userId="37b73424-c081-4fc2-b1af-363f4f3fd4f3" providerId="ADAL" clId="{24E51505-CBEB-42BA-92E4-6E3A870A7D7A}" dt="2022-09-29T20:24:15.339" v="2852"/>
          <ac:cxnSpMkLst>
            <pc:docMk/>
            <pc:sldMk cId="2224252737" sldId="377"/>
            <ac:cxnSpMk id="55" creationId="{6B2B45D3-5FA8-4BA2-90F3-75A928C5D8CC}"/>
          </ac:cxnSpMkLst>
        </pc:cxnChg>
      </pc:sldChg>
      <pc:sldChg chg="addSp delSp modSp add mod">
        <pc:chgData name="William Grey" userId="37b73424-c081-4fc2-b1af-363f4f3fd4f3" providerId="ADAL" clId="{24E51505-CBEB-42BA-92E4-6E3A870A7D7A}" dt="2022-09-29T21:11:45.198" v="3562" actId="20577"/>
        <pc:sldMkLst>
          <pc:docMk/>
          <pc:sldMk cId="3049818349" sldId="378"/>
        </pc:sldMkLst>
        <pc:spChg chg="mod">
          <ac:chgData name="William Grey" userId="37b73424-c081-4fc2-b1af-363f4f3fd4f3" providerId="ADAL" clId="{24E51505-CBEB-42BA-92E4-6E3A870A7D7A}" dt="2022-09-29T21:11:45.198" v="3562" actId="20577"/>
          <ac:spMkLst>
            <pc:docMk/>
            <pc:sldMk cId="3049818349" sldId="378"/>
            <ac:spMk id="2" creationId="{076B6D97-5A31-43AB-BD64-54A498C313DD}"/>
          </ac:spMkLst>
        </pc:spChg>
        <pc:spChg chg="mod">
          <ac:chgData name="William Grey" userId="37b73424-c081-4fc2-b1af-363f4f3fd4f3" providerId="ADAL" clId="{24E51505-CBEB-42BA-92E4-6E3A870A7D7A}" dt="2022-09-29T20:05:14.051" v="2522" actId="14100"/>
          <ac:spMkLst>
            <pc:docMk/>
            <pc:sldMk cId="3049818349" sldId="378"/>
            <ac:spMk id="3" creationId="{477CAED4-2620-41A7-AEEC-F2543A0F28F7}"/>
          </ac:spMkLst>
        </pc:spChg>
        <pc:spChg chg="mod">
          <ac:chgData name="William Grey" userId="37b73424-c081-4fc2-b1af-363f4f3fd4f3" providerId="ADAL" clId="{24E51505-CBEB-42BA-92E4-6E3A870A7D7A}" dt="2022-09-29T20:25:21.895" v="2868"/>
          <ac:spMkLst>
            <pc:docMk/>
            <pc:sldMk cId="3049818349" sldId="378"/>
            <ac:spMk id="34" creationId="{729F39CD-386B-4A3E-AE5B-9F26BF0DCC73}"/>
          </ac:spMkLst>
        </pc:spChg>
        <pc:spChg chg="mod">
          <ac:chgData name="William Grey" userId="37b73424-c081-4fc2-b1af-363f4f3fd4f3" providerId="ADAL" clId="{24E51505-CBEB-42BA-92E4-6E3A870A7D7A}" dt="2022-09-29T20:25:21.895" v="2868"/>
          <ac:spMkLst>
            <pc:docMk/>
            <pc:sldMk cId="3049818349" sldId="378"/>
            <ac:spMk id="36" creationId="{78BD307F-C3F0-4BF5-B218-B07FC4EF3B94}"/>
          </ac:spMkLst>
        </pc:spChg>
        <pc:spChg chg="mod">
          <ac:chgData name="William Grey" userId="37b73424-c081-4fc2-b1af-363f4f3fd4f3" providerId="ADAL" clId="{24E51505-CBEB-42BA-92E4-6E3A870A7D7A}" dt="2022-09-29T20:25:21.895" v="2868"/>
          <ac:spMkLst>
            <pc:docMk/>
            <pc:sldMk cId="3049818349" sldId="378"/>
            <ac:spMk id="37" creationId="{CB99F561-71F8-4A52-87D0-DFC5677FDBC6}"/>
          </ac:spMkLst>
        </pc:spChg>
        <pc:spChg chg="mod">
          <ac:chgData name="William Grey" userId="37b73424-c081-4fc2-b1af-363f4f3fd4f3" providerId="ADAL" clId="{24E51505-CBEB-42BA-92E4-6E3A870A7D7A}" dt="2022-09-29T20:25:21.895" v="2868"/>
          <ac:spMkLst>
            <pc:docMk/>
            <pc:sldMk cId="3049818349" sldId="378"/>
            <ac:spMk id="38" creationId="{14BE4CAB-B5F3-4E7B-AC70-ABB594675FAC}"/>
          </ac:spMkLst>
        </pc:spChg>
        <pc:spChg chg="mod">
          <ac:chgData name="William Grey" userId="37b73424-c081-4fc2-b1af-363f4f3fd4f3" providerId="ADAL" clId="{24E51505-CBEB-42BA-92E4-6E3A870A7D7A}" dt="2022-09-29T20:25:21.895" v="2868"/>
          <ac:spMkLst>
            <pc:docMk/>
            <pc:sldMk cId="3049818349" sldId="378"/>
            <ac:spMk id="39" creationId="{47335DEC-2C9F-47D3-9870-C472E04BF67D}"/>
          </ac:spMkLst>
        </pc:spChg>
        <pc:spChg chg="mod">
          <ac:chgData name="William Grey" userId="37b73424-c081-4fc2-b1af-363f4f3fd4f3" providerId="ADAL" clId="{24E51505-CBEB-42BA-92E4-6E3A870A7D7A}" dt="2022-09-29T20:25:21.895" v="2868"/>
          <ac:spMkLst>
            <pc:docMk/>
            <pc:sldMk cId="3049818349" sldId="378"/>
            <ac:spMk id="40" creationId="{41FC282D-B69A-4890-AC46-5BBB353EB1D1}"/>
          </ac:spMkLst>
        </pc:spChg>
        <pc:spChg chg="mod">
          <ac:chgData name="William Grey" userId="37b73424-c081-4fc2-b1af-363f4f3fd4f3" providerId="ADAL" clId="{24E51505-CBEB-42BA-92E4-6E3A870A7D7A}" dt="2022-09-29T20:25:21.895" v="2868"/>
          <ac:spMkLst>
            <pc:docMk/>
            <pc:sldMk cId="3049818349" sldId="378"/>
            <ac:spMk id="41" creationId="{FDA23FB1-BA3E-49FD-A44E-D49D65AA9AC5}"/>
          </ac:spMkLst>
        </pc:spChg>
        <pc:spChg chg="mod">
          <ac:chgData name="William Grey" userId="37b73424-c081-4fc2-b1af-363f4f3fd4f3" providerId="ADAL" clId="{24E51505-CBEB-42BA-92E4-6E3A870A7D7A}" dt="2022-09-29T20:25:21.895" v="2868"/>
          <ac:spMkLst>
            <pc:docMk/>
            <pc:sldMk cId="3049818349" sldId="378"/>
            <ac:spMk id="42" creationId="{CD12D553-BB65-4A26-BE4C-8366A1C86DEB}"/>
          </ac:spMkLst>
        </pc:spChg>
        <pc:spChg chg="mod">
          <ac:chgData name="William Grey" userId="37b73424-c081-4fc2-b1af-363f4f3fd4f3" providerId="ADAL" clId="{24E51505-CBEB-42BA-92E4-6E3A870A7D7A}" dt="2022-09-29T20:25:21.895" v="2868"/>
          <ac:spMkLst>
            <pc:docMk/>
            <pc:sldMk cId="3049818349" sldId="378"/>
            <ac:spMk id="43" creationId="{56A2D578-7F24-450F-AFFC-44ED8BA4F243}"/>
          </ac:spMkLst>
        </pc:spChg>
        <pc:spChg chg="mod">
          <ac:chgData name="William Grey" userId="37b73424-c081-4fc2-b1af-363f4f3fd4f3" providerId="ADAL" clId="{24E51505-CBEB-42BA-92E4-6E3A870A7D7A}" dt="2022-09-29T20:25:21.895" v="2868"/>
          <ac:spMkLst>
            <pc:docMk/>
            <pc:sldMk cId="3049818349" sldId="378"/>
            <ac:spMk id="44" creationId="{22B6D183-9BB8-43C2-AC4E-34841D772EAD}"/>
          </ac:spMkLst>
        </pc:spChg>
        <pc:spChg chg="mod">
          <ac:chgData name="William Grey" userId="37b73424-c081-4fc2-b1af-363f4f3fd4f3" providerId="ADAL" clId="{24E51505-CBEB-42BA-92E4-6E3A870A7D7A}" dt="2022-09-29T20:25:21.895" v="2868"/>
          <ac:spMkLst>
            <pc:docMk/>
            <pc:sldMk cId="3049818349" sldId="378"/>
            <ac:spMk id="45" creationId="{11E036F0-A87A-4F79-BCDA-35F2D7148193}"/>
          </ac:spMkLst>
        </pc:spChg>
        <pc:spChg chg="mod">
          <ac:chgData name="William Grey" userId="37b73424-c081-4fc2-b1af-363f4f3fd4f3" providerId="ADAL" clId="{24E51505-CBEB-42BA-92E4-6E3A870A7D7A}" dt="2022-09-29T20:25:21.895" v="2868"/>
          <ac:spMkLst>
            <pc:docMk/>
            <pc:sldMk cId="3049818349" sldId="378"/>
            <ac:spMk id="46" creationId="{C1A8149C-29B7-4F15-99F3-6E106E8EE26A}"/>
          </ac:spMkLst>
        </pc:spChg>
        <pc:spChg chg="mod">
          <ac:chgData name="William Grey" userId="37b73424-c081-4fc2-b1af-363f4f3fd4f3" providerId="ADAL" clId="{24E51505-CBEB-42BA-92E4-6E3A870A7D7A}" dt="2022-09-29T20:25:21.895" v="2868"/>
          <ac:spMkLst>
            <pc:docMk/>
            <pc:sldMk cId="3049818349" sldId="378"/>
            <ac:spMk id="47" creationId="{CFA74956-F183-4DB7-A74C-C9068C606E33}"/>
          </ac:spMkLst>
        </pc:spChg>
        <pc:spChg chg="mod">
          <ac:chgData name="William Grey" userId="37b73424-c081-4fc2-b1af-363f4f3fd4f3" providerId="ADAL" clId="{24E51505-CBEB-42BA-92E4-6E3A870A7D7A}" dt="2022-09-29T20:25:21.895" v="2868"/>
          <ac:spMkLst>
            <pc:docMk/>
            <pc:sldMk cId="3049818349" sldId="378"/>
            <ac:spMk id="52" creationId="{AB15A85C-6CAA-4AD9-B46F-F69E2FCEE797}"/>
          </ac:spMkLst>
        </pc:spChg>
        <pc:spChg chg="mod">
          <ac:chgData name="William Grey" userId="37b73424-c081-4fc2-b1af-363f4f3fd4f3" providerId="ADAL" clId="{24E51505-CBEB-42BA-92E4-6E3A870A7D7A}" dt="2022-09-29T20:25:21.895" v="2868"/>
          <ac:spMkLst>
            <pc:docMk/>
            <pc:sldMk cId="3049818349" sldId="378"/>
            <ac:spMk id="53" creationId="{97C70630-AD65-4DF5-82C1-852BB940739A}"/>
          </ac:spMkLst>
        </pc:spChg>
        <pc:spChg chg="add del mod">
          <ac:chgData name="William Grey" userId="37b73424-c081-4fc2-b1af-363f4f3fd4f3" providerId="ADAL" clId="{24E51505-CBEB-42BA-92E4-6E3A870A7D7A}" dt="2022-09-29T20:52:36.372" v="3263" actId="478"/>
          <ac:spMkLst>
            <pc:docMk/>
            <pc:sldMk cId="3049818349" sldId="378"/>
            <ac:spMk id="57" creationId="{8AE37CCF-0996-4D99-87C2-FB4B5F5E382D}"/>
          </ac:spMkLst>
        </pc:spChg>
        <pc:spChg chg="add mod">
          <ac:chgData name="William Grey" userId="37b73424-c081-4fc2-b1af-363f4f3fd4f3" providerId="ADAL" clId="{24E51505-CBEB-42BA-92E4-6E3A870A7D7A}" dt="2022-09-29T20:52:37.150" v="3264"/>
          <ac:spMkLst>
            <pc:docMk/>
            <pc:sldMk cId="3049818349" sldId="378"/>
            <ac:spMk id="59" creationId="{EF8F277D-728D-4EA8-B43E-7CF41D9CD357}"/>
          </ac:spMkLst>
        </pc:spChg>
        <pc:grpChg chg="del">
          <ac:chgData name="William Grey" userId="37b73424-c081-4fc2-b1af-363f4f3fd4f3" providerId="ADAL" clId="{24E51505-CBEB-42BA-92E4-6E3A870A7D7A}" dt="2022-09-29T20:25:21.324" v="2867" actId="478"/>
          <ac:grpSpMkLst>
            <pc:docMk/>
            <pc:sldMk cId="3049818349" sldId="378"/>
            <ac:grpSpMk id="28" creationId="{A141E8FB-E6B2-4A11-905D-CDA23556F80D}"/>
          </ac:grpSpMkLst>
        </pc:grpChg>
        <pc:grpChg chg="add mod">
          <ac:chgData name="William Grey" userId="37b73424-c081-4fc2-b1af-363f4f3fd4f3" providerId="ADAL" clId="{24E51505-CBEB-42BA-92E4-6E3A870A7D7A}" dt="2022-09-29T20:25:21.895" v="2868"/>
          <ac:grpSpMkLst>
            <pc:docMk/>
            <pc:sldMk cId="3049818349" sldId="378"/>
            <ac:grpSpMk id="33" creationId="{146000B3-6001-41E5-9103-E24B16756481}"/>
          </ac:grpSpMkLst>
        </pc:grpChg>
        <pc:grpChg chg="mod">
          <ac:chgData name="William Grey" userId="37b73424-c081-4fc2-b1af-363f4f3fd4f3" providerId="ADAL" clId="{24E51505-CBEB-42BA-92E4-6E3A870A7D7A}" dt="2022-09-29T20:25:21.895" v="2868"/>
          <ac:grpSpMkLst>
            <pc:docMk/>
            <pc:sldMk cId="3049818349" sldId="378"/>
            <ac:grpSpMk id="35" creationId="{0BE3AC19-8D9E-4615-A0FB-DC9A9B8CAEC2}"/>
          </ac:grpSpMkLst>
        </pc:grpChg>
        <pc:graphicFrameChg chg="add del mod">
          <ac:chgData name="William Grey" userId="37b73424-c081-4fc2-b1af-363f4f3fd4f3" providerId="ADAL" clId="{24E51505-CBEB-42BA-92E4-6E3A870A7D7A}" dt="2022-09-29T20:05:06.023" v="2519" actId="478"/>
          <ac:graphicFrameMkLst>
            <pc:docMk/>
            <pc:sldMk cId="3049818349" sldId="378"/>
            <ac:graphicFrameMk id="29" creationId="{1AD49255-6EF3-47E7-A891-2218E843BB79}"/>
          </ac:graphicFrameMkLst>
        </pc:graphicFrameChg>
        <pc:graphicFrameChg chg="del mod modGraphic">
          <ac:chgData name="William Grey" userId="37b73424-c081-4fc2-b1af-363f4f3fd4f3" providerId="ADAL" clId="{24E51505-CBEB-42BA-92E4-6E3A870A7D7A}" dt="2022-09-29T18:31:39.353" v="2350" actId="478"/>
          <ac:graphicFrameMkLst>
            <pc:docMk/>
            <pc:sldMk cId="3049818349" sldId="378"/>
            <ac:graphicFrameMk id="30" creationId="{4898AAA3-8F62-438D-9187-986FD6CAA23E}"/>
          </ac:graphicFrameMkLst>
        </pc:graphicFrameChg>
        <pc:graphicFrameChg chg="del modGraphic">
          <ac:chgData name="William Grey" userId="37b73424-c081-4fc2-b1af-363f4f3fd4f3" providerId="ADAL" clId="{24E51505-CBEB-42BA-92E4-6E3A870A7D7A}" dt="2022-09-29T20:25:21.324" v="2867" actId="478"/>
          <ac:graphicFrameMkLst>
            <pc:docMk/>
            <pc:sldMk cId="3049818349" sldId="378"/>
            <ac:graphicFrameMk id="31" creationId="{9ACF98C1-1D5C-4656-B0AE-02C4B4DF621A}"/>
          </ac:graphicFrameMkLst>
        </pc:graphicFrameChg>
        <pc:graphicFrameChg chg="add mod">
          <ac:chgData name="William Grey" userId="37b73424-c081-4fc2-b1af-363f4f3fd4f3" providerId="ADAL" clId="{24E51505-CBEB-42BA-92E4-6E3A870A7D7A}" dt="2022-09-29T20:05:06.440" v="2520"/>
          <ac:graphicFrameMkLst>
            <pc:docMk/>
            <pc:sldMk cId="3049818349" sldId="378"/>
            <ac:graphicFrameMk id="32" creationId="{61B2DDC1-68FF-4F10-A8E0-E6FAF676FD63}"/>
          </ac:graphicFrameMkLst>
        </pc:graphicFrameChg>
        <pc:graphicFrameChg chg="add del mod">
          <ac:chgData name="William Grey" userId="37b73424-c081-4fc2-b1af-363f4f3fd4f3" providerId="ADAL" clId="{24E51505-CBEB-42BA-92E4-6E3A870A7D7A}" dt="2022-09-29T20:52:19.915" v="3260" actId="478"/>
          <ac:graphicFrameMkLst>
            <pc:docMk/>
            <pc:sldMk cId="3049818349" sldId="378"/>
            <ac:graphicFrameMk id="56" creationId="{9C779CE3-12EB-4D78-9891-F628A0881286}"/>
          </ac:graphicFrameMkLst>
        </pc:graphicFrameChg>
        <pc:graphicFrameChg chg="add del mod">
          <ac:chgData name="William Grey" userId="37b73424-c081-4fc2-b1af-363f4f3fd4f3" providerId="ADAL" clId="{24E51505-CBEB-42BA-92E4-6E3A870A7D7A}" dt="2022-09-29T20:52:25.681" v="3262"/>
          <ac:graphicFrameMkLst>
            <pc:docMk/>
            <pc:sldMk cId="3049818349" sldId="378"/>
            <ac:graphicFrameMk id="58" creationId="{129453A6-7B17-4F54-8758-8B1C92649B04}"/>
          </ac:graphicFrameMkLst>
        </pc:graphicFrameChg>
        <pc:graphicFrameChg chg="add mod modGraphic">
          <ac:chgData name="William Grey" userId="37b73424-c081-4fc2-b1af-363f4f3fd4f3" providerId="ADAL" clId="{24E51505-CBEB-42BA-92E4-6E3A870A7D7A}" dt="2022-09-29T20:53:10.126" v="3273" actId="20577"/>
          <ac:graphicFrameMkLst>
            <pc:docMk/>
            <pc:sldMk cId="3049818349" sldId="378"/>
            <ac:graphicFrameMk id="60" creationId="{53FF225A-BCB7-4F36-833A-86CF37B33227}"/>
          </ac:graphicFrameMkLst>
        </pc:graphicFrameChg>
        <pc:cxnChg chg="mod">
          <ac:chgData name="William Grey" userId="37b73424-c081-4fc2-b1af-363f4f3fd4f3" providerId="ADAL" clId="{24E51505-CBEB-42BA-92E4-6E3A870A7D7A}" dt="2022-09-29T20:25:21.324" v="2867" actId="478"/>
          <ac:cxnSpMkLst>
            <pc:docMk/>
            <pc:sldMk cId="3049818349" sldId="378"/>
            <ac:cxnSpMk id="10" creationId="{B04C9A4A-6885-4FF1-A195-4BB99D871522}"/>
          </ac:cxnSpMkLst>
        </pc:cxnChg>
        <pc:cxnChg chg="mod">
          <ac:chgData name="William Grey" userId="37b73424-c081-4fc2-b1af-363f4f3fd4f3" providerId="ADAL" clId="{24E51505-CBEB-42BA-92E4-6E3A870A7D7A}" dt="2022-09-29T20:25:21.324" v="2867" actId="478"/>
          <ac:cxnSpMkLst>
            <pc:docMk/>
            <pc:sldMk cId="3049818349" sldId="378"/>
            <ac:cxnSpMk id="11" creationId="{DEC1E39B-4E58-4FF6-8299-9AE34CEB6320}"/>
          </ac:cxnSpMkLst>
        </pc:cxnChg>
        <pc:cxnChg chg="mod">
          <ac:chgData name="William Grey" userId="37b73424-c081-4fc2-b1af-363f4f3fd4f3" providerId="ADAL" clId="{24E51505-CBEB-42BA-92E4-6E3A870A7D7A}" dt="2022-09-29T20:25:21.324" v="2867" actId="478"/>
          <ac:cxnSpMkLst>
            <pc:docMk/>
            <pc:sldMk cId="3049818349" sldId="378"/>
            <ac:cxnSpMk id="12" creationId="{72035E6C-C23D-4755-9BAE-62CE388CD10E}"/>
          </ac:cxnSpMkLst>
        </pc:cxnChg>
        <pc:cxnChg chg="mod">
          <ac:chgData name="William Grey" userId="37b73424-c081-4fc2-b1af-363f4f3fd4f3" providerId="ADAL" clId="{24E51505-CBEB-42BA-92E4-6E3A870A7D7A}" dt="2022-09-29T20:25:21.324" v="2867" actId="478"/>
          <ac:cxnSpMkLst>
            <pc:docMk/>
            <pc:sldMk cId="3049818349" sldId="378"/>
            <ac:cxnSpMk id="13" creationId="{5C46C2C9-928F-4630-BAD4-80024C3760F0}"/>
          </ac:cxnSpMkLst>
        </pc:cxnChg>
        <pc:cxnChg chg="mod">
          <ac:chgData name="William Grey" userId="37b73424-c081-4fc2-b1af-363f4f3fd4f3" providerId="ADAL" clId="{24E51505-CBEB-42BA-92E4-6E3A870A7D7A}" dt="2022-09-29T20:25:21.324" v="2867" actId="478"/>
          <ac:cxnSpMkLst>
            <pc:docMk/>
            <pc:sldMk cId="3049818349" sldId="378"/>
            <ac:cxnSpMk id="16" creationId="{B4DBD497-C790-40DD-B860-8A17F9A7767F}"/>
          </ac:cxnSpMkLst>
        </pc:cxnChg>
        <pc:cxnChg chg="mod">
          <ac:chgData name="William Grey" userId="37b73424-c081-4fc2-b1af-363f4f3fd4f3" providerId="ADAL" clId="{24E51505-CBEB-42BA-92E4-6E3A870A7D7A}" dt="2022-09-29T20:25:21.895" v="2868"/>
          <ac:cxnSpMkLst>
            <pc:docMk/>
            <pc:sldMk cId="3049818349" sldId="378"/>
            <ac:cxnSpMk id="48" creationId="{1FA427EC-8758-4FE0-8F95-C9A920F994DE}"/>
          </ac:cxnSpMkLst>
        </pc:cxnChg>
        <pc:cxnChg chg="mod">
          <ac:chgData name="William Grey" userId="37b73424-c081-4fc2-b1af-363f4f3fd4f3" providerId="ADAL" clId="{24E51505-CBEB-42BA-92E4-6E3A870A7D7A}" dt="2022-09-29T20:25:21.895" v="2868"/>
          <ac:cxnSpMkLst>
            <pc:docMk/>
            <pc:sldMk cId="3049818349" sldId="378"/>
            <ac:cxnSpMk id="49" creationId="{ED8A66B9-F373-4239-B471-0ED1D50B0C80}"/>
          </ac:cxnSpMkLst>
        </pc:cxnChg>
        <pc:cxnChg chg="mod">
          <ac:chgData name="William Grey" userId="37b73424-c081-4fc2-b1af-363f4f3fd4f3" providerId="ADAL" clId="{24E51505-CBEB-42BA-92E4-6E3A870A7D7A}" dt="2022-09-29T20:25:21.895" v="2868"/>
          <ac:cxnSpMkLst>
            <pc:docMk/>
            <pc:sldMk cId="3049818349" sldId="378"/>
            <ac:cxnSpMk id="50" creationId="{0A1479E0-C299-4D79-AC62-B504CD071E26}"/>
          </ac:cxnSpMkLst>
        </pc:cxnChg>
        <pc:cxnChg chg="mod">
          <ac:chgData name="William Grey" userId="37b73424-c081-4fc2-b1af-363f4f3fd4f3" providerId="ADAL" clId="{24E51505-CBEB-42BA-92E4-6E3A870A7D7A}" dt="2022-09-29T20:25:21.895" v="2868"/>
          <ac:cxnSpMkLst>
            <pc:docMk/>
            <pc:sldMk cId="3049818349" sldId="378"/>
            <ac:cxnSpMk id="51" creationId="{4613F0C8-67EF-4237-B8AC-A3706082EAE0}"/>
          </ac:cxnSpMkLst>
        </pc:cxnChg>
        <pc:cxnChg chg="mod">
          <ac:chgData name="William Grey" userId="37b73424-c081-4fc2-b1af-363f4f3fd4f3" providerId="ADAL" clId="{24E51505-CBEB-42BA-92E4-6E3A870A7D7A}" dt="2022-09-29T20:25:21.895" v="2868"/>
          <ac:cxnSpMkLst>
            <pc:docMk/>
            <pc:sldMk cId="3049818349" sldId="378"/>
            <ac:cxnSpMk id="54" creationId="{43851D06-EE08-4AE3-9347-13E3B616AE20}"/>
          </ac:cxnSpMkLst>
        </pc:cxnChg>
        <pc:cxnChg chg="mod">
          <ac:chgData name="William Grey" userId="37b73424-c081-4fc2-b1af-363f4f3fd4f3" providerId="ADAL" clId="{24E51505-CBEB-42BA-92E4-6E3A870A7D7A}" dt="2022-09-29T20:25:21.895" v="2868"/>
          <ac:cxnSpMkLst>
            <pc:docMk/>
            <pc:sldMk cId="3049818349" sldId="378"/>
            <ac:cxnSpMk id="55" creationId="{DCB61537-35AF-4FD8-86D4-C60568DF394D}"/>
          </ac:cxnSpMkLst>
        </pc:cxnChg>
      </pc:sldChg>
      <pc:sldChg chg="addSp delSp modSp add mod">
        <pc:chgData name="William Grey" userId="37b73424-c081-4fc2-b1af-363f4f3fd4f3" providerId="ADAL" clId="{24E51505-CBEB-42BA-92E4-6E3A870A7D7A}" dt="2022-09-29T21:11:48.794" v="3564" actId="20577"/>
        <pc:sldMkLst>
          <pc:docMk/>
          <pc:sldMk cId="3806046798" sldId="379"/>
        </pc:sldMkLst>
        <pc:spChg chg="mod">
          <ac:chgData name="William Grey" userId="37b73424-c081-4fc2-b1af-363f4f3fd4f3" providerId="ADAL" clId="{24E51505-CBEB-42BA-92E4-6E3A870A7D7A}" dt="2022-09-29T21:11:48.794" v="3564" actId="20577"/>
          <ac:spMkLst>
            <pc:docMk/>
            <pc:sldMk cId="3806046798" sldId="379"/>
            <ac:spMk id="2" creationId="{076B6D97-5A31-43AB-BD64-54A498C313DD}"/>
          </ac:spMkLst>
        </pc:spChg>
        <pc:spChg chg="mod">
          <ac:chgData name="William Grey" userId="37b73424-c081-4fc2-b1af-363f4f3fd4f3" providerId="ADAL" clId="{24E51505-CBEB-42BA-92E4-6E3A870A7D7A}" dt="2022-09-29T20:05:34.191" v="2533" actId="14100"/>
          <ac:spMkLst>
            <pc:docMk/>
            <pc:sldMk cId="3806046798" sldId="379"/>
            <ac:spMk id="3" creationId="{477CAED4-2620-41A7-AEEC-F2543A0F28F7}"/>
          </ac:spMkLst>
        </pc:spChg>
        <pc:spChg chg="mod">
          <ac:chgData name="William Grey" userId="37b73424-c081-4fc2-b1af-363f4f3fd4f3" providerId="ADAL" clId="{24E51505-CBEB-42BA-92E4-6E3A870A7D7A}" dt="2022-09-29T20:25:29.047" v="2870"/>
          <ac:spMkLst>
            <pc:docMk/>
            <pc:sldMk cId="3806046798" sldId="379"/>
            <ac:spMk id="34" creationId="{AB80BD6F-F31D-441D-AC39-F55616E4B6DF}"/>
          </ac:spMkLst>
        </pc:spChg>
        <pc:spChg chg="mod">
          <ac:chgData name="William Grey" userId="37b73424-c081-4fc2-b1af-363f4f3fd4f3" providerId="ADAL" clId="{24E51505-CBEB-42BA-92E4-6E3A870A7D7A}" dt="2022-09-29T20:25:29.047" v="2870"/>
          <ac:spMkLst>
            <pc:docMk/>
            <pc:sldMk cId="3806046798" sldId="379"/>
            <ac:spMk id="36" creationId="{7278CB59-2300-43C9-A0F4-BEBBDA97CF53}"/>
          </ac:spMkLst>
        </pc:spChg>
        <pc:spChg chg="mod">
          <ac:chgData name="William Grey" userId="37b73424-c081-4fc2-b1af-363f4f3fd4f3" providerId="ADAL" clId="{24E51505-CBEB-42BA-92E4-6E3A870A7D7A}" dt="2022-09-29T20:25:29.047" v="2870"/>
          <ac:spMkLst>
            <pc:docMk/>
            <pc:sldMk cId="3806046798" sldId="379"/>
            <ac:spMk id="37" creationId="{5A67FC25-43F9-4253-8C81-8142476B4889}"/>
          </ac:spMkLst>
        </pc:spChg>
        <pc:spChg chg="mod">
          <ac:chgData name="William Grey" userId="37b73424-c081-4fc2-b1af-363f4f3fd4f3" providerId="ADAL" clId="{24E51505-CBEB-42BA-92E4-6E3A870A7D7A}" dt="2022-09-29T20:25:29.047" v="2870"/>
          <ac:spMkLst>
            <pc:docMk/>
            <pc:sldMk cId="3806046798" sldId="379"/>
            <ac:spMk id="38" creationId="{D9787205-9599-4229-BBB7-79B5570F8756}"/>
          </ac:spMkLst>
        </pc:spChg>
        <pc:spChg chg="mod">
          <ac:chgData name="William Grey" userId="37b73424-c081-4fc2-b1af-363f4f3fd4f3" providerId="ADAL" clId="{24E51505-CBEB-42BA-92E4-6E3A870A7D7A}" dt="2022-09-29T20:25:29.047" v="2870"/>
          <ac:spMkLst>
            <pc:docMk/>
            <pc:sldMk cId="3806046798" sldId="379"/>
            <ac:spMk id="39" creationId="{C334A299-8097-42EC-B085-DC34AB3222B0}"/>
          </ac:spMkLst>
        </pc:spChg>
        <pc:spChg chg="mod">
          <ac:chgData name="William Grey" userId="37b73424-c081-4fc2-b1af-363f4f3fd4f3" providerId="ADAL" clId="{24E51505-CBEB-42BA-92E4-6E3A870A7D7A}" dt="2022-09-29T20:25:29.047" v="2870"/>
          <ac:spMkLst>
            <pc:docMk/>
            <pc:sldMk cId="3806046798" sldId="379"/>
            <ac:spMk id="40" creationId="{E24EEA9C-5C8A-4FE3-9E70-BAC0FA9D2B32}"/>
          </ac:spMkLst>
        </pc:spChg>
        <pc:spChg chg="mod">
          <ac:chgData name="William Grey" userId="37b73424-c081-4fc2-b1af-363f4f3fd4f3" providerId="ADAL" clId="{24E51505-CBEB-42BA-92E4-6E3A870A7D7A}" dt="2022-09-29T20:25:29.047" v="2870"/>
          <ac:spMkLst>
            <pc:docMk/>
            <pc:sldMk cId="3806046798" sldId="379"/>
            <ac:spMk id="41" creationId="{8413CB8B-4C6A-4F38-B15E-3561C1ED5741}"/>
          </ac:spMkLst>
        </pc:spChg>
        <pc:spChg chg="mod">
          <ac:chgData name="William Grey" userId="37b73424-c081-4fc2-b1af-363f4f3fd4f3" providerId="ADAL" clId="{24E51505-CBEB-42BA-92E4-6E3A870A7D7A}" dt="2022-09-29T20:25:29.047" v="2870"/>
          <ac:spMkLst>
            <pc:docMk/>
            <pc:sldMk cId="3806046798" sldId="379"/>
            <ac:spMk id="42" creationId="{D2878A32-71DD-4F51-B6A4-D839D07BE80E}"/>
          </ac:spMkLst>
        </pc:spChg>
        <pc:spChg chg="mod">
          <ac:chgData name="William Grey" userId="37b73424-c081-4fc2-b1af-363f4f3fd4f3" providerId="ADAL" clId="{24E51505-CBEB-42BA-92E4-6E3A870A7D7A}" dt="2022-09-29T20:25:29.047" v="2870"/>
          <ac:spMkLst>
            <pc:docMk/>
            <pc:sldMk cId="3806046798" sldId="379"/>
            <ac:spMk id="43" creationId="{43834FD6-AE3B-4D68-A7ED-D26C22B52060}"/>
          </ac:spMkLst>
        </pc:spChg>
        <pc:spChg chg="mod">
          <ac:chgData name="William Grey" userId="37b73424-c081-4fc2-b1af-363f4f3fd4f3" providerId="ADAL" clId="{24E51505-CBEB-42BA-92E4-6E3A870A7D7A}" dt="2022-09-29T20:25:29.047" v="2870"/>
          <ac:spMkLst>
            <pc:docMk/>
            <pc:sldMk cId="3806046798" sldId="379"/>
            <ac:spMk id="44" creationId="{69D786A7-3160-4435-8C86-58A27C0C8169}"/>
          </ac:spMkLst>
        </pc:spChg>
        <pc:spChg chg="mod">
          <ac:chgData name="William Grey" userId="37b73424-c081-4fc2-b1af-363f4f3fd4f3" providerId="ADAL" clId="{24E51505-CBEB-42BA-92E4-6E3A870A7D7A}" dt="2022-09-29T20:25:29.047" v="2870"/>
          <ac:spMkLst>
            <pc:docMk/>
            <pc:sldMk cId="3806046798" sldId="379"/>
            <ac:spMk id="45" creationId="{AB4E00C4-542E-402E-8DA4-3CB698A3CE2B}"/>
          </ac:spMkLst>
        </pc:spChg>
        <pc:spChg chg="mod">
          <ac:chgData name="William Grey" userId="37b73424-c081-4fc2-b1af-363f4f3fd4f3" providerId="ADAL" clId="{24E51505-CBEB-42BA-92E4-6E3A870A7D7A}" dt="2022-09-29T20:25:29.047" v="2870"/>
          <ac:spMkLst>
            <pc:docMk/>
            <pc:sldMk cId="3806046798" sldId="379"/>
            <ac:spMk id="46" creationId="{35479193-175E-4554-8D87-CE509A3CE51F}"/>
          </ac:spMkLst>
        </pc:spChg>
        <pc:spChg chg="mod">
          <ac:chgData name="William Grey" userId="37b73424-c081-4fc2-b1af-363f4f3fd4f3" providerId="ADAL" clId="{24E51505-CBEB-42BA-92E4-6E3A870A7D7A}" dt="2022-09-29T20:25:29.047" v="2870"/>
          <ac:spMkLst>
            <pc:docMk/>
            <pc:sldMk cId="3806046798" sldId="379"/>
            <ac:spMk id="47" creationId="{1629B12E-ECF0-4521-91AF-98514855EDE7}"/>
          </ac:spMkLst>
        </pc:spChg>
        <pc:spChg chg="mod">
          <ac:chgData name="William Grey" userId="37b73424-c081-4fc2-b1af-363f4f3fd4f3" providerId="ADAL" clId="{24E51505-CBEB-42BA-92E4-6E3A870A7D7A}" dt="2022-09-29T20:25:29.047" v="2870"/>
          <ac:spMkLst>
            <pc:docMk/>
            <pc:sldMk cId="3806046798" sldId="379"/>
            <ac:spMk id="52" creationId="{BAFB3AA0-C60A-4F05-AF14-11271D61354B}"/>
          </ac:spMkLst>
        </pc:spChg>
        <pc:spChg chg="mod">
          <ac:chgData name="William Grey" userId="37b73424-c081-4fc2-b1af-363f4f3fd4f3" providerId="ADAL" clId="{24E51505-CBEB-42BA-92E4-6E3A870A7D7A}" dt="2022-09-29T20:25:29.047" v="2870"/>
          <ac:spMkLst>
            <pc:docMk/>
            <pc:sldMk cId="3806046798" sldId="379"/>
            <ac:spMk id="53" creationId="{E1B90010-EEDD-4E74-B85B-3F7CAFE89B2B}"/>
          </ac:spMkLst>
        </pc:spChg>
        <pc:spChg chg="add del mod">
          <ac:chgData name="William Grey" userId="37b73424-c081-4fc2-b1af-363f4f3fd4f3" providerId="ADAL" clId="{24E51505-CBEB-42BA-92E4-6E3A870A7D7A}" dt="2022-09-29T20:53:27.832" v="3274" actId="478"/>
          <ac:spMkLst>
            <pc:docMk/>
            <pc:sldMk cId="3806046798" sldId="379"/>
            <ac:spMk id="57" creationId="{DCF56DDA-CD79-47FC-BE70-84CA989CA542}"/>
          </ac:spMkLst>
        </pc:spChg>
        <pc:spChg chg="add mod">
          <ac:chgData name="William Grey" userId="37b73424-c081-4fc2-b1af-363f4f3fd4f3" providerId="ADAL" clId="{24E51505-CBEB-42BA-92E4-6E3A870A7D7A}" dt="2022-09-29T20:53:33.136" v="3277"/>
          <ac:spMkLst>
            <pc:docMk/>
            <pc:sldMk cId="3806046798" sldId="379"/>
            <ac:spMk id="58" creationId="{AE364FA6-B829-40C8-8508-0C437C440AC9}"/>
          </ac:spMkLst>
        </pc:spChg>
        <pc:grpChg chg="del">
          <ac:chgData name="William Grey" userId="37b73424-c081-4fc2-b1af-363f4f3fd4f3" providerId="ADAL" clId="{24E51505-CBEB-42BA-92E4-6E3A870A7D7A}" dt="2022-09-29T20:25:28.646" v="2869" actId="478"/>
          <ac:grpSpMkLst>
            <pc:docMk/>
            <pc:sldMk cId="3806046798" sldId="379"/>
            <ac:grpSpMk id="28" creationId="{A141E8FB-E6B2-4A11-905D-CDA23556F80D}"/>
          </ac:grpSpMkLst>
        </pc:grpChg>
        <pc:grpChg chg="add mod">
          <ac:chgData name="William Grey" userId="37b73424-c081-4fc2-b1af-363f4f3fd4f3" providerId="ADAL" clId="{24E51505-CBEB-42BA-92E4-6E3A870A7D7A}" dt="2022-09-29T20:25:29.047" v="2870"/>
          <ac:grpSpMkLst>
            <pc:docMk/>
            <pc:sldMk cId="3806046798" sldId="379"/>
            <ac:grpSpMk id="33" creationId="{450639D3-3160-465F-99BC-D269F3CB5019}"/>
          </ac:grpSpMkLst>
        </pc:grpChg>
        <pc:grpChg chg="mod">
          <ac:chgData name="William Grey" userId="37b73424-c081-4fc2-b1af-363f4f3fd4f3" providerId="ADAL" clId="{24E51505-CBEB-42BA-92E4-6E3A870A7D7A}" dt="2022-09-29T20:25:29.047" v="2870"/>
          <ac:grpSpMkLst>
            <pc:docMk/>
            <pc:sldMk cId="3806046798" sldId="379"/>
            <ac:grpSpMk id="35" creationId="{7E375CDF-AF35-4505-B4B2-9D0B19707EAF}"/>
          </ac:grpSpMkLst>
        </pc:grpChg>
        <pc:graphicFrameChg chg="add del mod modGraphic">
          <ac:chgData name="William Grey" userId="37b73424-c081-4fc2-b1af-363f4f3fd4f3" providerId="ADAL" clId="{24E51505-CBEB-42BA-92E4-6E3A870A7D7A}" dt="2022-09-29T20:05:18.321" v="2523" actId="478"/>
          <ac:graphicFrameMkLst>
            <pc:docMk/>
            <pc:sldMk cId="3806046798" sldId="379"/>
            <ac:graphicFrameMk id="29" creationId="{E79F1239-92F0-4852-BF95-F16A19CB36D5}"/>
          </ac:graphicFrameMkLst>
        </pc:graphicFrameChg>
        <pc:graphicFrameChg chg="del modGraphic">
          <ac:chgData name="William Grey" userId="37b73424-c081-4fc2-b1af-363f4f3fd4f3" providerId="ADAL" clId="{24E51505-CBEB-42BA-92E4-6E3A870A7D7A}" dt="2022-09-29T18:31:53.381" v="2353" actId="478"/>
          <ac:graphicFrameMkLst>
            <pc:docMk/>
            <pc:sldMk cId="3806046798" sldId="379"/>
            <ac:graphicFrameMk id="30" creationId="{4898AAA3-8F62-438D-9187-986FD6CAA23E}"/>
          </ac:graphicFrameMkLst>
        </pc:graphicFrameChg>
        <pc:graphicFrameChg chg="del modGraphic">
          <ac:chgData name="William Grey" userId="37b73424-c081-4fc2-b1af-363f4f3fd4f3" providerId="ADAL" clId="{24E51505-CBEB-42BA-92E4-6E3A870A7D7A}" dt="2022-09-29T20:25:28.646" v="2869" actId="478"/>
          <ac:graphicFrameMkLst>
            <pc:docMk/>
            <pc:sldMk cId="3806046798" sldId="379"/>
            <ac:graphicFrameMk id="31" creationId="{9ACF98C1-1D5C-4656-B0AE-02C4B4DF621A}"/>
          </ac:graphicFrameMkLst>
        </pc:graphicFrameChg>
        <pc:graphicFrameChg chg="add mod modGraphic">
          <ac:chgData name="William Grey" userId="37b73424-c081-4fc2-b1af-363f4f3fd4f3" providerId="ADAL" clId="{24E51505-CBEB-42BA-92E4-6E3A870A7D7A}" dt="2022-09-29T20:05:31.286" v="2532" actId="113"/>
          <ac:graphicFrameMkLst>
            <pc:docMk/>
            <pc:sldMk cId="3806046798" sldId="379"/>
            <ac:graphicFrameMk id="32" creationId="{17E17455-0554-4E5A-9310-4CD4C2E4CEE8}"/>
          </ac:graphicFrameMkLst>
        </pc:graphicFrameChg>
        <pc:graphicFrameChg chg="add del mod modGraphic">
          <ac:chgData name="William Grey" userId="37b73424-c081-4fc2-b1af-363f4f3fd4f3" providerId="ADAL" clId="{24E51505-CBEB-42BA-92E4-6E3A870A7D7A}" dt="2022-09-29T20:53:32.654" v="3276" actId="478"/>
          <ac:graphicFrameMkLst>
            <pc:docMk/>
            <pc:sldMk cId="3806046798" sldId="379"/>
            <ac:graphicFrameMk id="56" creationId="{B1C2D904-D6EF-4B8E-86B3-97545A39CDCB}"/>
          </ac:graphicFrameMkLst>
        </pc:graphicFrameChg>
        <pc:graphicFrameChg chg="add mod">
          <ac:chgData name="William Grey" userId="37b73424-c081-4fc2-b1af-363f4f3fd4f3" providerId="ADAL" clId="{24E51505-CBEB-42BA-92E4-6E3A870A7D7A}" dt="2022-09-29T20:53:33.136" v="3277"/>
          <ac:graphicFrameMkLst>
            <pc:docMk/>
            <pc:sldMk cId="3806046798" sldId="379"/>
            <ac:graphicFrameMk id="59" creationId="{212BC845-C74C-41D7-ADBD-8A7F23359A29}"/>
          </ac:graphicFrameMkLst>
        </pc:graphicFrameChg>
        <pc:cxnChg chg="mod">
          <ac:chgData name="William Grey" userId="37b73424-c081-4fc2-b1af-363f4f3fd4f3" providerId="ADAL" clId="{24E51505-CBEB-42BA-92E4-6E3A870A7D7A}" dt="2022-09-29T20:25:28.646" v="2869" actId="478"/>
          <ac:cxnSpMkLst>
            <pc:docMk/>
            <pc:sldMk cId="3806046798" sldId="379"/>
            <ac:cxnSpMk id="10" creationId="{B04C9A4A-6885-4FF1-A195-4BB99D871522}"/>
          </ac:cxnSpMkLst>
        </pc:cxnChg>
        <pc:cxnChg chg="mod">
          <ac:chgData name="William Grey" userId="37b73424-c081-4fc2-b1af-363f4f3fd4f3" providerId="ADAL" clId="{24E51505-CBEB-42BA-92E4-6E3A870A7D7A}" dt="2022-09-29T20:25:28.646" v="2869" actId="478"/>
          <ac:cxnSpMkLst>
            <pc:docMk/>
            <pc:sldMk cId="3806046798" sldId="379"/>
            <ac:cxnSpMk id="11" creationId="{DEC1E39B-4E58-4FF6-8299-9AE34CEB6320}"/>
          </ac:cxnSpMkLst>
        </pc:cxnChg>
        <pc:cxnChg chg="mod">
          <ac:chgData name="William Grey" userId="37b73424-c081-4fc2-b1af-363f4f3fd4f3" providerId="ADAL" clId="{24E51505-CBEB-42BA-92E4-6E3A870A7D7A}" dt="2022-09-29T20:25:28.646" v="2869" actId="478"/>
          <ac:cxnSpMkLst>
            <pc:docMk/>
            <pc:sldMk cId="3806046798" sldId="379"/>
            <ac:cxnSpMk id="12" creationId="{72035E6C-C23D-4755-9BAE-62CE388CD10E}"/>
          </ac:cxnSpMkLst>
        </pc:cxnChg>
        <pc:cxnChg chg="mod">
          <ac:chgData name="William Grey" userId="37b73424-c081-4fc2-b1af-363f4f3fd4f3" providerId="ADAL" clId="{24E51505-CBEB-42BA-92E4-6E3A870A7D7A}" dt="2022-09-29T20:25:28.646" v="2869" actId="478"/>
          <ac:cxnSpMkLst>
            <pc:docMk/>
            <pc:sldMk cId="3806046798" sldId="379"/>
            <ac:cxnSpMk id="13" creationId="{5C46C2C9-928F-4630-BAD4-80024C3760F0}"/>
          </ac:cxnSpMkLst>
        </pc:cxnChg>
        <pc:cxnChg chg="mod">
          <ac:chgData name="William Grey" userId="37b73424-c081-4fc2-b1af-363f4f3fd4f3" providerId="ADAL" clId="{24E51505-CBEB-42BA-92E4-6E3A870A7D7A}" dt="2022-09-29T20:25:28.646" v="2869" actId="478"/>
          <ac:cxnSpMkLst>
            <pc:docMk/>
            <pc:sldMk cId="3806046798" sldId="379"/>
            <ac:cxnSpMk id="16" creationId="{B4DBD497-C790-40DD-B860-8A17F9A7767F}"/>
          </ac:cxnSpMkLst>
        </pc:cxnChg>
        <pc:cxnChg chg="mod">
          <ac:chgData name="William Grey" userId="37b73424-c081-4fc2-b1af-363f4f3fd4f3" providerId="ADAL" clId="{24E51505-CBEB-42BA-92E4-6E3A870A7D7A}" dt="2022-09-29T20:25:29.047" v="2870"/>
          <ac:cxnSpMkLst>
            <pc:docMk/>
            <pc:sldMk cId="3806046798" sldId="379"/>
            <ac:cxnSpMk id="48" creationId="{8FC1B4A5-9A29-4471-9F5E-4E99AE1BCADB}"/>
          </ac:cxnSpMkLst>
        </pc:cxnChg>
        <pc:cxnChg chg="mod">
          <ac:chgData name="William Grey" userId="37b73424-c081-4fc2-b1af-363f4f3fd4f3" providerId="ADAL" clId="{24E51505-CBEB-42BA-92E4-6E3A870A7D7A}" dt="2022-09-29T20:25:29.047" v="2870"/>
          <ac:cxnSpMkLst>
            <pc:docMk/>
            <pc:sldMk cId="3806046798" sldId="379"/>
            <ac:cxnSpMk id="49" creationId="{0DCD2D3D-E063-4739-A5EA-C89BD4B18373}"/>
          </ac:cxnSpMkLst>
        </pc:cxnChg>
        <pc:cxnChg chg="mod">
          <ac:chgData name="William Grey" userId="37b73424-c081-4fc2-b1af-363f4f3fd4f3" providerId="ADAL" clId="{24E51505-CBEB-42BA-92E4-6E3A870A7D7A}" dt="2022-09-29T20:25:29.047" v="2870"/>
          <ac:cxnSpMkLst>
            <pc:docMk/>
            <pc:sldMk cId="3806046798" sldId="379"/>
            <ac:cxnSpMk id="50" creationId="{9098DB1B-B333-4825-B8D6-2B05E523ACC2}"/>
          </ac:cxnSpMkLst>
        </pc:cxnChg>
        <pc:cxnChg chg="mod">
          <ac:chgData name="William Grey" userId="37b73424-c081-4fc2-b1af-363f4f3fd4f3" providerId="ADAL" clId="{24E51505-CBEB-42BA-92E4-6E3A870A7D7A}" dt="2022-09-29T20:25:29.047" v="2870"/>
          <ac:cxnSpMkLst>
            <pc:docMk/>
            <pc:sldMk cId="3806046798" sldId="379"/>
            <ac:cxnSpMk id="51" creationId="{FCD007BD-7A49-4A21-9187-CA1EE5C3BCAE}"/>
          </ac:cxnSpMkLst>
        </pc:cxnChg>
        <pc:cxnChg chg="mod">
          <ac:chgData name="William Grey" userId="37b73424-c081-4fc2-b1af-363f4f3fd4f3" providerId="ADAL" clId="{24E51505-CBEB-42BA-92E4-6E3A870A7D7A}" dt="2022-09-29T20:25:29.047" v="2870"/>
          <ac:cxnSpMkLst>
            <pc:docMk/>
            <pc:sldMk cId="3806046798" sldId="379"/>
            <ac:cxnSpMk id="54" creationId="{ABE558D4-2072-4EC0-8510-C31AED902121}"/>
          </ac:cxnSpMkLst>
        </pc:cxnChg>
        <pc:cxnChg chg="mod">
          <ac:chgData name="William Grey" userId="37b73424-c081-4fc2-b1af-363f4f3fd4f3" providerId="ADAL" clId="{24E51505-CBEB-42BA-92E4-6E3A870A7D7A}" dt="2022-09-29T20:25:29.047" v="2870"/>
          <ac:cxnSpMkLst>
            <pc:docMk/>
            <pc:sldMk cId="3806046798" sldId="379"/>
            <ac:cxnSpMk id="55" creationId="{C288FE1A-80D4-4001-8913-FB56478BC641}"/>
          </ac:cxnSpMkLst>
        </pc:cxnChg>
      </pc:sldChg>
      <pc:sldChg chg="addSp delSp modSp add mod">
        <pc:chgData name="William Grey" userId="37b73424-c081-4fc2-b1af-363f4f3fd4f3" providerId="ADAL" clId="{24E51505-CBEB-42BA-92E4-6E3A870A7D7A}" dt="2022-09-29T21:11:56.621" v="3566" actId="20577"/>
        <pc:sldMkLst>
          <pc:docMk/>
          <pc:sldMk cId="850426810" sldId="380"/>
        </pc:sldMkLst>
        <pc:spChg chg="mod">
          <ac:chgData name="William Grey" userId="37b73424-c081-4fc2-b1af-363f4f3fd4f3" providerId="ADAL" clId="{24E51505-CBEB-42BA-92E4-6E3A870A7D7A}" dt="2022-09-29T21:11:56.621" v="3566" actId="20577"/>
          <ac:spMkLst>
            <pc:docMk/>
            <pc:sldMk cId="850426810" sldId="380"/>
            <ac:spMk id="2" creationId="{076B6D97-5A31-43AB-BD64-54A498C313DD}"/>
          </ac:spMkLst>
        </pc:spChg>
        <pc:spChg chg="mod">
          <ac:chgData name="William Grey" userId="37b73424-c081-4fc2-b1af-363f4f3fd4f3" providerId="ADAL" clId="{24E51505-CBEB-42BA-92E4-6E3A870A7D7A}" dt="2022-09-29T20:05:52.085" v="2537" actId="14100"/>
          <ac:spMkLst>
            <pc:docMk/>
            <pc:sldMk cId="850426810" sldId="380"/>
            <ac:spMk id="3" creationId="{477CAED4-2620-41A7-AEEC-F2543A0F28F7}"/>
          </ac:spMkLst>
        </pc:spChg>
        <pc:spChg chg="mod">
          <ac:chgData name="William Grey" userId="37b73424-c081-4fc2-b1af-363f4f3fd4f3" providerId="ADAL" clId="{24E51505-CBEB-42BA-92E4-6E3A870A7D7A}" dt="2022-09-29T20:25:36.517" v="2872"/>
          <ac:spMkLst>
            <pc:docMk/>
            <pc:sldMk cId="850426810" sldId="380"/>
            <ac:spMk id="34" creationId="{6772E2AB-D480-43AF-AFE4-35E56FB401A7}"/>
          </ac:spMkLst>
        </pc:spChg>
        <pc:spChg chg="mod">
          <ac:chgData name="William Grey" userId="37b73424-c081-4fc2-b1af-363f4f3fd4f3" providerId="ADAL" clId="{24E51505-CBEB-42BA-92E4-6E3A870A7D7A}" dt="2022-09-29T20:25:36.517" v="2872"/>
          <ac:spMkLst>
            <pc:docMk/>
            <pc:sldMk cId="850426810" sldId="380"/>
            <ac:spMk id="36" creationId="{FDDEF0FC-A209-4C6A-8795-25CA7D0EF1D0}"/>
          </ac:spMkLst>
        </pc:spChg>
        <pc:spChg chg="mod">
          <ac:chgData name="William Grey" userId="37b73424-c081-4fc2-b1af-363f4f3fd4f3" providerId="ADAL" clId="{24E51505-CBEB-42BA-92E4-6E3A870A7D7A}" dt="2022-09-29T20:25:36.517" v="2872"/>
          <ac:spMkLst>
            <pc:docMk/>
            <pc:sldMk cId="850426810" sldId="380"/>
            <ac:spMk id="37" creationId="{7C13B5FD-E152-422A-A0BA-08D22C31F1C6}"/>
          </ac:spMkLst>
        </pc:spChg>
        <pc:spChg chg="mod">
          <ac:chgData name="William Grey" userId="37b73424-c081-4fc2-b1af-363f4f3fd4f3" providerId="ADAL" clId="{24E51505-CBEB-42BA-92E4-6E3A870A7D7A}" dt="2022-09-29T20:25:36.517" v="2872"/>
          <ac:spMkLst>
            <pc:docMk/>
            <pc:sldMk cId="850426810" sldId="380"/>
            <ac:spMk id="38" creationId="{57A702BE-81EC-4231-9E63-3C46EB416A60}"/>
          </ac:spMkLst>
        </pc:spChg>
        <pc:spChg chg="mod">
          <ac:chgData name="William Grey" userId="37b73424-c081-4fc2-b1af-363f4f3fd4f3" providerId="ADAL" clId="{24E51505-CBEB-42BA-92E4-6E3A870A7D7A}" dt="2022-09-29T20:25:36.517" v="2872"/>
          <ac:spMkLst>
            <pc:docMk/>
            <pc:sldMk cId="850426810" sldId="380"/>
            <ac:spMk id="39" creationId="{5A2CBDEA-59EC-447E-B7C9-B34453BD8E30}"/>
          </ac:spMkLst>
        </pc:spChg>
        <pc:spChg chg="mod">
          <ac:chgData name="William Grey" userId="37b73424-c081-4fc2-b1af-363f4f3fd4f3" providerId="ADAL" clId="{24E51505-CBEB-42BA-92E4-6E3A870A7D7A}" dt="2022-09-29T20:25:36.517" v="2872"/>
          <ac:spMkLst>
            <pc:docMk/>
            <pc:sldMk cId="850426810" sldId="380"/>
            <ac:spMk id="40" creationId="{10DCF6D0-4E90-4A80-A5AB-7DC3D082FD3B}"/>
          </ac:spMkLst>
        </pc:spChg>
        <pc:spChg chg="mod">
          <ac:chgData name="William Grey" userId="37b73424-c081-4fc2-b1af-363f4f3fd4f3" providerId="ADAL" clId="{24E51505-CBEB-42BA-92E4-6E3A870A7D7A}" dt="2022-09-29T20:25:36.517" v="2872"/>
          <ac:spMkLst>
            <pc:docMk/>
            <pc:sldMk cId="850426810" sldId="380"/>
            <ac:spMk id="41" creationId="{098D4A0E-BFD3-40BC-9B24-B3624271CC43}"/>
          </ac:spMkLst>
        </pc:spChg>
        <pc:spChg chg="mod">
          <ac:chgData name="William Grey" userId="37b73424-c081-4fc2-b1af-363f4f3fd4f3" providerId="ADAL" clId="{24E51505-CBEB-42BA-92E4-6E3A870A7D7A}" dt="2022-09-29T20:25:36.517" v="2872"/>
          <ac:spMkLst>
            <pc:docMk/>
            <pc:sldMk cId="850426810" sldId="380"/>
            <ac:spMk id="42" creationId="{5DF85D87-E4F4-4FC6-9BCA-2F76E1F88144}"/>
          </ac:spMkLst>
        </pc:spChg>
        <pc:spChg chg="mod">
          <ac:chgData name="William Grey" userId="37b73424-c081-4fc2-b1af-363f4f3fd4f3" providerId="ADAL" clId="{24E51505-CBEB-42BA-92E4-6E3A870A7D7A}" dt="2022-09-29T20:25:36.517" v="2872"/>
          <ac:spMkLst>
            <pc:docMk/>
            <pc:sldMk cId="850426810" sldId="380"/>
            <ac:spMk id="43" creationId="{164E9D82-3DFC-4C31-853E-A45912474789}"/>
          </ac:spMkLst>
        </pc:spChg>
        <pc:spChg chg="mod">
          <ac:chgData name="William Grey" userId="37b73424-c081-4fc2-b1af-363f4f3fd4f3" providerId="ADAL" clId="{24E51505-CBEB-42BA-92E4-6E3A870A7D7A}" dt="2022-09-29T20:25:36.517" v="2872"/>
          <ac:spMkLst>
            <pc:docMk/>
            <pc:sldMk cId="850426810" sldId="380"/>
            <ac:spMk id="44" creationId="{6A5C3A97-AE44-4431-B416-15BB9896B143}"/>
          </ac:spMkLst>
        </pc:spChg>
        <pc:spChg chg="mod">
          <ac:chgData name="William Grey" userId="37b73424-c081-4fc2-b1af-363f4f3fd4f3" providerId="ADAL" clId="{24E51505-CBEB-42BA-92E4-6E3A870A7D7A}" dt="2022-09-29T20:25:36.517" v="2872"/>
          <ac:spMkLst>
            <pc:docMk/>
            <pc:sldMk cId="850426810" sldId="380"/>
            <ac:spMk id="45" creationId="{656C75D1-5CCB-4AF1-910F-F49F6C0CFA3C}"/>
          </ac:spMkLst>
        </pc:spChg>
        <pc:spChg chg="mod">
          <ac:chgData name="William Grey" userId="37b73424-c081-4fc2-b1af-363f4f3fd4f3" providerId="ADAL" clId="{24E51505-CBEB-42BA-92E4-6E3A870A7D7A}" dt="2022-09-29T20:25:36.517" v="2872"/>
          <ac:spMkLst>
            <pc:docMk/>
            <pc:sldMk cId="850426810" sldId="380"/>
            <ac:spMk id="46" creationId="{69063FA5-CAE3-4AFE-BBF9-D13D747C997F}"/>
          </ac:spMkLst>
        </pc:spChg>
        <pc:spChg chg="mod">
          <ac:chgData name="William Grey" userId="37b73424-c081-4fc2-b1af-363f4f3fd4f3" providerId="ADAL" clId="{24E51505-CBEB-42BA-92E4-6E3A870A7D7A}" dt="2022-09-29T20:25:36.517" v="2872"/>
          <ac:spMkLst>
            <pc:docMk/>
            <pc:sldMk cId="850426810" sldId="380"/>
            <ac:spMk id="47" creationId="{8DE388EB-6038-44D4-8A9C-525E94FC36CA}"/>
          </ac:spMkLst>
        </pc:spChg>
        <pc:spChg chg="mod">
          <ac:chgData name="William Grey" userId="37b73424-c081-4fc2-b1af-363f4f3fd4f3" providerId="ADAL" clId="{24E51505-CBEB-42BA-92E4-6E3A870A7D7A}" dt="2022-09-29T20:25:36.517" v="2872"/>
          <ac:spMkLst>
            <pc:docMk/>
            <pc:sldMk cId="850426810" sldId="380"/>
            <ac:spMk id="52" creationId="{07EE505E-87EE-41BD-AC05-25771EF8093D}"/>
          </ac:spMkLst>
        </pc:spChg>
        <pc:spChg chg="mod">
          <ac:chgData name="William Grey" userId="37b73424-c081-4fc2-b1af-363f4f3fd4f3" providerId="ADAL" clId="{24E51505-CBEB-42BA-92E4-6E3A870A7D7A}" dt="2022-09-29T20:25:36.517" v="2872"/>
          <ac:spMkLst>
            <pc:docMk/>
            <pc:sldMk cId="850426810" sldId="380"/>
            <ac:spMk id="53" creationId="{72880229-B6F5-40B6-8E8B-C1413739AE6F}"/>
          </ac:spMkLst>
        </pc:spChg>
        <pc:spChg chg="add del mod">
          <ac:chgData name="William Grey" userId="37b73424-c081-4fc2-b1af-363f4f3fd4f3" providerId="ADAL" clId="{24E51505-CBEB-42BA-92E4-6E3A870A7D7A}" dt="2022-09-29T20:53:43.003" v="3278" actId="478"/>
          <ac:spMkLst>
            <pc:docMk/>
            <pc:sldMk cId="850426810" sldId="380"/>
            <ac:spMk id="57" creationId="{808DCE97-7B98-4BEF-850B-98799BD0ECB1}"/>
          </ac:spMkLst>
        </pc:spChg>
        <pc:spChg chg="add mod">
          <ac:chgData name="William Grey" userId="37b73424-c081-4fc2-b1af-363f4f3fd4f3" providerId="ADAL" clId="{24E51505-CBEB-42BA-92E4-6E3A870A7D7A}" dt="2022-09-29T20:53:49.184" v="3281"/>
          <ac:spMkLst>
            <pc:docMk/>
            <pc:sldMk cId="850426810" sldId="380"/>
            <ac:spMk id="58" creationId="{6AF21133-B7E2-4A96-BD76-3C299920CBF2}"/>
          </ac:spMkLst>
        </pc:spChg>
        <pc:grpChg chg="del">
          <ac:chgData name="William Grey" userId="37b73424-c081-4fc2-b1af-363f4f3fd4f3" providerId="ADAL" clId="{24E51505-CBEB-42BA-92E4-6E3A870A7D7A}" dt="2022-09-29T20:25:36.199" v="2871" actId="478"/>
          <ac:grpSpMkLst>
            <pc:docMk/>
            <pc:sldMk cId="850426810" sldId="380"/>
            <ac:grpSpMk id="28" creationId="{A141E8FB-E6B2-4A11-905D-CDA23556F80D}"/>
          </ac:grpSpMkLst>
        </pc:grpChg>
        <pc:grpChg chg="add mod">
          <ac:chgData name="William Grey" userId="37b73424-c081-4fc2-b1af-363f4f3fd4f3" providerId="ADAL" clId="{24E51505-CBEB-42BA-92E4-6E3A870A7D7A}" dt="2022-09-29T20:25:36.517" v="2872"/>
          <ac:grpSpMkLst>
            <pc:docMk/>
            <pc:sldMk cId="850426810" sldId="380"/>
            <ac:grpSpMk id="33" creationId="{9F49A86E-FEF7-4E26-9AEB-5ACDD3B2C50C}"/>
          </ac:grpSpMkLst>
        </pc:grpChg>
        <pc:grpChg chg="mod">
          <ac:chgData name="William Grey" userId="37b73424-c081-4fc2-b1af-363f4f3fd4f3" providerId="ADAL" clId="{24E51505-CBEB-42BA-92E4-6E3A870A7D7A}" dt="2022-09-29T20:25:36.517" v="2872"/>
          <ac:grpSpMkLst>
            <pc:docMk/>
            <pc:sldMk cId="850426810" sldId="380"/>
            <ac:grpSpMk id="35" creationId="{993CF4B0-1D7D-4941-8977-7AEF2641D0CF}"/>
          </ac:grpSpMkLst>
        </pc:grpChg>
        <pc:graphicFrameChg chg="add del mod">
          <ac:chgData name="William Grey" userId="37b73424-c081-4fc2-b1af-363f4f3fd4f3" providerId="ADAL" clId="{24E51505-CBEB-42BA-92E4-6E3A870A7D7A}" dt="2022-09-29T20:05:44.435" v="2534" actId="478"/>
          <ac:graphicFrameMkLst>
            <pc:docMk/>
            <pc:sldMk cId="850426810" sldId="380"/>
            <ac:graphicFrameMk id="29" creationId="{486B3BAD-07CE-4D2B-B9EC-14713A80D915}"/>
          </ac:graphicFrameMkLst>
        </pc:graphicFrameChg>
        <pc:graphicFrameChg chg="del">
          <ac:chgData name="William Grey" userId="37b73424-c081-4fc2-b1af-363f4f3fd4f3" providerId="ADAL" clId="{24E51505-CBEB-42BA-92E4-6E3A870A7D7A}" dt="2022-09-29T18:32:25.082" v="2362" actId="478"/>
          <ac:graphicFrameMkLst>
            <pc:docMk/>
            <pc:sldMk cId="850426810" sldId="380"/>
            <ac:graphicFrameMk id="30" creationId="{4898AAA3-8F62-438D-9187-986FD6CAA23E}"/>
          </ac:graphicFrameMkLst>
        </pc:graphicFrameChg>
        <pc:graphicFrameChg chg="del modGraphic">
          <ac:chgData name="William Grey" userId="37b73424-c081-4fc2-b1af-363f4f3fd4f3" providerId="ADAL" clId="{24E51505-CBEB-42BA-92E4-6E3A870A7D7A}" dt="2022-09-29T20:25:36.199" v="2871" actId="478"/>
          <ac:graphicFrameMkLst>
            <pc:docMk/>
            <pc:sldMk cId="850426810" sldId="380"/>
            <ac:graphicFrameMk id="31" creationId="{9ACF98C1-1D5C-4656-B0AE-02C4B4DF621A}"/>
          </ac:graphicFrameMkLst>
        </pc:graphicFrameChg>
        <pc:graphicFrameChg chg="add mod">
          <ac:chgData name="William Grey" userId="37b73424-c081-4fc2-b1af-363f4f3fd4f3" providerId="ADAL" clId="{24E51505-CBEB-42BA-92E4-6E3A870A7D7A}" dt="2022-09-29T20:05:44.909" v="2535"/>
          <ac:graphicFrameMkLst>
            <pc:docMk/>
            <pc:sldMk cId="850426810" sldId="380"/>
            <ac:graphicFrameMk id="32" creationId="{C9AE6ACB-BDF6-4BC2-BCDA-B5117A07FAA2}"/>
          </ac:graphicFrameMkLst>
        </pc:graphicFrameChg>
        <pc:graphicFrameChg chg="add del mod modGraphic">
          <ac:chgData name="William Grey" userId="37b73424-c081-4fc2-b1af-363f4f3fd4f3" providerId="ADAL" clId="{24E51505-CBEB-42BA-92E4-6E3A870A7D7A}" dt="2022-09-29T20:53:48.276" v="3280" actId="478"/>
          <ac:graphicFrameMkLst>
            <pc:docMk/>
            <pc:sldMk cId="850426810" sldId="380"/>
            <ac:graphicFrameMk id="56" creationId="{735746A9-601B-4F79-8137-B44D5F8AFF97}"/>
          </ac:graphicFrameMkLst>
        </pc:graphicFrameChg>
        <pc:graphicFrameChg chg="add mod modGraphic">
          <ac:chgData name="William Grey" userId="37b73424-c081-4fc2-b1af-363f4f3fd4f3" providerId="ADAL" clId="{24E51505-CBEB-42BA-92E4-6E3A870A7D7A}" dt="2022-09-29T20:54:01.493" v="3282" actId="20577"/>
          <ac:graphicFrameMkLst>
            <pc:docMk/>
            <pc:sldMk cId="850426810" sldId="380"/>
            <ac:graphicFrameMk id="59" creationId="{6D6FEE94-03D2-47EF-878A-7B3CCDE62DDB}"/>
          </ac:graphicFrameMkLst>
        </pc:graphicFrameChg>
        <pc:cxnChg chg="mod">
          <ac:chgData name="William Grey" userId="37b73424-c081-4fc2-b1af-363f4f3fd4f3" providerId="ADAL" clId="{24E51505-CBEB-42BA-92E4-6E3A870A7D7A}" dt="2022-09-29T20:25:36.199" v="2871" actId="478"/>
          <ac:cxnSpMkLst>
            <pc:docMk/>
            <pc:sldMk cId="850426810" sldId="380"/>
            <ac:cxnSpMk id="10" creationId="{B04C9A4A-6885-4FF1-A195-4BB99D871522}"/>
          </ac:cxnSpMkLst>
        </pc:cxnChg>
        <pc:cxnChg chg="mod">
          <ac:chgData name="William Grey" userId="37b73424-c081-4fc2-b1af-363f4f3fd4f3" providerId="ADAL" clId="{24E51505-CBEB-42BA-92E4-6E3A870A7D7A}" dt="2022-09-29T20:25:36.199" v="2871" actId="478"/>
          <ac:cxnSpMkLst>
            <pc:docMk/>
            <pc:sldMk cId="850426810" sldId="380"/>
            <ac:cxnSpMk id="11" creationId="{DEC1E39B-4E58-4FF6-8299-9AE34CEB6320}"/>
          </ac:cxnSpMkLst>
        </pc:cxnChg>
        <pc:cxnChg chg="mod">
          <ac:chgData name="William Grey" userId="37b73424-c081-4fc2-b1af-363f4f3fd4f3" providerId="ADAL" clId="{24E51505-CBEB-42BA-92E4-6E3A870A7D7A}" dt="2022-09-29T20:25:36.199" v="2871" actId="478"/>
          <ac:cxnSpMkLst>
            <pc:docMk/>
            <pc:sldMk cId="850426810" sldId="380"/>
            <ac:cxnSpMk id="12" creationId="{72035E6C-C23D-4755-9BAE-62CE388CD10E}"/>
          </ac:cxnSpMkLst>
        </pc:cxnChg>
        <pc:cxnChg chg="mod">
          <ac:chgData name="William Grey" userId="37b73424-c081-4fc2-b1af-363f4f3fd4f3" providerId="ADAL" clId="{24E51505-CBEB-42BA-92E4-6E3A870A7D7A}" dt="2022-09-29T20:25:36.199" v="2871" actId="478"/>
          <ac:cxnSpMkLst>
            <pc:docMk/>
            <pc:sldMk cId="850426810" sldId="380"/>
            <ac:cxnSpMk id="13" creationId="{5C46C2C9-928F-4630-BAD4-80024C3760F0}"/>
          </ac:cxnSpMkLst>
        </pc:cxnChg>
        <pc:cxnChg chg="mod">
          <ac:chgData name="William Grey" userId="37b73424-c081-4fc2-b1af-363f4f3fd4f3" providerId="ADAL" clId="{24E51505-CBEB-42BA-92E4-6E3A870A7D7A}" dt="2022-09-29T20:25:36.199" v="2871" actId="478"/>
          <ac:cxnSpMkLst>
            <pc:docMk/>
            <pc:sldMk cId="850426810" sldId="380"/>
            <ac:cxnSpMk id="16" creationId="{B4DBD497-C790-40DD-B860-8A17F9A7767F}"/>
          </ac:cxnSpMkLst>
        </pc:cxnChg>
        <pc:cxnChg chg="mod">
          <ac:chgData name="William Grey" userId="37b73424-c081-4fc2-b1af-363f4f3fd4f3" providerId="ADAL" clId="{24E51505-CBEB-42BA-92E4-6E3A870A7D7A}" dt="2022-09-29T20:25:36.517" v="2872"/>
          <ac:cxnSpMkLst>
            <pc:docMk/>
            <pc:sldMk cId="850426810" sldId="380"/>
            <ac:cxnSpMk id="48" creationId="{70160EAE-F60A-463E-8F8C-7AA012FC2892}"/>
          </ac:cxnSpMkLst>
        </pc:cxnChg>
        <pc:cxnChg chg="mod">
          <ac:chgData name="William Grey" userId="37b73424-c081-4fc2-b1af-363f4f3fd4f3" providerId="ADAL" clId="{24E51505-CBEB-42BA-92E4-6E3A870A7D7A}" dt="2022-09-29T20:25:36.517" v="2872"/>
          <ac:cxnSpMkLst>
            <pc:docMk/>
            <pc:sldMk cId="850426810" sldId="380"/>
            <ac:cxnSpMk id="49" creationId="{E2BB22C1-D542-4DE0-B354-B124DA43930D}"/>
          </ac:cxnSpMkLst>
        </pc:cxnChg>
        <pc:cxnChg chg="mod">
          <ac:chgData name="William Grey" userId="37b73424-c081-4fc2-b1af-363f4f3fd4f3" providerId="ADAL" clId="{24E51505-CBEB-42BA-92E4-6E3A870A7D7A}" dt="2022-09-29T20:25:36.517" v="2872"/>
          <ac:cxnSpMkLst>
            <pc:docMk/>
            <pc:sldMk cId="850426810" sldId="380"/>
            <ac:cxnSpMk id="50" creationId="{6DE30AE6-2627-476F-883A-CD7B0E1B497C}"/>
          </ac:cxnSpMkLst>
        </pc:cxnChg>
        <pc:cxnChg chg="mod">
          <ac:chgData name="William Grey" userId="37b73424-c081-4fc2-b1af-363f4f3fd4f3" providerId="ADAL" clId="{24E51505-CBEB-42BA-92E4-6E3A870A7D7A}" dt="2022-09-29T20:25:36.517" v="2872"/>
          <ac:cxnSpMkLst>
            <pc:docMk/>
            <pc:sldMk cId="850426810" sldId="380"/>
            <ac:cxnSpMk id="51" creationId="{899E912B-F1A7-4A1C-A041-6C5873259FEC}"/>
          </ac:cxnSpMkLst>
        </pc:cxnChg>
        <pc:cxnChg chg="mod">
          <ac:chgData name="William Grey" userId="37b73424-c081-4fc2-b1af-363f4f3fd4f3" providerId="ADAL" clId="{24E51505-CBEB-42BA-92E4-6E3A870A7D7A}" dt="2022-09-29T20:25:36.517" v="2872"/>
          <ac:cxnSpMkLst>
            <pc:docMk/>
            <pc:sldMk cId="850426810" sldId="380"/>
            <ac:cxnSpMk id="54" creationId="{B2116CC5-A075-4BBD-B336-58853D178C5D}"/>
          </ac:cxnSpMkLst>
        </pc:cxnChg>
        <pc:cxnChg chg="mod">
          <ac:chgData name="William Grey" userId="37b73424-c081-4fc2-b1af-363f4f3fd4f3" providerId="ADAL" clId="{24E51505-CBEB-42BA-92E4-6E3A870A7D7A}" dt="2022-09-29T20:25:36.517" v="2872"/>
          <ac:cxnSpMkLst>
            <pc:docMk/>
            <pc:sldMk cId="850426810" sldId="380"/>
            <ac:cxnSpMk id="55" creationId="{55A0BD0D-497B-4FD9-9213-9C3A4F050B8A}"/>
          </ac:cxnSpMkLst>
        </pc:cxnChg>
      </pc:sldChg>
      <pc:sldChg chg="addSp delSp modSp add mod">
        <pc:chgData name="William Grey" userId="37b73424-c081-4fc2-b1af-363f4f3fd4f3" providerId="ADAL" clId="{24E51505-CBEB-42BA-92E4-6E3A870A7D7A}" dt="2022-09-29T21:12:00.044" v="3568" actId="20577"/>
        <pc:sldMkLst>
          <pc:docMk/>
          <pc:sldMk cId="701393488" sldId="381"/>
        </pc:sldMkLst>
        <pc:spChg chg="mod">
          <ac:chgData name="William Grey" userId="37b73424-c081-4fc2-b1af-363f4f3fd4f3" providerId="ADAL" clId="{24E51505-CBEB-42BA-92E4-6E3A870A7D7A}" dt="2022-09-29T21:12:00.044" v="3568" actId="20577"/>
          <ac:spMkLst>
            <pc:docMk/>
            <pc:sldMk cId="701393488" sldId="381"/>
            <ac:spMk id="2" creationId="{076B6D97-5A31-43AB-BD64-54A498C313DD}"/>
          </ac:spMkLst>
        </pc:spChg>
        <pc:spChg chg="mod">
          <ac:chgData name="William Grey" userId="37b73424-c081-4fc2-b1af-363f4f3fd4f3" providerId="ADAL" clId="{24E51505-CBEB-42BA-92E4-6E3A870A7D7A}" dt="2022-09-29T20:06:17.107" v="2541" actId="14100"/>
          <ac:spMkLst>
            <pc:docMk/>
            <pc:sldMk cId="701393488" sldId="381"/>
            <ac:spMk id="3" creationId="{477CAED4-2620-41A7-AEEC-F2543A0F28F7}"/>
          </ac:spMkLst>
        </pc:spChg>
        <pc:spChg chg="mod">
          <ac:chgData name="William Grey" userId="37b73424-c081-4fc2-b1af-363f4f3fd4f3" providerId="ADAL" clId="{24E51505-CBEB-42BA-92E4-6E3A870A7D7A}" dt="2022-09-29T20:25:46.995" v="2874"/>
          <ac:spMkLst>
            <pc:docMk/>
            <pc:sldMk cId="701393488" sldId="381"/>
            <ac:spMk id="34" creationId="{A064A97B-0428-4A4D-8608-B70F00FB78C8}"/>
          </ac:spMkLst>
        </pc:spChg>
        <pc:spChg chg="mod">
          <ac:chgData name="William Grey" userId="37b73424-c081-4fc2-b1af-363f4f3fd4f3" providerId="ADAL" clId="{24E51505-CBEB-42BA-92E4-6E3A870A7D7A}" dt="2022-09-29T20:25:46.995" v="2874"/>
          <ac:spMkLst>
            <pc:docMk/>
            <pc:sldMk cId="701393488" sldId="381"/>
            <ac:spMk id="36" creationId="{81AE2A85-2A14-4884-9EFD-3E95B6313325}"/>
          </ac:spMkLst>
        </pc:spChg>
        <pc:spChg chg="mod">
          <ac:chgData name="William Grey" userId="37b73424-c081-4fc2-b1af-363f4f3fd4f3" providerId="ADAL" clId="{24E51505-CBEB-42BA-92E4-6E3A870A7D7A}" dt="2022-09-29T20:25:46.995" v="2874"/>
          <ac:spMkLst>
            <pc:docMk/>
            <pc:sldMk cId="701393488" sldId="381"/>
            <ac:spMk id="37" creationId="{9A387FA7-4A4A-42C3-8C38-2722599253F6}"/>
          </ac:spMkLst>
        </pc:spChg>
        <pc:spChg chg="mod">
          <ac:chgData name="William Grey" userId="37b73424-c081-4fc2-b1af-363f4f3fd4f3" providerId="ADAL" clId="{24E51505-CBEB-42BA-92E4-6E3A870A7D7A}" dt="2022-09-29T20:25:46.995" v="2874"/>
          <ac:spMkLst>
            <pc:docMk/>
            <pc:sldMk cId="701393488" sldId="381"/>
            <ac:spMk id="38" creationId="{889E2249-BE95-4F18-9620-72D6EAD91D7D}"/>
          </ac:spMkLst>
        </pc:spChg>
        <pc:spChg chg="mod">
          <ac:chgData name="William Grey" userId="37b73424-c081-4fc2-b1af-363f4f3fd4f3" providerId="ADAL" clId="{24E51505-CBEB-42BA-92E4-6E3A870A7D7A}" dt="2022-09-29T20:25:46.995" v="2874"/>
          <ac:spMkLst>
            <pc:docMk/>
            <pc:sldMk cId="701393488" sldId="381"/>
            <ac:spMk id="39" creationId="{980315D2-4022-4A6E-9A19-11C9CC4796AA}"/>
          </ac:spMkLst>
        </pc:spChg>
        <pc:spChg chg="mod">
          <ac:chgData name="William Grey" userId="37b73424-c081-4fc2-b1af-363f4f3fd4f3" providerId="ADAL" clId="{24E51505-CBEB-42BA-92E4-6E3A870A7D7A}" dt="2022-09-29T20:25:46.995" v="2874"/>
          <ac:spMkLst>
            <pc:docMk/>
            <pc:sldMk cId="701393488" sldId="381"/>
            <ac:spMk id="40" creationId="{8777B2A8-8464-4F88-80B8-55FFAAB55CD1}"/>
          </ac:spMkLst>
        </pc:spChg>
        <pc:spChg chg="mod">
          <ac:chgData name="William Grey" userId="37b73424-c081-4fc2-b1af-363f4f3fd4f3" providerId="ADAL" clId="{24E51505-CBEB-42BA-92E4-6E3A870A7D7A}" dt="2022-09-29T20:25:46.995" v="2874"/>
          <ac:spMkLst>
            <pc:docMk/>
            <pc:sldMk cId="701393488" sldId="381"/>
            <ac:spMk id="41" creationId="{58BCD787-37CC-40B9-9095-97523892B8C2}"/>
          </ac:spMkLst>
        </pc:spChg>
        <pc:spChg chg="mod">
          <ac:chgData name="William Grey" userId="37b73424-c081-4fc2-b1af-363f4f3fd4f3" providerId="ADAL" clId="{24E51505-CBEB-42BA-92E4-6E3A870A7D7A}" dt="2022-09-29T20:25:46.995" v="2874"/>
          <ac:spMkLst>
            <pc:docMk/>
            <pc:sldMk cId="701393488" sldId="381"/>
            <ac:spMk id="42" creationId="{AF0A34CC-DFE1-4BBC-A0A7-F25281C1F3F4}"/>
          </ac:spMkLst>
        </pc:spChg>
        <pc:spChg chg="mod">
          <ac:chgData name="William Grey" userId="37b73424-c081-4fc2-b1af-363f4f3fd4f3" providerId="ADAL" clId="{24E51505-CBEB-42BA-92E4-6E3A870A7D7A}" dt="2022-09-29T20:25:46.995" v="2874"/>
          <ac:spMkLst>
            <pc:docMk/>
            <pc:sldMk cId="701393488" sldId="381"/>
            <ac:spMk id="43" creationId="{9DCA17DD-CB86-44E4-BEFE-86F2BEF9EBFD}"/>
          </ac:spMkLst>
        </pc:spChg>
        <pc:spChg chg="mod">
          <ac:chgData name="William Grey" userId="37b73424-c081-4fc2-b1af-363f4f3fd4f3" providerId="ADAL" clId="{24E51505-CBEB-42BA-92E4-6E3A870A7D7A}" dt="2022-09-29T20:25:46.995" v="2874"/>
          <ac:spMkLst>
            <pc:docMk/>
            <pc:sldMk cId="701393488" sldId="381"/>
            <ac:spMk id="44" creationId="{9C841819-4B96-43E0-9E5E-9AFEB39DC048}"/>
          </ac:spMkLst>
        </pc:spChg>
        <pc:spChg chg="mod">
          <ac:chgData name="William Grey" userId="37b73424-c081-4fc2-b1af-363f4f3fd4f3" providerId="ADAL" clId="{24E51505-CBEB-42BA-92E4-6E3A870A7D7A}" dt="2022-09-29T20:25:46.995" v="2874"/>
          <ac:spMkLst>
            <pc:docMk/>
            <pc:sldMk cId="701393488" sldId="381"/>
            <ac:spMk id="45" creationId="{E8046132-C00C-47BB-93A5-80B7A18797F5}"/>
          </ac:spMkLst>
        </pc:spChg>
        <pc:spChg chg="mod">
          <ac:chgData name="William Grey" userId="37b73424-c081-4fc2-b1af-363f4f3fd4f3" providerId="ADAL" clId="{24E51505-CBEB-42BA-92E4-6E3A870A7D7A}" dt="2022-09-29T20:25:46.995" v="2874"/>
          <ac:spMkLst>
            <pc:docMk/>
            <pc:sldMk cId="701393488" sldId="381"/>
            <ac:spMk id="46" creationId="{BABF7581-51ED-4437-8EED-5C0578E76A84}"/>
          </ac:spMkLst>
        </pc:spChg>
        <pc:spChg chg="mod">
          <ac:chgData name="William Grey" userId="37b73424-c081-4fc2-b1af-363f4f3fd4f3" providerId="ADAL" clId="{24E51505-CBEB-42BA-92E4-6E3A870A7D7A}" dt="2022-09-29T20:25:46.995" v="2874"/>
          <ac:spMkLst>
            <pc:docMk/>
            <pc:sldMk cId="701393488" sldId="381"/>
            <ac:spMk id="47" creationId="{B8EEE403-601C-457C-B9F2-1F2303DA9855}"/>
          </ac:spMkLst>
        </pc:spChg>
        <pc:spChg chg="mod">
          <ac:chgData name="William Grey" userId="37b73424-c081-4fc2-b1af-363f4f3fd4f3" providerId="ADAL" clId="{24E51505-CBEB-42BA-92E4-6E3A870A7D7A}" dt="2022-09-29T20:25:46.995" v="2874"/>
          <ac:spMkLst>
            <pc:docMk/>
            <pc:sldMk cId="701393488" sldId="381"/>
            <ac:spMk id="52" creationId="{11633A3F-5209-4B7E-A32D-7F04B93FD2C3}"/>
          </ac:spMkLst>
        </pc:spChg>
        <pc:spChg chg="mod">
          <ac:chgData name="William Grey" userId="37b73424-c081-4fc2-b1af-363f4f3fd4f3" providerId="ADAL" clId="{24E51505-CBEB-42BA-92E4-6E3A870A7D7A}" dt="2022-09-29T20:25:46.995" v="2874"/>
          <ac:spMkLst>
            <pc:docMk/>
            <pc:sldMk cId="701393488" sldId="381"/>
            <ac:spMk id="53" creationId="{83A1C2CD-296E-46C9-BF64-95DE077D669C}"/>
          </ac:spMkLst>
        </pc:spChg>
        <pc:spChg chg="add del mod">
          <ac:chgData name="William Grey" userId="37b73424-c081-4fc2-b1af-363f4f3fd4f3" providerId="ADAL" clId="{24E51505-CBEB-42BA-92E4-6E3A870A7D7A}" dt="2022-09-29T20:54:13.218" v="3283" actId="478"/>
          <ac:spMkLst>
            <pc:docMk/>
            <pc:sldMk cId="701393488" sldId="381"/>
            <ac:spMk id="57" creationId="{09A0CB3B-28FF-4AC3-BB11-F693E281758B}"/>
          </ac:spMkLst>
        </pc:spChg>
        <pc:spChg chg="add mod">
          <ac:chgData name="William Grey" userId="37b73424-c081-4fc2-b1af-363f4f3fd4f3" providerId="ADAL" clId="{24E51505-CBEB-42BA-92E4-6E3A870A7D7A}" dt="2022-09-29T20:54:15.826" v="3285"/>
          <ac:spMkLst>
            <pc:docMk/>
            <pc:sldMk cId="701393488" sldId="381"/>
            <ac:spMk id="58" creationId="{0EA51206-30DE-42A1-8C41-F7FF524BBF28}"/>
          </ac:spMkLst>
        </pc:spChg>
        <pc:grpChg chg="del">
          <ac:chgData name="William Grey" userId="37b73424-c081-4fc2-b1af-363f4f3fd4f3" providerId="ADAL" clId="{24E51505-CBEB-42BA-92E4-6E3A870A7D7A}" dt="2022-09-29T20:25:46.580" v="2873" actId="478"/>
          <ac:grpSpMkLst>
            <pc:docMk/>
            <pc:sldMk cId="701393488" sldId="381"/>
            <ac:grpSpMk id="28" creationId="{A141E8FB-E6B2-4A11-905D-CDA23556F80D}"/>
          </ac:grpSpMkLst>
        </pc:grpChg>
        <pc:grpChg chg="add mod">
          <ac:chgData name="William Grey" userId="37b73424-c081-4fc2-b1af-363f4f3fd4f3" providerId="ADAL" clId="{24E51505-CBEB-42BA-92E4-6E3A870A7D7A}" dt="2022-09-29T20:25:46.995" v="2874"/>
          <ac:grpSpMkLst>
            <pc:docMk/>
            <pc:sldMk cId="701393488" sldId="381"/>
            <ac:grpSpMk id="33" creationId="{87E5AFEF-8226-4219-9DD0-F84D1145C461}"/>
          </ac:grpSpMkLst>
        </pc:grpChg>
        <pc:grpChg chg="mod">
          <ac:chgData name="William Grey" userId="37b73424-c081-4fc2-b1af-363f4f3fd4f3" providerId="ADAL" clId="{24E51505-CBEB-42BA-92E4-6E3A870A7D7A}" dt="2022-09-29T20:25:46.995" v="2874"/>
          <ac:grpSpMkLst>
            <pc:docMk/>
            <pc:sldMk cId="701393488" sldId="381"/>
            <ac:grpSpMk id="35" creationId="{92215F8B-87D2-482F-A2D1-4D463FB1A87C}"/>
          </ac:grpSpMkLst>
        </pc:grpChg>
        <pc:graphicFrameChg chg="add del mod modGraphic">
          <ac:chgData name="William Grey" userId="37b73424-c081-4fc2-b1af-363f4f3fd4f3" providerId="ADAL" clId="{24E51505-CBEB-42BA-92E4-6E3A870A7D7A}" dt="2022-09-29T20:06:00.580" v="2538" actId="478"/>
          <ac:graphicFrameMkLst>
            <pc:docMk/>
            <pc:sldMk cId="701393488" sldId="381"/>
            <ac:graphicFrameMk id="29" creationId="{449FBC7F-F493-42A3-AE8A-BA0D371E1B34}"/>
          </ac:graphicFrameMkLst>
        </pc:graphicFrameChg>
        <pc:graphicFrameChg chg="del modGraphic">
          <ac:chgData name="William Grey" userId="37b73424-c081-4fc2-b1af-363f4f3fd4f3" providerId="ADAL" clId="{24E51505-CBEB-42BA-92E4-6E3A870A7D7A}" dt="2022-09-29T18:32:43.794" v="2367" actId="478"/>
          <ac:graphicFrameMkLst>
            <pc:docMk/>
            <pc:sldMk cId="701393488" sldId="381"/>
            <ac:graphicFrameMk id="30" creationId="{4898AAA3-8F62-438D-9187-986FD6CAA23E}"/>
          </ac:graphicFrameMkLst>
        </pc:graphicFrameChg>
        <pc:graphicFrameChg chg="del modGraphic">
          <ac:chgData name="William Grey" userId="37b73424-c081-4fc2-b1af-363f4f3fd4f3" providerId="ADAL" clId="{24E51505-CBEB-42BA-92E4-6E3A870A7D7A}" dt="2022-09-29T20:25:46.580" v="2873" actId="478"/>
          <ac:graphicFrameMkLst>
            <pc:docMk/>
            <pc:sldMk cId="701393488" sldId="381"/>
            <ac:graphicFrameMk id="31" creationId="{9ACF98C1-1D5C-4656-B0AE-02C4B4DF621A}"/>
          </ac:graphicFrameMkLst>
        </pc:graphicFrameChg>
        <pc:graphicFrameChg chg="add mod modGraphic">
          <ac:chgData name="William Grey" userId="37b73424-c081-4fc2-b1af-363f4f3fd4f3" providerId="ADAL" clId="{24E51505-CBEB-42BA-92E4-6E3A870A7D7A}" dt="2022-09-29T20:06:39.834" v="2547" actId="113"/>
          <ac:graphicFrameMkLst>
            <pc:docMk/>
            <pc:sldMk cId="701393488" sldId="381"/>
            <ac:graphicFrameMk id="32" creationId="{4A2A91E3-BAFA-4949-AFB4-6632AD1AB107}"/>
          </ac:graphicFrameMkLst>
        </pc:graphicFrameChg>
        <pc:graphicFrameChg chg="add del mod">
          <ac:chgData name="William Grey" userId="37b73424-c081-4fc2-b1af-363f4f3fd4f3" providerId="ADAL" clId="{24E51505-CBEB-42BA-92E4-6E3A870A7D7A}" dt="2022-09-29T20:54:15.136" v="3284" actId="478"/>
          <ac:graphicFrameMkLst>
            <pc:docMk/>
            <pc:sldMk cId="701393488" sldId="381"/>
            <ac:graphicFrameMk id="56" creationId="{68297032-6054-4815-BBEF-A1A50F818C9A}"/>
          </ac:graphicFrameMkLst>
        </pc:graphicFrameChg>
        <pc:graphicFrameChg chg="add mod">
          <ac:chgData name="William Grey" userId="37b73424-c081-4fc2-b1af-363f4f3fd4f3" providerId="ADAL" clId="{24E51505-CBEB-42BA-92E4-6E3A870A7D7A}" dt="2022-09-29T20:54:15.826" v="3285"/>
          <ac:graphicFrameMkLst>
            <pc:docMk/>
            <pc:sldMk cId="701393488" sldId="381"/>
            <ac:graphicFrameMk id="59" creationId="{B0338F37-60A6-437F-B27E-C3BDD989BC62}"/>
          </ac:graphicFrameMkLst>
        </pc:graphicFrameChg>
        <pc:cxnChg chg="mod">
          <ac:chgData name="William Grey" userId="37b73424-c081-4fc2-b1af-363f4f3fd4f3" providerId="ADAL" clId="{24E51505-CBEB-42BA-92E4-6E3A870A7D7A}" dt="2022-09-29T20:25:46.580" v="2873" actId="478"/>
          <ac:cxnSpMkLst>
            <pc:docMk/>
            <pc:sldMk cId="701393488" sldId="381"/>
            <ac:cxnSpMk id="10" creationId="{B04C9A4A-6885-4FF1-A195-4BB99D871522}"/>
          </ac:cxnSpMkLst>
        </pc:cxnChg>
        <pc:cxnChg chg="mod">
          <ac:chgData name="William Grey" userId="37b73424-c081-4fc2-b1af-363f4f3fd4f3" providerId="ADAL" clId="{24E51505-CBEB-42BA-92E4-6E3A870A7D7A}" dt="2022-09-29T20:25:46.580" v="2873" actId="478"/>
          <ac:cxnSpMkLst>
            <pc:docMk/>
            <pc:sldMk cId="701393488" sldId="381"/>
            <ac:cxnSpMk id="11" creationId="{DEC1E39B-4E58-4FF6-8299-9AE34CEB6320}"/>
          </ac:cxnSpMkLst>
        </pc:cxnChg>
        <pc:cxnChg chg="mod">
          <ac:chgData name="William Grey" userId="37b73424-c081-4fc2-b1af-363f4f3fd4f3" providerId="ADAL" clId="{24E51505-CBEB-42BA-92E4-6E3A870A7D7A}" dt="2022-09-29T20:25:46.580" v="2873" actId="478"/>
          <ac:cxnSpMkLst>
            <pc:docMk/>
            <pc:sldMk cId="701393488" sldId="381"/>
            <ac:cxnSpMk id="12" creationId="{72035E6C-C23D-4755-9BAE-62CE388CD10E}"/>
          </ac:cxnSpMkLst>
        </pc:cxnChg>
        <pc:cxnChg chg="mod">
          <ac:chgData name="William Grey" userId="37b73424-c081-4fc2-b1af-363f4f3fd4f3" providerId="ADAL" clId="{24E51505-CBEB-42BA-92E4-6E3A870A7D7A}" dt="2022-09-29T20:25:46.580" v="2873" actId="478"/>
          <ac:cxnSpMkLst>
            <pc:docMk/>
            <pc:sldMk cId="701393488" sldId="381"/>
            <ac:cxnSpMk id="13" creationId="{5C46C2C9-928F-4630-BAD4-80024C3760F0}"/>
          </ac:cxnSpMkLst>
        </pc:cxnChg>
        <pc:cxnChg chg="mod">
          <ac:chgData name="William Grey" userId="37b73424-c081-4fc2-b1af-363f4f3fd4f3" providerId="ADAL" clId="{24E51505-CBEB-42BA-92E4-6E3A870A7D7A}" dt="2022-09-29T20:25:46.580" v="2873" actId="478"/>
          <ac:cxnSpMkLst>
            <pc:docMk/>
            <pc:sldMk cId="701393488" sldId="381"/>
            <ac:cxnSpMk id="16" creationId="{B4DBD497-C790-40DD-B860-8A17F9A7767F}"/>
          </ac:cxnSpMkLst>
        </pc:cxnChg>
        <pc:cxnChg chg="mod">
          <ac:chgData name="William Grey" userId="37b73424-c081-4fc2-b1af-363f4f3fd4f3" providerId="ADAL" clId="{24E51505-CBEB-42BA-92E4-6E3A870A7D7A}" dt="2022-09-29T20:25:46.995" v="2874"/>
          <ac:cxnSpMkLst>
            <pc:docMk/>
            <pc:sldMk cId="701393488" sldId="381"/>
            <ac:cxnSpMk id="48" creationId="{2E2B0E12-AF53-4BF8-B4F7-56E9BCF7029A}"/>
          </ac:cxnSpMkLst>
        </pc:cxnChg>
        <pc:cxnChg chg="mod">
          <ac:chgData name="William Grey" userId="37b73424-c081-4fc2-b1af-363f4f3fd4f3" providerId="ADAL" clId="{24E51505-CBEB-42BA-92E4-6E3A870A7D7A}" dt="2022-09-29T20:25:46.995" v="2874"/>
          <ac:cxnSpMkLst>
            <pc:docMk/>
            <pc:sldMk cId="701393488" sldId="381"/>
            <ac:cxnSpMk id="49" creationId="{DBE12343-2971-4F9E-86BE-8B95D41B0F3B}"/>
          </ac:cxnSpMkLst>
        </pc:cxnChg>
        <pc:cxnChg chg="mod">
          <ac:chgData name="William Grey" userId="37b73424-c081-4fc2-b1af-363f4f3fd4f3" providerId="ADAL" clId="{24E51505-CBEB-42BA-92E4-6E3A870A7D7A}" dt="2022-09-29T20:25:46.995" v="2874"/>
          <ac:cxnSpMkLst>
            <pc:docMk/>
            <pc:sldMk cId="701393488" sldId="381"/>
            <ac:cxnSpMk id="50" creationId="{B2498609-D51B-4099-96F2-7DC489CCC888}"/>
          </ac:cxnSpMkLst>
        </pc:cxnChg>
        <pc:cxnChg chg="mod">
          <ac:chgData name="William Grey" userId="37b73424-c081-4fc2-b1af-363f4f3fd4f3" providerId="ADAL" clId="{24E51505-CBEB-42BA-92E4-6E3A870A7D7A}" dt="2022-09-29T20:25:46.995" v="2874"/>
          <ac:cxnSpMkLst>
            <pc:docMk/>
            <pc:sldMk cId="701393488" sldId="381"/>
            <ac:cxnSpMk id="51" creationId="{3569EE54-6E51-4684-8992-0B9A3488CB7B}"/>
          </ac:cxnSpMkLst>
        </pc:cxnChg>
        <pc:cxnChg chg="mod">
          <ac:chgData name="William Grey" userId="37b73424-c081-4fc2-b1af-363f4f3fd4f3" providerId="ADAL" clId="{24E51505-CBEB-42BA-92E4-6E3A870A7D7A}" dt="2022-09-29T20:25:46.995" v="2874"/>
          <ac:cxnSpMkLst>
            <pc:docMk/>
            <pc:sldMk cId="701393488" sldId="381"/>
            <ac:cxnSpMk id="54" creationId="{15169780-F648-41D8-BDF0-ADC3C58F7D3F}"/>
          </ac:cxnSpMkLst>
        </pc:cxnChg>
        <pc:cxnChg chg="mod">
          <ac:chgData name="William Grey" userId="37b73424-c081-4fc2-b1af-363f4f3fd4f3" providerId="ADAL" clId="{24E51505-CBEB-42BA-92E4-6E3A870A7D7A}" dt="2022-09-29T20:25:46.995" v="2874"/>
          <ac:cxnSpMkLst>
            <pc:docMk/>
            <pc:sldMk cId="701393488" sldId="381"/>
            <ac:cxnSpMk id="55" creationId="{B7EC98BF-5143-4707-B561-78743ED1F2FB}"/>
          </ac:cxnSpMkLst>
        </pc:cxnChg>
      </pc:sldChg>
      <pc:sldChg chg="addSp delSp modSp add mod">
        <pc:chgData name="William Grey" userId="37b73424-c081-4fc2-b1af-363f4f3fd4f3" providerId="ADAL" clId="{24E51505-CBEB-42BA-92E4-6E3A870A7D7A}" dt="2022-09-29T21:12:11.833" v="3574" actId="20577"/>
        <pc:sldMkLst>
          <pc:docMk/>
          <pc:sldMk cId="2877266717" sldId="382"/>
        </pc:sldMkLst>
        <pc:spChg chg="mod">
          <ac:chgData name="William Grey" userId="37b73424-c081-4fc2-b1af-363f4f3fd4f3" providerId="ADAL" clId="{24E51505-CBEB-42BA-92E4-6E3A870A7D7A}" dt="2022-09-29T21:12:11.833" v="3574" actId="20577"/>
          <ac:spMkLst>
            <pc:docMk/>
            <pc:sldMk cId="2877266717" sldId="382"/>
            <ac:spMk id="2" creationId="{076B6D97-5A31-43AB-BD64-54A498C313DD}"/>
          </ac:spMkLst>
        </pc:spChg>
        <pc:spChg chg="mod">
          <ac:chgData name="William Grey" userId="37b73424-c081-4fc2-b1af-363f4f3fd4f3" providerId="ADAL" clId="{24E51505-CBEB-42BA-92E4-6E3A870A7D7A}" dt="2022-09-29T20:07:01.445" v="2553" actId="14100"/>
          <ac:spMkLst>
            <pc:docMk/>
            <pc:sldMk cId="2877266717" sldId="382"/>
            <ac:spMk id="3" creationId="{477CAED4-2620-41A7-AEEC-F2543A0F28F7}"/>
          </ac:spMkLst>
        </pc:spChg>
        <pc:spChg chg="mod">
          <ac:chgData name="William Grey" userId="37b73424-c081-4fc2-b1af-363f4f3fd4f3" providerId="ADAL" clId="{24E51505-CBEB-42BA-92E4-6E3A870A7D7A}" dt="2022-09-29T20:25:59.338" v="2876"/>
          <ac:spMkLst>
            <pc:docMk/>
            <pc:sldMk cId="2877266717" sldId="382"/>
            <ac:spMk id="34" creationId="{5FB54618-90B2-49A5-8219-FD52287F1004}"/>
          </ac:spMkLst>
        </pc:spChg>
        <pc:spChg chg="mod">
          <ac:chgData name="William Grey" userId="37b73424-c081-4fc2-b1af-363f4f3fd4f3" providerId="ADAL" clId="{24E51505-CBEB-42BA-92E4-6E3A870A7D7A}" dt="2022-09-29T20:25:59.338" v="2876"/>
          <ac:spMkLst>
            <pc:docMk/>
            <pc:sldMk cId="2877266717" sldId="382"/>
            <ac:spMk id="36" creationId="{30A35F68-AE4E-4F87-9694-A07F84F16CBB}"/>
          </ac:spMkLst>
        </pc:spChg>
        <pc:spChg chg="mod">
          <ac:chgData name="William Grey" userId="37b73424-c081-4fc2-b1af-363f4f3fd4f3" providerId="ADAL" clId="{24E51505-CBEB-42BA-92E4-6E3A870A7D7A}" dt="2022-09-29T20:25:59.338" v="2876"/>
          <ac:spMkLst>
            <pc:docMk/>
            <pc:sldMk cId="2877266717" sldId="382"/>
            <ac:spMk id="37" creationId="{8739E104-55F2-4E8E-9846-FFAD116F9CB3}"/>
          </ac:spMkLst>
        </pc:spChg>
        <pc:spChg chg="mod">
          <ac:chgData name="William Grey" userId="37b73424-c081-4fc2-b1af-363f4f3fd4f3" providerId="ADAL" clId="{24E51505-CBEB-42BA-92E4-6E3A870A7D7A}" dt="2022-09-29T20:25:59.338" v="2876"/>
          <ac:spMkLst>
            <pc:docMk/>
            <pc:sldMk cId="2877266717" sldId="382"/>
            <ac:spMk id="38" creationId="{6B1EAC78-1459-41BF-B299-0BD1068827BC}"/>
          </ac:spMkLst>
        </pc:spChg>
        <pc:spChg chg="mod">
          <ac:chgData name="William Grey" userId="37b73424-c081-4fc2-b1af-363f4f3fd4f3" providerId="ADAL" clId="{24E51505-CBEB-42BA-92E4-6E3A870A7D7A}" dt="2022-09-29T20:25:59.338" v="2876"/>
          <ac:spMkLst>
            <pc:docMk/>
            <pc:sldMk cId="2877266717" sldId="382"/>
            <ac:spMk id="39" creationId="{C90849F4-64A9-4AE9-992F-470FB4212E26}"/>
          </ac:spMkLst>
        </pc:spChg>
        <pc:spChg chg="mod">
          <ac:chgData name="William Grey" userId="37b73424-c081-4fc2-b1af-363f4f3fd4f3" providerId="ADAL" clId="{24E51505-CBEB-42BA-92E4-6E3A870A7D7A}" dt="2022-09-29T20:25:59.338" v="2876"/>
          <ac:spMkLst>
            <pc:docMk/>
            <pc:sldMk cId="2877266717" sldId="382"/>
            <ac:spMk id="40" creationId="{A2606C57-7BB8-4711-BB57-DEAF1856EFF6}"/>
          </ac:spMkLst>
        </pc:spChg>
        <pc:spChg chg="mod">
          <ac:chgData name="William Grey" userId="37b73424-c081-4fc2-b1af-363f4f3fd4f3" providerId="ADAL" clId="{24E51505-CBEB-42BA-92E4-6E3A870A7D7A}" dt="2022-09-29T20:25:59.338" v="2876"/>
          <ac:spMkLst>
            <pc:docMk/>
            <pc:sldMk cId="2877266717" sldId="382"/>
            <ac:spMk id="41" creationId="{0FF2A98A-0205-4B2A-9FA4-9487F559BC0B}"/>
          </ac:spMkLst>
        </pc:spChg>
        <pc:spChg chg="mod">
          <ac:chgData name="William Grey" userId="37b73424-c081-4fc2-b1af-363f4f3fd4f3" providerId="ADAL" clId="{24E51505-CBEB-42BA-92E4-6E3A870A7D7A}" dt="2022-09-29T20:25:59.338" v="2876"/>
          <ac:spMkLst>
            <pc:docMk/>
            <pc:sldMk cId="2877266717" sldId="382"/>
            <ac:spMk id="42" creationId="{9FDD77BF-5731-426A-82DE-CAD6B9ED2DCF}"/>
          </ac:spMkLst>
        </pc:spChg>
        <pc:spChg chg="mod">
          <ac:chgData name="William Grey" userId="37b73424-c081-4fc2-b1af-363f4f3fd4f3" providerId="ADAL" clId="{24E51505-CBEB-42BA-92E4-6E3A870A7D7A}" dt="2022-09-29T20:25:59.338" v="2876"/>
          <ac:spMkLst>
            <pc:docMk/>
            <pc:sldMk cId="2877266717" sldId="382"/>
            <ac:spMk id="43" creationId="{EE17F052-4CE0-4F50-B808-4C4F3FC890FD}"/>
          </ac:spMkLst>
        </pc:spChg>
        <pc:spChg chg="mod">
          <ac:chgData name="William Grey" userId="37b73424-c081-4fc2-b1af-363f4f3fd4f3" providerId="ADAL" clId="{24E51505-CBEB-42BA-92E4-6E3A870A7D7A}" dt="2022-09-29T20:25:59.338" v="2876"/>
          <ac:spMkLst>
            <pc:docMk/>
            <pc:sldMk cId="2877266717" sldId="382"/>
            <ac:spMk id="44" creationId="{CCBFB8E5-9C85-4C1E-BCD1-FB9F2F007AAE}"/>
          </ac:spMkLst>
        </pc:spChg>
        <pc:spChg chg="mod">
          <ac:chgData name="William Grey" userId="37b73424-c081-4fc2-b1af-363f4f3fd4f3" providerId="ADAL" clId="{24E51505-CBEB-42BA-92E4-6E3A870A7D7A}" dt="2022-09-29T20:25:59.338" v="2876"/>
          <ac:spMkLst>
            <pc:docMk/>
            <pc:sldMk cId="2877266717" sldId="382"/>
            <ac:spMk id="45" creationId="{C29B57DF-323E-4D72-86C3-7D546A53ADDC}"/>
          </ac:spMkLst>
        </pc:spChg>
        <pc:spChg chg="mod">
          <ac:chgData name="William Grey" userId="37b73424-c081-4fc2-b1af-363f4f3fd4f3" providerId="ADAL" clId="{24E51505-CBEB-42BA-92E4-6E3A870A7D7A}" dt="2022-09-29T20:25:59.338" v="2876"/>
          <ac:spMkLst>
            <pc:docMk/>
            <pc:sldMk cId="2877266717" sldId="382"/>
            <ac:spMk id="46" creationId="{7542387A-8027-4538-869A-F0CEEEC24B1A}"/>
          </ac:spMkLst>
        </pc:spChg>
        <pc:spChg chg="mod">
          <ac:chgData name="William Grey" userId="37b73424-c081-4fc2-b1af-363f4f3fd4f3" providerId="ADAL" clId="{24E51505-CBEB-42BA-92E4-6E3A870A7D7A}" dt="2022-09-29T20:25:59.338" v="2876"/>
          <ac:spMkLst>
            <pc:docMk/>
            <pc:sldMk cId="2877266717" sldId="382"/>
            <ac:spMk id="47" creationId="{A3B1C096-171D-46A8-A13B-6F97DA04DDA4}"/>
          </ac:spMkLst>
        </pc:spChg>
        <pc:spChg chg="mod">
          <ac:chgData name="William Grey" userId="37b73424-c081-4fc2-b1af-363f4f3fd4f3" providerId="ADAL" clId="{24E51505-CBEB-42BA-92E4-6E3A870A7D7A}" dt="2022-09-29T20:25:59.338" v="2876"/>
          <ac:spMkLst>
            <pc:docMk/>
            <pc:sldMk cId="2877266717" sldId="382"/>
            <ac:spMk id="52" creationId="{BB3727CA-D34F-4E79-90DA-D1B4242FF2F2}"/>
          </ac:spMkLst>
        </pc:spChg>
        <pc:spChg chg="mod">
          <ac:chgData name="William Grey" userId="37b73424-c081-4fc2-b1af-363f4f3fd4f3" providerId="ADAL" clId="{24E51505-CBEB-42BA-92E4-6E3A870A7D7A}" dt="2022-09-29T20:25:59.338" v="2876"/>
          <ac:spMkLst>
            <pc:docMk/>
            <pc:sldMk cId="2877266717" sldId="382"/>
            <ac:spMk id="53" creationId="{84D5E933-0D5D-48ED-A5AF-933E5A152B94}"/>
          </ac:spMkLst>
        </pc:spChg>
        <pc:spChg chg="add del mod">
          <ac:chgData name="William Grey" userId="37b73424-c081-4fc2-b1af-363f4f3fd4f3" providerId="ADAL" clId="{24E51505-CBEB-42BA-92E4-6E3A870A7D7A}" dt="2022-09-29T20:54:20.580" v="3286" actId="478"/>
          <ac:spMkLst>
            <pc:docMk/>
            <pc:sldMk cId="2877266717" sldId="382"/>
            <ac:spMk id="57" creationId="{A879026C-1F6C-4F0D-AD45-A1C14D3AF438}"/>
          </ac:spMkLst>
        </pc:spChg>
        <pc:spChg chg="add mod">
          <ac:chgData name="William Grey" userId="37b73424-c081-4fc2-b1af-363f4f3fd4f3" providerId="ADAL" clId="{24E51505-CBEB-42BA-92E4-6E3A870A7D7A}" dt="2022-09-29T20:56:32.705" v="3304" actId="20577"/>
          <ac:spMkLst>
            <pc:docMk/>
            <pc:sldMk cId="2877266717" sldId="382"/>
            <ac:spMk id="58" creationId="{0428011D-8078-4897-BA02-2EF09252E264}"/>
          </ac:spMkLst>
        </pc:spChg>
        <pc:grpChg chg="del">
          <ac:chgData name="William Grey" userId="37b73424-c081-4fc2-b1af-363f4f3fd4f3" providerId="ADAL" clId="{24E51505-CBEB-42BA-92E4-6E3A870A7D7A}" dt="2022-09-29T20:25:58.657" v="2875" actId="478"/>
          <ac:grpSpMkLst>
            <pc:docMk/>
            <pc:sldMk cId="2877266717" sldId="382"/>
            <ac:grpSpMk id="28" creationId="{A141E8FB-E6B2-4A11-905D-CDA23556F80D}"/>
          </ac:grpSpMkLst>
        </pc:grpChg>
        <pc:grpChg chg="add mod">
          <ac:chgData name="William Grey" userId="37b73424-c081-4fc2-b1af-363f4f3fd4f3" providerId="ADAL" clId="{24E51505-CBEB-42BA-92E4-6E3A870A7D7A}" dt="2022-09-29T20:25:59.338" v="2876"/>
          <ac:grpSpMkLst>
            <pc:docMk/>
            <pc:sldMk cId="2877266717" sldId="382"/>
            <ac:grpSpMk id="33" creationId="{A7D67089-1D4A-4656-ADF1-7C6E991CCF02}"/>
          </ac:grpSpMkLst>
        </pc:grpChg>
        <pc:grpChg chg="mod">
          <ac:chgData name="William Grey" userId="37b73424-c081-4fc2-b1af-363f4f3fd4f3" providerId="ADAL" clId="{24E51505-CBEB-42BA-92E4-6E3A870A7D7A}" dt="2022-09-29T20:25:59.338" v="2876"/>
          <ac:grpSpMkLst>
            <pc:docMk/>
            <pc:sldMk cId="2877266717" sldId="382"/>
            <ac:grpSpMk id="35" creationId="{B64161E3-4187-485C-BE72-E2E5192E2D4F}"/>
          </ac:grpSpMkLst>
        </pc:grpChg>
        <pc:graphicFrameChg chg="add del mod">
          <ac:chgData name="William Grey" userId="37b73424-c081-4fc2-b1af-363f4f3fd4f3" providerId="ADAL" clId="{24E51505-CBEB-42BA-92E4-6E3A870A7D7A}" dt="2022-09-29T20:06:45.938" v="2548" actId="478"/>
          <ac:graphicFrameMkLst>
            <pc:docMk/>
            <pc:sldMk cId="2877266717" sldId="382"/>
            <ac:graphicFrameMk id="29" creationId="{53959AE4-BCB9-4BBA-9A1F-4269BB8BC78B}"/>
          </ac:graphicFrameMkLst>
        </pc:graphicFrameChg>
        <pc:graphicFrameChg chg="del">
          <ac:chgData name="William Grey" userId="37b73424-c081-4fc2-b1af-363f4f3fd4f3" providerId="ADAL" clId="{24E51505-CBEB-42BA-92E4-6E3A870A7D7A}" dt="2022-09-29T18:33:12.086" v="2381" actId="478"/>
          <ac:graphicFrameMkLst>
            <pc:docMk/>
            <pc:sldMk cId="2877266717" sldId="382"/>
            <ac:graphicFrameMk id="30" creationId="{4898AAA3-8F62-438D-9187-986FD6CAA23E}"/>
          </ac:graphicFrameMkLst>
        </pc:graphicFrameChg>
        <pc:graphicFrameChg chg="del mod modGraphic">
          <ac:chgData name="William Grey" userId="37b73424-c081-4fc2-b1af-363f4f3fd4f3" providerId="ADAL" clId="{24E51505-CBEB-42BA-92E4-6E3A870A7D7A}" dt="2022-09-29T20:25:58.657" v="2875" actId="478"/>
          <ac:graphicFrameMkLst>
            <pc:docMk/>
            <pc:sldMk cId="2877266717" sldId="382"/>
            <ac:graphicFrameMk id="31" creationId="{9ACF98C1-1D5C-4656-B0AE-02C4B4DF621A}"/>
          </ac:graphicFrameMkLst>
        </pc:graphicFrameChg>
        <pc:graphicFrameChg chg="add mod">
          <ac:chgData name="William Grey" userId="37b73424-c081-4fc2-b1af-363f4f3fd4f3" providerId="ADAL" clId="{24E51505-CBEB-42BA-92E4-6E3A870A7D7A}" dt="2022-09-29T20:06:47.103" v="2549"/>
          <ac:graphicFrameMkLst>
            <pc:docMk/>
            <pc:sldMk cId="2877266717" sldId="382"/>
            <ac:graphicFrameMk id="32" creationId="{CFA9F857-FEAF-493B-B258-0BCEAB3BC9C1}"/>
          </ac:graphicFrameMkLst>
        </pc:graphicFrameChg>
        <pc:graphicFrameChg chg="add del mod modGraphic">
          <ac:chgData name="William Grey" userId="37b73424-c081-4fc2-b1af-363f4f3fd4f3" providerId="ADAL" clId="{24E51505-CBEB-42BA-92E4-6E3A870A7D7A}" dt="2022-09-29T20:54:34.145" v="3288" actId="478"/>
          <ac:graphicFrameMkLst>
            <pc:docMk/>
            <pc:sldMk cId="2877266717" sldId="382"/>
            <ac:graphicFrameMk id="56" creationId="{F7BD0BE7-D23D-431D-9511-214EE07AE745}"/>
          </ac:graphicFrameMkLst>
        </pc:graphicFrameChg>
        <pc:graphicFrameChg chg="add mod modGraphic">
          <ac:chgData name="William Grey" userId="37b73424-c081-4fc2-b1af-363f4f3fd4f3" providerId="ADAL" clId="{24E51505-CBEB-42BA-92E4-6E3A870A7D7A}" dt="2022-09-29T20:57:20.555" v="3316" actId="20577"/>
          <ac:graphicFrameMkLst>
            <pc:docMk/>
            <pc:sldMk cId="2877266717" sldId="382"/>
            <ac:graphicFrameMk id="59" creationId="{5EE40C55-C4B1-4D75-BB8C-60D7CCD11B3F}"/>
          </ac:graphicFrameMkLst>
        </pc:graphicFrameChg>
        <pc:cxnChg chg="mod">
          <ac:chgData name="William Grey" userId="37b73424-c081-4fc2-b1af-363f4f3fd4f3" providerId="ADAL" clId="{24E51505-CBEB-42BA-92E4-6E3A870A7D7A}" dt="2022-09-29T20:25:58.657" v="2875" actId="478"/>
          <ac:cxnSpMkLst>
            <pc:docMk/>
            <pc:sldMk cId="2877266717" sldId="382"/>
            <ac:cxnSpMk id="10" creationId="{B04C9A4A-6885-4FF1-A195-4BB99D871522}"/>
          </ac:cxnSpMkLst>
        </pc:cxnChg>
        <pc:cxnChg chg="mod">
          <ac:chgData name="William Grey" userId="37b73424-c081-4fc2-b1af-363f4f3fd4f3" providerId="ADAL" clId="{24E51505-CBEB-42BA-92E4-6E3A870A7D7A}" dt="2022-09-29T20:25:58.657" v="2875" actId="478"/>
          <ac:cxnSpMkLst>
            <pc:docMk/>
            <pc:sldMk cId="2877266717" sldId="382"/>
            <ac:cxnSpMk id="11" creationId="{DEC1E39B-4E58-4FF6-8299-9AE34CEB6320}"/>
          </ac:cxnSpMkLst>
        </pc:cxnChg>
        <pc:cxnChg chg="mod">
          <ac:chgData name="William Grey" userId="37b73424-c081-4fc2-b1af-363f4f3fd4f3" providerId="ADAL" clId="{24E51505-CBEB-42BA-92E4-6E3A870A7D7A}" dt="2022-09-29T20:25:58.657" v="2875" actId="478"/>
          <ac:cxnSpMkLst>
            <pc:docMk/>
            <pc:sldMk cId="2877266717" sldId="382"/>
            <ac:cxnSpMk id="12" creationId="{72035E6C-C23D-4755-9BAE-62CE388CD10E}"/>
          </ac:cxnSpMkLst>
        </pc:cxnChg>
        <pc:cxnChg chg="mod">
          <ac:chgData name="William Grey" userId="37b73424-c081-4fc2-b1af-363f4f3fd4f3" providerId="ADAL" clId="{24E51505-CBEB-42BA-92E4-6E3A870A7D7A}" dt="2022-09-29T20:25:58.657" v="2875" actId="478"/>
          <ac:cxnSpMkLst>
            <pc:docMk/>
            <pc:sldMk cId="2877266717" sldId="382"/>
            <ac:cxnSpMk id="13" creationId="{5C46C2C9-928F-4630-BAD4-80024C3760F0}"/>
          </ac:cxnSpMkLst>
        </pc:cxnChg>
        <pc:cxnChg chg="mod">
          <ac:chgData name="William Grey" userId="37b73424-c081-4fc2-b1af-363f4f3fd4f3" providerId="ADAL" clId="{24E51505-CBEB-42BA-92E4-6E3A870A7D7A}" dt="2022-09-29T20:25:58.657" v="2875" actId="478"/>
          <ac:cxnSpMkLst>
            <pc:docMk/>
            <pc:sldMk cId="2877266717" sldId="382"/>
            <ac:cxnSpMk id="16" creationId="{B4DBD497-C790-40DD-B860-8A17F9A7767F}"/>
          </ac:cxnSpMkLst>
        </pc:cxnChg>
        <pc:cxnChg chg="mod">
          <ac:chgData name="William Grey" userId="37b73424-c081-4fc2-b1af-363f4f3fd4f3" providerId="ADAL" clId="{24E51505-CBEB-42BA-92E4-6E3A870A7D7A}" dt="2022-09-29T20:25:59.338" v="2876"/>
          <ac:cxnSpMkLst>
            <pc:docMk/>
            <pc:sldMk cId="2877266717" sldId="382"/>
            <ac:cxnSpMk id="48" creationId="{B109D820-5642-4E85-B687-167C4A44B9C7}"/>
          </ac:cxnSpMkLst>
        </pc:cxnChg>
        <pc:cxnChg chg="mod">
          <ac:chgData name="William Grey" userId="37b73424-c081-4fc2-b1af-363f4f3fd4f3" providerId="ADAL" clId="{24E51505-CBEB-42BA-92E4-6E3A870A7D7A}" dt="2022-09-29T20:25:59.338" v="2876"/>
          <ac:cxnSpMkLst>
            <pc:docMk/>
            <pc:sldMk cId="2877266717" sldId="382"/>
            <ac:cxnSpMk id="49" creationId="{B35C5B21-09FC-4CC7-850C-A04B41E1ACD9}"/>
          </ac:cxnSpMkLst>
        </pc:cxnChg>
        <pc:cxnChg chg="mod">
          <ac:chgData name="William Grey" userId="37b73424-c081-4fc2-b1af-363f4f3fd4f3" providerId="ADAL" clId="{24E51505-CBEB-42BA-92E4-6E3A870A7D7A}" dt="2022-09-29T20:25:59.338" v="2876"/>
          <ac:cxnSpMkLst>
            <pc:docMk/>
            <pc:sldMk cId="2877266717" sldId="382"/>
            <ac:cxnSpMk id="50" creationId="{44420D4E-1980-4EA8-96AA-3177E14ED707}"/>
          </ac:cxnSpMkLst>
        </pc:cxnChg>
        <pc:cxnChg chg="mod">
          <ac:chgData name="William Grey" userId="37b73424-c081-4fc2-b1af-363f4f3fd4f3" providerId="ADAL" clId="{24E51505-CBEB-42BA-92E4-6E3A870A7D7A}" dt="2022-09-29T20:25:59.338" v="2876"/>
          <ac:cxnSpMkLst>
            <pc:docMk/>
            <pc:sldMk cId="2877266717" sldId="382"/>
            <ac:cxnSpMk id="51" creationId="{DEB57C89-B4A3-46B4-A403-787C4AD76EB1}"/>
          </ac:cxnSpMkLst>
        </pc:cxnChg>
        <pc:cxnChg chg="mod">
          <ac:chgData name="William Grey" userId="37b73424-c081-4fc2-b1af-363f4f3fd4f3" providerId="ADAL" clId="{24E51505-CBEB-42BA-92E4-6E3A870A7D7A}" dt="2022-09-29T20:25:59.338" v="2876"/>
          <ac:cxnSpMkLst>
            <pc:docMk/>
            <pc:sldMk cId="2877266717" sldId="382"/>
            <ac:cxnSpMk id="54" creationId="{9E7D89FF-EB70-46C6-ABAC-C7EE85A7CCCA}"/>
          </ac:cxnSpMkLst>
        </pc:cxnChg>
        <pc:cxnChg chg="mod">
          <ac:chgData name="William Grey" userId="37b73424-c081-4fc2-b1af-363f4f3fd4f3" providerId="ADAL" clId="{24E51505-CBEB-42BA-92E4-6E3A870A7D7A}" dt="2022-09-29T20:25:59.338" v="2876"/>
          <ac:cxnSpMkLst>
            <pc:docMk/>
            <pc:sldMk cId="2877266717" sldId="382"/>
            <ac:cxnSpMk id="55" creationId="{4F83B269-0BBB-47C3-AD8D-5C8B7E2BA513}"/>
          </ac:cxnSpMkLst>
        </pc:cxnChg>
      </pc:sldChg>
      <pc:sldChg chg="addSp delSp modSp add mod">
        <pc:chgData name="William Grey" userId="37b73424-c081-4fc2-b1af-363f4f3fd4f3" providerId="ADAL" clId="{24E51505-CBEB-42BA-92E4-6E3A870A7D7A}" dt="2022-09-29T21:12:23.386" v="3580" actId="20577"/>
        <pc:sldMkLst>
          <pc:docMk/>
          <pc:sldMk cId="1848078116" sldId="383"/>
        </pc:sldMkLst>
        <pc:spChg chg="mod">
          <ac:chgData name="William Grey" userId="37b73424-c081-4fc2-b1af-363f4f3fd4f3" providerId="ADAL" clId="{24E51505-CBEB-42BA-92E4-6E3A870A7D7A}" dt="2022-09-29T21:12:23.386" v="3580" actId="20577"/>
          <ac:spMkLst>
            <pc:docMk/>
            <pc:sldMk cId="1848078116" sldId="383"/>
            <ac:spMk id="2" creationId="{076B6D97-5A31-43AB-BD64-54A498C313DD}"/>
          </ac:spMkLst>
        </pc:spChg>
        <pc:spChg chg="mod">
          <ac:chgData name="William Grey" userId="37b73424-c081-4fc2-b1af-363f4f3fd4f3" providerId="ADAL" clId="{24E51505-CBEB-42BA-92E4-6E3A870A7D7A}" dt="2022-09-29T20:08:09.430" v="2580" actId="14100"/>
          <ac:spMkLst>
            <pc:docMk/>
            <pc:sldMk cId="1848078116" sldId="383"/>
            <ac:spMk id="3" creationId="{477CAED4-2620-41A7-AEEC-F2543A0F28F7}"/>
          </ac:spMkLst>
        </pc:spChg>
        <pc:spChg chg="mod">
          <ac:chgData name="William Grey" userId="37b73424-c081-4fc2-b1af-363f4f3fd4f3" providerId="ADAL" clId="{24E51505-CBEB-42BA-92E4-6E3A870A7D7A}" dt="2022-09-29T20:26:20.801" v="2882"/>
          <ac:spMkLst>
            <pc:docMk/>
            <pc:sldMk cId="1848078116" sldId="383"/>
            <ac:spMk id="33" creationId="{9C844771-78F9-49E4-8EA8-464EDFEE618B}"/>
          </ac:spMkLst>
        </pc:spChg>
        <pc:spChg chg="mod">
          <ac:chgData name="William Grey" userId="37b73424-c081-4fc2-b1af-363f4f3fd4f3" providerId="ADAL" clId="{24E51505-CBEB-42BA-92E4-6E3A870A7D7A}" dt="2022-09-29T20:26:20.801" v="2882"/>
          <ac:spMkLst>
            <pc:docMk/>
            <pc:sldMk cId="1848078116" sldId="383"/>
            <ac:spMk id="35" creationId="{F3660FF9-8D6A-4A3F-ABC1-87BFEC9A823F}"/>
          </ac:spMkLst>
        </pc:spChg>
        <pc:spChg chg="mod">
          <ac:chgData name="William Grey" userId="37b73424-c081-4fc2-b1af-363f4f3fd4f3" providerId="ADAL" clId="{24E51505-CBEB-42BA-92E4-6E3A870A7D7A}" dt="2022-09-29T20:26:20.801" v="2882"/>
          <ac:spMkLst>
            <pc:docMk/>
            <pc:sldMk cId="1848078116" sldId="383"/>
            <ac:spMk id="36" creationId="{41177F6D-E429-4F70-A072-A92200D1D336}"/>
          </ac:spMkLst>
        </pc:spChg>
        <pc:spChg chg="mod">
          <ac:chgData name="William Grey" userId="37b73424-c081-4fc2-b1af-363f4f3fd4f3" providerId="ADAL" clId="{24E51505-CBEB-42BA-92E4-6E3A870A7D7A}" dt="2022-09-29T20:26:20.801" v="2882"/>
          <ac:spMkLst>
            <pc:docMk/>
            <pc:sldMk cId="1848078116" sldId="383"/>
            <ac:spMk id="37" creationId="{DB1557A6-FE1C-4FBC-AA4A-6BA265603EF6}"/>
          </ac:spMkLst>
        </pc:spChg>
        <pc:spChg chg="mod">
          <ac:chgData name="William Grey" userId="37b73424-c081-4fc2-b1af-363f4f3fd4f3" providerId="ADAL" clId="{24E51505-CBEB-42BA-92E4-6E3A870A7D7A}" dt="2022-09-29T20:26:20.801" v="2882"/>
          <ac:spMkLst>
            <pc:docMk/>
            <pc:sldMk cId="1848078116" sldId="383"/>
            <ac:spMk id="38" creationId="{534630D3-2422-4E32-9175-5DCFC6BAA7D8}"/>
          </ac:spMkLst>
        </pc:spChg>
        <pc:spChg chg="mod">
          <ac:chgData name="William Grey" userId="37b73424-c081-4fc2-b1af-363f4f3fd4f3" providerId="ADAL" clId="{24E51505-CBEB-42BA-92E4-6E3A870A7D7A}" dt="2022-09-29T20:26:20.801" v="2882"/>
          <ac:spMkLst>
            <pc:docMk/>
            <pc:sldMk cId="1848078116" sldId="383"/>
            <ac:spMk id="39" creationId="{F8EB73A6-ED0A-4976-A553-3D9C4AB6FECE}"/>
          </ac:spMkLst>
        </pc:spChg>
        <pc:spChg chg="mod">
          <ac:chgData name="William Grey" userId="37b73424-c081-4fc2-b1af-363f4f3fd4f3" providerId="ADAL" clId="{24E51505-CBEB-42BA-92E4-6E3A870A7D7A}" dt="2022-09-29T20:26:20.801" v="2882"/>
          <ac:spMkLst>
            <pc:docMk/>
            <pc:sldMk cId="1848078116" sldId="383"/>
            <ac:spMk id="40" creationId="{FCAAB242-FBA1-4077-9BF6-5C6BBCEDACFC}"/>
          </ac:spMkLst>
        </pc:spChg>
        <pc:spChg chg="mod">
          <ac:chgData name="William Grey" userId="37b73424-c081-4fc2-b1af-363f4f3fd4f3" providerId="ADAL" clId="{24E51505-CBEB-42BA-92E4-6E3A870A7D7A}" dt="2022-09-29T20:26:20.801" v="2882"/>
          <ac:spMkLst>
            <pc:docMk/>
            <pc:sldMk cId="1848078116" sldId="383"/>
            <ac:spMk id="41" creationId="{4A86077C-85EA-4B04-9173-4792D93D3F41}"/>
          </ac:spMkLst>
        </pc:spChg>
        <pc:spChg chg="mod">
          <ac:chgData name="William Grey" userId="37b73424-c081-4fc2-b1af-363f4f3fd4f3" providerId="ADAL" clId="{24E51505-CBEB-42BA-92E4-6E3A870A7D7A}" dt="2022-09-29T20:26:20.801" v="2882"/>
          <ac:spMkLst>
            <pc:docMk/>
            <pc:sldMk cId="1848078116" sldId="383"/>
            <ac:spMk id="42" creationId="{4051AFE3-C01C-4994-AF41-637063638588}"/>
          </ac:spMkLst>
        </pc:spChg>
        <pc:spChg chg="mod">
          <ac:chgData name="William Grey" userId="37b73424-c081-4fc2-b1af-363f4f3fd4f3" providerId="ADAL" clId="{24E51505-CBEB-42BA-92E4-6E3A870A7D7A}" dt="2022-09-29T20:26:20.801" v="2882"/>
          <ac:spMkLst>
            <pc:docMk/>
            <pc:sldMk cId="1848078116" sldId="383"/>
            <ac:spMk id="43" creationId="{2DE2FF56-123E-4D82-993A-BFA2BECB96B5}"/>
          </ac:spMkLst>
        </pc:spChg>
        <pc:spChg chg="mod">
          <ac:chgData name="William Grey" userId="37b73424-c081-4fc2-b1af-363f4f3fd4f3" providerId="ADAL" clId="{24E51505-CBEB-42BA-92E4-6E3A870A7D7A}" dt="2022-09-29T20:26:20.801" v="2882"/>
          <ac:spMkLst>
            <pc:docMk/>
            <pc:sldMk cId="1848078116" sldId="383"/>
            <ac:spMk id="44" creationId="{BE1F80AF-9FC6-4E3E-A140-B7D27E26774D}"/>
          </ac:spMkLst>
        </pc:spChg>
        <pc:spChg chg="mod">
          <ac:chgData name="William Grey" userId="37b73424-c081-4fc2-b1af-363f4f3fd4f3" providerId="ADAL" clId="{24E51505-CBEB-42BA-92E4-6E3A870A7D7A}" dt="2022-09-29T20:26:20.801" v="2882"/>
          <ac:spMkLst>
            <pc:docMk/>
            <pc:sldMk cId="1848078116" sldId="383"/>
            <ac:spMk id="45" creationId="{7A5DDAAD-990C-43BE-8EAE-60A508223307}"/>
          </ac:spMkLst>
        </pc:spChg>
        <pc:spChg chg="mod">
          <ac:chgData name="William Grey" userId="37b73424-c081-4fc2-b1af-363f4f3fd4f3" providerId="ADAL" clId="{24E51505-CBEB-42BA-92E4-6E3A870A7D7A}" dt="2022-09-29T20:26:20.801" v="2882"/>
          <ac:spMkLst>
            <pc:docMk/>
            <pc:sldMk cId="1848078116" sldId="383"/>
            <ac:spMk id="46" creationId="{EDEE4B78-98AC-4CD5-BEEA-99F076E0F739}"/>
          </ac:spMkLst>
        </pc:spChg>
        <pc:spChg chg="mod">
          <ac:chgData name="William Grey" userId="37b73424-c081-4fc2-b1af-363f4f3fd4f3" providerId="ADAL" clId="{24E51505-CBEB-42BA-92E4-6E3A870A7D7A}" dt="2022-09-29T20:26:20.801" v="2882"/>
          <ac:spMkLst>
            <pc:docMk/>
            <pc:sldMk cId="1848078116" sldId="383"/>
            <ac:spMk id="51" creationId="{74C9BC3F-43CC-42FF-8C6B-EA4BD4944EA2}"/>
          </ac:spMkLst>
        </pc:spChg>
        <pc:spChg chg="mod">
          <ac:chgData name="William Grey" userId="37b73424-c081-4fc2-b1af-363f4f3fd4f3" providerId="ADAL" clId="{24E51505-CBEB-42BA-92E4-6E3A870A7D7A}" dt="2022-09-29T20:26:20.801" v="2882"/>
          <ac:spMkLst>
            <pc:docMk/>
            <pc:sldMk cId="1848078116" sldId="383"/>
            <ac:spMk id="52" creationId="{883CA4E0-6474-4F31-A182-1DEE73327E6A}"/>
          </ac:spMkLst>
        </pc:spChg>
        <pc:spChg chg="add del mod">
          <ac:chgData name="William Grey" userId="37b73424-c081-4fc2-b1af-363f4f3fd4f3" providerId="ADAL" clId="{24E51505-CBEB-42BA-92E4-6E3A870A7D7A}" dt="2022-09-29T20:58:57.394" v="3369" actId="478"/>
          <ac:spMkLst>
            <pc:docMk/>
            <pc:sldMk cId="1848078116" sldId="383"/>
            <ac:spMk id="56" creationId="{FC0AEF34-5DE9-4929-B9FD-82A6341D9472}"/>
          </ac:spMkLst>
        </pc:spChg>
        <pc:spChg chg="add mod">
          <ac:chgData name="William Grey" userId="37b73424-c081-4fc2-b1af-363f4f3fd4f3" providerId="ADAL" clId="{24E51505-CBEB-42BA-92E4-6E3A870A7D7A}" dt="2022-09-29T20:59:03.305" v="3371"/>
          <ac:spMkLst>
            <pc:docMk/>
            <pc:sldMk cId="1848078116" sldId="383"/>
            <ac:spMk id="57" creationId="{7BE653D2-CB91-413C-957B-445C7F57832C}"/>
          </ac:spMkLst>
        </pc:spChg>
        <pc:grpChg chg="del">
          <ac:chgData name="William Grey" userId="37b73424-c081-4fc2-b1af-363f4f3fd4f3" providerId="ADAL" clId="{24E51505-CBEB-42BA-92E4-6E3A870A7D7A}" dt="2022-09-29T20:26:20.201" v="2881" actId="478"/>
          <ac:grpSpMkLst>
            <pc:docMk/>
            <pc:sldMk cId="1848078116" sldId="383"/>
            <ac:grpSpMk id="28" creationId="{A141E8FB-E6B2-4A11-905D-CDA23556F80D}"/>
          </ac:grpSpMkLst>
        </pc:grpChg>
        <pc:grpChg chg="add mod">
          <ac:chgData name="William Grey" userId="37b73424-c081-4fc2-b1af-363f4f3fd4f3" providerId="ADAL" clId="{24E51505-CBEB-42BA-92E4-6E3A870A7D7A}" dt="2022-09-29T20:26:20.801" v="2882"/>
          <ac:grpSpMkLst>
            <pc:docMk/>
            <pc:sldMk cId="1848078116" sldId="383"/>
            <ac:grpSpMk id="32" creationId="{2C0D14C7-551F-4C68-9040-5C82FA2A3C97}"/>
          </ac:grpSpMkLst>
        </pc:grpChg>
        <pc:grpChg chg="mod">
          <ac:chgData name="William Grey" userId="37b73424-c081-4fc2-b1af-363f4f3fd4f3" providerId="ADAL" clId="{24E51505-CBEB-42BA-92E4-6E3A870A7D7A}" dt="2022-09-29T20:26:20.801" v="2882"/>
          <ac:grpSpMkLst>
            <pc:docMk/>
            <pc:sldMk cId="1848078116" sldId="383"/>
            <ac:grpSpMk id="34" creationId="{67113A9F-F779-42B9-B887-8D274DC6FAE0}"/>
          </ac:grpSpMkLst>
        </pc:grpChg>
        <pc:graphicFrameChg chg="add mod">
          <ac:chgData name="William Grey" userId="37b73424-c081-4fc2-b1af-363f4f3fd4f3" providerId="ADAL" clId="{24E51505-CBEB-42BA-92E4-6E3A870A7D7A}" dt="2022-09-29T20:07:59.327" v="2573"/>
          <ac:graphicFrameMkLst>
            <pc:docMk/>
            <pc:sldMk cId="1848078116" sldId="383"/>
            <ac:graphicFrameMk id="29" creationId="{58D82252-ED4F-4F1D-9CF1-4B0851EDBC02}"/>
          </ac:graphicFrameMkLst>
        </pc:graphicFrameChg>
        <pc:graphicFrameChg chg="del">
          <ac:chgData name="William Grey" userId="37b73424-c081-4fc2-b1af-363f4f3fd4f3" providerId="ADAL" clId="{24E51505-CBEB-42BA-92E4-6E3A870A7D7A}" dt="2022-09-29T20:07:58.642" v="2572" actId="478"/>
          <ac:graphicFrameMkLst>
            <pc:docMk/>
            <pc:sldMk cId="1848078116" sldId="383"/>
            <ac:graphicFrameMk id="30" creationId="{4898AAA3-8F62-438D-9187-986FD6CAA23E}"/>
          </ac:graphicFrameMkLst>
        </pc:graphicFrameChg>
        <pc:graphicFrameChg chg="del modGraphic">
          <ac:chgData name="William Grey" userId="37b73424-c081-4fc2-b1af-363f4f3fd4f3" providerId="ADAL" clId="{24E51505-CBEB-42BA-92E4-6E3A870A7D7A}" dt="2022-09-29T20:26:20.201" v="2881" actId="478"/>
          <ac:graphicFrameMkLst>
            <pc:docMk/>
            <pc:sldMk cId="1848078116" sldId="383"/>
            <ac:graphicFrameMk id="31" creationId="{9ACF98C1-1D5C-4656-B0AE-02C4B4DF621A}"/>
          </ac:graphicFrameMkLst>
        </pc:graphicFrameChg>
        <pc:graphicFrameChg chg="add del mod">
          <ac:chgData name="William Grey" userId="37b73424-c081-4fc2-b1af-363f4f3fd4f3" providerId="ADAL" clId="{24E51505-CBEB-42BA-92E4-6E3A870A7D7A}" dt="2022-09-29T20:59:02.598" v="3370" actId="478"/>
          <ac:graphicFrameMkLst>
            <pc:docMk/>
            <pc:sldMk cId="1848078116" sldId="383"/>
            <ac:graphicFrameMk id="55" creationId="{9F8752DE-3587-42BB-83B1-58A57803191E}"/>
          </ac:graphicFrameMkLst>
        </pc:graphicFrameChg>
        <pc:graphicFrameChg chg="add mod modGraphic">
          <ac:chgData name="William Grey" userId="37b73424-c081-4fc2-b1af-363f4f3fd4f3" providerId="ADAL" clId="{24E51505-CBEB-42BA-92E4-6E3A870A7D7A}" dt="2022-09-29T20:59:19.568" v="3377" actId="20577"/>
          <ac:graphicFrameMkLst>
            <pc:docMk/>
            <pc:sldMk cId="1848078116" sldId="383"/>
            <ac:graphicFrameMk id="58" creationId="{28C4112D-C095-4F4F-98B8-416EE380F9EB}"/>
          </ac:graphicFrameMkLst>
        </pc:graphicFrameChg>
        <pc:cxnChg chg="mod">
          <ac:chgData name="William Grey" userId="37b73424-c081-4fc2-b1af-363f4f3fd4f3" providerId="ADAL" clId="{24E51505-CBEB-42BA-92E4-6E3A870A7D7A}" dt="2022-09-29T20:26:20.201" v="2881" actId="478"/>
          <ac:cxnSpMkLst>
            <pc:docMk/>
            <pc:sldMk cId="1848078116" sldId="383"/>
            <ac:cxnSpMk id="10" creationId="{B04C9A4A-6885-4FF1-A195-4BB99D871522}"/>
          </ac:cxnSpMkLst>
        </pc:cxnChg>
        <pc:cxnChg chg="mod">
          <ac:chgData name="William Grey" userId="37b73424-c081-4fc2-b1af-363f4f3fd4f3" providerId="ADAL" clId="{24E51505-CBEB-42BA-92E4-6E3A870A7D7A}" dt="2022-09-29T20:26:20.201" v="2881" actId="478"/>
          <ac:cxnSpMkLst>
            <pc:docMk/>
            <pc:sldMk cId="1848078116" sldId="383"/>
            <ac:cxnSpMk id="11" creationId="{DEC1E39B-4E58-4FF6-8299-9AE34CEB6320}"/>
          </ac:cxnSpMkLst>
        </pc:cxnChg>
        <pc:cxnChg chg="mod">
          <ac:chgData name="William Grey" userId="37b73424-c081-4fc2-b1af-363f4f3fd4f3" providerId="ADAL" clId="{24E51505-CBEB-42BA-92E4-6E3A870A7D7A}" dt="2022-09-29T20:26:20.201" v="2881" actId="478"/>
          <ac:cxnSpMkLst>
            <pc:docMk/>
            <pc:sldMk cId="1848078116" sldId="383"/>
            <ac:cxnSpMk id="12" creationId="{72035E6C-C23D-4755-9BAE-62CE388CD10E}"/>
          </ac:cxnSpMkLst>
        </pc:cxnChg>
        <pc:cxnChg chg="mod">
          <ac:chgData name="William Grey" userId="37b73424-c081-4fc2-b1af-363f4f3fd4f3" providerId="ADAL" clId="{24E51505-CBEB-42BA-92E4-6E3A870A7D7A}" dt="2022-09-29T20:26:20.201" v="2881" actId="478"/>
          <ac:cxnSpMkLst>
            <pc:docMk/>
            <pc:sldMk cId="1848078116" sldId="383"/>
            <ac:cxnSpMk id="13" creationId="{5C46C2C9-928F-4630-BAD4-80024C3760F0}"/>
          </ac:cxnSpMkLst>
        </pc:cxnChg>
        <pc:cxnChg chg="mod">
          <ac:chgData name="William Grey" userId="37b73424-c081-4fc2-b1af-363f4f3fd4f3" providerId="ADAL" clId="{24E51505-CBEB-42BA-92E4-6E3A870A7D7A}" dt="2022-09-29T20:26:20.201" v="2881" actId="478"/>
          <ac:cxnSpMkLst>
            <pc:docMk/>
            <pc:sldMk cId="1848078116" sldId="383"/>
            <ac:cxnSpMk id="16" creationId="{B4DBD497-C790-40DD-B860-8A17F9A7767F}"/>
          </ac:cxnSpMkLst>
        </pc:cxnChg>
        <pc:cxnChg chg="mod">
          <ac:chgData name="William Grey" userId="37b73424-c081-4fc2-b1af-363f4f3fd4f3" providerId="ADAL" clId="{24E51505-CBEB-42BA-92E4-6E3A870A7D7A}" dt="2022-09-29T20:26:20.801" v="2882"/>
          <ac:cxnSpMkLst>
            <pc:docMk/>
            <pc:sldMk cId="1848078116" sldId="383"/>
            <ac:cxnSpMk id="47" creationId="{7DE51851-2FF5-4480-8C80-9CE9D5A15BE1}"/>
          </ac:cxnSpMkLst>
        </pc:cxnChg>
        <pc:cxnChg chg="mod">
          <ac:chgData name="William Grey" userId="37b73424-c081-4fc2-b1af-363f4f3fd4f3" providerId="ADAL" clId="{24E51505-CBEB-42BA-92E4-6E3A870A7D7A}" dt="2022-09-29T20:26:20.801" v="2882"/>
          <ac:cxnSpMkLst>
            <pc:docMk/>
            <pc:sldMk cId="1848078116" sldId="383"/>
            <ac:cxnSpMk id="48" creationId="{30699645-A818-4761-9BCB-FAD46BFFF640}"/>
          </ac:cxnSpMkLst>
        </pc:cxnChg>
        <pc:cxnChg chg="mod">
          <ac:chgData name="William Grey" userId="37b73424-c081-4fc2-b1af-363f4f3fd4f3" providerId="ADAL" clId="{24E51505-CBEB-42BA-92E4-6E3A870A7D7A}" dt="2022-09-29T20:26:20.801" v="2882"/>
          <ac:cxnSpMkLst>
            <pc:docMk/>
            <pc:sldMk cId="1848078116" sldId="383"/>
            <ac:cxnSpMk id="49" creationId="{FEA371CB-973D-4201-82ED-4FD706B7D425}"/>
          </ac:cxnSpMkLst>
        </pc:cxnChg>
        <pc:cxnChg chg="mod">
          <ac:chgData name="William Grey" userId="37b73424-c081-4fc2-b1af-363f4f3fd4f3" providerId="ADAL" clId="{24E51505-CBEB-42BA-92E4-6E3A870A7D7A}" dt="2022-09-29T20:26:20.801" v="2882"/>
          <ac:cxnSpMkLst>
            <pc:docMk/>
            <pc:sldMk cId="1848078116" sldId="383"/>
            <ac:cxnSpMk id="50" creationId="{C9B46B25-D5A7-4EBC-98DF-AB410AC55C77}"/>
          </ac:cxnSpMkLst>
        </pc:cxnChg>
        <pc:cxnChg chg="mod">
          <ac:chgData name="William Grey" userId="37b73424-c081-4fc2-b1af-363f4f3fd4f3" providerId="ADAL" clId="{24E51505-CBEB-42BA-92E4-6E3A870A7D7A}" dt="2022-09-29T20:26:20.801" v="2882"/>
          <ac:cxnSpMkLst>
            <pc:docMk/>
            <pc:sldMk cId="1848078116" sldId="383"/>
            <ac:cxnSpMk id="53" creationId="{57129415-00B4-4295-8CE3-FCE9C4CE71A6}"/>
          </ac:cxnSpMkLst>
        </pc:cxnChg>
        <pc:cxnChg chg="mod">
          <ac:chgData name="William Grey" userId="37b73424-c081-4fc2-b1af-363f4f3fd4f3" providerId="ADAL" clId="{24E51505-CBEB-42BA-92E4-6E3A870A7D7A}" dt="2022-09-29T20:26:20.801" v="2882"/>
          <ac:cxnSpMkLst>
            <pc:docMk/>
            <pc:sldMk cId="1848078116" sldId="383"/>
            <ac:cxnSpMk id="54" creationId="{AEB7D191-BAA4-41FB-BA2E-989F01D122C1}"/>
          </ac:cxnSpMkLst>
        </pc:cxnChg>
      </pc:sldChg>
      <pc:sldChg chg="addSp delSp modSp add mod">
        <pc:chgData name="William Grey" userId="37b73424-c081-4fc2-b1af-363f4f3fd4f3" providerId="ADAL" clId="{24E51505-CBEB-42BA-92E4-6E3A870A7D7A}" dt="2022-09-29T21:12:14.752" v="3576" actId="20577"/>
        <pc:sldMkLst>
          <pc:docMk/>
          <pc:sldMk cId="1696702622" sldId="384"/>
        </pc:sldMkLst>
        <pc:spChg chg="mod">
          <ac:chgData name="William Grey" userId="37b73424-c081-4fc2-b1af-363f4f3fd4f3" providerId="ADAL" clId="{24E51505-CBEB-42BA-92E4-6E3A870A7D7A}" dt="2022-09-29T21:12:14.752" v="3576" actId="20577"/>
          <ac:spMkLst>
            <pc:docMk/>
            <pc:sldMk cId="1696702622" sldId="384"/>
            <ac:spMk id="2" creationId="{076B6D97-5A31-43AB-BD64-54A498C313DD}"/>
          </ac:spMkLst>
        </pc:spChg>
        <pc:spChg chg="mod">
          <ac:chgData name="William Grey" userId="37b73424-c081-4fc2-b1af-363f4f3fd4f3" providerId="ADAL" clId="{24E51505-CBEB-42BA-92E4-6E3A870A7D7A}" dt="2022-09-29T20:07:21.640" v="2559" actId="14100"/>
          <ac:spMkLst>
            <pc:docMk/>
            <pc:sldMk cId="1696702622" sldId="384"/>
            <ac:spMk id="3" creationId="{477CAED4-2620-41A7-AEEC-F2543A0F28F7}"/>
          </ac:spMkLst>
        </pc:spChg>
        <pc:spChg chg="mod">
          <ac:chgData name="William Grey" userId="37b73424-c081-4fc2-b1af-363f4f3fd4f3" providerId="ADAL" clId="{24E51505-CBEB-42BA-92E4-6E3A870A7D7A}" dt="2022-09-29T20:26:06.157" v="2878"/>
          <ac:spMkLst>
            <pc:docMk/>
            <pc:sldMk cId="1696702622" sldId="384"/>
            <ac:spMk id="34" creationId="{41EC8093-2915-4454-B377-D1BB5EBE6D20}"/>
          </ac:spMkLst>
        </pc:spChg>
        <pc:spChg chg="mod">
          <ac:chgData name="William Grey" userId="37b73424-c081-4fc2-b1af-363f4f3fd4f3" providerId="ADAL" clId="{24E51505-CBEB-42BA-92E4-6E3A870A7D7A}" dt="2022-09-29T20:26:06.157" v="2878"/>
          <ac:spMkLst>
            <pc:docMk/>
            <pc:sldMk cId="1696702622" sldId="384"/>
            <ac:spMk id="36" creationId="{33BC220D-C81C-4421-8BC8-70BE37B366E3}"/>
          </ac:spMkLst>
        </pc:spChg>
        <pc:spChg chg="mod">
          <ac:chgData name="William Grey" userId="37b73424-c081-4fc2-b1af-363f4f3fd4f3" providerId="ADAL" clId="{24E51505-CBEB-42BA-92E4-6E3A870A7D7A}" dt="2022-09-29T20:26:06.157" v="2878"/>
          <ac:spMkLst>
            <pc:docMk/>
            <pc:sldMk cId="1696702622" sldId="384"/>
            <ac:spMk id="37" creationId="{39D3990F-BD46-4214-99B3-ED0C6AD8064A}"/>
          </ac:spMkLst>
        </pc:spChg>
        <pc:spChg chg="mod">
          <ac:chgData name="William Grey" userId="37b73424-c081-4fc2-b1af-363f4f3fd4f3" providerId="ADAL" clId="{24E51505-CBEB-42BA-92E4-6E3A870A7D7A}" dt="2022-09-29T20:26:06.157" v="2878"/>
          <ac:spMkLst>
            <pc:docMk/>
            <pc:sldMk cId="1696702622" sldId="384"/>
            <ac:spMk id="38" creationId="{59EF896A-B8A4-49D4-BEEA-53A189EC69A8}"/>
          </ac:spMkLst>
        </pc:spChg>
        <pc:spChg chg="mod">
          <ac:chgData name="William Grey" userId="37b73424-c081-4fc2-b1af-363f4f3fd4f3" providerId="ADAL" clId="{24E51505-CBEB-42BA-92E4-6E3A870A7D7A}" dt="2022-09-29T20:26:06.157" v="2878"/>
          <ac:spMkLst>
            <pc:docMk/>
            <pc:sldMk cId="1696702622" sldId="384"/>
            <ac:spMk id="39" creationId="{0A887E24-8D7D-4DF8-8EDC-5D472F78C617}"/>
          </ac:spMkLst>
        </pc:spChg>
        <pc:spChg chg="mod">
          <ac:chgData name="William Grey" userId="37b73424-c081-4fc2-b1af-363f4f3fd4f3" providerId="ADAL" clId="{24E51505-CBEB-42BA-92E4-6E3A870A7D7A}" dt="2022-09-29T20:26:06.157" v="2878"/>
          <ac:spMkLst>
            <pc:docMk/>
            <pc:sldMk cId="1696702622" sldId="384"/>
            <ac:spMk id="40" creationId="{42478B77-9712-444B-A077-1C9EBCD72965}"/>
          </ac:spMkLst>
        </pc:spChg>
        <pc:spChg chg="mod">
          <ac:chgData name="William Grey" userId="37b73424-c081-4fc2-b1af-363f4f3fd4f3" providerId="ADAL" clId="{24E51505-CBEB-42BA-92E4-6E3A870A7D7A}" dt="2022-09-29T20:26:06.157" v="2878"/>
          <ac:spMkLst>
            <pc:docMk/>
            <pc:sldMk cId="1696702622" sldId="384"/>
            <ac:spMk id="41" creationId="{567AF61E-5B46-4063-8AB5-3E1023126AE9}"/>
          </ac:spMkLst>
        </pc:spChg>
        <pc:spChg chg="mod">
          <ac:chgData name="William Grey" userId="37b73424-c081-4fc2-b1af-363f4f3fd4f3" providerId="ADAL" clId="{24E51505-CBEB-42BA-92E4-6E3A870A7D7A}" dt="2022-09-29T20:26:06.157" v="2878"/>
          <ac:spMkLst>
            <pc:docMk/>
            <pc:sldMk cId="1696702622" sldId="384"/>
            <ac:spMk id="42" creationId="{9D1F59BD-9FCD-4E46-9E44-596F0EE7606A}"/>
          </ac:spMkLst>
        </pc:spChg>
        <pc:spChg chg="mod">
          <ac:chgData name="William Grey" userId="37b73424-c081-4fc2-b1af-363f4f3fd4f3" providerId="ADAL" clId="{24E51505-CBEB-42BA-92E4-6E3A870A7D7A}" dt="2022-09-29T20:26:06.157" v="2878"/>
          <ac:spMkLst>
            <pc:docMk/>
            <pc:sldMk cId="1696702622" sldId="384"/>
            <ac:spMk id="43" creationId="{FAF00A2E-E708-4981-B900-6FD97C08BF6E}"/>
          </ac:spMkLst>
        </pc:spChg>
        <pc:spChg chg="mod">
          <ac:chgData name="William Grey" userId="37b73424-c081-4fc2-b1af-363f4f3fd4f3" providerId="ADAL" clId="{24E51505-CBEB-42BA-92E4-6E3A870A7D7A}" dt="2022-09-29T20:26:06.157" v="2878"/>
          <ac:spMkLst>
            <pc:docMk/>
            <pc:sldMk cId="1696702622" sldId="384"/>
            <ac:spMk id="44" creationId="{578E2510-6A2F-4B6D-B117-311277396957}"/>
          </ac:spMkLst>
        </pc:spChg>
        <pc:spChg chg="mod">
          <ac:chgData name="William Grey" userId="37b73424-c081-4fc2-b1af-363f4f3fd4f3" providerId="ADAL" clId="{24E51505-CBEB-42BA-92E4-6E3A870A7D7A}" dt="2022-09-29T20:26:06.157" v="2878"/>
          <ac:spMkLst>
            <pc:docMk/>
            <pc:sldMk cId="1696702622" sldId="384"/>
            <ac:spMk id="45" creationId="{5E4D4A81-39E7-4C9F-9B40-21473BC6C0FC}"/>
          </ac:spMkLst>
        </pc:spChg>
        <pc:spChg chg="mod">
          <ac:chgData name="William Grey" userId="37b73424-c081-4fc2-b1af-363f4f3fd4f3" providerId="ADAL" clId="{24E51505-CBEB-42BA-92E4-6E3A870A7D7A}" dt="2022-09-29T20:26:06.157" v="2878"/>
          <ac:spMkLst>
            <pc:docMk/>
            <pc:sldMk cId="1696702622" sldId="384"/>
            <ac:spMk id="46" creationId="{DE9C2A79-CD21-46D0-A0EE-006996EB87A1}"/>
          </ac:spMkLst>
        </pc:spChg>
        <pc:spChg chg="mod">
          <ac:chgData name="William Grey" userId="37b73424-c081-4fc2-b1af-363f4f3fd4f3" providerId="ADAL" clId="{24E51505-CBEB-42BA-92E4-6E3A870A7D7A}" dt="2022-09-29T20:26:06.157" v="2878"/>
          <ac:spMkLst>
            <pc:docMk/>
            <pc:sldMk cId="1696702622" sldId="384"/>
            <ac:spMk id="47" creationId="{F379C796-DA9A-43BB-93B1-6C9D8BD7957D}"/>
          </ac:spMkLst>
        </pc:spChg>
        <pc:spChg chg="mod">
          <ac:chgData name="William Grey" userId="37b73424-c081-4fc2-b1af-363f4f3fd4f3" providerId="ADAL" clId="{24E51505-CBEB-42BA-92E4-6E3A870A7D7A}" dt="2022-09-29T20:26:06.157" v="2878"/>
          <ac:spMkLst>
            <pc:docMk/>
            <pc:sldMk cId="1696702622" sldId="384"/>
            <ac:spMk id="52" creationId="{6EDFD004-0CBF-496F-8E77-E6A9B0BAD275}"/>
          </ac:spMkLst>
        </pc:spChg>
        <pc:spChg chg="mod">
          <ac:chgData name="William Grey" userId="37b73424-c081-4fc2-b1af-363f4f3fd4f3" providerId="ADAL" clId="{24E51505-CBEB-42BA-92E4-6E3A870A7D7A}" dt="2022-09-29T20:26:06.157" v="2878"/>
          <ac:spMkLst>
            <pc:docMk/>
            <pc:sldMk cId="1696702622" sldId="384"/>
            <ac:spMk id="53" creationId="{0D9C9DFA-7964-4915-A169-FE0AC90BF6AE}"/>
          </ac:spMkLst>
        </pc:spChg>
        <pc:spChg chg="add del mod">
          <ac:chgData name="William Grey" userId="37b73424-c081-4fc2-b1af-363f4f3fd4f3" providerId="ADAL" clId="{24E51505-CBEB-42BA-92E4-6E3A870A7D7A}" dt="2022-09-29T20:57:40.798" v="3317" actId="478"/>
          <ac:spMkLst>
            <pc:docMk/>
            <pc:sldMk cId="1696702622" sldId="384"/>
            <ac:spMk id="57" creationId="{1745FD87-C136-4EC2-B6D8-F8769A662F72}"/>
          </ac:spMkLst>
        </pc:spChg>
        <pc:spChg chg="add mod">
          <ac:chgData name="William Grey" userId="37b73424-c081-4fc2-b1af-363f4f3fd4f3" providerId="ADAL" clId="{24E51505-CBEB-42BA-92E4-6E3A870A7D7A}" dt="2022-09-29T20:57:45.764" v="3319"/>
          <ac:spMkLst>
            <pc:docMk/>
            <pc:sldMk cId="1696702622" sldId="384"/>
            <ac:spMk id="58" creationId="{EE753DE3-3C3E-47B1-BCF5-4519E1EC793C}"/>
          </ac:spMkLst>
        </pc:spChg>
        <pc:grpChg chg="del">
          <ac:chgData name="William Grey" userId="37b73424-c081-4fc2-b1af-363f4f3fd4f3" providerId="ADAL" clId="{24E51505-CBEB-42BA-92E4-6E3A870A7D7A}" dt="2022-09-29T20:26:05.555" v="2877" actId="478"/>
          <ac:grpSpMkLst>
            <pc:docMk/>
            <pc:sldMk cId="1696702622" sldId="384"/>
            <ac:grpSpMk id="28" creationId="{A141E8FB-E6B2-4A11-905D-CDA23556F80D}"/>
          </ac:grpSpMkLst>
        </pc:grpChg>
        <pc:grpChg chg="add mod">
          <ac:chgData name="William Grey" userId="37b73424-c081-4fc2-b1af-363f4f3fd4f3" providerId="ADAL" clId="{24E51505-CBEB-42BA-92E4-6E3A870A7D7A}" dt="2022-09-29T20:26:06.157" v="2878"/>
          <ac:grpSpMkLst>
            <pc:docMk/>
            <pc:sldMk cId="1696702622" sldId="384"/>
            <ac:grpSpMk id="33" creationId="{78A00644-5061-4CE8-AA3A-F71823409E84}"/>
          </ac:grpSpMkLst>
        </pc:grpChg>
        <pc:grpChg chg="mod">
          <ac:chgData name="William Grey" userId="37b73424-c081-4fc2-b1af-363f4f3fd4f3" providerId="ADAL" clId="{24E51505-CBEB-42BA-92E4-6E3A870A7D7A}" dt="2022-09-29T20:26:06.157" v="2878"/>
          <ac:grpSpMkLst>
            <pc:docMk/>
            <pc:sldMk cId="1696702622" sldId="384"/>
            <ac:grpSpMk id="35" creationId="{46D77FB1-D05B-4523-9A41-F5AD24F2DCA6}"/>
          </ac:grpSpMkLst>
        </pc:grpChg>
        <pc:graphicFrameChg chg="add del mod modGraphic">
          <ac:chgData name="William Grey" userId="37b73424-c081-4fc2-b1af-363f4f3fd4f3" providerId="ADAL" clId="{24E51505-CBEB-42BA-92E4-6E3A870A7D7A}" dt="2022-09-29T20:07:10.538" v="2555" actId="478"/>
          <ac:graphicFrameMkLst>
            <pc:docMk/>
            <pc:sldMk cId="1696702622" sldId="384"/>
            <ac:graphicFrameMk id="29" creationId="{FF6A577F-BB8F-4DE6-96C8-721DE9A2263B}"/>
          </ac:graphicFrameMkLst>
        </pc:graphicFrameChg>
        <pc:graphicFrameChg chg="del modGraphic">
          <ac:chgData name="William Grey" userId="37b73424-c081-4fc2-b1af-363f4f3fd4f3" providerId="ADAL" clId="{24E51505-CBEB-42BA-92E4-6E3A870A7D7A}" dt="2022-09-29T18:33:25.212" v="2386" actId="478"/>
          <ac:graphicFrameMkLst>
            <pc:docMk/>
            <pc:sldMk cId="1696702622" sldId="384"/>
            <ac:graphicFrameMk id="30" creationId="{4898AAA3-8F62-438D-9187-986FD6CAA23E}"/>
          </ac:graphicFrameMkLst>
        </pc:graphicFrameChg>
        <pc:graphicFrameChg chg="del modGraphic">
          <ac:chgData name="William Grey" userId="37b73424-c081-4fc2-b1af-363f4f3fd4f3" providerId="ADAL" clId="{24E51505-CBEB-42BA-92E4-6E3A870A7D7A}" dt="2022-09-29T20:26:05.555" v="2877" actId="478"/>
          <ac:graphicFrameMkLst>
            <pc:docMk/>
            <pc:sldMk cId="1696702622" sldId="384"/>
            <ac:graphicFrameMk id="31" creationId="{9ACF98C1-1D5C-4656-B0AE-02C4B4DF621A}"/>
          </ac:graphicFrameMkLst>
        </pc:graphicFrameChg>
        <pc:graphicFrameChg chg="add mod modGraphic">
          <ac:chgData name="William Grey" userId="37b73424-c081-4fc2-b1af-363f4f3fd4f3" providerId="ADAL" clId="{24E51505-CBEB-42BA-92E4-6E3A870A7D7A}" dt="2022-09-29T20:07:30.164" v="2567" actId="113"/>
          <ac:graphicFrameMkLst>
            <pc:docMk/>
            <pc:sldMk cId="1696702622" sldId="384"/>
            <ac:graphicFrameMk id="32" creationId="{77C6C5F5-69AC-4911-906A-86A46FAD17C3}"/>
          </ac:graphicFrameMkLst>
        </pc:graphicFrameChg>
        <pc:graphicFrameChg chg="add del mod">
          <ac:chgData name="William Grey" userId="37b73424-c081-4fc2-b1af-363f4f3fd4f3" providerId="ADAL" clId="{24E51505-CBEB-42BA-92E4-6E3A870A7D7A}" dt="2022-09-29T20:57:45.290" v="3318" actId="478"/>
          <ac:graphicFrameMkLst>
            <pc:docMk/>
            <pc:sldMk cId="1696702622" sldId="384"/>
            <ac:graphicFrameMk id="56" creationId="{48B2ADBA-9E6E-4FD1-A298-55126B657CC6}"/>
          </ac:graphicFrameMkLst>
        </pc:graphicFrameChg>
        <pc:graphicFrameChg chg="add mod">
          <ac:chgData name="William Grey" userId="37b73424-c081-4fc2-b1af-363f4f3fd4f3" providerId="ADAL" clId="{24E51505-CBEB-42BA-92E4-6E3A870A7D7A}" dt="2022-09-29T20:57:45.764" v="3319"/>
          <ac:graphicFrameMkLst>
            <pc:docMk/>
            <pc:sldMk cId="1696702622" sldId="384"/>
            <ac:graphicFrameMk id="59" creationId="{83BD2948-1539-43E1-BB4F-BC700996CE17}"/>
          </ac:graphicFrameMkLst>
        </pc:graphicFrameChg>
        <pc:cxnChg chg="mod">
          <ac:chgData name="William Grey" userId="37b73424-c081-4fc2-b1af-363f4f3fd4f3" providerId="ADAL" clId="{24E51505-CBEB-42BA-92E4-6E3A870A7D7A}" dt="2022-09-29T20:26:05.555" v="2877" actId="478"/>
          <ac:cxnSpMkLst>
            <pc:docMk/>
            <pc:sldMk cId="1696702622" sldId="384"/>
            <ac:cxnSpMk id="10" creationId="{B04C9A4A-6885-4FF1-A195-4BB99D871522}"/>
          </ac:cxnSpMkLst>
        </pc:cxnChg>
        <pc:cxnChg chg="mod">
          <ac:chgData name="William Grey" userId="37b73424-c081-4fc2-b1af-363f4f3fd4f3" providerId="ADAL" clId="{24E51505-CBEB-42BA-92E4-6E3A870A7D7A}" dt="2022-09-29T20:26:05.555" v="2877" actId="478"/>
          <ac:cxnSpMkLst>
            <pc:docMk/>
            <pc:sldMk cId="1696702622" sldId="384"/>
            <ac:cxnSpMk id="11" creationId="{DEC1E39B-4E58-4FF6-8299-9AE34CEB6320}"/>
          </ac:cxnSpMkLst>
        </pc:cxnChg>
        <pc:cxnChg chg="mod">
          <ac:chgData name="William Grey" userId="37b73424-c081-4fc2-b1af-363f4f3fd4f3" providerId="ADAL" clId="{24E51505-CBEB-42BA-92E4-6E3A870A7D7A}" dt="2022-09-29T20:26:05.555" v="2877" actId="478"/>
          <ac:cxnSpMkLst>
            <pc:docMk/>
            <pc:sldMk cId="1696702622" sldId="384"/>
            <ac:cxnSpMk id="12" creationId="{72035E6C-C23D-4755-9BAE-62CE388CD10E}"/>
          </ac:cxnSpMkLst>
        </pc:cxnChg>
        <pc:cxnChg chg="mod">
          <ac:chgData name="William Grey" userId="37b73424-c081-4fc2-b1af-363f4f3fd4f3" providerId="ADAL" clId="{24E51505-CBEB-42BA-92E4-6E3A870A7D7A}" dt="2022-09-29T20:26:05.555" v="2877" actId="478"/>
          <ac:cxnSpMkLst>
            <pc:docMk/>
            <pc:sldMk cId="1696702622" sldId="384"/>
            <ac:cxnSpMk id="13" creationId="{5C46C2C9-928F-4630-BAD4-80024C3760F0}"/>
          </ac:cxnSpMkLst>
        </pc:cxnChg>
        <pc:cxnChg chg="mod">
          <ac:chgData name="William Grey" userId="37b73424-c081-4fc2-b1af-363f4f3fd4f3" providerId="ADAL" clId="{24E51505-CBEB-42BA-92E4-6E3A870A7D7A}" dt="2022-09-29T20:26:05.555" v="2877" actId="478"/>
          <ac:cxnSpMkLst>
            <pc:docMk/>
            <pc:sldMk cId="1696702622" sldId="384"/>
            <ac:cxnSpMk id="16" creationId="{B4DBD497-C790-40DD-B860-8A17F9A7767F}"/>
          </ac:cxnSpMkLst>
        </pc:cxnChg>
        <pc:cxnChg chg="mod">
          <ac:chgData name="William Grey" userId="37b73424-c081-4fc2-b1af-363f4f3fd4f3" providerId="ADAL" clId="{24E51505-CBEB-42BA-92E4-6E3A870A7D7A}" dt="2022-09-29T20:26:06.157" v="2878"/>
          <ac:cxnSpMkLst>
            <pc:docMk/>
            <pc:sldMk cId="1696702622" sldId="384"/>
            <ac:cxnSpMk id="48" creationId="{109E7AA7-B873-480F-8E98-75B4FAB54506}"/>
          </ac:cxnSpMkLst>
        </pc:cxnChg>
        <pc:cxnChg chg="mod">
          <ac:chgData name="William Grey" userId="37b73424-c081-4fc2-b1af-363f4f3fd4f3" providerId="ADAL" clId="{24E51505-CBEB-42BA-92E4-6E3A870A7D7A}" dt="2022-09-29T20:26:06.157" v="2878"/>
          <ac:cxnSpMkLst>
            <pc:docMk/>
            <pc:sldMk cId="1696702622" sldId="384"/>
            <ac:cxnSpMk id="49" creationId="{7DC5E79B-7678-4374-B0C3-EE75425BFAA4}"/>
          </ac:cxnSpMkLst>
        </pc:cxnChg>
        <pc:cxnChg chg="mod">
          <ac:chgData name="William Grey" userId="37b73424-c081-4fc2-b1af-363f4f3fd4f3" providerId="ADAL" clId="{24E51505-CBEB-42BA-92E4-6E3A870A7D7A}" dt="2022-09-29T20:26:06.157" v="2878"/>
          <ac:cxnSpMkLst>
            <pc:docMk/>
            <pc:sldMk cId="1696702622" sldId="384"/>
            <ac:cxnSpMk id="50" creationId="{2238D8FF-2ABD-4FE8-BDC1-4F0319A36CAA}"/>
          </ac:cxnSpMkLst>
        </pc:cxnChg>
        <pc:cxnChg chg="mod">
          <ac:chgData name="William Grey" userId="37b73424-c081-4fc2-b1af-363f4f3fd4f3" providerId="ADAL" clId="{24E51505-CBEB-42BA-92E4-6E3A870A7D7A}" dt="2022-09-29T20:26:06.157" v="2878"/>
          <ac:cxnSpMkLst>
            <pc:docMk/>
            <pc:sldMk cId="1696702622" sldId="384"/>
            <ac:cxnSpMk id="51" creationId="{3F652A40-B8B1-4378-88E4-D4B09B35F704}"/>
          </ac:cxnSpMkLst>
        </pc:cxnChg>
        <pc:cxnChg chg="mod">
          <ac:chgData name="William Grey" userId="37b73424-c081-4fc2-b1af-363f4f3fd4f3" providerId="ADAL" clId="{24E51505-CBEB-42BA-92E4-6E3A870A7D7A}" dt="2022-09-29T20:26:06.157" v="2878"/>
          <ac:cxnSpMkLst>
            <pc:docMk/>
            <pc:sldMk cId="1696702622" sldId="384"/>
            <ac:cxnSpMk id="54" creationId="{99706170-4852-45FE-A2A4-79E870A2775A}"/>
          </ac:cxnSpMkLst>
        </pc:cxnChg>
        <pc:cxnChg chg="mod">
          <ac:chgData name="William Grey" userId="37b73424-c081-4fc2-b1af-363f4f3fd4f3" providerId="ADAL" clId="{24E51505-CBEB-42BA-92E4-6E3A870A7D7A}" dt="2022-09-29T20:26:06.157" v="2878"/>
          <ac:cxnSpMkLst>
            <pc:docMk/>
            <pc:sldMk cId="1696702622" sldId="384"/>
            <ac:cxnSpMk id="55" creationId="{35AC58F8-6204-491B-84DB-86505CF90C9D}"/>
          </ac:cxnSpMkLst>
        </pc:cxnChg>
      </pc:sldChg>
      <pc:sldChg chg="addSp delSp modSp add mod">
        <pc:chgData name="William Grey" userId="37b73424-c081-4fc2-b1af-363f4f3fd4f3" providerId="ADAL" clId="{24E51505-CBEB-42BA-92E4-6E3A870A7D7A}" dt="2022-09-29T21:12:20.321" v="3578" actId="20577"/>
        <pc:sldMkLst>
          <pc:docMk/>
          <pc:sldMk cId="1977522229" sldId="385"/>
        </pc:sldMkLst>
        <pc:spChg chg="mod">
          <ac:chgData name="William Grey" userId="37b73424-c081-4fc2-b1af-363f4f3fd4f3" providerId="ADAL" clId="{24E51505-CBEB-42BA-92E4-6E3A870A7D7A}" dt="2022-09-29T21:12:20.321" v="3578" actId="20577"/>
          <ac:spMkLst>
            <pc:docMk/>
            <pc:sldMk cId="1977522229" sldId="385"/>
            <ac:spMk id="2" creationId="{076B6D97-5A31-43AB-BD64-54A498C313DD}"/>
          </ac:spMkLst>
        </pc:spChg>
        <pc:spChg chg="mod">
          <ac:chgData name="William Grey" userId="37b73424-c081-4fc2-b1af-363f4f3fd4f3" providerId="ADAL" clId="{24E51505-CBEB-42BA-92E4-6E3A870A7D7A}" dt="2022-09-29T20:07:47.977" v="2571" actId="14100"/>
          <ac:spMkLst>
            <pc:docMk/>
            <pc:sldMk cId="1977522229" sldId="385"/>
            <ac:spMk id="3" creationId="{477CAED4-2620-41A7-AEEC-F2543A0F28F7}"/>
          </ac:spMkLst>
        </pc:spChg>
        <pc:spChg chg="mod">
          <ac:chgData name="William Grey" userId="37b73424-c081-4fc2-b1af-363f4f3fd4f3" providerId="ADAL" clId="{24E51505-CBEB-42BA-92E4-6E3A870A7D7A}" dt="2022-09-29T20:26:13.123" v="2880"/>
          <ac:spMkLst>
            <pc:docMk/>
            <pc:sldMk cId="1977522229" sldId="385"/>
            <ac:spMk id="33" creationId="{A39C6B39-82AD-4547-A941-AF4AF5F3E236}"/>
          </ac:spMkLst>
        </pc:spChg>
        <pc:spChg chg="mod">
          <ac:chgData name="William Grey" userId="37b73424-c081-4fc2-b1af-363f4f3fd4f3" providerId="ADAL" clId="{24E51505-CBEB-42BA-92E4-6E3A870A7D7A}" dt="2022-09-29T20:26:13.123" v="2880"/>
          <ac:spMkLst>
            <pc:docMk/>
            <pc:sldMk cId="1977522229" sldId="385"/>
            <ac:spMk id="35" creationId="{21CF3673-BCC9-429F-859F-0783BD618736}"/>
          </ac:spMkLst>
        </pc:spChg>
        <pc:spChg chg="mod">
          <ac:chgData name="William Grey" userId="37b73424-c081-4fc2-b1af-363f4f3fd4f3" providerId="ADAL" clId="{24E51505-CBEB-42BA-92E4-6E3A870A7D7A}" dt="2022-09-29T20:26:13.123" v="2880"/>
          <ac:spMkLst>
            <pc:docMk/>
            <pc:sldMk cId="1977522229" sldId="385"/>
            <ac:spMk id="36" creationId="{387F8707-6E29-4F44-8712-8CA4E3ABD3AA}"/>
          </ac:spMkLst>
        </pc:spChg>
        <pc:spChg chg="mod">
          <ac:chgData name="William Grey" userId="37b73424-c081-4fc2-b1af-363f4f3fd4f3" providerId="ADAL" clId="{24E51505-CBEB-42BA-92E4-6E3A870A7D7A}" dt="2022-09-29T20:26:13.123" v="2880"/>
          <ac:spMkLst>
            <pc:docMk/>
            <pc:sldMk cId="1977522229" sldId="385"/>
            <ac:spMk id="37" creationId="{89F5BF3E-8AE6-4E84-B5F1-E31667996261}"/>
          </ac:spMkLst>
        </pc:spChg>
        <pc:spChg chg="mod">
          <ac:chgData name="William Grey" userId="37b73424-c081-4fc2-b1af-363f4f3fd4f3" providerId="ADAL" clId="{24E51505-CBEB-42BA-92E4-6E3A870A7D7A}" dt="2022-09-29T20:26:13.123" v="2880"/>
          <ac:spMkLst>
            <pc:docMk/>
            <pc:sldMk cId="1977522229" sldId="385"/>
            <ac:spMk id="38" creationId="{D4651A95-EE85-41FC-896D-6656C8F40FB4}"/>
          </ac:spMkLst>
        </pc:spChg>
        <pc:spChg chg="mod">
          <ac:chgData name="William Grey" userId="37b73424-c081-4fc2-b1af-363f4f3fd4f3" providerId="ADAL" clId="{24E51505-CBEB-42BA-92E4-6E3A870A7D7A}" dt="2022-09-29T20:26:13.123" v="2880"/>
          <ac:spMkLst>
            <pc:docMk/>
            <pc:sldMk cId="1977522229" sldId="385"/>
            <ac:spMk id="39" creationId="{20A0A570-67BC-42C6-944D-1A334866FE1A}"/>
          </ac:spMkLst>
        </pc:spChg>
        <pc:spChg chg="mod">
          <ac:chgData name="William Grey" userId="37b73424-c081-4fc2-b1af-363f4f3fd4f3" providerId="ADAL" clId="{24E51505-CBEB-42BA-92E4-6E3A870A7D7A}" dt="2022-09-29T20:26:13.123" v="2880"/>
          <ac:spMkLst>
            <pc:docMk/>
            <pc:sldMk cId="1977522229" sldId="385"/>
            <ac:spMk id="40" creationId="{CBE2756A-68FC-447D-895F-DDBD879CBCF0}"/>
          </ac:spMkLst>
        </pc:spChg>
        <pc:spChg chg="mod">
          <ac:chgData name="William Grey" userId="37b73424-c081-4fc2-b1af-363f4f3fd4f3" providerId="ADAL" clId="{24E51505-CBEB-42BA-92E4-6E3A870A7D7A}" dt="2022-09-29T20:26:13.123" v="2880"/>
          <ac:spMkLst>
            <pc:docMk/>
            <pc:sldMk cId="1977522229" sldId="385"/>
            <ac:spMk id="41" creationId="{BAFD5463-D8E3-4B3C-B37E-23C386643E13}"/>
          </ac:spMkLst>
        </pc:spChg>
        <pc:spChg chg="mod">
          <ac:chgData name="William Grey" userId="37b73424-c081-4fc2-b1af-363f4f3fd4f3" providerId="ADAL" clId="{24E51505-CBEB-42BA-92E4-6E3A870A7D7A}" dt="2022-09-29T20:26:13.123" v="2880"/>
          <ac:spMkLst>
            <pc:docMk/>
            <pc:sldMk cId="1977522229" sldId="385"/>
            <ac:spMk id="42" creationId="{AAC36FC0-D53F-4029-BCA1-D78B0B7C77D8}"/>
          </ac:spMkLst>
        </pc:spChg>
        <pc:spChg chg="mod">
          <ac:chgData name="William Grey" userId="37b73424-c081-4fc2-b1af-363f4f3fd4f3" providerId="ADAL" clId="{24E51505-CBEB-42BA-92E4-6E3A870A7D7A}" dt="2022-09-29T20:26:13.123" v="2880"/>
          <ac:spMkLst>
            <pc:docMk/>
            <pc:sldMk cId="1977522229" sldId="385"/>
            <ac:spMk id="43" creationId="{CEDD6DF0-5318-47A6-916F-8F142AA7CB9D}"/>
          </ac:spMkLst>
        </pc:spChg>
        <pc:spChg chg="mod">
          <ac:chgData name="William Grey" userId="37b73424-c081-4fc2-b1af-363f4f3fd4f3" providerId="ADAL" clId="{24E51505-CBEB-42BA-92E4-6E3A870A7D7A}" dt="2022-09-29T20:26:13.123" v="2880"/>
          <ac:spMkLst>
            <pc:docMk/>
            <pc:sldMk cId="1977522229" sldId="385"/>
            <ac:spMk id="44" creationId="{69E72B9A-0112-40EE-A690-2EFA1B79BBB2}"/>
          </ac:spMkLst>
        </pc:spChg>
        <pc:spChg chg="mod">
          <ac:chgData name="William Grey" userId="37b73424-c081-4fc2-b1af-363f4f3fd4f3" providerId="ADAL" clId="{24E51505-CBEB-42BA-92E4-6E3A870A7D7A}" dt="2022-09-29T20:26:13.123" v="2880"/>
          <ac:spMkLst>
            <pc:docMk/>
            <pc:sldMk cId="1977522229" sldId="385"/>
            <ac:spMk id="45" creationId="{F83BA0CC-A51B-4653-906A-8552145163CB}"/>
          </ac:spMkLst>
        </pc:spChg>
        <pc:spChg chg="mod">
          <ac:chgData name="William Grey" userId="37b73424-c081-4fc2-b1af-363f4f3fd4f3" providerId="ADAL" clId="{24E51505-CBEB-42BA-92E4-6E3A870A7D7A}" dt="2022-09-29T20:26:13.123" v="2880"/>
          <ac:spMkLst>
            <pc:docMk/>
            <pc:sldMk cId="1977522229" sldId="385"/>
            <ac:spMk id="46" creationId="{764D744D-DC39-410D-8023-13A5F1F62BB4}"/>
          </ac:spMkLst>
        </pc:spChg>
        <pc:spChg chg="mod">
          <ac:chgData name="William Grey" userId="37b73424-c081-4fc2-b1af-363f4f3fd4f3" providerId="ADAL" clId="{24E51505-CBEB-42BA-92E4-6E3A870A7D7A}" dt="2022-09-29T20:26:13.123" v="2880"/>
          <ac:spMkLst>
            <pc:docMk/>
            <pc:sldMk cId="1977522229" sldId="385"/>
            <ac:spMk id="51" creationId="{8D7C2DF0-78D1-44F9-8053-EA29DCB1CD27}"/>
          </ac:spMkLst>
        </pc:spChg>
        <pc:spChg chg="mod">
          <ac:chgData name="William Grey" userId="37b73424-c081-4fc2-b1af-363f4f3fd4f3" providerId="ADAL" clId="{24E51505-CBEB-42BA-92E4-6E3A870A7D7A}" dt="2022-09-29T20:26:13.123" v="2880"/>
          <ac:spMkLst>
            <pc:docMk/>
            <pc:sldMk cId="1977522229" sldId="385"/>
            <ac:spMk id="52" creationId="{BF58042B-1061-45E7-8C56-4E4A1876BE0A}"/>
          </ac:spMkLst>
        </pc:spChg>
        <pc:spChg chg="add del mod">
          <ac:chgData name="William Grey" userId="37b73424-c081-4fc2-b1af-363f4f3fd4f3" providerId="ADAL" clId="{24E51505-CBEB-42BA-92E4-6E3A870A7D7A}" dt="2022-09-29T20:57:56.279" v="3320" actId="478"/>
          <ac:spMkLst>
            <pc:docMk/>
            <pc:sldMk cId="1977522229" sldId="385"/>
            <ac:spMk id="56" creationId="{939088B7-8323-4CF2-9D0B-9982EB125EA5}"/>
          </ac:spMkLst>
        </pc:spChg>
        <pc:spChg chg="add mod">
          <ac:chgData name="William Grey" userId="37b73424-c081-4fc2-b1af-363f4f3fd4f3" providerId="ADAL" clId="{24E51505-CBEB-42BA-92E4-6E3A870A7D7A}" dt="2022-09-29T20:58:39.687" v="3368" actId="20577"/>
          <ac:spMkLst>
            <pc:docMk/>
            <pc:sldMk cId="1977522229" sldId="385"/>
            <ac:spMk id="57" creationId="{75D7B549-B572-449D-B75B-B2A1C1EE43F1}"/>
          </ac:spMkLst>
        </pc:spChg>
        <pc:grpChg chg="del">
          <ac:chgData name="William Grey" userId="37b73424-c081-4fc2-b1af-363f4f3fd4f3" providerId="ADAL" clId="{24E51505-CBEB-42BA-92E4-6E3A870A7D7A}" dt="2022-09-29T20:26:12.526" v="2879" actId="478"/>
          <ac:grpSpMkLst>
            <pc:docMk/>
            <pc:sldMk cId="1977522229" sldId="385"/>
            <ac:grpSpMk id="28" creationId="{A141E8FB-E6B2-4A11-905D-CDA23556F80D}"/>
          </ac:grpSpMkLst>
        </pc:grpChg>
        <pc:grpChg chg="add mod">
          <ac:chgData name="William Grey" userId="37b73424-c081-4fc2-b1af-363f4f3fd4f3" providerId="ADAL" clId="{24E51505-CBEB-42BA-92E4-6E3A870A7D7A}" dt="2022-09-29T20:26:13.123" v="2880"/>
          <ac:grpSpMkLst>
            <pc:docMk/>
            <pc:sldMk cId="1977522229" sldId="385"/>
            <ac:grpSpMk id="32" creationId="{3E643869-03F0-4651-808E-5E072782C820}"/>
          </ac:grpSpMkLst>
        </pc:grpChg>
        <pc:grpChg chg="mod">
          <ac:chgData name="William Grey" userId="37b73424-c081-4fc2-b1af-363f4f3fd4f3" providerId="ADAL" clId="{24E51505-CBEB-42BA-92E4-6E3A870A7D7A}" dt="2022-09-29T20:26:13.123" v="2880"/>
          <ac:grpSpMkLst>
            <pc:docMk/>
            <pc:sldMk cId="1977522229" sldId="385"/>
            <ac:grpSpMk id="34" creationId="{335985F5-7332-4365-839C-84578E38819A}"/>
          </ac:grpSpMkLst>
        </pc:grpChg>
        <pc:graphicFrameChg chg="add mod">
          <ac:chgData name="William Grey" userId="37b73424-c081-4fc2-b1af-363f4f3fd4f3" providerId="ADAL" clId="{24E51505-CBEB-42BA-92E4-6E3A870A7D7A}" dt="2022-09-29T20:07:36.483" v="2569"/>
          <ac:graphicFrameMkLst>
            <pc:docMk/>
            <pc:sldMk cId="1977522229" sldId="385"/>
            <ac:graphicFrameMk id="29" creationId="{BA134883-DCBF-4330-9A88-E6A1A5CF015E}"/>
          </ac:graphicFrameMkLst>
        </pc:graphicFrameChg>
        <pc:graphicFrameChg chg="del">
          <ac:chgData name="William Grey" userId="37b73424-c081-4fc2-b1af-363f4f3fd4f3" providerId="ADAL" clId="{24E51505-CBEB-42BA-92E4-6E3A870A7D7A}" dt="2022-09-29T20:07:36.036" v="2568" actId="478"/>
          <ac:graphicFrameMkLst>
            <pc:docMk/>
            <pc:sldMk cId="1977522229" sldId="385"/>
            <ac:graphicFrameMk id="30" creationId="{4898AAA3-8F62-438D-9187-986FD6CAA23E}"/>
          </ac:graphicFrameMkLst>
        </pc:graphicFrameChg>
        <pc:graphicFrameChg chg="del modGraphic">
          <ac:chgData name="William Grey" userId="37b73424-c081-4fc2-b1af-363f4f3fd4f3" providerId="ADAL" clId="{24E51505-CBEB-42BA-92E4-6E3A870A7D7A}" dt="2022-09-29T20:26:12.526" v="2879" actId="478"/>
          <ac:graphicFrameMkLst>
            <pc:docMk/>
            <pc:sldMk cId="1977522229" sldId="385"/>
            <ac:graphicFrameMk id="31" creationId="{9ACF98C1-1D5C-4656-B0AE-02C4B4DF621A}"/>
          </ac:graphicFrameMkLst>
        </pc:graphicFrameChg>
        <pc:graphicFrameChg chg="add del mod">
          <ac:chgData name="William Grey" userId="37b73424-c081-4fc2-b1af-363f4f3fd4f3" providerId="ADAL" clId="{24E51505-CBEB-42BA-92E4-6E3A870A7D7A}" dt="2022-09-29T20:58:00.782" v="3321" actId="478"/>
          <ac:graphicFrameMkLst>
            <pc:docMk/>
            <pc:sldMk cId="1977522229" sldId="385"/>
            <ac:graphicFrameMk id="55" creationId="{499412D2-680A-46D0-B3AC-1AAA8948AB93}"/>
          </ac:graphicFrameMkLst>
        </pc:graphicFrameChg>
        <pc:graphicFrameChg chg="add mod">
          <ac:chgData name="William Grey" userId="37b73424-c081-4fc2-b1af-363f4f3fd4f3" providerId="ADAL" clId="{24E51505-CBEB-42BA-92E4-6E3A870A7D7A}" dt="2022-09-29T20:58:01.233" v="3322"/>
          <ac:graphicFrameMkLst>
            <pc:docMk/>
            <pc:sldMk cId="1977522229" sldId="385"/>
            <ac:graphicFrameMk id="58" creationId="{14898194-8815-4867-A2D9-11E8BD6DA77F}"/>
          </ac:graphicFrameMkLst>
        </pc:graphicFrameChg>
        <pc:cxnChg chg="mod">
          <ac:chgData name="William Grey" userId="37b73424-c081-4fc2-b1af-363f4f3fd4f3" providerId="ADAL" clId="{24E51505-CBEB-42BA-92E4-6E3A870A7D7A}" dt="2022-09-29T20:26:12.526" v="2879" actId="478"/>
          <ac:cxnSpMkLst>
            <pc:docMk/>
            <pc:sldMk cId="1977522229" sldId="385"/>
            <ac:cxnSpMk id="10" creationId="{B04C9A4A-6885-4FF1-A195-4BB99D871522}"/>
          </ac:cxnSpMkLst>
        </pc:cxnChg>
        <pc:cxnChg chg="mod">
          <ac:chgData name="William Grey" userId="37b73424-c081-4fc2-b1af-363f4f3fd4f3" providerId="ADAL" clId="{24E51505-CBEB-42BA-92E4-6E3A870A7D7A}" dt="2022-09-29T20:26:12.526" v="2879" actId="478"/>
          <ac:cxnSpMkLst>
            <pc:docMk/>
            <pc:sldMk cId="1977522229" sldId="385"/>
            <ac:cxnSpMk id="11" creationId="{DEC1E39B-4E58-4FF6-8299-9AE34CEB6320}"/>
          </ac:cxnSpMkLst>
        </pc:cxnChg>
        <pc:cxnChg chg="mod">
          <ac:chgData name="William Grey" userId="37b73424-c081-4fc2-b1af-363f4f3fd4f3" providerId="ADAL" clId="{24E51505-CBEB-42BA-92E4-6E3A870A7D7A}" dt="2022-09-29T20:26:12.526" v="2879" actId="478"/>
          <ac:cxnSpMkLst>
            <pc:docMk/>
            <pc:sldMk cId="1977522229" sldId="385"/>
            <ac:cxnSpMk id="12" creationId="{72035E6C-C23D-4755-9BAE-62CE388CD10E}"/>
          </ac:cxnSpMkLst>
        </pc:cxnChg>
        <pc:cxnChg chg="mod">
          <ac:chgData name="William Grey" userId="37b73424-c081-4fc2-b1af-363f4f3fd4f3" providerId="ADAL" clId="{24E51505-CBEB-42BA-92E4-6E3A870A7D7A}" dt="2022-09-29T20:26:12.526" v="2879" actId="478"/>
          <ac:cxnSpMkLst>
            <pc:docMk/>
            <pc:sldMk cId="1977522229" sldId="385"/>
            <ac:cxnSpMk id="13" creationId="{5C46C2C9-928F-4630-BAD4-80024C3760F0}"/>
          </ac:cxnSpMkLst>
        </pc:cxnChg>
        <pc:cxnChg chg="mod">
          <ac:chgData name="William Grey" userId="37b73424-c081-4fc2-b1af-363f4f3fd4f3" providerId="ADAL" clId="{24E51505-CBEB-42BA-92E4-6E3A870A7D7A}" dt="2022-09-29T20:26:12.526" v="2879" actId="478"/>
          <ac:cxnSpMkLst>
            <pc:docMk/>
            <pc:sldMk cId="1977522229" sldId="385"/>
            <ac:cxnSpMk id="16" creationId="{B4DBD497-C790-40DD-B860-8A17F9A7767F}"/>
          </ac:cxnSpMkLst>
        </pc:cxnChg>
        <pc:cxnChg chg="mod">
          <ac:chgData name="William Grey" userId="37b73424-c081-4fc2-b1af-363f4f3fd4f3" providerId="ADAL" clId="{24E51505-CBEB-42BA-92E4-6E3A870A7D7A}" dt="2022-09-29T20:26:13.123" v="2880"/>
          <ac:cxnSpMkLst>
            <pc:docMk/>
            <pc:sldMk cId="1977522229" sldId="385"/>
            <ac:cxnSpMk id="47" creationId="{8C4E24C6-54A8-4434-9972-B709024FCF8B}"/>
          </ac:cxnSpMkLst>
        </pc:cxnChg>
        <pc:cxnChg chg="mod">
          <ac:chgData name="William Grey" userId="37b73424-c081-4fc2-b1af-363f4f3fd4f3" providerId="ADAL" clId="{24E51505-CBEB-42BA-92E4-6E3A870A7D7A}" dt="2022-09-29T20:26:13.123" v="2880"/>
          <ac:cxnSpMkLst>
            <pc:docMk/>
            <pc:sldMk cId="1977522229" sldId="385"/>
            <ac:cxnSpMk id="48" creationId="{10DD34C7-F2FF-4BC5-9AA6-80AF84AB3655}"/>
          </ac:cxnSpMkLst>
        </pc:cxnChg>
        <pc:cxnChg chg="mod">
          <ac:chgData name="William Grey" userId="37b73424-c081-4fc2-b1af-363f4f3fd4f3" providerId="ADAL" clId="{24E51505-CBEB-42BA-92E4-6E3A870A7D7A}" dt="2022-09-29T20:26:13.123" v="2880"/>
          <ac:cxnSpMkLst>
            <pc:docMk/>
            <pc:sldMk cId="1977522229" sldId="385"/>
            <ac:cxnSpMk id="49" creationId="{D43C0877-8A8D-4D54-A294-897163A9225C}"/>
          </ac:cxnSpMkLst>
        </pc:cxnChg>
        <pc:cxnChg chg="mod">
          <ac:chgData name="William Grey" userId="37b73424-c081-4fc2-b1af-363f4f3fd4f3" providerId="ADAL" clId="{24E51505-CBEB-42BA-92E4-6E3A870A7D7A}" dt="2022-09-29T20:26:13.123" v="2880"/>
          <ac:cxnSpMkLst>
            <pc:docMk/>
            <pc:sldMk cId="1977522229" sldId="385"/>
            <ac:cxnSpMk id="50" creationId="{E814691A-B1CA-45A7-984C-DD99EA2C3E08}"/>
          </ac:cxnSpMkLst>
        </pc:cxnChg>
        <pc:cxnChg chg="mod">
          <ac:chgData name="William Grey" userId="37b73424-c081-4fc2-b1af-363f4f3fd4f3" providerId="ADAL" clId="{24E51505-CBEB-42BA-92E4-6E3A870A7D7A}" dt="2022-09-29T20:26:13.123" v="2880"/>
          <ac:cxnSpMkLst>
            <pc:docMk/>
            <pc:sldMk cId="1977522229" sldId="385"/>
            <ac:cxnSpMk id="53" creationId="{3A4D9390-80FE-4DBD-A6FC-D908026842E4}"/>
          </ac:cxnSpMkLst>
        </pc:cxnChg>
        <pc:cxnChg chg="mod">
          <ac:chgData name="William Grey" userId="37b73424-c081-4fc2-b1af-363f4f3fd4f3" providerId="ADAL" clId="{24E51505-CBEB-42BA-92E4-6E3A870A7D7A}" dt="2022-09-29T20:26:13.123" v="2880"/>
          <ac:cxnSpMkLst>
            <pc:docMk/>
            <pc:sldMk cId="1977522229" sldId="385"/>
            <ac:cxnSpMk id="54" creationId="{BE00FB04-A3A4-419A-A13D-023C3358DA76}"/>
          </ac:cxnSpMkLst>
        </pc:cxnChg>
      </pc:sldChg>
      <pc:sldChg chg="addSp delSp modSp add mod">
        <pc:chgData name="William Grey" userId="37b73424-c081-4fc2-b1af-363f4f3fd4f3" providerId="ADAL" clId="{24E51505-CBEB-42BA-92E4-6E3A870A7D7A}" dt="2022-09-29T21:12:27.350" v="3582" actId="20577"/>
        <pc:sldMkLst>
          <pc:docMk/>
          <pc:sldMk cId="3374342681" sldId="386"/>
        </pc:sldMkLst>
        <pc:spChg chg="mod">
          <ac:chgData name="William Grey" userId="37b73424-c081-4fc2-b1af-363f4f3fd4f3" providerId="ADAL" clId="{24E51505-CBEB-42BA-92E4-6E3A870A7D7A}" dt="2022-09-29T21:12:27.350" v="3582" actId="20577"/>
          <ac:spMkLst>
            <pc:docMk/>
            <pc:sldMk cId="3374342681" sldId="386"/>
            <ac:spMk id="2" creationId="{076B6D97-5A31-43AB-BD64-54A498C313DD}"/>
          </ac:spMkLst>
        </pc:spChg>
        <pc:spChg chg="mod">
          <ac:chgData name="William Grey" userId="37b73424-c081-4fc2-b1af-363f4f3fd4f3" providerId="ADAL" clId="{24E51505-CBEB-42BA-92E4-6E3A870A7D7A}" dt="2022-09-29T20:08:31.611" v="2589" actId="14100"/>
          <ac:spMkLst>
            <pc:docMk/>
            <pc:sldMk cId="3374342681" sldId="386"/>
            <ac:spMk id="3" creationId="{477CAED4-2620-41A7-AEEC-F2543A0F28F7}"/>
          </ac:spMkLst>
        </pc:spChg>
        <pc:spChg chg="mod">
          <ac:chgData name="William Grey" userId="37b73424-c081-4fc2-b1af-363f4f3fd4f3" providerId="ADAL" clId="{24E51505-CBEB-42BA-92E4-6E3A870A7D7A}" dt="2022-09-29T20:26:33.168" v="2884"/>
          <ac:spMkLst>
            <pc:docMk/>
            <pc:sldMk cId="3374342681" sldId="386"/>
            <ac:spMk id="33" creationId="{73703BE2-7783-413E-B916-0CA928036B1C}"/>
          </ac:spMkLst>
        </pc:spChg>
        <pc:spChg chg="mod">
          <ac:chgData name="William Grey" userId="37b73424-c081-4fc2-b1af-363f4f3fd4f3" providerId="ADAL" clId="{24E51505-CBEB-42BA-92E4-6E3A870A7D7A}" dt="2022-09-29T20:26:33.168" v="2884"/>
          <ac:spMkLst>
            <pc:docMk/>
            <pc:sldMk cId="3374342681" sldId="386"/>
            <ac:spMk id="35" creationId="{7D4E17AA-C14D-41BE-885C-01B15E1840FE}"/>
          </ac:spMkLst>
        </pc:spChg>
        <pc:spChg chg="mod">
          <ac:chgData name="William Grey" userId="37b73424-c081-4fc2-b1af-363f4f3fd4f3" providerId="ADAL" clId="{24E51505-CBEB-42BA-92E4-6E3A870A7D7A}" dt="2022-09-29T20:26:33.168" v="2884"/>
          <ac:spMkLst>
            <pc:docMk/>
            <pc:sldMk cId="3374342681" sldId="386"/>
            <ac:spMk id="36" creationId="{D80BEFF9-DA3D-4C6A-A7A1-80F3E4D2DE9C}"/>
          </ac:spMkLst>
        </pc:spChg>
        <pc:spChg chg="mod">
          <ac:chgData name="William Grey" userId="37b73424-c081-4fc2-b1af-363f4f3fd4f3" providerId="ADAL" clId="{24E51505-CBEB-42BA-92E4-6E3A870A7D7A}" dt="2022-09-29T20:26:33.168" v="2884"/>
          <ac:spMkLst>
            <pc:docMk/>
            <pc:sldMk cId="3374342681" sldId="386"/>
            <ac:spMk id="37" creationId="{4FF9C771-FA8A-40BD-BFEE-3FFC8C237AF8}"/>
          </ac:spMkLst>
        </pc:spChg>
        <pc:spChg chg="mod">
          <ac:chgData name="William Grey" userId="37b73424-c081-4fc2-b1af-363f4f3fd4f3" providerId="ADAL" clId="{24E51505-CBEB-42BA-92E4-6E3A870A7D7A}" dt="2022-09-29T20:26:33.168" v="2884"/>
          <ac:spMkLst>
            <pc:docMk/>
            <pc:sldMk cId="3374342681" sldId="386"/>
            <ac:spMk id="38" creationId="{6DA918A5-FA70-4BEC-9F42-A7E32D7F341E}"/>
          </ac:spMkLst>
        </pc:spChg>
        <pc:spChg chg="mod">
          <ac:chgData name="William Grey" userId="37b73424-c081-4fc2-b1af-363f4f3fd4f3" providerId="ADAL" clId="{24E51505-CBEB-42BA-92E4-6E3A870A7D7A}" dt="2022-09-29T20:26:33.168" v="2884"/>
          <ac:spMkLst>
            <pc:docMk/>
            <pc:sldMk cId="3374342681" sldId="386"/>
            <ac:spMk id="39" creationId="{FDF9F811-6211-4724-810C-41AA2F9D5919}"/>
          </ac:spMkLst>
        </pc:spChg>
        <pc:spChg chg="mod">
          <ac:chgData name="William Grey" userId="37b73424-c081-4fc2-b1af-363f4f3fd4f3" providerId="ADAL" clId="{24E51505-CBEB-42BA-92E4-6E3A870A7D7A}" dt="2022-09-29T20:26:33.168" v="2884"/>
          <ac:spMkLst>
            <pc:docMk/>
            <pc:sldMk cId="3374342681" sldId="386"/>
            <ac:spMk id="40" creationId="{569C490C-D38D-4ED1-827D-6265C42CEDCC}"/>
          </ac:spMkLst>
        </pc:spChg>
        <pc:spChg chg="mod">
          <ac:chgData name="William Grey" userId="37b73424-c081-4fc2-b1af-363f4f3fd4f3" providerId="ADAL" clId="{24E51505-CBEB-42BA-92E4-6E3A870A7D7A}" dt="2022-09-29T20:26:33.168" v="2884"/>
          <ac:spMkLst>
            <pc:docMk/>
            <pc:sldMk cId="3374342681" sldId="386"/>
            <ac:spMk id="41" creationId="{0B391FAB-F387-4D1B-91B1-305EE9D93485}"/>
          </ac:spMkLst>
        </pc:spChg>
        <pc:spChg chg="mod">
          <ac:chgData name="William Grey" userId="37b73424-c081-4fc2-b1af-363f4f3fd4f3" providerId="ADAL" clId="{24E51505-CBEB-42BA-92E4-6E3A870A7D7A}" dt="2022-09-29T20:26:33.168" v="2884"/>
          <ac:spMkLst>
            <pc:docMk/>
            <pc:sldMk cId="3374342681" sldId="386"/>
            <ac:spMk id="42" creationId="{80782682-66E4-4296-8BDB-60BE09773B50}"/>
          </ac:spMkLst>
        </pc:spChg>
        <pc:spChg chg="mod">
          <ac:chgData name="William Grey" userId="37b73424-c081-4fc2-b1af-363f4f3fd4f3" providerId="ADAL" clId="{24E51505-CBEB-42BA-92E4-6E3A870A7D7A}" dt="2022-09-29T20:26:33.168" v="2884"/>
          <ac:spMkLst>
            <pc:docMk/>
            <pc:sldMk cId="3374342681" sldId="386"/>
            <ac:spMk id="43" creationId="{7B214F49-9431-4C99-BB0E-A28034645D4B}"/>
          </ac:spMkLst>
        </pc:spChg>
        <pc:spChg chg="mod">
          <ac:chgData name="William Grey" userId="37b73424-c081-4fc2-b1af-363f4f3fd4f3" providerId="ADAL" clId="{24E51505-CBEB-42BA-92E4-6E3A870A7D7A}" dt="2022-09-29T20:26:33.168" v="2884"/>
          <ac:spMkLst>
            <pc:docMk/>
            <pc:sldMk cId="3374342681" sldId="386"/>
            <ac:spMk id="44" creationId="{8B0C0949-11F0-4222-9890-26AC084761F4}"/>
          </ac:spMkLst>
        </pc:spChg>
        <pc:spChg chg="mod">
          <ac:chgData name="William Grey" userId="37b73424-c081-4fc2-b1af-363f4f3fd4f3" providerId="ADAL" clId="{24E51505-CBEB-42BA-92E4-6E3A870A7D7A}" dt="2022-09-29T20:26:33.168" v="2884"/>
          <ac:spMkLst>
            <pc:docMk/>
            <pc:sldMk cId="3374342681" sldId="386"/>
            <ac:spMk id="45" creationId="{69FB0EFB-AB39-4360-A451-21A7FB37B70D}"/>
          </ac:spMkLst>
        </pc:spChg>
        <pc:spChg chg="mod">
          <ac:chgData name="William Grey" userId="37b73424-c081-4fc2-b1af-363f4f3fd4f3" providerId="ADAL" clId="{24E51505-CBEB-42BA-92E4-6E3A870A7D7A}" dt="2022-09-29T20:26:33.168" v="2884"/>
          <ac:spMkLst>
            <pc:docMk/>
            <pc:sldMk cId="3374342681" sldId="386"/>
            <ac:spMk id="46" creationId="{F481FFE7-B7E8-43EA-B8A9-DE8A1D20BF04}"/>
          </ac:spMkLst>
        </pc:spChg>
        <pc:spChg chg="mod">
          <ac:chgData name="William Grey" userId="37b73424-c081-4fc2-b1af-363f4f3fd4f3" providerId="ADAL" clId="{24E51505-CBEB-42BA-92E4-6E3A870A7D7A}" dt="2022-09-29T20:26:33.168" v="2884"/>
          <ac:spMkLst>
            <pc:docMk/>
            <pc:sldMk cId="3374342681" sldId="386"/>
            <ac:spMk id="51" creationId="{FA0AED81-D906-404B-8EF5-9E8B56E2BF2E}"/>
          </ac:spMkLst>
        </pc:spChg>
        <pc:spChg chg="mod">
          <ac:chgData name="William Grey" userId="37b73424-c081-4fc2-b1af-363f4f3fd4f3" providerId="ADAL" clId="{24E51505-CBEB-42BA-92E4-6E3A870A7D7A}" dt="2022-09-29T20:26:33.168" v="2884"/>
          <ac:spMkLst>
            <pc:docMk/>
            <pc:sldMk cId="3374342681" sldId="386"/>
            <ac:spMk id="52" creationId="{80B05ADD-1240-4043-91EE-BE448891A92D}"/>
          </ac:spMkLst>
        </pc:spChg>
        <pc:spChg chg="add del mod">
          <ac:chgData name="William Grey" userId="37b73424-c081-4fc2-b1af-363f4f3fd4f3" providerId="ADAL" clId="{24E51505-CBEB-42BA-92E4-6E3A870A7D7A}" dt="2022-09-29T20:59:37.788" v="3378" actId="478"/>
          <ac:spMkLst>
            <pc:docMk/>
            <pc:sldMk cId="3374342681" sldId="386"/>
            <ac:spMk id="56" creationId="{35C76A94-0F7E-47F5-BFB4-C7505C26864F}"/>
          </ac:spMkLst>
        </pc:spChg>
        <pc:spChg chg="add mod">
          <ac:chgData name="William Grey" userId="37b73424-c081-4fc2-b1af-363f4f3fd4f3" providerId="ADAL" clId="{24E51505-CBEB-42BA-92E4-6E3A870A7D7A}" dt="2022-09-29T20:59:50.648" v="3380"/>
          <ac:spMkLst>
            <pc:docMk/>
            <pc:sldMk cId="3374342681" sldId="386"/>
            <ac:spMk id="57" creationId="{EB6668A4-6308-4C8D-98FE-A83F3C89F715}"/>
          </ac:spMkLst>
        </pc:spChg>
        <pc:grpChg chg="del">
          <ac:chgData name="William Grey" userId="37b73424-c081-4fc2-b1af-363f4f3fd4f3" providerId="ADAL" clId="{24E51505-CBEB-42BA-92E4-6E3A870A7D7A}" dt="2022-09-29T20:26:32.514" v="2883" actId="478"/>
          <ac:grpSpMkLst>
            <pc:docMk/>
            <pc:sldMk cId="3374342681" sldId="386"/>
            <ac:grpSpMk id="28" creationId="{A141E8FB-E6B2-4A11-905D-CDA23556F80D}"/>
          </ac:grpSpMkLst>
        </pc:grpChg>
        <pc:grpChg chg="add mod">
          <ac:chgData name="William Grey" userId="37b73424-c081-4fc2-b1af-363f4f3fd4f3" providerId="ADAL" clId="{24E51505-CBEB-42BA-92E4-6E3A870A7D7A}" dt="2022-09-29T20:26:33.168" v="2884"/>
          <ac:grpSpMkLst>
            <pc:docMk/>
            <pc:sldMk cId="3374342681" sldId="386"/>
            <ac:grpSpMk id="32" creationId="{A068933B-0CDB-4EFB-90C6-EB515B98C1F3}"/>
          </ac:grpSpMkLst>
        </pc:grpChg>
        <pc:grpChg chg="mod">
          <ac:chgData name="William Grey" userId="37b73424-c081-4fc2-b1af-363f4f3fd4f3" providerId="ADAL" clId="{24E51505-CBEB-42BA-92E4-6E3A870A7D7A}" dt="2022-09-29T20:26:33.168" v="2884"/>
          <ac:grpSpMkLst>
            <pc:docMk/>
            <pc:sldMk cId="3374342681" sldId="386"/>
            <ac:grpSpMk id="34" creationId="{1CDC39A3-1024-4DEC-ACDA-ED4436AE79C9}"/>
          </ac:grpSpMkLst>
        </pc:grpChg>
        <pc:graphicFrameChg chg="add mod modGraphic">
          <ac:chgData name="William Grey" userId="37b73424-c081-4fc2-b1af-363f4f3fd4f3" providerId="ADAL" clId="{24E51505-CBEB-42BA-92E4-6E3A870A7D7A}" dt="2022-09-29T20:08:27.140" v="2588" actId="113"/>
          <ac:graphicFrameMkLst>
            <pc:docMk/>
            <pc:sldMk cId="3374342681" sldId="386"/>
            <ac:graphicFrameMk id="29" creationId="{D91CA24F-7C09-4348-BE7B-37B64F10665E}"/>
          </ac:graphicFrameMkLst>
        </pc:graphicFrameChg>
        <pc:graphicFrameChg chg="del modGraphic">
          <ac:chgData name="William Grey" userId="37b73424-c081-4fc2-b1af-363f4f3fd4f3" providerId="ADAL" clId="{24E51505-CBEB-42BA-92E4-6E3A870A7D7A}" dt="2022-09-29T20:08:15.422" v="2581" actId="478"/>
          <ac:graphicFrameMkLst>
            <pc:docMk/>
            <pc:sldMk cId="3374342681" sldId="386"/>
            <ac:graphicFrameMk id="30" creationId="{4898AAA3-8F62-438D-9187-986FD6CAA23E}"/>
          </ac:graphicFrameMkLst>
        </pc:graphicFrameChg>
        <pc:graphicFrameChg chg="del modGraphic">
          <ac:chgData name="William Grey" userId="37b73424-c081-4fc2-b1af-363f4f3fd4f3" providerId="ADAL" clId="{24E51505-CBEB-42BA-92E4-6E3A870A7D7A}" dt="2022-09-29T20:26:32.514" v="2883" actId="478"/>
          <ac:graphicFrameMkLst>
            <pc:docMk/>
            <pc:sldMk cId="3374342681" sldId="386"/>
            <ac:graphicFrameMk id="31" creationId="{9ACF98C1-1D5C-4656-B0AE-02C4B4DF621A}"/>
          </ac:graphicFrameMkLst>
        </pc:graphicFrameChg>
        <pc:graphicFrameChg chg="add del mod">
          <ac:chgData name="William Grey" userId="37b73424-c081-4fc2-b1af-363f4f3fd4f3" providerId="ADAL" clId="{24E51505-CBEB-42BA-92E4-6E3A870A7D7A}" dt="2022-09-29T20:59:49.705" v="3379" actId="478"/>
          <ac:graphicFrameMkLst>
            <pc:docMk/>
            <pc:sldMk cId="3374342681" sldId="386"/>
            <ac:graphicFrameMk id="55" creationId="{C0ADA84C-83A6-4DE3-9E9F-E648ABAD0D7A}"/>
          </ac:graphicFrameMkLst>
        </pc:graphicFrameChg>
        <pc:graphicFrameChg chg="add mod">
          <ac:chgData name="William Grey" userId="37b73424-c081-4fc2-b1af-363f4f3fd4f3" providerId="ADAL" clId="{24E51505-CBEB-42BA-92E4-6E3A870A7D7A}" dt="2022-09-29T20:59:50.648" v="3380"/>
          <ac:graphicFrameMkLst>
            <pc:docMk/>
            <pc:sldMk cId="3374342681" sldId="386"/>
            <ac:graphicFrameMk id="58" creationId="{2EA5A952-7FBC-4B50-99E2-5AF5A431CB03}"/>
          </ac:graphicFrameMkLst>
        </pc:graphicFrameChg>
        <pc:cxnChg chg="mod">
          <ac:chgData name="William Grey" userId="37b73424-c081-4fc2-b1af-363f4f3fd4f3" providerId="ADAL" clId="{24E51505-CBEB-42BA-92E4-6E3A870A7D7A}" dt="2022-09-29T20:26:32.514" v="2883" actId="478"/>
          <ac:cxnSpMkLst>
            <pc:docMk/>
            <pc:sldMk cId="3374342681" sldId="386"/>
            <ac:cxnSpMk id="10" creationId="{B04C9A4A-6885-4FF1-A195-4BB99D871522}"/>
          </ac:cxnSpMkLst>
        </pc:cxnChg>
        <pc:cxnChg chg="mod">
          <ac:chgData name="William Grey" userId="37b73424-c081-4fc2-b1af-363f4f3fd4f3" providerId="ADAL" clId="{24E51505-CBEB-42BA-92E4-6E3A870A7D7A}" dt="2022-09-29T20:26:32.514" v="2883" actId="478"/>
          <ac:cxnSpMkLst>
            <pc:docMk/>
            <pc:sldMk cId="3374342681" sldId="386"/>
            <ac:cxnSpMk id="11" creationId="{DEC1E39B-4E58-4FF6-8299-9AE34CEB6320}"/>
          </ac:cxnSpMkLst>
        </pc:cxnChg>
        <pc:cxnChg chg="mod">
          <ac:chgData name="William Grey" userId="37b73424-c081-4fc2-b1af-363f4f3fd4f3" providerId="ADAL" clId="{24E51505-CBEB-42BA-92E4-6E3A870A7D7A}" dt="2022-09-29T20:26:32.514" v="2883" actId="478"/>
          <ac:cxnSpMkLst>
            <pc:docMk/>
            <pc:sldMk cId="3374342681" sldId="386"/>
            <ac:cxnSpMk id="12" creationId="{72035E6C-C23D-4755-9BAE-62CE388CD10E}"/>
          </ac:cxnSpMkLst>
        </pc:cxnChg>
        <pc:cxnChg chg="mod">
          <ac:chgData name="William Grey" userId="37b73424-c081-4fc2-b1af-363f4f3fd4f3" providerId="ADAL" clId="{24E51505-CBEB-42BA-92E4-6E3A870A7D7A}" dt="2022-09-29T20:26:32.514" v="2883" actId="478"/>
          <ac:cxnSpMkLst>
            <pc:docMk/>
            <pc:sldMk cId="3374342681" sldId="386"/>
            <ac:cxnSpMk id="13" creationId="{5C46C2C9-928F-4630-BAD4-80024C3760F0}"/>
          </ac:cxnSpMkLst>
        </pc:cxnChg>
        <pc:cxnChg chg="mod">
          <ac:chgData name="William Grey" userId="37b73424-c081-4fc2-b1af-363f4f3fd4f3" providerId="ADAL" clId="{24E51505-CBEB-42BA-92E4-6E3A870A7D7A}" dt="2022-09-29T20:26:32.514" v="2883" actId="478"/>
          <ac:cxnSpMkLst>
            <pc:docMk/>
            <pc:sldMk cId="3374342681" sldId="386"/>
            <ac:cxnSpMk id="16" creationId="{B4DBD497-C790-40DD-B860-8A17F9A7767F}"/>
          </ac:cxnSpMkLst>
        </pc:cxnChg>
        <pc:cxnChg chg="mod">
          <ac:chgData name="William Grey" userId="37b73424-c081-4fc2-b1af-363f4f3fd4f3" providerId="ADAL" clId="{24E51505-CBEB-42BA-92E4-6E3A870A7D7A}" dt="2022-09-29T20:26:33.168" v="2884"/>
          <ac:cxnSpMkLst>
            <pc:docMk/>
            <pc:sldMk cId="3374342681" sldId="386"/>
            <ac:cxnSpMk id="47" creationId="{698F2668-383C-4C97-B055-64FDB3F2CE1A}"/>
          </ac:cxnSpMkLst>
        </pc:cxnChg>
        <pc:cxnChg chg="mod">
          <ac:chgData name="William Grey" userId="37b73424-c081-4fc2-b1af-363f4f3fd4f3" providerId="ADAL" clId="{24E51505-CBEB-42BA-92E4-6E3A870A7D7A}" dt="2022-09-29T20:26:33.168" v="2884"/>
          <ac:cxnSpMkLst>
            <pc:docMk/>
            <pc:sldMk cId="3374342681" sldId="386"/>
            <ac:cxnSpMk id="48" creationId="{FA620530-C136-4F7D-BF30-D779C0F8ACE0}"/>
          </ac:cxnSpMkLst>
        </pc:cxnChg>
        <pc:cxnChg chg="mod">
          <ac:chgData name="William Grey" userId="37b73424-c081-4fc2-b1af-363f4f3fd4f3" providerId="ADAL" clId="{24E51505-CBEB-42BA-92E4-6E3A870A7D7A}" dt="2022-09-29T20:26:33.168" v="2884"/>
          <ac:cxnSpMkLst>
            <pc:docMk/>
            <pc:sldMk cId="3374342681" sldId="386"/>
            <ac:cxnSpMk id="49" creationId="{0814040D-2901-4885-86DF-6663C067D09C}"/>
          </ac:cxnSpMkLst>
        </pc:cxnChg>
        <pc:cxnChg chg="mod">
          <ac:chgData name="William Grey" userId="37b73424-c081-4fc2-b1af-363f4f3fd4f3" providerId="ADAL" clId="{24E51505-CBEB-42BA-92E4-6E3A870A7D7A}" dt="2022-09-29T20:26:33.168" v="2884"/>
          <ac:cxnSpMkLst>
            <pc:docMk/>
            <pc:sldMk cId="3374342681" sldId="386"/>
            <ac:cxnSpMk id="50" creationId="{68CA003E-E353-4CD9-A01D-3D067930F596}"/>
          </ac:cxnSpMkLst>
        </pc:cxnChg>
        <pc:cxnChg chg="mod">
          <ac:chgData name="William Grey" userId="37b73424-c081-4fc2-b1af-363f4f3fd4f3" providerId="ADAL" clId="{24E51505-CBEB-42BA-92E4-6E3A870A7D7A}" dt="2022-09-29T20:26:33.168" v="2884"/>
          <ac:cxnSpMkLst>
            <pc:docMk/>
            <pc:sldMk cId="3374342681" sldId="386"/>
            <ac:cxnSpMk id="53" creationId="{D389071C-8142-40C8-82DF-1E7DDA8CDCB7}"/>
          </ac:cxnSpMkLst>
        </pc:cxnChg>
        <pc:cxnChg chg="mod">
          <ac:chgData name="William Grey" userId="37b73424-c081-4fc2-b1af-363f4f3fd4f3" providerId="ADAL" clId="{24E51505-CBEB-42BA-92E4-6E3A870A7D7A}" dt="2022-09-29T20:26:33.168" v="2884"/>
          <ac:cxnSpMkLst>
            <pc:docMk/>
            <pc:sldMk cId="3374342681" sldId="386"/>
            <ac:cxnSpMk id="54" creationId="{C0A23CCF-12DD-4F1C-BCF8-83CB3F690206}"/>
          </ac:cxnSpMkLst>
        </pc:cxnChg>
      </pc:sldChg>
      <pc:sldChg chg="addSp delSp modSp add mod">
        <pc:chgData name="William Grey" userId="37b73424-c081-4fc2-b1af-363f4f3fd4f3" providerId="ADAL" clId="{24E51505-CBEB-42BA-92E4-6E3A870A7D7A}" dt="2022-09-29T21:12:30.926" v="3584" actId="20577"/>
        <pc:sldMkLst>
          <pc:docMk/>
          <pc:sldMk cId="1397281134" sldId="387"/>
        </pc:sldMkLst>
        <pc:spChg chg="mod">
          <ac:chgData name="William Grey" userId="37b73424-c081-4fc2-b1af-363f4f3fd4f3" providerId="ADAL" clId="{24E51505-CBEB-42BA-92E4-6E3A870A7D7A}" dt="2022-09-29T21:12:30.926" v="3584" actId="20577"/>
          <ac:spMkLst>
            <pc:docMk/>
            <pc:sldMk cId="1397281134" sldId="387"/>
            <ac:spMk id="2" creationId="{076B6D97-5A31-43AB-BD64-54A498C313DD}"/>
          </ac:spMkLst>
        </pc:spChg>
        <pc:spChg chg="mod">
          <ac:chgData name="William Grey" userId="37b73424-c081-4fc2-b1af-363f4f3fd4f3" providerId="ADAL" clId="{24E51505-CBEB-42BA-92E4-6E3A870A7D7A}" dt="2022-09-29T20:08:53.684" v="2596" actId="1038"/>
          <ac:spMkLst>
            <pc:docMk/>
            <pc:sldMk cId="1397281134" sldId="387"/>
            <ac:spMk id="3" creationId="{477CAED4-2620-41A7-AEEC-F2543A0F28F7}"/>
          </ac:spMkLst>
        </pc:spChg>
        <pc:spChg chg="mod">
          <ac:chgData name="William Grey" userId="37b73424-c081-4fc2-b1af-363f4f3fd4f3" providerId="ADAL" clId="{24E51505-CBEB-42BA-92E4-6E3A870A7D7A}" dt="2022-09-29T20:26:40.440" v="2886"/>
          <ac:spMkLst>
            <pc:docMk/>
            <pc:sldMk cId="1397281134" sldId="387"/>
            <ac:spMk id="33" creationId="{DBDBA0D3-C055-4DE3-9568-5242C1C787E0}"/>
          </ac:spMkLst>
        </pc:spChg>
        <pc:spChg chg="mod">
          <ac:chgData name="William Grey" userId="37b73424-c081-4fc2-b1af-363f4f3fd4f3" providerId="ADAL" clId="{24E51505-CBEB-42BA-92E4-6E3A870A7D7A}" dt="2022-09-29T20:26:40.440" v="2886"/>
          <ac:spMkLst>
            <pc:docMk/>
            <pc:sldMk cId="1397281134" sldId="387"/>
            <ac:spMk id="35" creationId="{3C290FD6-423F-4F79-95A5-6EDA74E2A690}"/>
          </ac:spMkLst>
        </pc:spChg>
        <pc:spChg chg="mod">
          <ac:chgData name="William Grey" userId="37b73424-c081-4fc2-b1af-363f4f3fd4f3" providerId="ADAL" clId="{24E51505-CBEB-42BA-92E4-6E3A870A7D7A}" dt="2022-09-29T20:26:40.440" v="2886"/>
          <ac:spMkLst>
            <pc:docMk/>
            <pc:sldMk cId="1397281134" sldId="387"/>
            <ac:spMk id="36" creationId="{8755D96A-3AAB-41DE-BAEA-DD0A66435C31}"/>
          </ac:spMkLst>
        </pc:spChg>
        <pc:spChg chg="mod">
          <ac:chgData name="William Grey" userId="37b73424-c081-4fc2-b1af-363f4f3fd4f3" providerId="ADAL" clId="{24E51505-CBEB-42BA-92E4-6E3A870A7D7A}" dt="2022-09-29T20:26:40.440" v="2886"/>
          <ac:spMkLst>
            <pc:docMk/>
            <pc:sldMk cId="1397281134" sldId="387"/>
            <ac:spMk id="37" creationId="{6458E164-9520-43B1-9CF4-2078E4CAE977}"/>
          </ac:spMkLst>
        </pc:spChg>
        <pc:spChg chg="mod">
          <ac:chgData name="William Grey" userId="37b73424-c081-4fc2-b1af-363f4f3fd4f3" providerId="ADAL" clId="{24E51505-CBEB-42BA-92E4-6E3A870A7D7A}" dt="2022-09-29T20:26:40.440" v="2886"/>
          <ac:spMkLst>
            <pc:docMk/>
            <pc:sldMk cId="1397281134" sldId="387"/>
            <ac:spMk id="38" creationId="{40BFF9E7-90A8-4CB1-AB7C-C8E5A1BAEE5A}"/>
          </ac:spMkLst>
        </pc:spChg>
        <pc:spChg chg="mod">
          <ac:chgData name="William Grey" userId="37b73424-c081-4fc2-b1af-363f4f3fd4f3" providerId="ADAL" clId="{24E51505-CBEB-42BA-92E4-6E3A870A7D7A}" dt="2022-09-29T20:26:40.440" v="2886"/>
          <ac:spMkLst>
            <pc:docMk/>
            <pc:sldMk cId="1397281134" sldId="387"/>
            <ac:spMk id="39" creationId="{32FEBA99-57EC-41B9-AF9B-81417FBA2CB7}"/>
          </ac:spMkLst>
        </pc:spChg>
        <pc:spChg chg="mod">
          <ac:chgData name="William Grey" userId="37b73424-c081-4fc2-b1af-363f4f3fd4f3" providerId="ADAL" clId="{24E51505-CBEB-42BA-92E4-6E3A870A7D7A}" dt="2022-09-29T20:26:40.440" v="2886"/>
          <ac:spMkLst>
            <pc:docMk/>
            <pc:sldMk cId="1397281134" sldId="387"/>
            <ac:spMk id="40" creationId="{AE745C44-8593-4482-9550-8C2D620B67CC}"/>
          </ac:spMkLst>
        </pc:spChg>
        <pc:spChg chg="mod">
          <ac:chgData name="William Grey" userId="37b73424-c081-4fc2-b1af-363f4f3fd4f3" providerId="ADAL" clId="{24E51505-CBEB-42BA-92E4-6E3A870A7D7A}" dt="2022-09-29T20:26:40.440" v="2886"/>
          <ac:spMkLst>
            <pc:docMk/>
            <pc:sldMk cId="1397281134" sldId="387"/>
            <ac:spMk id="41" creationId="{094E57F0-EC55-4183-9935-C420CC143710}"/>
          </ac:spMkLst>
        </pc:spChg>
        <pc:spChg chg="mod">
          <ac:chgData name="William Grey" userId="37b73424-c081-4fc2-b1af-363f4f3fd4f3" providerId="ADAL" clId="{24E51505-CBEB-42BA-92E4-6E3A870A7D7A}" dt="2022-09-29T20:26:40.440" v="2886"/>
          <ac:spMkLst>
            <pc:docMk/>
            <pc:sldMk cId="1397281134" sldId="387"/>
            <ac:spMk id="42" creationId="{46360D2E-50A0-46DE-99BE-607687A1B7F7}"/>
          </ac:spMkLst>
        </pc:spChg>
        <pc:spChg chg="mod">
          <ac:chgData name="William Grey" userId="37b73424-c081-4fc2-b1af-363f4f3fd4f3" providerId="ADAL" clId="{24E51505-CBEB-42BA-92E4-6E3A870A7D7A}" dt="2022-09-29T20:26:40.440" v="2886"/>
          <ac:spMkLst>
            <pc:docMk/>
            <pc:sldMk cId="1397281134" sldId="387"/>
            <ac:spMk id="43" creationId="{3700CB04-281B-4D79-B979-84C3EF59BAC1}"/>
          </ac:spMkLst>
        </pc:spChg>
        <pc:spChg chg="mod">
          <ac:chgData name="William Grey" userId="37b73424-c081-4fc2-b1af-363f4f3fd4f3" providerId="ADAL" clId="{24E51505-CBEB-42BA-92E4-6E3A870A7D7A}" dt="2022-09-29T20:26:40.440" v="2886"/>
          <ac:spMkLst>
            <pc:docMk/>
            <pc:sldMk cId="1397281134" sldId="387"/>
            <ac:spMk id="44" creationId="{8093D4B7-08DF-4E34-B3F3-DE402DD51A70}"/>
          </ac:spMkLst>
        </pc:spChg>
        <pc:spChg chg="mod">
          <ac:chgData name="William Grey" userId="37b73424-c081-4fc2-b1af-363f4f3fd4f3" providerId="ADAL" clId="{24E51505-CBEB-42BA-92E4-6E3A870A7D7A}" dt="2022-09-29T20:26:40.440" v="2886"/>
          <ac:spMkLst>
            <pc:docMk/>
            <pc:sldMk cId="1397281134" sldId="387"/>
            <ac:spMk id="45" creationId="{D6F57B5B-7B96-4704-B143-45BB456B95CA}"/>
          </ac:spMkLst>
        </pc:spChg>
        <pc:spChg chg="mod">
          <ac:chgData name="William Grey" userId="37b73424-c081-4fc2-b1af-363f4f3fd4f3" providerId="ADAL" clId="{24E51505-CBEB-42BA-92E4-6E3A870A7D7A}" dt="2022-09-29T20:26:40.440" v="2886"/>
          <ac:spMkLst>
            <pc:docMk/>
            <pc:sldMk cId="1397281134" sldId="387"/>
            <ac:spMk id="46" creationId="{3A276C6D-F06E-4A8F-B832-2D6BAFAE0812}"/>
          </ac:spMkLst>
        </pc:spChg>
        <pc:spChg chg="mod">
          <ac:chgData name="William Grey" userId="37b73424-c081-4fc2-b1af-363f4f3fd4f3" providerId="ADAL" clId="{24E51505-CBEB-42BA-92E4-6E3A870A7D7A}" dt="2022-09-29T20:26:40.440" v="2886"/>
          <ac:spMkLst>
            <pc:docMk/>
            <pc:sldMk cId="1397281134" sldId="387"/>
            <ac:spMk id="51" creationId="{739ABC74-6DEE-4F6B-BDEA-EE306C98062B}"/>
          </ac:spMkLst>
        </pc:spChg>
        <pc:spChg chg="mod">
          <ac:chgData name="William Grey" userId="37b73424-c081-4fc2-b1af-363f4f3fd4f3" providerId="ADAL" clId="{24E51505-CBEB-42BA-92E4-6E3A870A7D7A}" dt="2022-09-29T20:26:40.440" v="2886"/>
          <ac:spMkLst>
            <pc:docMk/>
            <pc:sldMk cId="1397281134" sldId="387"/>
            <ac:spMk id="52" creationId="{22C32AA0-4B6D-47DA-9F57-5BB22941B724}"/>
          </ac:spMkLst>
        </pc:spChg>
        <pc:spChg chg="add del mod">
          <ac:chgData name="William Grey" userId="37b73424-c081-4fc2-b1af-363f4f3fd4f3" providerId="ADAL" clId="{24E51505-CBEB-42BA-92E4-6E3A870A7D7A}" dt="2022-09-29T21:00:03.348" v="3381" actId="478"/>
          <ac:spMkLst>
            <pc:docMk/>
            <pc:sldMk cId="1397281134" sldId="387"/>
            <ac:spMk id="56" creationId="{93B50C22-B5A9-4AD9-A062-7B2C5CDCD353}"/>
          </ac:spMkLst>
        </pc:spChg>
        <pc:spChg chg="add mod">
          <ac:chgData name="William Grey" userId="37b73424-c081-4fc2-b1af-363f4f3fd4f3" providerId="ADAL" clId="{24E51505-CBEB-42BA-92E4-6E3A870A7D7A}" dt="2022-09-29T21:00:51.082" v="3420" actId="20577"/>
          <ac:spMkLst>
            <pc:docMk/>
            <pc:sldMk cId="1397281134" sldId="387"/>
            <ac:spMk id="57" creationId="{B401A3A1-545B-4AC1-A973-8B0F058192DA}"/>
          </ac:spMkLst>
        </pc:spChg>
        <pc:grpChg chg="del">
          <ac:chgData name="William Grey" userId="37b73424-c081-4fc2-b1af-363f4f3fd4f3" providerId="ADAL" clId="{24E51505-CBEB-42BA-92E4-6E3A870A7D7A}" dt="2022-09-29T20:26:40.137" v="2885" actId="478"/>
          <ac:grpSpMkLst>
            <pc:docMk/>
            <pc:sldMk cId="1397281134" sldId="387"/>
            <ac:grpSpMk id="28" creationId="{A141E8FB-E6B2-4A11-905D-CDA23556F80D}"/>
          </ac:grpSpMkLst>
        </pc:grpChg>
        <pc:grpChg chg="add mod">
          <ac:chgData name="William Grey" userId="37b73424-c081-4fc2-b1af-363f4f3fd4f3" providerId="ADAL" clId="{24E51505-CBEB-42BA-92E4-6E3A870A7D7A}" dt="2022-09-29T20:26:40.440" v="2886"/>
          <ac:grpSpMkLst>
            <pc:docMk/>
            <pc:sldMk cId="1397281134" sldId="387"/>
            <ac:grpSpMk id="32" creationId="{44937B98-9E17-4AF9-AD98-2F5E03850C0D}"/>
          </ac:grpSpMkLst>
        </pc:grpChg>
        <pc:grpChg chg="mod">
          <ac:chgData name="William Grey" userId="37b73424-c081-4fc2-b1af-363f4f3fd4f3" providerId="ADAL" clId="{24E51505-CBEB-42BA-92E4-6E3A870A7D7A}" dt="2022-09-29T20:26:40.440" v="2886"/>
          <ac:grpSpMkLst>
            <pc:docMk/>
            <pc:sldMk cId="1397281134" sldId="387"/>
            <ac:grpSpMk id="34" creationId="{D6CC13CF-E62C-4EAE-83C5-81FA35ED03E9}"/>
          </ac:grpSpMkLst>
        </pc:grpChg>
        <pc:graphicFrameChg chg="add mod">
          <ac:chgData name="William Grey" userId="37b73424-c081-4fc2-b1af-363f4f3fd4f3" providerId="ADAL" clId="{24E51505-CBEB-42BA-92E4-6E3A870A7D7A}" dt="2022-09-29T20:08:39.687" v="2591"/>
          <ac:graphicFrameMkLst>
            <pc:docMk/>
            <pc:sldMk cId="1397281134" sldId="387"/>
            <ac:graphicFrameMk id="29" creationId="{DE8ACA3E-DDDB-4B78-8753-298668AADE90}"/>
          </ac:graphicFrameMkLst>
        </pc:graphicFrameChg>
        <pc:graphicFrameChg chg="del">
          <ac:chgData name="William Grey" userId="37b73424-c081-4fc2-b1af-363f4f3fd4f3" providerId="ADAL" clId="{24E51505-CBEB-42BA-92E4-6E3A870A7D7A}" dt="2022-09-29T20:08:39.242" v="2590" actId="478"/>
          <ac:graphicFrameMkLst>
            <pc:docMk/>
            <pc:sldMk cId="1397281134" sldId="387"/>
            <ac:graphicFrameMk id="30" creationId="{4898AAA3-8F62-438D-9187-986FD6CAA23E}"/>
          </ac:graphicFrameMkLst>
        </pc:graphicFrameChg>
        <pc:graphicFrameChg chg="del modGraphic">
          <ac:chgData name="William Grey" userId="37b73424-c081-4fc2-b1af-363f4f3fd4f3" providerId="ADAL" clId="{24E51505-CBEB-42BA-92E4-6E3A870A7D7A}" dt="2022-09-29T20:26:40.137" v="2885" actId="478"/>
          <ac:graphicFrameMkLst>
            <pc:docMk/>
            <pc:sldMk cId="1397281134" sldId="387"/>
            <ac:graphicFrameMk id="31" creationId="{9ACF98C1-1D5C-4656-B0AE-02C4B4DF621A}"/>
          </ac:graphicFrameMkLst>
        </pc:graphicFrameChg>
        <pc:graphicFrameChg chg="add del mod">
          <ac:chgData name="William Grey" userId="37b73424-c081-4fc2-b1af-363f4f3fd4f3" providerId="ADAL" clId="{24E51505-CBEB-42BA-92E4-6E3A870A7D7A}" dt="2022-09-29T21:00:07.875" v="3382" actId="478"/>
          <ac:graphicFrameMkLst>
            <pc:docMk/>
            <pc:sldMk cId="1397281134" sldId="387"/>
            <ac:graphicFrameMk id="55" creationId="{0AF8E7AE-832B-4D15-A983-E0A3DE01FEF9}"/>
          </ac:graphicFrameMkLst>
        </pc:graphicFrameChg>
        <pc:graphicFrameChg chg="add mod">
          <ac:chgData name="William Grey" userId="37b73424-c081-4fc2-b1af-363f4f3fd4f3" providerId="ADAL" clId="{24E51505-CBEB-42BA-92E4-6E3A870A7D7A}" dt="2022-09-29T21:00:08.329" v="3383"/>
          <ac:graphicFrameMkLst>
            <pc:docMk/>
            <pc:sldMk cId="1397281134" sldId="387"/>
            <ac:graphicFrameMk id="58" creationId="{3EC5A714-7808-4E3E-A19B-1440D3A840E3}"/>
          </ac:graphicFrameMkLst>
        </pc:graphicFrameChg>
        <pc:cxnChg chg="mod">
          <ac:chgData name="William Grey" userId="37b73424-c081-4fc2-b1af-363f4f3fd4f3" providerId="ADAL" clId="{24E51505-CBEB-42BA-92E4-6E3A870A7D7A}" dt="2022-09-29T20:26:40.137" v="2885" actId="478"/>
          <ac:cxnSpMkLst>
            <pc:docMk/>
            <pc:sldMk cId="1397281134" sldId="387"/>
            <ac:cxnSpMk id="10" creationId="{B04C9A4A-6885-4FF1-A195-4BB99D871522}"/>
          </ac:cxnSpMkLst>
        </pc:cxnChg>
        <pc:cxnChg chg="mod">
          <ac:chgData name="William Grey" userId="37b73424-c081-4fc2-b1af-363f4f3fd4f3" providerId="ADAL" clId="{24E51505-CBEB-42BA-92E4-6E3A870A7D7A}" dt="2022-09-29T20:26:40.137" v="2885" actId="478"/>
          <ac:cxnSpMkLst>
            <pc:docMk/>
            <pc:sldMk cId="1397281134" sldId="387"/>
            <ac:cxnSpMk id="11" creationId="{DEC1E39B-4E58-4FF6-8299-9AE34CEB6320}"/>
          </ac:cxnSpMkLst>
        </pc:cxnChg>
        <pc:cxnChg chg="mod">
          <ac:chgData name="William Grey" userId="37b73424-c081-4fc2-b1af-363f4f3fd4f3" providerId="ADAL" clId="{24E51505-CBEB-42BA-92E4-6E3A870A7D7A}" dt="2022-09-29T20:26:40.137" v="2885" actId="478"/>
          <ac:cxnSpMkLst>
            <pc:docMk/>
            <pc:sldMk cId="1397281134" sldId="387"/>
            <ac:cxnSpMk id="12" creationId="{72035E6C-C23D-4755-9BAE-62CE388CD10E}"/>
          </ac:cxnSpMkLst>
        </pc:cxnChg>
        <pc:cxnChg chg="mod">
          <ac:chgData name="William Grey" userId="37b73424-c081-4fc2-b1af-363f4f3fd4f3" providerId="ADAL" clId="{24E51505-CBEB-42BA-92E4-6E3A870A7D7A}" dt="2022-09-29T20:26:40.137" v="2885" actId="478"/>
          <ac:cxnSpMkLst>
            <pc:docMk/>
            <pc:sldMk cId="1397281134" sldId="387"/>
            <ac:cxnSpMk id="13" creationId="{5C46C2C9-928F-4630-BAD4-80024C3760F0}"/>
          </ac:cxnSpMkLst>
        </pc:cxnChg>
        <pc:cxnChg chg="mod">
          <ac:chgData name="William Grey" userId="37b73424-c081-4fc2-b1af-363f4f3fd4f3" providerId="ADAL" clId="{24E51505-CBEB-42BA-92E4-6E3A870A7D7A}" dt="2022-09-29T20:26:40.137" v="2885" actId="478"/>
          <ac:cxnSpMkLst>
            <pc:docMk/>
            <pc:sldMk cId="1397281134" sldId="387"/>
            <ac:cxnSpMk id="16" creationId="{B4DBD497-C790-40DD-B860-8A17F9A7767F}"/>
          </ac:cxnSpMkLst>
        </pc:cxnChg>
        <pc:cxnChg chg="mod">
          <ac:chgData name="William Grey" userId="37b73424-c081-4fc2-b1af-363f4f3fd4f3" providerId="ADAL" clId="{24E51505-CBEB-42BA-92E4-6E3A870A7D7A}" dt="2022-09-29T20:26:40.440" v="2886"/>
          <ac:cxnSpMkLst>
            <pc:docMk/>
            <pc:sldMk cId="1397281134" sldId="387"/>
            <ac:cxnSpMk id="47" creationId="{7B6281AA-5A28-48AF-89B8-DD37EA96BA12}"/>
          </ac:cxnSpMkLst>
        </pc:cxnChg>
        <pc:cxnChg chg="mod">
          <ac:chgData name="William Grey" userId="37b73424-c081-4fc2-b1af-363f4f3fd4f3" providerId="ADAL" clId="{24E51505-CBEB-42BA-92E4-6E3A870A7D7A}" dt="2022-09-29T20:26:40.440" v="2886"/>
          <ac:cxnSpMkLst>
            <pc:docMk/>
            <pc:sldMk cId="1397281134" sldId="387"/>
            <ac:cxnSpMk id="48" creationId="{7AA916A8-3C07-4A6D-B7A0-A419520B3B72}"/>
          </ac:cxnSpMkLst>
        </pc:cxnChg>
        <pc:cxnChg chg="mod">
          <ac:chgData name="William Grey" userId="37b73424-c081-4fc2-b1af-363f4f3fd4f3" providerId="ADAL" clId="{24E51505-CBEB-42BA-92E4-6E3A870A7D7A}" dt="2022-09-29T20:26:40.440" v="2886"/>
          <ac:cxnSpMkLst>
            <pc:docMk/>
            <pc:sldMk cId="1397281134" sldId="387"/>
            <ac:cxnSpMk id="49" creationId="{74F23E7C-0412-4119-9141-1BDFE9B28876}"/>
          </ac:cxnSpMkLst>
        </pc:cxnChg>
        <pc:cxnChg chg="mod">
          <ac:chgData name="William Grey" userId="37b73424-c081-4fc2-b1af-363f4f3fd4f3" providerId="ADAL" clId="{24E51505-CBEB-42BA-92E4-6E3A870A7D7A}" dt="2022-09-29T20:26:40.440" v="2886"/>
          <ac:cxnSpMkLst>
            <pc:docMk/>
            <pc:sldMk cId="1397281134" sldId="387"/>
            <ac:cxnSpMk id="50" creationId="{1651312A-A7A4-48A2-A8E0-2836395DD9E9}"/>
          </ac:cxnSpMkLst>
        </pc:cxnChg>
        <pc:cxnChg chg="mod">
          <ac:chgData name="William Grey" userId="37b73424-c081-4fc2-b1af-363f4f3fd4f3" providerId="ADAL" clId="{24E51505-CBEB-42BA-92E4-6E3A870A7D7A}" dt="2022-09-29T20:26:40.440" v="2886"/>
          <ac:cxnSpMkLst>
            <pc:docMk/>
            <pc:sldMk cId="1397281134" sldId="387"/>
            <ac:cxnSpMk id="53" creationId="{30EA0029-36DE-426D-96BE-BB69F4F2FB04}"/>
          </ac:cxnSpMkLst>
        </pc:cxnChg>
        <pc:cxnChg chg="mod">
          <ac:chgData name="William Grey" userId="37b73424-c081-4fc2-b1af-363f4f3fd4f3" providerId="ADAL" clId="{24E51505-CBEB-42BA-92E4-6E3A870A7D7A}" dt="2022-09-29T20:26:40.440" v="2886"/>
          <ac:cxnSpMkLst>
            <pc:docMk/>
            <pc:sldMk cId="1397281134" sldId="387"/>
            <ac:cxnSpMk id="54" creationId="{76834D98-75B5-46EB-A4C8-D282EF43EB2C}"/>
          </ac:cxnSpMkLst>
        </pc:cxnChg>
      </pc:sldChg>
      <pc:sldChg chg="addSp delSp modSp add mod">
        <pc:chgData name="William Grey" userId="37b73424-c081-4fc2-b1af-363f4f3fd4f3" providerId="ADAL" clId="{24E51505-CBEB-42BA-92E4-6E3A870A7D7A}" dt="2022-09-29T21:12:37.085" v="3586" actId="20577"/>
        <pc:sldMkLst>
          <pc:docMk/>
          <pc:sldMk cId="2004160541" sldId="388"/>
        </pc:sldMkLst>
        <pc:spChg chg="mod">
          <ac:chgData name="William Grey" userId="37b73424-c081-4fc2-b1af-363f4f3fd4f3" providerId="ADAL" clId="{24E51505-CBEB-42BA-92E4-6E3A870A7D7A}" dt="2022-09-29T21:12:37.085" v="3586" actId="20577"/>
          <ac:spMkLst>
            <pc:docMk/>
            <pc:sldMk cId="2004160541" sldId="388"/>
            <ac:spMk id="2" creationId="{076B6D97-5A31-43AB-BD64-54A498C313DD}"/>
          </ac:spMkLst>
        </pc:spChg>
        <pc:spChg chg="mod">
          <ac:chgData name="William Grey" userId="37b73424-c081-4fc2-b1af-363f4f3fd4f3" providerId="ADAL" clId="{24E51505-CBEB-42BA-92E4-6E3A870A7D7A}" dt="2022-09-29T20:09:13.732" v="2600" actId="14100"/>
          <ac:spMkLst>
            <pc:docMk/>
            <pc:sldMk cId="2004160541" sldId="388"/>
            <ac:spMk id="3" creationId="{477CAED4-2620-41A7-AEEC-F2543A0F28F7}"/>
          </ac:spMkLst>
        </pc:spChg>
        <pc:spChg chg="mod">
          <ac:chgData name="William Grey" userId="37b73424-c081-4fc2-b1af-363f4f3fd4f3" providerId="ADAL" clId="{24E51505-CBEB-42BA-92E4-6E3A870A7D7A}" dt="2022-09-29T20:26:46.907" v="2888"/>
          <ac:spMkLst>
            <pc:docMk/>
            <pc:sldMk cId="2004160541" sldId="388"/>
            <ac:spMk id="33" creationId="{BE4F45C1-7BE0-4E44-816E-A6AA7630366B}"/>
          </ac:spMkLst>
        </pc:spChg>
        <pc:spChg chg="mod">
          <ac:chgData name="William Grey" userId="37b73424-c081-4fc2-b1af-363f4f3fd4f3" providerId="ADAL" clId="{24E51505-CBEB-42BA-92E4-6E3A870A7D7A}" dt="2022-09-29T20:26:46.907" v="2888"/>
          <ac:spMkLst>
            <pc:docMk/>
            <pc:sldMk cId="2004160541" sldId="388"/>
            <ac:spMk id="35" creationId="{DF96F008-4275-4376-951A-8C600F94433B}"/>
          </ac:spMkLst>
        </pc:spChg>
        <pc:spChg chg="mod">
          <ac:chgData name="William Grey" userId="37b73424-c081-4fc2-b1af-363f4f3fd4f3" providerId="ADAL" clId="{24E51505-CBEB-42BA-92E4-6E3A870A7D7A}" dt="2022-09-29T20:26:46.907" v="2888"/>
          <ac:spMkLst>
            <pc:docMk/>
            <pc:sldMk cId="2004160541" sldId="388"/>
            <ac:spMk id="36" creationId="{00E6AB97-C4E3-4D6D-8928-7BB249644B7D}"/>
          </ac:spMkLst>
        </pc:spChg>
        <pc:spChg chg="mod">
          <ac:chgData name="William Grey" userId="37b73424-c081-4fc2-b1af-363f4f3fd4f3" providerId="ADAL" clId="{24E51505-CBEB-42BA-92E4-6E3A870A7D7A}" dt="2022-09-29T20:26:46.907" v="2888"/>
          <ac:spMkLst>
            <pc:docMk/>
            <pc:sldMk cId="2004160541" sldId="388"/>
            <ac:spMk id="37" creationId="{E7DA9F2B-6F6D-4790-8228-54A45116FE3D}"/>
          </ac:spMkLst>
        </pc:spChg>
        <pc:spChg chg="mod">
          <ac:chgData name="William Grey" userId="37b73424-c081-4fc2-b1af-363f4f3fd4f3" providerId="ADAL" clId="{24E51505-CBEB-42BA-92E4-6E3A870A7D7A}" dt="2022-09-29T20:26:46.907" v="2888"/>
          <ac:spMkLst>
            <pc:docMk/>
            <pc:sldMk cId="2004160541" sldId="388"/>
            <ac:spMk id="38" creationId="{A48E48D3-D1AD-404C-900B-7C00EAC5A1CB}"/>
          </ac:spMkLst>
        </pc:spChg>
        <pc:spChg chg="mod">
          <ac:chgData name="William Grey" userId="37b73424-c081-4fc2-b1af-363f4f3fd4f3" providerId="ADAL" clId="{24E51505-CBEB-42BA-92E4-6E3A870A7D7A}" dt="2022-09-29T20:26:46.907" v="2888"/>
          <ac:spMkLst>
            <pc:docMk/>
            <pc:sldMk cId="2004160541" sldId="388"/>
            <ac:spMk id="39" creationId="{F3605A8B-58A4-4708-B679-EAE78C8417A6}"/>
          </ac:spMkLst>
        </pc:spChg>
        <pc:spChg chg="mod">
          <ac:chgData name="William Grey" userId="37b73424-c081-4fc2-b1af-363f4f3fd4f3" providerId="ADAL" clId="{24E51505-CBEB-42BA-92E4-6E3A870A7D7A}" dt="2022-09-29T20:26:46.907" v="2888"/>
          <ac:spMkLst>
            <pc:docMk/>
            <pc:sldMk cId="2004160541" sldId="388"/>
            <ac:spMk id="40" creationId="{D6E2271C-F803-4AF5-B6A0-5B58222B268E}"/>
          </ac:spMkLst>
        </pc:spChg>
        <pc:spChg chg="mod">
          <ac:chgData name="William Grey" userId="37b73424-c081-4fc2-b1af-363f4f3fd4f3" providerId="ADAL" clId="{24E51505-CBEB-42BA-92E4-6E3A870A7D7A}" dt="2022-09-29T20:26:46.907" v="2888"/>
          <ac:spMkLst>
            <pc:docMk/>
            <pc:sldMk cId="2004160541" sldId="388"/>
            <ac:spMk id="41" creationId="{7BE651D8-A6FE-4608-ABE9-377BF0993B65}"/>
          </ac:spMkLst>
        </pc:spChg>
        <pc:spChg chg="mod">
          <ac:chgData name="William Grey" userId="37b73424-c081-4fc2-b1af-363f4f3fd4f3" providerId="ADAL" clId="{24E51505-CBEB-42BA-92E4-6E3A870A7D7A}" dt="2022-09-29T20:26:46.907" v="2888"/>
          <ac:spMkLst>
            <pc:docMk/>
            <pc:sldMk cId="2004160541" sldId="388"/>
            <ac:spMk id="42" creationId="{556E5EA5-00D8-4269-90CD-BFD17148C39E}"/>
          </ac:spMkLst>
        </pc:spChg>
        <pc:spChg chg="mod">
          <ac:chgData name="William Grey" userId="37b73424-c081-4fc2-b1af-363f4f3fd4f3" providerId="ADAL" clId="{24E51505-CBEB-42BA-92E4-6E3A870A7D7A}" dt="2022-09-29T20:26:46.907" v="2888"/>
          <ac:spMkLst>
            <pc:docMk/>
            <pc:sldMk cId="2004160541" sldId="388"/>
            <ac:spMk id="43" creationId="{50A3AC9F-761A-46AA-9183-858E7BC59839}"/>
          </ac:spMkLst>
        </pc:spChg>
        <pc:spChg chg="mod">
          <ac:chgData name="William Grey" userId="37b73424-c081-4fc2-b1af-363f4f3fd4f3" providerId="ADAL" clId="{24E51505-CBEB-42BA-92E4-6E3A870A7D7A}" dt="2022-09-29T20:26:46.907" v="2888"/>
          <ac:spMkLst>
            <pc:docMk/>
            <pc:sldMk cId="2004160541" sldId="388"/>
            <ac:spMk id="44" creationId="{C82B4848-E34E-4CB7-9522-8296C258D4F5}"/>
          </ac:spMkLst>
        </pc:spChg>
        <pc:spChg chg="mod">
          <ac:chgData name="William Grey" userId="37b73424-c081-4fc2-b1af-363f4f3fd4f3" providerId="ADAL" clId="{24E51505-CBEB-42BA-92E4-6E3A870A7D7A}" dt="2022-09-29T20:26:46.907" v="2888"/>
          <ac:spMkLst>
            <pc:docMk/>
            <pc:sldMk cId="2004160541" sldId="388"/>
            <ac:spMk id="45" creationId="{23D8158F-2DC7-4185-88E3-6FAB3E52860B}"/>
          </ac:spMkLst>
        </pc:spChg>
        <pc:spChg chg="mod">
          <ac:chgData name="William Grey" userId="37b73424-c081-4fc2-b1af-363f4f3fd4f3" providerId="ADAL" clId="{24E51505-CBEB-42BA-92E4-6E3A870A7D7A}" dt="2022-09-29T20:26:46.907" v="2888"/>
          <ac:spMkLst>
            <pc:docMk/>
            <pc:sldMk cId="2004160541" sldId="388"/>
            <ac:spMk id="46" creationId="{5C36EEAB-5C2A-4FF4-9E90-351931167D23}"/>
          </ac:spMkLst>
        </pc:spChg>
        <pc:spChg chg="mod">
          <ac:chgData name="William Grey" userId="37b73424-c081-4fc2-b1af-363f4f3fd4f3" providerId="ADAL" clId="{24E51505-CBEB-42BA-92E4-6E3A870A7D7A}" dt="2022-09-29T20:26:46.907" v="2888"/>
          <ac:spMkLst>
            <pc:docMk/>
            <pc:sldMk cId="2004160541" sldId="388"/>
            <ac:spMk id="51" creationId="{EDB08B6F-1004-4FF7-B706-6E8C48EDB013}"/>
          </ac:spMkLst>
        </pc:spChg>
        <pc:spChg chg="mod">
          <ac:chgData name="William Grey" userId="37b73424-c081-4fc2-b1af-363f4f3fd4f3" providerId="ADAL" clId="{24E51505-CBEB-42BA-92E4-6E3A870A7D7A}" dt="2022-09-29T20:26:46.907" v="2888"/>
          <ac:spMkLst>
            <pc:docMk/>
            <pc:sldMk cId="2004160541" sldId="388"/>
            <ac:spMk id="52" creationId="{4D5BF372-F636-4CE7-B6A9-39EE6851EA1B}"/>
          </ac:spMkLst>
        </pc:spChg>
        <pc:spChg chg="add del mod">
          <ac:chgData name="William Grey" userId="37b73424-c081-4fc2-b1af-363f4f3fd4f3" providerId="ADAL" clId="{24E51505-CBEB-42BA-92E4-6E3A870A7D7A}" dt="2022-09-29T21:01:10.188" v="3421" actId="478"/>
          <ac:spMkLst>
            <pc:docMk/>
            <pc:sldMk cId="2004160541" sldId="388"/>
            <ac:spMk id="56" creationId="{9F383A0A-F7F1-4936-B622-A7FCFDE365ED}"/>
          </ac:spMkLst>
        </pc:spChg>
        <pc:spChg chg="add mod">
          <ac:chgData name="William Grey" userId="37b73424-c081-4fc2-b1af-363f4f3fd4f3" providerId="ADAL" clId="{24E51505-CBEB-42BA-92E4-6E3A870A7D7A}" dt="2022-09-29T21:01:15.460" v="3423"/>
          <ac:spMkLst>
            <pc:docMk/>
            <pc:sldMk cId="2004160541" sldId="388"/>
            <ac:spMk id="57" creationId="{304D9FE1-9193-4110-87E6-01823AB909C5}"/>
          </ac:spMkLst>
        </pc:spChg>
        <pc:grpChg chg="del">
          <ac:chgData name="William Grey" userId="37b73424-c081-4fc2-b1af-363f4f3fd4f3" providerId="ADAL" clId="{24E51505-CBEB-42BA-92E4-6E3A870A7D7A}" dt="2022-09-29T20:26:46.322" v="2887" actId="478"/>
          <ac:grpSpMkLst>
            <pc:docMk/>
            <pc:sldMk cId="2004160541" sldId="388"/>
            <ac:grpSpMk id="28" creationId="{A141E8FB-E6B2-4A11-905D-CDA23556F80D}"/>
          </ac:grpSpMkLst>
        </pc:grpChg>
        <pc:grpChg chg="add mod">
          <ac:chgData name="William Grey" userId="37b73424-c081-4fc2-b1af-363f4f3fd4f3" providerId="ADAL" clId="{24E51505-CBEB-42BA-92E4-6E3A870A7D7A}" dt="2022-09-29T20:26:46.907" v="2888"/>
          <ac:grpSpMkLst>
            <pc:docMk/>
            <pc:sldMk cId="2004160541" sldId="388"/>
            <ac:grpSpMk id="32" creationId="{D4C57D11-D204-46B3-B87B-8D56995FBD77}"/>
          </ac:grpSpMkLst>
        </pc:grpChg>
        <pc:grpChg chg="mod">
          <ac:chgData name="William Grey" userId="37b73424-c081-4fc2-b1af-363f4f3fd4f3" providerId="ADAL" clId="{24E51505-CBEB-42BA-92E4-6E3A870A7D7A}" dt="2022-09-29T20:26:46.907" v="2888"/>
          <ac:grpSpMkLst>
            <pc:docMk/>
            <pc:sldMk cId="2004160541" sldId="388"/>
            <ac:grpSpMk id="34" creationId="{A82C4C42-3306-4B3C-AA09-374AFB62BEF9}"/>
          </ac:grpSpMkLst>
        </pc:grpChg>
        <pc:graphicFrameChg chg="add mod">
          <ac:chgData name="William Grey" userId="37b73424-c081-4fc2-b1af-363f4f3fd4f3" providerId="ADAL" clId="{24E51505-CBEB-42BA-92E4-6E3A870A7D7A}" dt="2022-09-29T20:09:02.743" v="2598"/>
          <ac:graphicFrameMkLst>
            <pc:docMk/>
            <pc:sldMk cId="2004160541" sldId="388"/>
            <ac:graphicFrameMk id="29" creationId="{101C3316-8A95-47F8-A5B7-00E13AC421D4}"/>
          </ac:graphicFrameMkLst>
        </pc:graphicFrameChg>
        <pc:graphicFrameChg chg="del">
          <ac:chgData name="William Grey" userId="37b73424-c081-4fc2-b1af-363f4f3fd4f3" providerId="ADAL" clId="{24E51505-CBEB-42BA-92E4-6E3A870A7D7A}" dt="2022-09-29T20:09:02.238" v="2597" actId="478"/>
          <ac:graphicFrameMkLst>
            <pc:docMk/>
            <pc:sldMk cId="2004160541" sldId="388"/>
            <ac:graphicFrameMk id="30" creationId="{4898AAA3-8F62-438D-9187-986FD6CAA23E}"/>
          </ac:graphicFrameMkLst>
        </pc:graphicFrameChg>
        <pc:graphicFrameChg chg="del modGraphic">
          <ac:chgData name="William Grey" userId="37b73424-c081-4fc2-b1af-363f4f3fd4f3" providerId="ADAL" clId="{24E51505-CBEB-42BA-92E4-6E3A870A7D7A}" dt="2022-09-29T20:26:46.322" v="2887" actId="478"/>
          <ac:graphicFrameMkLst>
            <pc:docMk/>
            <pc:sldMk cId="2004160541" sldId="388"/>
            <ac:graphicFrameMk id="31" creationId="{9ACF98C1-1D5C-4656-B0AE-02C4B4DF621A}"/>
          </ac:graphicFrameMkLst>
        </pc:graphicFrameChg>
        <pc:graphicFrameChg chg="add del mod">
          <ac:chgData name="William Grey" userId="37b73424-c081-4fc2-b1af-363f4f3fd4f3" providerId="ADAL" clId="{24E51505-CBEB-42BA-92E4-6E3A870A7D7A}" dt="2022-09-29T21:01:14.682" v="3422" actId="478"/>
          <ac:graphicFrameMkLst>
            <pc:docMk/>
            <pc:sldMk cId="2004160541" sldId="388"/>
            <ac:graphicFrameMk id="55" creationId="{13C232F1-8BF7-4F7B-8D83-455E4D410491}"/>
          </ac:graphicFrameMkLst>
        </pc:graphicFrameChg>
        <pc:graphicFrameChg chg="add mod modGraphic">
          <ac:chgData name="William Grey" userId="37b73424-c081-4fc2-b1af-363f4f3fd4f3" providerId="ADAL" clId="{24E51505-CBEB-42BA-92E4-6E3A870A7D7A}" dt="2022-09-29T21:01:30.117" v="3431" actId="20577"/>
          <ac:graphicFrameMkLst>
            <pc:docMk/>
            <pc:sldMk cId="2004160541" sldId="388"/>
            <ac:graphicFrameMk id="58" creationId="{FEC7C7BA-305B-4678-96EB-DF4F969B2819}"/>
          </ac:graphicFrameMkLst>
        </pc:graphicFrameChg>
        <pc:cxnChg chg="mod">
          <ac:chgData name="William Grey" userId="37b73424-c081-4fc2-b1af-363f4f3fd4f3" providerId="ADAL" clId="{24E51505-CBEB-42BA-92E4-6E3A870A7D7A}" dt="2022-09-29T20:26:46.322" v="2887" actId="478"/>
          <ac:cxnSpMkLst>
            <pc:docMk/>
            <pc:sldMk cId="2004160541" sldId="388"/>
            <ac:cxnSpMk id="10" creationId="{B04C9A4A-6885-4FF1-A195-4BB99D871522}"/>
          </ac:cxnSpMkLst>
        </pc:cxnChg>
        <pc:cxnChg chg="mod">
          <ac:chgData name="William Grey" userId="37b73424-c081-4fc2-b1af-363f4f3fd4f3" providerId="ADAL" clId="{24E51505-CBEB-42BA-92E4-6E3A870A7D7A}" dt="2022-09-29T20:26:46.322" v="2887" actId="478"/>
          <ac:cxnSpMkLst>
            <pc:docMk/>
            <pc:sldMk cId="2004160541" sldId="388"/>
            <ac:cxnSpMk id="11" creationId="{DEC1E39B-4E58-4FF6-8299-9AE34CEB6320}"/>
          </ac:cxnSpMkLst>
        </pc:cxnChg>
        <pc:cxnChg chg="mod">
          <ac:chgData name="William Grey" userId="37b73424-c081-4fc2-b1af-363f4f3fd4f3" providerId="ADAL" clId="{24E51505-CBEB-42BA-92E4-6E3A870A7D7A}" dt="2022-09-29T20:26:46.322" v="2887" actId="478"/>
          <ac:cxnSpMkLst>
            <pc:docMk/>
            <pc:sldMk cId="2004160541" sldId="388"/>
            <ac:cxnSpMk id="12" creationId="{72035E6C-C23D-4755-9BAE-62CE388CD10E}"/>
          </ac:cxnSpMkLst>
        </pc:cxnChg>
        <pc:cxnChg chg="mod">
          <ac:chgData name="William Grey" userId="37b73424-c081-4fc2-b1af-363f4f3fd4f3" providerId="ADAL" clId="{24E51505-CBEB-42BA-92E4-6E3A870A7D7A}" dt="2022-09-29T20:26:46.322" v="2887" actId="478"/>
          <ac:cxnSpMkLst>
            <pc:docMk/>
            <pc:sldMk cId="2004160541" sldId="388"/>
            <ac:cxnSpMk id="13" creationId="{5C46C2C9-928F-4630-BAD4-80024C3760F0}"/>
          </ac:cxnSpMkLst>
        </pc:cxnChg>
        <pc:cxnChg chg="mod">
          <ac:chgData name="William Grey" userId="37b73424-c081-4fc2-b1af-363f4f3fd4f3" providerId="ADAL" clId="{24E51505-CBEB-42BA-92E4-6E3A870A7D7A}" dt="2022-09-29T20:26:46.322" v="2887" actId="478"/>
          <ac:cxnSpMkLst>
            <pc:docMk/>
            <pc:sldMk cId="2004160541" sldId="388"/>
            <ac:cxnSpMk id="16" creationId="{B4DBD497-C790-40DD-B860-8A17F9A7767F}"/>
          </ac:cxnSpMkLst>
        </pc:cxnChg>
        <pc:cxnChg chg="mod">
          <ac:chgData name="William Grey" userId="37b73424-c081-4fc2-b1af-363f4f3fd4f3" providerId="ADAL" clId="{24E51505-CBEB-42BA-92E4-6E3A870A7D7A}" dt="2022-09-29T20:26:46.907" v="2888"/>
          <ac:cxnSpMkLst>
            <pc:docMk/>
            <pc:sldMk cId="2004160541" sldId="388"/>
            <ac:cxnSpMk id="47" creationId="{2B9A2B2B-4251-4C47-B3A6-3A63C257556B}"/>
          </ac:cxnSpMkLst>
        </pc:cxnChg>
        <pc:cxnChg chg="mod">
          <ac:chgData name="William Grey" userId="37b73424-c081-4fc2-b1af-363f4f3fd4f3" providerId="ADAL" clId="{24E51505-CBEB-42BA-92E4-6E3A870A7D7A}" dt="2022-09-29T20:26:46.907" v="2888"/>
          <ac:cxnSpMkLst>
            <pc:docMk/>
            <pc:sldMk cId="2004160541" sldId="388"/>
            <ac:cxnSpMk id="48" creationId="{93BF7A73-CC6B-4E85-A440-48B3B2186DB0}"/>
          </ac:cxnSpMkLst>
        </pc:cxnChg>
        <pc:cxnChg chg="mod">
          <ac:chgData name="William Grey" userId="37b73424-c081-4fc2-b1af-363f4f3fd4f3" providerId="ADAL" clId="{24E51505-CBEB-42BA-92E4-6E3A870A7D7A}" dt="2022-09-29T20:26:46.907" v="2888"/>
          <ac:cxnSpMkLst>
            <pc:docMk/>
            <pc:sldMk cId="2004160541" sldId="388"/>
            <ac:cxnSpMk id="49" creationId="{12C7449A-A0D8-43AF-ACB4-B0E6D59BE804}"/>
          </ac:cxnSpMkLst>
        </pc:cxnChg>
        <pc:cxnChg chg="mod">
          <ac:chgData name="William Grey" userId="37b73424-c081-4fc2-b1af-363f4f3fd4f3" providerId="ADAL" clId="{24E51505-CBEB-42BA-92E4-6E3A870A7D7A}" dt="2022-09-29T20:26:46.907" v="2888"/>
          <ac:cxnSpMkLst>
            <pc:docMk/>
            <pc:sldMk cId="2004160541" sldId="388"/>
            <ac:cxnSpMk id="50" creationId="{FBB4DE07-113F-4121-BB09-CED213B0D77C}"/>
          </ac:cxnSpMkLst>
        </pc:cxnChg>
        <pc:cxnChg chg="mod">
          <ac:chgData name="William Grey" userId="37b73424-c081-4fc2-b1af-363f4f3fd4f3" providerId="ADAL" clId="{24E51505-CBEB-42BA-92E4-6E3A870A7D7A}" dt="2022-09-29T20:26:46.907" v="2888"/>
          <ac:cxnSpMkLst>
            <pc:docMk/>
            <pc:sldMk cId="2004160541" sldId="388"/>
            <ac:cxnSpMk id="53" creationId="{45267D9C-6584-4FED-A7F0-A9EAC2B71C97}"/>
          </ac:cxnSpMkLst>
        </pc:cxnChg>
        <pc:cxnChg chg="mod">
          <ac:chgData name="William Grey" userId="37b73424-c081-4fc2-b1af-363f4f3fd4f3" providerId="ADAL" clId="{24E51505-CBEB-42BA-92E4-6E3A870A7D7A}" dt="2022-09-29T20:26:46.907" v="2888"/>
          <ac:cxnSpMkLst>
            <pc:docMk/>
            <pc:sldMk cId="2004160541" sldId="388"/>
            <ac:cxnSpMk id="54" creationId="{E205725E-5D0D-4C1B-B422-85F8A796E21D}"/>
          </ac:cxnSpMkLst>
        </pc:cxnChg>
      </pc:sldChg>
      <pc:sldChg chg="addSp delSp modSp add mod">
        <pc:chgData name="William Grey" userId="37b73424-c081-4fc2-b1af-363f4f3fd4f3" providerId="ADAL" clId="{24E51505-CBEB-42BA-92E4-6E3A870A7D7A}" dt="2022-09-29T21:12:40.938" v="3588" actId="20577"/>
        <pc:sldMkLst>
          <pc:docMk/>
          <pc:sldMk cId="3243307278" sldId="389"/>
        </pc:sldMkLst>
        <pc:spChg chg="mod">
          <ac:chgData name="William Grey" userId="37b73424-c081-4fc2-b1af-363f4f3fd4f3" providerId="ADAL" clId="{24E51505-CBEB-42BA-92E4-6E3A870A7D7A}" dt="2022-09-29T21:12:40.938" v="3588" actId="20577"/>
          <ac:spMkLst>
            <pc:docMk/>
            <pc:sldMk cId="3243307278" sldId="389"/>
            <ac:spMk id="2" creationId="{076B6D97-5A31-43AB-BD64-54A498C313DD}"/>
          </ac:spMkLst>
        </pc:spChg>
        <pc:spChg chg="mod">
          <ac:chgData name="William Grey" userId="37b73424-c081-4fc2-b1af-363f4f3fd4f3" providerId="ADAL" clId="{24E51505-CBEB-42BA-92E4-6E3A870A7D7A}" dt="2022-09-29T20:09:43.078" v="2613" actId="14100"/>
          <ac:spMkLst>
            <pc:docMk/>
            <pc:sldMk cId="3243307278" sldId="389"/>
            <ac:spMk id="3" creationId="{477CAED4-2620-41A7-AEEC-F2543A0F28F7}"/>
          </ac:spMkLst>
        </pc:spChg>
        <pc:spChg chg="mod">
          <ac:chgData name="William Grey" userId="37b73424-c081-4fc2-b1af-363f4f3fd4f3" providerId="ADAL" clId="{24E51505-CBEB-42BA-92E4-6E3A870A7D7A}" dt="2022-09-29T20:26:57.523" v="2890"/>
          <ac:spMkLst>
            <pc:docMk/>
            <pc:sldMk cId="3243307278" sldId="389"/>
            <ac:spMk id="33" creationId="{E5ADE622-71E4-480F-ADE4-7BC906D14FD5}"/>
          </ac:spMkLst>
        </pc:spChg>
        <pc:spChg chg="mod">
          <ac:chgData name="William Grey" userId="37b73424-c081-4fc2-b1af-363f4f3fd4f3" providerId="ADAL" clId="{24E51505-CBEB-42BA-92E4-6E3A870A7D7A}" dt="2022-09-29T20:26:57.523" v="2890"/>
          <ac:spMkLst>
            <pc:docMk/>
            <pc:sldMk cId="3243307278" sldId="389"/>
            <ac:spMk id="35" creationId="{1D47EA79-77A7-4484-A400-010CDEE39D20}"/>
          </ac:spMkLst>
        </pc:spChg>
        <pc:spChg chg="mod">
          <ac:chgData name="William Grey" userId="37b73424-c081-4fc2-b1af-363f4f3fd4f3" providerId="ADAL" clId="{24E51505-CBEB-42BA-92E4-6E3A870A7D7A}" dt="2022-09-29T20:26:57.523" v="2890"/>
          <ac:spMkLst>
            <pc:docMk/>
            <pc:sldMk cId="3243307278" sldId="389"/>
            <ac:spMk id="36" creationId="{BB6DED3E-5978-44D6-BFD2-75022EE9D4F3}"/>
          </ac:spMkLst>
        </pc:spChg>
        <pc:spChg chg="mod">
          <ac:chgData name="William Grey" userId="37b73424-c081-4fc2-b1af-363f4f3fd4f3" providerId="ADAL" clId="{24E51505-CBEB-42BA-92E4-6E3A870A7D7A}" dt="2022-09-29T20:26:57.523" v="2890"/>
          <ac:spMkLst>
            <pc:docMk/>
            <pc:sldMk cId="3243307278" sldId="389"/>
            <ac:spMk id="37" creationId="{B74C208E-5B82-4E13-AEBC-19421D7B20AD}"/>
          </ac:spMkLst>
        </pc:spChg>
        <pc:spChg chg="mod">
          <ac:chgData name="William Grey" userId="37b73424-c081-4fc2-b1af-363f4f3fd4f3" providerId="ADAL" clId="{24E51505-CBEB-42BA-92E4-6E3A870A7D7A}" dt="2022-09-29T20:26:57.523" v="2890"/>
          <ac:spMkLst>
            <pc:docMk/>
            <pc:sldMk cId="3243307278" sldId="389"/>
            <ac:spMk id="38" creationId="{D5CC09ED-7382-4278-B7CC-9AB278CE5201}"/>
          </ac:spMkLst>
        </pc:spChg>
        <pc:spChg chg="mod">
          <ac:chgData name="William Grey" userId="37b73424-c081-4fc2-b1af-363f4f3fd4f3" providerId="ADAL" clId="{24E51505-CBEB-42BA-92E4-6E3A870A7D7A}" dt="2022-09-29T20:26:57.523" v="2890"/>
          <ac:spMkLst>
            <pc:docMk/>
            <pc:sldMk cId="3243307278" sldId="389"/>
            <ac:spMk id="39" creationId="{A784300A-D6B9-4F18-9809-FB4F8EF22A61}"/>
          </ac:spMkLst>
        </pc:spChg>
        <pc:spChg chg="mod">
          <ac:chgData name="William Grey" userId="37b73424-c081-4fc2-b1af-363f4f3fd4f3" providerId="ADAL" clId="{24E51505-CBEB-42BA-92E4-6E3A870A7D7A}" dt="2022-09-29T20:26:57.523" v="2890"/>
          <ac:spMkLst>
            <pc:docMk/>
            <pc:sldMk cId="3243307278" sldId="389"/>
            <ac:spMk id="40" creationId="{6C8ABD7F-3488-47C2-B9D7-6F0754C22366}"/>
          </ac:spMkLst>
        </pc:spChg>
        <pc:spChg chg="mod">
          <ac:chgData name="William Grey" userId="37b73424-c081-4fc2-b1af-363f4f3fd4f3" providerId="ADAL" clId="{24E51505-CBEB-42BA-92E4-6E3A870A7D7A}" dt="2022-09-29T20:26:57.523" v="2890"/>
          <ac:spMkLst>
            <pc:docMk/>
            <pc:sldMk cId="3243307278" sldId="389"/>
            <ac:spMk id="41" creationId="{B85B5A8A-7A47-4645-B1D7-404F04D33B81}"/>
          </ac:spMkLst>
        </pc:spChg>
        <pc:spChg chg="mod">
          <ac:chgData name="William Grey" userId="37b73424-c081-4fc2-b1af-363f4f3fd4f3" providerId="ADAL" clId="{24E51505-CBEB-42BA-92E4-6E3A870A7D7A}" dt="2022-09-29T20:26:57.523" v="2890"/>
          <ac:spMkLst>
            <pc:docMk/>
            <pc:sldMk cId="3243307278" sldId="389"/>
            <ac:spMk id="42" creationId="{61EB47F8-6010-4F47-A994-302C4BF589C2}"/>
          </ac:spMkLst>
        </pc:spChg>
        <pc:spChg chg="mod">
          <ac:chgData name="William Grey" userId="37b73424-c081-4fc2-b1af-363f4f3fd4f3" providerId="ADAL" clId="{24E51505-CBEB-42BA-92E4-6E3A870A7D7A}" dt="2022-09-29T20:26:57.523" v="2890"/>
          <ac:spMkLst>
            <pc:docMk/>
            <pc:sldMk cId="3243307278" sldId="389"/>
            <ac:spMk id="43" creationId="{56BA219D-FE0B-46B3-97D3-B9AD355CC65A}"/>
          </ac:spMkLst>
        </pc:spChg>
        <pc:spChg chg="mod">
          <ac:chgData name="William Grey" userId="37b73424-c081-4fc2-b1af-363f4f3fd4f3" providerId="ADAL" clId="{24E51505-CBEB-42BA-92E4-6E3A870A7D7A}" dt="2022-09-29T20:26:57.523" v="2890"/>
          <ac:spMkLst>
            <pc:docMk/>
            <pc:sldMk cId="3243307278" sldId="389"/>
            <ac:spMk id="44" creationId="{400531E2-A4AA-4216-ADA4-B59DA6C7C215}"/>
          </ac:spMkLst>
        </pc:spChg>
        <pc:spChg chg="mod">
          <ac:chgData name="William Grey" userId="37b73424-c081-4fc2-b1af-363f4f3fd4f3" providerId="ADAL" clId="{24E51505-CBEB-42BA-92E4-6E3A870A7D7A}" dt="2022-09-29T20:26:57.523" v="2890"/>
          <ac:spMkLst>
            <pc:docMk/>
            <pc:sldMk cId="3243307278" sldId="389"/>
            <ac:spMk id="45" creationId="{45E546CD-1867-40E5-AB7C-262100FA46BE}"/>
          </ac:spMkLst>
        </pc:spChg>
        <pc:spChg chg="mod">
          <ac:chgData name="William Grey" userId="37b73424-c081-4fc2-b1af-363f4f3fd4f3" providerId="ADAL" clId="{24E51505-CBEB-42BA-92E4-6E3A870A7D7A}" dt="2022-09-29T20:26:57.523" v="2890"/>
          <ac:spMkLst>
            <pc:docMk/>
            <pc:sldMk cId="3243307278" sldId="389"/>
            <ac:spMk id="46" creationId="{9B90CB60-DA8D-4DA3-A648-F89F8C647BB7}"/>
          </ac:spMkLst>
        </pc:spChg>
        <pc:spChg chg="mod">
          <ac:chgData name="William Grey" userId="37b73424-c081-4fc2-b1af-363f4f3fd4f3" providerId="ADAL" clId="{24E51505-CBEB-42BA-92E4-6E3A870A7D7A}" dt="2022-09-29T20:26:57.523" v="2890"/>
          <ac:spMkLst>
            <pc:docMk/>
            <pc:sldMk cId="3243307278" sldId="389"/>
            <ac:spMk id="51" creationId="{3B6B7154-A98D-4BD4-9F41-2F981D36A8EC}"/>
          </ac:spMkLst>
        </pc:spChg>
        <pc:spChg chg="mod">
          <ac:chgData name="William Grey" userId="37b73424-c081-4fc2-b1af-363f4f3fd4f3" providerId="ADAL" clId="{24E51505-CBEB-42BA-92E4-6E3A870A7D7A}" dt="2022-09-29T20:26:57.523" v="2890"/>
          <ac:spMkLst>
            <pc:docMk/>
            <pc:sldMk cId="3243307278" sldId="389"/>
            <ac:spMk id="52" creationId="{FF7EBFE3-F14B-492E-B0D9-6D5FC2C4A459}"/>
          </ac:spMkLst>
        </pc:spChg>
        <pc:spChg chg="add del mod">
          <ac:chgData name="William Grey" userId="37b73424-c081-4fc2-b1af-363f4f3fd4f3" providerId="ADAL" clId="{24E51505-CBEB-42BA-92E4-6E3A870A7D7A}" dt="2022-09-29T21:01:42.183" v="3432" actId="478"/>
          <ac:spMkLst>
            <pc:docMk/>
            <pc:sldMk cId="3243307278" sldId="389"/>
            <ac:spMk id="56" creationId="{272EF2FF-2BF8-4E73-BAD4-4800D704DB5A}"/>
          </ac:spMkLst>
        </pc:spChg>
        <pc:spChg chg="add mod">
          <ac:chgData name="William Grey" userId="37b73424-c081-4fc2-b1af-363f4f3fd4f3" providerId="ADAL" clId="{24E51505-CBEB-42BA-92E4-6E3A870A7D7A}" dt="2022-09-29T21:01:48.815" v="3436"/>
          <ac:spMkLst>
            <pc:docMk/>
            <pc:sldMk cId="3243307278" sldId="389"/>
            <ac:spMk id="57" creationId="{84320CAC-87A5-4E16-989A-21CFB498F348}"/>
          </ac:spMkLst>
        </pc:spChg>
        <pc:grpChg chg="del">
          <ac:chgData name="William Grey" userId="37b73424-c081-4fc2-b1af-363f4f3fd4f3" providerId="ADAL" clId="{24E51505-CBEB-42BA-92E4-6E3A870A7D7A}" dt="2022-09-29T20:26:57.197" v="2889" actId="478"/>
          <ac:grpSpMkLst>
            <pc:docMk/>
            <pc:sldMk cId="3243307278" sldId="389"/>
            <ac:grpSpMk id="28" creationId="{A141E8FB-E6B2-4A11-905D-CDA23556F80D}"/>
          </ac:grpSpMkLst>
        </pc:grpChg>
        <pc:grpChg chg="add mod">
          <ac:chgData name="William Grey" userId="37b73424-c081-4fc2-b1af-363f4f3fd4f3" providerId="ADAL" clId="{24E51505-CBEB-42BA-92E4-6E3A870A7D7A}" dt="2022-09-29T20:26:57.523" v="2890"/>
          <ac:grpSpMkLst>
            <pc:docMk/>
            <pc:sldMk cId="3243307278" sldId="389"/>
            <ac:grpSpMk id="32" creationId="{CE8DF8FF-40A2-4AAE-93CF-5FD6B8ACBD32}"/>
          </ac:grpSpMkLst>
        </pc:grpChg>
        <pc:grpChg chg="mod">
          <ac:chgData name="William Grey" userId="37b73424-c081-4fc2-b1af-363f4f3fd4f3" providerId="ADAL" clId="{24E51505-CBEB-42BA-92E4-6E3A870A7D7A}" dt="2022-09-29T20:26:57.523" v="2890"/>
          <ac:grpSpMkLst>
            <pc:docMk/>
            <pc:sldMk cId="3243307278" sldId="389"/>
            <ac:grpSpMk id="34" creationId="{1836D6D7-37B7-46A2-85DF-690C1744F1E7}"/>
          </ac:grpSpMkLst>
        </pc:grpChg>
        <pc:graphicFrameChg chg="add mod modGraphic">
          <ac:chgData name="William Grey" userId="37b73424-c081-4fc2-b1af-363f4f3fd4f3" providerId="ADAL" clId="{24E51505-CBEB-42BA-92E4-6E3A870A7D7A}" dt="2022-09-29T20:09:38.507" v="2612" actId="113"/>
          <ac:graphicFrameMkLst>
            <pc:docMk/>
            <pc:sldMk cId="3243307278" sldId="389"/>
            <ac:graphicFrameMk id="29" creationId="{E0C6EA53-C35D-4706-A660-DEA85C68FA87}"/>
          </ac:graphicFrameMkLst>
        </pc:graphicFrameChg>
        <pc:graphicFrameChg chg="del modGraphic">
          <ac:chgData name="William Grey" userId="37b73424-c081-4fc2-b1af-363f4f3fd4f3" providerId="ADAL" clId="{24E51505-CBEB-42BA-92E4-6E3A870A7D7A}" dt="2022-09-29T20:09:20.763" v="2602" actId="478"/>
          <ac:graphicFrameMkLst>
            <pc:docMk/>
            <pc:sldMk cId="3243307278" sldId="389"/>
            <ac:graphicFrameMk id="30" creationId="{4898AAA3-8F62-438D-9187-986FD6CAA23E}"/>
          </ac:graphicFrameMkLst>
        </pc:graphicFrameChg>
        <pc:graphicFrameChg chg="del modGraphic">
          <ac:chgData name="William Grey" userId="37b73424-c081-4fc2-b1af-363f4f3fd4f3" providerId="ADAL" clId="{24E51505-CBEB-42BA-92E4-6E3A870A7D7A}" dt="2022-09-29T20:26:57.197" v="2889" actId="478"/>
          <ac:graphicFrameMkLst>
            <pc:docMk/>
            <pc:sldMk cId="3243307278" sldId="389"/>
            <ac:graphicFrameMk id="31" creationId="{9ACF98C1-1D5C-4656-B0AE-02C4B4DF621A}"/>
          </ac:graphicFrameMkLst>
        </pc:graphicFrameChg>
        <pc:graphicFrameChg chg="add del mod modGraphic">
          <ac:chgData name="William Grey" userId="37b73424-c081-4fc2-b1af-363f4f3fd4f3" providerId="ADAL" clId="{24E51505-CBEB-42BA-92E4-6E3A870A7D7A}" dt="2022-09-29T21:01:48.290" v="3435" actId="478"/>
          <ac:graphicFrameMkLst>
            <pc:docMk/>
            <pc:sldMk cId="3243307278" sldId="389"/>
            <ac:graphicFrameMk id="55" creationId="{86DEF2A1-FF21-41A1-8F6B-730065538F1E}"/>
          </ac:graphicFrameMkLst>
        </pc:graphicFrameChg>
        <pc:graphicFrameChg chg="add mod">
          <ac:chgData name="William Grey" userId="37b73424-c081-4fc2-b1af-363f4f3fd4f3" providerId="ADAL" clId="{24E51505-CBEB-42BA-92E4-6E3A870A7D7A}" dt="2022-09-29T21:01:48.815" v="3436"/>
          <ac:graphicFrameMkLst>
            <pc:docMk/>
            <pc:sldMk cId="3243307278" sldId="389"/>
            <ac:graphicFrameMk id="58" creationId="{D9A1A579-60E7-4AE1-A16D-FFDB87CFE5C9}"/>
          </ac:graphicFrameMkLst>
        </pc:graphicFrameChg>
        <pc:cxnChg chg="mod">
          <ac:chgData name="William Grey" userId="37b73424-c081-4fc2-b1af-363f4f3fd4f3" providerId="ADAL" clId="{24E51505-CBEB-42BA-92E4-6E3A870A7D7A}" dt="2022-09-29T20:26:57.197" v="2889" actId="478"/>
          <ac:cxnSpMkLst>
            <pc:docMk/>
            <pc:sldMk cId="3243307278" sldId="389"/>
            <ac:cxnSpMk id="10" creationId="{B04C9A4A-6885-4FF1-A195-4BB99D871522}"/>
          </ac:cxnSpMkLst>
        </pc:cxnChg>
        <pc:cxnChg chg="mod">
          <ac:chgData name="William Grey" userId="37b73424-c081-4fc2-b1af-363f4f3fd4f3" providerId="ADAL" clId="{24E51505-CBEB-42BA-92E4-6E3A870A7D7A}" dt="2022-09-29T20:26:57.197" v="2889" actId="478"/>
          <ac:cxnSpMkLst>
            <pc:docMk/>
            <pc:sldMk cId="3243307278" sldId="389"/>
            <ac:cxnSpMk id="11" creationId="{DEC1E39B-4E58-4FF6-8299-9AE34CEB6320}"/>
          </ac:cxnSpMkLst>
        </pc:cxnChg>
        <pc:cxnChg chg="mod">
          <ac:chgData name="William Grey" userId="37b73424-c081-4fc2-b1af-363f4f3fd4f3" providerId="ADAL" clId="{24E51505-CBEB-42BA-92E4-6E3A870A7D7A}" dt="2022-09-29T20:26:57.197" v="2889" actId="478"/>
          <ac:cxnSpMkLst>
            <pc:docMk/>
            <pc:sldMk cId="3243307278" sldId="389"/>
            <ac:cxnSpMk id="12" creationId="{72035E6C-C23D-4755-9BAE-62CE388CD10E}"/>
          </ac:cxnSpMkLst>
        </pc:cxnChg>
        <pc:cxnChg chg="mod">
          <ac:chgData name="William Grey" userId="37b73424-c081-4fc2-b1af-363f4f3fd4f3" providerId="ADAL" clId="{24E51505-CBEB-42BA-92E4-6E3A870A7D7A}" dt="2022-09-29T20:26:57.197" v="2889" actId="478"/>
          <ac:cxnSpMkLst>
            <pc:docMk/>
            <pc:sldMk cId="3243307278" sldId="389"/>
            <ac:cxnSpMk id="13" creationId="{5C46C2C9-928F-4630-BAD4-80024C3760F0}"/>
          </ac:cxnSpMkLst>
        </pc:cxnChg>
        <pc:cxnChg chg="mod">
          <ac:chgData name="William Grey" userId="37b73424-c081-4fc2-b1af-363f4f3fd4f3" providerId="ADAL" clId="{24E51505-CBEB-42BA-92E4-6E3A870A7D7A}" dt="2022-09-29T20:26:57.197" v="2889" actId="478"/>
          <ac:cxnSpMkLst>
            <pc:docMk/>
            <pc:sldMk cId="3243307278" sldId="389"/>
            <ac:cxnSpMk id="16" creationId="{B4DBD497-C790-40DD-B860-8A17F9A7767F}"/>
          </ac:cxnSpMkLst>
        </pc:cxnChg>
        <pc:cxnChg chg="mod">
          <ac:chgData name="William Grey" userId="37b73424-c081-4fc2-b1af-363f4f3fd4f3" providerId="ADAL" clId="{24E51505-CBEB-42BA-92E4-6E3A870A7D7A}" dt="2022-09-29T20:26:57.523" v="2890"/>
          <ac:cxnSpMkLst>
            <pc:docMk/>
            <pc:sldMk cId="3243307278" sldId="389"/>
            <ac:cxnSpMk id="47" creationId="{7D49187C-E7F8-4F6B-A5DE-1D8F49DB4362}"/>
          </ac:cxnSpMkLst>
        </pc:cxnChg>
        <pc:cxnChg chg="mod">
          <ac:chgData name="William Grey" userId="37b73424-c081-4fc2-b1af-363f4f3fd4f3" providerId="ADAL" clId="{24E51505-CBEB-42BA-92E4-6E3A870A7D7A}" dt="2022-09-29T20:26:57.523" v="2890"/>
          <ac:cxnSpMkLst>
            <pc:docMk/>
            <pc:sldMk cId="3243307278" sldId="389"/>
            <ac:cxnSpMk id="48" creationId="{2010A906-C485-4FB3-85CC-F14D96B62586}"/>
          </ac:cxnSpMkLst>
        </pc:cxnChg>
        <pc:cxnChg chg="mod">
          <ac:chgData name="William Grey" userId="37b73424-c081-4fc2-b1af-363f4f3fd4f3" providerId="ADAL" clId="{24E51505-CBEB-42BA-92E4-6E3A870A7D7A}" dt="2022-09-29T20:26:57.523" v="2890"/>
          <ac:cxnSpMkLst>
            <pc:docMk/>
            <pc:sldMk cId="3243307278" sldId="389"/>
            <ac:cxnSpMk id="49" creationId="{BE26873B-3407-48A5-B8CB-FBD570A6032B}"/>
          </ac:cxnSpMkLst>
        </pc:cxnChg>
        <pc:cxnChg chg="mod">
          <ac:chgData name="William Grey" userId="37b73424-c081-4fc2-b1af-363f4f3fd4f3" providerId="ADAL" clId="{24E51505-CBEB-42BA-92E4-6E3A870A7D7A}" dt="2022-09-29T20:26:57.523" v="2890"/>
          <ac:cxnSpMkLst>
            <pc:docMk/>
            <pc:sldMk cId="3243307278" sldId="389"/>
            <ac:cxnSpMk id="50" creationId="{1B98F566-4548-4022-82D2-889234DC79DC}"/>
          </ac:cxnSpMkLst>
        </pc:cxnChg>
        <pc:cxnChg chg="mod">
          <ac:chgData name="William Grey" userId="37b73424-c081-4fc2-b1af-363f4f3fd4f3" providerId="ADAL" clId="{24E51505-CBEB-42BA-92E4-6E3A870A7D7A}" dt="2022-09-29T20:26:57.523" v="2890"/>
          <ac:cxnSpMkLst>
            <pc:docMk/>
            <pc:sldMk cId="3243307278" sldId="389"/>
            <ac:cxnSpMk id="53" creationId="{2D06F41B-57E6-476E-ABFF-06B12544704E}"/>
          </ac:cxnSpMkLst>
        </pc:cxnChg>
        <pc:cxnChg chg="mod">
          <ac:chgData name="William Grey" userId="37b73424-c081-4fc2-b1af-363f4f3fd4f3" providerId="ADAL" clId="{24E51505-CBEB-42BA-92E4-6E3A870A7D7A}" dt="2022-09-29T20:26:57.523" v="2890"/>
          <ac:cxnSpMkLst>
            <pc:docMk/>
            <pc:sldMk cId="3243307278" sldId="389"/>
            <ac:cxnSpMk id="54" creationId="{7D20D85C-D7C1-4AF4-ACB7-8B31E98CA3C1}"/>
          </ac:cxnSpMkLst>
        </pc:cxnChg>
      </pc:sldChg>
      <pc:sldChg chg="addSp delSp modSp add mod">
        <pc:chgData name="William Grey" userId="37b73424-c081-4fc2-b1af-363f4f3fd4f3" providerId="ADAL" clId="{24E51505-CBEB-42BA-92E4-6E3A870A7D7A}" dt="2022-09-29T21:12:44.513" v="3590" actId="20577"/>
        <pc:sldMkLst>
          <pc:docMk/>
          <pc:sldMk cId="1186768490" sldId="390"/>
        </pc:sldMkLst>
        <pc:spChg chg="mod">
          <ac:chgData name="William Grey" userId="37b73424-c081-4fc2-b1af-363f4f3fd4f3" providerId="ADAL" clId="{24E51505-CBEB-42BA-92E4-6E3A870A7D7A}" dt="2022-09-29T21:12:44.513" v="3590" actId="20577"/>
          <ac:spMkLst>
            <pc:docMk/>
            <pc:sldMk cId="1186768490" sldId="390"/>
            <ac:spMk id="2" creationId="{076B6D97-5A31-43AB-BD64-54A498C313DD}"/>
          </ac:spMkLst>
        </pc:spChg>
        <pc:spChg chg="mod">
          <ac:chgData name="William Grey" userId="37b73424-c081-4fc2-b1af-363f4f3fd4f3" providerId="ADAL" clId="{24E51505-CBEB-42BA-92E4-6E3A870A7D7A}" dt="2022-09-29T20:10:02.917" v="2621" actId="14100"/>
          <ac:spMkLst>
            <pc:docMk/>
            <pc:sldMk cId="1186768490" sldId="390"/>
            <ac:spMk id="3" creationId="{477CAED4-2620-41A7-AEEC-F2543A0F28F7}"/>
          </ac:spMkLst>
        </pc:spChg>
        <pc:spChg chg="mod">
          <ac:chgData name="William Grey" userId="37b73424-c081-4fc2-b1af-363f4f3fd4f3" providerId="ADAL" clId="{24E51505-CBEB-42BA-92E4-6E3A870A7D7A}" dt="2022-09-29T20:27:04.099" v="2892"/>
          <ac:spMkLst>
            <pc:docMk/>
            <pc:sldMk cId="1186768490" sldId="390"/>
            <ac:spMk id="33" creationId="{847A7A84-2003-46D1-83F8-478E2E59AC0B}"/>
          </ac:spMkLst>
        </pc:spChg>
        <pc:spChg chg="mod">
          <ac:chgData name="William Grey" userId="37b73424-c081-4fc2-b1af-363f4f3fd4f3" providerId="ADAL" clId="{24E51505-CBEB-42BA-92E4-6E3A870A7D7A}" dt="2022-09-29T20:27:04.099" v="2892"/>
          <ac:spMkLst>
            <pc:docMk/>
            <pc:sldMk cId="1186768490" sldId="390"/>
            <ac:spMk id="35" creationId="{A24AE88E-FB4D-46EF-86F2-3E0A1D388C4C}"/>
          </ac:spMkLst>
        </pc:spChg>
        <pc:spChg chg="mod">
          <ac:chgData name="William Grey" userId="37b73424-c081-4fc2-b1af-363f4f3fd4f3" providerId="ADAL" clId="{24E51505-CBEB-42BA-92E4-6E3A870A7D7A}" dt="2022-09-29T20:27:04.099" v="2892"/>
          <ac:spMkLst>
            <pc:docMk/>
            <pc:sldMk cId="1186768490" sldId="390"/>
            <ac:spMk id="36" creationId="{095CBC82-F87E-4E46-A4A8-97F71E3FEEEF}"/>
          </ac:spMkLst>
        </pc:spChg>
        <pc:spChg chg="mod">
          <ac:chgData name="William Grey" userId="37b73424-c081-4fc2-b1af-363f4f3fd4f3" providerId="ADAL" clId="{24E51505-CBEB-42BA-92E4-6E3A870A7D7A}" dt="2022-09-29T20:27:04.099" v="2892"/>
          <ac:spMkLst>
            <pc:docMk/>
            <pc:sldMk cId="1186768490" sldId="390"/>
            <ac:spMk id="37" creationId="{BEA5568E-6CF3-480F-96A3-7A69F038F15F}"/>
          </ac:spMkLst>
        </pc:spChg>
        <pc:spChg chg="mod">
          <ac:chgData name="William Grey" userId="37b73424-c081-4fc2-b1af-363f4f3fd4f3" providerId="ADAL" clId="{24E51505-CBEB-42BA-92E4-6E3A870A7D7A}" dt="2022-09-29T20:27:04.099" v="2892"/>
          <ac:spMkLst>
            <pc:docMk/>
            <pc:sldMk cId="1186768490" sldId="390"/>
            <ac:spMk id="38" creationId="{430D51D6-7AAB-480D-8B61-C070EB8C1720}"/>
          </ac:spMkLst>
        </pc:spChg>
        <pc:spChg chg="mod">
          <ac:chgData name="William Grey" userId="37b73424-c081-4fc2-b1af-363f4f3fd4f3" providerId="ADAL" clId="{24E51505-CBEB-42BA-92E4-6E3A870A7D7A}" dt="2022-09-29T20:27:04.099" v="2892"/>
          <ac:spMkLst>
            <pc:docMk/>
            <pc:sldMk cId="1186768490" sldId="390"/>
            <ac:spMk id="39" creationId="{BA0495B4-7321-4445-9D60-F4F24CDED73C}"/>
          </ac:spMkLst>
        </pc:spChg>
        <pc:spChg chg="mod">
          <ac:chgData name="William Grey" userId="37b73424-c081-4fc2-b1af-363f4f3fd4f3" providerId="ADAL" clId="{24E51505-CBEB-42BA-92E4-6E3A870A7D7A}" dt="2022-09-29T20:27:04.099" v="2892"/>
          <ac:spMkLst>
            <pc:docMk/>
            <pc:sldMk cId="1186768490" sldId="390"/>
            <ac:spMk id="40" creationId="{AA8F98D6-B8B1-47AC-8073-987BD3D2229F}"/>
          </ac:spMkLst>
        </pc:spChg>
        <pc:spChg chg="mod">
          <ac:chgData name="William Grey" userId="37b73424-c081-4fc2-b1af-363f4f3fd4f3" providerId="ADAL" clId="{24E51505-CBEB-42BA-92E4-6E3A870A7D7A}" dt="2022-09-29T20:27:04.099" v="2892"/>
          <ac:spMkLst>
            <pc:docMk/>
            <pc:sldMk cId="1186768490" sldId="390"/>
            <ac:spMk id="41" creationId="{E0D3A71A-F526-47CE-BF70-5BB5E3E07561}"/>
          </ac:spMkLst>
        </pc:spChg>
        <pc:spChg chg="mod">
          <ac:chgData name="William Grey" userId="37b73424-c081-4fc2-b1af-363f4f3fd4f3" providerId="ADAL" clId="{24E51505-CBEB-42BA-92E4-6E3A870A7D7A}" dt="2022-09-29T20:27:04.099" v="2892"/>
          <ac:spMkLst>
            <pc:docMk/>
            <pc:sldMk cId="1186768490" sldId="390"/>
            <ac:spMk id="42" creationId="{C8AEABD9-3272-4E11-8711-96BA4BB67220}"/>
          </ac:spMkLst>
        </pc:spChg>
        <pc:spChg chg="mod">
          <ac:chgData name="William Grey" userId="37b73424-c081-4fc2-b1af-363f4f3fd4f3" providerId="ADAL" clId="{24E51505-CBEB-42BA-92E4-6E3A870A7D7A}" dt="2022-09-29T20:27:04.099" v="2892"/>
          <ac:spMkLst>
            <pc:docMk/>
            <pc:sldMk cId="1186768490" sldId="390"/>
            <ac:spMk id="43" creationId="{F9A1994B-8731-453A-963A-51D9EC84F330}"/>
          </ac:spMkLst>
        </pc:spChg>
        <pc:spChg chg="mod">
          <ac:chgData name="William Grey" userId="37b73424-c081-4fc2-b1af-363f4f3fd4f3" providerId="ADAL" clId="{24E51505-CBEB-42BA-92E4-6E3A870A7D7A}" dt="2022-09-29T20:27:04.099" v="2892"/>
          <ac:spMkLst>
            <pc:docMk/>
            <pc:sldMk cId="1186768490" sldId="390"/>
            <ac:spMk id="44" creationId="{086C0BA9-A6E8-47C0-8E51-E44DDF75F04D}"/>
          </ac:spMkLst>
        </pc:spChg>
        <pc:spChg chg="mod">
          <ac:chgData name="William Grey" userId="37b73424-c081-4fc2-b1af-363f4f3fd4f3" providerId="ADAL" clId="{24E51505-CBEB-42BA-92E4-6E3A870A7D7A}" dt="2022-09-29T20:27:04.099" v="2892"/>
          <ac:spMkLst>
            <pc:docMk/>
            <pc:sldMk cId="1186768490" sldId="390"/>
            <ac:spMk id="45" creationId="{2BAF9FCC-92BA-4389-92CE-668490439C56}"/>
          </ac:spMkLst>
        </pc:spChg>
        <pc:spChg chg="mod">
          <ac:chgData name="William Grey" userId="37b73424-c081-4fc2-b1af-363f4f3fd4f3" providerId="ADAL" clId="{24E51505-CBEB-42BA-92E4-6E3A870A7D7A}" dt="2022-09-29T20:27:04.099" v="2892"/>
          <ac:spMkLst>
            <pc:docMk/>
            <pc:sldMk cId="1186768490" sldId="390"/>
            <ac:spMk id="46" creationId="{4054730E-DB19-4D05-B94F-0ED7DE1FF52A}"/>
          </ac:spMkLst>
        </pc:spChg>
        <pc:spChg chg="mod">
          <ac:chgData name="William Grey" userId="37b73424-c081-4fc2-b1af-363f4f3fd4f3" providerId="ADAL" clId="{24E51505-CBEB-42BA-92E4-6E3A870A7D7A}" dt="2022-09-29T20:27:04.099" v="2892"/>
          <ac:spMkLst>
            <pc:docMk/>
            <pc:sldMk cId="1186768490" sldId="390"/>
            <ac:spMk id="51" creationId="{E21BBE0C-55B8-46DB-802C-94DCC9D758CF}"/>
          </ac:spMkLst>
        </pc:spChg>
        <pc:spChg chg="mod">
          <ac:chgData name="William Grey" userId="37b73424-c081-4fc2-b1af-363f4f3fd4f3" providerId="ADAL" clId="{24E51505-CBEB-42BA-92E4-6E3A870A7D7A}" dt="2022-09-29T20:27:04.099" v="2892"/>
          <ac:spMkLst>
            <pc:docMk/>
            <pc:sldMk cId="1186768490" sldId="390"/>
            <ac:spMk id="52" creationId="{24D8D129-7F9D-4050-9B96-50CBE2A4A737}"/>
          </ac:spMkLst>
        </pc:spChg>
        <pc:spChg chg="add del mod">
          <ac:chgData name="William Grey" userId="37b73424-c081-4fc2-b1af-363f4f3fd4f3" providerId="ADAL" clId="{24E51505-CBEB-42BA-92E4-6E3A870A7D7A}" dt="2022-09-29T21:02:04.104" v="3437" actId="478"/>
          <ac:spMkLst>
            <pc:docMk/>
            <pc:sldMk cId="1186768490" sldId="390"/>
            <ac:spMk id="56" creationId="{77087CBC-74D3-4E09-BA43-2FAAAA27B9A3}"/>
          </ac:spMkLst>
        </pc:spChg>
        <pc:spChg chg="add mod">
          <ac:chgData name="William Grey" userId="37b73424-c081-4fc2-b1af-363f4f3fd4f3" providerId="ADAL" clId="{24E51505-CBEB-42BA-92E4-6E3A870A7D7A}" dt="2022-09-29T21:02:09.686" v="3439"/>
          <ac:spMkLst>
            <pc:docMk/>
            <pc:sldMk cId="1186768490" sldId="390"/>
            <ac:spMk id="57" creationId="{EB148521-76F5-4365-B406-85DEDEA7407C}"/>
          </ac:spMkLst>
        </pc:spChg>
        <pc:grpChg chg="del">
          <ac:chgData name="William Grey" userId="37b73424-c081-4fc2-b1af-363f4f3fd4f3" providerId="ADAL" clId="{24E51505-CBEB-42BA-92E4-6E3A870A7D7A}" dt="2022-09-29T20:27:03.560" v="2891" actId="478"/>
          <ac:grpSpMkLst>
            <pc:docMk/>
            <pc:sldMk cId="1186768490" sldId="390"/>
            <ac:grpSpMk id="28" creationId="{A141E8FB-E6B2-4A11-905D-CDA23556F80D}"/>
          </ac:grpSpMkLst>
        </pc:grpChg>
        <pc:grpChg chg="add mod">
          <ac:chgData name="William Grey" userId="37b73424-c081-4fc2-b1af-363f4f3fd4f3" providerId="ADAL" clId="{24E51505-CBEB-42BA-92E4-6E3A870A7D7A}" dt="2022-09-29T20:27:04.099" v="2892"/>
          <ac:grpSpMkLst>
            <pc:docMk/>
            <pc:sldMk cId="1186768490" sldId="390"/>
            <ac:grpSpMk id="32" creationId="{61A6AD41-6270-4F32-9BDC-7419DCBD6384}"/>
          </ac:grpSpMkLst>
        </pc:grpChg>
        <pc:grpChg chg="mod">
          <ac:chgData name="William Grey" userId="37b73424-c081-4fc2-b1af-363f4f3fd4f3" providerId="ADAL" clId="{24E51505-CBEB-42BA-92E4-6E3A870A7D7A}" dt="2022-09-29T20:27:04.099" v="2892"/>
          <ac:grpSpMkLst>
            <pc:docMk/>
            <pc:sldMk cId="1186768490" sldId="390"/>
            <ac:grpSpMk id="34" creationId="{1DA5FFFA-5167-415C-9AAB-AC9A48E61846}"/>
          </ac:grpSpMkLst>
        </pc:grpChg>
        <pc:graphicFrameChg chg="add mod">
          <ac:chgData name="William Grey" userId="37b73424-c081-4fc2-b1af-363f4f3fd4f3" providerId="ADAL" clId="{24E51505-CBEB-42BA-92E4-6E3A870A7D7A}" dt="2022-09-29T20:09:52.303" v="2615"/>
          <ac:graphicFrameMkLst>
            <pc:docMk/>
            <pc:sldMk cId="1186768490" sldId="390"/>
            <ac:graphicFrameMk id="29" creationId="{C1E0C477-8143-473A-92B7-1D9360B824D0}"/>
          </ac:graphicFrameMkLst>
        </pc:graphicFrameChg>
        <pc:graphicFrameChg chg="del">
          <ac:chgData name="William Grey" userId="37b73424-c081-4fc2-b1af-363f4f3fd4f3" providerId="ADAL" clId="{24E51505-CBEB-42BA-92E4-6E3A870A7D7A}" dt="2022-09-29T20:09:51.226" v="2614" actId="478"/>
          <ac:graphicFrameMkLst>
            <pc:docMk/>
            <pc:sldMk cId="1186768490" sldId="390"/>
            <ac:graphicFrameMk id="30" creationId="{4898AAA3-8F62-438D-9187-986FD6CAA23E}"/>
          </ac:graphicFrameMkLst>
        </pc:graphicFrameChg>
        <pc:graphicFrameChg chg="del modGraphic">
          <ac:chgData name="William Grey" userId="37b73424-c081-4fc2-b1af-363f4f3fd4f3" providerId="ADAL" clId="{24E51505-CBEB-42BA-92E4-6E3A870A7D7A}" dt="2022-09-29T20:27:03.560" v="2891" actId="478"/>
          <ac:graphicFrameMkLst>
            <pc:docMk/>
            <pc:sldMk cId="1186768490" sldId="390"/>
            <ac:graphicFrameMk id="31" creationId="{9ACF98C1-1D5C-4656-B0AE-02C4B4DF621A}"/>
          </ac:graphicFrameMkLst>
        </pc:graphicFrameChg>
        <pc:graphicFrameChg chg="add del mod">
          <ac:chgData name="William Grey" userId="37b73424-c081-4fc2-b1af-363f4f3fd4f3" providerId="ADAL" clId="{24E51505-CBEB-42BA-92E4-6E3A870A7D7A}" dt="2022-09-29T21:02:08.392" v="3438" actId="478"/>
          <ac:graphicFrameMkLst>
            <pc:docMk/>
            <pc:sldMk cId="1186768490" sldId="390"/>
            <ac:graphicFrameMk id="55" creationId="{A1340216-CAAE-4AC8-90F7-0FCC270E2431}"/>
          </ac:graphicFrameMkLst>
        </pc:graphicFrameChg>
        <pc:graphicFrameChg chg="add mod modGraphic">
          <ac:chgData name="William Grey" userId="37b73424-c081-4fc2-b1af-363f4f3fd4f3" providerId="ADAL" clId="{24E51505-CBEB-42BA-92E4-6E3A870A7D7A}" dt="2022-09-29T21:02:22.262" v="3441" actId="20577"/>
          <ac:graphicFrameMkLst>
            <pc:docMk/>
            <pc:sldMk cId="1186768490" sldId="390"/>
            <ac:graphicFrameMk id="58" creationId="{6FFC68E9-5388-4183-86A9-9DF4CC1B7B6A}"/>
          </ac:graphicFrameMkLst>
        </pc:graphicFrameChg>
        <pc:cxnChg chg="mod">
          <ac:chgData name="William Grey" userId="37b73424-c081-4fc2-b1af-363f4f3fd4f3" providerId="ADAL" clId="{24E51505-CBEB-42BA-92E4-6E3A870A7D7A}" dt="2022-09-29T20:27:03.560" v="2891" actId="478"/>
          <ac:cxnSpMkLst>
            <pc:docMk/>
            <pc:sldMk cId="1186768490" sldId="390"/>
            <ac:cxnSpMk id="10" creationId="{B04C9A4A-6885-4FF1-A195-4BB99D871522}"/>
          </ac:cxnSpMkLst>
        </pc:cxnChg>
        <pc:cxnChg chg="mod">
          <ac:chgData name="William Grey" userId="37b73424-c081-4fc2-b1af-363f4f3fd4f3" providerId="ADAL" clId="{24E51505-CBEB-42BA-92E4-6E3A870A7D7A}" dt="2022-09-29T20:27:03.560" v="2891" actId="478"/>
          <ac:cxnSpMkLst>
            <pc:docMk/>
            <pc:sldMk cId="1186768490" sldId="390"/>
            <ac:cxnSpMk id="11" creationId="{DEC1E39B-4E58-4FF6-8299-9AE34CEB6320}"/>
          </ac:cxnSpMkLst>
        </pc:cxnChg>
        <pc:cxnChg chg="mod">
          <ac:chgData name="William Grey" userId="37b73424-c081-4fc2-b1af-363f4f3fd4f3" providerId="ADAL" clId="{24E51505-CBEB-42BA-92E4-6E3A870A7D7A}" dt="2022-09-29T20:27:03.560" v="2891" actId="478"/>
          <ac:cxnSpMkLst>
            <pc:docMk/>
            <pc:sldMk cId="1186768490" sldId="390"/>
            <ac:cxnSpMk id="12" creationId="{72035E6C-C23D-4755-9BAE-62CE388CD10E}"/>
          </ac:cxnSpMkLst>
        </pc:cxnChg>
        <pc:cxnChg chg="mod">
          <ac:chgData name="William Grey" userId="37b73424-c081-4fc2-b1af-363f4f3fd4f3" providerId="ADAL" clId="{24E51505-CBEB-42BA-92E4-6E3A870A7D7A}" dt="2022-09-29T20:27:03.560" v="2891" actId="478"/>
          <ac:cxnSpMkLst>
            <pc:docMk/>
            <pc:sldMk cId="1186768490" sldId="390"/>
            <ac:cxnSpMk id="13" creationId="{5C46C2C9-928F-4630-BAD4-80024C3760F0}"/>
          </ac:cxnSpMkLst>
        </pc:cxnChg>
        <pc:cxnChg chg="mod">
          <ac:chgData name="William Grey" userId="37b73424-c081-4fc2-b1af-363f4f3fd4f3" providerId="ADAL" clId="{24E51505-CBEB-42BA-92E4-6E3A870A7D7A}" dt="2022-09-29T20:27:03.560" v="2891" actId="478"/>
          <ac:cxnSpMkLst>
            <pc:docMk/>
            <pc:sldMk cId="1186768490" sldId="390"/>
            <ac:cxnSpMk id="16" creationId="{B4DBD497-C790-40DD-B860-8A17F9A7767F}"/>
          </ac:cxnSpMkLst>
        </pc:cxnChg>
        <pc:cxnChg chg="mod">
          <ac:chgData name="William Grey" userId="37b73424-c081-4fc2-b1af-363f4f3fd4f3" providerId="ADAL" clId="{24E51505-CBEB-42BA-92E4-6E3A870A7D7A}" dt="2022-09-29T20:27:04.099" v="2892"/>
          <ac:cxnSpMkLst>
            <pc:docMk/>
            <pc:sldMk cId="1186768490" sldId="390"/>
            <ac:cxnSpMk id="47" creationId="{1F2A2F72-51A7-4C41-A06B-CE1B7C15D1F1}"/>
          </ac:cxnSpMkLst>
        </pc:cxnChg>
        <pc:cxnChg chg="mod">
          <ac:chgData name="William Grey" userId="37b73424-c081-4fc2-b1af-363f4f3fd4f3" providerId="ADAL" clId="{24E51505-CBEB-42BA-92E4-6E3A870A7D7A}" dt="2022-09-29T20:27:04.099" v="2892"/>
          <ac:cxnSpMkLst>
            <pc:docMk/>
            <pc:sldMk cId="1186768490" sldId="390"/>
            <ac:cxnSpMk id="48" creationId="{8C9C1C79-3899-44B2-B554-71D740781CCF}"/>
          </ac:cxnSpMkLst>
        </pc:cxnChg>
        <pc:cxnChg chg="mod">
          <ac:chgData name="William Grey" userId="37b73424-c081-4fc2-b1af-363f4f3fd4f3" providerId="ADAL" clId="{24E51505-CBEB-42BA-92E4-6E3A870A7D7A}" dt="2022-09-29T20:27:04.099" v="2892"/>
          <ac:cxnSpMkLst>
            <pc:docMk/>
            <pc:sldMk cId="1186768490" sldId="390"/>
            <ac:cxnSpMk id="49" creationId="{15723839-0380-4374-9AEF-9182EE0273CF}"/>
          </ac:cxnSpMkLst>
        </pc:cxnChg>
        <pc:cxnChg chg="mod">
          <ac:chgData name="William Grey" userId="37b73424-c081-4fc2-b1af-363f4f3fd4f3" providerId="ADAL" clId="{24E51505-CBEB-42BA-92E4-6E3A870A7D7A}" dt="2022-09-29T20:27:04.099" v="2892"/>
          <ac:cxnSpMkLst>
            <pc:docMk/>
            <pc:sldMk cId="1186768490" sldId="390"/>
            <ac:cxnSpMk id="50" creationId="{FD12B0DC-95A6-4270-AA5F-B3A71635B11E}"/>
          </ac:cxnSpMkLst>
        </pc:cxnChg>
        <pc:cxnChg chg="mod">
          <ac:chgData name="William Grey" userId="37b73424-c081-4fc2-b1af-363f4f3fd4f3" providerId="ADAL" clId="{24E51505-CBEB-42BA-92E4-6E3A870A7D7A}" dt="2022-09-29T20:27:04.099" v="2892"/>
          <ac:cxnSpMkLst>
            <pc:docMk/>
            <pc:sldMk cId="1186768490" sldId="390"/>
            <ac:cxnSpMk id="53" creationId="{18055DCD-B3C9-4E09-B6EB-5EAF7C794268}"/>
          </ac:cxnSpMkLst>
        </pc:cxnChg>
        <pc:cxnChg chg="mod">
          <ac:chgData name="William Grey" userId="37b73424-c081-4fc2-b1af-363f4f3fd4f3" providerId="ADAL" clId="{24E51505-CBEB-42BA-92E4-6E3A870A7D7A}" dt="2022-09-29T20:27:04.099" v="2892"/>
          <ac:cxnSpMkLst>
            <pc:docMk/>
            <pc:sldMk cId="1186768490" sldId="390"/>
            <ac:cxnSpMk id="54" creationId="{B7FEB02F-58C0-4A56-9C62-A347A69585A0}"/>
          </ac:cxnSpMkLst>
        </pc:cxnChg>
      </pc:sldChg>
      <pc:sldChg chg="addSp delSp modSp add mod">
        <pc:chgData name="William Grey" userId="37b73424-c081-4fc2-b1af-363f4f3fd4f3" providerId="ADAL" clId="{24E51505-CBEB-42BA-92E4-6E3A870A7D7A}" dt="2022-09-29T21:12:50.904" v="3592" actId="20577"/>
        <pc:sldMkLst>
          <pc:docMk/>
          <pc:sldMk cId="2909042969" sldId="391"/>
        </pc:sldMkLst>
        <pc:spChg chg="mod">
          <ac:chgData name="William Grey" userId="37b73424-c081-4fc2-b1af-363f4f3fd4f3" providerId="ADAL" clId="{24E51505-CBEB-42BA-92E4-6E3A870A7D7A}" dt="2022-09-29T21:12:50.904" v="3592" actId="20577"/>
          <ac:spMkLst>
            <pc:docMk/>
            <pc:sldMk cId="2909042969" sldId="391"/>
            <ac:spMk id="2" creationId="{076B6D97-5A31-43AB-BD64-54A498C313DD}"/>
          </ac:spMkLst>
        </pc:spChg>
        <pc:spChg chg="mod">
          <ac:chgData name="William Grey" userId="37b73424-c081-4fc2-b1af-363f4f3fd4f3" providerId="ADAL" clId="{24E51505-CBEB-42BA-92E4-6E3A870A7D7A}" dt="2022-09-29T20:10:28.086" v="2634" actId="14100"/>
          <ac:spMkLst>
            <pc:docMk/>
            <pc:sldMk cId="2909042969" sldId="391"/>
            <ac:spMk id="3" creationId="{477CAED4-2620-41A7-AEEC-F2543A0F28F7}"/>
          </ac:spMkLst>
        </pc:spChg>
        <pc:spChg chg="mod">
          <ac:chgData name="William Grey" userId="37b73424-c081-4fc2-b1af-363f4f3fd4f3" providerId="ADAL" clId="{24E51505-CBEB-42BA-92E4-6E3A870A7D7A}" dt="2022-09-29T20:27:10.182" v="2894"/>
          <ac:spMkLst>
            <pc:docMk/>
            <pc:sldMk cId="2909042969" sldId="391"/>
            <ac:spMk id="33" creationId="{C330DD0F-5D22-4FB8-B407-1EA27CDA8931}"/>
          </ac:spMkLst>
        </pc:spChg>
        <pc:spChg chg="mod">
          <ac:chgData name="William Grey" userId="37b73424-c081-4fc2-b1af-363f4f3fd4f3" providerId="ADAL" clId="{24E51505-CBEB-42BA-92E4-6E3A870A7D7A}" dt="2022-09-29T20:27:10.182" v="2894"/>
          <ac:spMkLst>
            <pc:docMk/>
            <pc:sldMk cId="2909042969" sldId="391"/>
            <ac:spMk id="35" creationId="{6D5CCF47-9B57-42C1-8637-4663259A7C65}"/>
          </ac:spMkLst>
        </pc:spChg>
        <pc:spChg chg="mod">
          <ac:chgData name="William Grey" userId="37b73424-c081-4fc2-b1af-363f4f3fd4f3" providerId="ADAL" clId="{24E51505-CBEB-42BA-92E4-6E3A870A7D7A}" dt="2022-09-29T20:27:10.182" v="2894"/>
          <ac:spMkLst>
            <pc:docMk/>
            <pc:sldMk cId="2909042969" sldId="391"/>
            <ac:spMk id="36" creationId="{06DDB213-9DA6-40EA-AEB5-DF18503B24B2}"/>
          </ac:spMkLst>
        </pc:spChg>
        <pc:spChg chg="mod">
          <ac:chgData name="William Grey" userId="37b73424-c081-4fc2-b1af-363f4f3fd4f3" providerId="ADAL" clId="{24E51505-CBEB-42BA-92E4-6E3A870A7D7A}" dt="2022-09-29T20:27:10.182" v="2894"/>
          <ac:spMkLst>
            <pc:docMk/>
            <pc:sldMk cId="2909042969" sldId="391"/>
            <ac:spMk id="37" creationId="{5DEAA0BE-22A2-4681-9563-1B333266FDE8}"/>
          </ac:spMkLst>
        </pc:spChg>
        <pc:spChg chg="mod">
          <ac:chgData name="William Grey" userId="37b73424-c081-4fc2-b1af-363f4f3fd4f3" providerId="ADAL" clId="{24E51505-CBEB-42BA-92E4-6E3A870A7D7A}" dt="2022-09-29T20:27:10.182" v="2894"/>
          <ac:spMkLst>
            <pc:docMk/>
            <pc:sldMk cId="2909042969" sldId="391"/>
            <ac:spMk id="38" creationId="{CF9E503B-7013-4985-8786-837DB270315B}"/>
          </ac:spMkLst>
        </pc:spChg>
        <pc:spChg chg="mod">
          <ac:chgData name="William Grey" userId="37b73424-c081-4fc2-b1af-363f4f3fd4f3" providerId="ADAL" clId="{24E51505-CBEB-42BA-92E4-6E3A870A7D7A}" dt="2022-09-29T20:27:10.182" v="2894"/>
          <ac:spMkLst>
            <pc:docMk/>
            <pc:sldMk cId="2909042969" sldId="391"/>
            <ac:spMk id="39" creationId="{C21822E7-481F-4617-A58A-764D54AE1FE1}"/>
          </ac:spMkLst>
        </pc:spChg>
        <pc:spChg chg="mod">
          <ac:chgData name="William Grey" userId="37b73424-c081-4fc2-b1af-363f4f3fd4f3" providerId="ADAL" clId="{24E51505-CBEB-42BA-92E4-6E3A870A7D7A}" dt="2022-09-29T20:27:10.182" v="2894"/>
          <ac:spMkLst>
            <pc:docMk/>
            <pc:sldMk cId="2909042969" sldId="391"/>
            <ac:spMk id="40" creationId="{111C585A-F94C-4FBF-8463-DA2E522F14AD}"/>
          </ac:spMkLst>
        </pc:spChg>
        <pc:spChg chg="mod">
          <ac:chgData name="William Grey" userId="37b73424-c081-4fc2-b1af-363f4f3fd4f3" providerId="ADAL" clId="{24E51505-CBEB-42BA-92E4-6E3A870A7D7A}" dt="2022-09-29T20:27:10.182" v="2894"/>
          <ac:spMkLst>
            <pc:docMk/>
            <pc:sldMk cId="2909042969" sldId="391"/>
            <ac:spMk id="41" creationId="{7889CA8F-781F-4A14-BC4C-1D79D2DA0CB6}"/>
          </ac:spMkLst>
        </pc:spChg>
        <pc:spChg chg="mod">
          <ac:chgData name="William Grey" userId="37b73424-c081-4fc2-b1af-363f4f3fd4f3" providerId="ADAL" clId="{24E51505-CBEB-42BA-92E4-6E3A870A7D7A}" dt="2022-09-29T20:27:10.182" v="2894"/>
          <ac:spMkLst>
            <pc:docMk/>
            <pc:sldMk cId="2909042969" sldId="391"/>
            <ac:spMk id="42" creationId="{A77319E5-9271-428C-83B6-5AEF98A30C97}"/>
          </ac:spMkLst>
        </pc:spChg>
        <pc:spChg chg="mod">
          <ac:chgData name="William Grey" userId="37b73424-c081-4fc2-b1af-363f4f3fd4f3" providerId="ADAL" clId="{24E51505-CBEB-42BA-92E4-6E3A870A7D7A}" dt="2022-09-29T20:27:10.182" v="2894"/>
          <ac:spMkLst>
            <pc:docMk/>
            <pc:sldMk cId="2909042969" sldId="391"/>
            <ac:spMk id="43" creationId="{3C2519C0-7ADE-42C8-A5E4-308B063AE852}"/>
          </ac:spMkLst>
        </pc:spChg>
        <pc:spChg chg="mod">
          <ac:chgData name="William Grey" userId="37b73424-c081-4fc2-b1af-363f4f3fd4f3" providerId="ADAL" clId="{24E51505-CBEB-42BA-92E4-6E3A870A7D7A}" dt="2022-09-29T20:27:10.182" v="2894"/>
          <ac:spMkLst>
            <pc:docMk/>
            <pc:sldMk cId="2909042969" sldId="391"/>
            <ac:spMk id="44" creationId="{5462B4AA-C0F9-4C23-99AD-15CD17EFAA68}"/>
          </ac:spMkLst>
        </pc:spChg>
        <pc:spChg chg="mod">
          <ac:chgData name="William Grey" userId="37b73424-c081-4fc2-b1af-363f4f3fd4f3" providerId="ADAL" clId="{24E51505-CBEB-42BA-92E4-6E3A870A7D7A}" dt="2022-09-29T20:27:10.182" v="2894"/>
          <ac:spMkLst>
            <pc:docMk/>
            <pc:sldMk cId="2909042969" sldId="391"/>
            <ac:spMk id="45" creationId="{9B3E3640-D183-4BE9-A769-BAC66CCF90E0}"/>
          </ac:spMkLst>
        </pc:spChg>
        <pc:spChg chg="mod">
          <ac:chgData name="William Grey" userId="37b73424-c081-4fc2-b1af-363f4f3fd4f3" providerId="ADAL" clId="{24E51505-CBEB-42BA-92E4-6E3A870A7D7A}" dt="2022-09-29T20:27:10.182" v="2894"/>
          <ac:spMkLst>
            <pc:docMk/>
            <pc:sldMk cId="2909042969" sldId="391"/>
            <ac:spMk id="46" creationId="{FDE05162-0FA3-44CF-8815-B2F18591DFBE}"/>
          </ac:spMkLst>
        </pc:spChg>
        <pc:spChg chg="mod">
          <ac:chgData name="William Grey" userId="37b73424-c081-4fc2-b1af-363f4f3fd4f3" providerId="ADAL" clId="{24E51505-CBEB-42BA-92E4-6E3A870A7D7A}" dt="2022-09-29T20:27:10.182" v="2894"/>
          <ac:spMkLst>
            <pc:docMk/>
            <pc:sldMk cId="2909042969" sldId="391"/>
            <ac:spMk id="51" creationId="{E3C15896-DDE8-40DB-B166-09E3AF0BED97}"/>
          </ac:spMkLst>
        </pc:spChg>
        <pc:spChg chg="mod">
          <ac:chgData name="William Grey" userId="37b73424-c081-4fc2-b1af-363f4f3fd4f3" providerId="ADAL" clId="{24E51505-CBEB-42BA-92E4-6E3A870A7D7A}" dt="2022-09-29T20:27:10.182" v="2894"/>
          <ac:spMkLst>
            <pc:docMk/>
            <pc:sldMk cId="2909042969" sldId="391"/>
            <ac:spMk id="52" creationId="{801DA40E-DEF7-46EF-A490-BDAC3FCF2DEF}"/>
          </ac:spMkLst>
        </pc:spChg>
        <pc:spChg chg="add del mod">
          <ac:chgData name="William Grey" userId="37b73424-c081-4fc2-b1af-363f4f3fd4f3" providerId="ADAL" clId="{24E51505-CBEB-42BA-92E4-6E3A870A7D7A}" dt="2022-09-29T21:02:47.659" v="3442" actId="478"/>
          <ac:spMkLst>
            <pc:docMk/>
            <pc:sldMk cId="2909042969" sldId="391"/>
            <ac:spMk id="56" creationId="{AFBDBA99-023F-41AD-B724-589C31A38DAD}"/>
          </ac:spMkLst>
        </pc:spChg>
        <pc:spChg chg="add mod">
          <ac:chgData name="William Grey" userId="37b73424-c081-4fc2-b1af-363f4f3fd4f3" providerId="ADAL" clId="{24E51505-CBEB-42BA-92E4-6E3A870A7D7A}" dt="2022-09-29T21:02:51.912" v="3445"/>
          <ac:spMkLst>
            <pc:docMk/>
            <pc:sldMk cId="2909042969" sldId="391"/>
            <ac:spMk id="57" creationId="{1F16E83B-4A1C-495C-8F97-2AB0BAA4BB04}"/>
          </ac:spMkLst>
        </pc:spChg>
        <pc:grpChg chg="del">
          <ac:chgData name="William Grey" userId="37b73424-c081-4fc2-b1af-363f4f3fd4f3" providerId="ADAL" clId="{24E51505-CBEB-42BA-92E4-6E3A870A7D7A}" dt="2022-09-29T20:27:09.864" v="2893" actId="478"/>
          <ac:grpSpMkLst>
            <pc:docMk/>
            <pc:sldMk cId="2909042969" sldId="391"/>
            <ac:grpSpMk id="28" creationId="{A141E8FB-E6B2-4A11-905D-CDA23556F80D}"/>
          </ac:grpSpMkLst>
        </pc:grpChg>
        <pc:grpChg chg="add mod">
          <ac:chgData name="William Grey" userId="37b73424-c081-4fc2-b1af-363f4f3fd4f3" providerId="ADAL" clId="{24E51505-CBEB-42BA-92E4-6E3A870A7D7A}" dt="2022-09-29T20:27:10.182" v="2894"/>
          <ac:grpSpMkLst>
            <pc:docMk/>
            <pc:sldMk cId="2909042969" sldId="391"/>
            <ac:grpSpMk id="32" creationId="{F849593F-4401-4905-9B77-D6BDD5634505}"/>
          </ac:grpSpMkLst>
        </pc:grpChg>
        <pc:grpChg chg="mod">
          <ac:chgData name="William Grey" userId="37b73424-c081-4fc2-b1af-363f4f3fd4f3" providerId="ADAL" clId="{24E51505-CBEB-42BA-92E4-6E3A870A7D7A}" dt="2022-09-29T20:27:10.182" v="2894"/>
          <ac:grpSpMkLst>
            <pc:docMk/>
            <pc:sldMk cId="2909042969" sldId="391"/>
            <ac:grpSpMk id="34" creationId="{54B181DE-0F40-4313-8D80-E82F06F81D36}"/>
          </ac:grpSpMkLst>
        </pc:grpChg>
        <pc:graphicFrameChg chg="add mod modGraphic">
          <ac:chgData name="William Grey" userId="37b73424-c081-4fc2-b1af-363f4f3fd4f3" providerId="ADAL" clId="{24E51505-CBEB-42BA-92E4-6E3A870A7D7A}" dt="2022-09-29T20:10:23.117" v="2633" actId="113"/>
          <ac:graphicFrameMkLst>
            <pc:docMk/>
            <pc:sldMk cId="2909042969" sldId="391"/>
            <ac:graphicFrameMk id="29" creationId="{5067A16E-AE59-4243-BF77-0D16929963CC}"/>
          </ac:graphicFrameMkLst>
        </pc:graphicFrameChg>
        <pc:graphicFrameChg chg="del modGraphic">
          <ac:chgData name="William Grey" userId="37b73424-c081-4fc2-b1af-363f4f3fd4f3" providerId="ADAL" clId="{24E51505-CBEB-42BA-92E4-6E3A870A7D7A}" dt="2022-09-29T20:10:08.467" v="2622" actId="478"/>
          <ac:graphicFrameMkLst>
            <pc:docMk/>
            <pc:sldMk cId="2909042969" sldId="391"/>
            <ac:graphicFrameMk id="30" creationId="{4898AAA3-8F62-438D-9187-986FD6CAA23E}"/>
          </ac:graphicFrameMkLst>
        </pc:graphicFrameChg>
        <pc:graphicFrameChg chg="del modGraphic">
          <ac:chgData name="William Grey" userId="37b73424-c081-4fc2-b1af-363f4f3fd4f3" providerId="ADAL" clId="{24E51505-CBEB-42BA-92E4-6E3A870A7D7A}" dt="2022-09-29T20:27:09.864" v="2893" actId="478"/>
          <ac:graphicFrameMkLst>
            <pc:docMk/>
            <pc:sldMk cId="2909042969" sldId="391"/>
            <ac:graphicFrameMk id="31" creationId="{9ACF98C1-1D5C-4656-B0AE-02C4B4DF621A}"/>
          </ac:graphicFrameMkLst>
        </pc:graphicFrameChg>
        <pc:graphicFrameChg chg="add del mod modGraphic">
          <ac:chgData name="William Grey" userId="37b73424-c081-4fc2-b1af-363f4f3fd4f3" providerId="ADAL" clId="{24E51505-CBEB-42BA-92E4-6E3A870A7D7A}" dt="2022-09-29T21:02:51.482" v="3444" actId="478"/>
          <ac:graphicFrameMkLst>
            <pc:docMk/>
            <pc:sldMk cId="2909042969" sldId="391"/>
            <ac:graphicFrameMk id="55" creationId="{F56E8CB7-E4BF-4500-B29C-70BB778DD5F0}"/>
          </ac:graphicFrameMkLst>
        </pc:graphicFrameChg>
        <pc:graphicFrameChg chg="add mod">
          <ac:chgData name="William Grey" userId="37b73424-c081-4fc2-b1af-363f4f3fd4f3" providerId="ADAL" clId="{24E51505-CBEB-42BA-92E4-6E3A870A7D7A}" dt="2022-09-29T21:02:51.912" v="3445"/>
          <ac:graphicFrameMkLst>
            <pc:docMk/>
            <pc:sldMk cId="2909042969" sldId="391"/>
            <ac:graphicFrameMk id="58" creationId="{D2846363-33BA-4E7A-9446-064C50433DC6}"/>
          </ac:graphicFrameMkLst>
        </pc:graphicFrameChg>
        <pc:cxnChg chg="mod">
          <ac:chgData name="William Grey" userId="37b73424-c081-4fc2-b1af-363f4f3fd4f3" providerId="ADAL" clId="{24E51505-CBEB-42BA-92E4-6E3A870A7D7A}" dt="2022-09-29T20:27:09.864" v="2893" actId="478"/>
          <ac:cxnSpMkLst>
            <pc:docMk/>
            <pc:sldMk cId="2909042969" sldId="391"/>
            <ac:cxnSpMk id="10" creationId="{B04C9A4A-6885-4FF1-A195-4BB99D871522}"/>
          </ac:cxnSpMkLst>
        </pc:cxnChg>
        <pc:cxnChg chg="mod">
          <ac:chgData name="William Grey" userId="37b73424-c081-4fc2-b1af-363f4f3fd4f3" providerId="ADAL" clId="{24E51505-CBEB-42BA-92E4-6E3A870A7D7A}" dt="2022-09-29T20:27:09.864" v="2893" actId="478"/>
          <ac:cxnSpMkLst>
            <pc:docMk/>
            <pc:sldMk cId="2909042969" sldId="391"/>
            <ac:cxnSpMk id="11" creationId="{DEC1E39B-4E58-4FF6-8299-9AE34CEB6320}"/>
          </ac:cxnSpMkLst>
        </pc:cxnChg>
        <pc:cxnChg chg="mod">
          <ac:chgData name="William Grey" userId="37b73424-c081-4fc2-b1af-363f4f3fd4f3" providerId="ADAL" clId="{24E51505-CBEB-42BA-92E4-6E3A870A7D7A}" dt="2022-09-29T20:27:09.864" v="2893" actId="478"/>
          <ac:cxnSpMkLst>
            <pc:docMk/>
            <pc:sldMk cId="2909042969" sldId="391"/>
            <ac:cxnSpMk id="12" creationId="{72035E6C-C23D-4755-9BAE-62CE388CD10E}"/>
          </ac:cxnSpMkLst>
        </pc:cxnChg>
        <pc:cxnChg chg="mod">
          <ac:chgData name="William Grey" userId="37b73424-c081-4fc2-b1af-363f4f3fd4f3" providerId="ADAL" clId="{24E51505-CBEB-42BA-92E4-6E3A870A7D7A}" dt="2022-09-29T20:27:09.864" v="2893" actId="478"/>
          <ac:cxnSpMkLst>
            <pc:docMk/>
            <pc:sldMk cId="2909042969" sldId="391"/>
            <ac:cxnSpMk id="13" creationId="{5C46C2C9-928F-4630-BAD4-80024C3760F0}"/>
          </ac:cxnSpMkLst>
        </pc:cxnChg>
        <pc:cxnChg chg="mod">
          <ac:chgData name="William Grey" userId="37b73424-c081-4fc2-b1af-363f4f3fd4f3" providerId="ADAL" clId="{24E51505-CBEB-42BA-92E4-6E3A870A7D7A}" dt="2022-09-29T20:27:09.864" v="2893" actId="478"/>
          <ac:cxnSpMkLst>
            <pc:docMk/>
            <pc:sldMk cId="2909042969" sldId="391"/>
            <ac:cxnSpMk id="16" creationId="{B4DBD497-C790-40DD-B860-8A17F9A7767F}"/>
          </ac:cxnSpMkLst>
        </pc:cxnChg>
        <pc:cxnChg chg="mod">
          <ac:chgData name="William Grey" userId="37b73424-c081-4fc2-b1af-363f4f3fd4f3" providerId="ADAL" clId="{24E51505-CBEB-42BA-92E4-6E3A870A7D7A}" dt="2022-09-29T20:27:10.182" v="2894"/>
          <ac:cxnSpMkLst>
            <pc:docMk/>
            <pc:sldMk cId="2909042969" sldId="391"/>
            <ac:cxnSpMk id="47" creationId="{9580BEAC-8EDD-41C3-96BA-CE09671BB441}"/>
          </ac:cxnSpMkLst>
        </pc:cxnChg>
        <pc:cxnChg chg="mod">
          <ac:chgData name="William Grey" userId="37b73424-c081-4fc2-b1af-363f4f3fd4f3" providerId="ADAL" clId="{24E51505-CBEB-42BA-92E4-6E3A870A7D7A}" dt="2022-09-29T20:27:10.182" v="2894"/>
          <ac:cxnSpMkLst>
            <pc:docMk/>
            <pc:sldMk cId="2909042969" sldId="391"/>
            <ac:cxnSpMk id="48" creationId="{822548FC-8947-40BD-B5D0-08143BDF3F3D}"/>
          </ac:cxnSpMkLst>
        </pc:cxnChg>
        <pc:cxnChg chg="mod">
          <ac:chgData name="William Grey" userId="37b73424-c081-4fc2-b1af-363f4f3fd4f3" providerId="ADAL" clId="{24E51505-CBEB-42BA-92E4-6E3A870A7D7A}" dt="2022-09-29T20:27:10.182" v="2894"/>
          <ac:cxnSpMkLst>
            <pc:docMk/>
            <pc:sldMk cId="2909042969" sldId="391"/>
            <ac:cxnSpMk id="49" creationId="{0F9379EE-1ACB-4C39-9EB6-0DD7600B10F6}"/>
          </ac:cxnSpMkLst>
        </pc:cxnChg>
        <pc:cxnChg chg="mod">
          <ac:chgData name="William Grey" userId="37b73424-c081-4fc2-b1af-363f4f3fd4f3" providerId="ADAL" clId="{24E51505-CBEB-42BA-92E4-6E3A870A7D7A}" dt="2022-09-29T20:27:10.182" v="2894"/>
          <ac:cxnSpMkLst>
            <pc:docMk/>
            <pc:sldMk cId="2909042969" sldId="391"/>
            <ac:cxnSpMk id="50" creationId="{DEBAAB30-1C6C-4A15-ACA1-53A780840DB3}"/>
          </ac:cxnSpMkLst>
        </pc:cxnChg>
        <pc:cxnChg chg="mod">
          <ac:chgData name="William Grey" userId="37b73424-c081-4fc2-b1af-363f4f3fd4f3" providerId="ADAL" clId="{24E51505-CBEB-42BA-92E4-6E3A870A7D7A}" dt="2022-09-29T20:27:10.182" v="2894"/>
          <ac:cxnSpMkLst>
            <pc:docMk/>
            <pc:sldMk cId="2909042969" sldId="391"/>
            <ac:cxnSpMk id="53" creationId="{08A1528E-00D6-48B3-9CA9-4355F155A362}"/>
          </ac:cxnSpMkLst>
        </pc:cxnChg>
        <pc:cxnChg chg="mod">
          <ac:chgData name="William Grey" userId="37b73424-c081-4fc2-b1af-363f4f3fd4f3" providerId="ADAL" clId="{24E51505-CBEB-42BA-92E4-6E3A870A7D7A}" dt="2022-09-29T20:27:10.182" v="2894"/>
          <ac:cxnSpMkLst>
            <pc:docMk/>
            <pc:sldMk cId="2909042969" sldId="391"/>
            <ac:cxnSpMk id="54" creationId="{E02A21B2-C398-4825-BE3B-EEC493583A8A}"/>
          </ac:cxnSpMkLst>
        </pc:cxnChg>
      </pc:sldChg>
      <pc:sldChg chg="addSp delSp modSp add mod">
        <pc:chgData name="William Grey" userId="37b73424-c081-4fc2-b1af-363f4f3fd4f3" providerId="ADAL" clId="{24E51505-CBEB-42BA-92E4-6E3A870A7D7A}" dt="2022-09-29T21:12:58.129" v="3596" actId="20577"/>
        <pc:sldMkLst>
          <pc:docMk/>
          <pc:sldMk cId="157944213" sldId="392"/>
        </pc:sldMkLst>
        <pc:spChg chg="mod">
          <ac:chgData name="William Grey" userId="37b73424-c081-4fc2-b1af-363f4f3fd4f3" providerId="ADAL" clId="{24E51505-CBEB-42BA-92E4-6E3A870A7D7A}" dt="2022-09-29T21:12:58.129" v="3596" actId="20577"/>
          <ac:spMkLst>
            <pc:docMk/>
            <pc:sldMk cId="157944213" sldId="392"/>
            <ac:spMk id="2" creationId="{076B6D97-5A31-43AB-BD64-54A498C313DD}"/>
          </ac:spMkLst>
        </pc:spChg>
        <pc:spChg chg="mod">
          <ac:chgData name="William Grey" userId="37b73424-c081-4fc2-b1af-363f4f3fd4f3" providerId="ADAL" clId="{24E51505-CBEB-42BA-92E4-6E3A870A7D7A}" dt="2022-09-29T20:10:46.719" v="2641" actId="14100"/>
          <ac:spMkLst>
            <pc:docMk/>
            <pc:sldMk cId="157944213" sldId="392"/>
            <ac:spMk id="3" creationId="{477CAED4-2620-41A7-AEEC-F2543A0F28F7}"/>
          </ac:spMkLst>
        </pc:spChg>
        <pc:spChg chg="mod">
          <ac:chgData name="William Grey" userId="37b73424-c081-4fc2-b1af-363f4f3fd4f3" providerId="ADAL" clId="{24E51505-CBEB-42BA-92E4-6E3A870A7D7A}" dt="2022-09-29T20:27:16.726" v="2896"/>
          <ac:spMkLst>
            <pc:docMk/>
            <pc:sldMk cId="157944213" sldId="392"/>
            <ac:spMk id="33" creationId="{05C37A98-456C-4772-AF2D-7D08E0AE3438}"/>
          </ac:spMkLst>
        </pc:spChg>
        <pc:spChg chg="mod">
          <ac:chgData name="William Grey" userId="37b73424-c081-4fc2-b1af-363f4f3fd4f3" providerId="ADAL" clId="{24E51505-CBEB-42BA-92E4-6E3A870A7D7A}" dt="2022-09-29T20:27:16.726" v="2896"/>
          <ac:spMkLst>
            <pc:docMk/>
            <pc:sldMk cId="157944213" sldId="392"/>
            <ac:spMk id="35" creationId="{64DC8F50-99C3-4F8C-AFD2-C4B6222A6527}"/>
          </ac:spMkLst>
        </pc:spChg>
        <pc:spChg chg="mod">
          <ac:chgData name="William Grey" userId="37b73424-c081-4fc2-b1af-363f4f3fd4f3" providerId="ADAL" clId="{24E51505-CBEB-42BA-92E4-6E3A870A7D7A}" dt="2022-09-29T20:27:16.726" v="2896"/>
          <ac:spMkLst>
            <pc:docMk/>
            <pc:sldMk cId="157944213" sldId="392"/>
            <ac:spMk id="36" creationId="{8BC80EC3-F55F-4026-B151-497A9F5A9A17}"/>
          </ac:spMkLst>
        </pc:spChg>
        <pc:spChg chg="mod">
          <ac:chgData name="William Grey" userId="37b73424-c081-4fc2-b1af-363f4f3fd4f3" providerId="ADAL" clId="{24E51505-CBEB-42BA-92E4-6E3A870A7D7A}" dt="2022-09-29T20:27:16.726" v="2896"/>
          <ac:spMkLst>
            <pc:docMk/>
            <pc:sldMk cId="157944213" sldId="392"/>
            <ac:spMk id="37" creationId="{595FB22C-316D-4785-A6C6-AF0C8942A1DE}"/>
          </ac:spMkLst>
        </pc:spChg>
        <pc:spChg chg="mod">
          <ac:chgData name="William Grey" userId="37b73424-c081-4fc2-b1af-363f4f3fd4f3" providerId="ADAL" clId="{24E51505-CBEB-42BA-92E4-6E3A870A7D7A}" dt="2022-09-29T20:27:16.726" v="2896"/>
          <ac:spMkLst>
            <pc:docMk/>
            <pc:sldMk cId="157944213" sldId="392"/>
            <ac:spMk id="38" creationId="{04A808C0-A818-43DC-95B6-439F656A5ED0}"/>
          </ac:spMkLst>
        </pc:spChg>
        <pc:spChg chg="mod">
          <ac:chgData name="William Grey" userId="37b73424-c081-4fc2-b1af-363f4f3fd4f3" providerId="ADAL" clId="{24E51505-CBEB-42BA-92E4-6E3A870A7D7A}" dt="2022-09-29T20:27:16.726" v="2896"/>
          <ac:spMkLst>
            <pc:docMk/>
            <pc:sldMk cId="157944213" sldId="392"/>
            <ac:spMk id="39" creationId="{0FA4FAA5-5ABA-46AA-93CE-730C88F1CEE9}"/>
          </ac:spMkLst>
        </pc:spChg>
        <pc:spChg chg="mod">
          <ac:chgData name="William Grey" userId="37b73424-c081-4fc2-b1af-363f4f3fd4f3" providerId="ADAL" clId="{24E51505-CBEB-42BA-92E4-6E3A870A7D7A}" dt="2022-09-29T20:27:16.726" v="2896"/>
          <ac:spMkLst>
            <pc:docMk/>
            <pc:sldMk cId="157944213" sldId="392"/>
            <ac:spMk id="40" creationId="{554D021E-7F84-4832-AA53-23E4A0CF92D5}"/>
          </ac:spMkLst>
        </pc:spChg>
        <pc:spChg chg="mod">
          <ac:chgData name="William Grey" userId="37b73424-c081-4fc2-b1af-363f4f3fd4f3" providerId="ADAL" clId="{24E51505-CBEB-42BA-92E4-6E3A870A7D7A}" dt="2022-09-29T20:27:16.726" v="2896"/>
          <ac:spMkLst>
            <pc:docMk/>
            <pc:sldMk cId="157944213" sldId="392"/>
            <ac:spMk id="41" creationId="{3E589D9C-74D5-464C-9F6A-65252AD6D96E}"/>
          </ac:spMkLst>
        </pc:spChg>
        <pc:spChg chg="mod">
          <ac:chgData name="William Grey" userId="37b73424-c081-4fc2-b1af-363f4f3fd4f3" providerId="ADAL" clId="{24E51505-CBEB-42BA-92E4-6E3A870A7D7A}" dt="2022-09-29T20:27:16.726" v="2896"/>
          <ac:spMkLst>
            <pc:docMk/>
            <pc:sldMk cId="157944213" sldId="392"/>
            <ac:spMk id="42" creationId="{6F4C4836-22E2-42D4-B0EB-A1C93431EEA2}"/>
          </ac:spMkLst>
        </pc:spChg>
        <pc:spChg chg="mod">
          <ac:chgData name="William Grey" userId="37b73424-c081-4fc2-b1af-363f4f3fd4f3" providerId="ADAL" clId="{24E51505-CBEB-42BA-92E4-6E3A870A7D7A}" dt="2022-09-29T20:27:16.726" v="2896"/>
          <ac:spMkLst>
            <pc:docMk/>
            <pc:sldMk cId="157944213" sldId="392"/>
            <ac:spMk id="43" creationId="{A40B81D1-9308-4222-AC1F-DB8165BF6D50}"/>
          </ac:spMkLst>
        </pc:spChg>
        <pc:spChg chg="mod">
          <ac:chgData name="William Grey" userId="37b73424-c081-4fc2-b1af-363f4f3fd4f3" providerId="ADAL" clId="{24E51505-CBEB-42BA-92E4-6E3A870A7D7A}" dt="2022-09-29T20:27:16.726" v="2896"/>
          <ac:spMkLst>
            <pc:docMk/>
            <pc:sldMk cId="157944213" sldId="392"/>
            <ac:spMk id="44" creationId="{1C04D362-2A96-47A9-9975-E16250668D3C}"/>
          </ac:spMkLst>
        </pc:spChg>
        <pc:spChg chg="mod">
          <ac:chgData name="William Grey" userId="37b73424-c081-4fc2-b1af-363f4f3fd4f3" providerId="ADAL" clId="{24E51505-CBEB-42BA-92E4-6E3A870A7D7A}" dt="2022-09-29T20:27:16.726" v="2896"/>
          <ac:spMkLst>
            <pc:docMk/>
            <pc:sldMk cId="157944213" sldId="392"/>
            <ac:spMk id="45" creationId="{CCC3812E-F9CC-4D05-B479-C1DD3D86253E}"/>
          </ac:spMkLst>
        </pc:spChg>
        <pc:spChg chg="mod">
          <ac:chgData name="William Grey" userId="37b73424-c081-4fc2-b1af-363f4f3fd4f3" providerId="ADAL" clId="{24E51505-CBEB-42BA-92E4-6E3A870A7D7A}" dt="2022-09-29T20:27:16.726" v="2896"/>
          <ac:spMkLst>
            <pc:docMk/>
            <pc:sldMk cId="157944213" sldId="392"/>
            <ac:spMk id="46" creationId="{6822B5AC-2BF8-4F3D-877C-6EF0A6DD9928}"/>
          </ac:spMkLst>
        </pc:spChg>
        <pc:spChg chg="mod">
          <ac:chgData name="William Grey" userId="37b73424-c081-4fc2-b1af-363f4f3fd4f3" providerId="ADAL" clId="{24E51505-CBEB-42BA-92E4-6E3A870A7D7A}" dt="2022-09-29T20:27:16.726" v="2896"/>
          <ac:spMkLst>
            <pc:docMk/>
            <pc:sldMk cId="157944213" sldId="392"/>
            <ac:spMk id="51" creationId="{6EFDB23D-0E4A-4534-930B-073600CCDF80}"/>
          </ac:spMkLst>
        </pc:spChg>
        <pc:spChg chg="mod">
          <ac:chgData name="William Grey" userId="37b73424-c081-4fc2-b1af-363f4f3fd4f3" providerId="ADAL" clId="{24E51505-CBEB-42BA-92E4-6E3A870A7D7A}" dt="2022-09-29T20:27:16.726" v="2896"/>
          <ac:spMkLst>
            <pc:docMk/>
            <pc:sldMk cId="157944213" sldId="392"/>
            <ac:spMk id="52" creationId="{7F24609B-BE23-40FA-84BF-7A28C79B2F92}"/>
          </ac:spMkLst>
        </pc:spChg>
        <pc:spChg chg="add del mod">
          <ac:chgData name="William Grey" userId="37b73424-c081-4fc2-b1af-363f4f3fd4f3" providerId="ADAL" clId="{24E51505-CBEB-42BA-92E4-6E3A870A7D7A}" dt="2022-09-29T21:03:32.932" v="3448" actId="478"/>
          <ac:spMkLst>
            <pc:docMk/>
            <pc:sldMk cId="157944213" sldId="392"/>
            <ac:spMk id="56" creationId="{070B80FA-9EA2-43D4-9CDB-BCEBD713425A}"/>
          </ac:spMkLst>
        </pc:spChg>
        <pc:spChg chg="add mod">
          <ac:chgData name="William Grey" userId="37b73424-c081-4fc2-b1af-363f4f3fd4f3" providerId="ADAL" clId="{24E51505-CBEB-42BA-92E4-6E3A870A7D7A}" dt="2022-09-29T21:04:29.676" v="3453" actId="20577"/>
          <ac:spMkLst>
            <pc:docMk/>
            <pc:sldMk cId="157944213" sldId="392"/>
            <ac:spMk id="57" creationId="{C891FF1A-6279-48D8-9BB0-E4744F5CFC66}"/>
          </ac:spMkLst>
        </pc:spChg>
        <pc:grpChg chg="del">
          <ac:chgData name="William Grey" userId="37b73424-c081-4fc2-b1af-363f4f3fd4f3" providerId="ADAL" clId="{24E51505-CBEB-42BA-92E4-6E3A870A7D7A}" dt="2022-09-29T20:27:16.417" v="2895" actId="478"/>
          <ac:grpSpMkLst>
            <pc:docMk/>
            <pc:sldMk cId="157944213" sldId="392"/>
            <ac:grpSpMk id="28" creationId="{A141E8FB-E6B2-4A11-905D-CDA23556F80D}"/>
          </ac:grpSpMkLst>
        </pc:grpChg>
        <pc:grpChg chg="add mod">
          <ac:chgData name="William Grey" userId="37b73424-c081-4fc2-b1af-363f4f3fd4f3" providerId="ADAL" clId="{24E51505-CBEB-42BA-92E4-6E3A870A7D7A}" dt="2022-09-29T20:27:16.726" v="2896"/>
          <ac:grpSpMkLst>
            <pc:docMk/>
            <pc:sldMk cId="157944213" sldId="392"/>
            <ac:grpSpMk id="32" creationId="{9AE122A6-B3BF-4737-901C-62D1DADE81A7}"/>
          </ac:grpSpMkLst>
        </pc:grpChg>
        <pc:grpChg chg="mod">
          <ac:chgData name="William Grey" userId="37b73424-c081-4fc2-b1af-363f4f3fd4f3" providerId="ADAL" clId="{24E51505-CBEB-42BA-92E4-6E3A870A7D7A}" dt="2022-09-29T20:27:16.726" v="2896"/>
          <ac:grpSpMkLst>
            <pc:docMk/>
            <pc:sldMk cId="157944213" sldId="392"/>
            <ac:grpSpMk id="34" creationId="{6AE721A6-A1D0-467B-8446-318486C5C210}"/>
          </ac:grpSpMkLst>
        </pc:grpChg>
        <pc:graphicFrameChg chg="add mod">
          <ac:chgData name="William Grey" userId="37b73424-c081-4fc2-b1af-363f4f3fd4f3" providerId="ADAL" clId="{24E51505-CBEB-42BA-92E4-6E3A870A7D7A}" dt="2022-09-29T20:10:37.565" v="2636"/>
          <ac:graphicFrameMkLst>
            <pc:docMk/>
            <pc:sldMk cId="157944213" sldId="392"/>
            <ac:graphicFrameMk id="29" creationId="{4B9D5604-2424-4A15-ABF7-4B361D3B862F}"/>
          </ac:graphicFrameMkLst>
        </pc:graphicFrameChg>
        <pc:graphicFrameChg chg="del mod">
          <ac:chgData name="William Grey" userId="37b73424-c081-4fc2-b1af-363f4f3fd4f3" providerId="ADAL" clId="{24E51505-CBEB-42BA-92E4-6E3A870A7D7A}" dt="2022-09-29T20:10:37.151" v="2635" actId="478"/>
          <ac:graphicFrameMkLst>
            <pc:docMk/>
            <pc:sldMk cId="157944213" sldId="392"/>
            <ac:graphicFrameMk id="30" creationId="{4898AAA3-8F62-438D-9187-986FD6CAA23E}"/>
          </ac:graphicFrameMkLst>
        </pc:graphicFrameChg>
        <pc:graphicFrameChg chg="del mod modGraphic">
          <ac:chgData name="William Grey" userId="37b73424-c081-4fc2-b1af-363f4f3fd4f3" providerId="ADAL" clId="{24E51505-CBEB-42BA-92E4-6E3A870A7D7A}" dt="2022-09-29T20:27:16.417" v="2895" actId="478"/>
          <ac:graphicFrameMkLst>
            <pc:docMk/>
            <pc:sldMk cId="157944213" sldId="392"/>
            <ac:graphicFrameMk id="31" creationId="{9ACF98C1-1D5C-4656-B0AE-02C4B4DF621A}"/>
          </ac:graphicFrameMkLst>
        </pc:graphicFrameChg>
        <pc:graphicFrameChg chg="add del mod">
          <ac:chgData name="William Grey" userId="37b73424-c081-4fc2-b1af-363f4f3fd4f3" providerId="ADAL" clId="{24E51505-CBEB-42BA-92E4-6E3A870A7D7A}" dt="2022-09-29T21:03:36.629" v="3449" actId="478"/>
          <ac:graphicFrameMkLst>
            <pc:docMk/>
            <pc:sldMk cId="157944213" sldId="392"/>
            <ac:graphicFrameMk id="55" creationId="{FF6BDEB9-60A1-42EB-AC71-FDCA128771DB}"/>
          </ac:graphicFrameMkLst>
        </pc:graphicFrameChg>
        <pc:graphicFrameChg chg="add mod modGraphic">
          <ac:chgData name="William Grey" userId="37b73424-c081-4fc2-b1af-363f4f3fd4f3" providerId="ADAL" clId="{24E51505-CBEB-42BA-92E4-6E3A870A7D7A}" dt="2022-09-29T21:04:57.519" v="3456" actId="20577"/>
          <ac:graphicFrameMkLst>
            <pc:docMk/>
            <pc:sldMk cId="157944213" sldId="392"/>
            <ac:graphicFrameMk id="58" creationId="{3AB554F6-3165-49C4-A580-2F418F10C729}"/>
          </ac:graphicFrameMkLst>
        </pc:graphicFrameChg>
        <pc:cxnChg chg="mod">
          <ac:chgData name="William Grey" userId="37b73424-c081-4fc2-b1af-363f4f3fd4f3" providerId="ADAL" clId="{24E51505-CBEB-42BA-92E4-6E3A870A7D7A}" dt="2022-09-29T20:27:16.417" v="2895" actId="478"/>
          <ac:cxnSpMkLst>
            <pc:docMk/>
            <pc:sldMk cId="157944213" sldId="392"/>
            <ac:cxnSpMk id="10" creationId="{B04C9A4A-6885-4FF1-A195-4BB99D871522}"/>
          </ac:cxnSpMkLst>
        </pc:cxnChg>
        <pc:cxnChg chg="mod">
          <ac:chgData name="William Grey" userId="37b73424-c081-4fc2-b1af-363f4f3fd4f3" providerId="ADAL" clId="{24E51505-CBEB-42BA-92E4-6E3A870A7D7A}" dt="2022-09-29T20:27:16.417" v="2895" actId="478"/>
          <ac:cxnSpMkLst>
            <pc:docMk/>
            <pc:sldMk cId="157944213" sldId="392"/>
            <ac:cxnSpMk id="11" creationId="{DEC1E39B-4E58-4FF6-8299-9AE34CEB6320}"/>
          </ac:cxnSpMkLst>
        </pc:cxnChg>
        <pc:cxnChg chg="mod">
          <ac:chgData name="William Grey" userId="37b73424-c081-4fc2-b1af-363f4f3fd4f3" providerId="ADAL" clId="{24E51505-CBEB-42BA-92E4-6E3A870A7D7A}" dt="2022-09-29T20:27:16.417" v="2895" actId="478"/>
          <ac:cxnSpMkLst>
            <pc:docMk/>
            <pc:sldMk cId="157944213" sldId="392"/>
            <ac:cxnSpMk id="12" creationId="{72035E6C-C23D-4755-9BAE-62CE388CD10E}"/>
          </ac:cxnSpMkLst>
        </pc:cxnChg>
        <pc:cxnChg chg="mod">
          <ac:chgData name="William Grey" userId="37b73424-c081-4fc2-b1af-363f4f3fd4f3" providerId="ADAL" clId="{24E51505-CBEB-42BA-92E4-6E3A870A7D7A}" dt="2022-09-29T20:27:16.417" v="2895" actId="478"/>
          <ac:cxnSpMkLst>
            <pc:docMk/>
            <pc:sldMk cId="157944213" sldId="392"/>
            <ac:cxnSpMk id="13" creationId="{5C46C2C9-928F-4630-BAD4-80024C3760F0}"/>
          </ac:cxnSpMkLst>
        </pc:cxnChg>
        <pc:cxnChg chg="mod">
          <ac:chgData name="William Grey" userId="37b73424-c081-4fc2-b1af-363f4f3fd4f3" providerId="ADAL" clId="{24E51505-CBEB-42BA-92E4-6E3A870A7D7A}" dt="2022-09-29T20:27:16.417" v="2895" actId="478"/>
          <ac:cxnSpMkLst>
            <pc:docMk/>
            <pc:sldMk cId="157944213" sldId="392"/>
            <ac:cxnSpMk id="16" creationId="{B4DBD497-C790-40DD-B860-8A17F9A7767F}"/>
          </ac:cxnSpMkLst>
        </pc:cxnChg>
        <pc:cxnChg chg="mod">
          <ac:chgData name="William Grey" userId="37b73424-c081-4fc2-b1af-363f4f3fd4f3" providerId="ADAL" clId="{24E51505-CBEB-42BA-92E4-6E3A870A7D7A}" dt="2022-09-29T20:27:16.726" v="2896"/>
          <ac:cxnSpMkLst>
            <pc:docMk/>
            <pc:sldMk cId="157944213" sldId="392"/>
            <ac:cxnSpMk id="47" creationId="{5A47FB82-9EA2-4E02-9246-E34896CC8DBC}"/>
          </ac:cxnSpMkLst>
        </pc:cxnChg>
        <pc:cxnChg chg="mod">
          <ac:chgData name="William Grey" userId="37b73424-c081-4fc2-b1af-363f4f3fd4f3" providerId="ADAL" clId="{24E51505-CBEB-42BA-92E4-6E3A870A7D7A}" dt="2022-09-29T20:27:16.726" v="2896"/>
          <ac:cxnSpMkLst>
            <pc:docMk/>
            <pc:sldMk cId="157944213" sldId="392"/>
            <ac:cxnSpMk id="48" creationId="{9C6A09C8-2FD8-445F-B117-42875C4D8944}"/>
          </ac:cxnSpMkLst>
        </pc:cxnChg>
        <pc:cxnChg chg="mod">
          <ac:chgData name="William Grey" userId="37b73424-c081-4fc2-b1af-363f4f3fd4f3" providerId="ADAL" clId="{24E51505-CBEB-42BA-92E4-6E3A870A7D7A}" dt="2022-09-29T20:27:16.726" v="2896"/>
          <ac:cxnSpMkLst>
            <pc:docMk/>
            <pc:sldMk cId="157944213" sldId="392"/>
            <ac:cxnSpMk id="49" creationId="{71CD209C-0FAD-4BD2-BB89-14D3AC7BE109}"/>
          </ac:cxnSpMkLst>
        </pc:cxnChg>
        <pc:cxnChg chg="mod">
          <ac:chgData name="William Grey" userId="37b73424-c081-4fc2-b1af-363f4f3fd4f3" providerId="ADAL" clId="{24E51505-CBEB-42BA-92E4-6E3A870A7D7A}" dt="2022-09-29T20:27:16.726" v="2896"/>
          <ac:cxnSpMkLst>
            <pc:docMk/>
            <pc:sldMk cId="157944213" sldId="392"/>
            <ac:cxnSpMk id="50" creationId="{B2A59D6D-AA9C-4826-9D45-02B2F8777198}"/>
          </ac:cxnSpMkLst>
        </pc:cxnChg>
        <pc:cxnChg chg="mod">
          <ac:chgData name="William Grey" userId="37b73424-c081-4fc2-b1af-363f4f3fd4f3" providerId="ADAL" clId="{24E51505-CBEB-42BA-92E4-6E3A870A7D7A}" dt="2022-09-29T20:27:16.726" v="2896"/>
          <ac:cxnSpMkLst>
            <pc:docMk/>
            <pc:sldMk cId="157944213" sldId="392"/>
            <ac:cxnSpMk id="53" creationId="{A7E8CD9B-7790-4B86-9D25-01B074E64D9F}"/>
          </ac:cxnSpMkLst>
        </pc:cxnChg>
        <pc:cxnChg chg="mod">
          <ac:chgData name="William Grey" userId="37b73424-c081-4fc2-b1af-363f4f3fd4f3" providerId="ADAL" clId="{24E51505-CBEB-42BA-92E4-6E3A870A7D7A}" dt="2022-09-29T20:27:16.726" v="2896"/>
          <ac:cxnSpMkLst>
            <pc:docMk/>
            <pc:sldMk cId="157944213" sldId="392"/>
            <ac:cxnSpMk id="54" creationId="{DE8A65A7-1769-4AEC-8D80-54F1CA9158AC}"/>
          </ac:cxnSpMkLst>
        </pc:cxnChg>
      </pc:sldChg>
      <pc:sldChg chg="addSp delSp modSp add mod">
        <pc:chgData name="William Grey" userId="37b73424-c081-4fc2-b1af-363f4f3fd4f3" providerId="ADAL" clId="{24E51505-CBEB-42BA-92E4-6E3A870A7D7A}" dt="2022-09-29T21:13:01.334" v="3598" actId="20577"/>
        <pc:sldMkLst>
          <pc:docMk/>
          <pc:sldMk cId="3188940515" sldId="393"/>
        </pc:sldMkLst>
        <pc:spChg chg="mod">
          <ac:chgData name="William Grey" userId="37b73424-c081-4fc2-b1af-363f4f3fd4f3" providerId="ADAL" clId="{24E51505-CBEB-42BA-92E4-6E3A870A7D7A}" dt="2022-09-29T21:13:01.334" v="3598" actId="20577"/>
          <ac:spMkLst>
            <pc:docMk/>
            <pc:sldMk cId="3188940515" sldId="393"/>
            <ac:spMk id="2" creationId="{076B6D97-5A31-43AB-BD64-54A498C313DD}"/>
          </ac:spMkLst>
        </pc:spChg>
        <pc:spChg chg="mod">
          <ac:chgData name="William Grey" userId="37b73424-c081-4fc2-b1af-363f4f3fd4f3" providerId="ADAL" clId="{24E51505-CBEB-42BA-92E4-6E3A870A7D7A}" dt="2022-09-29T20:11:17.406" v="2669" actId="14100"/>
          <ac:spMkLst>
            <pc:docMk/>
            <pc:sldMk cId="3188940515" sldId="393"/>
            <ac:spMk id="3" creationId="{477CAED4-2620-41A7-AEEC-F2543A0F28F7}"/>
          </ac:spMkLst>
        </pc:spChg>
        <pc:spChg chg="mod">
          <ac:chgData name="William Grey" userId="37b73424-c081-4fc2-b1af-363f4f3fd4f3" providerId="ADAL" clId="{24E51505-CBEB-42BA-92E4-6E3A870A7D7A}" dt="2022-09-29T20:27:31.232" v="2898"/>
          <ac:spMkLst>
            <pc:docMk/>
            <pc:sldMk cId="3188940515" sldId="393"/>
            <ac:spMk id="33" creationId="{D1A48243-2E0B-49D3-A251-D92A1CABA89B}"/>
          </ac:spMkLst>
        </pc:spChg>
        <pc:spChg chg="mod">
          <ac:chgData name="William Grey" userId="37b73424-c081-4fc2-b1af-363f4f3fd4f3" providerId="ADAL" clId="{24E51505-CBEB-42BA-92E4-6E3A870A7D7A}" dt="2022-09-29T20:27:31.232" v="2898"/>
          <ac:spMkLst>
            <pc:docMk/>
            <pc:sldMk cId="3188940515" sldId="393"/>
            <ac:spMk id="35" creationId="{889378CD-AC93-4506-947A-18B9C6B18D9B}"/>
          </ac:spMkLst>
        </pc:spChg>
        <pc:spChg chg="mod">
          <ac:chgData name="William Grey" userId="37b73424-c081-4fc2-b1af-363f4f3fd4f3" providerId="ADAL" clId="{24E51505-CBEB-42BA-92E4-6E3A870A7D7A}" dt="2022-09-29T20:27:31.232" v="2898"/>
          <ac:spMkLst>
            <pc:docMk/>
            <pc:sldMk cId="3188940515" sldId="393"/>
            <ac:spMk id="36" creationId="{232D9A57-67BB-4891-8945-F129E03BD724}"/>
          </ac:spMkLst>
        </pc:spChg>
        <pc:spChg chg="mod">
          <ac:chgData name="William Grey" userId="37b73424-c081-4fc2-b1af-363f4f3fd4f3" providerId="ADAL" clId="{24E51505-CBEB-42BA-92E4-6E3A870A7D7A}" dt="2022-09-29T20:27:31.232" v="2898"/>
          <ac:spMkLst>
            <pc:docMk/>
            <pc:sldMk cId="3188940515" sldId="393"/>
            <ac:spMk id="37" creationId="{1D5F110E-28DB-4EB8-ABE5-7C25C7A86AAB}"/>
          </ac:spMkLst>
        </pc:spChg>
        <pc:spChg chg="mod">
          <ac:chgData name="William Grey" userId="37b73424-c081-4fc2-b1af-363f4f3fd4f3" providerId="ADAL" clId="{24E51505-CBEB-42BA-92E4-6E3A870A7D7A}" dt="2022-09-29T20:27:31.232" v="2898"/>
          <ac:spMkLst>
            <pc:docMk/>
            <pc:sldMk cId="3188940515" sldId="393"/>
            <ac:spMk id="38" creationId="{28D28463-9C4B-4F6E-9293-658F31E8D9C9}"/>
          </ac:spMkLst>
        </pc:spChg>
        <pc:spChg chg="mod">
          <ac:chgData name="William Grey" userId="37b73424-c081-4fc2-b1af-363f4f3fd4f3" providerId="ADAL" clId="{24E51505-CBEB-42BA-92E4-6E3A870A7D7A}" dt="2022-09-29T20:27:31.232" v="2898"/>
          <ac:spMkLst>
            <pc:docMk/>
            <pc:sldMk cId="3188940515" sldId="393"/>
            <ac:spMk id="39" creationId="{82546515-72C6-4319-BED9-154E350EA50B}"/>
          </ac:spMkLst>
        </pc:spChg>
        <pc:spChg chg="mod">
          <ac:chgData name="William Grey" userId="37b73424-c081-4fc2-b1af-363f4f3fd4f3" providerId="ADAL" clId="{24E51505-CBEB-42BA-92E4-6E3A870A7D7A}" dt="2022-09-29T20:27:31.232" v="2898"/>
          <ac:spMkLst>
            <pc:docMk/>
            <pc:sldMk cId="3188940515" sldId="393"/>
            <ac:spMk id="40" creationId="{D0C9EA8A-7054-4C1F-8D4E-B8CFB5D73BE0}"/>
          </ac:spMkLst>
        </pc:spChg>
        <pc:spChg chg="mod">
          <ac:chgData name="William Grey" userId="37b73424-c081-4fc2-b1af-363f4f3fd4f3" providerId="ADAL" clId="{24E51505-CBEB-42BA-92E4-6E3A870A7D7A}" dt="2022-09-29T20:27:31.232" v="2898"/>
          <ac:spMkLst>
            <pc:docMk/>
            <pc:sldMk cId="3188940515" sldId="393"/>
            <ac:spMk id="41" creationId="{63F305B1-9451-4729-A874-F88711A8BA5F}"/>
          </ac:spMkLst>
        </pc:spChg>
        <pc:spChg chg="mod">
          <ac:chgData name="William Grey" userId="37b73424-c081-4fc2-b1af-363f4f3fd4f3" providerId="ADAL" clId="{24E51505-CBEB-42BA-92E4-6E3A870A7D7A}" dt="2022-09-29T20:27:31.232" v="2898"/>
          <ac:spMkLst>
            <pc:docMk/>
            <pc:sldMk cId="3188940515" sldId="393"/>
            <ac:spMk id="42" creationId="{53F1C9FF-59EE-42BD-B2ED-A52CB983FA27}"/>
          </ac:spMkLst>
        </pc:spChg>
        <pc:spChg chg="mod">
          <ac:chgData name="William Grey" userId="37b73424-c081-4fc2-b1af-363f4f3fd4f3" providerId="ADAL" clId="{24E51505-CBEB-42BA-92E4-6E3A870A7D7A}" dt="2022-09-29T20:27:31.232" v="2898"/>
          <ac:spMkLst>
            <pc:docMk/>
            <pc:sldMk cId="3188940515" sldId="393"/>
            <ac:spMk id="43" creationId="{199E23CA-81D8-4DED-832D-1DA2E499C885}"/>
          </ac:spMkLst>
        </pc:spChg>
        <pc:spChg chg="mod">
          <ac:chgData name="William Grey" userId="37b73424-c081-4fc2-b1af-363f4f3fd4f3" providerId="ADAL" clId="{24E51505-CBEB-42BA-92E4-6E3A870A7D7A}" dt="2022-09-29T20:27:31.232" v="2898"/>
          <ac:spMkLst>
            <pc:docMk/>
            <pc:sldMk cId="3188940515" sldId="393"/>
            <ac:spMk id="44" creationId="{2362EEFB-BD0A-4CA0-B661-194B326FCF8D}"/>
          </ac:spMkLst>
        </pc:spChg>
        <pc:spChg chg="mod">
          <ac:chgData name="William Grey" userId="37b73424-c081-4fc2-b1af-363f4f3fd4f3" providerId="ADAL" clId="{24E51505-CBEB-42BA-92E4-6E3A870A7D7A}" dt="2022-09-29T20:27:31.232" v="2898"/>
          <ac:spMkLst>
            <pc:docMk/>
            <pc:sldMk cId="3188940515" sldId="393"/>
            <ac:spMk id="45" creationId="{8B53E0AE-411C-44BF-BB51-66AE844D08C2}"/>
          </ac:spMkLst>
        </pc:spChg>
        <pc:spChg chg="mod">
          <ac:chgData name="William Grey" userId="37b73424-c081-4fc2-b1af-363f4f3fd4f3" providerId="ADAL" clId="{24E51505-CBEB-42BA-92E4-6E3A870A7D7A}" dt="2022-09-29T20:27:31.232" v="2898"/>
          <ac:spMkLst>
            <pc:docMk/>
            <pc:sldMk cId="3188940515" sldId="393"/>
            <ac:spMk id="46" creationId="{7E832FDE-7547-4880-A402-8DEA94E924AF}"/>
          </ac:spMkLst>
        </pc:spChg>
        <pc:spChg chg="mod">
          <ac:chgData name="William Grey" userId="37b73424-c081-4fc2-b1af-363f4f3fd4f3" providerId="ADAL" clId="{24E51505-CBEB-42BA-92E4-6E3A870A7D7A}" dt="2022-09-29T20:27:31.232" v="2898"/>
          <ac:spMkLst>
            <pc:docMk/>
            <pc:sldMk cId="3188940515" sldId="393"/>
            <ac:spMk id="51" creationId="{66A60951-B1B8-48FD-972B-FF7D19FE8AD4}"/>
          </ac:spMkLst>
        </pc:spChg>
        <pc:spChg chg="mod">
          <ac:chgData name="William Grey" userId="37b73424-c081-4fc2-b1af-363f4f3fd4f3" providerId="ADAL" clId="{24E51505-CBEB-42BA-92E4-6E3A870A7D7A}" dt="2022-09-29T20:27:31.232" v="2898"/>
          <ac:spMkLst>
            <pc:docMk/>
            <pc:sldMk cId="3188940515" sldId="393"/>
            <ac:spMk id="52" creationId="{4ED9A5BC-D165-44E1-9040-EFBCCD140B33}"/>
          </ac:spMkLst>
        </pc:spChg>
        <pc:spChg chg="add del mod">
          <ac:chgData name="William Grey" userId="37b73424-c081-4fc2-b1af-363f4f3fd4f3" providerId="ADAL" clId="{24E51505-CBEB-42BA-92E4-6E3A870A7D7A}" dt="2022-09-29T21:05:17.670" v="3457" actId="478"/>
          <ac:spMkLst>
            <pc:docMk/>
            <pc:sldMk cId="3188940515" sldId="393"/>
            <ac:spMk id="56" creationId="{6E4FEB25-6A50-4597-98D8-C7A50C1398B9}"/>
          </ac:spMkLst>
        </pc:spChg>
        <pc:spChg chg="add mod">
          <ac:chgData name="William Grey" userId="37b73424-c081-4fc2-b1af-363f4f3fd4f3" providerId="ADAL" clId="{24E51505-CBEB-42BA-92E4-6E3A870A7D7A}" dt="2022-09-29T21:05:22.267" v="3459"/>
          <ac:spMkLst>
            <pc:docMk/>
            <pc:sldMk cId="3188940515" sldId="393"/>
            <ac:spMk id="57" creationId="{B5B34335-26D1-4BE2-BEC7-58A01CDA2C01}"/>
          </ac:spMkLst>
        </pc:spChg>
        <pc:grpChg chg="del">
          <ac:chgData name="William Grey" userId="37b73424-c081-4fc2-b1af-363f4f3fd4f3" providerId="ADAL" clId="{24E51505-CBEB-42BA-92E4-6E3A870A7D7A}" dt="2022-09-29T20:27:30.615" v="2897" actId="478"/>
          <ac:grpSpMkLst>
            <pc:docMk/>
            <pc:sldMk cId="3188940515" sldId="393"/>
            <ac:grpSpMk id="28" creationId="{A141E8FB-E6B2-4A11-905D-CDA23556F80D}"/>
          </ac:grpSpMkLst>
        </pc:grpChg>
        <pc:grpChg chg="add mod">
          <ac:chgData name="William Grey" userId="37b73424-c081-4fc2-b1af-363f4f3fd4f3" providerId="ADAL" clId="{24E51505-CBEB-42BA-92E4-6E3A870A7D7A}" dt="2022-09-29T20:27:31.232" v="2898"/>
          <ac:grpSpMkLst>
            <pc:docMk/>
            <pc:sldMk cId="3188940515" sldId="393"/>
            <ac:grpSpMk id="32" creationId="{BAAE9634-B424-4DA2-88EB-63BE9424F1AF}"/>
          </ac:grpSpMkLst>
        </pc:grpChg>
        <pc:grpChg chg="mod">
          <ac:chgData name="William Grey" userId="37b73424-c081-4fc2-b1af-363f4f3fd4f3" providerId="ADAL" clId="{24E51505-CBEB-42BA-92E4-6E3A870A7D7A}" dt="2022-09-29T20:27:31.232" v="2898"/>
          <ac:grpSpMkLst>
            <pc:docMk/>
            <pc:sldMk cId="3188940515" sldId="393"/>
            <ac:grpSpMk id="34" creationId="{A2DCC8A0-36CD-4D69-8D2A-0172B92C3A35}"/>
          </ac:grpSpMkLst>
        </pc:grpChg>
        <pc:graphicFrameChg chg="add mod modGraphic">
          <ac:chgData name="William Grey" userId="37b73424-c081-4fc2-b1af-363f4f3fd4f3" providerId="ADAL" clId="{24E51505-CBEB-42BA-92E4-6E3A870A7D7A}" dt="2022-09-29T20:11:12.088" v="2668" actId="113"/>
          <ac:graphicFrameMkLst>
            <pc:docMk/>
            <pc:sldMk cId="3188940515" sldId="393"/>
            <ac:graphicFrameMk id="29" creationId="{032BDAE9-947D-472A-B975-7CE77B892554}"/>
          </ac:graphicFrameMkLst>
        </pc:graphicFrameChg>
        <pc:graphicFrameChg chg="del modGraphic">
          <ac:chgData name="William Grey" userId="37b73424-c081-4fc2-b1af-363f4f3fd4f3" providerId="ADAL" clId="{24E51505-CBEB-42BA-92E4-6E3A870A7D7A}" dt="2022-09-29T20:10:53.725" v="2642" actId="478"/>
          <ac:graphicFrameMkLst>
            <pc:docMk/>
            <pc:sldMk cId="3188940515" sldId="393"/>
            <ac:graphicFrameMk id="30" creationId="{4898AAA3-8F62-438D-9187-986FD6CAA23E}"/>
          </ac:graphicFrameMkLst>
        </pc:graphicFrameChg>
        <pc:graphicFrameChg chg="del modGraphic">
          <ac:chgData name="William Grey" userId="37b73424-c081-4fc2-b1af-363f4f3fd4f3" providerId="ADAL" clId="{24E51505-CBEB-42BA-92E4-6E3A870A7D7A}" dt="2022-09-29T20:27:30.615" v="2897" actId="478"/>
          <ac:graphicFrameMkLst>
            <pc:docMk/>
            <pc:sldMk cId="3188940515" sldId="393"/>
            <ac:graphicFrameMk id="31" creationId="{9ACF98C1-1D5C-4656-B0AE-02C4B4DF621A}"/>
          </ac:graphicFrameMkLst>
        </pc:graphicFrameChg>
        <pc:graphicFrameChg chg="add del mod">
          <ac:chgData name="William Grey" userId="37b73424-c081-4fc2-b1af-363f4f3fd4f3" providerId="ADAL" clId="{24E51505-CBEB-42BA-92E4-6E3A870A7D7A}" dt="2022-09-29T21:05:21.793" v="3458" actId="478"/>
          <ac:graphicFrameMkLst>
            <pc:docMk/>
            <pc:sldMk cId="3188940515" sldId="393"/>
            <ac:graphicFrameMk id="55" creationId="{ED2C90AD-0A3E-43B8-B9CE-BA3699BBD992}"/>
          </ac:graphicFrameMkLst>
        </pc:graphicFrameChg>
        <pc:graphicFrameChg chg="add mod">
          <ac:chgData name="William Grey" userId="37b73424-c081-4fc2-b1af-363f4f3fd4f3" providerId="ADAL" clId="{24E51505-CBEB-42BA-92E4-6E3A870A7D7A}" dt="2022-09-29T21:05:22.267" v="3459"/>
          <ac:graphicFrameMkLst>
            <pc:docMk/>
            <pc:sldMk cId="3188940515" sldId="393"/>
            <ac:graphicFrameMk id="58" creationId="{1A471B2D-0E87-4CF2-9706-F7ABAB63CFBE}"/>
          </ac:graphicFrameMkLst>
        </pc:graphicFrameChg>
        <pc:cxnChg chg="mod">
          <ac:chgData name="William Grey" userId="37b73424-c081-4fc2-b1af-363f4f3fd4f3" providerId="ADAL" clId="{24E51505-CBEB-42BA-92E4-6E3A870A7D7A}" dt="2022-09-29T20:27:30.615" v="2897" actId="478"/>
          <ac:cxnSpMkLst>
            <pc:docMk/>
            <pc:sldMk cId="3188940515" sldId="393"/>
            <ac:cxnSpMk id="10" creationId="{B04C9A4A-6885-4FF1-A195-4BB99D871522}"/>
          </ac:cxnSpMkLst>
        </pc:cxnChg>
        <pc:cxnChg chg="mod">
          <ac:chgData name="William Grey" userId="37b73424-c081-4fc2-b1af-363f4f3fd4f3" providerId="ADAL" clId="{24E51505-CBEB-42BA-92E4-6E3A870A7D7A}" dt="2022-09-29T20:27:30.615" v="2897" actId="478"/>
          <ac:cxnSpMkLst>
            <pc:docMk/>
            <pc:sldMk cId="3188940515" sldId="393"/>
            <ac:cxnSpMk id="11" creationId="{DEC1E39B-4E58-4FF6-8299-9AE34CEB6320}"/>
          </ac:cxnSpMkLst>
        </pc:cxnChg>
        <pc:cxnChg chg="mod">
          <ac:chgData name="William Grey" userId="37b73424-c081-4fc2-b1af-363f4f3fd4f3" providerId="ADAL" clId="{24E51505-CBEB-42BA-92E4-6E3A870A7D7A}" dt="2022-09-29T20:27:30.615" v="2897" actId="478"/>
          <ac:cxnSpMkLst>
            <pc:docMk/>
            <pc:sldMk cId="3188940515" sldId="393"/>
            <ac:cxnSpMk id="12" creationId="{72035E6C-C23D-4755-9BAE-62CE388CD10E}"/>
          </ac:cxnSpMkLst>
        </pc:cxnChg>
        <pc:cxnChg chg="mod">
          <ac:chgData name="William Grey" userId="37b73424-c081-4fc2-b1af-363f4f3fd4f3" providerId="ADAL" clId="{24E51505-CBEB-42BA-92E4-6E3A870A7D7A}" dt="2022-09-29T20:27:30.615" v="2897" actId="478"/>
          <ac:cxnSpMkLst>
            <pc:docMk/>
            <pc:sldMk cId="3188940515" sldId="393"/>
            <ac:cxnSpMk id="13" creationId="{5C46C2C9-928F-4630-BAD4-80024C3760F0}"/>
          </ac:cxnSpMkLst>
        </pc:cxnChg>
        <pc:cxnChg chg="mod">
          <ac:chgData name="William Grey" userId="37b73424-c081-4fc2-b1af-363f4f3fd4f3" providerId="ADAL" clId="{24E51505-CBEB-42BA-92E4-6E3A870A7D7A}" dt="2022-09-29T20:27:30.615" v="2897" actId="478"/>
          <ac:cxnSpMkLst>
            <pc:docMk/>
            <pc:sldMk cId="3188940515" sldId="393"/>
            <ac:cxnSpMk id="16" creationId="{B4DBD497-C790-40DD-B860-8A17F9A7767F}"/>
          </ac:cxnSpMkLst>
        </pc:cxnChg>
        <pc:cxnChg chg="mod">
          <ac:chgData name="William Grey" userId="37b73424-c081-4fc2-b1af-363f4f3fd4f3" providerId="ADAL" clId="{24E51505-CBEB-42BA-92E4-6E3A870A7D7A}" dt="2022-09-29T20:27:31.232" v="2898"/>
          <ac:cxnSpMkLst>
            <pc:docMk/>
            <pc:sldMk cId="3188940515" sldId="393"/>
            <ac:cxnSpMk id="47" creationId="{FCD2B1AB-D3E4-42A4-8EBE-6F0B1D40190D}"/>
          </ac:cxnSpMkLst>
        </pc:cxnChg>
        <pc:cxnChg chg="mod">
          <ac:chgData name="William Grey" userId="37b73424-c081-4fc2-b1af-363f4f3fd4f3" providerId="ADAL" clId="{24E51505-CBEB-42BA-92E4-6E3A870A7D7A}" dt="2022-09-29T20:27:31.232" v="2898"/>
          <ac:cxnSpMkLst>
            <pc:docMk/>
            <pc:sldMk cId="3188940515" sldId="393"/>
            <ac:cxnSpMk id="48" creationId="{74DFFBEA-0512-44C1-8B2F-39517DB1352D}"/>
          </ac:cxnSpMkLst>
        </pc:cxnChg>
        <pc:cxnChg chg="mod">
          <ac:chgData name="William Grey" userId="37b73424-c081-4fc2-b1af-363f4f3fd4f3" providerId="ADAL" clId="{24E51505-CBEB-42BA-92E4-6E3A870A7D7A}" dt="2022-09-29T20:27:31.232" v="2898"/>
          <ac:cxnSpMkLst>
            <pc:docMk/>
            <pc:sldMk cId="3188940515" sldId="393"/>
            <ac:cxnSpMk id="49" creationId="{B445E156-5848-4C99-82B4-CF15B580300A}"/>
          </ac:cxnSpMkLst>
        </pc:cxnChg>
        <pc:cxnChg chg="mod">
          <ac:chgData name="William Grey" userId="37b73424-c081-4fc2-b1af-363f4f3fd4f3" providerId="ADAL" clId="{24E51505-CBEB-42BA-92E4-6E3A870A7D7A}" dt="2022-09-29T20:27:31.232" v="2898"/>
          <ac:cxnSpMkLst>
            <pc:docMk/>
            <pc:sldMk cId="3188940515" sldId="393"/>
            <ac:cxnSpMk id="50" creationId="{653D8F96-C272-4D3E-BCF3-FDEC0D1E47CD}"/>
          </ac:cxnSpMkLst>
        </pc:cxnChg>
        <pc:cxnChg chg="mod">
          <ac:chgData name="William Grey" userId="37b73424-c081-4fc2-b1af-363f4f3fd4f3" providerId="ADAL" clId="{24E51505-CBEB-42BA-92E4-6E3A870A7D7A}" dt="2022-09-29T20:27:31.232" v="2898"/>
          <ac:cxnSpMkLst>
            <pc:docMk/>
            <pc:sldMk cId="3188940515" sldId="393"/>
            <ac:cxnSpMk id="53" creationId="{5DDAC350-9E83-40AB-AEDE-8F04C1BDA5AE}"/>
          </ac:cxnSpMkLst>
        </pc:cxnChg>
        <pc:cxnChg chg="mod">
          <ac:chgData name="William Grey" userId="37b73424-c081-4fc2-b1af-363f4f3fd4f3" providerId="ADAL" clId="{24E51505-CBEB-42BA-92E4-6E3A870A7D7A}" dt="2022-09-29T20:27:31.232" v="2898"/>
          <ac:cxnSpMkLst>
            <pc:docMk/>
            <pc:sldMk cId="3188940515" sldId="393"/>
            <ac:cxnSpMk id="54" creationId="{CCD4517E-D271-4D09-8016-30981A91D5A0}"/>
          </ac:cxnSpMkLst>
        </pc:cxnChg>
      </pc:sldChg>
      <pc:sldChg chg="addSp delSp modSp add mod">
        <pc:chgData name="William Grey" userId="37b73424-c081-4fc2-b1af-363f4f3fd4f3" providerId="ADAL" clId="{24E51505-CBEB-42BA-92E4-6E3A870A7D7A}" dt="2022-09-29T21:13:07.094" v="3600" actId="20577"/>
        <pc:sldMkLst>
          <pc:docMk/>
          <pc:sldMk cId="2612465241" sldId="394"/>
        </pc:sldMkLst>
        <pc:spChg chg="mod">
          <ac:chgData name="William Grey" userId="37b73424-c081-4fc2-b1af-363f4f3fd4f3" providerId="ADAL" clId="{24E51505-CBEB-42BA-92E4-6E3A870A7D7A}" dt="2022-09-29T21:13:07.094" v="3600" actId="20577"/>
          <ac:spMkLst>
            <pc:docMk/>
            <pc:sldMk cId="2612465241" sldId="394"/>
            <ac:spMk id="2" creationId="{076B6D97-5A31-43AB-BD64-54A498C313DD}"/>
          </ac:spMkLst>
        </pc:spChg>
        <pc:spChg chg="mod">
          <ac:chgData name="William Grey" userId="37b73424-c081-4fc2-b1af-363f4f3fd4f3" providerId="ADAL" clId="{24E51505-CBEB-42BA-92E4-6E3A870A7D7A}" dt="2022-09-29T20:11:36.051" v="2676" actId="14100"/>
          <ac:spMkLst>
            <pc:docMk/>
            <pc:sldMk cId="2612465241" sldId="394"/>
            <ac:spMk id="3" creationId="{477CAED4-2620-41A7-AEEC-F2543A0F28F7}"/>
          </ac:spMkLst>
        </pc:spChg>
        <pc:spChg chg="mod">
          <ac:chgData name="William Grey" userId="37b73424-c081-4fc2-b1af-363f4f3fd4f3" providerId="ADAL" clId="{24E51505-CBEB-42BA-92E4-6E3A870A7D7A}" dt="2022-09-29T20:27:38.045" v="2900"/>
          <ac:spMkLst>
            <pc:docMk/>
            <pc:sldMk cId="2612465241" sldId="394"/>
            <ac:spMk id="33" creationId="{1FAE64FE-AC30-45E0-945E-BAF32F714851}"/>
          </ac:spMkLst>
        </pc:spChg>
        <pc:spChg chg="mod">
          <ac:chgData name="William Grey" userId="37b73424-c081-4fc2-b1af-363f4f3fd4f3" providerId="ADAL" clId="{24E51505-CBEB-42BA-92E4-6E3A870A7D7A}" dt="2022-09-29T20:27:38.045" v="2900"/>
          <ac:spMkLst>
            <pc:docMk/>
            <pc:sldMk cId="2612465241" sldId="394"/>
            <ac:spMk id="35" creationId="{093709DC-A0E0-487B-B124-12634E2C6587}"/>
          </ac:spMkLst>
        </pc:spChg>
        <pc:spChg chg="mod">
          <ac:chgData name="William Grey" userId="37b73424-c081-4fc2-b1af-363f4f3fd4f3" providerId="ADAL" clId="{24E51505-CBEB-42BA-92E4-6E3A870A7D7A}" dt="2022-09-29T20:27:38.045" v="2900"/>
          <ac:spMkLst>
            <pc:docMk/>
            <pc:sldMk cId="2612465241" sldId="394"/>
            <ac:spMk id="36" creationId="{779931EA-7743-4E40-ABB6-D2EB88057C72}"/>
          </ac:spMkLst>
        </pc:spChg>
        <pc:spChg chg="mod">
          <ac:chgData name="William Grey" userId="37b73424-c081-4fc2-b1af-363f4f3fd4f3" providerId="ADAL" clId="{24E51505-CBEB-42BA-92E4-6E3A870A7D7A}" dt="2022-09-29T20:27:38.045" v="2900"/>
          <ac:spMkLst>
            <pc:docMk/>
            <pc:sldMk cId="2612465241" sldId="394"/>
            <ac:spMk id="37" creationId="{88E83CB0-257A-45E8-8AD3-5CA6AD0CC60F}"/>
          </ac:spMkLst>
        </pc:spChg>
        <pc:spChg chg="mod">
          <ac:chgData name="William Grey" userId="37b73424-c081-4fc2-b1af-363f4f3fd4f3" providerId="ADAL" clId="{24E51505-CBEB-42BA-92E4-6E3A870A7D7A}" dt="2022-09-29T20:27:38.045" v="2900"/>
          <ac:spMkLst>
            <pc:docMk/>
            <pc:sldMk cId="2612465241" sldId="394"/>
            <ac:spMk id="38" creationId="{BBE013E3-D905-460C-8510-4FE95CCC7C65}"/>
          </ac:spMkLst>
        </pc:spChg>
        <pc:spChg chg="mod">
          <ac:chgData name="William Grey" userId="37b73424-c081-4fc2-b1af-363f4f3fd4f3" providerId="ADAL" clId="{24E51505-CBEB-42BA-92E4-6E3A870A7D7A}" dt="2022-09-29T20:27:38.045" v="2900"/>
          <ac:spMkLst>
            <pc:docMk/>
            <pc:sldMk cId="2612465241" sldId="394"/>
            <ac:spMk id="39" creationId="{2E485766-D197-4BAC-B026-CB4BF195805A}"/>
          </ac:spMkLst>
        </pc:spChg>
        <pc:spChg chg="mod">
          <ac:chgData name="William Grey" userId="37b73424-c081-4fc2-b1af-363f4f3fd4f3" providerId="ADAL" clId="{24E51505-CBEB-42BA-92E4-6E3A870A7D7A}" dt="2022-09-29T20:27:38.045" v="2900"/>
          <ac:spMkLst>
            <pc:docMk/>
            <pc:sldMk cId="2612465241" sldId="394"/>
            <ac:spMk id="40" creationId="{B6CF91E1-DEBB-4496-AB6E-89E8AD9D618D}"/>
          </ac:spMkLst>
        </pc:spChg>
        <pc:spChg chg="mod">
          <ac:chgData name="William Grey" userId="37b73424-c081-4fc2-b1af-363f4f3fd4f3" providerId="ADAL" clId="{24E51505-CBEB-42BA-92E4-6E3A870A7D7A}" dt="2022-09-29T20:27:38.045" v="2900"/>
          <ac:spMkLst>
            <pc:docMk/>
            <pc:sldMk cId="2612465241" sldId="394"/>
            <ac:spMk id="41" creationId="{C442F506-CA18-4B63-811C-EBAB438F142F}"/>
          </ac:spMkLst>
        </pc:spChg>
        <pc:spChg chg="mod">
          <ac:chgData name="William Grey" userId="37b73424-c081-4fc2-b1af-363f4f3fd4f3" providerId="ADAL" clId="{24E51505-CBEB-42BA-92E4-6E3A870A7D7A}" dt="2022-09-29T20:27:38.045" v="2900"/>
          <ac:spMkLst>
            <pc:docMk/>
            <pc:sldMk cId="2612465241" sldId="394"/>
            <ac:spMk id="42" creationId="{8F64B110-A176-47FC-A67C-FB74FE186D2F}"/>
          </ac:spMkLst>
        </pc:spChg>
        <pc:spChg chg="mod">
          <ac:chgData name="William Grey" userId="37b73424-c081-4fc2-b1af-363f4f3fd4f3" providerId="ADAL" clId="{24E51505-CBEB-42BA-92E4-6E3A870A7D7A}" dt="2022-09-29T20:27:38.045" v="2900"/>
          <ac:spMkLst>
            <pc:docMk/>
            <pc:sldMk cId="2612465241" sldId="394"/>
            <ac:spMk id="43" creationId="{50D782FA-907E-4263-910A-E7880A614497}"/>
          </ac:spMkLst>
        </pc:spChg>
        <pc:spChg chg="mod">
          <ac:chgData name="William Grey" userId="37b73424-c081-4fc2-b1af-363f4f3fd4f3" providerId="ADAL" clId="{24E51505-CBEB-42BA-92E4-6E3A870A7D7A}" dt="2022-09-29T20:27:38.045" v="2900"/>
          <ac:spMkLst>
            <pc:docMk/>
            <pc:sldMk cId="2612465241" sldId="394"/>
            <ac:spMk id="44" creationId="{07C91477-0738-484C-BE6E-AC2BF65CBCEE}"/>
          </ac:spMkLst>
        </pc:spChg>
        <pc:spChg chg="mod">
          <ac:chgData name="William Grey" userId="37b73424-c081-4fc2-b1af-363f4f3fd4f3" providerId="ADAL" clId="{24E51505-CBEB-42BA-92E4-6E3A870A7D7A}" dt="2022-09-29T20:27:38.045" v="2900"/>
          <ac:spMkLst>
            <pc:docMk/>
            <pc:sldMk cId="2612465241" sldId="394"/>
            <ac:spMk id="45" creationId="{3F2DF6EF-9082-44B1-8A42-C6115349C610}"/>
          </ac:spMkLst>
        </pc:spChg>
        <pc:spChg chg="mod">
          <ac:chgData name="William Grey" userId="37b73424-c081-4fc2-b1af-363f4f3fd4f3" providerId="ADAL" clId="{24E51505-CBEB-42BA-92E4-6E3A870A7D7A}" dt="2022-09-29T20:27:38.045" v="2900"/>
          <ac:spMkLst>
            <pc:docMk/>
            <pc:sldMk cId="2612465241" sldId="394"/>
            <ac:spMk id="46" creationId="{9AF1D000-F893-412C-BD10-71E6FE8CEA48}"/>
          </ac:spMkLst>
        </pc:spChg>
        <pc:spChg chg="mod">
          <ac:chgData name="William Grey" userId="37b73424-c081-4fc2-b1af-363f4f3fd4f3" providerId="ADAL" clId="{24E51505-CBEB-42BA-92E4-6E3A870A7D7A}" dt="2022-09-29T20:27:38.045" v="2900"/>
          <ac:spMkLst>
            <pc:docMk/>
            <pc:sldMk cId="2612465241" sldId="394"/>
            <ac:spMk id="51" creationId="{7D0CBC30-D781-4190-848E-6F4864745C63}"/>
          </ac:spMkLst>
        </pc:spChg>
        <pc:spChg chg="mod">
          <ac:chgData name="William Grey" userId="37b73424-c081-4fc2-b1af-363f4f3fd4f3" providerId="ADAL" clId="{24E51505-CBEB-42BA-92E4-6E3A870A7D7A}" dt="2022-09-29T20:27:38.045" v="2900"/>
          <ac:spMkLst>
            <pc:docMk/>
            <pc:sldMk cId="2612465241" sldId="394"/>
            <ac:spMk id="52" creationId="{1C187A88-1E61-4309-94C0-79F60069351F}"/>
          </ac:spMkLst>
        </pc:spChg>
        <pc:spChg chg="add del mod">
          <ac:chgData name="William Grey" userId="37b73424-c081-4fc2-b1af-363f4f3fd4f3" providerId="ADAL" clId="{24E51505-CBEB-42BA-92E4-6E3A870A7D7A}" dt="2022-09-29T21:05:44.219" v="3460" actId="478"/>
          <ac:spMkLst>
            <pc:docMk/>
            <pc:sldMk cId="2612465241" sldId="394"/>
            <ac:spMk id="56" creationId="{5C3DE382-0C0A-4F87-BC8C-DCEBBE69498F}"/>
          </ac:spMkLst>
        </pc:spChg>
        <pc:spChg chg="add mod">
          <ac:chgData name="William Grey" userId="37b73424-c081-4fc2-b1af-363f4f3fd4f3" providerId="ADAL" clId="{24E51505-CBEB-42BA-92E4-6E3A870A7D7A}" dt="2022-09-29T21:06:43.496" v="3482" actId="20577"/>
          <ac:spMkLst>
            <pc:docMk/>
            <pc:sldMk cId="2612465241" sldId="394"/>
            <ac:spMk id="57" creationId="{B700FA71-2548-45B0-99C0-7675912AA909}"/>
          </ac:spMkLst>
        </pc:spChg>
        <pc:grpChg chg="del">
          <ac:chgData name="William Grey" userId="37b73424-c081-4fc2-b1af-363f4f3fd4f3" providerId="ADAL" clId="{24E51505-CBEB-42BA-92E4-6E3A870A7D7A}" dt="2022-09-29T20:27:37.648" v="2899" actId="478"/>
          <ac:grpSpMkLst>
            <pc:docMk/>
            <pc:sldMk cId="2612465241" sldId="394"/>
            <ac:grpSpMk id="28" creationId="{A141E8FB-E6B2-4A11-905D-CDA23556F80D}"/>
          </ac:grpSpMkLst>
        </pc:grpChg>
        <pc:grpChg chg="add mod">
          <ac:chgData name="William Grey" userId="37b73424-c081-4fc2-b1af-363f4f3fd4f3" providerId="ADAL" clId="{24E51505-CBEB-42BA-92E4-6E3A870A7D7A}" dt="2022-09-29T20:27:38.045" v="2900"/>
          <ac:grpSpMkLst>
            <pc:docMk/>
            <pc:sldMk cId="2612465241" sldId="394"/>
            <ac:grpSpMk id="32" creationId="{E165C02A-BF13-4CF8-A9ED-723F5DF6A797}"/>
          </ac:grpSpMkLst>
        </pc:grpChg>
        <pc:grpChg chg="mod">
          <ac:chgData name="William Grey" userId="37b73424-c081-4fc2-b1af-363f4f3fd4f3" providerId="ADAL" clId="{24E51505-CBEB-42BA-92E4-6E3A870A7D7A}" dt="2022-09-29T20:27:38.045" v="2900"/>
          <ac:grpSpMkLst>
            <pc:docMk/>
            <pc:sldMk cId="2612465241" sldId="394"/>
            <ac:grpSpMk id="34" creationId="{4C77B611-D915-4B11-8783-85BA290044F1}"/>
          </ac:grpSpMkLst>
        </pc:grpChg>
        <pc:graphicFrameChg chg="add mod">
          <ac:chgData name="William Grey" userId="37b73424-c081-4fc2-b1af-363f4f3fd4f3" providerId="ADAL" clId="{24E51505-CBEB-42BA-92E4-6E3A870A7D7A}" dt="2022-09-29T20:11:26.091" v="2671"/>
          <ac:graphicFrameMkLst>
            <pc:docMk/>
            <pc:sldMk cId="2612465241" sldId="394"/>
            <ac:graphicFrameMk id="29" creationId="{A88A6F78-4C04-4FD0-A93D-1DCAF4BC2321}"/>
          </ac:graphicFrameMkLst>
        </pc:graphicFrameChg>
        <pc:graphicFrameChg chg="del">
          <ac:chgData name="William Grey" userId="37b73424-c081-4fc2-b1af-363f4f3fd4f3" providerId="ADAL" clId="{24E51505-CBEB-42BA-92E4-6E3A870A7D7A}" dt="2022-09-29T20:11:25.167" v="2670" actId="478"/>
          <ac:graphicFrameMkLst>
            <pc:docMk/>
            <pc:sldMk cId="2612465241" sldId="394"/>
            <ac:graphicFrameMk id="30" creationId="{4898AAA3-8F62-438D-9187-986FD6CAA23E}"/>
          </ac:graphicFrameMkLst>
        </pc:graphicFrameChg>
        <pc:graphicFrameChg chg="del modGraphic">
          <ac:chgData name="William Grey" userId="37b73424-c081-4fc2-b1af-363f4f3fd4f3" providerId="ADAL" clId="{24E51505-CBEB-42BA-92E4-6E3A870A7D7A}" dt="2022-09-29T20:27:37.648" v="2899" actId="478"/>
          <ac:graphicFrameMkLst>
            <pc:docMk/>
            <pc:sldMk cId="2612465241" sldId="394"/>
            <ac:graphicFrameMk id="31" creationId="{9ACF98C1-1D5C-4656-B0AE-02C4B4DF621A}"/>
          </ac:graphicFrameMkLst>
        </pc:graphicFrameChg>
        <pc:graphicFrameChg chg="add del mod">
          <ac:chgData name="William Grey" userId="37b73424-c081-4fc2-b1af-363f4f3fd4f3" providerId="ADAL" clId="{24E51505-CBEB-42BA-92E4-6E3A870A7D7A}" dt="2022-09-29T21:05:52.593" v="3461" actId="478"/>
          <ac:graphicFrameMkLst>
            <pc:docMk/>
            <pc:sldMk cId="2612465241" sldId="394"/>
            <ac:graphicFrameMk id="55" creationId="{FACAFA6E-67B6-459A-9290-172AEBF19081}"/>
          </ac:graphicFrameMkLst>
        </pc:graphicFrameChg>
        <pc:graphicFrameChg chg="add mod modGraphic">
          <ac:chgData name="William Grey" userId="37b73424-c081-4fc2-b1af-363f4f3fd4f3" providerId="ADAL" clId="{24E51505-CBEB-42BA-92E4-6E3A870A7D7A}" dt="2022-09-29T21:05:55.158" v="3463" actId="14100"/>
          <ac:graphicFrameMkLst>
            <pc:docMk/>
            <pc:sldMk cId="2612465241" sldId="394"/>
            <ac:graphicFrameMk id="58" creationId="{EDADE396-F8A7-4820-81CE-F32F404A7362}"/>
          </ac:graphicFrameMkLst>
        </pc:graphicFrameChg>
        <pc:cxnChg chg="mod">
          <ac:chgData name="William Grey" userId="37b73424-c081-4fc2-b1af-363f4f3fd4f3" providerId="ADAL" clId="{24E51505-CBEB-42BA-92E4-6E3A870A7D7A}" dt="2022-09-29T20:27:37.648" v="2899" actId="478"/>
          <ac:cxnSpMkLst>
            <pc:docMk/>
            <pc:sldMk cId="2612465241" sldId="394"/>
            <ac:cxnSpMk id="10" creationId="{B04C9A4A-6885-4FF1-A195-4BB99D871522}"/>
          </ac:cxnSpMkLst>
        </pc:cxnChg>
        <pc:cxnChg chg="mod">
          <ac:chgData name="William Grey" userId="37b73424-c081-4fc2-b1af-363f4f3fd4f3" providerId="ADAL" clId="{24E51505-CBEB-42BA-92E4-6E3A870A7D7A}" dt="2022-09-29T20:27:37.648" v="2899" actId="478"/>
          <ac:cxnSpMkLst>
            <pc:docMk/>
            <pc:sldMk cId="2612465241" sldId="394"/>
            <ac:cxnSpMk id="11" creationId="{DEC1E39B-4E58-4FF6-8299-9AE34CEB6320}"/>
          </ac:cxnSpMkLst>
        </pc:cxnChg>
        <pc:cxnChg chg="mod">
          <ac:chgData name="William Grey" userId="37b73424-c081-4fc2-b1af-363f4f3fd4f3" providerId="ADAL" clId="{24E51505-CBEB-42BA-92E4-6E3A870A7D7A}" dt="2022-09-29T20:27:37.648" v="2899" actId="478"/>
          <ac:cxnSpMkLst>
            <pc:docMk/>
            <pc:sldMk cId="2612465241" sldId="394"/>
            <ac:cxnSpMk id="12" creationId="{72035E6C-C23D-4755-9BAE-62CE388CD10E}"/>
          </ac:cxnSpMkLst>
        </pc:cxnChg>
        <pc:cxnChg chg="mod">
          <ac:chgData name="William Grey" userId="37b73424-c081-4fc2-b1af-363f4f3fd4f3" providerId="ADAL" clId="{24E51505-CBEB-42BA-92E4-6E3A870A7D7A}" dt="2022-09-29T20:27:37.648" v="2899" actId="478"/>
          <ac:cxnSpMkLst>
            <pc:docMk/>
            <pc:sldMk cId="2612465241" sldId="394"/>
            <ac:cxnSpMk id="13" creationId="{5C46C2C9-928F-4630-BAD4-80024C3760F0}"/>
          </ac:cxnSpMkLst>
        </pc:cxnChg>
        <pc:cxnChg chg="mod">
          <ac:chgData name="William Grey" userId="37b73424-c081-4fc2-b1af-363f4f3fd4f3" providerId="ADAL" clId="{24E51505-CBEB-42BA-92E4-6E3A870A7D7A}" dt="2022-09-29T20:27:37.648" v="2899" actId="478"/>
          <ac:cxnSpMkLst>
            <pc:docMk/>
            <pc:sldMk cId="2612465241" sldId="394"/>
            <ac:cxnSpMk id="16" creationId="{B4DBD497-C790-40DD-B860-8A17F9A7767F}"/>
          </ac:cxnSpMkLst>
        </pc:cxnChg>
        <pc:cxnChg chg="mod">
          <ac:chgData name="William Grey" userId="37b73424-c081-4fc2-b1af-363f4f3fd4f3" providerId="ADAL" clId="{24E51505-CBEB-42BA-92E4-6E3A870A7D7A}" dt="2022-09-29T20:27:38.045" v="2900"/>
          <ac:cxnSpMkLst>
            <pc:docMk/>
            <pc:sldMk cId="2612465241" sldId="394"/>
            <ac:cxnSpMk id="47" creationId="{3477D89B-AF52-46BE-8709-267EA17EB75D}"/>
          </ac:cxnSpMkLst>
        </pc:cxnChg>
        <pc:cxnChg chg="mod">
          <ac:chgData name="William Grey" userId="37b73424-c081-4fc2-b1af-363f4f3fd4f3" providerId="ADAL" clId="{24E51505-CBEB-42BA-92E4-6E3A870A7D7A}" dt="2022-09-29T20:27:38.045" v="2900"/>
          <ac:cxnSpMkLst>
            <pc:docMk/>
            <pc:sldMk cId="2612465241" sldId="394"/>
            <ac:cxnSpMk id="48" creationId="{7B521B98-6B0B-4724-AB9D-F0BA6E116729}"/>
          </ac:cxnSpMkLst>
        </pc:cxnChg>
        <pc:cxnChg chg="mod">
          <ac:chgData name="William Grey" userId="37b73424-c081-4fc2-b1af-363f4f3fd4f3" providerId="ADAL" clId="{24E51505-CBEB-42BA-92E4-6E3A870A7D7A}" dt="2022-09-29T20:27:38.045" v="2900"/>
          <ac:cxnSpMkLst>
            <pc:docMk/>
            <pc:sldMk cId="2612465241" sldId="394"/>
            <ac:cxnSpMk id="49" creationId="{A53C8B25-75FD-4A3E-9682-B92BAAFB5BBC}"/>
          </ac:cxnSpMkLst>
        </pc:cxnChg>
        <pc:cxnChg chg="mod">
          <ac:chgData name="William Grey" userId="37b73424-c081-4fc2-b1af-363f4f3fd4f3" providerId="ADAL" clId="{24E51505-CBEB-42BA-92E4-6E3A870A7D7A}" dt="2022-09-29T20:27:38.045" v="2900"/>
          <ac:cxnSpMkLst>
            <pc:docMk/>
            <pc:sldMk cId="2612465241" sldId="394"/>
            <ac:cxnSpMk id="50" creationId="{C5B61B68-6888-4115-A2ED-D43FB1B048C4}"/>
          </ac:cxnSpMkLst>
        </pc:cxnChg>
        <pc:cxnChg chg="mod">
          <ac:chgData name="William Grey" userId="37b73424-c081-4fc2-b1af-363f4f3fd4f3" providerId="ADAL" clId="{24E51505-CBEB-42BA-92E4-6E3A870A7D7A}" dt="2022-09-29T20:27:38.045" v="2900"/>
          <ac:cxnSpMkLst>
            <pc:docMk/>
            <pc:sldMk cId="2612465241" sldId="394"/>
            <ac:cxnSpMk id="53" creationId="{CAB1FB60-76BD-4CF1-B123-519BD30CE99A}"/>
          </ac:cxnSpMkLst>
        </pc:cxnChg>
        <pc:cxnChg chg="mod">
          <ac:chgData name="William Grey" userId="37b73424-c081-4fc2-b1af-363f4f3fd4f3" providerId="ADAL" clId="{24E51505-CBEB-42BA-92E4-6E3A870A7D7A}" dt="2022-09-29T20:27:38.045" v="2900"/>
          <ac:cxnSpMkLst>
            <pc:docMk/>
            <pc:sldMk cId="2612465241" sldId="394"/>
            <ac:cxnSpMk id="54" creationId="{C47D56C3-AD1C-4E00-BF21-9BA048BAB572}"/>
          </ac:cxnSpMkLst>
        </pc:cxnChg>
      </pc:sldChg>
      <pc:sldChg chg="addSp delSp modSp add mod">
        <pc:chgData name="William Grey" userId="37b73424-c081-4fc2-b1af-363f4f3fd4f3" providerId="ADAL" clId="{24E51505-CBEB-42BA-92E4-6E3A870A7D7A}" dt="2022-09-29T21:13:10.524" v="3602" actId="20577"/>
        <pc:sldMkLst>
          <pc:docMk/>
          <pc:sldMk cId="29361078" sldId="395"/>
        </pc:sldMkLst>
        <pc:spChg chg="mod">
          <ac:chgData name="William Grey" userId="37b73424-c081-4fc2-b1af-363f4f3fd4f3" providerId="ADAL" clId="{24E51505-CBEB-42BA-92E4-6E3A870A7D7A}" dt="2022-09-29T21:13:10.524" v="3602" actId="20577"/>
          <ac:spMkLst>
            <pc:docMk/>
            <pc:sldMk cId="29361078" sldId="395"/>
            <ac:spMk id="2" creationId="{076B6D97-5A31-43AB-BD64-54A498C313DD}"/>
          </ac:spMkLst>
        </pc:spChg>
        <pc:spChg chg="mod">
          <ac:chgData name="William Grey" userId="37b73424-c081-4fc2-b1af-363f4f3fd4f3" providerId="ADAL" clId="{24E51505-CBEB-42BA-92E4-6E3A870A7D7A}" dt="2022-09-29T21:07:44.215" v="3495" actId="14100"/>
          <ac:spMkLst>
            <pc:docMk/>
            <pc:sldMk cId="29361078" sldId="395"/>
            <ac:spMk id="3" creationId="{477CAED4-2620-41A7-AEEC-F2543A0F28F7}"/>
          </ac:spMkLst>
        </pc:spChg>
        <pc:spChg chg="mod">
          <ac:chgData name="William Grey" userId="37b73424-c081-4fc2-b1af-363f4f3fd4f3" providerId="ADAL" clId="{24E51505-CBEB-42BA-92E4-6E3A870A7D7A}" dt="2022-09-29T20:27:44.901" v="2902"/>
          <ac:spMkLst>
            <pc:docMk/>
            <pc:sldMk cId="29361078" sldId="395"/>
            <ac:spMk id="33" creationId="{9EA54CFA-C2AE-444F-9EA5-256B162223BB}"/>
          </ac:spMkLst>
        </pc:spChg>
        <pc:spChg chg="mod">
          <ac:chgData name="William Grey" userId="37b73424-c081-4fc2-b1af-363f4f3fd4f3" providerId="ADAL" clId="{24E51505-CBEB-42BA-92E4-6E3A870A7D7A}" dt="2022-09-29T20:27:44.901" v="2902"/>
          <ac:spMkLst>
            <pc:docMk/>
            <pc:sldMk cId="29361078" sldId="395"/>
            <ac:spMk id="35" creationId="{677C3FD4-8531-4866-ACF4-40662E76D1B1}"/>
          </ac:spMkLst>
        </pc:spChg>
        <pc:spChg chg="mod">
          <ac:chgData name="William Grey" userId="37b73424-c081-4fc2-b1af-363f4f3fd4f3" providerId="ADAL" clId="{24E51505-CBEB-42BA-92E4-6E3A870A7D7A}" dt="2022-09-29T20:27:44.901" v="2902"/>
          <ac:spMkLst>
            <pc:docMk/>
            <pc:sldMk cId="29361078" sldId="395"/>
            <ac:spMk id="36" creationId="{95310E0C-28C0-48BD-8262-799A25A466AE}"/>
          </ac:spMkLst>
        </pc:spChg>
        <pc:spChg chg="mod">
          <ac:chgData name="William Grey" userId="37b73424-c081-4fc2-b1af-363f4f3fd4f3" providerId="ADAL" clId="{24E51505-CBEB-42BA-92E4-6E3A870A7D7A}" dt="2022-09-29T20:27:44.901" v="2902"/>
          <ac:spMkLst>
            <pc:docMk/>
            <pc:sldMk cId="29361078" sldId="395"/>
            <ac:spMk id="37" creationId="{09D0EAE4-5443-4997-AD5D-1062ECD57F4B}"/>
          </ac:spMkLst>
        </pc:spChg>
        <pc:spChg chg="mod">
          <ac:chgData name="William Grey" userId="37b73424-c081-4fc2-b1af-363f4f3fd4f3" providerId="ADAL" clId="{24E51505-CBEB-42BA-92E4-6E3A870A7D7A}" dt="2022-09-29T20:27:44.901" v="2902"/>
          <ac:spMkLst>
            <pc:docMk/>
            <pc:sldMk cId="29361078" sldId="395"/>
            <ac:spMk id="38" creationId="{C727C940-2412-4D77-8D0B-B160A25B4094}"/>
          </ac:spMkLst>
        </pc:spChg>
        <pc:spChg chg="mod">
          <ac:chgData name="William Grey" userId="37b73424-c081-4fc2-b1af-363f4f3fd4f3" providerId="ADAL" clId="{24E51505-CBEB-42BA-92E4-6E3A870A7D7A}" dt="2022-09-29T20:27:44.901" v="2902"/>
          <ac:spMkLst>
            <pc:docMk/>
            <pc:sldMk cId="29361078" sldId="395"/>
            <ac:spMk id="39" creationId="{235511F5-7CB0-4DCE-8661-9195D10B736A}"/>
          </ac:spMkLst>
        </pc:spChg>
        <pc:spChg chg="mod">
          <ac:chgData name="William Grey" userId="37b73424-c081-4fc2-b1af-363f4f3fd4f3" providerId="ADAL" clId="{24E51505-CBEB-42BA-92E4-6E3A870A7D7A}" dt="2022-09-29T20:27:44.901" v="2902"/>
          <ac:spMkLst>
            <pc:docMk/>
            <pc:sldMk cId="29361078" sldId="395"/>
            <ac:spMk id="40" creationId="{3BCF79B4-901C-4F56-A4A8-6CC5555F82BC}"/>
          </ac:spMkLst>
        </pc:spChg>
        <pc:spChg chg="mod">
          <ac:chgData name="William Grey" userId="37b73424-c081-4fc2-b1af-363f4f3fd4f3" providerId="ADAL" clId="{24E51505-CBEB-42BA-92E4-6E3A870A7D7A}" dt="2022-09-29T20:27:44.901" v="2902"/>
          <ac:spMkLst>
            <pc:docMk/>
            <pc:sldMk cId="29361078" sldId="395"/>
            <ac:spMk id="41" creationId="{C92A8E80-2F18-4F44-A89C-75EDAFFEABA2}"/>
          </ac:spMkLst>
        </pc:spChg>
        <pc:spChg chg="mod">
          <ac:chgData name="William Grey" userId="37b73424-c081-4fc2-b1af-363f4f3fd4f3" providerId="ADAL" clId="{24E51505-CBEB-42BA-92E4-6E3A870A7D7A}" dt="2022-09-29T20:27:44.901" v="2902"/>
          <ac:spMkLst>
            <pc:docMk/>
            <pc:sldMk cId="29361078" sldId="395"/>
            <ac:spMk id="42" creationId="{03F9915A-404A-4B9A-8064-6DEBA0E4C564}"/>
          </ac:spMkLst>
        </pc:spChg>
        <pc:spChg chg="mod">
          <ac:chgData name="William Grey" userId="37b73424-c081-4fc2-b1af-363f4f3fd4f3" providerId="ADAL" clId="{24E51505-CBEB-42BA-92E4-6E3A870A7D7A}" dt="2022-09-29T20:27:44.901" v="2902"/>
          <ac:spMkLst>
            <pc:docMk/>
            <pc:sldMk cId="29361078" sldId="395"/>
            <ac:spMk id="43" creationId="{EB40F7A4-3B6D-4C28-B280-4A2B8E62030C}"/>
          </ac:spMkLst>
        </pc:spChg>
        <pc:spChg chg="mod">
          <ac:chgData name="William Grey" userId="37b73424-c081-4fc2-b1af-363f4f3fd4f3" providerId="ADAL" clId="{24E51505-CBEB-42BA-92E4-6E3A870A7D7A}" dt="2022-09-29T20:27:44.901" v="2902"/>
          <ac:spMkLst>
            <pc:docMk/>
            <pc:sldMk cId="29361078" sldId="395"/>
            <ac:spMk id="44" creationId="{3C7BB313-0814-42B6-BA89-0AB9A9A989F8}"/>
          </ac:spMkLst>
        </pc:spChg>
        <pc:spChg chg="mod">
          <ac:chgData name="William Grey" userId="37b73424-c081-4fc2-b1af-363f4f3fd4f3" providerId="ADAL" clId="{24E51505-CBEB-42BA-92E4-6E3A870A7D7A}" dt="2022-09-29T20:27:44.901" v="2902"/>
          <ac:spMkLst>
            <pc:docMk/>
            <pc:sldMk cId="29361078" sldId="395"/>
            <ac:spMk id="45" creationId="{EC33E6A0-021C-4484-ACB3-83F4AB0AE428}"/>
          </ac:spMkLst>
        </pc:spChg>
        <pc:spChg chg="mod">
          <ac:chgData name="William Grey" userId="37b73424-c081-4fc2-b1af-363f4f3fd4f3" providerId="ADAL" clId="{24E51505-CBEB-42BA-92E4-6E3A870A7D7A}" dt="2022-09-29T20:27:44.901" v="2902"/>
          <ac:spMkLst>
            <pc:docMk/>
            <pc:sldMk cId="29361078" sldId="395"/>
            <ac:spMk id="46" creationId="{B4F98B92-FA56-4162-987B-C359D33F8C68}"/>
          </ac:spMkLst>
        </pc:spChg>
        <pc:spChg chg="mod">
          <ac:chgData name="William Grey" userId="37b73424-c081-4fc2-b1af-363f4f3fd4f3" providerId="ADAL" clId="{24E51505-CBEB-42BA-92E4-6E3A870A7D7A}" dt="2022-09-29T20:27:44.901" v="2902"/>
          <ac:spMkLst>
            <pc:docMk/>
            <pc:sldMk cId="29361078" sldId="395"/>
            <ac:spMk id="51" creationId="{9B036721-5564-442C-B144-A6E1C75115A3}"/>
          </ac:spMkLst>
        </pc:spChg>
        <pc:spChg chg="mod">
          <ac:chgData name="William Grey" userId="37b73424-c081-4fc2-b1af-363f4f3fd4f3" providerId="ADAL" clId="{24E51505-CBEB-42BA-92E4-6E3A870A7D7A}" dt="2022-09-29T20:27:44.901" v="2902"/>
          <ac:spMkLst>
            <pc:docMk/>
            <pc:sldMk cId="29361078" sldId="395"/>
            <ac:spMk id="52" creationId="{847EAD95-9DC3-4F0A-9C96-6C9F90CBD2F3}"/>
          </ac:spMkLst>
        </pc:spChg>
        <pc:spChg chg="add del mod">
          <ac:chgData name="William Grey" userId="37b73424-c081-4fc2-b1af-363f4f3fd4f3" providerId="ADAL" clId="{24E51505-CBEB-42BA-92E4-6E3A870A7D7A}" dt="2022-09-29T21:07:01.844" v="3483" actId="478"/>
          <ac:spMkLst>
            <pc:docMk/>
            <pc:sldMk cId="29361078" sldId="395"/>
            <ac:spMk id="56" creationId="{FCD7D9E8-F66E-4757-975E-4BC9D60D4E00}"/>
          </ac:spMkLst>
        </pc:spChg>
        <pc:spChg chg="add mod">
          <ac:chgData name="William Grey" userId="37b73424-c081-4fc2-b1af-363f4f3fd4f3" providerId="ADAL" clId="{24E51505-CBEB-42BA-92E4-6E3A870A7D7A}" dt="2022-09-29T21:07:15.751" v="3486"/>
          <ac:spMkLst>
            <pc:docMk/>
            <pc:sldMk cId="29361078" sldId="395"/>
            <ac:spMk id="57" creationId="{5580C25B-B2C4-488A-8B6F-9C6C55A44CBE}"/>
          </ac:spMkLst>
        </pc:spChg>
        <pc:grpChg chg="del">
          <ac:chgData name="William Grey" userId="37b73424-c081-4fc2-b1af-363f4f3fd4f3" providerId="ADAL" clId="{24E51505-CBEB-42BA-92E4-6E3A870A7D7A}" dt="2022-09-29T20:27:44.094" v="2901" actId="478"/>
          <ac:grpSpMkLst>
            <pc:docMk/>
            <pc:sldMk cId="29361078" sldId="395"/>
            <ac:grpSpMk id="28" creationId="{A141E8FB-E6B2-4A11-905D-CDA23556F80D}"/>
          </ac:grpSpMkLst>
        </pc:grpChg>
        <pc:grpChg chg="add mod">
          <ac:chgData name="William Grey" userId="37b73424-c081-4fc2-b1af-363f4f3fd4f3" providerId="ADAL" clId="{24E51505-CBEB-42BA-92E4-6E3A870A7D7A}" dt="2022-09-29T20:27:44.901" v="2902"/>
          <ac:grpSpMkLst>
            <pc:docMk/>
            <pc:sldMk cId="29361078" sldId="395"/>
            <ac:grpSpMk id="32" creationId="{E296F8CE-5941-4006-842B-07F9E5603F3D}"/>
          </ac:grpSpMkLst>
        </pc:grpChg>
        <pc:grpChg chg="mod">
          <ac:chgData name="William Grey" userId="37b73424-c081-4fc2-b1af-363f4f3fd4f3" providerId="ADAL" clId="{24E51505-CBEB-42BA-92E4-6E3A870A7D7A}" dt="2022-09-29T20:27:44.901" v="2902"/>
          <ac:grpSpMkLst>
            <pc:docMk/>
            <pc:sldMk cId="29361078" sldId="395"/>
            <ac:grpSpMk id="34" creationId="{123D4292-EF71-4259-83A7-55B52F7172C1}"/>
          </ac:grpSpMkLst>
        </pc:grpChg>
        <pc:graphicFrameChg chg="add mod">
          <ac:chgData name="William Grey" userId="37b73424-c081-4fc2-b1af-363f4f3fd4f3" providerId="ADAL" clId="{24E51505-CBEB-42BA-92E4-6E3A870A7D7A}" dt="2022-09-29T20:11:40.769" v="2678"/>
          <ac:graphicFrameMkLst>
            <pc:docMk/>
            <pc:sldMk cId="29361078" sldId="395"/>
            <ac:graphicFrameMk id="29" creationId="{5DDEBD9D-59F1-49E9-BD52-A3C028408E63}"/>
          </ac:graphicFrameMkLst>
        </pc:graphicFrameChg>
        <pc:graphicFrameChg chg="del">
          <ac:chgData name="William Grey" userId="37b73424-c081-4fc2-b1af-363f4f3fd4f3" providerId="ADAL" clId="{24E51505-CBEB-42BA-92E4-6E3A870A7D7A}" dt="2022-09-29T20:11:39.899" v="2677" actId="478"/>
          <ac:graphicFrameMkLst>
            <pc:docMk/>
            <pc:sldMk cId="29361078" sldId="395"/>
            <ac:graphicFrameMk id="30" creationId="{4898AAA3-8F62-438D-9187-986FD6CAA23E}"/>
          </ac:graphicFrameMkLst>
        </pc:graphicFrameChg>
        <pc:graphicFrameChg chg="del modGraphic">
          <ac:chgData name="William Grey" userId="37b73424-c081-4fc2-b1af-363f4f3fd4f3" providerId="ADAL" clId="{24E51505-CBEB-42BA-92E4-6E3A870A7D7A}" dt="2022-09-29T20:27:44.094" v="2901" actId="478"/>
          <ac:graphicFrameMkLst>
            <pc:docMk/>
            <pc:sldMk cId="29361078" sldId="395"/>
            <ac:graphicFrameMk id="31" creationId="{9ACF98C1-1D5C-4656-B0AE-02C4B4DF621A}"/>
          </ac:graphicFrameMkLst>
        </pc:graphicFrameChg>
        <pc:graphicFrameChg chg="add del mod modGraphic">
          <ac:chgData name="William Grey" userId="37b73424-c081-4fc2-b1af-363f4f3fd4f3" providerId="ADAL" clId="{24E51505-CBEB-42BA-92E4-6E3A870A7D7A}" dt="2022-09-29T21:07:14.875" v="3485" actId="478"/>
          <ac:graphicFrameMkLst>
            <pc:docMk/>
            <pc:sldMk cId="29361078" sldId="395"/>
            <ac:graphicFrameMk id="55" creationId="{BBEDE12D-6893-4FE1-8990-0C46C3F20E21}"/>
          </ac:graphicFrameMkLst>
        </pc:graphicFrameChg>
        <pc:graphicFrameChg chg="add mod modGraphic">
          <ac:chgData name="William Grey" userId="37b73424-c081-4fc2-b1af-363f4f3fd4f3" providerId="ADAL" clId="{24E51505-CBEB-42BA-92E4-6E3A870A7D7A}" dt="2022-09-29T21:07:39.561" v="3494" actId="20577"/>
          <ac:graphicFrameMkLst>
            <pc:docMk/>
            <pc:sldMk cId="29361078" sldId="395"/>
            <ac:graphicFrameMk id="58" creationId="{26532D42-9AAB-403B-9881-111A5866B1B7}"/>
          </ac:graphicFrameMkLst>
        </pc:graphicFrameChg>
        <pc:cxnChg chg="mod">
          <ac:chgData name="William Grey" userId="37b73424-c081-4fc2-b1af-363f4f3fd4f3" providerId="ADAL" clId="{24E51505-CBEB-42BA-92E4-6E3A870A7D7A}" dt="2022-09-29T20:27:44.094" v="2901" actId="478"/>
          <ac:cxnSpMkLst>
            <pc:docMk/>
            <pc:sldMk cId="29361078" sldId="395"/>
            <ac:cxnSpMk id="10" creationId="{B04C9A4A-6885-4FF1-A195-4BB99D871522}"/>
          </ac:cxnSpMkLst>
        </pc:cxnChg>
        <pc:cxnChg chg="mod">
          <ac:chgData name="William Grey" userId="37b73424-c081-4fc2-b1af-363f4f3fd4f3" providerId="ADAL" clId="{24E51505-CBEB-42BA-92E4-6E3A870A7D7A}" dt="2022-09-29T20:27:44.094" v="2901" actId="478"/>
          <ac:cxnSpMkLst>
            <pc:docMk/>
            <pc:sldMk cId="29361078" sldId="395"/>
            <ac:cxnSpMk id="11" creationId="{DEC1E39B-4E58-4FF6-8299-9AE34CEB6320}"/>
          </ac:cxnSpMkLst>
        </pc:cxnChg>
        <pc:cxnChg chg="mod">
          <ac:chgData name="William Grey" userId="37b73424-c081-4fc2-b1af-363f4f3fd4f3" providerId="ADAL" clId="{24E51505-CBEB-42BA-92E4-6E3A870A7D7A}" dt="2022-09-29T20:27:44.094" v="2901" actId="478"/>
          <ac:cxnSpMkLst>
            <pc:docMk/>
            <pc:sldMk cId="29361078" sldId="395"/>
            <ac:cxnSpMk id="12" creationId="{72035E6C-C23D-4755-9BAE-62CE388CD10E}"/>
          </ac:cxnSpMkLst>
        </pc:cxnChg>
        <pc:cxnChg chg="mod">
          <ac:chgData name="William Grey" userId="37b73424-c081-4fc2-b1af-363f4f3fd4f3" providerId="ADAL" clId="{24E51505-CBEB-42BA-92E4-6E3A870A7D7A}" dt="2022-09-29T20:27:44.094" v="2901" actId="478"/>
          <ac:cxnSpMkLst>
            <pc:docMk/>
            <pc:sldMk cId="29361078" sldId="395"/>
            <ac:cxnSpMk id="13" creationId="{5C46C2C9-928F-4630-BAD4-80024C3760F0}"/>
          </ac:cxnSpMkLst>
        </pc:cxnChg>
        <pc:cxnChg chg="mod">
          <ac:chgData name="William Grey" userId="37b73424-c081-4fc2-b1af-363f4f3fd4f3" providerId="ADAL" clId="{24E51505-CBEB-42BA-92E4-6E3A870A7D7A}" dt="2022-09-29T20:27:44.094" v="2901" actId="478"/>
          <ac:cxnSpMkLst>
            <pc:docMk/>
            <pc:sldMk cId="29361078" sldId="395"/>
            <ac:cxnSpMk id="16" creationId="{B4DBD497-C790-40DD-B860-8A17F9A7767F}"/>
          </ac:cxnSpMkLst>
        </pc:cxnChg>
        <pc:cxnChg chg="mod">
          <ac:chgData name="William Grey" userId="37b73424-c081-4fc2-b1af-363f4f3fd4f3" providerId="ADAL" clId="{24E51505-CBEB-42BA-92E4-6E3A870A7D7A}" dt="2022-09-29T20:27:44.901" v="2902"/>
          <ac:cxnSpMkLst>
            <pc:docMk/>
            <pc:sldMk cId="29361078" sldId="395"/>
            <ac:cxnSpMk id="47" creationId="{71FAFCF4-69DA-4A90-8C08-DE05D920E93F}"/>
          </ac:cxnSpMkLst>
        </pc:cxnChg>
        <pc:cxnChg chg="mod">
          <ac:chgData name="William Grey" userId="37b73424-c081-4fc2-b1af-363f4f3fd4f3" providerId="ADAL" clId="{24E51505-CBEB-42BA-92E4-6E3A870A7D7A}" dt="2022-09-29T20:27:44.901" v="2902"/>
          <ac:cxnSpMkLst>
            <pc:docMk/>
            <pc:sldMk cId="29361078" sldId="395"/>
            <ac:cxnSpMk id="48" creationId="{29B8D7AA-74F6-4AE1-8143-7F5B4E9919D7}"/>
          </ac:cxnSpMkLst>
        </pc:cxnChg>
        <pc:cxnChg chg="mod">
          <ac:chgData name="William Grey" userId="37b73424-c081-4fc2-b1af-363f4f3fd4f3" providerId="ADAL" clId="{24E51505-CBEB-42BA-92E4-6E3A870A7D7A}" dt="2022-09-29T20:27:44.901" v="2902"/>
          <ac:cxnSpMkLst>
            <pc:docMk/>
            <pc:sldMk cId="29361078" sldId="395"/>
            <ac:cxnSpMk id="49" creationId="{08ED1CCE-030A-4F1D-96C9-D84305BFE40B}"/>
          </ac:cxnSpMkLst>
        </pc:cxnChg>
        <pc:cxnChg chg="mod">
          <ac:chgData name="William Grey" userId="37b73424-c081-4fc2-b1af-363f4f3fd4f3" providerId="ADAL" clId="{24E51505-CBEB-42BA-92E4-6E3A870A7D7A}" dt="2022-09-29T20:27:44.901" v="2902"/>
          <ac:cxnSpMkLst>
            <pc:docMk/>
            <pc:sldMk cId="29361078" sldId="395"/>
            <ac:cxnSpMk id="50" creationId="{E3A7FA6B-E6EB-4D6B-95D0-31EFC03F56A4}"/>
          </ac:cxnSpMkLst>
        </pc:cxnChg>
        <pc:cxnChg chg="mod">
          <ac:chgData name="William Grey" userId="37b73424-c081-4fc2-b1af-363f4f3fd4f3" providerId="ADAL" clId="{24E51505-CBEB-42BA-92E4-6E3A870A7D7A}" dt="2022-09-29T20:27:44.901" v="2902"/>
          <ac:cxnSpMkLst>
            <pc:docMk/>
            <pc:sldMk cId="29361078" sldId="395"/>
            <ac:cxnSpMk id="53" creationId="{507D1F21-66C8-45BE-AB5E-4F1E08AAE82A}"/>
          </ac:cxnSpMkLst>
        </pc:cxnChg>
        <pc:cxnChg chg="mod">
          <ac:chgData name="William Grey" userId="37b73424-c081-4fc2-b1af-363f4f3fd4f3" providerId="ADAL" clId="{24E51505-CBEB-42BA-92E4-6E3A870A7D7A}" dt="2022-09-29T20:27:44.901" v="2902"/>
          <ac:cxnSpMkLst>
            <pc:docMk/>
            <pc:sldMk cId="29361078" sldId="395"/>
            <ac:cxnSpMk id="54" creationId="{B35EA01E-75AF-4D48-AE3D-45F8F1B599A9}"/>
          </ac:cxnSpMkLst>
        </pc:cxnChg>
      </pc:sldChg>
      <pc:sldChg chg="addSp delSp modSp add mod">
        <pc:chgData name="William Grey" userId="37b73424-c081-4fc2-b1af-363f4f3fd4f3" providerId="ADAL" clId="{24E51505-CBEB-42BA-92E4-6E3A870A7D7A}" dt="2022-09-29T21:13:13.771" v="3604" actId="20577"/>
        <pc:sldMkLst>
          <pc:docMk/>
          <pc:sldMk cId="4207906906" sldId="396"/>
        </pc:sldMkLst>
        <pc:spChg chg="mod">
          <ac:chgData name="William Grey" userId="37b73424-c081-4fc2-b1af-363f4f3fd4f3" providerId="ADAL" clId="{24E51505-CBEB-42BA-92E4-6E3A870A7D7A}" dt="2022-09-29T21:13:13.771" v="3604" actId="20577"/>
          <ac:spMkLst>
            <pc:docMk/>
            <pc:sldMk cId="4207906906" sldId="396"/>
            <ac:spMk id="2" creationId="{076B6D97-5A31-43AB-BD64-54A498C313DD}"/>
          </ac:spMkLst>
        </pc:spChg>
        <pc:spChg chg="mod">
          <ac:chgData name="William Grey" userId="37b73424-c081-4fc2-b1af-363f4f3fd4f3" providerId="ADAL" clId="{24E51505-CBEB-42BA-92E4-6E3A870A7D7A}" dt="2022-09-29T20:12:15.885" v="2691" actId="14100"/>
          <ac:spMkLst>
            <pc:docMk/>
            <pc:sldMk cId="4207906906" sldId="396"/>
            <ac:spMk id="3" creationId="{477CAED4-2620-41A7-AEEC-F2543A0F28F7}"/>
          </ac:spMkLst>
        </pc:spChg>
        <pc:spChg chg="mod">
          <ac:chgData name="William Grey" userId="37b73424-c081-4fc2-b1af-363f4f3fd4f3" providerId="ADAL" clId="{24E51505-CBEB-42BA-92E4-6E3A870A7D7A}" dt="2022-09-29T20:27:53.323" v="2904"/>
          <ac:spMkLst>
            <pc:docMk/>
            <pc:sldMk cId="4207906906" sldId="396"/>
            <ac:spMk id="33" creationId="{384F6695-83E7-4503-BD5E-CA1844C1AC48}"/>
          </ac:spMkLst>
        </pc:spChg>
        <pc:spChg chg="mod">
          <ac:chgData name="William Grey" userId="37b73424-c081-4fc2-b1af-363f4f3fd4f3" providerId="ADAL" clId="{24E51505-CBEB-42BA-92E4-6E3A870A7D7A}" dt="2022-09-29T20:27:53.323" v="2904"/>
          <ac:spMkLst>
            <pc:docMk/>
            <pc:sldMk cId="4207906906" sldId="396"/>
            <ac:spMk id="35" creationId="{2FF395DB-9AF5-459B-83EF-B19344EAB121}"/>
          </ac:spMkLst>
        </pc:spChg>
        <pc:spChg chg="mod">
          <ac:chgData name="William Grey" userId="37b73424-c081-4fc2-b1af-363f4f3fd4f3" providerId="ADAL" clId="{24E51505-CBEB-42BA-92E4-6E3A870A7D7A}" dt="2022-09-29T20:27:53.323" v="2904"/>
          <ac:spMkLst>
            <pc:docMk/>
            <pc:sldMk cId="4207906906" sldId="396"/>
            <ac:spMk id="36" creationId="{C60E5187-7367-42BF-A96A-6E53DB8CBB94}"/>
          </ac:spMkLst>
        </pc:spChg>
        <pc:spChg chg="mod">
          <ac:chgData name="William Grey" userId="37b73424-c081-4fc2-b1af-363f4f3fd4f3" providerId="ADAL" clId="{24E51505-CBEB-42BA-92E4-6E3A870A7D7A}" dt="2022-09-29T20:27:53.323" v="2904"/>
          <ac:spMkLst>
            <pc:docMk/>
            <pc:sldMk cId="4207906906" sldId="396"/>
            <ac:spMk id="37" creationId="{E36925D8-B2D8-4D37-9388-1282255FFC77}"/>
          </ac:spMkLst>
        </pc:spChg>
        <pc:spChg chg="mod">
          <ac:chgData name="William Grey" userId="37b73424-c081-4fc2-b1af-363f4f3fd4f3" providerId="ADAL" clId="{24E51505-CBEB-42BA-92E4-6E3A870A7D7A}" dt="2022-09-29T20:27:53.323" v="2904"/>
          <ac:spMkLst>
            <pc:docMk/>
            <pc:sldMk cId="4207906906" sldId="396"/>
            <ac:spMk id="38" creationId="{BC7AD0FF-D704-4C57-AF1D-C331DF9C9830}"/>
          </ac:spMkLst>
        </pc:spChg>
        <pc:spChg chg="mod">
          <ac:chgData name="William Grey" userId="37b73424-c081-4fc2-b1af-363f4f3fd4f3" providerId="ADAL" clId="{24E51505-CBEB-42BA-92E4-6E3A870A7D7A}" dt="2022-09-29T20:27:53.323" v="2904"/>
          <ac:spMkLst>
            <pc:docMk/>
            <pc:sldMk cId="4207906906" sldId="396"/>
            <ac:spMk id="39" creationId="{456258F3-2591-488D-BB6C-6CB37D4E4259}"/>
          </ac:spMkLst>
        </pc:spChg>
        <pc:spChg chg="mod">
          <ac:chgData name="William Grey" userId="37b73424-c081-4fc2-b1af-363f4f3fd4f3" providerId="ADAL" clId="{24E51505-CBEB-42BA-92E4-6E3A870A7D7A}" dt="2022-09-29T20:27:53.323" v="2904"/>
          <ac:spMkLst>
            <pc:docMk/>
            <pc:sldMk cId="4207906906" sldId="396"/>
            <ac:spMk id="40" creationId="{DF86F04A-37C2-4B7C-9666-E2978477CE10}"/>
          </ac:spMkLst>
        </pc:spChg>
        <pc:spChg chg="mod">
          <ac:chgData name="William Grey" userId="37b73424-c081-4fc2-b1af-363f4f3fd4f3" providerId="ADAL" clId="{24E51505-CBEB-42BA-92E4-6E3A870A7D7A}" dt="2022-09-29T20:27:53.323" v="2904"/>
          <ac:spMkLst>
            <pc:docMk/>
            <pc:sldMk cId="4207906906" sldId="396"/>
            <ac:spMk id="41" creationId="{404DD485-D3C9-4BA0-8331-BB00766CA970}"/>
          </ac:spMkLst>
        </pc:spChg>
        <pc:spChg chg="mod">
          <ac:chgData name="William Grey" userId="37b73424-c081-4fc2-b1af-363f4f3fd4f3" providerId="ADAL" clId="{24E51505-CBEB-42BA-92E4-6E3A870A7D7A}" dt="2022-09-29T20:27:53.323" v="2904"/>
          <ac:spMkLst>
            <pc:docMk/>
            <pc:sldMk cId="4207906906" sldId="396"/>
            <ac:spMk id="42" creationId="{7B4267FE-AB42-4345-B419-6F564CE1A3BE}"/>
          </ac:spMkLst>
        </pc:spChg>
        <pc:spChg chg="mod">
          <ac:chgData name="William Grey" userId="37b73424-c081-4fc2-b1af-363f4f3fd4f3" providerId="ADAL" clId="{24E51505-CBEB-42BA-92E4-6E3A870A7D7A}" dt="2022-09-29T20:27:53.323" v="2904"/>
          <ac:spMkLst>
            <pc:docMk/>
            <pc:sldMk cId="4207906906" sldId="396"/>
            <ac:spMk id="43" creationId="{FE1CD4B4-D858-4EB3-A747-6ED01CB27030}"/>
          </ac:spMkLst>
        </pc:spChg>
        <pc:spChg chg="mod">
          <ac:chgData name="William Grey" userId="37b73424-c081-4fc2-b1af-363f4f3fd4f3" providerId="ADAL" clId="{24E51505-CBEB-42BA-92E4-6E3A870A7D7A}" dt="2022-09-29T20:27:53.323" v="2904"/>
          <ac:spMkLst>
            <pc:docMk/>
            <pc:sldMk cId="4207906906" sldId="396"/>
            <ac:spMk id="44" creationId="{E19A7A51-9F32-4052-B648-26BB5DA1A58B}"/>
          </ac:spMkLst>
        </pc:spChg>
        <pc:spChg chg="mod">
          <ac:chgData name="William Grey" userId="37b73424-c081-4fc2-b1af-363f4f3fd4f3" providerId="ADAL" clId="{24E51505-CBEB-42BA-92E4-6E3A870A7D7A}" dt="2022-09-29T20:27:53.323" v="2904"/>
          <ac:spMkLst>
            <pc:docMk/>
            <pc:sldMk cId="4207906906" sldId="396"/>
            <ac:spMk id="45" creationId="{D4406557-96F8-4E42-990C-B9A9D9ED0F5D}"/>
          </ac:spMkLst>
        </pc:spChg>
        <pc:spChg chg="mod">
          <ac:chgData name="William Grey" userId="37b73424-c081-4fc2-b1af-363f4f3fd4f3" providerId="ADAL" clId="{24E51505-CBEB-42BA-92E4-6E3A870A7D7A}" dt="2022-09-29T20:27:53.323" v="2904"/>
          <ac:spMkLst>
            <pc:docMk/>
            <pc:sldMk cId="4207906906" sldId="396"/>
            <ac:spMk id="46" creationId="{4AF448CD-0870-46C0-A092-4AD4580C9E5B}"/>
          </ac:spMkLst>
        </pc:spChg>
        <pc:spChg chg="mod">
          <ac:chgData name="William Grey" userId="37b73424-c081-4fc2-b1af-363f4f3fd4f3" providerId="ADAL" clId="{24E51505-CBEB-42BA-92E4-6E3A870A7D7A}" dt="2022-09-29T20:27:53.323" v="2904"/>
          <ac:spMkLst>
            <pc:docMk/>
            <pc:sldMk cId="4207906906" sldId="396"/>
            <ac:spMk id="51" creationId="{8FD182A0-1D33-4C24-AA20-2966C392BB21}"/>
          </ac:spMkLst>
        </pc:spChg>
        <pc:spChg chg="mod">
          <ac:chgData name="William Grey" userId="37b73424-c081-4fc2-b1af-363f4f3fd4f3" providerId="ADAL" clId="{24E51505-CBEB-42BA-92E4-6E3A870A7D7A}" dt="2022-09-29T20:27:53.323" v="2904"/>
          <ac:spMkLst>
            <pc:docMk/>
            <pc:sldMk cId="4207906906" sldId="396"/>
            <ac:spMk id="52" creationId="{15406D26-0AC3-48D8-BE88-8AF693C22170}"/>
          </ac:spMkLst>
        </pc:spChg>
        <pc:spChg chg="add del mod">
          <ac:chgData name="William Grey" userId="37b73424-c081-4fc2-b1af-363f4f3fd4f3" providerId="ADAL" clId="{24E51505-CBEB-42BA-92E4-6E3A870A7D7A}" dt="2022-09-29T21:07:52.574" v="3496" actId="478"/>
          <ac:spMkLst>
            <pc:docMk/>
            <pc:sldMk cId="4207906906" sldId="396"/>
            <ac:spMk id="56" creationId="{DB4AEB85-E63F-408C-A4FE-7E8CB4C8CF84}"/>
          </ac:spMkLst>
        </pc:spChg>
        <pc:spChg chg="add mod">
          <ac:chgData name="William Grey" userId="37b73424-c081-4fc2-b1af-363f4f3fd4f3" providerId="ADAL" clId="{24E51505-CBEB-42BA-92E4-6E3A870A7D7A}" dt="2022-09-29T21:07:56.979" v="3498"/>
          <ac:spMkLst>
            <pc:docMk/>
            <pc:sldMk cId="4207906906" sldId="396"/>
            <ac:spMk id="57" creationId="{C7EDCAF8-2F15-42B9-8C4D-0A6BDF0B5443}"/>
          </ac:spMkLst>
        </pc:spChg>
        <pc:grpChg chg="del">
          <ac:chgData name="William Grey" userId="37b73424-c081-4fc2-b1af-363f4f3fd4f3" providerId="ADAL" clId="{24E51505-CBEB-42BA-92E4-6E3A870A7D7A}" dt="2022-09-29T20:27:52.578" v="2903" actId="478"/>
          <ac:grpSpMkLst>
            <pc:docMk/>
            <pc:sldMk cId="4207906906" sldId="396"/>
            <ac:grpSpMk id="28" creationId="{A141E8FB-E6B2-4A11-905D-CDA23556F80D}"/>
          </ac:grpSpMkLst>
        </pc:grpChg>
        <pc:grpChg chg="add mod">
          <ac:chgData name="William Grey" userId="37b73424-c081-4fc2-b1af-363f4f3fd4f3" providerId="ADAL" clId="{24E51505-CBEB-42BA-92E4-6E3A870A7D7A}" dt="2022-09-29T20:27:53.323" v="2904"/>
          <ac:grpSpMkLst>
            <pc:docMk/>
            <pc:sldMk cId="4207906906" sldId="396"/>
            <ac:grpSpMk id="32" creationId="{7401CE9F-1EF2-44B9-9B80-59CFC5BD420A}"/>
          </ac:grpSpMkLst>
        </pc:grpChg>
        <pc:grpChg chg="mod">
          <ac:chgData name="William Grey" userId="37b73424-c081-4fc2-b1af-363f4f3fd4f3" providerId="ADAL" clId="{24E51505-CBEB-42BA-92E4-6E3A870A7D7A}" dt="2022-09-29T20:27:53.323" v="2904"/>
          <ac:grpSpMkLst>
            <pc:docMk/>
            <pc:sldMk cId="4207906906" sldId="396"/>
            <ac:grpSpMk id="34" creationId="{CA27080D-F2BB-45CA-ABE1-00A4739E3D12}"/>
          </ac:grpSpMkLst>
        </pc:grpChg>
        <pc:graphicFrameChg chg="add mod modGraphic">
          <ac:chgData name="William Grey" userId="37b73424-c081-4fc2-b1af-363f4f3fd4f3" providerId="ADAL" clId="{24E51505-CBEB-42BA-92E4-6E3A870A7D7A}" dt="2022-09-29T20:12:10.403" v="2690" actId="113"/>
          <ac:graphicFrameMkLst>
            <pc:docMk/>
            <pc:sldMk cId="4207906906" sldId="396"/>
            <ac:graphicFrameMk id="29" creationId="{58590329-FE4A-4240-BC8B-6FAAEF4A924F}"/>
          </ac:graphicFrameMkLst>
        </pc:graphicFrameChg>
        <pc:graphicFrameChg chg="del modGraphic">
          <ac:chgData name="William Grey" userId="37b73424-c081-4fc2-b1af-363f4f3fd4f3" providerId="ADAL" clId="{24E51505-CBEB-42BA-92E4-6E3A870A7D7A}" dt="2022-09-29T20:11:59.611" v="2682" actId="478"/>
          <ac:graphicFrameMkLst>
            <pc:docMk/>
            <pc:sldMk cId="4207906906" sldId="396"/>
            <ac:graphicFrameMk id="30" creationId="{4898AAA3-8F62-438D-9187-986FD6CAA23E}"/>
          </ac:graphicFrameMkLst>
        </pc:graphicFrameChg>
        <pc:graphicFrameChg chg="del modGraphic">
          <ac:chgData name="William Grey" userId="37b73424-c081-4fc2-b1af-363f4f3fd4f3" providerId="ADAL" clId="{24E51505-CBEB-42BA-92E4-6E3A870A7D7A}" dt="2022-09-29T20:27:52.578" v="2903" actId="478"/>
          <ac:graphicFrameMkLst>
            <pc:docMk/>
            <pc:sldMk cId="4207906906" sldId="396"/>
            <ac:graphicFrameMk id="31" creationId="{9ACF98C1-1D5C-4656-B0AE-02C4B4DF621A}"/>
          </ac:graphicFrameMkLst>
        </pc:graphicFrameChg>
        <pc:graphicFrameChg chg="add del mod">
          <ac:chgData name="William Grey" userId="37b73424-c081-4fc2-b1af-363f4f3fd4f3" providerId="ADAL" clId="{24E51505-CBEB-42BA-92E4-6E3A870A7D7A}" dt="2022-09-29T21:07:56.215" v="3497" actId="478"/>
          <ac:graphicFrameMkLst>
            <pc:docMk/>
            <pc:sldMk cId="4207906906" sldId="396"/>
            <ac:graphicFrameMk id="55" creationId="{F29CB4CA-5F52-4301-8B39-8C5148CF804A}"/>
          </ac:graphicFrameMkLst>
        </pc:graphicFrameChg>
        <pc:graphicFrameChg chg="add mod">
          <ac:chgData name="William Grey" userId="37b73424-c081-4fc2-b1af-363f4f3fd4f3" providerId="ADAL" clId="{24E51505-CBEB-42BA-92E4-6E3A870A7D7A}" dt="2022-09-29T21:07:56.979" v="3498"/>
          <ac:graphicFrameMkLst>
            <pc:docMk/>
            <pc:sldMk cId="4207906906" sldId="396"/>
            <ac:graphicFrameMk id="58" creationId="{7788DD55-4EFD-4290-90DB-97E8B13F761B}"/>
          </ac:graphicFrameMkLst>
        </pc:graphicFrameChg>
        <pc:cxnChg chg="mod">
          <ac:chgData name="William Grey" userId="37b73424-c081-4fc2-b1af-363f4f3fd4f3" providerId="ADAL" clId="{24E51505-CBEB-42BA-92E4-6E3A870A7D7A}" dt="2022-09-29T20:27:52.578" v="2903" actId="478"/>
          <ac:cxnSpMkLst>
            <pc:docMk/>
            <pc:sldMk cId="4207906906" sldId="396"/>
            <ac:cxnSpMk id="10" creationId="{B04C9A4A-6885-4FF1-A195-4BB99D871522}"/>
          </ac:cxnSpMkLst>
        </pc:cxnChg>
        <pc:cxnChg chg="mod">
          <ac:chgData name="William Grey" userId="37b73424-c081-4fc2-b1af-363f4f3fd4f3" providerId="ADAL" clId="{24E51505-CBEB-42BA-92E4-6E3A870A7D7A}" dt="2022-09-29T20:27:52.578" v="2903" actId="478"/>
          <ac:cxnSpMkLst>
            <pc:docMk/>
            <pc:sldMk cId="4207906906" sldId="396"/>
            <ac:cxnSpMk id="11" creationId="{DEC1E39B-4E58-4FF6-8299-9AE34CEB6320}"/>
          </ac:cxnSpMkLst>
        </pc:cxnChg>
        <pc:cxnChg chg="mod">
          <ac:chgData name="William Grey" userId="37b73424-c081-4fc2-b1af-363f4f3fd4f3" providerId="ADAL" clId="{24E51505-CBEB-42BA-92E4-6E3A870A7D7A}" dt="2022-09-29T20:27:52.578" v="2903" actId="478"/>
          <ac:cxnSpMkLst>
            <pc:docMk/>
            <pc:sldMk cId="4207906906" sldId="396"/>
            <ac:cxnSpMk id="12" creationId="{72035E6C-C23D-4755-9BAE-62CE388CD10E}"/>
          </ac:cxnSpMkLst>
        </pc:cxnChg>
        <pc:cxnChg chg="mod">
          <ac:chgData name="William Grey" userId="37b73424-c081-4fc2-b1af-363f4f3fd4f3" providerId="ADAL" clId="{24E51505-CBEB-42BA-92E4-6E3A870A7D7A}" dt="2022-09-29T20:27:52.578" v="2903" actId="478"/>
          <ac:cxnSpMkLst>
            <pc:docMk/>
            <pc:sldMk cId="4207906906" sldId="396"/>
            <ac:cxnSpMk id="13" creationId="{5C46C2C9-928F-4630-BAD4-80024C3760F0}"/>
          </ac:cxnSpMkLst>
        </pc:cxnChg>
        <pc:cxnChg chg="mod">
          <ac:chgData name="William Grey" userId="37b73424-c081-4fc2-b1af-363f4f3fd4f3" providerId="ADAL" clId="{24E51505-CBEB-42BA-92E4-6E3A870A7D7A}" dt="2022-09-29T20:27:52.578" v="2903" actId="478"/>
          <ac:cxnSpMkLst>
            <pc:docMk/>
            <pc:sldMk cId="4207906906" sldId="396"/>
            <ac:cxnSpMk id="16" creationId="{B4DBD497-C790-40DD-B860-8A17F9A7767F}"/>
          </ac:cxnSpMkLst>
        </pc:cxnChg>
        <pc:cxnChg chg="mod">
          <ac:chgData name="William Grey" userId="37b73424-c081-4fc2-b1af-363f4f3fd4f3" providerId="ADAL" clId="{24E51505-CBEB-42BA-92E4-6E3A870A7D7A}" dt="2022-09-29T20:27:53.323" v="2904"/>
          <ac:cxnSpMkLst>
            <pc:docMk/>
            <pc:sldMk cId="4207906906" sldId="396"/>
            <ac:cxnSpMk id="47" creationId="{D8EBA542-1355-4525-9AE4-A0F43C4AF92B}"/>
          </ac:cxnSpMkLst>
        </pc:cxnChg>
        <pc:cxnChg chg="mod">
          <ac:chgData name="William Grey" userId="37b73424-c081-4fc2-b1af-363f4f3fd4f3" providerId="ADAL" clId="{24E51505-CBEB-42BA-92E4-6E3A870A7D7A}" dt="2022-09-29T20:27:53.323" v="2904"/>
          <ac:cxnSpMkLst>
            <pc:docMk/>
            <pc:sldMk cId="4207906906" sldId="396"/>
            <ac:cxnSpMk id="48" creationId="{48D6CBDE-8EE0-45E8-A753-3CBAF095627A}"/>
          </ac:cxnSpMkLst>
        </pc:cxnChg>
        <pc:cxnChg chg="mod">
          <ac:chgData name="William Grey" userId="37b73424-c081-4fc2-b1af-363f4f3fd4f3" providerId="ADAL" clId="{24E51505-CBEB-42BA-92E4-6E3A870A7D7A}" dt="2022-09-29T20:27:53.323" v="2904"/>
          <ac:cxnSpMkLst>
            <pc:docMk/>
            <pc:sldMk cId="4207906906" sldId="396"/>
            <ac:cxnSpMk id="49" creationId="{0807A246-BE2E-4114-8D9F-B06E746EE458}"/>
          </ac:cxnSpMkLst>
        </pc:cxnChg>
        <pc:cxnChg chg="mod">
          <ac:chgData name="William Grey" userId="37b73424-c081-4fc2-b1af-363f4f3fd4f3" providerId="ADAL" clId="{24E51505-CBEB-42BA-92E4-6E3A870A7D7A}" dt="2022-09-29T20:27:53.323" v="2904"/>
          <ac:cxnSpMkLst>
            <pc:docMk/>
            <pc:sldMk cId="4207906906" sldId="396"/>
            <ac:cxnSpMk id="50" creationId="{9D7C82EC-370A-480E-9ABB-0CD51AFF527A}"/>
          </ac:cxnSpMkLst>
        </pc:cxnChg>
        <pc:cxnChg chg="mod">
          <ac:chgData name="William Grey" userId="37b73424-c081-4fc2-b1af-363f4f3fd4f3" providerId="ADAL" clId="{24E51505-CBEB-42BA-92E4-6E3A870A7D7A}" dt="2022-09-29T20:27:53.323" v="2904"/>
          <ac:cxnSpMkLst>
            <pc:docMk/>
            <pc:sldMk cId="4207906906" sldId="396"/>
            <ac:cxnSpMk id="53" creationId="{E258CCC7-3BD4-422F-B5AA-AF50AC5CD46B}"/>
          </ac:cxnSpMkLst>
        </pc:cxnChg>
        <pc:cxnChg chg="mod">
          <ac:chgData name="William Grey" userId="37b73424-c081-4fc2-b1af-363f4f3fd4f3" providerId="ADAL" clId="{24E51505-CBEB-42BA-92E4-6E3A870A7D7A}" dt="2022-09-29T20:27:53.323" v="2904"/>
          <ac:cxnSpMkLst>
            <pc:docMk/>
            <pc:sldMk cId="4207906906" sldId="396"/>
            <ac:cxnSpMk id="54" creationId="{FF0E9067-A2DC-436E-8E83-778C9DC13F16}"/>
          </ac:cxnSpMkLst>
        </pc:cxnChg>
      </pc:sldChg>
      <pc:sldChg chg="addSp delSp modSp add mod">
        <pc:chgData name="William Grey" userId="37b73424-c081-4fc2-b1af-363f4f3fd4f3" providerId="ADAL" clId="{24E51505-CBEB-42BA-92E4-6E3A870A7D7A}" dt="2022-09-29T21:13:17.050" v="3606" actId="20577"/>
        <pc:sldMkLst>
          <pc:docMk/>
          <pc:sldMk cId="3096029398" sldId="397"/>
        </pc:sldMkLst>
        <pc:spChg chg="mod">
          <ac:chgData name="William Grey" userId="37b73424-c081-4fc2-b1af-363f4f3fd4f3" providerId="ADAL" clId="{24E51505-CBEB-42BA-92E4-6E3A870A7D7A}" dt="2022-09-29T21:13:17.050" v="3606" actId="20577"/>
          <ac:spMkLst>
            <pc:docMk/>
            <pc:sldMk cId="3096029398" sldId="397"/>
            <ac:spMk id="2" creationId="{076B6D97-5A31-43AB-BD64-54A498C313DD}"/>
          </ac:spMkLst>
        </pc:spChg>
        <pc:spChg chg="mod">
          <ac:chgData name="William Grey" userId="37b73424-c081-4fc2-b1af-363f4f3fd4f3" providerId="ADAL" clId="{24E51505-CBEB-42BA-92E4-6E3A870A7D7A}" dt="2022-09-29T20:12:31.941" v="2700" actId="14100"/>
          <ac:spMkLst>
            <pc:docMk/>
            <pc:sldMk cId="3096029398" sldId="397"/>
            <ac:spMk id="3" creationId="{477CAED4-2620-41A7-AEEC-F2543A0F28F7}"/>
          </ac:spMkLst>
        </pc:spChg>
        <pc:spChg chg="mod">
          <ac:chgData name="William Grey" userId="37b73424-c081-4fc2-b1af-363f4f3fd4f3" providerId="ADAL" clId="{24E51505-CBEB-42BA-92E4-6E3A870A7D7A}" dt="2022-09-29T20:28:03.968" v="2906"/>
          <ac:spMkLst>
            <pc:docMk/>
            <pc:sldMk cId="3096029398" sldId="397"/>
            <ac:spMk id="33" creationId="{651EFB89-A0B0-4FFA-BE9D-23D7B7CAABD2}"/>
          </ac:spMkLst>
        </pc:spChg>
        <pc:spChg chg="mod">
          <ac:chgData name="William Grey" userId="37b73424-c081-4fc2-b1af-363f4f3fd4f3" providerId="ADAL" clId="{24E51505-CBEB-42BA-92E4-6E3A870A7D7A}" dt="2022-09-29T20:28:03.968" v="2906"/>
          <ac:spMkLst>
            <pc:docMk/>
            <pc:sldMk cId="3096029398" sldId="397"/>
            <ac:spMk id="35" creationId="{1E8640B4-5576-4BC4-9086-AFE2F13021E2}"/>
          </ac:spMkLst>
        </pc:spChg>
        <pc:spChg chg="mod">
          <ac:chgData name="William Grey" userId="37b73424-c081-4fc2-b1af-363f4f3fd4f3" providerId="ADAL" clId="{24E51505-CBEB-42BA-92E4-6E3A870A7D7A}" dt="2022-09-29T20:28:03.968" v="2906"/>
          <ac:spMkLst>
            <pc:docMk/>
            <pc:sldMk cId="3096029398" sldId="397"/>
            <ac:spMk id="36" creationId="{77B3368E-B767-4120-99A1-ABE8B6AD3AA2}"/>
          </ac:spMkLst>
        </pc:spChg>
        <pc:spChg chg="mod">
          <ac:chgData name="William Grey" userId="37b73424-c081-4fc2-b1af-363f4f3fd4f3" providerId="ADAL" clId="{24E51505-CBEB-42BA-92E4-6E3A870A7D7A}" dt="2022-09-29T20:28:03.968" v="2906"/>
          <ac:spMkLst>
            <pc:docMk/>
            <pc:sldMk cId="3096029398" sldId="397"/>
            <ac:spMk id="37" creationId="{C22122D3-3E70-45B2-BCA6-F887576D7573}"/>
          </ac:spMkLst>
        </pc:spChg>
        <pc:spChg chg="mod">
          <ac:chgData name="William Grey" userId="37b73424-c081-4fc2-b1af-363f4f3fd4f3" providerId="ADAL" clId="{24E51505-CBEB-42BA-92E4-6E3A870A7D7A}" dt="2022-09-29T20:28:03.968" v="2906"/>
          <ac:spMkLst>
            <pc:docMk/>
            <pc:sldMk cId="3096029398" sldId="397"/>
            <ac:spMk id="38" creationId="{3BB643EB-BA97-4C6A-83CD-7F35EADE83AE}"/>
          </ac:spMkLst>
        </pc:spChg>
        <pc:spChg chg="mod">
          <ac:chgData name="William Grey" userId="37b73424-c081-4fc2-b1af-363f4f3fd4f3" providerId="ADAL" clId="{24E51505-CBEB-42BA-92E4-6E3A870A7D7A}" dt="2022-09-29T20:28:03.968" v="2906"/>
          <ac:spMkLst>
            <pc:docMk/>
            <pc:sldMk cId="3096029398" sldId="397"/>
            <ac:spMk id="39" creationId="{093D5784-3ACF-4601-B738-3122AD3E0BC8}"/>
          </ac:spMkLst>
        </pc:spChg>
        <pc:spChg chg="mod">
          <ac:chgData name="William Grey" userId="37b73424-c081-4fc2-b1af-363f4f3fd4f3" providerId="ADAL" clId="{24E51505-CBEB-42BA-92E4-6E3A870A7D7A}" dt="2022-09-29T20:28:03.968" v="2906"/>
          <ac:spMkLst>
            <pc:docMk/>
            <pc:sldMk cId="3096029398" sldId="397"/>
            <ac:spMk id="40" creationId="{A74EADBD-26FB-4C69-9BFC-765B6C3DAFEF}"/>
          </ac:spMkLst>
        </pc:spChg>
        <pc:spChg chg="mod">
          <ac:chgData name="William Grey" userId="37b73424-c081-4fc2-b1af-363f4f3fd4f3" providerId="ADAL" clId="{24E51505-CBEB-42BA-92E4-6E3A870A7D7A}" dt="2022-09-29T20:28:03.968" v="2906"/>
          <ac:spMkLst>
            <pc:docMk/>
            <pc:sldMk cId="3096029398" sldId="397"/>
            <ac:spMk id="41" creationId="{77899449-B62A-4D24-821D-C4FA437E68F2}"/>
          </ac:spMkLst>
        </pc:spChg>
        <pc:spChg chg="mod">
          <ac:chgData name="William Grey" userId="37b73424-c081-4fc2-b1af-363f4f3fd4f3" providerId="ADAL" clId="{24E51505-CBEB-42BA-92E4-6E3A870A7D7A}" dt="2022-09-29T20:28:03.968" v="2906"/>
          <ac:spMkLst>
            <pc:docMk/>
            <pc:sldMk cId="3096029398" sldId="397"/>
            <ac:spMk id="42" creationId="{BC69364C-FE7F-4FD9-A70E-BD7B2A0F38F0}"/>
          </ac:spMkLst>
        </pc:spChg>
        <pc:spChg chg="mod">
          <ac:chgData name="William Grey" userId="37b73424-c081-4fc2-b1af-363f4f3fd4f3" providerId="ADAL" clId="{24E51505-CBEB-42BA-92E4-6E3A870A7D7A}" dt="2022-09-29T20:28:03.968" v="2906"/>
          <ac:spMkLst>
            <pc:docMk/>
            <pc:sldMk cId="3096029398" sldId="397"/>
            <ac:spMk id="43" creationId="{91B75E6A-5654-461F-976E-A3DB473374EE}"/>
          </ac:spMkLst>
        </pc:spChg>
        <pc:spChg chg="mod">
          <ac:chgData name="William Grey" userId="37b73424-c081-4fc2-b1af-363f4f3fd4f3" providerId="ADAL" clId="{24E51505-CBEB-42BA-92E4-6E3A870A7D7A}" dt="2022-09-29T20:28:03.968" v="2906"/>
          <ac:spMkLst>
            <pc:docMk/>
            <pc:sldMk cId="3096029398" sldId="397"/>
            <ac:spMk id="44" creationId="{2F938564-A981-4BC2-B137-D8692818E31C}"/>
          </ac:spMkLst>
        </pc:spChg>
        <pc:spChg chg="mod">
          <ac:chgData name="William Grey" userId="37b73424-c081-4fc2-b1af-363f4f3fd4f3" providerId="ADAL" clId="{24E51505-CBEB-42BA-92E4-6E3A870A7D7A}" dt="2022-09-29T20:28:03.968" v="2906"/>
          <ac:spMkLst>
            <pc:docMk/>
            <pc:sldMk cId="3096029398" sldId="397"/>
            <ac:spMk id="45" creationId="{47CFBA91-2F22-4873-A05E-666AF405C038}"/>
          </ac:spMkLst>
        </pc:spChg>
        <pc:spChg chg="mod">
          <ac:chgData name="William Grey" userId="37b73424-c081-4fc2-b1af-363f4f3fd4f3" providerId="ADAL" clId="{24E51505-CBEB-42BA-92E4-6E3A870A7D7A}" dt="2022-09-29T20:28:03.968" v="2906"/>
          <ac:spMkLst>
            <pc:docMk/>
            <pc:sldMk cId="3096029398" sldId="397"/>
            <ac:spMk id="46" creationId="{34D182DD-A652-4113-B2F8-F485F4E224DF}"/>
          </ac:spMkLst>
        </pc:spChg>
        <pc:spChg chg="mod">
          <ac:chgData name="William Grey" userId="37b73424-c081-4fc2-b1af-363f4f3fd4f3" providerId="ADAL" clId="{24E51505-CBEB-42BA-92E4-6E3A870A7D7A}" dt="2022-09-29T20:28:03.968" v="2906"/>
          <ac:spMkLst>
            <pc:docMk/>
            <pc:sldMk cId="3096029398" sldId="397"/>
            <ac:spMk id="51" creationId="{2864230D-816C-4D5D-A646-B83FEE4A05BD}"/>
          </ac:spMkLst>
        </pc:spChg>
        <pc:spChg chg="mod">
          <ac:chgData name="William Grey" userId="37b73424-c081-4fc2-b1af-363f4f3fd4f3" providerId="ADAL" clId="{24E51505-CBEB-42BA-92E4-6E3A870A7D7A}" dt="2022-09-29T20:28:03.968" v="2906"/>
          <ac:spMkLst>
            <pc:docMk/>
            <pc:sldMk cId="3096029398" sldId="397"/>
            <ac:spMk id="52" creationId="{D7B07526-7B3E-40BA-BFB3-A50444711A7C}"/>
          </ac:spMkLst>
        </pc:spChg>
        <pc:spChg chg="add del mod">
          <ac:chgData name="William Grey" userId="37b73424-c081-4fc2-b1af-363f4f3fd4f3" providerId="ADAL" clId="{24E51505-CBEB-42BA-92E4-6E3A870A7D7A}" dt="2022-09-29T21:08:06.898" v="3499" actId="478"/>
          <ac:spMkLst>
            <pc:docMk/>
            <pc:sldMk cId="3096029398" sldId="397"/>
            <ac:spMk id="56" creationId="{CD19A3E1-15DA-482A-B371-2D32C986D396}"/>
          </ac:spMkLst>
        </pc:spChg>
        <pc:spChg chg="add mod">
          <ac:chgData name="William Grey" userId="37b73424-c081-4fc2-b1af-363f4f3fd4f3" providerId="ADAL" clId="{24E51505-CBEB-42BA-92E4-6E3A870A7D7A}" dt="2022-09-29T21:08:13.262" v="3502"/>
          <ac:spMkLst>
            <pc:docMk/>
            <pc:sldMk cId="3096029398" sldId="397"/>
            <ac:spMk id="57" creationId="{BDB5274E-D405-4CAB-99FE-230A08482527}"/>
          </ac:spMkLst>
        </pc:spChg>
        <pc:grpChg chg="del">
          <ac:chgData name="William Grey" userId="37b73424-c081-4fc2-b1af-363f4f3fd4f3" providerId="ADAL" clId="{24E51505-CBEB-42BA-92E4-6E3A870A7D7A}" dt="2022-09-29T20:28:03.681" v="2905" actId="478"/>
          <ac:grpSpMkLst>
            <pc:docMk/>
            <pc:sldMk cId="3096029398" sldId="397"/>
            <ac:grpSpMk id="28" creationId="{A141E8FB-E6B2-4A11-905D-CDA23556F80D}"/>
          </ac:grpSpMkLst>
        </pc:grpChg>
        <pc:grpChg chg="add mod">
          <ac:chgData name="William Grey" userId="37b73424-c081-4fc2-b1af-363f4f3fd4f3" providerId="ADAL" clId="{24E51505-CBEB-42BA-92E4-6E3A870A7D7A}" dt="2022-09-29T20:28:03.968" v="2906"/>
          <ac:grpSpMkLst>
            <pc:docMk/>
            <pc:sldMk cId="3096029398" sldId="397"/>
            <ac:grpSpMk id="32" creationId="{2A8FA93F-7E96-436E-8449-A3A1D4AB1A52}"/>
          </ac:grpSpMkLst>
        </pc:grpChg>
        <pc:grpChg chg="mod">
          <ac:chgData name="William Grey" userId="37b73424-c081-4fc2-b1af-363f4f3fd4f3" providerId="ADAL" clId="{24E51505-CBEB-42BA-92E4-6E3A870A7D7A}" dt="2022-09-29T20:28:03.968" v="2906"/>
          <ac:grpSpMkLst>
            <pc:docMk/>
            <pc:sldMk cId="3096029398" sldId="397"/>
            <ac:grpSpMk id="34" creationId="{0693DFA7-42A7-42D0-9E9A-8ADA4033E4B0}"/>
          </ac:grpSpMkLst>
        </pc:grpChg>
        <pc:graphicFrameChg chg="add mod">
          <ac:chgData name="William Grey" userId="37b73424-c081-4fc2-b1af-363f4f3fd4f3" providerId="ADAL" clId="{24E51505-CBEB-42BA-92E4-6E3A870A7D7A}" dt="2022-09-29T20:12:21.085" v="2693"/>
          <ac:graphicFrameMkLst>
            <pc:docMk/>
            <pc:sldMk cId="3096029398" sldId="397"/>
            <ac:graphicFrameMk id="29" creationId="{5A38D5E9-1C98-42F6-B0ED-6263756FC0AB}"/>
          </ac:graphicFrameMkLst>
        </pc:graphicFrameChg>
        <pc:graphicFrameChg chg="del">
          <ac:chgData name="William Grey" userId="37b73424-c081-4fc2-b1af-363f4f3fd4f3" providerId="ADAL" clId="{24E51505-CBEB-42BA-92E4-6E3A870A7D7A}" dt="2022-09-29T20:12:20.673" v="2692" actId="478"/>
          <ac:graphicFrameMkLst>
            <pc:docMk/>
            <pc:sldMk cId="3096029398" sldId="397"/>
            <ac:graphicFrameMk id="30" creationId="{4898AAA3-8F62-438D-9187-986FD6CAA23E}"/>
          </ac:graphicFrameMkLst>
        </pc:graphicFrameChg>
        <pc:graphicFrameChg chg="del modGraphic">
          <ac:chgData name="William Grey" userId="37b73424-c081-4fc2-b1af-363f4f3fd4f3" providerId="ADAL" clId="{24E51505-CBEB-42BA-92E4-6E3A870A7D7A}" dt="2022-09-29T20:28:03.681" v="2905" actId="478"/>
          <ac:graphicFrameMkLst>
            <pc:docMk/>
            <pc:sldMk cId="3096029398" sldId="397"/>
            <ac:graphicFrameMk id="31" creationId="{9ACF98C1-1D5C-4656-B0AE-02C4B4DF621A}"/>
          </ac:graphicFrameMkLst>
        </pc:graphicFrameChg>
        <pc:graphicFrameChg chg="add del mod modGraphic">
          <ac:chgData name="William Grey" userId="37b73424-c081-4fc2-b1af-363f4f3fd4f3" providerId="ADAL" clId="{24E51505-CBEB-42BA-92E4-6E3A870A7D7A}" dt="2022-09-29T21:08:12.662" v="3501" actId="478"/>
          <ac:graphicFrameMkLst>
            <pc:docMk/>
            <pc:sldMk cId="3096029398" sldId="397"/>
            <ac:graphicFrameMk id="55" creationId="{BB9090E6-7EAD-42E0-A0F2-11D0ACD94484}"/>
          </ac:graphicFrameMkLst>
        </pc:graphicFrameChg>
        <pc:graphicFrameChg chg="add mod modGraphic">
          <ac:chgData name="William Grey" userId="37b73424-c081-4fc2-b1af-363f4f3fd4f3" providerId="ADAL" clId="{24E51505-CBEB-42BA-92E4-6E3A870A7D7A}" dt="2022-09-29T21:08:19.232" v="3504" actId="20577"/>
          <ac:graphicFrameMkLst>
            <pc:docMk/>
            <pc:sldMk cId="3096029398" sldId="397"/>
            <ac:graphicFrameMk id="58" creationId="{EE75A3E9-DE4E-476C-9A36-5BB4A83EDE53}"/>
          </ac:graphicFrameMkLst>
        </pc:graphicFrameChg>
        <pc:cxnChg chg="mod">
          <ac:chgData name="William Grey" userId="37b73424-c081-4fc2-b1af-363f4f3fd4f3" providerId="ADAL" clId="{24E51505-CBEB-42BA-92E4-6E3A870A7D7A}" dt="2022-09-29T20:28:03.681" v="2905" actId="478"/>
          <ac:cxnSpMkLst>
            <pc:docMk/>
            <pc:sldMk cId="3096029398" sldId="397"/>
            <ac:cxnSpMk id="10" creationId="{B04C9A4A-6885-4FF1-A195-4BB99D871522}"/>
          </ac:cxnSpMkLst>
        </pc:cxnChg>
        <pc:cxnChg chg="mod">
          <ac:chgData name="William Grey" userId="37b73424-c081-4fc2-b1af-363f4f3fd4f3" providerId="ADAL" clId="{24E51505-CBEB-42BA-92E4-6E3A870A7D7A}" dt="2022-09-29T20:28:03.681" v="2905" actId="478"/>
          <ac:cxnSpMkLst>
            <pc:docMk/>
            <pc:sldMk cId="3096029398" sldId="397"/>
            <ac:cxnSpMk id="11" creationId="{DEC1E39B-4E58-4FF6-8299-9AE34CEB6320}"/>
          </ac:cxnSpMkLst>
        </pc:cxnChg>
        <pc:cxnChg chg="mod">
          <ac:chgData name="William Grey" userId="37b73424-c081-4fc2-b1af-363f4f3fd4f3" providerId="ADAL" clId="{24E51505-CBEB-42BA-92E4-6E3A870A7D7A}" dt="2022-09-29T20:28:03.681" v="2905" actId="478"/>
          <ac:cxnSpMkLst>
            <pc:docMk/>
            <pc:sldMk cId="3096029398" sldId="397"/>
            <ac:cxnSpMk id="12" creationId="{72035E6C-C23D-4755-9BAE-62CE388CD10E}"/>
          </ac:cxnSpMkLst>
        </pc:cxnChg>
        <pc:cxnChg chg="mod">
          <ac:chgData name="William Grey" userId="37b73424-c081-4fc2-b1af-363f4f3fd4f3" providerId="ADAL" clId="{24E51505-CBEB-42BA-92E4-6E3A870A7D7A}" dt="2022-09-29T20:28:03.681" v="2905" actId="478"/>
          <ac:cxnSpMkLst>
            <pc:docMk/>
            <pc:sldMk cId="3096029398" sldId="397"/>
            <ac:cxnSpMk id="13" creationId="{5C46C2C9-928F-4630-BAD4-80024C3760F0}"/>
          </ac:cxnSpMkLst>
        </pc:cxnChg>
        <pc:cxnChg chg="mod">
          <ac:chgData name="William Grey" userId="37b73424-c081-4fc2-b1af-363f4f3fd4f3" providerId="ADAL" clId="{24E51505-CBEB-42BA-92E4-6E3A870A7D7A}" dt="2022-09-29T20:28:03.681" v="2905" actId="478"/>
          <ac:cxnSpMkLst>
            <pc:docMk/>
            <pc:sldMk cId="3096029398" sldId="397"/>
            <ac:cxnSpMk id="16" creationId="{B4DBD497-C790-40DD-B860-8A17F9A7767F}"/>
          </ac:cxnSpMkLst>
        </pc:cxnChg>
        <pc:cxnChg chg="mod">
          <ac:chgData name="William Grey" userId="37b73424-c081-4fc2-b1af-363f4f3fd4f3" providerId="ADAL" clId="{24E51505-CBEB-42BA-92E4-6E3A870A7D7A}" dt="2022-09-29T20:28:03.968" v="2906"/>
          <ac:cxnSpMkLst>
            <pc:docMk/>
            <pc:sldMk cId="3096029398" sldId="397"/>
            <ac:cxnSpMk id="47" creationId="{8B75EC6A-3625-4C0C-B46A-16E256577004}"/>
          </ac:cxnSpMkLst>
        </pc:cxnChg>
        <pc:cxnChg chg="mod">
          <ac:chgData name="William Grey" userId="37b73424-c081-4fc2-b1af-363f4f3fd4f3" providerId="ADAL" clId="{24E51505-CBEB-42BA-92E4-6E3A870A7D7A}" dt="2022-09-29T20:28:03.968" v="2906"/>
          <ac:cxnSpMkLst>
            <pc:docMk/>
            <pc:sldMk cId="3096029398" sldId="397"/>
            <ac:cxnSpMk id="48" creationId="{7FABD639-6792-4589-8D97-9FA30CEFB719}"/>
          </ac:cxnSpMkLst>
        </pc:cxnChg>
        <pc:cxnChg chg="mod">
          <ac:chgData name="William Grey" userId="37b73424-c081-4fc2-b1af-363f4f3fd4f3" providerId="ADAL" clId="{24E51505-CBEB-42BA-92E4-6E3A870A7D7A}" dt="2022-09-29T20:28:03.968" v="2906"/>
          <ac:cxnSpMkLst>
            <pc:docMk/>
            <pc:sldMk cId="3096029398" sldId="397"/>
            <ac:cxnSpMk id="49" creationId="{DC8F81AB-9F23-4C0C-BB10-CB3ED8C0F5E7}"/>
          </ac:cxnSpMkLst>
        </pc:cxnChg>
        <pc:cxnChg chg="mod">
          <ac:chgData name="William Grey" userId="37b73424-c081-4fc2-b1af-363f4f3fd4f3" providerId="ADAL" clId="{24E51505-CBEB-42BA-92E4-6E3A870A7D7A}" dt="2022-09-29T20:28:03.968" v="2906"/>
          <ac:cxnSpMkLst>
            <pc:docMk/>
            <pc:sldMk cId="3096029398" sldId="397"/>
            <ac:cxnSpMk id="50" creationId="{A531FBB4-B79D-4551-B71D-4622CCA3C111}"/>
          </ac:cxnSpMkLst>
        </pc:cxnChg>
        <pc:cxnChg chg="mod">
          <ac:chgData name="William Grey" userId="37b73424-c081-4fc2-b1af-363f4f3fd4f3" providerId="ADAL" clId="{24E51505-CBEB-42BA-92E4-6E3A870A7D7A}" dt="2022-09-29T20:28:03.968" v="2906"/>
          <ac:cxnSpMkLst>
            <pc:docMk/>
            <pc:sldMk cId="3096029398" sldId="397"/>
            <ac:cxnSpMk id="53" creationId="{3ED605C7-38C3-4341-AA32-464744D55800}"/>
          </ac:cxnSpMkLst>
        </pc:cxnChg>
        <pc:cxnChg chg="mod">
          <ac:chgData name="William Grey" userId="37b73424-c081-4fc2-b1af-363f4f3fd4f3" providerId="ADAL" clId="{24E51505-CBEB-42BA-92E4-6E3A870A7D7A}" dt="2022-09-29T20:28:03.968" v="2906"/>
          <ac:cxnSpMkLst>
            <pc:docMk/>
            <pc:sldMk cId="3096029398" sldId="397"/>
            <ac:cxnSpMk id="54" creationId="{B911B045-EC43-4273-B1B1-CE0DBB7698CB}"/>
          </ac:cxnSpMkLst>
        </pc:cxnChg>
      </pc:sldChg>
      <pc:sldChg chg="addSp delSp modSp add mod">
        <pc:chgData name="William Grey" userId="37b73424-c081-4fc2-b1af-363f4f3fd4f3" providerId="ADAL" clId="{24E51505-CBEB-42BA-92E4-6E3A870A7D7A}" dt="2022-09-29T21:11:41.494" v="3560" actId="20577"/>
        <pc:sldMkLst>
          <pc:docMk/>
          <pc:sldMk cId="3011851298" sldId="398"/>
        </pc:sldMkLst>
        <pc:spChg chg="mod">
          <ac:chgData name="William Grey" userId="37b73424-c081-4fc2-b1af-363f4f3fd4f3" providerId="ADAL" clId="{24E51505-CBEB-42BA-92E4-6E3A870A7D7A}" dt="2022-09-29T21:11:41.494" v="3560" actId="20577"/>
          <ac:spMkLst>
            <pc:docMk/>
            <pc:sldMk cId="3011851298" sldId="398"/>
            <ac:spMk id="2" creationId="{076B6D97-5A31-43AB-BD64-54A498C313DD}"/>
          </ac:spMkLst>
        </pc:spChg>
        <pc:spChg chg="mod">
          <ac:chgData name="William Grey" userId="37b73424-c081-4fc2-b1af-363f4f3fd4f3" providerId="ADAL" clId="{24E51505-CBEB-42BA-92E4-6E3A870A7D7A}" dt="2022-09-29T20:04:55.425" v="2518" actId="14100"/>
          <ac:spMkLst>
            <pc:docMk/>
            <pc:sldMk cId="3011851298" sldId="398"/>
            <ac:spMk id="3" creationId="{477CAED4-2620-41A7-AEEC-F2543A0F28F7}"/>
          </ac:spMkLst>
        </pc:spChg>
        <pc:spChg chg="mod">
          <ac:chgData name="William Grey" userId="37b73424-c081-4fc2-b1af-363f4f3fd4f3" providerId="ADAL" clId="{24E51505-CBEB-42BA-92E4-6E3A870A7D7A}" dt="2022-09-29T20:25:10.776" v="2866"/>
          <ac:spMkLst>
            <pc:docMk/>
            <pc:sldMk cId="3011851298" sldId="398"/>
            <ac:spMk id="35" creationId="{277FAA20-E0CF-45B4-BF51-8717BEAD3659}"/>
          </ac:spMkLst>
        </pc:spChg>
        <pc:spChg chg="mod">
          <ac:chgData name="William Grey" userId="37b73424-c081-4fc2-b1af-363f4f3fd4f3" providerId="ADAL" clId="{24E51505-CBEB-42BA-92E4-6E3A870A7D7A}" dt="2022-09-29T20:25:10.776" v="2866"/>
          <ac:spMkLst>
            <pc:docMk/>
            <pc:sldMk cId="3011851298" sldId="398"/>
            <ac:spMk id="37" creationId="{ABB52960-EAC2-40CF-BFDB-8FBB445A6CDD}"/>
          </ac:spMkLst>
        </pc:spChg>
        <pc:spChg chg="mod">
          <ac:chgData name="William Grey" userId="37b73424-c081-4fc2-b1af-363f4f3fd4f3" providerId="ADAL" clId="{24E51505-CBEB-42BA-92E4-6E3A870A7D7A}" dt="2022-09-29T20:25:10.776" v="2866"/>
          <ac:spMkLst>
            <pc:docMk/>
            <pc:sldMk cId="3011851298" sldId="398"/>
            <ac:spMk id="38" creationId="{B3FF5D6F-863C-4271-BFED-137720A5429D}"/>
          </ac:spMkLst>
        </pc:spChg>
        <pc:spChg chg="mod">
          <ac:chgData name="William Grey" userId="37b73424-c081-4fc2-b1af-363f4f3fd4f3" providerId="ADAL" clId="{24E51505-CBEB-42BA-92E4-6E3A870A7D7A}" dt="2022-09-29T20:25:10.776" v="2866"/>
          <ac:spMkLst>
            <pc:docMk/>
            <pc:sldMk cId="3011851298" sldId="398"/>
            <ac:spMk id="39" creationId="{89590238-CB38-4D0E-AC1B-33FC5A2F9AD7}"/>
          </ac:spMkLst>
        </pc:spChg>
        <pc:spChg chg="mod">
          <ac:chgData name="William Grey" userId="37b73424-c081-4fc2-b1af-363f4f3fd4f3" providerId="ADAL" clId="{24E51505-CBEB-42BA-92E4-6E3A870A7D7A}" dt="2022-09-29T20:25:10.776" v="2866"/>
          <ac:spMkLst>
            <pc:docMk/>
            <pc:sldMk cId="3011851298" sldId="398"/>
            <ac:spMk id="40" creationId="{448245B5-B837-421E-B913-A395FE6D817A}"/>
          </ac:spMkLst>
        </pc:spChg>
        <pc:spChg chg="mod">
          <ac:chgData name="William Grey" userId="37b73424-c081-4fc2-b1af-363f4f3fd4f3" providerId="ADAL" clId="{24E51505-CBEB-42BA-92E4-6E3A870A7D7A}" dt="2022-09-29T20:25:10.776" v="2866"/>
          <ac:spMkLst>
            <pc:docMk/>
            <pc:sldMk cId="3011851298" sldId="398"/>
            <ac:spMk id="41" creationId="{1C3D3710-E326-4FD0-9065-96FCA0535124}"/>
          </ac:spMkLst>
        </pc:spChg>
        <pc:spChg chg="mod">
          <ac:chgData name="William Grey" userId="37b73424-c081-4fc2-b1af-363f4f3fd4f3" providerId="ADAL" clId="{24E51505-CBEB-42BA-92E4-6E3A870A7D7A}" dt="2022-09-29T20:25:10.776" v="2866"/>
          <ac:spMkLst>
            <pc:docMk/>
            <pc:sldMk cId="3011851298" sldId="398"/>
            <ac:spMk id="42" creationId="{74DBE559-735A-43D7-9382-572E08D8A998}"/>
          </ac:spMkLst>
        </pc:spChg>
        <pc:spChg chg="mod">
          <ac:chgData name="William Grey" userId="37b73424-c081-4fc2-b1af-363f4f3fd4f3" providerId="ADAL" clId="{24E51505-CBEB-42BA-92E4-6E3A870A7D7A}" dt="2022-09-29T20:25:10.776" v="2866"/>
          <ac:spMkLst>
            <pc:docMk/>
            <pc:sldMk cId="3011851298" sldId="398"/>
            <ac:spMk id="43" creationId="{FA0691B9-3A79-45F3-954D-ACFE4B59A462}"/>
          </ac:spMkLst>
        </pc:spChg>
        <pc:spChg chg="mod">
          <ac:chgData name="William Grey" userId="37b73424-c081-4fc2-b1af-363f4f3fd4f3" providerId="ADAL" clId="{24E51505-CBEB-42BA-92E4-6E3A870A7D7A}" dt="2022-09-29T20:25:10.776" v="2866"/>
          <ac:spMkLst>
            <pc:docMk/>
            <pc:sldMk cId="3011851298" sldId="398"/>
            <ac:spMk id="44" creationId="{EEB1818F-9C66-4D55-9DC6-66CF7C660218}"/>
          </ac:spMkLst>
        </pc:spChg>
        <pc:spChg chg="mod">
          <ac:chgData name="William Grey" userId="37b73424-c081-4fc2-b1af-363f4f3fd4f3" providerId="ADAL" clId="{24E51505-CBEB-42BA-92E4-6E3A870A7D7A}" dt="2022-09-29T20:25:10.776" v="2866"/>
          <ac:spMkLst>
            <pc:docMk/>
            <pc:sldMk cId="3011851298" sldId="398"/>
            <ac:spMk id="45" creationId="{9B327AC6-0B4E-4DE4-8DC0-187F84E60FE1}"/>
          </ac:spMkLst>
        </pc:spChg>
        <pc:spChg chg="mod">
          <ac:chgData name="William Grey" userId="37b73424-c081-4fc2-b1af-363f4f3fd4f3" providerId="ADAL" clId="{24E51505-CBEB-42BA-92E4-6E3A870A7D7A}" dt="2022-09-29T20:25:10.776" v="2866"/>
          <ac:spMkLst>
            <pc:docMk/>
            <pc:sldMk cId="3011851298" sldId="398"/>
            <ac:spMk id="46" creationId="{D6EFD080-4F15-4D2D-80E8-325EED200A00}"/>
          </ac:spMkLst>
        </pc:spChg>
        <pc:spChg chg="mod">
          <ac:chgData name="William Grey" userId="37b73424-c081-4fc2-b1af-363f4f3fd4f3" providerId="ADAL" clId="{24E51505-CBEB-42BA-92E4-6E3A870A7D7A}" dt="2022-09-29T20:25:10.776" v="2866"/>
          <ac:spMkLst>
            <pc:docMk/>
            <pc:sldMk cId="3011851298" sldId="398"/>
            <ac:spMk id="47" creationId="{706E6AE5-1112-471B-A1E1-655AE08CDD30}"/>
          </ac:spMkLst>
        </pc:spChg>
        <pc:spChg chg="mod">
          <ac:chgData name="William Grey" userId="37b73424-c081-4fc2-b1af-363f4f3fd4f3" providerId="ADAL" clId="{24E51505-CBEB-42BA-92E4-6E3A870A7D7A}" dt="2022-09-29T20:25:10.776" v="2866"/>
          <ac:spMkLst>
            <pc:docMk/>
            <pc:sldMk cId="3011851298" sldId="398"/>
            <ac:spMk id="48" creationId="{C9C76C7D-0BB3-41FA-9FB5-394D89785F65}"/>
          </ac:spMkLst>
        </pc:spChg>
        <pc:spChg chg="mod">
          <ac:chgData name="William Grey" userId="37b73424-c081-4fc2-b1af-363f4f3fd4f3" providerId="ADAL" clId="{24E51505-CBEB-42BA-92E4-6E3A870A7D7A}" dt="2022-09-29T20:25:10.776" v="2866"/>
          <ac:spMkLst>
            <pc:docMk/>
            <pc:sldMk cId="3011851298" sldId="398"/>
            <ac:spMk id="53" creationId="{43A8405E-DF57-4556-9D9B-554C7B329FB4}"/>
          </ac:spMkLst>
        </pc:spChg>
        <pc:spChg chg="mod">
          <ac:chgData name="William Grey" userId="37b73424-c081-4fc2-b1af-363f4f3fd4f3" providerId="ADAL" clId="{24E51505-CBEB-42BA-92E4-6E3A870A7D7A}" dt="2022-09-29T20:25:10.776" v="2866"/>
          <ac:spMkLst>
            <pc:docMk/>
            <pc:sldMk cId="3011851298" sldId="398"/>
            <ac:spMk id="54" creationId="{55B26B19-60C2-4DC2-940C-7270C46CDA1C}"/>
          </ac:spMkLst>
        </pc:spChg>
        <pc:spChg chg="add del mod">
          <ac:chgData name="William Grey" userId="37b73424-c081-4fc2-b1af-363f4f3fd4f3" providerId="ADAL" clId="{24E51505-CBEB-42BA-92E4-6E3A870A7D7A}" dt="2022-09-29T20:42:31.523" v="3126" actId="478"/>
          <ac:spMkLst>
            <pc:docMk/>
            <pc:sldMk cId="3011851298" sldId="398"/>
            <ac:spMk id="58" creationId="{92BD07B8-24DF-45BC-89FD-962938EA838C}"/>
          </ac:spMkLst>
        </pc:spChg>
        <pc:spChg chg="add mod">
          <ac:chgData name="William Grey" userId="37b73424-c081-4fc2-b1af-363f4f3fd4f3" providerId="ADAL" clId="{24E51505-CBEB-42BA-92E4-6E3A870A7D7A}" dt="2022-09-29T20:43:29.922" v="3149" actId="20577"/>
          <ac:spMkLst>
            <pc:docMk/>
            <pc:sldMk cId="3011851298" sldId="398"/>
            <ac:spMk id="60" creationId="{9DF1BA10-3F38-4A96-853B-CBE670BA7BB4}"/>
          </ac:spMkLst>
        </pc:spChg>
        <pc:grpChg chg="del">
          <ac:chgData name="William Grey" userId="37b73424-c081-4fc2-b1af-363f4f3fd4f3" providerId="ADAL" clId="{24E51505-CBEB-42BA-92E4-6E3A870A7D7A}" dt="2022-09-29T20:24:59.198" v="2863" actId="478"/>
          <ac:grpSpMkLst>
            <pc:docMk/>
            <pc:sldMk cId="3011851298" sldId="398"/>
            <ac:grpSpMk id="28" creationId="{A141E8FB-E6B2-4A11-905D-CDA23556F80D}"/>
          </ac:grpSpMkLst>
        </pc:grpChg>
        <pc:grpChg chg="add mod">
          <ac:chgData name="William Grey" userId="37b73424-c081-4fc2-b1af-363f4f3fd4f3" providerId="ADAL" clId="{24E51505-CBEB-42BA-92E4-6E3A870A7D7A}" dt="2022-09-29T20:25:10.776" v="2866"/>
          <ac:grpSpMkLst>
            <pc:docMk/>
            <pc:sldMk cId="3011851298" sldId="398"/>
            <ac:grpSpMk id="34" creationId="{283CAB14-6481-4EB7-A657-D1CCCEA570FF}"/>
          </ac:grpSpMkLst>
        </pc:grpChg>
        <pc:grpChg chg="mod">
          <ac:chgData name="William Grey" userId="37b73424-c081-4fc2-b1af-363f4f3fd4f3" providerId="ADAL" clId="{24E51505-CBEB-42BA-92E4-6E3A870A7D7A}" dt="2022-09-29T20:25:10.776" v="2866"/>
          <ac:grpSpMkLst>
            <pc:docMk/>
            <pc:sldMk cId="3011851298" sldId="398"/>
            <ac:grpSpMk id="36" creationId="{2F84ECC9-BF69-4977-9356-1D5CB1F8F712}"/>
          </ac:grpSpMkLst>
        </pc:grpChg>
        <pc:graphicFrameChg chg="add del mod">
          <ac:chgData name="William Grey" userId="37b73424-c081-4fc2-b1af-363f4f3fd4f3" providerId="ADAL" clId="{24E51505-CBEB-42BA-92E4-6E3A870A7D7A}" dt="2022-09-29T20:04:42.261" v="2515" actId="478"/>
          <ac:graphicFrameMkLst>
            <pc:docMk/>
            <pc:sldMk cId="3011851298" sldId="398"/>
            <ac:graphicFrameMk id="29" creationId="{C25D2BB2-EB65-4391-A98B-04E4E27865A5}"/>
          </ac:graphicFrameMkLst>
        </pc:graphicFrameChg>
        <pc:graphicFrameChg chg="del">
          <ac:chgData name="William Grey" userId="37b73424-c081-4fc2-b1af-363f4f3fd4f3" providerId="ADAL" clId="{24E51505-CBEB-42BA-92E4-6E3A870A7D7A}" dt="2022-09-29T18:31:22.579" v="2344" actId="478"/>
          <ac:graphicFrameMkLst>
            <pc:docMk/>
            <pc:sldMk cId="3011851298" sldId="398"/>
            <ac:graphicFrameMk id="30" creationId="{4898AAA3-8F62-438D-9187-986FD6CAA23E}"/>
          </ac:graphicFrameMkLst>
        </pc:graphicFrameChg>
        <pc:graphicFrameChg chg="del modGraphic">
          <ac:chgData name="William Grey" userId="37b73424-c081-4fc2-b1af-363f4f3fd4f3" providerId="ADAL" clId="{24E51505-CBEB-42BA-92E4-6E3A870A7D7A}" dt="2022-09-29T20:24:59.198" v="2863" actId="478"/>
          <ac:graphicFrameMkLst>
            <pc:docMk/>
            <pc:sldMk cId="3011851298" sldId="398"/>
            <ac:graphicFrameMk id="31" creationId="{9ACF98C1-1D5C-4656-B0AE-02C4B4DF621A}"/>
          </ac:graphicFrameMkLst>
        </pc:graphicFrameChg>
        <pc:graphicFrameChg chg="add mod">
          <ac:chgData name="William Grey" userId="37b73424-c081-4fc2-b1af-363f4f3fd4f3" providerId="ADAL" clId="{24E51505-CBEB-42BA-92E4-6E3A870A7D7A}" dt="2022-09-29T20:04:43.187" v="2516"/>
          <ac:graphicFrameMkLst>
            <pc:docMk/>
            <pc:sldMk cId="3011851298" sldId="398"/>
            <ac:graphicFrameMk id="32" creationId="{A827504F-5CC9-48B9-8F76-6BCB7D177898}"/>
          </ac:graphicFrameMkLst>
        </pc:graphicFrameChg>
        <pc:graphicFrameChg chg="add del mod">
          <ac:chgData name="William Grey" userId="37b73424-c081-4fc2-b1af-363f4f3fd4f3" providerId="ADAL" clId="{24E51505-CBEB-42BA-92E4-6E3A870A7D7A}" dt="2022-09-29T20:25:01.291" v="2865"/>
          <ac:graphicFrameMkLst>
            <pc:docMk/>
            <pc:sldMk cId="3011851298" sldId="398"/>
            <ac:graphicFrameMk id="33" creationId="{1C673A41-37F8-4279-90ED-BB8BF16A960D}"/>
          </ac:graphicFrameMkLst>
        </pc:graphicFrameChg>
        <pc:graphicFrameChg chg="add del mod">
          <ac:chgData name="William Grey" userId="37b73424-c081-4fc2-b1af-363f4f3fd4f3" providerId="ADAL" clId="{24E51505-CBEB-42BA-92E4-6E3A870A7D7A}" dt="2022-09-29T20:42:37.527" v="3127" actId="478"/>
          <ac:graphicFrameMkLst>
            <pc:docMk/>
            <pc:sldMk cId="3011851298" sldId="398"/>
            <ac:graphicFrameMk id="57" creationId="{F0E51A3D-8685-4DF1-8274-B5CF72F1F435}"/>
          </ac:graphicFrameMkLst>
        </pc:graphicFrameChg>
        <pc:graphicFrameChg chg="add del mod">
          <ac:chgData name="William Grey" userId="37b73424-c081-4fc2-b1af-363f4f3fd4f3" providerId="ADAL" clId="{24E51505-CBEB-42BA-92E4-6E3A870A7D7A}" dt="2022-09-29T20:51:58.966" v="3258" actId="478"/>
          <ac:graphicFrameMkLst>
            <pc:docMk/>
            <pc:sldMk cId="3011851298" sldId="398"/>
            <ac:graphicFrameMk id="59" creationId="{EEEC26C1-6CF9-4EB5-8D53-4E98DA9A2543}"/>
          </ac:graphicFrameMkLst>
        </pc:graphicFrameChg>
        <pc:graphicFrameChg chg="add mod">
          <ac:chgData name="William Grey" userId="37b73424-c081-4fc2-b1af-363f4f3fd4f3" providerId="ADAL" clId="{24E51505-CBEB-42BA-92E4-6E3A870A7D7A}" dt="2022-09-29T20:51:59.428" v="3259"/>
          <ac:graphicFrameMkLst>
            <pc:docMk/>
            <pc:sldMk cId="3011851298" sldId="398"/>
            <ac:graphicFrameMk id="61" creationId="{E31D802E-2726-403B-94F4-5F0C24CCEF4D}"/>
          </ac:graphicFrameMkLst>
        </pc:graphicFrameChg>
        <pc:cxnChg chg="mod">
          <ac:chgData name="William Grey" userId="37b73424-c081-4fc2-b1af-363f4f3fd4f3" providerId="ADAL" clId="{24E51505-CBEB-42BA-92E4-6E3A870A7D7A}" dt="2022-09-29T20:24:59.198" v="2863" actId="478"/>
          <ac:cxnSpMkLst>
            <pc:docMk/>
            <pc:sldMk cId="3011851298" sldId="398"/>
            <ac:cxnSpMk id="10" creationId="{B04C9A4A-6885-4FF1-A195-4BB99D871522}"/>
          </ac:cxnSpMkLst>
        </pc:cxnChg>
        <pc:cxnChg chg="mod">
          <ac:chgData name="William Grey" userId="37b73424-c081-4fc2-b1af-363f4f3fd4f3" providerId="ADAL" clId="{24E51505-CBEB-42BA-92E4-6E3A870A7D7A}" dt="2022-09-29T20:24:59.198" v="2863" actId="478"/>
          <ac:cxnSpMkLst>
            <pc:docMk/>
            <pc:sldMk cId="3011851298" sldId="398"/>
            <ac:cxnSpMk id="11" creationId="{DEC1E39B-4E58-4FF6-8299-9AE34CEB6320}"/>
          </ac:cxnSpMkLst>
        </pc:cxnChg>
        <pc:cxnChg chg="mod">
          <ac:chgData name="William Grey" userId="37b73424-c081-4fc2-b1af-363f4f3fd4f3" providerId="ADAL" clId="{24E51505-CBEB-42BA-92E4-6E3A870A7D7A}" dt="2022-09-29T20:24:59.198" v="2863" actId="478"/>
          <ac:cxnSpMkLst>
            <pc:docMk/>
            <pc:sldMk cId="3011851298" sldId="398"/>
            <ac:cxnSpMk id="12" creationId="{72035E6C-C23D-4755-9BAE-62CE388CD10E}"/>
          </ac:cxnSpMkLst>
        </pc:cxnChg>
        <pc:cxnChg chg="mod">
          <ac:chgData name="William Grey" userId="37b73424-c081-4fc2-b1af-363f4f3fd4f3" providerId="ADAL" clId="{24E51505-CBEB-42BA-92E4-6E3A870A7D7A}" dt="2022-09-29T20:24:59.198" v="2863" actId="478"/>
          <ac:cxnSpMkLst>
            <pc:docMk/>
            <pc:sldMk cId="3011851298" sldId="398"/>
            <ac:cxnSpMk id="13" creationId="{5C46C2C9-928F-4630-BAD4-80024C3760F0}"/>
          </ac:cxnSpMkLst>
        </pc:cxnChg>
        <pc:cxnChg chg="mod">
          <ac:chgData name="William Grey" userId="37b73424-c081-4fc2-b1af-363f4f3fd4f3" providerId="ADAL" clId="{24E51505-CBEB-42BA-92E4-6E3A870A7D7A}" dt="2022-09-29T20:24:59.198" v="2863" actId="478"/>
          <ac:cxnSpMkLst>
            <pc:docMk/>
            <pc:sldMk cId="3011851298" sldId="398"/>
            <ac:cxnSpMk id="16" creationId="{B4DBD497-C790-40DD-B860-8A17F9A7767F}"/>
          </ac:cxnSpMkLst>
        </pc:cxnChg>
        <pc:cxnChg chg="mod">
          <ac:chgData name="William Grey" userId="37b73424-c081-4fc2-b1af-363f4f3fd4f3" providerId="ADAL" clId="{24E51505-CBEB-42BA-92E4-6E3A870A7D7A}" dt="2022-09-29T20:25:10.776" v="2866"/>
          <ac:cxnSpMkLst>
            <pc:docMk/>
            <pc:sldMk cId="3011851298" sldId="398"/>
            <ac:cxnSpMk id="49" creationId="{2404E465-F6D6-4503-BC7A-79A85409DFFA}"/>
          </ac:cxnSpMkLst>
        </pc:cxnChg>
        <pc:cxnChg chg="mod">
          <ac:chgData name="William Grey" userId="37b73424-c081-4fc2-b1af-363f4f3fd4f3" providerId="ADAL" clId="{24E51505-CBEB-42BA-92E4-6E3A870A7D7A}" dt="2022-09-29T20:25:10.776" v="2866"/>
          <ac:cxnSpMkLst>
            <pc:docMk/>
            <pc:sldMk cId="3011851298" sldId="398"/>
            <ac:cxnSpMk id="50" creationId="{DBB71F4D-96AB-4B59-8A44-C80EA99E0D59}"/>
          </ac:cxnSpMkLst>
        </pc:cxnChg>
        <pc:cxnChg chg="mod">
          <ac:chgData name="William Grey" userId="37b73424-c081-4fc2-b1af-363f4f3fd4f3" providerId="ADAL" clId="{24E51505-CBEB-42BA-92E4-6E3A870A7D7A}" dt="2022-09-29T20:25:10.776" v="2866"/>
          <ac:cxnSpMkLst>
            <pc:docMk/>
            <pc:sldMk cId="3011851298" sldId="398"/>
            <ac:cxnSpMk id="51" creationId="{7E9EC303-C5B9-406F-9095-C39CEBE83AE2}"/>
          </ac:cxnSpMkLst>
        </pc:cxnChg>
        <pc:cxnChg chg="mod">
          <ac:chgData name="William Grey" userId="37b73424-c081-4fc2-b1af-363f4f3fd4f3" providerId="ADAL" clId="{24E51505-CBEB-42BA-92E4-6E3A870A7D7A}" dt="2022-09-29T20:25:10.776" v="2866"/>
          <ac:cxnSpMkLst>
            <pc:docMk/>
            <pc:sldMk cId="3011851298" sldId="398"/>
            <ac:cxnSpMk id="52" creationId="{C4655F10-6FF6-4246-B8A9-51D153FE0B3F}"/>
          </ac:cxnSpMkLst>
        </pc:cxnChg>
        <pc:cxnChg chg="mod">
          <ac:chgData name="William Grey" userId="37b73424-c081-4fc2-b1af-363f4f3fd4f3" providerId="ADAL" clId="{24E51505-CBEB-42BA-92E4-6E3A870A7D7A}" dt="2022-09-29T20:25:10.776" v="2866"/>
          <ac:cxnSpMkLst>
            <pc:docMk/>
            <pc:sldMk cId="3011851298" sldId="398"/>
            <ac:cxnSpMk id="55" creationId="{660F0486-2EA3-4138-AF77-1F0C3287B92B}"/>
          </ac:cxnSpMkLst>
        </pc:cxnChg>
        <pc:cxnChg chg="mod">
          <ac:chgData name="William Grey" userId="37b73424-c081-4fc2-b1af-363f4f3fd4f3" providerId="ADAL" clId="{24E51505-CBEB-42BA-92E4-6E3A870A7D7A}" dt="2022-09-29T20:25:10.776" v="2866"/>
          <ac:cxnSpMkLst>
            <pc:docMk/>
            <pc:sldMk cId="3011851298" sldId="398"/>
            <ac:cxnSpMk id="56" creationId="{F1E75683-06B3-4213-B0DF-16AF28638362}"/>
          </ac:cxnSpMkLst>
        </pc:cxnChg>
      </pc:sldChg>
      <pc:sldChg chg="addSp delSp modSp add mod">
        <pc:chgData name="William Grey" userId="37b73424-c081-4fc2-b1af-363f4f3fd4f3" providerId="ADAL" clId="{24E51505-CBEB-42BA-92E4-6E3A870A7D7A}" dt="2022-09-29T21:13:24.303" v="3608" actId="20577"/>
        <pc:sldMkLst>
          <pc:docMk/>
          <pc:sldMk cId="2642035569" sldId="399"/>
        </pc:sldMkLst>
        <pc:spChg chg="mod">
          <ac:chgData name="William Grey" userId="37b73424-c081-4fc2-b1af-363f4f3fd4f3" providerId="ADAL" clId="{24E51505-CBEB-42BA-92E4-6E3A870A7D7A}" dt="2022-09-29T21:13:24.303" v="3608" actId="20577"/>
          <ac:spMkLst>
            <pc:docMk/>
            <pc:sldMk cId="2642035569" sldId="399"/>
            <ac:spMk id="2" creationId="{076B6D97-5A31-43AB-BD64-54A498C313DD}"/>
          </ac:spMkLst>
        </pc:spChg>
        <pc:spChg chg="mod">
          <ac:chgData name="William Grey" userId="37b73424-c081-4fc2-b1af-363f4f3fd4f3" providerId="ADAL" clId="{24E51505-CBEB-42BA-92E4-6E3A870A7D7A}" dt="2022-09-29T20:13:03.074" v="2714" actId="14100"/>
          <ac:spMkLst>
            <pc:docMk/>
            <pc:sldMk cId="2642035569" sldId="399"/>
            <ac:spMk id="3" creationId="{477CAED4-2620-41A7-AEEC-F2543A0F28F7}"/>
          </ac:spMkLst>
        </pc:spChg>
        <pc:spChg chg="mod">
          <ac:chgData name="William Grey" userId="37b73424-c081-4fc2-b1af-363f4f3fd4f3" providerId="ADAL" clId="{24E51505-CBEB-42BA-92E4-6E3A870A7D7A}" dt="2022-09-29T20:28:11.768" v="2908"/>
          <ac:spMkLst>
            <pc:docMk/>
            <pc:sldMk cId="2642035569" sldId="399"/>
            <ac:spMk id="33" creationId="{36B36ABD-FC79-4171-BF2B-24D8DEE7DB2D}"/>
          </ac:spMkLst>
        </pc:spChg>
        <pc:spChg chg="mod">
          <ac:chgData name="William Grey" userId="37b73424-c081-4fc2-b1af-363f4f3fd4f3" providerId="ADAL" clId="{24E51505-CBEB-42BA-92E4-6E3A870A7D7A}" dt="2022-09-29T20:28:11.768" v="2908"/>
          <ac:spMkLst>
            <pc:docMk/>
            <pc:sldMk cId="2642035569" sldId="399"/>
            <ac:spMk id="35" creationId="{50A2C8D0-FC87-499D-839E-159103528803}"/>
          </ac:spMkLst>
        </pc:spChg>
        <pc:spChg chg="mod">
          <ac:chgData name="William Grey" userId="37b73424-c081-4fc2-b1af-363f4f3fd4f3" providerId="ADAL" clId="{24E51505-CBEB-42BA-92E4-6E3A870A7D7A}" dt="2022-09-29T20:28:11.768" v="2908"/>
          <ac:spMkLst>
            <pc:docMk/>
            <pc:sldMk cId="2642035569" sldId="399"/>
            <ac:spMk id="36" creationId="{3277AC9D-A56C-4336-851A-8D59541DA5FB}"/>
          </ac:spMkLst>
        </pc:spChg>
        <pc:spChg chg="mod">
          <ac:chgData name="William Grey" userId="37b73424-c081-4fc2-b1af-363f4f3fd4f3" providerId="ADAL" clId="{24E51505-CBEB-42BA-92E4-6E3A870A7D7A}" dt="2022-09-29T20:28:11.768" v="2908"/>
          <ac:spMkLst>
            <pc:docMk/>
            <pc:sldMk cId="2642035569" sldId="399"/>
            <ac:spMk id="37" creationId="{4802037C-7FC2-472F-A8BD-8A7025BEDE62}"/>
          </ac:spMkLst>
        </pc:spChg>
        <pc:spChg chg="mod">
          <ac:chgData name="William Grey" userId="37b73424-c081-4fc2-b1af-363f4f3fd4f3" providerId="ADAL" clId="{24E51505-CBEB-42BA-92E4-6E3A870A7D7A}" dt="2022-09-29T20:28:11.768" v="2908"/>
          <ac:spMkLst>
            <pc:docMk/>
            <pc:sldMk cId="2642035569" sldId="399"/>
            <ac:spMk id="38" creationId="{E01F22BF-364D-4AF3-B5CD-F9283F7523EA}"/>
          </ac:spMkLst>
        </pc:spChg>
        <pc:spChg chg="mod">
          <ac:chgData name="William Grey" userId="37b73424-c081-4fc2-b1af-363f4f3fd4f3" providerId="ADAL" clId="{24E51505-CBEB-42BA-92E4-6E3A870A7D7A}" dt="2022-09-29T20:28:11.768" v="2908"/>
          <ac:spMkLst>
            <pc:docMk/>
            <pc:sldMk cId="2642035569" sldId="399"/>
            <ac:spMk id="39" creationId="{F1711557-C895-4E76-B17B-A2EBB1D67D84}"/>
          </ac:spMkLst>
        </pc:spChg>
        <pc:spChg chg="mod">
          <ac:chgData name="William Grey" userId="37b73424-c081-4fc2-b1af-363f4f3fd4f3" providerId="ADAL" clId="{24E51505-CBEB-42BA-92E4-6E3A870A7D7A}" dt="2022-09-29T20:28:11.768" v="2908"/>
          <ac:spMkLst>
            <pc:docMk/>
            <pc:sldMk cId="2642035569" sldId="399"/>
            <ac:spMk id="40" creationId="{C3F73931-F0BD-4A24-AC2C-D6FC064819F9}"/>
          </ac:spMkLst>
        </pc:spChg>
        <pc:spChg chg="mod">
          <ac:chgData name="William Grey" userId="37b73424-c081-4fc2-b1af-363f4f3fd4f3" providerId="ADAL" clId="{24E51505-CBEB-42BA-92E4-6E3A870A7D7A}" dt="2022-09-29T20:28:11.768" v="2908"/>
          <ac:spMkLst>
            <pc:docMk/>
            <pc:sldMk cId="2642035569" sldId="399"/>
            <ac:spMk id="41" creationId="{7446CEC6-6DF7-4AD9-B3F1-9EF065F77A5C}"/>
          </ac:spMkLst>
        </pc:spChg>
        <pc:spChg chg="mod">
          <ac:chgData name="William Grey" userId="37b73424-c081-4fc2-b1af-363f4f3fd4f3" providerId="ADAL" clId="{24E51505-CBEB-42BA-92E4-6E3A870A7D7A}" dt="2022-09-29T20:28:11.768" v="2908"/>
          <ac:spMkLst>
            <pc:docMk/>
            <pc:sldMk cId="2642035569" sldId="399"/>
            <ac:spMk id="42" creationId="{779331F5-4486-4F36-939A-E61CD97F25B5}"/>
          </ac:spMkLst>
        </pc:spChg>
        <pc:spChg chg="mod">
          <ac:chgData name="William Grey" userId="37b73424-c081-4fc2-b1af-363f4f3fd4f3" providerId="ADAL" clId="{24E51505-CBEB-42BA-92E4-6E3A870A7D7A}" dt="2022-09-29T20:28:11.768" v="2908"/>
          <ac:spMkLst>
            <pc:docMk/>
            <pc:sldMk cId="2642035569" sldId="399"/>
            <ac:spMk id="43" creationId="{D6A2D97F-1A47-43BF-B06E-097E0A7C47CD}"/>
          </ac:spMkLst>
        </pc:spChg>
        <pc:spChg chg="mod">
          <ac:chgData name="William Grey" userId="37b73424-c081-4fc2-b1af-363f4f3fd4f3" providerId="ADAL" clId="{24E51505-CBEB-42BA-92E4-6E3A870A7D7A}" dt="2022-09-29T20:28:11.768" v="2908"/>
          <ac:spMkLst>
            <pc:docMk/>
            <pc:sldMk cId="2642035569" sldId="399"/>
            <ac:spMk id="44" creationId="{1738247F-9A03-4C03-9828-F8D515508118}"/>
          </ac:spMkLst>
        </pc:spChg>
        <pc:spChg chg="mod">
          <ac:chgData name="William Grey" userId="37b73424-c081-4fc2-b1af-363f4f3fd4f3" providerId="ADAL" clId="{24E51505-CBEB-42BA-92E4-6E3A870A7D7A}" dt="2022-09-29T20:28:11.768" v="2908"/>
          <ac:spMkLst>
            <pc:docMk/>
            <pc:sldMk cId="2642035569" sldId="399"/>
            <ac:spMk id="45" creationId="{BB9BF3F1-60CA-4153-973F-29F5894FBED8}"/>
          </ac:spMkLst>
        </pc:spChg>
        <pc:spChg chg="mod">
          <ac:chgData name="William Grey" userId="37b73424-c081-4fc2-b1af-363f4f3fd4f3" providerId="ADAL" clId="{24E51505-CBEB-42BA-92E4-6E3A870A7D7A}" dt="2022-09-29T20:28:11.768" v="2908"/>
          <ac:spMkLst>
            <pc:docMk/>
            <pc:sldMk cId="2642035569" sldId="399"/>
            <ac:spMk id="46" creationId="{71BFB9D7-804B-4D91-ADD1-745C8D34330A}"/>
          </ac:spMkLst>
        </pc:spChg>
        <pc:spChg chg="mod">
          <ac:chgData name="William Grey" userId="37b73424-c081-4fc2-b1af-363f4f3fd4f3" providerId="ADAL" clId="{24E51505-CBEB-42BA-92E4-6E3A870A7D7A}" dt="2022-09-29T20:28:11.768" v="2908"/>
          <ac:spMkLst>
            <pc:docMk/>
            <pc:sldMk cId="2642035569" sldId="399"/>
            <ac:spMk id="51" creationId="{63D4D51E-76EB-490A-9322-4BC005BD0C53}"/>
          </ac:spMkLst>
        </pc:spChg>
        <pc:spChg chg="mod">
          <ac:chgData name="William Grey" userId="37b73424-c081-4fc2-b1af-363f4f3fd4f3" providerId="ADAL" clId="{24E51505-CBEB-42BA-92E4-6E3A870A7D7A}" dt="2022-09-29T20:28:11.768" v="2908"/>
          <ac:spMkLst>
            <pc:docMk/>
            <pc:sldMk cId="2642035569" sldId="399"/>
            <ac:spMk id="52" creationId="{C747F2EA-448C-4548-ACA6-BAD7890CDE51}"/>
          </ac:spMkLst>
        </pc:spChg>
        <pc:spChg chg="add del mod">
          <ac:chgData name="William Grey" userId="37b73424-c081-4fc2-b1af-363f4f3fd4f3" providerId="ADAL" clId="{24E51505-CBEB-42BA-92E4-6E3A870A7D7A}" dt="2022-09-29T21:08:30.267" v="3505" actId="478"/>
          <ac:spMkLst>
            <pc:docMk/>
            <pc:sldMk cId="2642035569" sldId="399"/>
            <ac:spMk id="56" creationId="{51497EDF-5DA2-4CDA-A42D-B10AEDDA43EF}"/>
          </ac:spMkLst>
        </pc:spChg>
        <pc:spChg chg="add mod">
          <ac:chgData name="William Grey" userId="37b73424-c081-4fc2-b1af-363f4f3fd4f3" providerId="ADAL" clId="{24E51505-CBEB-42BA-92E4-6E3A870A7D7A}" dt="2022-09-29T21:08:33.066" v="3507"/>
          <ac:spMkLst>
            <pc:docMk/>
            <pc:sldMk cId="2642035569" sldId="399"/>
            <ac:spMk id="57" creationId="{F28F29E9-FC7A-4AB9-861C-CF91F55AE9FB}"/>
          </ac:spMkLst>
        </pc:spChg>
        <pc:grpChg chg="del">
          <ac:chgData name="William Grey" userId="37b73424-c081-4fc2-b1af-363f4f3fd4f3" providerId="ADAL" clId="{24E51505-CBEB-42BA-92E4-6E3A870A7D7A}" dt="2022-09-29T20:28:11.131" v="2907" actId="478"/>
          <ac:grpSpMkLst>
            <pc:docMk/>
            <pc:sldMk cId="2642035569" sldId="399"/>
            <ac:grpSpMk id="28" creationId="{A141E8FB-E6B2-4A11-905D-CDA23556F80D}"/>
          </ac:grpSpMkLst>
        </pc:grpChg>
        <pc:grpChg chg="add mod">
          <ac:chgData name="William Grey" userId="37b73424-c081-4fc2-b1af-363f4f3fd4f3" providerId="ADAL" clId="{24E51505-CBEB-42BA-92E4-6E3A870A7D7A}" dt="2022-09-29T20:28:11.768" v="2908"/>
          <ac:grpSpMkLst>
            <pc:docMk/>
            <pc:sldMk cId="2642035569" sldId="399"/>
            <ac:grpSpMk id="32" creationId="{8A516EFD-227C-4A90-B3FF-FF5DADC4991A}"/>
          </ac:grpSpMkLst>
        </pc:grpChg>
        <pc:grpChg chg="mod">
          <ac:chgData name="William Grey" userId="37b73424-c081-4fc2-b1af-363f4f3fd4f3" providerId="ADAL" clId="{24E51505-CBEB-42BA-92E4-6E3A870A7D7A}" dt="2022-09-29T20:28:11.768" v="2908"/>
          <ac:grpSpMkLst>
            <pc:docMk/>
            <pc:sldMk cId="2642035569" sldId="399"/>
            <ac:grpSpMk id="34" creationId="{90F02E23-89B7-4581-A4FD-A523F9DC2FDA}"/>
          </ac:grpSpMkLst>
        </pc:grpChg>
        <pc:graphicFrameChg chg="add mod modGraphic">
          <ac:chgData name="William Grey" userId="37b73424-c081-4fc2-b1af-363f4f3fd4f3" providerId="ADAL" clId="{24E51505-CBEB-42BA-92E4-6E3A870A7D7A}" dt="2022-09-29T20:12:55.975" v="2713" actId="113"/>
          <ac:graphicFrameMkLst>
            <pc:docMk/>
            <pc:sldMk cId="2642035569" sldId="399"/>
            <ac:graphicFrameMk id="29" creationId="{C4FB9D44-4098-42F2-A229-AA7D4DC66D9F}"/>
          </ac:graphicFrameMkLst>
        </pc:graphicFrameChg>
        <pc:graphicFrameChg chg="del modGraphic">
          <ac:chgData name="William Grey" userId="37b73424-c081-4fc2-b1af-363f4f3fd4f3" providerId="ADAL" clId="{24E51505-CBEB-42BA-92E4-6E3A870A7D7A}" dt="2022-09-29T20:12:37.735" v="2701" actId="478"/>
          <ac:graphicFrameMkLst>
            <pc:docMk/>
            <pc:sldMk cId="2642035569" sldId="399"/>
            <ac:graphicFrameMk id="30" creationId="{4898AAA3-8F62-438D-9187-986FD6CAA23E}"/>
          </ac:graphicFrameMkLst>
        </pc:graphicFrameChg>
        <pc:graphicFrameChg chg="del">
          <ac:chgData name="William Grey" userId="37b73424-c081-4fc2-b1af-363f4f3fd4f3" providerId="ADAL" clId="{24E51505-CBEB-42BA-92E4-6E3A870A7D7A}" dt="2022-09-29T20:28:11.131" v="2907" actId="478"/>
          <ac:graphicFrameMkLst>
            <pc:docMk/>
            <pc:sldMk cId="2642035569" sldId="399"/>
            <ac:graphicFrameMk id="31" creationId="{9ACF98C1-1D5C-4656-B0AE-02C4B4DF621A}"/>
          </ac:graphicFrameMkLst>
        </pc:graphicFrameChg>
        <pc:graphicFrameChg chg="add del mod">
          <ac:chgData name="William Grey" userId="37b73424-c081-4fc2-b1af-363f4f3fd4f3" providerId="ADAL" clId="{24E51505-CBEB-42BA-92E4-6E3A870A7D7A}" dt="2022-09-29T21:08:32.287" v="3506" actId="478"/>
          <ac:graphicFrameMkLst>
            <pc:docMk/>
            <pc:sldMk cId="2642035569" sldId="399"/>
            <ac:graphicFrameMk id="55" creationId="{689DB482-12B8-4EBC-A3AB-68021C15CB4C}"/>
          </ac:graphicFrameMkLst>
        </pc:graphicFrameChg>
        <pc:graphicFrameChg chg="add mod">
          <ac:chgData name="William Grey" userId="37b73424-c081-4fc2-b1af-363f4f3fd4f3" providerId="ADAL" clId="{24E51505-CBEB-42BA-92E4-6E3A870A7D7A}" dt="2022-09-29T21:08:33.066" v="3507"/>
          <ac:graphicFrameMkLst>
            <pc:docMk/>
            <pc:sldMk cId="2642035569" sldId="399"/>
            <ac:graphicFrameMk id="58" creationId="{89A2A3CD-563F-4116-85D0-A828F31B04F7}"/>
          </ac:graphicFrameMkLst>
        </pc:graphicFrameChg>
        <pc:cxnChg chg="mod">
          <ac:chgData name="William Grey" userId="37b73424-c081-4fc2-b1af-363f4f3fd4f3" providerId="ADAL" clId="{24E51505-CBEB-42BA-92E4-6E3A870A7D7A}" dt="2022-09-29T20:28:11.131" v="2907" actId="478"/>
          <ac:cxnSpMkLst>
            <pc:docMk/>
            <pc:sldMk cId="2642035569" sldId="399"/>
            <ac:cxnSpMk id="10" creationId="{B04C9A4A-6885-4FF1-A195-4BB99D871522}"/>
          </ac:cxnSpMkLst>
        </pc:cxnChg>
        <pc:cxnChg chg="mod">
          <ac:chgData name="William Grey" userId="37b73424-c081-4fc2-b1af-363f4f3fd4f3" providerId="ADAL" clId="{24E51505-CBEB-42BA-92E4-6E3A870A7D7A}" dt="2022-09-29T20:28:11.131" v="2907" actId="478"/>
          <ac:cxnSpMkLst>
            <pc:docMk/>
            <pc:sldMk cId="2642035569" sldId="399"/>
            <ac:cxnSpMk id="11" creationId="{DEC1E39B-4E58-4FF6-8299-9AE34CEB6320}"/>
          </ac:cxnSpMkLst>
        </pc:cxnChg>
        <pc:cxnChg chg="mod">
          <ac:chgData name="William Grey" userId="37b73424-c081-4fc2-b1af-363f4f3fd4f3" providerId="ADAL" clId="{24E51505-CBEB-42BA-92E4-6E3A870A7D7A}" dt="2022-09-29T20:28:11.131" v="2907" actId="478"/>
          <ac:cxnSpMkLst>
            <pc:docMk/>
            <pc:sldMk cId="2642035569" sldId="399"/>
            <ac:cxnSpMk id="12" creationId="{72035E6C-C23D-4755-9BAE-62CE388CD10E}"/>
          </ac:cxnSpMkLst>
        </pc:cxnChg>
        <pc:cxnChg chg="mod">
          <ac:chgData name="William Grey" userId="37b73424-c081-4fc2-b1af-363f4f3fd4f3" providerId="ADAL" clId="{24E51505-CBEB-42BA-92E4-6E3A870A7D7A}" dt="2022-09-29T20:28:11.131" v="2907" actId="478"/>
          <ac:cxnSpMkLst>
            <pc:docMk/>
            <pc:sldMk cId="2642035569" sldId="399"/>
            <ac:cxnSpMk id="13" creationId="{5C46C2C9-928F-4630-BAD4-80024C3760F0}"/>
          </ac:cxnSpMkLst>
        </pc:cxnChg>
        <pc:cxnChg chg="mod">
          <ac:chgData name="William Grey" userId="37b73424-c081-4fc2-b1af-363f4f3fd4f3" providerId="ADAL" clId="{24E51505-CBEB-42BA-92E4-6E3A870A7D7A}" dt="2022-09-29T20:28:11.131" v="2907" actId="478"/>
          <ac:cxnSpMkLst>
            <pc:docMk/>
            <pc:sldMk cId="2642035569" sldId="399"/>
            <ac:cxnSpMk id="16" creationId="{B4DBD497-C790-40DD-B860-8A17F9A7767F}"/>
          </ac:cxnSpMkLst>
        </pc:cxnChg>
        <pc:cxnChg chg="mod">
          <ac:chgData name="William Grey" userId="37b73424-c081-4fc2-b1af-363f4f3fd4f3" providerId="ADAL" clId="{24E51505-CBEB-42BA-92E4-6E3A870A7D7A}" dt="2022-09-29T20:28:11.768" v="2908"/>
          <ac:cxnSpMkLst>
            <pc:docMk/>
            <pc:sldMk cId="2642035569" sldId="399"/>
            <ac:cxnSpMk id="47" creationId="{507603F1-BD8A-4A15-90F7-06B93348FE9F}"/>
          </ac:cxnSpMkLst>
        </pc:cxnChg>
        <pc:cxnChg chg="mod">
          <ac:chgData name="William Grey" userId="37b73424-c081-4fc2-b1af-363f4f3fd4f3" providerId="ADAL" clId="{24E51505-CBEB-42BA-92E4-6E3A870A7D7A}" dt="2022-09-29T20:28:11.768" v="2908"/>
          <ac:cxnSpMkLst>
            <pc:docMk/>
            <pc:sldMk cId="2642035569" sldId="399"/>
            <ac:cxnSpMk id="48" creationId="{25014FA8-6CE3-4424-A671-05740D6739AB}"/>
          </ac:cxnSpMkLst>
        </pc:cxnChg>
        <pc:cxnChg chg="mod">
          <ac:chgData name="William Grey" userId="37b73424-c081-4fc2-b1af-363f4f3fd4f3" providerId="ADAL" clId="{24E51505-CBEB-42BA-92E4-6E3A870A7D7A}" dt="2022-09-29T20:28:11.768" v="2908"/>
          <ac:cxnSpMkLst>
            <pc:docMk/>
            <pc:sldMk cId="2642035569" sldId="399"/>
            <ac:cxnSpMk id="49" creationId="{E91B36D4-8A1B-4968-86D3-3D01DD462D7E}"/>
          </ac:cxnSpMkLst>
        </pc:cxnChg>
        <pc:cxnChg chg="mod">
          <ac:chgData name="William Grey" userId="37b73424-c081-4fc2-b1af-363f4f3fd4f3" providerId="ADAL" clId="{24E51505-CBEB-42BA-92E4-6E3A870A7D7A}" dt="2022-09-29T20:28:11.768" v="2908"/>
          <ac:cxnSpMkLst>
            <pc:docMk/>
            <pc:sldMk cId="2642035569" sldId="399"/>
            <ac:cxnSpMk id="50" creationId="{E7DC1792-9ECB-4CFC-85A7-5C6C079128EB}"/>
          </ac:cxnSpMkLst>
        </pc:cxnChg>
        <pc:cxnChg chg="mod">
          <ac:chgData name="William Grey" userId="37b73424-c081-4fc2-b1af-363f4f3fd4f3" providerId="ADAL" clId="{24E51505-CBEB-42BA-92E4-6E3A870A7D7A}" dt="2022-09-29T20:28:11.768" v="2908"/>
          <ac:cxnSpMkLst>
            <pc:docMk/>
            <pc:sldMk cId="2642035569" sldId="399"/>
            <ac:cxnSpMk id="53" creationId="{C02C8542-FE2C-4C60-B85E-D087906A836C}"/>
          </ac:cxnSpMkLst>
        </pc:cxnChg>
        <pc:cxnChg chg="mod">
          <ac:chgData name="William Grey" userId="37b73424-c081-4fc2-b1af-363f4f3fd4f3" providerId="ADAL" clId="{24E51505-CBEB-42BA-92E4-6E3A870A7D7A}" dt="2022-09-29T20:28:11.768" v="2908"/>
          <ac:cxnSpMkLst>
            <pc:docMk/>
            <pc:sldMk cId="2642035569" sldId="399"/>
            <ac:cxnSpMk id="54" creationId="{EDF6273D-D63B-426E-B081-87EE3BEAAD55}"/>
          </ac:cxnSpMkLst>
        </pc:cxnChg>
      </pc:sldChg>
      <pc:sldChg chg="delSp modSp add mod ord">
        <pc:chgData name="William Grey" userId="37b73424-c081-4fc2-b1af-363f4f3fd4f3" providerId="ADAL" clId="{24E51505-CBEB-42BA-92E4-6E3A870A7D7A}" dt="2022-09-29T18:22:08.246" v="2185" actId="20577"/>
        <pc:sldMkLst>
          <pc:docMk/>
          <pc:sldMk cId="3215623030" sldId="400"/>
        </pc:sldMkLst>
        <pc:grpChg chg="del">
          <ac:chgData name="William Grey" userId="37b73424-c081-4fc2-b1af-363f4f3fd4f3" providerId="ADAL" clId="{24E51505-CBEB-42BA-92E4-6E3A870A7D7A}" dt="2022-09-29T15:14:43.472" v="1452" actId="478"/>
          <ac:grpSpMkLst>
            <pc:docMk/>
            <pc:sldMk cId="3215623030" sldId="400"/>
            <ac:grpSpMk id="5" creationId="{B0C2AE91-35C4-419C-8DE0-5E9C818625FC}"/>
          </ac:grpSpMkLst>
        </pc:grpChg>
        <pc:graphicFrameChg chg="mod modGraphic">
          <ac:chgData name="William Grey" userId="37b73424-c081-4fc2-b1af-363f4f3fd4f3" providerId="ADAL" clId="{24E51505-CBEB-42BA-92E4-6E3A870A7D7A}" dt="2022-09-29T18:22:08.246" v="2185" actId="20577"/>
          <ac:graphicFrameMkLst>
            <pc:docMk/>
            <pc:sldMk cId="3215623030" sldId="400"/>
            <ac:graphicFrameMk id="33" creationId="{76D5F5D7-70C6-4907-A441-2A43B5FB1B93}"/>
          </ac:graphicFrameMkLst>
        </pc:graphicFrameChg>
        <pc:cxnChg chg="mod">
          <ac:chgData name="William Grey" userId="37b73424-c081-4fc2-b1af-363f4f3fd4f3" providerId="ADAL" clId="{24E51505-CBEB-42BA-92E4-6E3A870A7D7A}" dt="2022-09-29T15:14:43.472" v="1452" actId="478"/>
          <ac:cxnSpMkLst>
            <pc:docMk/>
            <pc:sldMk cId="3215623030" sldId="400"/>
            <ac:cxnSpMk id="24" creationId="{5454204F-51D5-4516-B6EB-D44C76A7CE8F}"/>
          </ac:cxnSpMkLst>
        </pc:cxnChg>
        <pc:cxnChg chg="mod">
          <ac:chgData name="William Grey" userId="37b73424-c081-4fc2-b1af-363f4f3fd4f3" providerId="ADAL" clId="{24E51505-CBEB-42BA-92E4-6E3A870A7D7A}" dt="2022-09-29T15:14:43.472" v="1452" actId="478"/>
          <ac:cxnSpMkLst>
            <pc:docMk/>
            <pc:sldMk cId="3215623030" sldId="400"/>
            <ac:cxnSpMk id="25" creationId="{AF304204-5D92-4018-B96E-D1BACD073D8D}"/>
          </ac:cxnSpMkLst>
        </pc:cxnChg>
        <pc:cxnChg chg="mod">
          <ac:chgData name="William Grey" userId="37b73424-c081-4fc2-b1af-363f4f3fd4f3" providerId="ADAL" clId="{24E51505-CBEB-42BA-92E4-6E3A870A7D7A}" dt="2022-09-29T15:14:43.472" v="1452" actId="478"/>
          <ac:cxnSpMkLst>
            <pc:docMk/>
            <pc:sldMk cId="3215623030" sldId="400"/>
            <ac:cxnSpMk id="26" creationId="{97D3237B-E525-4374-9E29-31D5F83A810B}"/>
          </ac:cxnSpMkLst>
        </pc:cxnChg>
        <pc:cxnChg chg="mod">
          <ac:chgData name="William Grey" userId="37b73424-c081-4fc2-b1af-363f4f3fd4f3" providerId="ADAL" clId="{24E51505-CBEB-42BA-92E4-6E3A870A7D7A}" dt="2022-09-29T15:14:43.472" v="1452" actId="478"/>
          <ac:cxnSpMkLst>
            <pc:docMk/>
            <pc:sldMk cId="3215623030" sldId="400"/>
            <ac:cxnSpMk id="27" creationId="{8509E2F8-9A4D-4CD8-94D4-15ACC2E01556}"/>
          </ac:cxnSpMkLst>
        </pc:cxnChg>
        <pc:cxnChg chg="mod">
          <ac:chgData name="William Grey" userId="37b73424-c081-4fc2-b1af-363f4f3fd4f3" providerId="ADAL" clId="{24E51505-CBEB-42BA-92E4-6E3A870A7D7A}" dt="2022-09-29T15:14:43.472" v="1452" actId="478"/>
          <ac:cxnSpMkLst>
            <pc:docMk/>
            <pc:sldMk cId="3215623030" sldId="400"/>
            <ac:cxnSpMk id="30" creationId="{CE74EA8A-4815-4861-8811-684A7502066D}"/>
          </ac:cxnSpMkLst>
        </pc:cxnChg>
      </pc:sldChg>
      <pc:sldChg chg="add del">
        <pc:chgData name="William Grey" userId="37b73424-c081-4fc2-b1af-363f4f3fd4f3" providerId="ADAL" clId="{24E51505-CBEB-42BA-92E4-6E3A870A7D7A}" dt="2022-09-29T15:16:26.015" v="1578"/>
        <pc:sldMkLst>
          <pc:docMk/>
          <pc:sldMk cId="308564739" sldId="401"/>
        </pc:sldMkLst>
      </pc:sldChg>
      <pc:sldChg chg="add del">
        <pc:chgData name="William Grey" userId="37b73424-c081-4fc2-b1af-363f4f3fd4f3" providerId="ADAL" clId="{24E51505-CBEB-42BA-92E4-6E3A870A7D7A}" dt="2022-09-29T15:16:31.184" v="1580"/>
        <pc:sldMkLst>
          <pc:docMk/>
          <pc:sldMk cId="3603620991" sldId="401"/>
        </pc:sldMkLst>
      </pc:sldChg>
      <pc:sldChg chg="addSp delSp modSp add mod modAnim">
        <pc:chgData name="William Grey" userId="37b73424-c081-4fc2-b1af-363f4f3fd4f3" providerId="ADAL" clId="{24E51505-CBEB-42BA-92E4-6E3A870A7D7A}" dt="2022-09-29T18:24:23.311" v="2216"/>
        <pc:sldMkLst>
          <pc:docMk/>
          <pc:sldMk cId="3622832093" sldId="401"/>
        </pc:sldMkLst>
        <pc:graphicFrameChg chg="add mod">
          <ac:chgData name="William Grey" userId="37b73424-c081-4fc2-b1af-363f4f3fd4f3" providerId="ADAL" clId="{24E51505-CBEB-42BA-92E4-6E3A870A7D7A}" dt="2022-09-29T18:22:37.102" v="2191"/>
          <ac:graphicFrameMkLst>
            <pc:docMk/>
            <pc:sldMk cId="3622832093" sldId="401"/>
            <ac:graphicFrameMk id="21" creationId="{D5D4491B-2643-43DA-9221-056CF27C3B1B}"/>
          </ac:graphicFrameMkLst>
        </pc:graphicFrameChg>
        <pc:graphicFrameChg chg="del">
          <ac:chgData name="William Grey" userId="37b73424-c081-4fc2-b1af-363f4f3fd4f3" providerId="ADAL" clId="{24E51505-CBEB-42BA-92E4-6E3A870A7D7A}" dt="2022-09-29T18:22:36.760" v="2190" actId="478"/>
          <ac:graphicFrameMkLst>
            <pc:docMk/>
            <pc:sldMk cId="3622832093" sldId="401"/>
            <ac:graphicFrameMk id="33" creationId="{DC335D06-CABE-436C-B526-028C929A2D2C}"/>
          </ac:graphicFrameMkLst>
        </pc:graphicFrameChg>
      </pc:sldChg>
      <pc:sldChg chg="addSp delSp modSp add mod ord modAnim">
        <pc:chgData name="William Grey" userId="37b73424-c081-4fc2-b1af-363f4f3fd4f3" providerId="ADAL" clId="{24E51505-CBEB-42BA-92E4-6E3A870A7D7A}" dt="2022-09-29T18:24:10.562" v="2215"/>
        <pc:sldMkLst>
          <pc:docMk/>
          <pc:sldMk cId="333661827" sldId="402"/>
        </pc:sldMkLst>
        <pc:graphicFrameChg chg="mod modGraphic">
          <ac:chgData name="William Grey" userId="37b73424-c081-4fc2-b1af-363f4f3fd4f3" providerId="ADAL" clId="{24E51505-CBEB-42BA-92E4-6E3A870A7D7A}" dt="2022-09-29T15:26:44.953" v="1964" actId="1076"/>
          <ac:graphicFrameMkLst>
            <pc:docMk/>
            <pc:sldMk cId="333661827" sldId="402"/>
            <ac:graphicFrameMk id="18" creationId="{1457EF8A-C04C-41AD-8538-1AC7B0A0C085}"/>
          </ac:graphicFrameMkLst>
        </pc:graphicFrameChg>
        <pc:graphicFrameChg chg="del">
          <ac:chgData name="William Grey" userId="37b73424-c081-4fc2-b1af-363f4f3fd4f3" providerId="ADAL" clId="{24E51505-CBEB-42BA-92E4-6E3A870A7D7A}" dt="2022-09-29T18:23:37.485" v="2210" actId="478"/>
          <ac:graphicFrameMkLst>
            <pc:docMk/>
            <pc:sldMk cId="333661827" sldId="402"/>
            <ac:graphicFrameMk id="19" creationId="{AFEB8589-C18C-4EB1-8986-0800C5546AD2}"/>
          </ac:graphicFrameMkLst>
        </pc:graphicFrameChg>
        <pc:graphicFrameChg chg="add mod">
          <ac:chgData name="William Grey" userId="37b73424-c081-4fc2-b1af-363f4f3fd4f3" providerId="ADAL" clId="{24E51505-CBEB-42BA-92E4-6E3A870A7D7A}" dt="2022-09-29T18:23:37.781" v="2211"/>
          <ac:graphicFrameMkLst>
            <pc:docMk/>
            <pc:sldMk cId="333661827" sldId="402"/>
            <ac:graphicFrameMk id="22" creationId="{3D0CBD11-87CA-4462-A509-DCB30C94E559}"/>
          </ac:graphicFrameMkLst>
        </pc:graphicFrameChg>
      </pc:sldChg>
      <pc:sldChg chg="addSp delSp modSp add mod delAnim">
        <pc:chgData name="William Grey" userId="37b73424-c081-4fc2-b1af-363f4f3fd4f3" providerId="ADAL" clId="{24E51505-CBEB-42BA-92E4-6E3A870A7D7A}" dt="2022-09-29T18:23:21.973" v="2207" actId="1076"/>
        <pc:sldMkLst>
          <pc:docMk/>
          <pc:sldMk cId="4076349902" sldId="403"/>
        </pc:sldMkLst>
        <pc:spChg chg="mod">
          <ac:chgData name="William Grey" userId="37b73424-c081-4fc2-b1af-363f4f3fd4f3" providerId="ADAL" clId="{24E51505-CBEB-42BA-92E4-6E3A870A7D7A}" dt="2022-09-29T15:24:07.918" v="1726" actId="255"/>
          <ac:spMkLst>
            <pc:docMk/>
            <pc:sldMk cId="4076349902" sldId="403"/>
            <ac:spMk id="2" creationId="{7EFDA609-F5AF-47D8-A9D6-AF048FB0E25E}"/>
          </ac:spMkLst>
        </pc:spChg>
        <pc:spChg chg="add mod">
          <ac:chgData name="William Grey" userId="37b73424-c081-4fc2-b1af-363f4f3fd4f3" providerId="ADAL" clId="{24E51505-CBEB-42BA-92E4-6E3A870A7D7A}" dt="2022-09-29T15:25:25.217" v="1873" actId="20577"/>
          <ac:spMkLst>
            <pc:docMk/>
            <pc:sldMk cId="4076349902" sldId="403"/>
            <ac:spMk id="22" creationId="{4629E98B-0FB3-4ECC-9211-89C27E795A8E}"/>
          </ac:spMkLst>
        </pc:spChg>
        <pc:graphicFrameChg chg="del">
          <ac:chgData name="William Grey" userId="37b73424-c081-4fc2-b1af-363f4f3fd4f3" providerId="ADAL" clId="{24E51505-CBEB-42BA-92E4-6E3A870A7D7A}" dt="2022-09-29T15:23:58.986" v="1725" actId="478"/>
          <ac:graphicFrameMkLst>
            <pc:docMk/>
            <pc:sldMk cId="4076349902" sldId="403"/>
            <ac:graphicFrameMk id="18" creationId="{1457EF8A-C04C-41AD-8538-1AC7B0A0C085}"/>
          </ac:graphicFrameMkLst>
        </pc:graphicFrameChg>
        <pc:graphicFrameChg chg="mod modGraphic">
          <ac:chgData name="William Grey" userId="37b73424-c081-4fc2-b1af-363f4f3fd4f3" providerId="ADAL" clId="{24E51505-CBEB-42BA-92E4-6E3A870A7D7A}" dt="2022-09-29T18:23:21.973" v="2207" actId="1076"/>
          <ac:graphicFrameMkLst>
            <pc:docMk/>
            <pc:sldMk cId="4076349902" sldId="403"/>
            <ac:graphicFrameMk id="19" creationId="{AFEB8589-C18C-4EB1-8986-0800C5546AD2}"/>
          </ac:graphicFrameMkLst>
        </pc:graphicFrameChg>
      </pc:sldChg>
      <pc:sldChg chg="addSp delSp modSp add mod">
        <pc:chgData name="William Grey" userId="37b73424-c081-4fc2-b1af-363f4f3fd4f3" providerId="ADAL" clId="{24E51505-CBEB-42BA-92E4-6E3A870A7D7A}" dt="2022-09-29T18:23:29.381" v="2209"/>
        <pc:sldMkLst>
          <pc:docMk/>
          <pc:sldMk cId="4211006695" sldId="404"/>
        </pc:sldMkLst>
        <pc:spChg chg="mod">
          <ac:chgData name="William Grey" userId="37b73424-c081-4fc2-b1af-363f4f3fd4f3" providerId="ADAL" clId="{24E51505-CBEB-42BA-92E4-6E3A870A7D7A}" dt="2022-09-29T15:26:13.423" v="1960" actId="1076"/>
          <ac:spMkLst>
            <pc:docMk/>
            <pc:sldMk cId="4211006695" sldId="404"/>
            <ac:spMk id="22" creationId="{4629E98B-0FB3-4ECC-9211-89C27E795A8E}"/>
          </ac:spMkLst>
        </pc:spChg>
        <pc:grpChg chg="mod">
          <ac:chgData name="William Grey" userId="37b73424-c081-4fc2-b1af-363f4f3fd4f3" providerId="ADAL" clId="{24E51505-CBEB-42BA-92E4-6E3A870A7D7A}" dt="2022-09-29T15:26:08.296" v="1959" actId="1076"/>
          <ac:grpSpMkLst>
            <pc:docMk/>
            <pc:sldMk cId="4211006695" sldId="404"/>
            <ac:grpSpMk id="21" creationId="{057C6222-B939-463C-AB9D-49DC1DA0519C}"/>
          </ac:grpSpMkLst>
        </pc:grpChg>
        <pc:graphicFrameChg chg="del">
          <ac:chgData name="William Grey" userId="37b73424-c081-4fc2-b1af-363f4f3fd4f3" providerId="ADAL" clId="{24E51505-CBEB-42BA-92E4-6E3A870A7D7A}" dt="2022-09-29T18:23:29.036" v="2208" actId="478"/>
          <ac:graphicFrameMkLst>
            <pc:docMk/>
            <pc:sldMk cId="4211006695" sldId="404"/>
            <ac:graphicFrameMk id="19" creationId="{AFEB8589-C18C-4EB1-8986-0800C5546AD2}"/>
          </ac:graphicFrameMkLst>
        </pc:graphicFrameChg>
        <pc:graphicFrameChg chg="add mod">
          <ac:chgData name="William Grey" userId="37b73424-c081-4fc2-b1af-363f4f3fd4f3" providerId="ADAL" clId="{24E51505-CBEB-42BA-92E4-6E3A870A7D7A}" dt="2022-09-29T18:23:29.381" v="2209"/>
          <ac:graphicFrameMkLst>
            <pc:docMk/>
            <pc:sldMk cId="4211006695" sldId="404"/>
            <ac:graphicFrameMk id="23" creationId="{A8678DD4-06CC-407C-89DE-F8362A63B8E7}"/>
          </ac:graphicFrameMkLst>
        </pc:graphicFrameChg>
      </pc:sldChg>
      <pc:sldChg chg="modSp new mod">
        <pc:chgData name="William Grey" userId="37b73424-c081-4fc2-b1af-363f4f3fd4f3" providerId="ADAL" clId="{24E51505-CBEB-42BA-92E4-6E3A870A7D7A}" dt="2022-09-29T15:30:14.584" v="2017" actId="20577"/>
        <pc:sldMkLst>
          <pc:docMk/>
          <pc:sldMk cId="1076659183" sldId="405"/>
        </pc:sldMkLst>
        <pc:spChg chg="mod">
          <ac:chgData name="William Grey" userId="37b73424-c081-4fc2-b1af-363f4f3fd4f3" providerId="ADAL" clId="{24E51505-CBEB-42BA-92E4-6E3A870A7D7A}" dt="2022-09-29T15:28:37.097" v="1974" actId="20577"/>
          <ac:spMkLst>
            <pc:docMk/>
            <pc:sldMk cId="1076659183" sldId="405"/>
            <ac:spMk id="2" creationId="{F6DEF16B-8F50-4CED-856B-0A53D482BD03}"/>
          </ac:spMkLst>
        </pc:spChg>
        <pc:spChg chg="mod">
          <ac:chgData name="William Grey" userId="37b73424-c081-4fc2-b1af-363f4f3fd4f3" providerId="ADAL" clId="{24E51505-CBEB-42BA-92E4-6E3A870A7D7A}" dt="2022-09-29T15:30:14.584" v="2017" actId="20577"/>
          <ac:spMkLst>
            <pc:docMk/>
            <pc:sldMk cId="1076659183" sldId="405"/>
            <ac:spMk id="3" creationId="{89215ECF-790E-4DBC-BA52-D662C8410BF8}"/>
          </ac:spMkLst>
        </pc:spChg>
      </pc:sldChg>
      <pc:sldChg chg="addSp delSp modSp add mod">
        <pc:chgData name="William Grey" userId="37b73424-c081-4fc2-b1af-363f4f3fd4f3" providerId="ADAL" clId="{24E51505-CBEB-42BA-92E4-6E3A870A7D7A}" dt="2022-09-29T21:10:59.920" v="3540" actId="20577"/>
        <pc:sldMkLst>
          <pc:docMk/>
          <pc:sldMk cId="4051217749" sldId="406"/>
        </pc:sldMkLst>
        <pc:spChg chg="mod">
          <ac:chgData name="William Grey" userId="37b73424-c081-4fc2-b1af-363f4f3fd4f3" providerId="ADAL" clId="{24E51505-CBEB-42BA-92E4-6E3A870A7D7A}" dt="2022-09-29T21:10:59.920" v="3540" actId="20577"/>
          <ac:spMkLst>
            <pc:docMk/>
            <pc:sldMk cId="4051217749" sldId="406"/>
            <ac:spMk id="2" creationId="{076B6D97-5A31-43AB-BD64-54A498C313DD}"/>
          </ac:spMkLst>
        </pc:spChg>
        <pc:spChg chg="mod">
          <ac:chgData name="William Grey" userId="37b73424-c081-4fc2-b1af-363f4f3fd4f3" providerId="ADAL" clId="{24E51505-CBEB-42BA-92E4-6E3A870A7D7A}" dt="2022-09-29T20:01:01.228" v="2440" actId="14100"/>
          <ac:spMkLst>
            <pc:docMk/>
            <pc:sldMk cId="4051217749" sldId="406"/>
            <ac:spMk id="3" creationId="{477CAED4-2620-41A7-AEEC-F2543A0F28F7}"/>
          </ac:spMkLst>
        </pc:spChg>
        <pc:spChg chg="mod">
          <ac:chgData name="William Grey" userId="37b73424-c081-4fc2-b1af-363f4f3fd4f3" providerId="ADAL" clId="{24E51505-CBEB-42BA-92E4-6E3A870A7D7A}" dt="2022-09-29T20:23:12.614" v="2836"/>
          <ac:spMkLst>
            <pc:docMk/>
            <pc:sldMk cId="4051217749" sldId="406"/>
            <ac:spMk id="35" creationId="{1FE08222-9CB6-4424-97DB-647751FB057A}"/>
          </ac:spMkLst>
        </pc:spChg>
        <pc:spChg chg="mod">
          <ac:chgData name="William Grey" userId="37b73424-c081-4fc2-b1af-363f4f3fd4f3" providerId="ADAL" clId="{24E51505-CBEB-42BA-92E4-6E3A870A7D7A}" dt="2022-09-29T20:23:12.614" v="2836"/>
          <ac:spMkLst>
            <pc:docMk/>
            <pc:sldMk cId="4051217749" sldId="406"/>
            <ac:spMk id="37" creationId="{D9C77DCC-F5A6-4F49-B73E-9343AC222053}"/>
          </ac:spMkLst>
        </pc:spChg>
        <pc:spChg chg="mod">
          <ac:chgData name="William Grey" userId="37b73424-c081-4fc2-b1af-363f4f3fd4f3" providerId="ADAL" clId="{24E51505-CBEB-42BA-92E4-6E3A870A7D7A}" dt="2022-09-29T20:23:12.614" v="2836"/>
          <ac:spMkLst>
            <pc:docMk/>
            <pc:sldMk cId="4051217749" sldId="406"/>
            <ac:spMk id="38" creationId="{5797C6AF-FDCB-441E-A728-DBF20F5AD62B}"/>
          </ac:spMkLst>
        </pc:spChg>
        <pc:spChg chg="mod">
          <ac:chgData name="William Grey" userId="37b73424-c081-4fc2-b1af-363f4f3fd4f3" providerId="ADAL" clId="{24E51505-CBEB-42BA-92E4-6E3A870A7D7A}" dt="2022-09-29T20:23:12.614" v="2836"/>
          <ac:spMkLst>
            <pc:docMk/>
            <pc:sldMk cId="4051217749" sldId="406"/>
            <ac:spMk id="39" creationId="{28DA2C50-8B2D-4B55-B56F-8E7FA061EE80}"/>
          </ac:spMkLst>
        </pc:spChg>
        <pc:spChg chg="mod">
          <ac:chgData name="William Grey" userId="37b73424-c081-4fc2-b1af-363f4f3fd4f3" providerId="ADAL" clId="{24E51505-CBEB-42BA-92E4-6E3A870A7D7A}" dt="2022-09-29T20:23:12.614" v="2836"/>
          <ac:spMkLst>
            <pc:docMk/>
            <pc:sldMk cId="4051217749" sldId="406"/>
            <ac:spMk id="40" creationId="{CFD4A55C-9368-4CC7-8F56-53E72B8A98D5}"/>
          </ac:spMkLst>
        </pc:spChg>
        <pc:spChg chg="mod">
          <ac:chgData name="William Grey" userId="37b73424-c081-4fc2-b1af-363f4f3fd4f3" providerId="ADAL" clId="{24E51505-CBEB-42BA-92E4-6E3A870A7D7A}" dt="2022-09-29T20:23:12.614" v="2836"/>
          <ac:spMkLst>
            <pc:docMk/>
            <pc:sldMk cId="4051217749" sldId="406"/>
            <ac:spMk id="41" creationId="{72C48502-3B35-43BA-B3E3-262730BB6A7E}"/>
          </ac:spMkLst>
        </pc:spChg>
        <pc:spChg chg="mod">
          <ac:chgData name="William Grey" userId="37b73424-c081-4fc2-b1af-363f4f3fd4f3" providerId="ADAL" clId="{24E51505-CBEB-42BA-92E4-6E3A870A7D7A}" dt="2022-09-29T20:23:12.614" v="2836"/>
          <ac:spMkLst>
            <pc:docMk/>
            <pc:sldMk cId="4051217749" sldId="406"/>
            <ac:spMk id="42" creationId="{71E016A4-80B3-42BB-B249-4F9C5BADBD67}"/>
          </ac:spMkLst>
        </pc:spChg>
        <pc:spChg chg="mod">
          <ac:chgData name="William Grey" userId="37b73424-c081-4fc2-b1af-363f4f3fd4f3" providerId="ADAL" clId="{24E51505-CBEB-42BA-92E4-6E3A870A7D7A}" dt="2022-09-29T20:23:12.614" v="2836"/>
          <ac:spMkLst>
            <pc:docMk/>
            <pc:sldMk cId="4051217749" sldId="406"/>
            <ac:spMk id="43" creationId="{A6E36F6F-9A65-4F10-8DA3-C2A38A235EA8}"/>
          </ac:spMkLst>
        </pc:spChg>
        <pc:spChg chg="mod">
          <ac:chgData name="William Grey" userId="37b73424-c081-4fc2-b1af-363f4f3fd4f3" providerId="ADAL" clId="{24E51505-CBEB-42BA-92E4-6E3A870A7D7A}" dt="2022-09-29T20:23:12.614" v="2836"/>
          <ac:spMkLst>
            <pc:docMk/>
            <pc:sldMk cId="4051217749" sldId="406"/>
            <ac:spMk id="44" creationId="{BC1F01D9-4837-4467-A46E-799F394270F7}"/>
          </ac:spMkLst>
        </pc:spChg>
        <pc:spChg chg="mod">
          <ac:chgData name="William Grey" userId="37b73424-c081-4fc2-b1af-363f4f3fd4f3" providerId="ADAL" clId="{24E51505-CBEB-42BA-92E4-6E3A870A7D7A}" dt="2022-09-29T20:23:12.614" v="2836"/>
          <ac:spMkLst>
            <pc:docMk/>
            <pc:sldMk cId="4051217749" sldId="406"/>
            <ac:spMk id="45" creationId="{854D3BBF-870A-48DF-AF13-EA909A48C605}"/>
          </ac:spMkLst>
        </pc:spChg>
        <pc:spChg chg="mod">
          <ac:chgData name="William Grey" userId="37b73424-c081-4fc2-b1af-363f4f3fd4f3" providerId="ADAL" clId="{24E51505-CBEB-42BA-92E4-6E3A870A7D7A}" dt="2022-09-29T20:23:12.614" v="2836"/>
          <ac:spMkLst>
            <pc:docMk/>
            <pc:sldMk cId="4051217749" sldId="406"/>
            <ac:spMk id="46" creationId="{DF7C2B27-61BD-42DE-AC60-E90494821449}"/>
          </ac:spMkLst>
        </pc:spChg>
        <pc:spChg chg="mod">
          <ac:chgData name="William Grey" userId="37b73424-c081-4fc2-b1af-363f4f3fd4f3" providerId="ADAL" clId="{24E51505-CBEB-42BA-92E4-6E3A870A7D7A}" dt="2022-09-29T20:23:12.614" v="2836"/>
          <ac:spMkLst>
            <pc:docMk/>
            <pc:sldMk cId="4051217749" sldId="406"/>
            <ac:spMk id="47" creationId="{F55920D5-9EB7-4B39-BE74-20022E23FDB1}"/>
          </ac:spMkLst>
        </pc:spChg>
        <pc:spChg chg="mod">
          <ac:chgData name="William Grey" userId="37b73424-c081-4fc2-b1af-363f4f3fd4f3" providerId="ADAL" clId="{24E51505-CBEB-42BA-92E4-6E3A870A7D7A}" dt="2022-09-29T20:23:12.614" v="2836"/>
          <ac:spMkLst>
            <pc:docMk/>
            <pc:sldMk cId="4051217749" sldId="406"/>
            <ac:spMk id="48" creationId="{0124E319-0ABD-47DD-857B-CB0DF1EE75F2}"/>
          </ac:spMkLst>
        </pc:spChg>
        <pc:spChg chg="mod">
          <ac:chgData name="William Grey" userId="37b73424-c081-4fc2-b1af-363f4f3fd4f3" providerId="ADAL" clId="{24E51505-CBEB-42BA-92E4-6E3A870A7D7A}" dt="2022-09-29T20:23:12.614" v="2836"/>
          <ac:spMkLst>
            <pc:docMk/>
            <pc:sldMk cId="4051217749" sldId="406"/>
            <ac:spMk id="53" creationId="{60186310-E6F0-4D78-93DF-B162FB1297FA}"/>
          </ac:spMkLst>
        </pc:spChg>
        <pc:spChg chg="mod">
          <ac:chgData name="William Grey" userId="37b73424-c081-4fc2-b1af-363f4f3fd4f3" providerId="ADAL" clId="{24E51505-CBEB-42BA-92E4-6E3A870A7D7A}" dt="2022-09-29T20:23:12.614" v="2836"/>
          <ac:spMkLst>
            <pc:docMk/>
            <pc:sldMk cId="4051217749" sldId="406"/>
            <ac:spMk id="54" creationId="{8A59FC31-3DA1-4FA1-9FD4-17AB39A809A7}"/>
          </ac:spMkLst>
        </pc:spChg>
        <pc:spChg chg="add del mod">
          <ac:chgData name="William Grey" userId="37b73424-c081-4fc2-b1af-363f4f3fd4f3" providerId="ADAL" clId="{24E51505-CBEB-42BA-92E4-6E3A870A7D7A}" dt="2022-09-29T20:30:53.349" v="2951" actId="478"/>
          <ac:spMkLst>
            <pc:docMk/>
            <pc:sldMk cId="4051217749" sldId="406"/>
            <ac:spMk id="58" creationId="{DD0AB9CF-2D01-4F79-AE22-8ADD2D2C2E4D}"/>
          </ac:spMkLst>
        </pc:spChg>
        <pc:spChg chg="add del mod">
          <ac:chgData name="William Grey" userId="37b73424-c081-4fc2-b1af-363f4f3fd4f3" providerId="ADAL" clId="{24E51505-CBEB-42BA-92E4-6E3A870A7D7A}" dt="2022-09-29T20:33:58.343" v="3017" actId="478"/>
          <ac:spMkLst>
            <pc:docMk/>
            <pc:sldMk cId="4051217749" sldId="406"/>
            <ac:spMk id="59" creationId="{2C20EE2E-E47E-44A4-93DE-E7E21C72E675}"/>
          </ac:spMkLst>
        </pc:spChg>
        <pc:spChg chg="add mod">
          <ac:chgData name="William Grey" userId="37b73424-c081-4fc2-b1af-363f4f3fd4f3" providerId="ADAL" clId="{24E51505-CBEB-42BA-92E4-6E3A870A7D7A}" dt="2022-09-29T20:33:58.605" v="3018"/>
          <ac:spMkLst>
            <pc:docMk/>
            <pc:sldMk cId="4051217749" sldId="406"/>
            <ac:spMk id="60" creationId="{30A26EB6-C3BF-416D-A0E0-D2A39EF72CF1}"/>
          </ac:spMkLst>
        </pc:spChg>
        <pc:grpChg chg="del">
          <ac:chgData name="William Grey" userId="37b73424-c081-4fc2-b1af-363f4f3fd4f3" providerId="ADAL" clId="{24E51505-CBEB-42BA-92E4-6E3A870A7D7A}" dt="2022-09-29T20:23:11.839" v="2835" actId="478"/>
          <ac:grpSpMkLst>
            <pc:docMk/>
            <pc:sldMk cId="4051217749" sldId="406"/>
            <ac:grpSpMk id="28" creationId="{A141E8FB-E6B2-4A11-905D-CDA23556F80D}"/>
          </ac:grpSpMkLst>
        </pc:grpChg>
        <pc:grpChg chg="add mod">
          <ac:chgData name="William Grey" userId="37b73424-c081-4fc2-b1af-363f4f3fd4f3" providerId="ADAL" clId="{24E51505-CBEB-42BA-92E4-6E3A870A7D7A}" dt="2022-09-29T20:23:12.614" v="2836"/>
          <ac:grpSpMkLst>
            <pc:docMk/>
            <pc:sldMk cId="4051217749" sldId="406"/>
            <ac:grpSpMk id="34" creationId="{24DF8C49-BC5C-4377-BC54-CDA564FE9488}"/>
          </ac:grpSpMkLst>
        </pc:grpChg>
        <pc:grpChg chg="mod">
          <ac:chgData name="William Grey" userId="37b73424-c081-4fc2-b1af-363f4f3fd4f3" providerId="ADAL" clId="{24E51505-CBEB-42BA-92E4-6E3A870A7D7A}" dt="2022-09-29T20:23:12.614" v="2836"/>
          <ac:grpSpMkLst>
            <pc:docMk/>
            <pc:sldMk cId="4051217749" sldId="406"/>
            <ac:grpSpMk id="36" creationId="{CBDFF75C-70D5-4564-961E-E9E0404C137A}"/>
          </ac:grpSpMkLst>
        </pc:grpChg>
        <pc:graphicFrameChg chg="add del mod modGraphic">
          <ac:chgData name="William Grey" userId="37b73424-c081-4fc2-b1af-363f4f3fd4f3" providerId="ADAL" clId="{24E51505-CBEB-42BA-92E4-6E3A870A7D7A}" dt="2022-09-29T20:00:39.340" v="2436" actId="478"/>
          <ac:graphicFrameMkLst>
            <pc:docMk/>
            <pc:sldMk cId="4051217749" sldId="406"/>
            <ac:graphicFrameMk id="29" creationId="{39042CBB-A482-4BE1-9906-994ABE29B110}"/>
          </ac:graphicFrameMkLst>
        </pc:graphicFrameChg>
        <pc:graphicFrameChg chg="del">
          <ac:chgData name="William Grey" userId="37b73424-c081-4fc2-b1af-363f4f3fd4f3" providerId="ADAL" clId="{24E51505-CBEB-42BA-92E4-6E3A870A7D7A}" dt="2022-09-29T18:28:30.158" v="2284" actId="478"/>
          <ac:graphicFrameMkLst>
            <pc:docMk/>
            <pc:sldMk cId="4051217749" sldId="406"/>
            <ac:graphicFrameMk id="30" creationId="{4898AAA3-8F62-438D-9187-986FD6CAA23E}"/>
          </ac:graphicFrameMkLst>
        </pc:graphicFrameChg>
        <pc:graphicFrameChg chg="del modGraphic">
          <ac:chgData name="William Grey" userId="37b73424-c081-4fc2-b1af-363f4f3fd4f3" providerId="ADAL" clId="{24E51505-CBEB-42BA-92E4-6E3A870A7D7A}" dt="2022-09-29T20:23:11.839" v="2835" actId="478"/>
          <ac:graphicFrameMkLst>
            <pc:docMk/>
            <pc:sldMk cId="4051217749" sldId="406"/>
            <ac:graphicFrameMk id="31" creationId="{9ACF98C1-1D5C-4656-B0AE-02C4B4DF621A}"/>
          </ac:graphicFrameMkLst>
        </pc:graphicFrameChg>
        <pc:graphicFrameChg chg="add del mod modGraphic">
          <ac:chgData name="William Grey" userId="37b73424-c081-4fc2-b1af-363f4f3fd4f3" providerId="ADAL" clId="{24E51505-CBEB-42BA-92E4-6E3A870A7D7A}" dt="2022-09-29T20:01:17.199" v="2443" actId="478"/>
          <ac:graphicFrameMkLst>
            <pc:docMk/>
            <pc:sldMk cId="4051217749" sldId="406"/>
            <ac:graphicFrameMk id="32" creationId="{FF3ACA47-2EB2-44F2-BF60-35E6EF138F34}"/>
          </ac:graphicFrameMkLst>
        </pc:graphicFrameChg>
        <pc:graphicFrameChg chg="add mod">
          <ac:chgData name="William Grey" userId="37b73424-c081-4fc2-b1af-363f4f3fd4f3" providerId="ADAL" clId="{24E51505-CBEB-42BA-92E4-6E3A870A7D7A}" dt="2022-09-29T20:01:17.626" v="2444"/>
          <ac:graphicFrameMkLst>
            <pc:docMk/>
            <pc:sldMk cId="4051217749" sldId="406"/>
            <ac:graphicFrameMk id="33" creationId="{D76BBF33-FB29-4D23-9427-E9B9098383F8}"/>
          </ac:graphicFrameMkLst>
        </pc:graphicFrameChg>
        <pc:graphicFrameChg chg="add del mod modGraphic">
          <ac:chgData name="William Grey" userId="37b73424-c081-4fc2-b1af-363f4f3fd4f3" providerId="ADAL" clId="{24E51505-CBEB-42BA-92E4-6E3A870A7D7A}" dt="2022-09-29T20:46:13.648" v="3182" actId="478"/>
          <ac:graphicFrameMkLst>
            <pc:docMk/>
            <pc:sldMk cId="4051217749" sldId="406"/>
            <ac:graphicFrameMk id="57" creationId="{B349AACD-7B9F-426F-BA98-C0AF6B208289}"/>
          </ac:graphicFrameMkLst>
        </pc:graphicFrameChg>
        <pc:graphicFrameChg chg="add mod modGraphic">
          <ac:chgData name="William Grey" userId="37b73424-c081-4fc2-b1af-363f4f3fd4f3" providerId="ADAL" clId="{24E51505-CBEB-42BA-92E4-6E3A870A7D7A}" dt="2022-09-29T20:49:04.120" v="3235"/>
          <ac:graphicFrameMkLst>
            <pc:docMk/>
            <pc:sldMk cId="4051217749" sldId="406"/>
            <ac:graphicFrameMk id="61" creationId="{A21D8D27-EA0D-488F-A255-C63EBB43F78D}"/>
          </ac:graphicFrameMkLst>
        </pc:graphicFrameChg>
        <pc:cxnChg chg="mod">
          <ac:chgData name="William Grey" userId="37b73424-c081-4fc2-b1af-363f4f3fd4f3" providerId="ADAL" clId="{24E51505-CBEB-42BA-92E4-6E3A870A7D7A}" dt="2022-09-29T20:23:11.839" v="2835" actId="478"/>
          <ac:cxnSpMkLst>
            <pc:docMk/>
            <pc:sldMk cId="4051217749" sldId="406"/>
            <ac:cxnSpMk id="10" creationId="{B04C9A4A-6885-4FF1-A195-4BB99D871522}"/>
          </ac:cxnSpMkLst>
        </pc:cxnChg>
        <pc:cxnChg chg="mod">
          <ac:chgData name="William Grey" userId="37b73424-c081-4fc2-b1af-363f4f3fd4f3" providerId="ADAL" clId="{24E51505-CBEB-42BA-92E4-6E3A870A7D7A}" dt="2022-09-29T20:23:11.839" v="2835" actId="478"/>
          <ac:cxnSpMkLst>
            <pc:docMk/>
            <pc:sldMk cId="4051217749" sldId="406"/>
            <ac:cxnSpMk id="11" creationId="{DEC1E39B-4E58-4FF6-8299-9AE34CEB6320}"/>
          </ac:cxnSpMkLst>
        </pc:cxnChg>
        <pc:cxnChg chg="mod">
          <ac:chgData name="William Grey" userId="37b73424-c081-4fc2-b1af-363f4f3fd4f3" providerId="ADAL" clId="{24E51505-CBEB-42BA-92E4-6E3A870A7D7A}" dt="2022-09-29T20:23:11.839" v="2835" actId="478"/>
          <ac:cxnSpMkLst>
            <pc:docMk/>
            <pc:sldMk cId="4051217749" sldId="406"/>
            <ac:cxnSpMk id="12" creationId="{72035E6C-C23D-4755-9BAE-62CE388CD10E}"/>
          </ac:cxnSpMkLst>
        </pc:cxnChg>
        <pc:cxnChg chg="mod">
          <ac:chgData name="William Grey" userId="37b73424-c081-4fc2-b1af-363f4f3fd4f3" providerId="ADAL" clId="{24E51505-CBEB-42BA-92E4-6E3A870A7D7A}" dt="2022-09-29T20:23:11.839" v="2835" actId="478"/>
          <ac:cxnSpMkLst>
            <pc:docMk/>
            <pc:sldMk cId="4051217749" sldId="406"/>
            <ac:cxnSpMk id="13" creationId="{5C46C2C9-928F-4630-BAD4-80024C3760F0}"/>
          </ac:cxnSpMkLst>
        </pc:cxnChg>
        <pc:cxnChg chg="mod">
          <ac:chgData name="William Grey" userId="37b73424-c081-4fc2-b1af-363f4f3fd4f3" providerId="ADAL" clId="{24E51505-CBEB-42BA-92E4-6E3A870A7D7A}" dt="2022-09-29T20:23:11.839" v="2835" actId="478"/>
          <ac:cxnSpMkLst>
            <pc:docMk/>
            <pc:sldMk cId="4051217749" sldId="406"/>
            <ac:cxnSpMk id="16" creationId="{B4DBD497-C790-40DD-B860-8A17F9A7767F}"/>
          </ac:cxnSpMkLst>
        </pc:cxnChg>
        <pc:cxnChg chg="mod">
          <ac:chgData name="William Grey" userId="37b73424-c081-4fc2-b1af-363f4f3fd4f3" providerId="ADAL" clId="{24E51505-CBEB-42BA-92E4-6E3A870A7D7A}" dt="2022-09-29T20:23:12.614" v="2836"/>
          <ac:cxnSpMkLst>
            <pc:docMk/>
            <pc:sldMk cId="4051217749" sldId="406"/>
            <ac:cxnSpMk id="49" creationId="{187818CB-D6A4-4C76-B128-474121A8B150}"/>
          </ac:cxnSpMkLst>
        </pc:cxnChg>
        <pc:cxnChg chg="mod">
          <ac:chgData name="William Grey" userId="37b73424-c081-4fc2-b1af-363f4f3fd4f3" providerId="ADAL" clId="{24E51505-CBEB-42BA-92E4-6E3A870A7D7A}" dt="2022-09-29T20:23:12.614" v="2836"/>
          <ac:cxnSpMkLst>
            <pc:docMk/>
            <pc:sldMk cId="4051217749" sldId="406"/>
            <ac:cxnSpMk id="50" creationId="{8A2EE9D3-59A4-4780-BA6B-068675976888}"/>
          </ac:cxnSpMkLst>
        </pc:cxnChg>
        <pc:cxnChg chg="mod">
          <ac:chgData name="William Grey" userId="37b73424-c081-4fc2-b1af-363f4f3fd4f3" providerId="ADAL" clId="{24E51505-CBEB-42BA-92E4-6E3A870A7D7A}" dt="2022-09-29T20:23:12.614" v="2836"/>
          <ac:cxnSpMkLst>
            <pc:docMk/>
            <pc:sldMk cId="4051217749" sldId="406"/>
            <ac:cxnSpMk id="51" creationId="{15299467-374B-4D74-B068-79512870E4C7}"/>
          </ac:cxnSpMkLst>
        </pc:cxnChg>
        <pc:cxnChg chg="mod">
          <ac:chgData name="William Grey" userId="37b73424-c081-4fc2-b1af-363f4f3fd4f3" providerId="ADAL" clId="{24E51505-CBEB-42BA-92E4-6E3A870A7D7A}" dt="2022-09-29T20:23:12.614" v="2836"/>
          <ac:cxnSpMkLst>
            <pc:docMk/>
            <pc:sldMk cId="4051217749" sldId="406"/>
            <ac:cxnSpMk id="52" creationId="{9F025235-7C71-4CF1-9442-0F7AE7CC0771}"/>
          </ac:cxnSpMkLst>
        </pc:cxnChg>
        <pc:cxnChg chg="mod">
          <ac:chgData name="William Grey" userId="37b73424-c081-4fc2-b1af-363f4f3fd4f3" providerId="ADAL" clId="{24E51505-CBEB-42BA-92E4-6E3A870A7D7A}" dt="2022-09-29T20:23:12.614" v="2836"/>
          <ac:cxnSpMkLst>
            <pc:docMk/>
            <pc:sldMk cId="4051217749" sldId="406"/>
            <ac:cxnSpMk id="55" creationId="{388F36C6-6612-49CD-9108-4632893C6F6B}"/>
          </ac:cxnSpMkLst>
        </pc:cxnChg>
        <pc:cxnChg chg="mod">
          <ac:chgData name="William Grey" userId="37b73424-c081-4fc2-b1af-363f4f3fd4f3" providerId="ADAL" clId="{24E51505-CBEB-42BA-92E4-6E3A870A7D7A}" dt="2022-09-29T20:23:12.614" v="2836"/>
          <ac:cxnSpMkLst>
            <pc:docMk/>
            <pc:sldMk cId="4051217749" sldId="406"/>
            <ac:cxnSpMk id="56" creationId="{90DF7AE9-993E-46E1-B425-38B70EE3CE49}"/>
          </ac:cxnSpMkLst>
        </pc:cxnChg>
      </pc:sldChg>
      <pc:sldChg chg="addSp delSp modSp add mod">
        <pc:chgData name="William Grey" userId="37b73424-c081-4fc2-b1af-363f4f3fd4f3" providerId="ADAL" clId="{24E51505-CBEB-42BA-92E4-6E3A870A7D7A}" dt="2022-09-29T21:11:03.373" v="3542" actId="20577"/>
        <pc:sldMkLst>
          <pc:docMk/>
          <pc:sldMk cId="394063003" sldId="407"/>
        </pc:sldMkLst>
        <pc:spChg chg="mod">
          <ac:chgData name="William Grey" userId="37b73424-c081-4fc2-b1af-363f4f3fd4f3" providerId="ADAL" clId="{24E51505-CBEB-42BA-92E4-6E3A870A7D7A}" dt="2022-09-29T21:11:03.373" v="3542" actId="20577"/>
          <ac:spMkLst>
            <pc:docMk/>
            <pc:sldMk cId="394063003" sldId="407"/>
            <ac:spMk id="2" creationId="{076B6D97-5A31-43AB-BD64-54A498C313DD}"/>
          </ac:spMkLst>
        </pc:spChg>
        <pc:spChg chg="mod">
          <ac:chgData name="William Grey" userId="37b73424-c081-4fc2-b1af-363f4f3fd4f3" providerId="ADAL" clId="{24E51505-CBEB-42BA-92E4-6E3A870A7D7A}" dt="2022-09-29T20:01:42.520" v="2447" actId="14100"/>
          <ac:spMkLst>
            <pc:docMk/>
            <pc:sldMk cId="394063003" sldId="407"/>
            <ac:spMk id="3" creationId="{477CAED4-2620-41A7-AEEC-F2543A0F28F7}"/>
          </ac:spMkLst>
        </pc:spChg>
        <pc:spChg chg="mod">
          <ac:chgData name="William Grey" userId="37b73424-c081-4fc2-b1af-363f4f3fd4f3" providerId="ADAL" clId="{24E51505-CBEB-42BA-92E4-6E3A870A7D7A}" dt="2022-09-29T20:23:19.391" v="2838"/>
          <ac:spMkLst>
            <pc:docMk/>
            <pc:sldMk cId="394063003" sldId="407"/>
            <ac:spMk id="34" creationId="{C5269FB1-A47E-4C39-8CB8-79B25578DD77}"/>
          </ac:spMkLst>
        </pc:spChg>
        <pc:spChg chg="mod">
          <ac:chgData name="William Grey" userId="37b73424-c081-4fc2-b1af-363f4f3fd4f3" providerId="ADAL" clId="{24E51505-CBEB-42BA-92E4-6E3A870A7D7A}" dt="2022-09-29T20:23:19.391" v="2838"/>
          <ac:spMkLst>
            <pc:docMk/>
            <pc:sldMk cId="394063003" sldId="407"/>
            <ac:spMk id="36" creationId="{1453C766-C4B2-499B-924E-9D87F746329B}"/>
          </ac:spMkLst>
        </pc:spChg>
        <pc:spChg chg="mod">
          <ac:chgData name="William Grey" userId="37b73424-c081-4fc2-b1af-363f4f3fd4f3" providerId="ADAL" clId="{24E51505-CBEB-42BA-92E4-6E3A870A7D7A}" dt="2022-09-29T20:23:19.391" v="2838"/>
          <ac:spMkLst>
            <pc:docMk/>
            <pc:sldMk cId="394063003" sldId="407"/>
            <ac:spMk id="37" creationId="{B4168D0B-A63B-4E12-A8FE-0CFA4C0B4349}"/>
          </ac:spMkLst>
        </pc:spChg>
        <pc:spChg chg="mod">
          <ac:chgData name="William Grey" userId="37b73424-c081-4fc2-b1af-363f4f3fd4f3" providerId="ADAL" clId="{24E51505-CBEB-42BA-92E4-6E3A870A7D7A}" dt="2022-09-29T20:23:19.391" v="2838"/>
          <ac:spMkLst>
            <pc:docMk/>
            <pc:sldMk cId="394063003" sldId="407"/>
            <ac:spMk id="38" creationId="{3175D9DE-FF3A-4BA3-91B3-25F7096C6E76}"/>
          </ac:spMkLst>
        </pc:spChg>
        <pc:spChg chg="mod">
          <ac:chgData name="William Grey" userId="37b73424-c081-4fc2-b1af-363f4f3fd4f3" providerId="ADAL" clId="{24E51505-CBEB-42BA-92E4-6E3A870A7D7A}" dt="2022-09-29T20:23:19.391" v="2838"/>
          <ac:spMkLst>
            <pc:docMk/>
            <pc:sldMk cId="394063003" sldId="407"/>
            <ac:spMk id="39" creationId="{ABDCD84D-F32E-4728-999D-82B21BF4162B}"/>
          </ac:spMkLst>
        </pc:spChg>
        <pc:spChg chg="mod">
          <ac:chgData name="William Grey" userId="37b73424-c081-4fc2-b1af-363f4f3fd4f3" providerId="ADAL" clId="{24E51505-CBEB-42BA-92E4-6E3A870A7D7A}" dt="2022-09-29T20:23:19.391" v="2838"/>
          <ac:spMkLst>
            <pc:docMk/>
            <pc:sldMk cId="394063003" sldId="407"/>
            <ac:spMk id="40" creationId="{AEDCB1B1-8AF5-4D4F-8AFA-C41104BF99E3}"/>
          </ac:spMkLst>
        </pc:spChg>
        <pc:spChg chg="mod">
          <ac:chgData name="William Grey" userId="37b73424-c081-4fc2-b1af-363f4f3fd4f3" providerId="ADAL" clId="{24E51505-CBEB-42BA-92E4-6E3A870A7D7A}" dt="2022-09-29T20:23:19.391" v="2838"/>
          <ac:spMkLst>
            <pc:docMk/>
            <pc:sldMk cId="394063003" sldId="407"/>
            <ac:spMk id="41" creationId="{A07CC674-3117-47F9-9568-38D8802E4FC3}"/>
          </ac:spMkLst>
        </pc:spChg>
        <pc:spChg chg="mod">
          <ac:chgData name="William Grey" userId="37b73424-c081-4fc2-b1af-363f4f3fd4f3" providerId="ADAL" clId="{24E51505-CBEB-42BA-92E4-6E3A870A7D7A}" dt="2022-09-29T20:23:19.391" v="2838"/>
          <ac:spMkLst>
            <pc:docMk/>
            <pc:sldMk cId="394063003" sldId="407"/>
            <ac:spMk id="42" creationId="{CBD8E134-DF36-4B34-A77A-7555378F300F}"/>
          </ac:spMkLst>
        </pc:spChg>
        <pc:spChg chg="mod">
          <ac:chgData name="William Grey" userId="37b73424-c081-4fc2-b1af-363f4f3fd4f3" providerId="ADAL" clId="{24E51505-CBEB-42BA-92E4-6E3A870A7D7A}" dt="2022-09-29T20:23:19.391" v="2838"/>
          <ac:spMkLst>
            <pc:docMk/>
            <pc:sldMk cId="394063003" sldId="407"/>
            <ac:spMk id="43" creationId="{9902DF04-D000-42D7-9053-237FAD32D305}"/>
          </ac:spMkLst>
        </pc:spChg>
        <pc:spChg chg="mod">
          <ac:chgData name="William Grey" userId="37b73424-c081-4fc2-b1af-363f4f3fd4f3" providerId="ADAL" clId="{24E51505-CBEB-42BA-92E4-6E3A870A7D7A}" dt="2022-09-29T20:23:19.391" v="2838"/>
          <ac:spMkLst>
            <pc:docMk/>
            <pc:sldMk cId="394063003" sldId="407"/>
            <ac:spMk id="44" creationId="{A790D608-4236-4050-B444-083E3C9B26EB}"/>
          </ac:spMkLst>
        </pc:spChg>
        <pc:spChg chg="mod">
          <ac:chgData name="William Grey" userId="37b73424-c081-4fc2-b1af-363f4f3fd4f3" providerId="ADAL" clId="{24E51505-CBEB-42BA-92E4-6E3A870A7D7A}" dt="2022-09-29T20:23:19.391" v="2838"/>
          <ac:spMkLst>
            <pc:docMk/>
            <pc:sldMk cId="394063003" sldId="407"/>
            <ac:spMk id="45" creationId="{99278650-AAAC-4063-BD48-FB0952F88303}"/>
          </ac:spMkLst>
        </pc:spChg>
        <pc:spChg chg="mod">
          <ac:chgData name="William Grey" userId="37b73424-c081-4fc2-b1af-363f4f3fd4f3" providerId="ADAL" clId="{24E51505-CBEB-42BA-92E4-6E3A870A7D7A}" dt="2022-09-29T20:23:19.391" v="2838"/>
          <ac:spMkLst>
            <pc:docMk/>
            <pc:sldMk cId="394063003" sldId="407"/>
            <ac:spMk id="46" creationId="{870206D3-8EA4-4BD8-9B7A-0CFCC7726CB2}"/>
          </ac:spMkLst>
        </pc:spChg>
        <pc:spChg chg="mod">
          <ac:chgData name="William Grey" userId="37b73424-c081-4fc2-b1af-363f4f3fd4f3" providerId="ADAL" clId="{24E51505-CBEB-42BA-92E4-6E3A870A7D7A}" dt="2022-09-29T20:23:19.391" v="2838"/>
          <ac:spMkLst>
            <pc:docMk/>
            <pc:sldMk cId="394063003" sldId="407"/>
            <ac:spMk id="47" creationId="{0A4E5F67-E0AA-4570-959D-E42C3E2C9036}"/>
          </ac:spMkLst>
        </pc:spChg>
        <pc:spChg chg="mod">
          <ac:chgData name="William Grey" userId="37b73424-c081-4fc2-b1af-363f4f3fd4f3" providerId="ADAL" clId="{24E51505-CBEB-42BA-92E4-6E3A870A7D7A}" dt="2022-09-29T20:23:19.391" v="2838"/>
          <ac:spMkLst>
            <pc:docMk/>
            <pc:sldMk cId="394063003" sldId="407"/>
            <ac:spMk id="52" creationId="{1D28C09D-29C9-4D7C-8E4E-7814CAEF871E}"/>
          </ac:spMkLst>
        </pc:spChg>
        <pc:spChg chg="mod">
          <ac:chgData name="William Grey" userId="37b73424-c081-4fc2-b1af-363f4f3fd4f3" providerId="ADAL" clId="{24E51505-CBEB-42BA-92E4-6E3A870A7D7A}" dt="2022-09-29T20:23:19.391" v="2838"/>
          <ac:spMkLst>
            <pc:docMk/>
            <pc:sldMk cId="394063003" sldId="407"/>
            <ac:spMk id="53" creationId="{C5114891-BDAC-4D97-BCDA-25AC706E4343}"/>
          </ac:spMkLst>
        </pc:spChg>
        <pc:spChg chg="add del mod">
          <ac:chgData name="William Grey" userId="37b73424-c081-4fc2-b1af-363f4f3fd4f3" providerId="ADAL" clId="{24E51505-CBEB-42BA-92E4-6E3A870A7D7A}" dt="2022-09-29T20:34:05.465" v="3019" actId="478"/>
          <ac:spMkLst>
            <pc:docMk/>
            <pc:sldMk cId="394063003" sldId="407"/>
            <ac:spMk id="57" creationId="{BF7A0276-29DD-4DE1-B362-EAA153CF0EAC}"/>
          </ac:spMkLst>
        </pc:spChg>
        <pc:spChg chg="add mod">
          <ac:chgData name="William Grey" userId="37b73424-c081-4fc2-b1af-363f4f3fd4f3" providerId="ADAL" clId="{24E51505-CBEB-42BA-92E4-6E3A870A7D7A}" dt="2022-09-29T20:34:05.735" v="3020"/>
          <ac:spMkLst>
            <pc:docMk/>
            <pc:sldMk cId="394063003" sldId="407"/>
            <ac:spMk id="58" creationId="{5FAD92A2-F679-4CE8-B55A-EC6C834E20E4}"/>
          </ac:spMkLst>
        </pc:spChg>
        <pc:grpChg chg="del">
          <ac:chgData name="William Grey" userId="37b73424-c081-4fc2-b1af-363f4f3fd4f3" providerId="ADAL" clId="{24E51505-CBEB-42BA-92E4-6E3A870A7D7A}" dt="2022-09-29T20:23:19.050" v="2837" actId="478"/>
          <ac:grpSpMkLst>
            <pc:docMk/>
            <pc:sldMk cId="394063003" sldId="407"/>
            <ac:grpSpMk id="28" creationId="{A141E8FB-E6B2-4A11-905D-CDA23556F80D}"/>
          </ac:grpSpMkLst>
        </pc:grpChg>
        <pc:grpChg chg="add mod">
          <ac:chgData name="William Grey" userId="37b73424-c081-4fc2-b1af-363f4f3fd4f3" providerId="ADAL" clId="{24E51505-CBEB-42BA-92E4-6E3A870A7D7A}" dt="2022-09-29T20:23:19.391" v="2838"/>
          <ac:grpSpMkLst>
            <pc:docMk/>
            <pc:sldMk cId="394063003" sldId="407"/>
            <ac:grpSpMk id="33" creationId="{9E5C6242-16A4-4C92-942D-601FA9B6FDC0}"/>
          </ac:grpSpMkLst>
        </pc:grpChg>
        <pc:grpChg chg="mod">
          <ac:chgData name="William Grey" userId="37b73424-c081-4fc2-b1af-363f4f3fd4f3" providerId="ADAL" clId="{24E51505-CBEB-42BA-92E4-6E3A870A7D7A}" dt="2022-09-29T20:23:19.391" v="2838"/>
          <ac:grpSpMkLst>
            <pc:docMk/>
            <pc:sldMk cId="394063003" sldId="407"/>
            <ac:grpSpMk id="35" creationId="{064D3CF9-6B00-4E1E-89DC-355369C6CA3F}"/>
          </ac:grpSpMkLst>
        </pc:grpChg>
        <pc:graphicFrameChg chg="add del mod modGraphic">
          <ac:chgData name="William Grey" userId="37b73424-c081-4fc2-b1af-363f4f3fd4f3" providerId="ADAL" clId="{24E51505-CBEB-42BA-92E4-6E3A870A7D7A}" dt="2022-09-29T20:01:35.736" v="2445" actId="478"/>
          <ac:graphicFrameMkLst>
            <pc:docMk/>
            <pc:sldMk cId="394063003" sldId="407"/>
            <ac:graphicFrameMk id="29" creationId="{DCEF8EDE-71A2-4182-A5F1-BBB2743A5B80}"/>
          </ac:graphicFrameMkLst>
        </pc:graphicFrameChg>
        <pc:graphicFrameChg chg="del modGraphic">
          <ac:chgData name="William Grey" userId="37b73424-c081-4fc2-b1af-363f4f3fd4f3" providerId="ADAL" clId="{24E51505-CBEB-42BA-92E4-6E3A870A7D7A}" dt="2022-09-29T18:28:52.502" v="2288" actId="478"/>
          <ac:graphicFrameMkLst>
            <pc:docMk/>
            <pc:sldMk cId="394063003" sldId="407"/>
            <ac:graphicFrameMk id="30" creationId="{4898AAA3-8F62-438D-9187-986FD6CAA23E}"/>
          </ac:graphicFrameMkLst>
        </pc:graphicFrameChg>
        <pc:graphicFrameChg chg="del">
          <ac:chgData name="William Grey" userId="37b73424-c081-4fc2-b1af-363f4f3fd4f3" providerId="ADAL" clId="{24E51505-CBEB-42BA-92E4-6E3A870A7D7A}" dt="2022-09-29T20:23:19.050" v="2837" actId="478"/>
          <ac:graphicFrameMkLst>
            <pc:docMk/>
            <pc:sldMk cId="394063003" sldId="407"/>
            <ac:graphicFrameMk id="31" creationId="{9ACF98C1-1D5C-4656-B0AE-02C4B4DF621A}"/>
          </ac:graphicFrameMkLst>
        </pc:graphicFrameChg>
        <pc:graphicFrameChg chg="add mod modGraphic">
          <ac:chgData name="William Grey" userId="37b73424-c081-4fc2-b1af-363f4f3fd4f3" providerId="ADAL" clId="{24E51505-CBEB-42BA-92E4-6E3A870A7D7A}" dt="2022-09-29T20:01:49.061" v="2452" actId="113"/>
          <ac:graphicFrameMkLst>
            <pc:docMk/>
            <pc:sldMk cId="394063003" sldId="407"/>
            <ac:graphicFrameMk id="32" creationId="{50E4B371-5F97-4FFF-AE88-BCDCFE68F82A}"/>
          </ac:graphicFrameMkLst>
        </pc:graphicFrameChg>
        <pc:graphicFrameChg chg="add del mod modGraphic">
          <ac:chgData name="William Grey" userId="37b73424-c081-4fc2-b1af-363f4f3fd4f3" providerId="ADAL" clId="{24E51505-CBEB-42BA-92E4-6E3A870A7D7A}" dt="2022-09-29T20:46:35.865" v="3189" actId="478"/>
          <ac:graphicFrameMkLst>
            <pc:docMk/>
            <pc:sldMk cId="394063003" sldId="407"/>
            <ac:graphicFrameMk id="56" creationId="{EA92A40D-26E5-43D9-B144-2C359239C615}"/>
          </ac:graphicFrameMkLst>
        </pc:graphicFrameChg>
        <pc:graphicFrameChg chg="add mod">
          <ac:chgData name="William Grey" userId="37b73424-c081-4fc2-b1af-363f4f3fd4f3" providerId="ADAL" clId="{24E51505-CBEB-42BA-92E4-6E3A870A7D7A}" dt="2022-09-29T20:49:10.559" v="3236"/>
          <ac:graphicFrameMkLst>
            <pc:docMk/>
            <pc:sldMk cId="394063003" sldId="407"/>
            <ac:graphicFrameMk id="59" creationId="{739B9A72-6FB2-4CAB-8DD0-26B1ED0D91F5}"/>
          </ac:graphicFrameMkLst>
        </pc:graphicFrameChg>
        <pc:cxnChg chg="mod">
          <ac:chgData name="William Grey" userId="37b73424-c081-4fc2-b1af-363f4f3fd4f3" providerId="ADAL" clId="{24E51505-CBEB-42BA-92E4-6E3A870A7D7A}" dt="2022-09-29T20:23:19.050" v="2837" actId="478"/>
          <ac:cxnSpMkLst>
            <pc:docMk/>
            <pc:sldMk cId="394063003" sldId="407"/>
            <ac:cxnSpMk id="10" creationId="{B04C9A4A-6885-4FF1-A195-4BB99D871522}"/>
          </ac:cxnSpMkLst>
        </pc:cxnChg>
        <pc:cxnChg chg="mod">
          <ac:chgData name="William Grey" userId="37b73424-c081-4fc2-b1af-363f4f3fd4f3" providerId="ADAL" clId="{24E51505-CBEB-42BA-92E4-6E3A870A7D7A}" dt="2022-09-29T20:23:19.050" v="2837" actId="478"/>
          <ac:cxnSpMkLst>
            <pc:docMk/>
            <pc:sldMk cId="394063003" sldId="407"/>
            <ac:cxnSpMk id="11" creationId="{DEC1E39B-4E58-4FF6-8299-9AE34CEB6320}"/>
          </ac:cxnSpMkLst>
        </pc:cxnChg>
        <pc:cxnChg chg="mod">
          <ac:chgData name="William Grey" userId="37b73424-c081-4fc2-b1af-363f4f3fd4f3" providerId="ADAL" clId="{24E51505-CBEB-42BA-92E4-6E3A870A7D7A}" dt="2022-09-29T20:23:19.050" v="2837" actId="478"/>
          <ac:cxnSpMkLst>
            <pc:docMk/>
            <pc:sldMk cId="394063003" sldId="407"/>
            <ac:cxnSpMk id="12" creationId="{72035E6C-C23D-4755-9BAE-62CE388CD10E}"/>
          </ac:cxnSpMkLst>
        </pc:cxnChg>
        <pc:cxnChg chg="mod">
          <ac:chgData name="William Grey" userId="37b73424-c081-4fc2-b1af-363f4f3fd4f3" providerId="ADAL" clId="{24E51505-CBEB-42BA-92E4-6E3A870A7D7A}" dt="2022-09-29T20:23:19.050" v="2837" actId="478"/>
          <ac:cxnSpMkLst>
            <pc:docMk/>
            <pc:sldMk cId="394063003" sldId="407"/>
            <ac:cxnSpMk id="13" creationId="{5C46C2C9-928F-4630-BAD4-80024C3760F0}"/>
          </ac:cxnSpMkLst>
        </pc:cxnChg>
        <pc:cxnChg chg="mod">
          <ac:chgData name="William Grey" userId="37b73424-c081-4fc2-b1af-363f4f3fd4f3" providerId="ADAL" clId="{24E51505-CBEB-42BA-92E4-6E3A870A7D7A}" dt="2022-09-29T20:23:19.050" v="2837" actId="478"/>
          <ac:cxnSpMkLst>
            <pc:docMk/>
            <pc:sldMk cId="394063003" sldId="407"/>
            <ac:cxnSpMk id="16" creationId="{B4DBD497-C790-40DD-B860-8A17F9A7767F}"/>
          </ac:cxnSpMkLst>
        </pc:cxnChg>
        <pc:cxnChg chg="mod">
          <ac:chgData name="William Grey" userId="37b73424-c081-4fc2-b1af-363f4f3fd4f3" providerId="ADAL" clId="{24E51505-CBEB-42BA-92E4-6E3A870A7D7A}" dt="2022-09-29T20:23:19.391" v="2838"/>
          <ac:cxnSpMkLst>
            <pc:docMk/>
            <pc:sldMk cId="394063003" sldId="407"/>
            <ac:cxnSpMk id="48" creationId="{F7A9A52E-C84A-4D89-B22E-A66D79E1CFF8}"/>
          </ac:cxnSpMkLst>
        </pc:cxnChg>
        <pc:cxnChg chg="mod">
          <ac:chgData name="William Grey" userId="37b73424-c081-4fc2-b1af-363f4f3fd4f3" providerId="ADAL" clId="{24E51505-CBEB-42BA-92E4-6E3A870A7D7A}" dt="2022-09-29T20:23:19.391" v="2838"/>
          <ac:cxnSpMkLst>
            <pc:docMk/>
            <pc:sldMk cId="394063003" sldId="407"/>
            <ac:cxnSpMk id="49" creationId="{B24A5582-B609-40AC-AABA-D8A5E26051B9}"/>
          </ac:cxnSpMkLst>
        </pc:cxnChg>
        <pc:cxnChg chg="mod">
          <ac:chgData name="William Grey" userId="37b73424-c081-4fc2-b1af-363f4f3fd4f3" providerId="ADAL" clId="{24E51505-CBEB-42BA-92E4-6E3A870A7D7A}" dt="2022-09-29T20:23:19.391" v="2838"/>
          <ac:cxnSpMkLst>
            <pc:docMk/>
            <pc:sldMk cId="394063003" sldId="407"/>
            <ac:cxnSpMk id="50" creationId="{6FB54A96-BC10-4221-BD99-7EDD2F94CF58}"/>
          </ac:cxnSpMkLst>
        </pc:cxnChg>
        <pc:cxnChg chg="mod">
          <ac:chgData name="William Grey" userId="37b73424-c081-4fc2-b1af-363f4f3fd4f3" providerId="ADAL" clId="{24E51505-CBEB-42BA-92E4-6E3A870A7D7A}" dt="2022-09-29T20:23:19.391" v="2838"/>
          <ac:cxnSpMkLst>
            <pc:docMk/>
            <pc:sldMk cId="394063003" sldId="407"/>
            <ac:cxnSpMk id="51" creationId="{E286BDAE-B115-4AAC-8B9C-965B7DE4D6C3}"/>
          </ac:cxnSpMkLst>
        </pc:cxnChg>
        <pc:cxnChg chg="mod">
          <ac:chgData name="William Grey" userId="37b73424-c081-4fc2-b1af-363f4f3fd4f3" providerId="ADAL" clId="{24E51505-CBEB-42BA-92E4-6E3A870A7D7A}" dt="2022-09-29T20:23:19.391" v="2838"/>
          <ac:cxnSpMkLst>
            <pc:docMk/>
            <pc:sldMk cId="394063003" sldId="407"/>
            <ac:cxnSpMk id="54" creationId="{634C2132-4490-47FA-A20E-60AED650A13A}"/>
          </ac:cxnSpMkLst>
        </pc:cxnChg>
        <pc:cxnChg chg="mod">
          <ac:chgData name="William Grey" userId="37b73424-c081-4fc2-b1af-363f4f3fd4f3" providerId="ADAL" clId="{24E51505-CBEB-42BA-92E4-6E3A870A7D7A}" dt="2022-09-29T20:23:19.391" v="2838"/>
          <ac:cxnSpMkLst>
            <pc:docMk/>
            <pc:sldMk cId="394063003" sldId="407"/>
            <ac:cxnSpMk id="55" creationId="{1C80D7F1-2C01-41EB-8CF2-05561388B5A7}"/>
          </ac:cxnSpMkLst>
        </pc:cxnChg>
      </pc:sldChg>
      <pc:sldChg chg="addSp delSp modSp add mod">
        <pc:chgData name="William Grey" userId="37b73424-c081-4fc2-b1af-363f4f3fd4f3" providerId="ADAL" clId="{24E51505-CBEB-42BA-92E4-6E3A870A7D7A}" dt="2022-09-29T21:11:07.527" v="3544" actId="20577"/>
        <pc:sldMkLst>
          <pc:docMk/>
          <pc:sldMk cId="451580398" sldId="408"/>
        </pc:sldMkLst>
        <pc:spChg chg="mod">
          <ac:chgData name="William Grey" userId="37b73424-c081-4fc2-b1af-363f4f3fd4f3" providerId="ADAL" clId="{24E51505-CBEB-42BA-92E4-6E3A870A7D7A}" dt="2022-09-29T21:11:07.527" v="3544" actId="20577"/>
          <ac:spMkLst>
            <pc:docMk/>
            <pc:sldMk cId="451580398" sldId="408"/>
            <ac:spMk id="2" creationId="{076B6D97-5A31-43AB-BD64-54A498C313DD}"/>
          </ac:spMkLst>
        </pc:spChg>
        <pc:spChg chg="mod">
          <ac:chgData name="William Grey" userId="37b73424-c081-4fc2-b1af-363f4f3fd4f3" providerId="ADAL" clId="{24E51505-CBEB-42BA-92E4-6E3A870A7D7A}" dt="2022-09-29T20:02:08.200" v="2457" actId="14100"/>
          <ac:spMkLst>
            <pc:docMk/>
            <pc:sldMk cId="451580398" sldId="408"/>
            <ac:spMk id="3" creationId="{477CAED4-2620-41A7-AEEC-F2543A0F28F7}"/>
          </ac:spMkLst>
        </pc:spChg>
        <pc:spChg chg="mod">
          <ac:chgData name="William Grey" userId="37b73424-c081-4fc2-b1af-363f4f3fd4f3" providerId="ADAL" clId="{24E51505-CBEB-42BA-92E4-6E3A870A7D7A}" dt="2022-09-29T20:23:26.242" v="2840"/>
          <ac:spMkLst>
            <pc:docMk/>
            <pc:sldMk cId="451580398" sldId="408"/>
            <ac:spMk id="34" creationId="{F802FCA4-BEF2-4615-B2B6-78BEE08EF128}"/>
          </ac:spMkLst>
        </pc:spChg>
        <pc:spChg chg="mod">
          <ac:chgData name="William Grey" userId="37b73424-c081-4fc2-b1af-363f4f3fd4f3" providerId="ADAL" clId="{24E51505-CBEB-42BA-92E4-6E3A870A7D7A}" dt="2022-09-29T20:23:26.242" v="2840"/>
          <ac:spMkLst>
            <pc:docMk/>
            <pc:sldMk cId="451580398" sldId="408"/>
            <ac:spMk id="36" creationId="{F2018E4E-6479-42F8-B0D8-71D7C643EFC0}"/>
          </ac:spMkLst>
        </pc:spChg>
        <pc:spChg chg="mod">
          <ac:chgData name="William Grey" userId="37b73424-c081-4fc2-b1af-363f4f3fd4f3" providerId="ADAL" clId="{24E51505-CBEB-42BA-92E4-6E3A870A7D7A}" dt="2022-09-29T20:23:26.242" v="2840"/>
          <ac:spMkLst>
            <pc:docMk/>
            <pc:sldMk cId="451580398" sldId="408"/>
            <ac:spMk id="37" creationId="{0D39F15F-2D4D-4F47-9F92-677530D57CF8}"/>
          </ac:spMkLst>
        </pc:spChg>
        <pc:spChg chg="mod">
          <ac:chgData name="William Grey" userId="37b73424-c081-4fc2-b1af-363f4f3fd4f3" providerId="ADAL" clId="{24E51505-CBEB-42BA-92E4-6E3A870A7D7A}" dt="2022-09-29T20:23:26.242" v="2840"/>
          <ac:spMkLst>
            <pc:docMk/>
            <pc:sldMk cId="451580398" sldId="408"/>
            <ac:spMk id="38" creationId="{AD22856C-2398-42BD-BD32-B05684F4D7EA}"/>
          </ac:spMkLst>
        </pc:spChg>
        <pc:spChg chg="mod">
          <ac:chgData name="William Grey" userId="37b73424-c081-4fc2-b1af-363f4f3fd4f3" providerId="ADAL" clId="{24E51505-CBEB-42BA-92E4-6E3A870A7D7A}" dt="2022-09-29T20:23:26.242" v="2840"/>
          <ac:spMkLst>
            <pc:docMk/>
            <pc:sldMk cId="451580398" sldId="408"/>
            <ac:spMk id="39" creationId="{73B47DE7-726B-4524-BFEC-F2B8EC15896C}"/>
          </ac:spMkLst>
        </pc:spChg>
        <pc:spChg chg="mod">
          <ac:chgData name="William Grey" userId="37b73424-c081-4fc2-b1af-363f4f3fd4f3" providerId="ADAL" clId="{24E51505-CBEB-42BA-92E4-6E3A870A7D7A}" dt="2022-09-29T20:23:26.242" v="2840"/>
          <ac:spMkLst>
            <pc:docMk/>
            <pc:sldMk cId="451580398" sldId="408"/>
            <ac:spMk id="40" creationId="{4235210C-B981-45F6-9AE4-1DAF95C3EE59}"/>
          </ac:spMkLst>
        </pc:spChg>
        <pc:spChg chg="mod">
          <ac:chgData name="William Grey" userId="37b73424-c081-4fc2-b1af-363f4f3fd4f3" providerId="ADAL" clId="{24E51505-CBEB-42BA-92E4-6E3A870A7D7A}" dt="2022-09-29T20:23:26.242" v="2840"/>
          <ac:spMkLst>
            <pc:docMk/>
            <pc:sldMk cId="451580398" sldId="408"/>
            <ac:spMk id="41" creationId="{3B7C78BE-5E66-4296-8823-5DF33A1191BC}"/>
          </ac:spMkLst>
        </pc:spChg>
        <pc:spChg chg="mod">
          <ac:chgData name="William Grey" userId="37b73424-c081-4fc2-b1af-363f4f3fd4f3" providerId="ADAL" clId="{24E51505-CBEB-42BA-92E4-6E3A870A7D7A}" dt="2022-09-29T20:23:26.242" v="2840"/>
          <ac:spMkLst>
            <pc:docMk/>
            <pc:sldMk cId="451580398" sldId="408"/>
            <ac:spMk id="42" creationId="{20F6017E-A489-4DDE-BFB1-1D386BB1D2FD}"/>
          </ac:spMkLst>
        </pc:spChg>
        <pc:spChg chg="mod">
          <ac:chgData name="William Grey" userId="37b73424-c081-4fc2-b1af-363f4f3fd4f3" providerId="ADAL" clId="{24E51505-CBEB-42BA-92E4-6E3A870A7D7A}" dt="2022-09-29T20:23:26.242" v="2840"/>
          <ac:spMkLst>
            <pc:docMk/>
            <pc:sldMk cId="451580398" sldId="408"/>
            <ac:spMk id="43" creationId="{9F56A0F6-10D5-4269-BF25-2BDE46CE5E0F}"/>
          </ac:spMkLst>
        </pc:spChg>
        <pc:spChg chg="mod">
          <ac:chgData name="William Grey" userId="37b73424-c081-4fc2-b1af-363f4f3fd4f3" providerId="ADAL" clId="{24E51505-CBEB-42BA-92E4-6E3A870A7D7A}" dt="2022-09-29T20:23:26.242" v="2840"/>
          <ac:spMkLst>
            <pc:docMk/>
            <pc:sldMk cId="451580398" sldId="408"/>
            <ac:spMk id="44" creationId="{900B771B-597D-4251-94C6-962368B662EE}"/>
          </ac:spMkLst>
        </pc:spChg>
        <pc:spChg chg="mod">
          <ac:chgData name="William Grey" userId="37b73424-c081-4fc2-b1af-363f4f3fd4f3" providerId="ADAL" clId="{24E51505-CBEB-42BA-92E4-6E3A870A7D7A}" dt="2022-09-29T20:23:26.242" v="2840"/>
          <ac:spMkLst>
            <pc:docMk/>
            <pc:sldMk cId="451580398" sldId="408"/>
            <ac:spMk id="45" creationId="{E6F1C5CA-2FE9-4B4C-99EF-5C07295245B8}"/>
          </ac:spMkLst>
        </pc:spChg>
        <pc:spChg chg="mod">
          <ac:chgData name="William Grey" userId="37b73424-c081-4fc2-b1af-363f4f3fd4f3" providerId="ADAL" clId="{24E51505-CBEB-42BA-92E4-6E3A870A7D7A}" dt="2022-09-29T20:23:26.242" v="2840"/>
          <ac:spMkLst>
            <pc:docMk/>
            <pc:sldMk cId="451580398" sldId="408"/>
            <ac:spMk id="46" creationId="{0A50C2AA-A346-40BB-822D-C151C8B4A60D}"/>
          </ac:spMkLst>
        </pc:spChg>
        <pc:spChg chg="mod">
          <ac:chgData name="William Grey" userId="37b73424-c081-4fc2-b1af-363f4f3fd4f3" providerId="ADAL" clId="{24E51505-CBEB-42BA-92E4-6E3A870A7D7A}" dt="2022-09-29T20:23:26.242" v="2840"/>
          <ac:spMkLst>
            <pc:docMk/>
            <pc:sldMk cId="451580398" sldId="408"/>
            <ac:spMk id="47" creationId="{35D4E2C5-F8B2-4F90-A726-0E20C05D6650}"/>
          </ac:spMkLst>
        </pc:spChg>
        <pc:spChg chg="mod">
          <ac:chgData name="William Grey" userId="37b73424-c081-4fc2-b1af-363f4f3fd4f3" providerId="ADAL" clId="{24E51505-CBEB-42BA-92E4-6E3A870A7D7A}" dt="2022-09-29T20:23:26.242" v="2840"/>
          <ac:spMkLst>
            <pc:docMk/>
            <pc:sldMk cId="451580398" sldId="408"/>
            <ac:spMk id="52" creationId="{799D21D7-C2D5-48F5-97AB-27DF73D14201}"/>
          </ac:spMkLst>
        </pc:spChg>
        <pc:spChg chg="mod">
          <ac:chgData name="William Grey" userId="37b73424-c081-4fc2-b1af-363f4f3fd4f3" providerId="ADAL" clId="{24E51505-CBEB-42BA-92E4-6E3A870A7D7A}" dt="2022-09-29T20:23:26.242" v="2840"/>
          <ac:spMkLst>
            <pc:docMk/>
            <pc:sldMk cId="451580398" sldId="408"/>
            <ac:spMk id="53" creationId="{B3D2D817-A0F6-4095-AFE7-F05F55DFD64A}"/>
          </ac:spMkLst>
        </pc:spChg>
        <pc:spChg chg="add del mod">
          <ac:chgData name="William Grey" userId="37b73424-c081-4fc2-b1af-363f4f3fd4f3" providerId="ADAL" clId="{24E51505-CBEB-42BA-92E4-6E3A870A7D7A}" dt="2022-09-29T20:35:42.952" v="3036" actId="478"/>
          <ac:spMkLst>
            <pc:docMk/>
            <pc:sldMk cId="451580398" sldId="408"/>
            <ac:spMk id="57" creationId="{0FB61208-CBDE-4A75-A557-8F79D2D19B31}"/>
          </ac:spMkLst>
        </pc:spChg>
        <pc:spChg chg="add mod">
          <ac:chgData name="William Grey" userId="37b73424-c081-4fc2-b1af-363f4f3fd4f3" providerId="ADAL" clId="{24E51505-CBEB-42BA-92E4-6E3A870A7D7A}" dt="2022-09-29T20:37:31.512" v="3087" actId="20577"/>
          <ac:spMkLst>
            <pc:docMk/>
            <pc:sldMk cId="451580398" sldId="408"/>
            <ac:spMk id="58" creationId="{032D4525-EF1B-41F3-B114-C4AD78E0228F}"/>
          </ac:spMkLst>
        </pc:spChg>
        <pc:grpChg chg="del">
          <ac:chgData name="William Grey" userId="37b73424-c081-4fc2-b1af-363f4f3fd4f3" providerId="ADAL" clId="{24E51505-CBEB-42BA-92E4-6E3A870A7D7A}" dt="2022-09-29T20:23:25.777" v="2839" actId="478"/>
          <ac:grpSpMkLst>
            <pc:docMk/>
            <pc:sldMk cId="451580398" sldId="408"/>
            <ac:grpSpMk id="28" creationId="{A141E8FB-E6B2-4A11-905D-CDA23556F80D}"/>
          </ac:grpSpMkLst>
        </pc:grpChg>
        <pc:grpChg chg="add mod">
          <ac:chgData name="William Grey" userId="37b73424-c081-4fc2-b1af-363f4f3fd4f3" providerId="ADAL" clId="{24E51505-CBEB-42BA-92E4-6E3A870A7D7A}" dt="2022-09-29T20:23:26.242" v="2840"/>
          <ac:grpSpMkLst>
            <pc:docMk/>
            <pc:sldMk cId="451580398" sldId="408"/>
            <ac:grpSpMk id="33" creationId="{C1162B91-CFE4-4098-9DD7-A8A0CE7A33DD}"/>
          </ac:grpSpMkLst>
        </pc:grpChg>
        <pc:grpChg chg="mod">
          <ac:chgData name="William Grey" userId="37b73424-c081-4fc2-b1af-363f4f3fd4f3" providerId="ADAL" clId="{24E51505-CBEB-42BA-92E4-6E3A870A7D7A}" dt="2022-09-29T20:23:26.242" v="2840"/>
          <ac:grpSpMkLst>
            <pc:docMk/>
            <pc:sldMk cId="451580398" sldId="408"/>
            <ac:grpSpMk id="35" creationId="{B733CD44-57F2-474E-B1B5-75734F7D7747}"/>
          </ac:grpSpMkLst>
        </pc:grpChg>
        <pc:graphicFrameChg chg="add del mod modGraphic">
          <ac:chgData name="William Grey" userId="37b73424-c081-4fc2-b1af-363f4f3fd4f3" providerId="ADAL" clId="{24E51505-CBEB-42BA-92E4-6E3A870A7D7A}" dt="2022-09-29T20:01:58.802" v="2454" actId="478"/>
          <ac:graphicFrameMkLst>
            <pc:docMk/>
            <pc:sldMk cId="451580398" sldId="408"/>
            <ac:graphicFrameMk id="29" creationId="{27D79AC5-6515-41A9-B897-0B056B8E507D}"/>
          </ac:graphicFrameMkLst>
        </pc:graphicFrameChg>
        <pc:graphicFrameChg chg="del modGraphic">
          <ac:chgData name="William Grey" userId="37b73424-c081-4fc2-b1af-363f4f3fd4f3" providerId="ADAL" clId="{24E51505-CBEB-42BA-92E4-6E3A870A7D7A}" dt="2022-09-29T18:29:20.334" v="2298" actId="478"/>
          <ac:graphicFrameMkLst>
            <pc:docMk/>
            <pc:sldMk cId="451580398" sldId="408"/>
            <ac:graphicFrameMk id="30" creationId="{4898AAA3-8F62-438D-9187-986FD6CAA23E}"/>
          </ac:graphicFrameMkLst>
        </pc:graphicFrameChg>
        <pc:graphicFrameChg chg="del">
          <ac:chgData name="William Grey" userId="37b73424-c081-4fc2-b1af-363f4f3fd4f3" providerId="ADAL" clId="{24E51505-CBEB-42BA-92E4-6E3A870A7D7A}" dt="2022-09-29T20:23:25.777" v="2839" actId="478"/>
          <ac:graphicFrameMkLst>
            <pc:docMk/>
            <pc:sldMk cId="451580398" sldId="408"/>
            <ac:graphicFrameMk id="31" creationId="{9ACF98C1-1D5C-4656-B0AE-02C4B4DF621A}"/>
          </ac:graphicFrameMkLst>
        </pc:graphicFrameChg>
        <pc:graphicFrameChg chg="add mod">
          <ac:chgData name="William Grey" userId="37b73424-c081-4fc2-b1af-363f4f3fd4f3" providerId="ADAL" clId="{24E51505-CBEB-42BA-92E4-6E3A870A7D7A}" dt="2022-09-29T20:01:59.255" v="2455"/>
          <ac:graphicFrameMkLst>
            <pc:docMk/>
            <pc:sldMk cId="451580398" sldId="408"/>
            <ac:graphicFrameMk id="32" creationId="{89F85708-E30C-4330-BBEA-CBF94F1215E9}"/>
          </ac:graphicFrameMkLst>
        </pc:graphicFrameChg>
        <pc:graphicFrameChg chg="add del mod modGraphic">
          <ac:chgData name="William Grey" userId="37b73424-c081-4fc2-b1af-363f4f3fd4f3" providerId="ADAL" clId="{24E51505-CBEB-42BA-92E4-6E3A870A7D7A}" dt="2022-09-29T20:46:44.989" v="3191" actId="478"/>
          <ac:graphicFrameMkLst>
            <pc:docMk/>
            <pc:sldMk cId="451580398" sldId="408"/>
            <ac:graphicFrameMk id="56" creationId="{3BB2E23C-F811-4830-9D46-4404DB538013}"/>
          </ac:graphicFrameMkLst>
        </pc:graphicFrameChg>
        <pc:graphicFrameChg chg="add mod">
          <ac:chgData name="William Grey" userId="37b73424-c081-4fc2-b1af-363f4f3fd4f3" providerId="ADAL" clId="{24E51505-CBEB-42BA-92E4-6E3A870A7D7A}" dt="2022-09-29T20:49:20.882" v="3238"/>
          <ac:graphicFrameMkLst>
            <pc:docMk/>
            <pc:sldMk cId="451580398" sldId="408"/>
            <ac:graphicFrameMk id="59" creationId="{10804FCE-3D57-4C37-BF22-862CD6A176E3}"/>
          </ac:graphicFrameMkLst>
        </pc:graphicFrameChg>
        <pc:cxnChg chg="mod">
          <ac:chgData name="William Grey" userId="37b73424-c081-4fc2-b1af-363f4f3fd4f3" providerId="ADAL" clId="{24E51505-CBEB-42BA-92E4-6E3A870A7D7A}" dt="2022-09-29T20:23:25.777" v="2839" actId="478"/>
          <ac:cxnSpMkLst>
            <pc:docMk/>
            <pc:sldMk cId="451580398" sldId="408"/>
            <ac:cxnSpMk id="10" creationId="{B04C9A4A-6885-4FF1-A195-4BB99D871522}"/>
          </ac:cxnSpMkLst>
        </pc:cxnChg>
        <pc:cxnChg chg="mod">
          <ac:chgData name="William Grey" userId="37b73424-c081-4fc2-b1af-363f4f3fd4f3" providerId="ADAL" clId="{24E51505-CBEB-42BA-92E4-6E3A870A7D7A}" dt="2022-09-29T20:23:25.777" v="2839" actId="478"/>
          <ac:cxnSpMkLst>
            <pc:docMk/>
            <pc:sldMk cId="451580398" sldId="408"/>
            <ac:cxnSpMk id="11" creationId="{DEC1E39B-4E58-4FF6-8299-9AE34CEB6320}"/>
          </ac:cxnSpMkLst>
        </pc:cxnChg>
        <pc:cxnChg chg="mod">
          <ac:chgData name="William Grey" userId="37b73424-c081-4fc2-b1af-363f4f3fd4f3" providerId="ADAL" clId="{24E51505-CBEB-42BA-92E4-6E3A870A7D7A}" dt="2022-09-29T20:23:25.777" v="2839" actId="478"/>
          <ac:cxnSpMkLst>
            <pc:docMk/>
            <pc:sldMk cId="451580398" sldId="408"/>
            <ac:cxnSpMk id="12" creationId="{72035E6C-C23D-4755-9BAE-62CE388CD10E}"/>
          </ac:cxnSpMkLst>
        </pc:cxnChg>
        <pc:cxnChg chg="mod">
          <ac:chgData name="William Grey" userId="37b73424-c081-4fc2-b1af-363f4f3fd4f3" providerId="ADAL" clId="{24E51505-CBEB-42BA-92E4-6E3A870A7D7A}" dt="2022-09-29T20:23:25.777" v="2839" actId="478"/>
          <ac:cxnSpMkLst>
            <pc:docMk/>
            <pc:sldMk cId="451580398" sldId="408"/>
            <ac:cxnSpMk id="13" creationId="{5C46C2C9-928F-4630-BAD4-80024C3760F0}"/>
          </ac:cxnSpMkLst>
        </pc:cxnChg>
        <pc:cxnChg chg="mod">
          <ac:chgData name="William Grey" userId="37b73424-c081-4fc2-b1af-363f4f3fd4f3" providerId="ADAL" clId="{24E51505-CBEB-42BA-92E4-6E3A870A7D7A}" dt="2022-09-29T20:23:25.777" v="2839" actId="478"/>
          <ac:cxnSpMkLst>
            <pc:docMk/>
            <pc:sldMk cId="451580398" sldId="408"/>
            <ac:cxnSpMk id="16" creationId="{B4DBD497-C790-40DD-B860-8A17F9A7767F}"/>
          </ac:cxnSpMkLst>
        </pc:cxnChg>
        <pc:cxnChg chg="mod">
          <ac:chgData name="William Grey" userId="37b73424-c081-4fc2-b1af-363f4f3fd4f3" providerId="ADAL" clId="{24E51505-CBEB-42BA-92E4-6E3A870A7D7A}" dt="2022-09-29T20:23:26.242" v="2840"/>
          <ac:cxnSpMkLst>
            <pc:docMk/>
            <pc:sldMk cId="451580398" sldId="408"/>
            <ac:cxnSpMk id="48" creationId="{F454F97B-2970-49F2-91CC-D5BED6A9B8C9}"/>
          </ac:cxnSpMkLst>
        </pc:cxnChg>
        <pc:cxnChg chg="mod">
          <ac:chgData name="William Grey" userId="37b73424-c081-4fc2-b1af-363f4f3fd4f3" providerId="ADAL" clId="{24E51505-CBEB-42BA-92E4-6E3A870A7D7A}" dt="2022-09-29T20:23:26.242" v="2840"/>
          <ac:cxnSpMkLst>
            <pc:docMk/>
            <pc:sldMk cId="451580398" sldId="408"/>
            <ac:cxnSpMk id="49" creationId="{7B3E160D-8472-410C-B142-89720D16E3F2}"/>
          </ac:cxnSpMkLst>
        </pc:cxnChg>
        <pc:cxnChg chg="mod">
          <ac:chgData name="William Grey" userId="37b73424-c081-4fc2-b1af-363f4f3fd4f3" providerId="ADAL" clId="{24E51505-CBEB-42BA-92E4-6E3A870A7D7A}" dt="2022-09-29T20:23:26.242" v="2840"/>
          <ac:cxnSpMkLst>
            <pc:docMk/>
            <pc:sldMk cId="451580398" sldId="408"/>
            <ac:cxnSpMk id="50" creationId="{F3BF2C0A-3FB7-4DC5-80C0-DA4AB882D288}"/>
          </ac:cxnSpMkLst>
        </pc:cxnChg>
        <pc:cxnChg chg="mod">
          <ac:chgData name="William Grey" userId="37b73424-c081-4fc2-b1af-363f4f3fd4f3" providerId="ADAL" clId="{24E51505-CBEB-42BA-92E4-6E3A870A7D7A}" dt="2022-09-29T20:23:26.242" v="2840"/>
          <ac:cxnSpMkLst>
            <pc:docMk/>
            <pc:sldMk cId="451580398" sldId="408"/>
            <ac:cxnSpMk id="51" creationId="{2B3FAAF9-898B-4C7C-B674-05E02BC0AFEF}"/>
          </ac:cxnSpMkLst>
        </pc:cxnChg>
        <pc:cxnChg chg="mod">
          <ac:chgData name="William Grey" userId="37b73424-c081-4fc2-b1af-363f4f3fd4f3" providerId="ADAL" clId="{24E51505-CBEB-42BA-92E4-6E3A870A7D7A}" dt="2022-09-29T20:23:26.242" v="2840"/>
          <ac:cxnSpMkLst>
            <pc:docMk/>
            <pc:sldMk cId="451580398" sldId="408"/>
            <ac:cxnSpMk id="54" creationId="{AC1C7821-6A9E-40DD-B4FB-222733A832FB}"/>
          </ac:cxnSpMkLst>
        </pc:cxnChg>
        <pc:cxnChg chg="mod">
          <ac:chgData name="William Grey" userId="37b73424-c081-4fc2-b1af-363f4f3fd4f3" providerId="ADAL" clId="{24E51505-CBEB-42BA-92E4-6E3A870A7D7A}" dt="2022-09-29T20:23:26.242" v="2840"/>
          <ac:cxnSpMkLst>
            <pc:docMk/>
            <pc:sldMk cId="451580398" sldId="408"/>
            <ac:cxnSpMk id="55" creationId="{23CFCBBA-4543-431D-A3B7-F4B4F4D74F6D}"/>
          </ac:cxnSpMkLst>
        </pc:cxnChg>
      </pc:sldChg>
      <pc:sldChg chg="addSp delSp modSp add mod">
        <pc:chgData name="William Grey" userId="37b73424-c081-4fc2-b1af-363f4f3fd4f3" providerId="ADAL" clId="{24E51505-CBEB-42BA-92E4-6E3A870A7D7A}" dt="2022-09-29T21:11:29.446" v="3554" actId="20577"/>
        <pc:sldMkLst>
          <pc:docMk/>
          <pc:sldMk cId="1019990134" sldId="409"/>
        </pc:sldMkLst>
        <pc:spChg chg="mod">
          <ac:chgData name="William Grey" userId="37b73424-c081-4fc2-b1af-363f4f3fd4f3" providerId="ADAL" clId="{24E51505-CBEB-42BA-92E4-6E3A870A7D7A}" dt="2022-09-29T21:11:29.446" v="3554" actId="20577"/>
          <ac:spMkLst>
            <pc:docMk/>
            <pc:sldMk cId="1019990134" sldId="409"/>
            <ac:spMk id="2" creationId="{076B6D97-5A31-43AB-BD64-54A498C313DD}"/>
          </ac:spMkLst>
        </pc:spChg>
        <pc:spChg chg="mod">
          <ac:chgData name="William Grey" userId="37b73424-c081-4fc2-b1af-363f4f3fd4f3" providerId="ADAL" clId="{24E51505-CBEB-42BA-92E4-6E3A870A7D7A}" dt="2022-09-29T20:39:16.092" v="3106" actId="1076"/>
          <ac:spMkLst>
            <pc:docMk/>
            <pc:sldMk cId="1019990134" sldId="409"/>
            <ac:spMk id="3" creationId="{477CAED4-2620-41A7-AEEC-F2543A0F28F7}"/>
          </ac:spMkLst>
        </pc:spChg>
        <pc:graphicFrameChg chg="add mod">
          <ac:chgData name="William Grey" userId="37b73424-c081-4fc2-b1af-363f4f3fd4f3" providerId="ADAL" clId="{24E51505-CBEB-42BA-92E4-6E3A870A7D7A}" dt="2022-09-29T20:50:46.632" v="3247"/>
          <ac:graphicFrameMkLst>
            <pc:docMk/>
            <pc:sldMk cId="1019990134" sldId="409"/>
            <ac:graphicFrameMk id="30" creationId="{3574343E-566C-41F5-AFEE-0C06FBF9DB01}"/>
          </ac:graphicFrameMkLst>
        </pc:graphicFrameChg>
        <pc:graphicFrameChg chg="del mod modGraphic">
          <ac:chgData name="William Grey" userId="37b73424-c081-4fc2-b1af-363f4f3fd4f3" providerId="ADAL" clId="{24E51505-CBEB-42BA-92E4-6E3A870A7D7A}" dt="2022-09-29T20:50:45.886" v="3246" actId="478"/>
          <ac:graphicFrameMkLst>
            <pc:docMk/>
            <pc:sldMk cId="1019990134" sldId="409"/>
            <ac:graphicFrameMk id="58" creationId="{5F8F682A-3852-4010-A4E1-E9A64E3A875C}"/>
          </ac:graphicFrameMkLst>
        </pc:graphicFrameChg>
      </pc:sldChg>
      <pc:sldChg chg="add del">
        <pc:chgData name="William Grey" userId="37b73424-c081-4fc2-b1af-363f4f3fd4f3" providerId="ADAL" clId="{24E51505-CBEB-42BA-92E4-6E3A870A7D7A}" dt="2022-09-29T20:40:04.001" v="3112"/>
        <pc:sldMkLst>
          <pc:docMk/>
          <pc:sldMk cId="664738601" sldId="410"/>
        </pc:sldMkLst>
      </pc:sldChg>
      <pc:sldChg chg="add del">
        <pc:chgData name="William Grey" userId="37b73424-c081-4fc2-b1af-363f4f3fd4f3" providerId="ADAL" clId="{24E51505-CBEB-42BA-92E4-6E3A870A7D7A}" dt="2022-09-29T20:39:52.358" v="3110"/>
        <pc:sldMkLst>
          <pc:docMk/>
          <pc:sldMk cId="1797942704" sldId="410"/>
        </pc:sldMkLst>
      </pc:sldChg>
      <pc:sldChg chg="add del">
        <pc:chgData name="William Grey" userId="37b73424-c081-4fc2-b1af-363f4f3fd4f3" providerId="ADAL" clId="{24E51505-CBEB-42BA-92E4-6E3A870A7D7A}" dt="2022-09-29T20:50:29.940" v="3245" actId="47"/>
        <pc:sldMkLst>
          <pc:docMk/>
          <pc:sldMk cId="3856758401" sldId="410"/>
        </pc:sldMkLst>
      </pc:sldChg>
      <pc:sldChg chg="modSp add mod">
        <pc:chgData name="William Grey" userId="37b73424-c081-4fc2-b1af-363f4f3fd4f3" providerId="ADAL" clId="{24E51505-CBEB-42BA-92E4-6E3A870A7D7A}" dt="2022-09-29T21:12:05.182" v="3570" actId="20577"/>
        <pc:sldMkLst>
          <pc:docMk/>
          <pc:sldMk cId="4091789206" sldId="410"/>
        </pc:sldMkLst>
        <pc:spChg chg="mod">
          <ac:chgData name="William Grey" userId="37b73424-c081-4fc2-b1af-363f4f3fd4f3" providerId="ADAL" clId="{24E51505-CBEB-42BA-92E4-6E3A870A7D7A}" dt="2022-09-29T21:12:05.182" v="3570" actId="20577"/>
          <ac:spMkLst>
            <pc:docMk/>
            <pc:sldMk cId="4091789206" sldId="410"/>
            <ac:spMk id="2" creationId="{076B6D97-5A31-43AB-BD64-54A498C313DD}"/>
          </ac:spMkLst>
        </pc:spChg>
        <pc:spChg chg="mod">
          <ac:chgData name="William Grey" userId="37b73424-c081-4fc2-b1af-363f4f3fd4f3" providerId="ADAL" clId="{24E51505-CBEB-42BA-92E4-6E3A870A7D7A}" dt="2022-09-29T20:54:56.048" v="3292" actId="14100"/>
          <ac:spMkLst>
            <pc:docMk/>
            <pc:sldMk cId="4091789206" sldId="410"/>
            <ac:spMk id="3" creationId="{477CAED4-2620-41A7-AEEC-F2543A0F28F7}"/>
          </ac:spMkLst>
        </pc:spChg>
      </pc:sldChg>
      <pc:sldChg chg="modSp add mod">
        <pc:chgData name="William Grey" userId="37b73424-c081-4fc2-b1af-363f4f3fd4f3" providerId="ADAL" clId="{24E51505-CBEB-42BA-92E4-6E3A870A7D7A}" dt="2022-09-29T21:12:08.614" v="3572" actId="20577"/>
        <pc:sldMkLst>
          <pc:docMk/>
          <pc:sldMk cId="3026535820" sldId="411"/>
        </pc:sldMkLst>
        <pc:spChg chg="mod">
          <ac:chgData name="William Grey" userId="37b73424-c081-4fc2-b1af-363f4f3fd4f3" providerId="ADAL" clId="{24E51505-CBEB-42BA-92E4-6E3A870A7D7A}" dt="2022-09-29T21:12:08.614" v="3572" actId="20577"/>
          <ac:spMkLst>
            <pc:docMk/>
            <pc:sldMk cId="3026535820" sldId="411"/>
            <ac:spMk id="2" creationId="{076B6D97-5A31-43AB-BD64-54A498C313DD}"/>
          </ac:spMkLst>
        </pc:spChg>
        <pc:spChg chg="mod">
          <ac:chgData name="William Grey" userId="37b73424-c081-4fc2-b1af-363f4f3fd4f3" providerId="ADAL" clId="{24E51505-CBEB-42BA-92E4-6E3A870A7D7A}" dt="2022-09-29T20:56:09.547" v="3297" actId="20577"/>
          <ac:spMkLst>
            <pc:docMk/>
            <pc:sldMk cId="3026535820" sldId="411"/>
            <ac:spMk id="58" creationId="{0EA51206-30DE-42A1-8C41-F7FF524BBF28}"/>
          </ac:spMkLst>
        </pc:spChg>
      </pc:sldChg>
      <pc:sldChg chg="modSp add mod">
        <pc:chgData name="William Grey" userId="37b73424-c081-4fc2-b1af-363f4f3fd4f3" providerId="ADAL" clId="{24E51505-CBEB-42BA-92E4-6E3A870A7D7A}" dt="2022-09-29T21:12:55.146" v="3594" actId="20577"/>
        <pc:sldMkLst>
          <pc:docMk/>
          <pc:sldMk cId="1527004106" sldId="412"/>
        </pc:sldMkLst>
        <pc:spChg chg="mod">
          <ac:chgData name="William Grey" userId="37b73424-c081-4fc2-b1af-363f4f3fd4f3" providerId="ADAL" clId="{24E51505-CBEB-42BA-92E4-6E3A870A7D7A}" dt="2022-09-29T21:12:55.146" v="3594" actId="20577"/>
          <ac:spMkLst>
            <pc:docMk/>
            <pc:sldMk cId="1527004106" sldId="412"/>
            <ac:spMk id="2" creationId="{076B6D97-5A31-43AB-BD64-54A498C313DD}"/>
          </ac:spMkLst>
        </pc:spChg>
        <pc:spChg chg="mod">
          <ac:chgData name="William Grey" userId="37b73424-c081-4fc2-b1af-363f4f3fd4f3" providerId="ADAL" clId="{24E51505-CBEB-42BA-92E4-6E3A870A7D7A}" dt="2022-09-29T21:03:22.941" v="3447" actId="1076"/>
          <ac:spMkLst>
            <pc:docMk/>
            <pc:sldMk cId="1527004106" sldId="412"/>
            <ac:spMk id="3" creationId="{477CAED4-2620-41A7-AEEC-F2543A0F28F7}"/>
          </ac:spMkLst>
        </pc:spChg>
      </pc:sldChg>
      <pc:sldChg chg="modSp add mod">
        <pc:chgData name="William Grey" userId="37b73424-c081-4fc2-b1af-363f4f3fd4f3" providerId="ADAL" clId="{24E51505-CBEB-42BA-92E4-6E3A870A7D7A}" dt="2022-09-29T21:13:27.485" v="3610" actId="20577"/>
        <pc:sldMkLst>
          <pc:docMk/>
          <pc:sldMk cId="3126082394" sldId="413"/>
        </pc:sldMkLst>
        <pc:spChg chg="mod">
          <ac:chgData name="William Grey" userId="37b73424-c081-4fc2-b1af-363f4f3fd4f3" providerId="ADAL" clId="{24E51505-CBEB-42BA-92E4-6E3A870A7D7A}" dt="2022-09-29T21:13:27.485" v="3610" actId="20577"/>
          <ac:spMkLst>
            <pc:docMk/>
            <pc:sldMk cId="3126082394" sldId="413"/>
            <ac:spMk id="2" creationId="{076B6D97-5A31-43AB-BD64-54A498C313DD}"/>
          </ac:spMkLst>
        </pc:spChg>
        <pc:spChg chg="mod">
          <ac:chgData name="William Grey" userId="37b73424-c081-4fc2-b1af-363f4f3fd4f3" providerId="ADAL" clId="{24E51505-CBEB-42BA-92E4-6E3A870A7D7A}" dt="2022-09-29T21:08:53.498" v="3510" actId="14100"/>
          <ac:spMkLst>
            <pc:docMk/>
            <pc:sldMk cId="3126082394" sldId="413"/>
            <ac:spMk id="3" creationId="{477CAED4-2620-41A7-AEEC-F2543A0F28F7}"/>
          </ac:spMkLst>
        </pc:spChg>
      </pc:sldChg>
      <pc:sldChg chg="add del">
        <pc:chgData name="William Grey" userId="37b73424-c081-4fc2-b1af-363f4f3fd4f3" providerId="ADAL" clId="{24E51505-CBEB-42BA-92E4-6E3A870A7D7A}" dt="2022-09-29T21:03:41.749" v="3451"/>
        <pc:sldMkLst>
          <pc:docMk/>
          <pc:sldMk cId="3662473589" sldId="413"/>
        </pc:sldMkLst>
      </pc:sldChg>
      <pc:sldChg chg="modSp add mod">
        <pc:chgData name="William Grey" userId="37b73424-c081-4fc2-b1af-363f4f3fd4f3" providerId="ADAL" clId="{24E51505-CBEB-42BA-92E4-6E3A870A7D7A}" dt="2022-09-29T21:13:31.300" v="3612" actId="20577"/>
        <pc:sldMkLst>
          <pc:docMk/>
          <pc:sldMk cId="4077701743" sldId="414"/>
        </pc:sldMkLst>
        <pc:spChg chg="mod">
          <ac:chgData name="William Grey" userId="37b73424-c081-4fc2-b1af-363f4f3fd4f3" providerId="ADAL" clId="{24E51505-CBEB-42BA-92E4-6E3A870A7D7A}" dt="2022-09-29T21:13:31.300" v="3612" actId="20577"/>
          <ac:spMkLst>
            <pc:docMk/>
            <pc:sldMk cId="4077701743" sldId="414"/>
            <ac:spMk id="2" creationId="{076B6D97-5A31-43AB-BD64-54A498C313DD}"/>
          </ac:spMkLst>
        </pc:spChg>
        <pc:spChg chg="mod">
          <ac:chgData name="William Grey" userId="37b73424-c081-4fc2-b1af-363f4f3fd4f3" providerId="ADAL" clId="{24E51505-CBEB-42BA-92E4-6E3A870A7D7A}" dt="2022-09-29T21:09:10.253" v="3516" actId="20577"/>
          <ac:spMkLst>
            <pc:docMk/>
            <pc:sldMk cId="4077701743" sldId="414"/>
            <ac:spMk id="57" creationId="{F28F29E9-FC7A-4AB9-861C-CF91F55AE9FB}"/>
          </ac:spMkLst>
        </pc:spChg>
      </pc:sldChg>
      <pc:sldChg chg="modSp add mod">
        <pc:chgData name="William Grey" userId="37b73424-c081-4fc2-b1af-363f4f3fd4f3" providerId="ADAL" clId="{24E51505-CBEB-42BA-92E4-6E3A870A7D7A}" dt="2022-09-29T21:13:34.861" v="3614" actId="20577"/>
        <pc:sldMkLst>
          <pc:docMk/>
          <pc:sldMk cId="2354705662" sldId="415"/>
        </pc:sldMkLst>
        <pc:spChg chg="mod">
          <ac:chgData name="William Grey" userId="37b73424-c081-4fc2-b1af-363f4f3fd4f3" providerId="ADAL" clId="{24E51505-CBEB-42BA-92E4-6E3A870A7D7A}" dt="2022-09-29T21:13:34.861" v="3614" actId="20577"/>
          <ac:spMkLst>
            <pc:docMk/>
            <pc:sldMk cId="2354705662" sldId="415"/>
            <ac:spMk id="2" creationId="{076B6D97-5A31-43AB-BD64-54A498C313DD}"/>
          </ac:spMkLst>
        </pc:spChg>
        <pc:spChg chg="mod">
          <ac:chgData name="William Grey" userId="37b73424-c081-4fc2-b1af-363f4f3fd4f3" providerId="ADAL" clId="{24E51505-CBEB-42BA-92E4-6E3A870A7D7A}" dt="2022-09-29T21:09:30.018" v="3518" actId="20577"/>
          <ac:spMkLst>
            <pc:docMk/>
            <pc:sldMk cId="2354705662" sldId="415"/>
            <ac:spMk id="57" creationId="{F28F29E9-FC7A-4AB9-861C-CF91F55AE9FB}"/>
          </ac:spMkLst>
        </pc:spChg>
      </pc:sldChg>
      <pc:sldChg chg="delSp modSp add mod">
        <pc:chgData name="William Grey" userId="37b73424-c081-4fc2-b1af-363f4f3fd4f3" providerId="ADAL" clId="{24E51505-CBEB-42BA-92E4-6E3A870A7D7A}" dt="2022-09-29T21:13:38.232" v="3616" actId="20577"/>
        <pc:sldMkLst>
          <pc:docMk/>
          <pc:sldMk cId="2572202962" sldId="416"/>
        </pc:sldMkLst>
        <pc:spChg chg="mod">
          <ac:chgData name="William Grey" userId="37b73424-c081-4fc2-b1af-363f4f3fd4f3" providerId="ADAL" clId="{24E51505-CBEB-42BA-92E4-6E3A870A7D7A}" dt="2022-09-29T21:13:38.232" v="3616" actId="20577"/>
          <ac:spMkLst>
            <pc:docMk/>
            <pc:sldMk cId="2572202962" sldId="416"/>
            <ac:spMk id="2" creationId="{076B6D97-5A31-43AB-BD64-54A498C313DD}"/>
          </ac:spMkLst>
        </pc:spChg>
        <pc:spChg chg="del">
          <ac:chgData name="William Grey" userId="37b73424-c081-4fc2-b1af-363f4f3fd4f3" providerId="ADAL" clId="{24E51505-CBEB-42BA-92E4-6E3A870A7D7A}" dt="2022-09-29T21:09:46.154" v="3520" actId="478"/>
          <ac:spMkLst>
            <pc:docMk/>
            <pc:sldMk cId="2572202962" sldId="416"/>
            <ac:spMk id="3" creationId="{477CAED4-2620-41A7-AEEC-F2543A0F28F7}"/>
          </ac:spMkLst>
        </pc:spChg>
        <pc:spChg chg="mod">
          <ac:chgData name="William Grey" userId="37b73424-c081-4fc2-b1af-363f4f3fd4f3" providerId="ADAL" clId="{24E51505-CBEB-42BA-92E4-6E3A870A7D7A}" dt="2022-09-29T21:09:50.680" v="3524" actId="20577"/>
          <ac:spMkLst>
            <pc:docMk/>
            <pc:sldMk cId="2572202962" sldId="416"/>
            <ac:spMk id="57" creationId="{F28F29E9-FC7A-4AB9-861C-CF91F55AE9FB}"/>
          </ac:spMkLst>
        </pc:spChg>
      </pc:sldChg>
    </pc:docChg>
  </pc:docChgLst>
  <pc:docChgLst>
    <pc:chgData name="William Grey" userId="37b73424-c081-4fc2-b1af-363f4f3fd4f3" providerId="ADAL" clId="{2926619F-B937-4E7A-B249-E00FDC96B66F}"/>
    <pc:docChg chg="undo custSel addSld modSld">
      <pc:chgData name="William Grey" userId="37b73424-c081-4fc2-b1af-363f4f3fd4f3" providerId="ADAL" clId="{2926619F-B937-4E7A-B249-E00FDC96B66F}" dt="2020-03-17T14:07:28.835" v="72" actId="207"/>
      <pc:docMkLst>
        <pc:docMk/>
      </pc:docMkLst>
      <pc:sldChg chg="modSp mod">
        <pc:chgData name="William Grey" userId="37b73424-c081-4fc2-b1af-363f4f3fd4f3" providerId="ADAL" clId="{2926619F-B937-4E7A-B249-E00FDC96B66F}" dt="2020-03-17T13:28:15.480" v="3" actId="20577"/>
        <pc:sldMkLst>
          <pc:docMk/>
          <pc:sldMk cId="3803233092" sldId="333"/>
        </pc:sldMkLst>
        <pc:spChg chg="mod">
          <ac:chgData name="William Grey" userId="37b73424-c081-4fc2-b1af-363f4f3fd4f3" providerId="ADAL" clId="{2926619F-B937-4E7A-B249-E00FDC96B66F}" dt="2020-03-17T13:28:15.480" v="3" actId="20577"/>
          <ac:spMkLst>
            <pc:docMk/>
            <pc:sldMk cId="3803233092" sldId="333"/>
            <ac:spMk id="3" creationId="{00000000-0000-0000-0000-000000000000}"/>
          </ac:spMkLst>
        </pc:spChg>
      </pc:sldChg>
      <pc:sldChg chg="modSp mod">
        <pc:chgData name="William Grey" userId="37b73424-c081-4fc2-b1af-363f4f3fd4f3" providerId="ADAL" clId="{2926619F-B937-4E7A-B249-E00FDC96B66F}" dt="2020-03-17T13:36:19.474" v="33" actId="1076"/>
        <pc:sldMkLst>
          <pc:docMk/>
          <pc:sldMk cId="2892107484" sldId="338"/>
        </pc:sldMkLst>
        <pc:spChg chg="mod">
          <ac:chgData name="William Grey" userId="37b73424-c081-4fc2-b1af-363f4f3fd4f3" providerId="ADAL" clId="{2926619F-B937-4E7A-B249-E00FDC96B66F}" dt="2020-03-17T13:35:55.553" v="11" actId="1076"/>
          <ac:spMkLst>
            <pc:docMk/>
            <pc:sldMk cId="2892107484" sldId="338"/>
            <ac:spMk id="39" creationId="{017F6063-039A-45AB-B3D5-61E29611EE08}"/>
          </ac:spMkLst>
        </pc:spChg>
        <pc:spChg chg="mod">
          <ac:chgData name="William Grey" userId="37b73424-c081-4fc2-b1af-363f4f3fd4f3" providerId="ADAL" clId="{2926619F-B937-4E7A-B249-E00FDC96B66F}" dt="2020-03-17T13:36:04.390" v="21" actId="20577"/>
          <ac:spMkLst>
            <pc:docMk/>
            <pc:sldMk cId="2892107484" sldId="338"/>
            <ac:spMk id="40" creationId="{B44C7117-3B86-4B11-BA40-19024449046D}"/>
          </ac:spMkLst>
        </pc:spChg>
        <pc:spChg chg="mod">
          <ac:chgData name="William Grey" userId="37b73424-c081-4fc2-b1af-363f4f3fd4f3" providerId="ADAL" clId="{2926619F-B937-4E7A-B249-E00FDC96B66F}" dt="2020-03-17T13:36:19.474" v="33" actId="1076"/>
          <ac:spMkLst>
            <pc:docMk/>
            <pc:sldMk cId="2892107484" sldId="338"/>
            <ac:spMk id="41" creationId="{B036A527-BD7C-4801-9382-CB69C657D94E}"/>
          </ac:spMkLst>
        </pc:spChg>
      </pc:sldChg>
      <pc:sldChg chg="addSp delSp modSp mod">
        <pc:chgData name="William Grey" userId="37b73424-c081-4fc2-b1af-363f4f3fd4f3" providerId="ADAL" clId="{2926619F-B937-4E7A-B249-E00FDC96B66F}" dt="2020-03-17T13:39:04.561" v="44" actId="14100"/>
        <pc:sldMkLst>
          <pc:docMk/>
          <pc:sldMk cId="597577912" sldId="339"/>
        </pc:sldMkLst>
        <pc:spChg chg="del mod">
          <ac:chgData name="William Grey" userId="37b73424-c081-4fc2-b1af-363f4f3fd4f3" providerId="ADAL" clId="{2926619F-B937-4E7A-B249-E00FDC96B66F}" dt="2020-03-17T13:38:54.483" v="39" actId="478"/>
          <ac:spMkLst>
            <pc:docMk/>
            <pc:sldMk cId="597577912" sldId="339"/>
            <ac:spMk id="25" creationId="{36B00841-F2E5-4B00-A8C9-2C94D265CE73}"/>
          </ac:spMkLst>
        </pc:spChg>
        <pc:spChg chg="del">
          <ac:chgData name="William Grey" userId="37b73424-c081-4fc2-b1af-363f4f3fd4f3" providerId="ADAL" clId="{2926619F-B937-4E7A-B249-E00FDC96B66F}" dt="2020-03-17T13:38:57.618" v="41" actId="478"/>
          <ac:spMkLst>
            <pc:docMk/>
            <pc:sldMk cId="597577912" sldId="339"/>
            <ac:spMk id="37" creationId="{497F90B9-7AF4-4A4C-BA80-087EF59733E2}"/>
          </ac:spMkLst>
        </pc:spChg>
        <pc:spChg chg="del">
          <ac:chgData name="William Grey" userId="37b73424-c081-4fc2-b1af-363f4f3fd4f3" providerId="ADAL" clId="{2926619F-B937-4E7A-B249-E00FDC96B66F}" dt="2020-03-17T13:38:53.049" v="37" actId="478"/>
          <ac:spMkLst>
            <pc:docMk/>
            <pc:sldMk cId="597577912" sldId="339"/>
            <ac:spMk id="38" creationId="{48C41BEE-AC12-4B5C-86C6-9B5DFE1691D8}"/>
          </ac:spMkLst>
        </pc:spChg>
        <pc:spChg chg="del">
          <ac:chgData name="William Grey" userId="37b73424-c081-4fc2-b1af-363f4f3fd4f3" providerId="ADAL" clId="{2926619F-B937-4E7A-B249-E00FDC96B66F}" dt="2020-03-17T13:38:51.293" v="36" actId="478"/>
          <ac:spMkLst>
            <pc:docMk/>
            <pc:sldMk cId="597577912" sldId="339"/>
            <ac:spMk id="39" creationId="{017F6063-039A-45AB-B3D5-61E29611EE08}"/>
          </ac:spMkLst>
        </pc:spChg>
        <pc:spChg chg="del">
          <ac:chgData name="William Grey" userId="37b73424-c081-4fc2-b1af-363f4f3fd4f3" providerId="ADAL" clId="{2926619F-B937-4E7A-B249-E00FDC96B66F}" dt="2020-03-17T13:38:49.506" v="35" actId="478"/>
          <ac:spMkLst>
            <pc:docMk/>
            <pc:sldMk cId="597577912" sldId="339"/>
            <ac:spMk id="40" creationId="{B44C7117-3B86-4B11-BA40-19024449046D}"/>
          </ac:spMkLst>
        </pc:spChg>
        <pc:spChg chg="del">
          <ac:chgData name="William Grey" userId="37b73424-c081-4fc2-b1af-363f4f3fd4f3" providerId="ADAL" clId="{2926619F-B937-4E7A-B249-E00FDC96B66F}" dt="2020-03-17T13:38:55.956" v="40" actId="478"/>
          <ac:spMkLst>
            <pc:docMk/>
            <pc:sldMk cId="597577912" sldId="339"/>
            <ac:spMk id="41" creationId="{B036A527-BD7C-4801-9382-CB69C657D94E}"/>
          </ac:spMkLst>
        </pc:spChg>
        <pc:cxnChg chg="del mod">
          <ac:chgData name="William Grey" userId="37b73424-c081-4fc2-b1af-363f4f3fd4f3" providerId="ADAL" clId="{2926619F-B937-4E7A-B249-E00FDC96B66F}" dt="2020-03-17T13:38:12.919" v="34" actId="478"/>
          <ac:cxnSpMkLst>
            <pc:docMk/>
            <pc:sldMk cId="597577912" sldId="339"/>
            <ac:cxnSpMk id="22" creationId="{50A39D1E-BF65-44AF-A364-ADCAE8A42720}"/>
          </ac:cxnSpMkLst>
        </pc:cxnChg>
        <pc:cxnChg chg="add mod">
          <ac:chgData name="William Grey" userId="37b73424-c081-4fc2-b1af-363f4f3fd4f3" providerId="ADAL" clId="{2926619F-B937-4E7A-B249-E00FDC96B66F}" dt="2020-03-17T13:39:04.561" v="44" actId="14100"/>
          <ac:cxnSpMkLst>
            <pc:docMk/>
            <pc:sldMk cId="597577912" sldId="339"/>
            <ac:cxnSpMk id="44" creationId="{C05C0CB2-AFF4-41E1-857D-D3117B64F5FC}"/>
          </ac:cxnSpMkLst>
        </pc:cxnChg>
      </pc:sldChg>
      <pc:sldChg chg="modSp mod">
        <pc:chgData name="William Grey" userId="37b73424-c081-4fc2-b1af-363f4f3fd4f3" providerId="ADAL" clId="{2926619F-B937-4E7A-B249-E00FDC96B66F}" dt="2020-03-17T14:07:28.835" v="72" actId="207"/>
        <pc:sldMkLst>
          <pc:docMk/>
          <pc:sldMk cId="2710425604" sldId="347"/>
        </pc:sldMkLst>
        <pc:graphicFrameChg chg="mod modGraphic">
          <ac:chgData name="William Grey" userId="37b73424-c081-4fc2-b1af-363f4f3fd4f3" providerId="ADAL" clId="{2926619F-B937-4E7A-B249-E00FDC96B66F}" dt="2020-03-17T14:07:28.835" v="72" actId="207"/>
          <ac:graphicFrameMkLst>
            <pc:docMk/>
            <pc:sldMk cId="2710425604" sldId="347"/>
            <ac:graphicFrameMk id="34" creationId="{CA069B13-57EC-4679-821D-4C7B162FCF08}"/>
          </ac:graphicFrameMkLst>
        </pc:graphicFrameChg>
      </pc:sldChg>
      <pc:sldChg chg="delSp modSp add mod">
        <pc:chgData name="William Grey" userId="37b73424-c081-4fc2-b1af-363f4f3fd4f3" providerId="ADAL" clId="{2926619F-B937-4E7A-B249-E00FDC96B66F}" dt="2020-03-17T13:39:13.170" v="48" actId="478"/>
        <pc:sldMkLst>
          <pc:docMk/>
          <pc:sldMk cId="1102584297" sldId="354"/>
        </pc:sldMkLst>
        <pc:cxnChg chg="del mod">
          <ac:chgData name="William Grey" userId="37b73424-c081-4fc2-b1af-363f4f3fd4f3" providerId="ADAL" clId="{2926619F-B937-4E7A-B249-E00FDC96B66F}" dt="2020-03-17T13:39:12.328" v="47" actId="478"/>
          <ac:cxnSpMkLst>
            <pc:docMk/>
            <pc:sldMk cId="1102584297" sldId="354"/>
            <ac:cxnSpMk id="42" creationId="{460963CB-9467-4534-8222-91C3CD7C6869}"/>
          </ac:cxnSpMkLst>
        </pc:cxnChg>
        <pc:cxnChg chg="del mod">
          <ac:chgData name="William Grey" userId="37b73424-c081-4fc2-b1af-363f4f3fd4f3" providerId="ADAL" clId="{2926619F-B937-4E7A-B249-E00FDC96B66F}" dt="2020-03-17T13:39:13.170" v="48" actId="478"/>
          <ac:cxnSpMkLst>
            <pc:docMk/>
            <pc:sldMk cId="1102584297" sldId="354"/>
            <ac:cxnSpMk id="43" creationId="{726DC2BD-12F4-4E63-A39E-57D1445F0B7D}"/>
          </ac:cxnSpMkLst>
        </pc:cxnChg>
        <pc:cxnChg chg="del mod">
          <ac:chgData name="William Grey" userId="37b73424-c081-4fc2-b1af-363f4f3fd4f3" providerId="ADAL" clId="{2926619F-B937-4E7A-B249-E00FDC96B66F}" dt="2020-03-17T13:39:10.937" v="46" actId="478"/>
          <ac:cxnSpMkLst>
            <pc:docMk/>
            <pc:sldMk cId="1102584297" sldId="354"/>
            <ac:cxnSpMk id="44" creationId="{C05C0CB2-AFF4-41E1-857D-D3117B64F5FC}"/>
          </ac:cxnSpMkLst>
        </pc:cxnChg>
      </pc:sldChg>
      <pc:sldChg chg="addSp delSp modSp add mod">
        <pc:chgData name="William Grey" userId="37b73424-c081-4fc2-b1af-363f4f3fd4f3" providerId="ADAL" clId="{2926619F-B937-4E7A-B249-E00FDC96B66F}" dt="2020-03-17T13:40:11.208" v="66" actId="1076"/>
        <pc:sldMkLst>
          <pc:docMk/>
          <pc:sldMk cId="518586912" sldId="355"/>
        </pc:sldMkLst>
        <pc:cxnChg chg="del mod">
          <ac:chgData name="William Grey" userId="37b73424-c081-4fc2-b1af-363f4f3fd4f3" providerId="ADAL" clId="{2926619F-B937-4E7A-B249-E00FDC96B66F}" dt="2020-03-17T13:40:09.426" v="65" actId="478"/>
          <ac:cxnSpMkLst>
            <pc:docMk/>
            <pc:sldMk cId="518586912" sldId="355"/>
            <ac:cxnSpMk id="12" creationId="{C1C9E4C7-0EFC-4825-A6C4-395CB95938CA}"/>
          </ac:cxnSpMkLst>
        </pc:cxnChg>
        <pc:cxnChg chg="del mod">
          <ac:chgData name="William Grey" userId="37b73424-c081-4fc2-b1af-363f4f3fd4f3" providerId="ADAL" clId="{2926619F-B937-4E7A-B249-E00FDC96B66F}" dt="2020-03-17T13:39:56.153" v="59" actId="478"/>
          <ac:cxnSpMkLst>
            <pc:docMk/>
            <pc:sldMk cId="518586912" sldId="355"/>
            <ac:cxnSpMk id="15" creationId="{CA6AE8B8-4C66-45BF-9A9E-07A18E07B86A}"/>
          </ac:cxnSpMkLst>
        </pc:cxnChg>
        <pc:cxnChg chg="add mod">
          <ac:chgData name="William Grey" userId="37b73424-c081-4fc2-b1af-363f4f3fd4f3" providerId="ADAL" clId="{2926619F-B937-4E7A-B249-E00FDC96B66F}" dt="2020-03-17T13:39:46.096" v="55" actId="14100"/>
          <ac:cxnSpMkLst>
            <pc:docMk/>
            <pc:sldMk cId="518586912" sldId="355"/>
            <ac:cxnSpMk id="29" creationId="{6BEC5B29-966A-47CF-BFED-5601E0F69042}"/>
          </ac:cxnSpMkLst>
        </pc:cxnChg>
        <pc:cxnChg chg="del">
          <ac:chgData name="William Grey" userId="37b73424-c081-4fc2-b1af-363f4f3fd4f3" providerId="ADAL" clId="{2926619F-B937-4E7A-B249-E00FDC96B66F}" dt="2020-03-17T13:39:43.087" v="54" actId="478"/>
          <ac:cxnSpMkLst>
            <pc:docMk/>
            <pc:sldMk cId="518586912" sldId="355"/>
            <ac:cxnSpMk id="31" creationId="{614A6E11-DC51-42D8-B107-D584D9101559}"/>
          </ac:cxnSpMkLst>
        </pc:cxnChg>
        <pc:cxnChg chg="mod">
          <ac:chgData name="William Grey" userId="37b73424-c081-4fc2-b1af-363f4f3fd4f3" providerId="ADAL" clId="{2926619F-B937-4E7A-B249-E00FDC96B66F}" dt="2020-03-17T13:39:36.151" v="51" actId="692"/>
          <ac:cxnSpMkLst>
            <pc:docMk/>
            <pc:sldMk cId="518586912" sldId="355"/>
            <ac:cxnSpMk id="33" creationId="{4C129B08-0BE4-4D20-9244-E44C9F4A25D0}"/>
          </ac:cxnSpMkLst>
        </pc:cxnChg>
        <pc:cxnChg chg="add mod">
          <ac:chgData name="William Grey" userId="37b73424-c081-4fc2-b1af-363f4f3fd4f3" providerId="ADAL" clId="{2926619F-B937-4E7A-B249-E00FDC96B66F}" dt="2020-03-17T13:39:54.488" v="58" actId="14100"/>
          <ac:cxnSpMkLst>
            <pc:docMk/>
            <pc:sldMk cId="518586912" sldId="355"/>
            <ac:cxnSpMk id="34" creationId="{BD39F94E-B8DF-4B63-B9D0-AE97F5F18556}"/>
          </ac:cxnSpMkLst>
        </pc:cxnChg>
        <pc:cxnChg chg="add mod">
          <ac:chgData name="William Grey" userId="37b73424-c081-4fc2-b1af-363f4f3fd4f3" providerId="ADAL" clId="{2926619F-B937-4E7A-B249-E00FDC96B66F}" dt="2020-03-17T13:40:11.208" v="66" actId="1076"/>
          <ac:cxnSpMkLst>
            <pc:docMk/>
            <pc:sldMk cId="518586912" sldId="355"/>
            <ac:cxnSpMk id="37" creationId="{91939DD9-011A-470E-A017-A6A1ACC7BB17}"/>
          </ac:cxnSpMkLst>
        </pc:cxnChg>
      </pc:sldChg>
    </pc:docChg>
  </pc:docChgLst>
  <pc:docChgLst>
    <pc:chgData name="William Grey" userId="37b73424-c081-4fc2-b1af-363f4f3fd4f3" providerId="ADAL" clId="{9AB079B8-2A97-41AA-9D80-E5713C27EEB8}"/>
    <pc:docChg chg="modSld">
      <pc:chgData name="William Grey" userId="37b73424-c081-4fc2-b1af-363f4f3fd4f3" providerId="ADAL" clId="{9AB079B8-2A97-41AA-9D80-E5713C27EEB8}" dt="2021-05-25T12:23:20.567" v="5" actId="14100"/>
      <pc:docMkLst>
        <pc:docMk/>
      </pc:docMkLst>
      <pc:sldChg chg="addSp modSp mod">
        <pc:chgData name="William Grey" userId="37b73424-c081-4fc2-b1af-363f4f3fd4f3" providerId="ADAL" clId="{9AB079B8-2A97-41AA-9D80-E5713C27EEB8}" dt="2021-05-25T12:23:20.567" v="5" actId="14100"/>
        <pc:sldMkLst>
          <pc:docMk/>
          <pc:sldMk cId="3497093229" sldId="336"/>
        </pc:sldMkLst>
        <pc:spChg chg="add mod">
          <ac:chgData name="William Grey" userId="37b73424-c081-4fc2-b1af-363f4f3fd4f3" providerId="ADAL" clId="{9AB079B8-2A97-41AA-9D80-E5713C27EEB8}" dt="2021-05-25T12:23:20.567" v="5" actId="14100"/>
          <ac:spMkLst>
            <pc:docMk/>
            <pc:sldMk cId="3497093229" sldId="336"/>
            <ac:spMk id="3" creationId="{B6B4AAEF-BF7E-4387-A7F8-E66D2F1B38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277EE-E9D4-456B-BD1D-559A66949A02}" type="datetimeFigureOut">
              <a:rPr lang="en-GB" smtClean="0"/>
              <a:t>27/03/2025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0566FB-2785-46D2-A492-1EB0ED5584AB}" type="slidenum">
              <a:rPr lang="en-GB" smtClean="0"/>
              <a:t>‹#›</a:t>
            </a:fld>
            <a:endParaRPr lang="en-GB"/>
          </a:p>
        </p:txBody>
      </p:sp>
    </p:spTree>
    <p:extLst>
      <p:ext uri="{BB962C8B-B14F-4D97-AF65-F5344CB8AC3E}">
        <p14:creationId xmlns:p14="http://schemas.microsoft.com/office/powerpoint/2010/main" val="26379730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F0566FB-2785-46D2-A492-1EB0ED5584AB}" type="slidenum">
              <a:rPr lang="en-GB" smtClean="0"/>
              <a:t>1</a:t>
            </a:fld>
            <a:endParaRPr lang="en-GB"/>
          </a:p>
        </p:txBody>
      </p:sp>
    </p:spTree>
    <p:extLst>
      <p:ext uri="{BB962C8B-B14F-4D97-AF65-F5344CB8AC3E}">
        <p14:creationId xmlns:p14="http://schemas.microsoft.com/office/powerpoint/2010/main" val="1642914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87846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648906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364896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74900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27/03/2025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57909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7464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27/03/2025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54045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27/03/2025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41569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27/03/2025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67720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974890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27/03/2025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526062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27/03/2025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4308283E-900F-9658-0008-F1D0BF4C6A68}"/>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13D2927E-2C89-06B6-ED77-4DF05F9AE34C}"/>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EC6772A0-422D-73E0-4D75-F1EAFD4CAE11}"/>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609F9602-E02C-B995-3BDF-DE19038946FC}"/>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4754079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C7C63483-B86C-4838-840C-5FE1DD9247D8}"/>
              </a:ext>
            </a:extLst>
          </p:cNvPr>
          <p:cNvSpPr>
            <a:spLocks noGrp="1"/>
          </p:cNvSpPr>
          <p:nvPr>
            <p:ph type="title"/>
          </p:nvPr>
        </p:nvSpPr>
        <p:spPr>
          <a:xfrm>
            <a:off x="838200" y="365126"/>
            <a:ext cx="10515600" cy="57150"/>
          </a:xfrm>
        </p:spPr>
        <p:txBody>
          <a:bodyPr>
            <a:noAutofit/>
          </a:bodyPr>
          <a:lstStyle/>
          <a:p>
            <a:r>
              <a:rPr lang="en-GB" sz="2400" dirty="0"/>
              <a:t>Starter: Create the binary tree for the following sequence of numbers: </a:t>
            </a:r>
            <a:br>
              <a:rPr lang="en-GB" sz="2400" dirty="0"/>
            </a:br>
            <a:r>
              <a:rPr lang="en-GB" sz="2400" dirty="0">
                <a:latin typeface="Courier New" panose="02070309020205020404" pitchFamily="49" charset="0"/>
                <a:cs typeface="Courier New" panose="02070309020205020404" pitchFamily="49" charset="0"/>
              </a:rPr>
              <a:t>15 20 10 25 16 6 14 12 22 18 </a:t>
            </a:r>
          </a:p>
        </p:txBody>
      </p:sp>
      <p:sp>
        <p:nvSpPr>
          <p:cNvPr id="27" name="Oval 26">
            <a:extLst>
              <a:ext uri="{FF2B5EF4-FFF2-40B4-BE49-F238E27FC236}">
                <a16:creationId xmlns:a16="http://schemas.microsoft.com/office/drawing/2014/main" id="{F8F7BA97-F300-42F8-A160-4F186D01EA46}"/>
              </a:ext>
            </a:extLst>
          </p:cNvPr>
          <p:cNvSpPr/>
          <p:nvPr/>
        </p:nvSpPr>
        <p:spPr>
          <a:xfrm>
            <a:off x="4937327" y="1423928"/>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15</a:t>
            </a:r>
          </a:p>
        </p:txBody>
      </p:sp>
      <p:sp>
        <p:nvSpPr>
          <p:cNvPr id="28" name="Oval 27">
            <a:extLst>
              <a:ext uri="{FF2B5EF4-FFF2-40B4-BE49-F238E27FC236}">
                <a16:creationId xmlns:a16="http://schemas.microsoft.com/office/drawing/2014/main" id="{FBA03AC1-A4D8-4A4D-A876-B4EB3D6A867B}"/>
              </a:ext>
            </a:extLst>
          </p:cNvPr>
          <p:cNvSpPr/>
          <p:nvPr/>
        </p:nvSpPr>
        <p:spPr>
          <a:xfrm>
            <a:off x="3695842" y="2018349"/>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10</a:t>
            </a:r>
          </a:p>
        </p:txBody>
      </p:sp>
      <p:sp>
        <p:nvSpPr>
          <p:cNvPr id="30" name="Oval 29">
            <a:extLst>
              <a:ext uri="{FF2B5EF4-FFF2-40B4-BE49-F238E27FC236}">
                <a16:creationId xmlns:a16="http://schemas.microsoft.com/office/drawing/2014/main" id="{40DE09E5-37CC-4099-B97B-90358E15A5C9}"/>
              </a:ext>
            </a:extLst>
          </p:cNvPr>
          <p:cNvSpPr/>
          <p:nvPr/>
        </p:nvSpPr>
        <p:spPr>
          <a:xfrm>
            <a:off x="6178812" y="2009295"/>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20</a:t>
            </a:r>
          </a:p>
        </p:txBody>
      </p:sp>
      <p:sp>
        <p:nvSpPr>
          <p:cNvPr id="31" name="Oval 30">
            <a:extLst>
              <a:ext uri="{FF2B5EF4-FFF2-40B4-BE49-F238E27FC236}">
                <a16:creationId xmlns:a16="http://schemas.microsoft.com/office/drawing/2014/main" id="{355C2A9D-F027-450D-BF23-817C7A952CB6}"/>
              </a:ext>
            </a:extLst>
          </p:cNvPr>
          <p:cNvSpPr/>
          <p:nvPr/>
        </p:nvSpPr>
        <p:spPr>
          <a:xfrm>
            <a:off x="4384488" y="2693324"/>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14</a:t>
            </a:r>
          </a:p>
        </p:txBody>
      </p:sp>
      <p:sp>
        <p:nvSpPr>
          <p:cNvPr id="32" name="Oval 31">
            <a:extLst>
              <a:ext uri="{FF2B5EF4-FFF2-40B4-BE49-F238E27FC236}">
                <a16:creationId xmlns:a16="http://schemas.microsoft.com/office/drawing/2014/main" id="{83BE5D57-A0D5-4ECF-BBC1-6714D6328009}"/>
              </a:ext>
            </a:extLst>
          </p:cNvPr>
          <p:cNvSpPr/>
          <p:nvPr/>
        </p:nvSpPr>
        <p:spPr>
          <a:xfrm>
            <a:off x="3786894" y="3296030"/>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12</a:t>
            </a:r>
          </a:p>
        </p:txBody>
      </p:sp>
      <p:sp>
        <p:nvSpPr>
          <p:cNvPr id="33" name="Oval 32">
            <a:extLst>
              <a:ext uri="{FF2B5EF4-FFF2-40B4-BE49-F238E27FC236}">
                <a16:creationId xmlns:a16="http://schemas.microsoft.com/office/drawing/2014/main" id="{D5FDC5F9-07A6-4B4D-9C86-F8A546DF0B3B}"/>
              </a:ext>
            </a:extLst>
          </p:cNvPr>
          <p:cNvSpPr/>
          <p:nvPr/>
        </p:nvSpPr>
        <p:spPr>
          <a:xfrm>
            <a:off x="7106271" y="2703536"/>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25</a:t>
            </a:r>
          </a:p>
        </p:txBody>
      </p:sp>
      <p:cxnSp>
        <p:nvCxnSpPr>
          <p:cNvPr id="34" name="Straight Connector 33">
            <a:extLst>
              <a:ext uri="{FF2B5EF4-FFF2-40B4-BE49-F238E27FC236}">
                <a16:creationId xmlns:a16="http://schemas.microsoft.com/office/drawing/2014/main" id="{85313ADD-781A-4C36-AAFD-6C128A97B2AF}"/>
              </a:ext>
            </a:extLst>
          </p:cNvPr>
          <p:cNvCxnSpPr>
            <a:cxnSpLocks/>
            <a:stCxn id="27" idx="3"/>
            <a:endCxn id="28" idx="7"/>
          </p:cNvCxnSpPr>
          <p:nvPr/>
        </p:nvCxnSpPr>
        <p:spPr>
          <a:xfrm flipH="1">
            <a:off x="4158059" y="1900890"/>
            <a:ext cx="858572" cy="199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DA347B5-6968-484C-81B7-BEC1A1DD6917}"/>
              </a:ext>
            </a:extLst>
          </p:cNvPr>
          <p:cNvCxnSpPr>
            <a:cxnSpLocks/>
            <a:stCxn id="28" idx="5"/>
            <a:endCxn id="31" idx="0"/>
          </p:cNvCxnSpPr>
          <p:nvPr/>
        </p:nvCxnSpPr>
        <p:spPr>
          <a:xfrm>
            <a:off x="4158059" y="2495311"/>
            <a:ext cx="497190" cy="198013"/>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CA190FEC-2B5E-4884-B039-EF06439E8F8F}"/>
              </a:ext>
            </a:extLst>
          </p:cNvPr>
          <p:cNvCxnSpPr>
            <a:cxnSpLocks/>
            <a:stCxn id="31" idx="3"/>
            <a:endCxn id="32" idx="7"/>
          </p:cNvCxnSpPr>
          <p:nvPr/>
        </p:nvCxnSpPr>
        <p:spPr>
          <a:xfrm flipH="1">
            <a:off x="4249111" y="3170286"/>
            <a:ext cx="214681" cy="2075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8FC83C9-640A-4334-8758-5730E3048C49}"/>
              </a:ext>
            </a:extLst>
          </p:cNvPr>
          <p:cNvCxnSpPr>
            <a:stCxn id="27" idx="5"/>
            <a:endCxn id="30" idx="1"/>
          </p:cNvCxnSpPr>
          <p:nvPr/>
        </p:nvCxnSpPr>
        <p:spPr>
          <a:xfrm>
            <a:off x="5399544" y="1900890"/>
            <a:ext cx="858572" cy="190239"/>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6495AF81-40C9-4712-B08A-8135E6B3F9DB}"/>
              </a:ext>
            </a:extLst>
          </p:cNvPr>
          <p:cNvCxnSpPr>
            <a:cxnSpLocks/>
            <a:stCxn id="30" idx="5"/>
            <a:endCxn id="33" idx="0"/>
          </p:cNvCxnSpPr>
          <p:nvPr/>
        </p:nvCxnSpPr>
        <p:spPr>
          <a:xfrm>
            <a:off x="6641029" y="2486257"/>
            <a:ext cx="736003" cy="217279"/>
          </a:xfrm>
          <a:prstGeom prst="line">
            <a:avLst/>
          </a:prstGeom>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ABFC95D1-08A5-4637-8BEC-3937362B9E9C}"/>
              </a:ext>
            </a:extLst>
          </p:cNvPr>
          <p:cNvSpPr/>
          <p:nvPr/>
        </p:nvSpPr>
        <p:spPr>
          <a:xfrm>
            <a:off x="2794611" y="2629062"/>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6</a:t>
            </a:r>
          </a:p>
        </p:txBody>
      </p:sp>
      <p:cxnSp>
        <p:nvCxnSpPr>
          <p:cNvPr id="41" name="Straight Connector 40">
            <a:extLst>
              <a:ext uri="{FF2B5EF4-FFF2-40B4-BE49-F238E27FC236}">
                <a16:creationId xmlns:a16="http://schemas.microsoft.com/office/drawing/2014/main" id="{F620601C-0DEF-4670-B259-6552D1C86474}"/>
              </a:ext>
            </a:extLst>
          </p:cNvPr>
          <p:cNvCxnSpPr>
            <a:cxnSpLocks/>
            <a:stCxn id="43" idx="7"/>
            <a:endCxn id="33" idx="3"/>
          </p:cNvCxnSpPr>
          <p:nvPr/>
        </p:nvCxnSpPr>
        <p:spPr>
          <a:xfrm flipV="1">
            <a:off x="6966500" y="3180498"/>
            <a:ext cx="219075" cy="245445"/>
          </a:xfrm>
          <a:prstGeom prst="line">
            <a:avLst/>
          </a:prstGeom>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2B13982C-A670-4381-95CA-A7B5BD92356C}"/>
              </a:ext>
            </a:extLst>
          </p:cNvPr>
          <p:cNvSpPr/>
          <p:nvPr/>
        </p:nvSpPr>
        <p:spPr>
          <a:xfrm>
            <a:off x="5741356" y="3344109"/>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18</a:t>
            </a:r>
          </a:p>
        </p:txBody>
      </p:sp>
      <p:sp>
        <p:nvSpPr>
          <p:cNvPr id="43" name="Oval 42">
            <a:extLst>
              <a:ext uri="{FF2B5EF4-FFF2-40B4-BE49-F238E27FC236}">
                <a16:creationId xmlns:a16="http://schemas.microsoft.com/office/drawing/2014/main" id="{1A1761AE-B5CD-4DC3-8455-C3421C361C58}"/>
              </a:ext>
            </a:extLst>
          </p:cNvPr>
          <p:cNvSpPr/>
          <p:nvPr/>
        </p:nvSpPr>
        <p:spPr>
          <a:xfrm>
            <a:off x="6504283" y="3344109"/>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22</a:t>
            </a:r>
          </a:p>
        </p:txBody>
      </p:sp>
      <p:cxnSp>
        <p:nvCxnSpPr>
          <p:cNvPr id="44" name="Straight Connector 43">
            <a:extLst>
              <a:ext uri="{FF2B5EF4-FFF2-40B4-BE49-F238E27FC236}">
                <a16:creationId xmlns:a16="http://schemas.microsoft.com/office/drawing/2014/main" id="{D121227F-7547-4D97-9CE8-ACCF52AEB4D3}"/>
              </a:ext>
            </a:extLst>
          </p:cNvPr>
          <p:cNvCxnSpPr>
            <a:cxnSpLocks/>
            <a:stCxn id="30" idx="3"/>
            <a:endCxn id="46" idx="0"/>
          </p:cNvCxnSpPr>
          <p:nvPr/>
        </p:nvCxnSpPr>
        <p:spPr>
          <a:xfrm flipH="1">
            <a:off x="5489833" y="2486257"/>
            <a:ext cx="768283" cy="236107"/>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69B89CFA-E966-4F4A-9D8B-696AB6051C93}"/>
              </a:ext>
            </a:extLst>
          </p:cNvPr>
          <p:cNvCxnSpPr>
            <a:cxnSpLocks/>
            <a:stCxn id="28" idx="3"/>
            <a:endCxn id="40" idx="7"/>
          </p:cNvCxnSpPr>
          <p:nvPr/>
        </p:nvCxnSpPr>
        <p:spPr>
          <a:xfrm flipH="1">
            <a:off x="3256828" y="2495311"/>
            <a:ext cx="518318" cy="215585"/>
          </a:xfrm>
          <a:prstGeom prst="line">
            <a:avLst/>
          </a:prstGeom>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0CD89CCD-F182-4AA7-AF94-CD1FC809734B}"/>
              </a:ext>
            </a:extLst>
          </p:cNvPr>
          <p:cNvSpPr/>
          <p:nvPr/>
        </p:nvSpPr>
        <p:spPr>
          <a:xfrm>
            <a:off x="5219072" y="2722364"/>
            <a:ext cx="541521" cy="55879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400" dirty="0"/>
              <a:t>16</a:t>
            </a:r>
          </a:p>
        </p:txBody>
      </p:sp>
      <p:cxnSp>
        <p:nvCxnSpPr>
          <p:cNvPr id="47" name="Straight Connector 46">
            <a:extLst>
              <a:ext uri="{FF2B5EF4-FFF2-40B4-BE49-F238E27FC236}">
                <a16:creationId xmlns:a16="http://schemas.microsoft.com/office/drawing/2014/main" id="{0E86041F-3507-4337-AF6D-CF7AF327F652}"/>
              </a:ext>
            </a:extLst>
          </p:cNvPr>
          <p:cNvCxnSpPr>
            <a:cxnSpLocks/>
            <a:stCxn id="46" idx="5"/>
            <a:endCxn id="42" idx="1"/>
          </p:cNvCxnSpPr>
          <p:nvPr/>
        </p:nvCxnSpPr>
        <p:spPr>
          <a:xfrm>
            <a:off x="5681289" y="3199326"/>
            <a:ext cx="139371" cy="22661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648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0" grpId="0" animBg="1"/>
      <p:bldP spid="31" grpId="0" animBg="1"/>
      <p:bldP spid="32" grpId="0" animBg="1"/>
      <p:bldP spid="33" grpId="0" animBg="1"/>
      <p:bldP spid="40" grpId="0" animBg="1"/>
      <p:bldP spid="42" grpId="0" animBg="1"/>
      <p:bldP spid="43" grpId="0" animBg="1"/>
      <p:bldP spid="4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76708" y="1006465"/>
            <a:ext cx="5847618" cy="233978"/>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4" name="Table 30">
            <a:extLst>
              <a:ext uri="{FF2B5EF4-FFF2-40B4-BE49-F238E27FC236}">
                <a16:creationId xmlns:a16="http://schemas.microsoft.com/office/drawing/2014/main" id="{23560ED7-128B-4F23-962A-126A1B2BC140}"/>
              </a:ext>
            </a:extLst>
          </p:cNvPr>
          <p:cNvGraphicFramePr>
            <a:graphicFrameLocks noGrp="1"/>
          </p:cNvGraphicFramePr>
          <p:nvPr>
            <p:extLst>
              <p:ext uri="{D42A27DB-BD31-4B8C-83A1-F6EECF244321}">
                <p14:modId xmlns:p14="http://schemas.microsoft.com/office/powerpoint/2010/main" val="3919385534"/>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60" name="Group 59">
            <a:extLst>
              <a:ext uri="{FF2B5EF4-FFF2-40B4-BE49-F238E27FC236}">
                <a16:creationId xmlns:a16="http://schemas.microsoft.com/office/drawing/2014/main" id="{2FFD56F9-AB14-463A-A26D-FEBE1C2D412F}"/>
              </a:ext>
            </a:extLst>
          </p:cNvPr>
          <p:cNvGrpSpPr/>
          <p:nvPr/>
        </p:nvGrpSpPr>
        <p:grpSpPr>
          <a:xfrm>
            <a:off x="7683504" y="76200"/>
            <a:ext cx="4290158" cy="1770340"/>
            <a:chOff x="6976154" y="58460"/>
            <a:chExt cx="4290158" cy="1770340"/>
          </a:xfrm>
        </p:grpSpPr>
        <p:sp>
          <p:nvSpPr>
            <p:cNvPr id="61" name="Rectangle 60">
              <a:extLst>
                <a:ext uri="{FF2B5EF4-FFF2-40B4-BE49-F238E27FC236}">
                  <a16:creationId xmlns:a16="http://schemas.microsoft.com/office/drawing/2014/main" id="{E9385FD6-7CFF-4B64-B7EC-22143CCEE4CA}"/>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2" name="Group 61">
              <a:extLst>
                <a:ext uri="{FF2B5EF4-FFF2-40B4-BE49-F238E27FC236}">
                  <a16:creationId xmlns:a16="http://schemas.microsoft.com/office/drawing/2014/main" id="{721066E5-2952-48CB-A487-17F4A3A1CBB0}"/>
                </a:ext>
              </a:extLst>
            </p:cNvPr>
            <p:cNvGrpSpPr/>
            <p:nvPr/>
          </p:nvGrpSpPr>
          <p:grpSpPr>
            <a:xfrm>
              <a:off x="7188200" y="159095"/>
              <a:ext cx="3886200" cy="1531593"/>
              <a:chOff x="2215062" y="2085975"/>
              <a:chExt cx="5760245" cy="3099439"/>
            </a:xfrm>
          </p:grpSpPr>
          <p:sp>
            <p:nvSpPr>
              <p:cNvPr id="70" name="Oval 69">
                <a:extLst>
                  <a:ext uri="{FF2B5EF4-FFF2-40B4-BE49-F238E27FC236}">
                    <a16:creationId xmlns:a16="http://schemas.microsoft.com/office/drawing/2014/main" id="{500CEDAE-4BD4-4075-8CF4-83B270C59AAC}"/>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71" name="Oval 70">
                <a:extLst>
                  <a:ext uri="{FF2B5EF4-FFF2-40B4-BE49-F238E27FC236}">
                    <a16:creationId xmlns:a16="http://schemas.microsoft.com/office/drawing/2014/main" id="{AA2D7202-98E2-474D-AF17-677CA72D7BDD}"/>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72" name="Oval 71">
                <a:extLst>
                  <a:ext uri="{FF2B5EF4-FFF2-40B4-BE49-F238E27FC236}">
                    <a16:creationId xmlns:a16="http://schemas.microsoft.com/office/drawing/2014/main" id="{EFA741EE-5679-4817-815C-6A572B085AE6}"/>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73" name="Oval 72">
                <a:extLst>
                  <a:ext uri="{FF2B5EF4-FFF2-40B4-BE49-F238E27FC236}">
                    <a16:creationId xmlns:a16="http://schemas.microsoft.com/office/drawing/2014/main" id="{CD44E303-8CAB-46CA-9F1C-BE7B9455F6D1}"/>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74" name="Oval 73">
                <a:extLst>
                  <a:ext uri="{FF2B5EF4-FFF2-40B4-BE49-F238E27FC236}">
                    <a16:creationId xmlns:a16="http://schemas.microsoft.com/office/drawing/2014/main" id="{CC15103C-5DD7-425A-9DBC-8B260F8F967B}"/>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75" name="Straight Connector 74">
                <a:extLst>
                  <a:ext uri="{FF2B5EF4-FFF2-40B4-BE49-F238E27FC236}">
                    <a16:creationId xmlns:a16="http://schemas.microsoft.com/office/drawing/2014/main" id="{D6304D0D-D2B7-4190-8087-FE80A5F291AA}"/>
                  </a:ext>
                </a:extLst>
              </p:cNvPr>
              <p:cNvCxnSpPr>
                <a:cxnSpLocks/>
                <a:stCxn id="70" idx="3"/>
                <a:endCxn id="71"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3D28F8E2-3451-4925-9B82-2018A804079D}"/>
                  </a:ext>
                </a:extLst>
              </p:cNvPr>
              <p:cNvCxnSpPr>
                <a:cxnSpLocks/>
                <a:stCxn id="71" idx="5"/>
                <a:endCxn id="73"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1B79D13E-4CE6-4979-A7CA-7E279D88F93A}"/>
                  </a:ext>
                </a:extLst>
              </p:cNvPr>
              <p:cNvCxnSpPr>
                <a:cxnSpLocks/>
                <a:stCxn id="70" idx="5"/>
                <a:endCxn id="72"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CF8D43A2-F1F6-4D6F-B1DA-69FFFD32A0B1}"/>
                  </a:ext>
                </a:extLst>
              </p:cNvPr>
              <p:cNvCxnSpPr>
                <a:cxnSpLocks/>
                <a:stCxn id="72" idx="3"/>
                <a:endCxn id="74"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9A16CB6E-1D48-491B-863F-0D0DDEBEE630}"/>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80" name="Oval 79">
                <a:extLst>
                  <a:ext uri="{FF2B5EF4-FFF2-40B4-BE49-F238E27FC236}">
                    <a16:creationId xmlns:a16="http://schemas.microsoft.com/office/drawing/2014/main" id="{D4B47ADF-B9AD-4907-B589-24422B18D368}"/>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81" name="Straight Connector 80">
                <a:extLst>
                  <a:ext uri="{FF2B5EF4-FFF2-40B4-BE49-F238E27FC236}">
                    <a16:creationId xmlns:a16="http://schemas.microsoft.com/office/drawing/2014/main" id="{1B7CC908-1CC3-452E-9DE0-006F169E002D}"/>
                  </a:ext>
                </a:extLst>
              </p:cNvPr>
              <p:cNvCxnSpPr>
                <a:cxnSpLocks/>
                <a:endCxn id="79"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9C4829CF-0AE5-4AD3-BB02-39DEB268BCBD}"/>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58F4440F-190A-47E7-BA56-5E08BDE0A93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64" name="TextBox 63">
              <a:extLst>
                <a:ext uri="{FF2B5EF4-FFF2-40B4-BE49-F238E27FC236}">
                  <a16:creationId xmlns:a16="http://schemas.microsoft.com/office/drawing/2014/main" id="{BCF95C20-5484-4FFB-A46C-41F71B70A8D1}"/>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65" name="TextBox 64">
              <a:extLst>
                <a:ext uri="{FF2B5EF4-FFF2-40B4-BE49-F238E27FC236}">
                  <a16:creationId xmlns:a16="http://schemas.microsoft.com/office/drawing/2014/main" id="{A8D2E69B-8660-4B99-8BF5-22982B68C69E}"/>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66" name="TextBox 65">
              <a:extLst>
                <a:ext uri="{FF2B5EF4-FFF2-40B4-BE49-F238E27FC236}">
                  <a16:creationId xmlns:a16="http://schemas.microsoft.com/office/drawing/2014/main" id="{A2C141CD-6583-4AEE-83D4-CCE563370D5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67" name="TextBox 66">
              <a:extLst>
                <a:ext uri="{FF2B5EF4-FFF2-40B4-BE49-F238E27FC236}">
                  <a16:creationId xmlns:a16="http://schemas.microsoft.com/office/drawing/2014/main" id="{A85DB15B-501F-4D49-9349-F51766046040}"/>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68" name="TextBox 67">
              <a:extLst>
                <a:ext uri="{FF2B5EF4-FFF2-40B4-BE49-F238E27FC236}">
                  <a16:creationId xmlns:a16="http://schemas.microsoft.com/office/drawing/2014/main" id="{3527934C-4DED-4AEC-9E91-C5D2DFC40855}"/>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69" name="TextBox 68">
              <a:extLst>
                <a:ext uri="{FF2B5EF4-FFF2-40B4-BE49-F238E27FC236}">
                  <a16:creationId xmlns:a16="http://schemas.microsoft.com/office/drawing/2014/main" id="{44D53DF5-E322-45DC-AFFF-4F866E5AD5E6}"/>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85" name="TextBox 84">
            <a:extLst>
              <a:ext uri="{FF2B5EF4-FFF2-40B4-BE49-F238E27FC236}">
                <a16:creationId xmlns:a16="http://schemas.microsoft.com/office/drawing/2014/main" id="{2EE50E4B-3B22-4E41-80BA-04F71C346226}"/>
              </a:ext>
            </a:extLst>
          </p:cNvPr>
          <p:cNvSpPr txBox="1"/>
          <p:nvPr/>
        </p:nvSpPr>
        <p:spPr>
          <a:xfrm>
            <a:off x="5969163" y="886649"/>
            <a:ext cx="1560757" cy="3108543"/>
          </a:xfrm>
          <a:prstGeom prst="rect">
            <a:avLst/>
          </a:prstGeom>
          <a:no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r>
              <a:rPr lang="en-GB" sz="1400" dirty="0"/>
              <a:t>node: 1</a:t>
            </a:r>
          </a:p>
          <a:p>
            <a:r>
              <a:rPr lang="en-GB" sz="1400" dirty="0"/>
              <a:t>Call: 1</a:t>
            </a:r>
          </a:p>
        </p:txBody>
      </p:sp>
      <p:graphicFrame>
        <p:nvGraphicFramePr>
          <p:cNvPr id="86" name="Table 85">
            <a:extLst>
              <a:ext uri="{FF2B5EF4-FFF2-40B4-BE49-F238E27FC236}">
                <a16:creationId xmlns:a16="http://schemas.microsoft.com/office/drawing/2014/main" id="{833B76D4-9894-41F9-8FCF-9449E653FECE}"/>
              </a:ext>
            </a:extLst>
          </p:cNvPr>
          <p:cNvGraphicFramePr>
            <a:graphicFrameLocks noGrp="1"/>
          </p:cNvGraphicFramePr>
          <p:nvPr>
            <p:extLst>
              <p:ext uri="{D42A27DB-BD31-4B8C-83A1-F6EECF244321}">
                <p14:modId xmlns:p14="http://schemas.microsoft.com/office/powerpoint/2010/main" val="3653898134"/>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993063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28762" y="1324465"/>
            <a:ext cx="5889438" cy="291056"/>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4" name="Table 30">
            <a:extLst>
              <a:ext uri="{FF2B5EF4-FFF2-40B4-BE49-F238E27FC236}">
                <a16:creationId xmlns:a16="http://schemas.microsoft.com/office/drawing/2014/main" id="{80E38566-12F3-406B-90B7-5D49745E6044}"/>
              </a:ext>
            </a:extLst>
          </p:cNvPr>
          <p:cNvGraphicFramePr>
            <a:graphicFrameLocks noGrp="1"/>
          </p:cNvGraphicFramePr>
          <p:nvPr>
            <p:extLst>
              <p:ext uri="{D42A27DB-BD31-4B8C-83A1-F6EECF244321}">
                <p14:modId xmlns:p14="http://schemas.microsoft.com/office/powerpoint/2010/main" val="2206021715"/>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True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5" name="Group 34">
            <a:extLst>
              <a:ext uri="{FF2B5EF4-FFF2-40B4-BE49-F238E27FC236}">
                <a16:creationId xmlns:a16="http://schemas.microsoft.com/office/drawing/2014/main" id="{7CDB1FEA-2DE5-4210-9454-E04E5987450C}"/>
              </a:ext>
            </a:extLst>
          </p:cNvPr>
          <p:cNvGrpSpPr/>
          <p:nvPr/>
        </p:nvGrpSpPr>
        <p:grpSpPr>
          <a:xfrm>
            <a:off x="7683504" y="76200"/>
            <a:ext cx="4290158" cy="1770340"/>
            <a:chOff x="6976154" y="58460"/>
            <a:chExt cx="4290158" cy="1770340"/>
          </a:xfrm>
        </p:grpSpPr>
        <p:sp>
          <p:nvSpPr>
            <p:cNvPr id="36" name="Rectangle 35">
              <a:extLst>
                <a:ext uri="{FF2B5EF4-FFF2-40B4-BE49-F238E27FC236}">
                  <a16:creationId xmlns:a16="http://schemas.microsoft.com/office/drawing/2014/main" id="{E7704066-7023-47C2-BF93-C3E6B4F4E6F2}"/>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7" name="Group 36">
              <a:extLst>
                <a:ext uri="{FF2B5EF4-FFF2-40B4-BE49-F238E27FC236}">
                  <a16:creationId xmlns:a16="http://schemas.microsoft.com/office/drawing/2014/main" id="{06BB7AB6-6DD0-49B3-8B3A-D7755ECE81ED}"/>
                </a:ext>
              </a:extLst>
            </p:cNvPr>
            <p:cNvGrpSpPr/>
            <p:nvPr/>
          </p:nvGrpSpPr>
          <p:grpSpPr>
            <a:xfrm>
              <a:off x="7188200" y="159095"/>
              <a:ext cx="3886200" cy="1531593"/>
              <a:chOff x="2215062" y="2085975"/>
              <a:chExt cx="5760245" cy="3099439"/>
            </a:xfrm>
          </p:grpSpPr>
          <p:sp>
            <p:nvSpPr>
              <p:cNvPr id="45" name="Oval 44">
                <a:extLst>
                  <a:ext uri="{FF2B5EF4-FFF2-40B4-BE49-F238E27FC236}">
                    <a16:creationId xmlns:a16="http://schemas.microsoft.com/office/drawing/2014/main" id="{755E1070-5A14-4B5F-9845-44CBDF082061}"/>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6" name="Oval 45">
                <a:extLst>
                  <a:ext uri="{FF2B5EF4-FFF2-40B4-BE49-F238E27FC236}">
                    <a16:creationId xmlns:a16="http://schemas.microsoft.com/office/drawing/2014/main" id="{97C60562-AE82-4077-A03E-F66757E98ECF}"/>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7" name="Oval 46">
                <a:extLst>
                  <a:ext uri="{FF2B5EF4-FFF2-40B4-BE49-F238E27FC236}">
                    <a16:creationId xmlns:a16="http://schemas.microsoft.com/office/drawing/2014/main" id="{7E7DFD12-1544-4DD0-A282-927A4DC369A0}"/>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8" name="Oval 47">
                <a:extLst>
                  <a:ext uri="{FF2B5EF4-FFF2-40B4-BE49-F238E27FC236}">
                    <a16:creationId xmlns:a16="http://schemas.microsoft.com/office/drawing/2014/main" id="{05940807-4B38-430A-84CC-19F8068400BF}"/>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9" name="Oval 48">
                <a:extLst>
                  <a:ext uri="{FF2B5EF4-FFF2-40B4-BE49-F238E27FC236}">
                    <a16:creationId xmlns:a16="http://schemas.microsoft.com/office/drawing/2014/main" id="{3CB0851D-AFFD-499C-B878-8C2A1102D663}"/>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50" name="Straight Connector 49">
                <a:extLst>
                  <a:ext uri="{FF2B5EF4-FFF2-40B4-BE49-F238E27FC236}">
                    <a16:creationId xmlns:a16="http://schemas.microsoft.com/office/drawing/2014/main" id="{3C2C8B3A-7D88-412B-9B81-85D6093D394D}"/>
                  </a:ext>
                </a:extLst>
              </p:cNvPr>
              <p:cNvCxnSpPr>
                <a:cxnSpLocks/>
                <a:stCxn id="45" idx="3"/>
                <a:endCxn id="46"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FDD2393-D6CD-42E4-8B3A-21740F339003}"/>
                  </a:ext>
                </a:extLst>
              </p:cNvPr>
              <p:cNvCxnSpPr>
                <a:cxnSpLocks/>
                <a:stCxn id="46" idx="5"/>
                <a:endCxn id="48"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C9555CA-9B33-4D62-8B4A-B224DEF6CAEC}"/>
                  </a:ext>
                </a:extLst>
              </p:cNvPr>
              <p:cNvCxnSpPr>
                <a:cxnSpLocks/>
                <a:stCxn id="45" idx="5"/>
                <a:endCxn id="47"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799F80AA-E459-44F1-8944-4A72135C839F}"/>
                  </a:ext>
                </a:extLst>
              </p:cNvPr>
              <p:cNvCxnSpPr>
                <a:cxnSpLocks/>
                <a:stCxn id="47" idx="3"/>
                <a:endCxn id="49"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4" name="Oval 53">
                <a:extLst>
                  <a:ext uri="{FF2B5EF4-FFF2-40B4-BE49-F238E27FC236}">
                    <a16:creationId xmlns:a16="http://schemas.microsoft.com/office/drawing/2014/main" id="{51FD9A2B-2AE5-489B-84CC-5EC8DD35261D}"/>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5" name="Oval 54">
                <a:extLst>
                  <a:ext uri="{FF2B5EF4-FFF2-40B4-BE49-F238E27FC236}">
                    <a16:creationId xmlns:a16="http://schemas.microsoft.com/office/drawing/2014/main" id="{99A53CF5-F0C7-445F-9BE3-215D487D0DB4}"/>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6" name="Straight Connector 55">
                <a:extLst>
                  <a:ext uri="{FF2B5EF4-FFF2-40B4-BE49-F238E27FC236}">
                    <a16:creationId xmlns:a16="http://schemas.microsoft.com/office/drawing/2014/main" id="{07E4E978-6F2E-4933-BA6E-0CB6FB6C140B}"/>
                  </a:ext>
                </a:extLst>
              </p:cNvPr>
              <p:cNvCxnSpPr>
                <a:cxnSpLocks/>
                <a:endCxn id="54"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A47ABBF-524F-402F-A1C4-BC61B23A10E0}"/>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E9A2CB7E-7A4D-4C02-9C65-41A6942A9A18}"/>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9" name="TextBox 38">
              <a:extLst>
                <a:ext uri="{FF2B5EF4-FFF2-40B4-BE49-F238E27FC236}">
                  <a16:creationId xmlns:a16="http://schemas.microsoft.com/office/drawing/2014/main" id="{FF4C6C3B-B908-4132-B30A-7B47D354DEE2}"/>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40" name="TextBox 39">
              <a:extLst>
                <a:ext uri="{FF2B5EF4-FFF2-40B4-BE49-F238E27FC236}">
                  <a16:creationId xmlns:a16="http://schemas.microsoft.com/office/drawing/2014/main" id="{3AC3D39D-3A89-4D0D-9644-F489396D15C0}"/>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41" name="TextBox 40">
              <a:extLst>
                <a:ext uri="{FF2B5EF4-FFF2-40B4-BE49-F238E27FC236}">
                  <a16:creationId xmlns:a16="http://schemas.microsoft.com/office/drawing/2014/main" id="{06DBC20B-D19D-412D-9EE2-CF33DBCC8F83}"/>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2" name="TextBox 41">
              <a:extLst>
                <a:ext uri="{FF2B5EF4-FFF2-40B4-BE49-F238E27FC236}">
                  <a16:creationId xmlns:a16="http://schemas.microsoft.com/office/drawing/2014/main" id="{4244157E-98CF-4739-AE97-77A210909F74}"/>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3" name="TextBox 42">
              <a:extLst>
                <a:ext uri="{FF2B5EF4-FFF2-40B4-BE49-F238E27FC236}">
                  <a16:creationId xmlns:a16="http://schemas.microsoft.com/office/drawing/2014/main" id="{A5628535-A57E-4F6E-986A-8C27F4A68A4E}"/>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4" name="TextBox 43">
              <a:extLst>
                <a:ext uri="{FF2B5EF4-FFF2-40B4-BE49-F238E27FC236}">
                  <a16:creationId xmlns:a16="http://schemas.microsoft.com/office/drawing/2014/main" id="{65F6BBA8-B0B6-4B95-8049-5C9A8C4921F7}"/>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60" name="TextBox 59">
            <a:extLst>
              <a:ext uri="{FF2B5EF4-FFF2-40B4-BE49-F238E27FC236}">
                <a16:creationId xmlns:a16="http://schemas.microsoft.com/office/drawing/2014/main" id="{19BA46E4-E509-41F0-9F77-6B0DDB08F0C3}"/>
              </a:ext>
            </a:extLst>
          </p:cNvPr>
          <p:cNvSpPr txBox="1"/>
          <p:nvPr/>
        </p:nvSpPr>
        <p:spPr>
          <a:xfrm>
            <a:off x="5969163" y="886649"/>
            <a:ext cx="1560757" cy="3108543"/>
          </a:xfrm>
          <a:prstGeom prst="rect">
            <a:avLst/>
          </a:prstGeom>
          <a:no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r>
              <a:rPr lang="en-GB" sz="1400" dirty="0"/>
              <a:t>node: 1</a:t>
            </a:r>
          </a:p>
          <a:p>
            <a:r>
              <a:rPr lang="en-GB" sz="1400" dirty="0"/>
              <a:t>Call: 1</a:t>
            </a:r>
          </a:p>
        </p:txBody>
      </p:sp>
      <p:graphicFrame>
        <p:nvGraphicFramePr>
          <p:cNvPr id="61" name="Table 60">
            <a:extLst>
              <a:ext uri="{FF2B5EF4-FFF2-40B4-BE49-F238E27FC236}">
                <a16:creationId xmlns:a16="http://schemas.microsoft.com/office/drawing/2014/main" id="{3CC77264-FEEC-4477-BCAB-905B4807FAA7}"/>
              </a:ext>
            </a:extLst>
          </p:cNvPr>
          <p:cNvGraphicFramePr>
            <a:graphicFrameLocks noGrp="1"/>
          </p:cNvGraphicFramePr>
          <p:nvPr>
            <p:extLst>
              <p:ext uri="{D42A27DB-BD31-4B8C-83A1-F6EECF244321}">
                <p14:modId xmlns:p14="http://schemas.microsoft.com/office/powerpoint/2010/main" val="1829635559"/>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451524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51037" y="1704279"/>
            <a:ext cx="5829063" cy="344936"/>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6" name="Table 30">
            <a:extLst>
              <a:ext uri="{FF2B5EF4-FFF2-40B4-BE49-F238E27FC236}">
                <a16:creationId xmlns:a16="http://schemas.microsoft.com/office/drawing/2014/main" id="{4A3F6FAE-FCD1-433D-A073-29C74DF7D72C}"/>
              </a:ext>
            </a:extLst>
          </p:cNvPr>
          <p:cNvGraphicFramePr>
            <a:graphicFrameLocks noGrp="1"/>
          </p:cNvGraphicFramePr>
          <p:nvPr>
            <p:extLst>
              <p:ext uri="{D42A27DB-BD31-4B8C-83A1-F6EECF244321}">
                <p14:modId xmlns:p14="http://schemas.microsoft.com/office/powerpoint/2010/main" val="4207097311"/>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7" name="Group 36">
            <a:extLst>
              <a:ext uri="{FF2B5EF4-FFF2-40B4-BE49-F238E27FC236}">
                <a16:creationId xmlns:a16="http://schemas.microsoft.com/office/drawing/2014/main" id="{7FC01258-6CE4-4F9B-B0D2-D5030EEB495F}"/>
              </a:ext>
            </a:extLst>
          </p:cNvPr>
          <p:cNvGrpSpPr/>
          <p:nvPr/>
        </p:nvGrpSpPr>
        <p:grpSpPr>
          <a:xfrm>
            <a:off x="7683504" y="76200"/>
            <a:ext cx="4290158" cy="1770340"/>
            <a:chOff x="6976154" y="58460"/>
            <a:chExt cx="4290158" cy="1770340"/>
          </a:xfrm>
        </p:grpSpPr>
        <p:sp>
          <p:nvSpPr>
            <p:cNvPr id="38" name="Rectangle 37">
              <a:extLst>
                <a:ext uri="{FF2B5EF4-FFF2-40B4-BE49-F238E27FC236}">
                  <a16:creationId xmlns:a16="http://schemas.microsoft.com/office/drawing/2014/main" id="{C70B7069-F1A8-460A-BAC8-F85C94395E81}"/>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9" name="Group 38">
              <a:extLst>
                <a:ext uri="{FF2B5EF4-FFF2-40B4-BE49-F238E27FC236}">
                  <a16:creationId xmlns:a16="http://schemas.microsoft.com/office/drawing/2014/main" id="{2230A3EA-7341-4820-A519-745BED78D5D7}"/>
                </a:ext>
              </a:extLst>
            </p:cNvPr>
            <p:cNvGrpSpPr/>
            <p:nvPr/>
          </p:nvGrpSpPr>
          <p:grpSpPr>
            <a:xfrm>
              <a:off x="7188200" y="159095"/>
              <a:ext cx="3886200" cy="1531593"/>
              <a:chOff x="2215062" y="2085975"/>
              <a:chExt cx="5760245" cy="3099439"/>
            </a:xfrm>
          </p:grpSpPr>
          <p:sp>
            <p:nvSpPr>
              <p:cNvPr id="47" name="Oval 46">
                <a:extLst>
                  <a:ext uri="{FF2B5EF4-FFF2-40B4-BE49-F238E27FC236}">
                    <a16:creationId xmlns:a16="http://schemas.microsoft.com/office/drawing/2014/main" id="{0618A384-577B-4AD0-8E80-22E0D77BAD26}"/>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8" name="Oval 47">
                <a:extLst>
                  <a:ext uri="{FF2B5EF4-FFF2-40B4-BE49-F238E27FC236}">
                    <a16:creationId xmlns:a16="http://schemas.microsoft.com/office/drawing/2014/main" id="{55BBF7B7-D9AA-400E-AE4A-82F2EE9F1565}"/>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9" name="Oval 48">
                <a:extLst>
                  <a:ext uri="{FF2B5EF4-FFF2-40B4-BE49-F238E27FC236}">
                    <a16:creationId xmlns:a16="http://schemas.microsoft.com/office/drawing/2014/main" id="{42DC9417-1AB8-45AA-A9F3-E6D808DF18D5}"/>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50" name="Oval 49">
                <a:extLst>
                  <a:ext uri="{FF2B5EF4-FFF2-40B4-BE49-F238E27FC236}">
                    <a16:creationId xmlns:a16="http://schemas.microsoft.com/office/drawing/2014/main" id="{BD920826-7AE8-4458-BE25-113C90AB98BF}"/>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51" name="Oval 50">
                <a:extLst>
                  <a:ext uri="{FF2B5EF4-FFF2-40B4-BE49-F238E27FC236}">
                    <a16:creationId xmlns:a16="http://schemas.microsoft.com/office/drawing/2014/main" id="{66487C2A-02B5-4D93-8FDF-E26ACA089FFB}"/>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52" name="Straight Connector 51">
                <a:extLst>
                  <a:ext uri="{FF2B5EF4-FFF2-40B4-BE49-F238E27FC236}">
                    <a16:creationId xmlns:a16="http://schemas.microsoft.com/office/drawing/2014/main" id="{AF656A94-9284-427F-8849-EE1E0EB62338}"/>
                  </a:ext>
                </a:extLst>
              </p:cNvPr>
              <p:cNvCxnSpPr>
                <a:cxnSpLocks/>
                <a:stCxn id="47" idx="3"/>
                <a:endCxn id="48"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F73F088-C114-4ECA-ADC8-7E0134B24533}"/>
                  </a:ext>
                </a:extLst>
              </p:cNvPr>
              <p:cNvCxnSpPr>
                <a:cxnSpLocks/>
                <a:stCxn id="48" idx="5"/>
                <a:endCxn id="50"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0DAE0239-F007-47DE-9764-07C88AD8A2A8}"/>
                  </a:ext>
                </a:extLst>
              </p:cNvPr>
              <p:cNvCxnSpPr>
                <a:cxnSpLocks/>
                <a:stCxn id="47" idx="5"/>
                <a:endCxn id="49"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308B099-B117-438F-BC60-791176DC56F2}"/>
                  </a:ext>
                </a:extLst>
              </p:cNvPr>
              <p:cNvCxnSpPr>
                <a:cxnSpLocks/>
                <a:stCxn id="49" idx="3"/>
                <a:endCxn id="51"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D0C1307B-650E-43A0-AF2F-DA065C1D47B0}"/>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7" name="Oval 56">
                <a:extLst>
                  <a:ext uri="{FF2B5EF4-FFF2-40B4-BE49-F238E27FC236}">
                    <a16:creationId xmlns:a16="http://schemas.microsoft.com/office/drawing/2014/main" id="{7C8327B7-A041-493D-839E-4B0E9E10C4D4}"/>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8" name="Straight Connector 57">
                <a:extLst>
                  <a:ext uri="{FF2B5EF4-FFF2-40B4-BE49-F238E27FC236}">
                    <a16:creationId xmlns:a16="http://schemas.microsoft.com/office/drawing/2014/main" id="{8AA8065D-1877-4360-BCDA-A1EBF70D4312}"/>
                  </a:ext>
                </a:extLst>
              </p:cNvPr>
              <p:cNvCxnSpPr>
                <a:cxnSpLocks/>
                <a:endCxn id="56"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8CF3705-9DD3-4831-B0D6-B8D0D4908760}"/>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4F192705-78A9-46E9-830D-98D58EB74CEE}"/>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41" name="TextBox 40">
              <a:extLst>
                <a:ext uri="{FF2B5EF4-FFF2-40B4-BE49-F238E27FC236}">
                  <a16:creationId xmlns:a16="http://schemas.microsoft.com/office/drawing/2014/main" id="{D43FEFB1-DE6E-48AC-B5B0-2ECEFA2670C0}"/>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42" name="TextBox 41">
              <a:extLst>
                <a:ext uri="{FF2B5EF4-FFF2-40B4-BE49-F238E27FC236}">
                  <a16:creationId xmlns:a16="http://schemas.microsoft.com/office/drawing/2014/main" id="{9D4FE0CC-8697-4165-AE95-B36F34BB39C8}"/>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43" name="TextBox 42">
              <a:extLst>
                <a:ext uri="{FF2B5EF4-FFF2-40B4-BE49-F238E27FC236}">
                  <a16:creationId xmlns:a16="http://schemas.microsoft.com/office/drawing/2014/main" id="{DFD41549-D49A-48A7-9B1E-5AFEE3DC2D22}"/>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4" name="TextBox 43">
              <a:extLst>
                <a:ext uri="{FF2B5EF4-FFF2-40B4-BE49-F238E27FC236}">
                  <a16:creationId xmlns:a16="http://schemas.microsoft.com/office/drawing/2014/main" id="{C732250C-086E-4A78-AB87-2BFBCC23BD83}"/>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5" name="TextBox 44">
              <a:extLst>
                <a:ext uri="{FF2B5EF4-FFF2-40B4-BE49-F238E27FC236}">
                  <a16:creationId xmlns:a16="http://schemas.microsoft.com/office/drawing/2014/main" id="{0A58CEF0-3EBD-450C-B580-4DDF0BEB8F20}"/>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6" name="TextBox 45">
              <a:extLst>
                <a:ext uri="{FF2B5EF4-FFF2-40B4-BE49-F238E27FC236}">
                  <a16:creationId xmlns:a16="http://schemas.microsoft.com/office/drawing/2014/main" id="{BE663CA4-3F00-4557-A3B0-5D5E06F0B304}"/>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62" name="TextBox 61">
            <a:extLst>
              <a:ext uri="{FF2B5EF4-FFF2-40B4-BE49-F238E27FC236}">
                <a16:creationId xmlns:a16="http://schemas.microsoft.com/office/drawing/2014/main" id="{01EDE769-A91E-4578-9128-04F3C2AF8120}"/>
              </a:ext>
            </a:extLst>
          </p:cNvPr>
          <p:cNvSpPr txBox="1"/>
          <p:nvPr/>
        </p:nvSpPr>
        <p:spPr>
          <a:xfrm>
            <a:off x="5969163" y="886649"/>
            <a:ext cx="1560757" cy="3108543"/>
          </a:xfrm>
          <a:prstGeom prst="rect">
            <a:avLst/>
          </a:prstGeom>
          <a:no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63" name="Table 62">
            <a:extLst>
              <a:ext uri="{FF2B5EF4-FFF2-40B4-BE49-F238E27FC236}">
                <a16:creationId xmlns:a16="http://schemas.microsoft.com/office/drawing/2014/main" id="{368D0E48-BF81-4A01-AA7A-95844A80E5AE}"/>
              </a:ext>
            </a:extLst>
          </p:cNvPr>
          <p:cNvGraphicFramePr>
            <a:graphicFrameLocks noGrp="1"/>
          </p:cNvGraphicFramePr>
          <p:nvPr>
            <p:extLst>
              <p:ext uri="{D42A27DB-BD31-4B8C-83A1-F6EECF244321}">
                <p14:modId xmlns:p14="http://schemas.microsoft.com/office/powerpoint/2010/main" val="756776999"/>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021871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93890" y="1000242"/>
            <a:ext cx="5742179" cy="240201"/>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3" name="Table 30">
            <a:extLst>
              <a:ext uri="{FF2B5EF4-FFF2-40B4-BE49-F238E27FC236}">
                <a16:creationId xmlns:a16="http://schemas.microsoft.com/office/drawing/2014/main" id="{D76BBF33-FB29-4D23-9427-E9B9098383F8}"/>
              </a:ext>
            </a:extLst>
          </p:cNvPr>
          <p:cNvGraphicFramePr>
            <a:graphicFrameLocks noGrp="1"/>
          </p:cNvGraphicFramePr>
          <p:nvPr>
            <p:extLst>
              <p:ext uri="{D42A27DB-BD31-4B8C-83A1-F6EECF244321}">
                <p14:modId xmlns:p14="http://schemas.microsoft.com/office/powerpoint/2010/main" val="193002132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4" name="Group 33">
            <a:extLst>
              <a:ext uri="{FF2B5EF4-FFF2-40B4-BE49-F238E27FC236}">
                <a16:creationId xmlns:a16="http://schemas.microsoft.com/office/drawing/2014/main" id="{24DF8C49-BC5C-4377-BC54-CDA564FE9488}"/>
              </a:ext>
            </a:extLst>
          </p:cNvPr>
          <p:cNvGrpSpPr/>
          <p:nvPr/>
        </p:nvGrpSpPr>
        <p:grpSpPr>
          <a:xfrm>
            <a:off x="7683504" y="76200"/>
            <a:ext cx="4290158" cy="1770340"/>
            <a:chOff x="6976154" y="58460"/>
            <a:chExt cx="4290158" cy="1770340"/>
          </a:xfrm>
        </p:grpSpPr>
        <p:sp>
          <p:nvSpPr>
            <p:cNvPr id="35" name="Rectangle 34">
              <a:extLst>
                <a:ext uri="{FF2B5EF4-FFF2-40B4-BE49-F238E27FC236}">
                  <a16:creationId xmlns:a16="http://schemas.microsoft.com/office/drawing/2014/main" id="{1FE08222-9CB6-4424-97DB-647751FB057A}"/>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6" name="Group 35">
              <a:extLst>
                <a:ext uri="{FF2B5EF4-FFF2-40B4-BE49-F238E27FC236}">
                  <a16:creationId xmlns:a16="http://schemas.microsoft.com/office/drawing/2014/main" id="{CBDFF75C-70D5-4564-961E-E9E0404C137A}"/>
                </a:ext>
              </a:extLst>
            </p:cNvPr>
            <p:cNvGrpSpPr/>
            <p:nvPr/>
          </p:nvGrpSpPr>
          <p:grpSpPr>
            <a:xfrm>
              <a:off x="7188200" y="159095"/>
              <a:ext cx="3886200" cy="1531593"/>
              <a:chOff x="2215062" y="2085975"/>
              <a:chExt cx="5760245" cy="3099439"/>
            </a:xfrm>
          </p:grpSpPr>
          <p:sp>
            <p:nvSpPr>
              <p:cNvPr id="44" name="Oval 43">
                <a:extLst>
                  <a:ext uri="{FF2B5EF4-FFF2-40B4-BE49-F238E27FC236}">
                    <a16:creationId xmlns:a16="http://schemas.microsoft.com/office/drawing/2014/main" id="{BC1F01D9-4837-4467-A46E-799F394270F7}"/>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5" name="Oval 44">
                <a:extLst>
                  <a:ext uri="{FF2B5EF4-FFF2-40B4-BE49-F238E27FC236}">
                    <a16:creationId xmlns:a16="http://schemas.microsoft.com/office/drawing/2014/main" id="{854D3BBF-870A-48DF-AF13-EA909A48C605}"/>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6" name="Oval 45">
                <a:extLst>
                  <a:ext uri="{FF2B5EF4-FFF2-40B4-BE49-F238E27FC236}">
                    <a16:creationId xmlns:a16="http://schemas.microsoft.com/office/drawing/2014/main" id="{DF7C2B27-61BD-42DE-AC60-E90494821449}"/>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7" name="Oval 46">
                <a:extLst>
                  <a:ext uri="{FF2B5EF4-FFF2-40B4-BE49-F238E27FC236}">
                    <a16:creationId xmlns:a16="http://schemas.microsoft.com/office/drawing/2014/main" id="{F55920D5-9EB7-4B39-BE74-20022E23FDB1}"/>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8" name="Oval 47">
                <a:extLst>
                  <a:ext uri="{FF2B5EF4-FFF2-40B4-BE49-F238E27FC236}">
                    <a16:creationId xmlns:a16="http://schemas.microsoft.com/office/drawing/2014/main" id="{0124E319-0ABD-47DD-857B-CB0DF1EE75F2}"/>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9" name="Straight Connector 48">
                <a:extLst>
                  <a:ext uri="{FF2B5EF4-FFF2-40B4-BE49-F238E27FC236}">
                    <a16:creationId xmlns:a16="http://schemas.microsoft.com/office/drawing/2014/main" id="{187818CB-D6A4-4C76-B128-474121A8B150}"/>
                  </a:ext>
                </a:extLst>
              </p:cNvPr>
              <p:cNvCxnSpPr>
                <a:cxnSpLocks/>
                <a:stCxn id="44" idx="3"/>
                <a:endCxn id="45"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8A2EE9D3-59A4-4780-BA6B-068675976888}"/>
                  </a:ext>
                </a:extLst>
              </p:cNvPr>
              <p:cNvCxnSpPr>
                <a:cxnSpLocks/>
                <a:stCxn id="45" idx="5"/>
                <a:endCxn id="47"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5299467-374B-4D74-B068-79512870E4C7}"/>
                  </a:ext>
                </a:extLst>
              </p:cNvPr>
              <p:cNvCxnSpPr>
                <a:cxnSpLocks/>
                <a:stCxn id="44" idx="5"/>
                <a:endCxn id="46"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9F025235-7C71-4CF1-9442-0F7AE7CC0771}"/>
                  </a:ext>
                </a:extLst>
              </p:cNvPr>
              <p:cNvCxnSpPr>
                <a:cxnSpLocks/>
                <a:stCxn id="46" idx="3"/>
                <a:endCxn id="48"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60186310-E6F0-4D78-93DF-B162FB1297FA}"/>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4" name="Oval 53">
                <a:extLst>
                  <a:ext uri="{FF2B5EF4-FFF2-40B4-BE49-F238E27FC236}">
                    <a16:creationId xmlns:a16="http://schemas.microsoft.com/office/drawing/2014/main" id="{8A59FC31-3DA1-4FA1-9FD4-17AB39A809A7}"/>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5" name="Straight Connector 54">
                <a:extLst>
                  <a:ext uri="{FF2B5EF4-FFF2-40B4-BE49-F238E27FC236}">
                    <a16:creationId xmlns:a16="http://schemas.microsoft.com/office/drawing/2014/main" id="{388F36C6-6612-49CD-9108-4632893C6F6B}"/>
                  </a:ext>
                </a:extLst>
              </p:cNvPr>
              <p:cNvCxnSpPr>
                <a:cxnSpLocks/>
                <a:endCxn id="53"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90DF7AE9-993E-46E1-B425-38B70EE3CE49}"/>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D9C77DCC-F5A6-4F49-B73E-9343AC22205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8" name="TextBox 37">
              <a:extLst>
                <a:ext uri="{FF2B5EF4-FFF2-40B4-BE49-F238E27FC236}">
                  <a16:creationId xmlns:a16="http://schemas.microsoft.com/office/drawing/2014/main" id="{5797C6AF-FDCB-441E-A728-DBF20F5AD62B}"/>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9" name="TextBox 38">
              <a:extLst>
                <a:ext uri="{FF2B5EF4-FFF2-40B4-BE49-F238E27FC236}">
                  <a16:creationId xmlns:a16="http://schemas.microsoft.com/office/drawing/2014/main" id="{28DA2C50-8B2D-4B55-B56F-8E7FA061EE80}"/>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40" name="TextBox 39">
              <a:extLst>
                <a:ext uri="{FF2B5EF4-FFF2-40B4-BE49-F238E27FC236}">
                  <a16:creationId xmlns:a16="http://schemas.microsoft.com/office/drawing/2014/main" id="{CFD4A55C-9368-4CC7-8F56-53E72B8A98D5}"/>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1" name="TextBox 40">
              <a:extLst>
                <a:ext uri="{FF2B5EF4-FFF2-40B4-BE49-F238E27FC236}">
                  <a16:creationId xmlns:a16="http://schemas.microsoft.com/office/drawing/2014/main" id="{72C48502-3B35-43BA-B3E3-262730BB6A7E}"/>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2" name="TextBox 41">
              <a:extLst>
                <a:ext uri="{FF2B5EF4-FFF2-40B4-BE49-F238E27FC236}">
                  <a16:creationId xmlns:a16="http://schemas.microsoft.com/office/drawing/2014/main" id="{71E016A4-80B3-42BB-B249-4F9C5BADBD67}"/>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3" name="TextBox 42">
              <a:extLst>
                <a:ext uri="{FF2B5EF4-FFF2-40B4-BE49-F238E27FC236}">
                  <a16:creationId xmlns:a16="http://schemas.microsoft.com/office/drawing/2014/main" id="{A6E36F6F-9A65-4F10-8DA3-C2A38A235EA8}"/>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60" name="TextBox 59">
            <a:extLst>
              <a:ext uri="{FF2B5EF4-FFF2-40B4-BE49-F238E27FC236}">
                <a16:creationId xmlns:a16="http://schemas.microsoft.com/office/drawing/2014/main" id="{30A26EB6-C3BF-416D-A0E0-D2A39EF72CF1}"/>
              </a:ext>
            </a:extLst>
          </p:cNvPr>
          <p:cNvSpPr txBox="1"/>
          <p:nvPr/>
        </p:nvSpPr>
        <p:spPr>
          <a:xfrm>
            <a:off x="5969163" y="886649"/>
            <a:ext cx="1560757" cy="3108543"/>
          </a:xfrm>
          <a:prstGeom prst="rect">
            <a:avLst/>
          </a:prstGeom>
          <a:no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61" name="Table 60">
            <a:extLst>
              <a:ext uri="{FF2B5EF4-FFF2-40B4-BE49-F238E27FC236}">
                <a16:creationId xmlns:a16="http://schemas.microsoft.com/office/drawing/2014/main" id="{A21D8D27-EA0D-488F-A255-C63EBB43F78D}"/>
              </a:ext>
            </a:extLst>
          </p:cNvPr>
          <p:cNvGraphicFramePr>
            <a:graphicFrameLocks noGrp="1"/>
          </p:cNvGraphicFramePr>
          <p:nvPr>
            <p:extLst>
              <p:ext uri="{D42A27DB-BD31-4B8C-83A1-F6EECF244321}">
                <p14:modId xmlns:p14="http://schemas.microsoft.com/office/powerpoint/2010/main" val="864380083"/>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4051217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08383" y="1302168"/>
            <a:ext cx="5759018" cy="313352"/>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50E4B371-5F97-4FFF-AE88-BCDCFE68F82A}"/>
              </a:ext>
            </a:extLst>
          </p:cNvPr>
          <p:cNvGraphicFramePr>
            <a:graphicFrameLocks noGrp="1"/>
          </p:cNvGraphicFramePr>
          <p:nvPr>
            <p:extLst>
              <p:ext uri="{D42A27DB-BD31-4B8C-83A1-F6EECF244321}">
                <p14:modId xmlns:p14="http://schemas.microsoft.com/office/powerpoint/2010/main" val="727590027"/>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True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9E5C6242-16A4-4C92-942D-601FA9B6FDC0}"/>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C5269FB1-A47E-4C39-8CB8-79B25578DD77}"/>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064D3CF9-6B00-4E1E-89DC-355369C6CA3F}"/>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9902DF04-D000-42D7-9053-237FAD32D305}"/>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A790D608-4236-4050-B444-083E3C9B26EB}"/>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99278650-AAAC-4063-BD48-FB0952F88303}"/>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870206D3-8EA4-4BD8-9B7A-0CFCC7726CB2}"/>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0A4E5F67-E0AA-4570-959D-E42C3E2C9036}"/>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F7A9A52E-C84A-4D89-B22E-A66D79E1CFF8}"/>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24A5582-B609-40AC-AABA-D8A5E26051B9}"/>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FB54A96-BC10-4221-BD99-7EDD2F94CF58}"/>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286BDAE-B115-4AAC-8B9C-965B7DE4D6C3}"/>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1D28C09D-29C9-4D7C-8E4E-7814CAEF871E}"/>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C5114891-BDAC-4D97-BCDA-25AC706E4343}"/>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634C2132-4490-47FA-A20E-60AED650A13A}"/>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C80D7F1-2C01-41EB-8CF2-05561388B5A7}"/>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1453C766-C4B2-499B-924E-9D87F746329B}"/>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B4168D0B-A63B-4E12-A8FE-0CFA4C0B4349}"/>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3175D9DE-FF3A-4BA3-91B3-25F7096C6E76}"/>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ABDCD84D-F32E-4728-999D-82B21BF4162B}"/>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AEDCB1B1-8AF5-4D4F-8AFA-C41104BF99E3}"/>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A07CC674-3117-47F9-9568-38D8802E4FC3}"/>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CBD8E134-DF36-4B34-A77A-7555378F300F}"/>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5FAD92A2-F679-4CE8-B55A-EC6C834E20E4}"/>
              </a:ext>
            </a:extLst>
          </p:cNvPr>
          <p:cNvSpPr txBox="1"/>
          <p:nvPr/>
        </p:nvSpPr>
        <p:spPr>
          <a:xfrm>
            <a:off x="5969163" y="886649"/>
            <a:ext cx="1560757" cy="3108543"/>
          </a:xfrm>
          <a:prstGeom prst="rect">
            <a:avLst/>
          </a:prstGeom>
          <a:no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739B9A72-6FB2-4CAB-8DD0-26B1ED0D91F5}"/>
              </a:ext>
            </a:extLst>
          </p:cNvPr>
          <p:cNvGraphicFramePr>
            <a:graphicFrameLocks noGrp="1"/>
          </p:cNvGraphicFramePr>
          <p:nvPr>
            <p:extLst>
              <p:ext uri="{D42A27DB-BD31-4B8C-83A1-F6EECF244321}">
                <p14:modId xmlns:p14="http://schemas.microsoft.com/office/powerpoint/2010/main" val="3736943240"/>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940630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0" y="1696094"/>
            <a:ext cx="5905500" cy="353121"/>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89F85708-E30C-4330-BBEA-CBF94F1215E9}"/>
              </a:ext>
            </a:extLst>
          </p:cNvPr>
          <p:cNvGraphicFramePr>
            <a:graphicFrameLocks noGrp="1"/>
          </p:cNvGraphicFramePr>
          <p:nvPr>
            <p:extLst>
              <p:ext uri="{D42A27DB-BD31-4B8C-83A1-F6EECF244321}">
                <p14:modId xmlns:p14="http://schemas.microsoft.com/office/powerpoint/2010/main" val="2018191097"/>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C1162B91-CFE4-4098-9DD7-A8A0CE7A33DD}"/>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F802FCA4-BEF2-4615-B2B6-78BEE08EF128}"/>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B733CD44-57F2-474E-B1B5-75734F7D7747}"/>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9F56A0F6-10D5-4269-BF25-2BDE46CE5E0F}"/>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900B771B-597D-4251-94C6-962368B662EE}"/>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E6F1C5CA-2FE9-4B4C-99EF-5C07295245B8}"/>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0A50C2AA-A346-40BB-822D-C151C8B4A60D}"/>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35D4E2C5-F8B2-4F90-A726-0E20C05D6650}"/>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F454F97B-2970-49F2-91CC-D5BED6A9B8C9}"/>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7B3E160D-8472-410C-B142-89720D16E3F2}"/>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3BF2C0A-3FB7-4DC5-80C0-DA4AB882D288}"/>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B3FAAF9-898B-4C7C-B674-05E02BC0AFEF}"/>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799D21D7-C2D5-48F5-97AB-27DF73D14201}"/>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B3D2D817-A0F6-4095-AFE7-F05F55DFD64A}"/>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AC1C7821-6A9E-40DD-B4FB-222733A832FB}"/>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3CFCBBA-4543-431D-A3B7-F4B4F4D74F6D}"/>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F2018E4E-6479-42F8-B0D8-71D7C643EFC0}"/>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0D39F15F-2D4D-4F47-9F92-677530D57CF8}"/>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AD22856C-2398-42BD-BD32-B05684F4D7EA}"/>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73B47DE7-726B-4524-BFEC-F2B8EC15896C}"/>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4235210C-B981-45F6-9AE4-1DAF95C3EE59}"/>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3B7C78BE-5E66-4296-8823-5DF33A1191BC}"/>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20F6017E-A489-4DDE-BFB1-1D386BB1D2FD}"/>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032D4525-EF1B-41F3-B114-C4AD78E0228F}"/>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4</a:t>
            </a:r>
          </a:p>
          <a:p>
            <a:r>
              <a:rPr lang="en-GB" sz="1400" dirty="0"/>
              <a:t>Call: 3</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10804FCE-3D57-4C37-BF22-862CD6A176E3}"/>
              </a:ext>
            </a:extLst>
          </p:cNvPr>
          <p:cNvGraphicFramePr>
            <a:graphicFrameLocks noGrp="1"/>
          </p:cNvGraphicFramePr>
          <p:nvPr>
            <p:extLst>
              <p:ext uri="{D42A27DB-BD31-4B8C-83A1-F6EECF244321}">
                <p14:modId xmlns:p14="http://schemas.microsoft.com/office/powerpoint/2010/main" val="3602454844"/>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451580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50686" y="964303"/>
            <a:ext cx="5785383" cy="276140"/>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A211B68A-BC2A-4C40-BF3A-0F62091FE10E}"/>
              </a:ext>
            </a:extLst>
          </p:cNvPr>
          <p:cNvGraphicFramePr>
            <a:graphicFrameLocks noGrp="1"/>
          </p:cNvGraphicFramePr>
          <p:nvPr>
            <p:extLst>
              <p:ext uri="{D42A27DB-BD31-4B8C-83A1-F6EECF244321}">
                <p14:modId xmlns:p14="http://schemas.microsoft.com/office/powerpoint/2010/main" val="1239922346"/>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D4FD642D-BF21-4E36-90D4-214A53A3AFAF}"/>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92A768D5-9566-4125-AA8F-E47EE5AF2E7E}"/>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10098FD9-2A17-45DA-9310-84785A2C1B7F}"/>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26E01664-22B6-41E4-8133-55096E15B8DA}"/>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C8373E49-BBA6-4418-BE69-B38A2FB1C187}"/>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3A121196-180E-46DA-8D5D-511AF85B0A9F}"/>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DD9F6E61-A282-4001-A182-1BCF1153CBA7}"/>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51D09AC4-53B4-4C77-9E95-7E0EEE2E26BB}"/>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02871C93-B556-4414-A87F-2590263F5ABC}"/>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1DD8935-04B9-4B22-8855-6D7FA1F62CE6}"/>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FDC164A-43B1-46C9-ABBB-18B4081806AB}"/>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F47AAA88-768C-47CB-A6A6-F2F85F955C70}"/>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5FF5E183-54BA-4394-A1AD-E557224E7C39}"/>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9324123E-5C83-4BF0-AFBB-7B569C8F4E93}"/>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056CFA2B-76FA-4816-AA92-73C46121FAC3}"/>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C6C5A1E-30FF-4B5B-AF4D-3E202677E69B}"/>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2B88C8AD-A699-4CAE-9452-E341D85C258A}"/>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E9808F34-BE21-429F-9F78-01A75F8C27EB}"/>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CFCD4445-BCEB-4D04-904E-10A00BAC18A1}"/>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A83065A0-801A-42DE-89C5-6E901D54F1B5}"/>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08F40342-D8EB-45C0-87FF-B5EEC10536C4}"/>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A03B9A5B-EC74-4B82-8521-392E6E96349A}"/>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87261BE3-971A-4EA1-990F-ADCEABDF8891}"/>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389EAA1C-00BD-4272-A747-8B6DC4C5D684}"/>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4</a:t>
            </a:r>
          </a:p>
          <a:p>
            <a:r>
              <a:rPr lang="en-GB" sz="1400" dirty="0"/>
              <a:t>Call: 3</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92DCAECA-C211-4FE1-97A1-473AF1067029}"/>
              </a:ext>
            </a:extLst>
          </p:cNvPr>
          <p:cNvGraphicFramePr>
            <a:graphicFrameLocks noGrp="1"/>
          </p:cNvGraphicFramePr>
          <p:nvPr>
            <p:extLst>
              <p:ext uri="{D42A27DB-BD31-4B8C-83A1-F6EECF244321}">
                <p14:modId xmlns:p14="http://schemas.microsoft.com/office/powerpoint/2010/main" val="3405096371"/>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endParaRPr lang="en-GB" sz="1600" dirty="0"/>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686782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56654" y="1302168"/>
            <a:ext cx="5672336" cy="313352"/>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3" name="Table 30">
            <a:extLst>
              <a:ext uri="{FF2B5EF4-FFF2-40B4-BE49-F238E27FC236}">
                <a16:creationId xmlns:a16="http://schemas.microsoft.com/office/drawing/2014/main" id="{E031DFA9-D72F-40B1-84F4-5B7A343D5981}"/>
              </a:ext>
            </a:extLst>
          </p:cNvPr>
          <p:cNvGraphicFramePr>
            <a:graphicFrameLocks noGrp="1"/>
          </p:cNvGraphicFramePr>
          <p:nvPr>
            <p:extLst>
              <p:ext uri="{D42A27DB-BD31-4B8C-83A1-F6EECF244321}">
                <p14:modId xmlns:p14="http://schemas.microsoft.com/office/powerpoint/2010/main" val="344661036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4" name="Group 33">
            <a:extLst>
              <a:ext uri="{FF2B5EF4-FFF2-40B4-BE49-F238E27FC236}">
                <a16:creationId xmlns:a16="http://schemas.microsoft.com/office/drawing/2014/main" id="{0B543C59-B947-49B2-96A1-FB6A070D96C8}"/>
              </a:ext>
            </a:extLst>
          </p:cNvPr>
          <p:cNvGrpSpPr/>
          <p:nvPr/>
        </p:nvGrpSpPr>
        <p:grpSpPr>
          <a:xfrm>
            <a:off x="7683504" y="76200"/>
            <a:ext cx="4290158" cy="1770340"/>
            <a:chOff x="6976154" y="58460"/>
            <a:chExt cx="4290158" cy="1770340"/>
          </a:xfrm>
        </p:grpSpPr>
        <p:sp>
          <p:nvSpPr>
            <p:cNvPr id="35" name="Rectangle 34">
              <a:extLst>
                <a:ext uri="{FF2B5EF4-FFF2-40B4-BE49-F238E27FC236}">
                  <a16:creationId xmlns:a16="http://schemas.microsoft.com/office/drawing/2014/main" id="{BF0E6C21-F39E-4B1D-B438-B39B8B5D57E4}"/>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6" name="Group 35">
              <a:extLst>
                <a:ext uri="{FF2B5EF4-FFF2-40B4-BE49-F238E27FC236}">
                  <a16:creationId xmlns:a16="http://schemas.microsoft.com/office/drawing/2014/main" id="{066413CC-4B96-4A76-B6CA-B35FF1A9CECA}"/>
                </a:ext>
              </a:extLst>
            </p:cNvPr>
            <p:cNvGrpSpPr/>
            <p:nvPr/>
          </p:nvGrpSpPr>
          <p:grpSpPr>
            <a:xfrm>
              <a:off x="7188200" y="159095"/>
              <a:ext cx="3886200" cy="1531593"/>
              <a:chOff x="2215062" y="2085975"/>
              <a:chExt cx="5760245" cy="3099439"/>
            </a:xfrm>
          </p:grpSpPr>
          <p:sp>
            <p:nvSpPr>
              <p:cNvPr id="44" name="Oval 43">
                <a:extLst>
                  <a:ext uri="{FF2B5EF4-FFF2-40B4-BE49-F238E27FC236}">
                    <a16:creationId xmlns:a16="http://schemas.microsoft.com/office/drawing/2014/main" id="{34FD62DA-B0C3-42A0-BDBA-99C9D0788A2B}"/>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5" name="Oval 44">
                <a:extLst>
                  <a:ext uri="{FF2B5EF4-FFF2-40B4-BE49-F238E27FC236}">
                    <a16:creationId xmlns:a16="http://schemas.microsoft.com/office/drawing/2014/main" id="{2F312622-6771-4D60-B53C-4288CE6ADC7F}"/>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6" name="Oval 45">
                <a:extLst>
                  <a:ext uri="{FF2B5EF4-FFF2-40B4-BE49-F238E27FC236}">
                    <a16:creationId xmlns:a16="http://schemas.microsoft.com/office/drawing/2014/main" id="{74BCB35F-871B-4999-AD69-D9CD4822AF4C}"/>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7" name="Oval 46">
                <a:extLst>
                  <a:ext uri="{FF2B5EF4-FFF2-40B4-BE49-F238E27FC236}">
                    <a16:creationId xmlns:a16="http://schemas.microsoft.com/office/drawing/2014/main" id="{C4682EED-6E82-45C7-862F-3B6FD9934795}"/>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8" name="Oval 47">
                <a:extLst>
                  <a:ext uri="{FF2B5EF4-FFF2-40B4-BE49-F238E27FC236}">
                    <a16:creationId xmlns:a16="http://schemas.microsoft.com/office/drawing/2014/main" id="{67B4FB33-D478-4F60-B6E2-CFF3D27BF3B4}"/>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9" name="Straight Connector 48">
                <a:extLst>
                  <a:ext uri="{FF2B5EF4-FFF2-40B4-BE49-F238E27FC236}">
                    <a16:creationId xmlns:a16="http://schemas.microsoft.com/office/drawing/2014/main" id="{F692FBED-333C-461B-9666-10789FD5E6B0}"/>
                  </a:ext>
                </a:extLst>
              </p:cNvPr>
              <p:cNvCxnSpPr>
                <a:cxnSpLocks/>
                <a:stCxn id="44" idx="3"/>
                <a:endCxn id="45"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423A571-5951-4B4A-9323-463C1501E13F}"/>
                  </a:ext>
                </a:extLst>
              </p:cNvPr>
              <p:cNvCxnSpPr>
                <a:cxnSpLocks/>
                <a:stCxn id="45" idx="5"/>
                <a:endCxn id="47"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698211E-1BA2-4B64-A826-6D1DA7049197}"/>
                  </a:ext>
                </a:extLst>
              </p:cNvPr>
              <p:cNvCxnSpPr>
                <a:cxnSpLocks/>
                <a:stCxn id="44" idx="5"/>
                <a:endCxn id="46"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F9D47660-0DD6-4F97-A6F8-A41503B78E16}"/>
                  </a:ext>
                </a:extLst>
              </p:cNvPr>
              <p:cNvCxnSpPr>
                <a:cxnSpLocks/>
                <a:stCxn id="46" idx="3"/>
                <a:endCxn id="48"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F33CFA6F-36E1-4F2E-99A4-F0C1D93BF6D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4" name="Oval 53">
                <a:extLst>
                  <a:ext uri="{FF2B5EF4-FFF2-40B4-BE49-F238E27FC236}">
                    <a16:creationId xmlns:a16="http://schemas.microsoft.com/office/drawing/2014/main" id="{BFFA582E-F80A-43CC-BA8E-177599CA68E3}"/>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5" name="Straight Connector 54">
                <a:extLst>
                  <a:ext uri="{FF2B5EF4-FFF2-40B4-BE49-F238E27FC236}">
                    <a16:creationId xmlns:a16="http://schemas.microsoft.com/office/drawing/2014/main" id="{2348A69E-30DF-49DD-8550-4E22045121AE}"/>
                  </a:ext>
                </a:extLst>
              </p:cNvPr>
              <p:cNvCxnSpPr>
                <a:cxnSpLocks/>
                <a:endCxn id="53"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4DD674DF-8DFC-4331-B879-32CD8FE39693}"/>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1424CF76-3B11-4A11-BFA1-739AA444E78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8" name="TextBox 37">
              <a:extLst>
                <a:ext uri="{FF2B5EF4-FFF2-40B4-BE49-F238E27FC236}">
                  <a16:creationId xmlns:a16="http://schemas.microsoft.com/office/drawing/2014/main" id="{83759C4C-5AF9-4D7A-B036-90820C61353D}"/>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9" name="TextBox 38">
              <a:extLst>
                <a:ext uri="{FF2B5EF4-FFF2-40B4-BE49-F238E27FC236}">
                  <a16:creationId xmlns:a16="http://schemas.microsoft.com/office/drawing/2014/main" id="{4D2425F8-9A6F-4D12-BBC3-CF6C49C91606}"/>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40" name="TextBox 39">
              <a:extLst>
                <a:ext uri="{FF2B5EF4-FFF2-40B4-BE49-F238E27FC236}">
                  <a16:creationId xmlns:a16="http://schemas.microsoft.com/office/drawing/2014/main" id="{B730CE2C-8F07-4631-AE81-E56638B34A2E}"/>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1" name="TextBox 40">
              <a:extLst>
                <a:ext uri="{FF2B5EF4-FFF2-40B4-BE49-F238E27FC236}">
                  <a16:creationId xmlns:a16="http://schemas.microsoft.com/office/drawing/2014/main" id="{58C68856-5816-4812-9465-2923B8B85876}"/>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2" name="TextBox 41">
              <a:extLst>
                <a:ext uri="{FF2B5EF4-FFF2-40B4-BE49-F238E27FC236}">
                  <a16:creationId xmlns:a16="http://schemas.microsoft.com/office/drawing/2014/main" id="{EB71F20A-06EE-4ABA-BFDF-2970F6198EC5}"/>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3" name="TextBox 42">
              <a:extLst>
                <a:ext uri="{FF2B5EF4-FFF2-40B4-BE49-F238E27FC236}">
                  <a16:creationId xmlns:a16="http://schemas.microsoft.com/office/drawing/2014/main" id="{777E3FC4-C45D-4D41-97B8-41DE3F0125B9}"/>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60" name="TextBox 59">
            <a:extLst>
              <a:ext uri="{FF2B5EF4-FFF2-40B4-BE49-F238E27FC236}">
                <a16:creationId xmlns:a16="http://schemas.microsoft.com/office/drawing/2014/main" id="{D7C62D21-9214-480A-9E48-DE4ACAD69E3C}"/>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4</a:t>
            </a:r>
          </a:p>
          <a:p>
            <a:r>
              <a:rPr lang="en-GB" sz="1400" dirty="0"/>
              <a:t>Call: 3</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61" name="Table 60">
            <a:extLst>
              <a:ext uri="{FF2B5EF4-FFF2-40B4-BE49-F238E27FC236}">
                <a16:creationId xmlns:a16="http://schemas.microsoft.com/office/drawing/2014/main" id="{132C012B-538C-40B8-9558-13183B450431}"/>
              </a:ext>
            </a:extLst>
          </p:cNvPr>
          <p:cNvGraphicFramePr>
            <a:graphicFrameLocks noGrp="1"/>
          </p:cNvGraphicFramePr>
          <p:nvPr>
            <p:extLst>
              <p:ext uri="{D42A27DB-BD31-4B8C-83A1-F6EECF244321}">
                <p14:modId xmlns:p14="http://schemas.microsoft.com/office/powerpoint/2010/main" val="3527068123"/>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endParaRPr lang="en-GB" sz="1600" dirty="0"/>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010637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38100" y="2100100"/>
            <a:ext cx="5905500" cy="287500"/>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1045DCE0-FF4C-45F0-AE89-D816A79C7D52}"/>
              </a:ext>
            </a:extLst>
          </p:cNvPr>
          <p:cNvGraphicFramePr>
            <a:graphicFrameLocks noGrp="1"/>
          </p:cNvGraphicFramePr>
          <p:nvPr>
            <p:extLst>
              <p:ext uri="{D42A27DB-BD31-4B8C-83A1-F6EECF244321}">
                <p14:modId xmlns:p14="http://schemas.microsoft.com/office/powerpoint/2010/main" val="2010032312"/>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A90185EC-6AA8-407C-84CB-DE471080B3D9}"/>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B6CB56C1-C877-4103-B60A-5F956F54908A}"/>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988F2F9C-192E-42F4-8CDF-94EA0DD1A78B}"/>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8810C807-BA87-446D-AC25-3F5DD9234EE8}"/>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20D6813A-9D77-452B-B3D3-A98AF064C762}"/>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CFA95A55-2DD9-492C-943F-81A27612CB86}"/>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8217576B-B665-4A24-8A40-FFE60F0504CC}"/>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1DC570F9-5AEE-44AC-BC61-8F793962C96E}"/>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19FD0D1B-563F-4D3B-81D4-7C600B52D24A}"/>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46F941D-7DA9-403F-AAF7-5D246EFAB7B4}"/>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EA3596D-21F9-464C-905F-CAD9274D37BB}"/>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EB7F5BAD-80F7-43D8-97FD-6F3CFBBB635D}"/>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8DBFA30F-9276-4088-8E34-4D2B983D2077}"/>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ADE37D10-9F84-4715-B11D-BC268F58FF78}"/>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0F204E56-4AB5-4FAC-90E3-7B0BC0D1BB6A}"/>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4620F3D-53AA-4F58-B199-E1876C78D1F6}"/>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DD3CF685-93F0-46C6-AF8A-BB6172A2CDFB}"/>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379C335B-D6B0-4B97-B7A9-792130AB5C11}"/>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6AA0EBC9-985D-4801-B781-6858C52E899D}"/>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323130F8-9AE7-47E9-9F73-0D65E8B21768}"/>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DF37C15C-6ECA-44A1-87B3-45A5B980D264}"/>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98F88568-D1C0-4467-B565-22EBF4F4AE10}"/>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AE538B5D-F42A-411C-953B-EAB77FA4AB68}"/>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9" name="TextBox 58">
            <a:extLst>
              <a:ext uri="{FF2B5EF4-FFF2-40B4-BE49-F238E27FC236}">
                <a16:creationId xmlns:a16="http://schemas.microsoft.com/office/drawing/2014/main" id="{4BDBAE93-445F-41E0-8805-84B914034AF5}"/>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4</a:t>
            </a:r>
          </a:p>
          <a:p>
            <a:r>
              <a:rPr lang="en-GB" sz="1400" dirty="0"/>
              <a:t>Call: 3</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60" name="Table 59">
            <a:extLst>
              <a:ext uri="{FF2B5EF4-FFF2-40B4-BE49-F238E27FC236}">
                <a16:creationId xmlns:a16="http://schemas.microsoft.com/office/drawing/2014/main" id="{C3E528E9-8EDA-4AAF-A7D4-4D745CD6323E}"/>
              </a:ext>
            </a:extLst>
          </p:cNvPr>
          <p:cNvGraphicFramePr>
            <a:graphicFrameLocks noGrp="1"/>
          </p:cNvGraphicFramePr>
          <p:nvPr>
            <p:extLst>
              <p:ext uri="{D42A27DB-BD31-4B8C-83A1-F6EECF244321}">
                <p14:modId xmlns:p14="http://schemas.microsoft.com/office/powerpoint/2010/main" val="2840678122"/>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702625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98112" y="2446033"/>
            <a:ext cx="5717467" cy="28446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301AE201-2BF1-4B43-BF7F-A159752D8AA5}"/>
              </a:ext>
            </a:extLst>
          </p:cNvPr>
          <p:cNvGraphicFramePr>
            <a:graphicFrameLocks noGrp="1"/>
          </p:cNvGraphicFramePr>
          <p:nvPr>
            <p:extLst>
              <p:ext uri="{D42A27DB-BD31-4B8C-83A1-F6EECF244321}">
                <p14:modId xmlns:p14="http://schemas.microsoft.com/office/powerpoint/2010/main" val="140390648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A683730B-82AE-41D3-BDD5-7ED0CC309CFC}"/>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90294E27-3496-4AB6-BFEC-09FC8E182980}"/>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ABD4C6BA-A090-4526-A47F-B4D8085B98C5}"/>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B703DE21-C6F6-4526-A46A-486441C9B07D}"/>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904BD91F-018F-4FA4-A2F7-E04D0556E170}"/>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DDC1F2D0-AD98-48BA-928E-AED7243CF8EB}"/>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EB025A62-55E3-4A84-AFA6-31B032BBF9AC}"/>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6BCD2EE3-91F0-4EBE-A482-2F3444D2094C}"/>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33AD1EBE-1FE7-4B28-A5F7-C9B2DDDF6D41}"/>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D24C438-0AE9-4186-9888-93D3575CADBF}"/>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0BC71EF-E844-40A5-A004-AFABDDC23451}"/>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E6028DB-4441-4E3D-9C53-04CA15F7B192}"/>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B8ECA6F7-4C59-4274-9195-3A33752CF7AA}"/>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7E830073-2C60-4B83-A691-B03012B516DE}"/>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B079800C-C592-4318-B5C3-F77C4434EFCC}"/>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94971FF-099D-4B33-9C05-9BE53AFC9F47}"/>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08F1AA3B-DB17-4B5B-8878-AED92479956D}"/>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BA4A2CFB-C6E8-4FE6-9E83-7C57DBBBEF13}"/>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453E2C9D-83B7-4045-80C3-C7CA65ED6761}"/>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08884466-3C33-4AD0-BC1A-41ECD76294A9}"/>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272EA619-4E40-40FA-BDD2-C10ABD2FADF5}"/>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964F3B4B-094C-4D7B-891A-713927E3D3FE}"/>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5D7431D8-A130-4370-8333-F752D28973AD}"/>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9" name="TextBox 58">
            <a:extLst>
              <a:ext uri="{FF2B5EF4-FFF2-40B4-BE49-F238E27FC236}">
                <a16:creationId xmlns:a16="http://schemas.microsoft.com/office/drawing/2014/main" id="{FD715113-CBE7-43FA-A6BB-E11C7D861369}"/>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4</a:t>
            </a:r>
          </a:p>
          <a:p>
            <a:r>
              <a:rPr lang="en-GB" sz="1400" dirty="0"/>
              <a:t>Call: 3</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60" name="Table 59">
            <a:extLst>
              <a:ext uri="{FF2B5EF4-FFF2-40B4-BE49-F238E27FC236}">
                <a16:creationId xmlns:a16="http://schemas.microsoft.com/office/drawing/2014/main" id="{5190A7BF-6989-489C-A959-5B2C7F5272C7}"/>
              </a:ext>
            </a:extLst>
          </p:cNvPr>
          <p:cNvGraphicFramePr>
            <a:graphicFrameLocks noGrp="1"/>
          </p:cNvGraphicFramePr>
          <p:nvPr>
            <p:extLst>
              <p:ext uri="{D42A27DB-BD31-4B8C-83A1-F6EECF244321}">
                <p14:modId xmlns:p14="http://schemas.microsoft.com/office/powerpoint/2010/main" val="509356030"/>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7370447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Abstract data types: Tree Traversal</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531481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23649" y="3144533"/>
            <a:ext cx="5717467" cy="28446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301AE201-2BF1-4B43-BF7F-A159752D8AA5}"/>
              </a:ext>
            </a:extLst>
          </p:cNvPr>
          <p:cNvGraphicFramePr>
            <a:graphicFrameLocks noGrp="1"/>
          </p:cNvGraphicFramePr>
          <p:nvPr>
            <p:extLst>
              <p:ext uri="{D42A27DB-BD31-4B8C-83A1-F6EECF244321}">
                <p14:modId xmlns:p14="http://schemas.microsoft.com/office/powerpoint/2010/main" val="1604377216"/>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A683730B-82AE-41D3-BDD5-7ED0CC309CFC}"/>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90294E27-3496-4AB6-BFEC-09FC8E182980}"/>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ABD4C6BA-A090-4526-A47F-B4D8085B98C5}"/>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B703DE21-C6F6-4526-A46A-486441C9B07D}"/>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904BD91F-018F-4FA4-A2F7-E04D0556E170}"/>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DDC1F2D0-AD98-48BA-928E-AED7243CF8EB}"/>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EB025A62-55E3-4A84-AFA6-31B032BBF9AC}"/>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6BCD2EE3-91F0-4EBE-A482-2F3444D2094C}"/>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33AD1EBE-1FE7-4B28-A5F7-C9B2DDDF6D41}"/>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8D24C438-0AE9-4186-9888-93D3575CADBF}"/>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0BC71EF-E844-40A5-A004-AFABDDC23451}"/>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E6028DB-4441-4E3D-9C53-04CA15F7B192}"/>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B8ECA6F7-4C59-4274-9195-3A33752CF7AA}"/>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7E830073-2C60-4B83-A691-B03012B516DE}"/>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B079800C-C592-4318-B5C3-F77C4434EFCC}"/>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94971FF-099D-4B33-9C05-9BE53AFC9F47}"/>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08F1AA3B-DB17-4B5B-8878-AED92479956D}"/>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BA4A2CFB-C6E8-4FE6-9E83-7C57DBBBEF13}"/>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453E2C9D-83B7-4045-80C3-C7CA65ED6761}"/>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08884466-3C33-4AD0-BC1A-41ECD76294A9}"/>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272EA619-4E40-40FA-BDD2-C10ABD2FADF5}"/>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964F3B4B-094C-4D7B-891A-713927E3D3FE}"/>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5D7431D8-A130-4370-8333-F752D28973AD}"/>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9" name="TextBox 58">
            <a:extLst>
              <a:ext uri="{FF2B5EF4-FFF2-40B4-BE49-F238E27FC236}">
                <a16:creationId xmlns:a16="http://schemas.microsoft.com/office/drawing/2014/main" id="{FD715113-CBE7-43FA-A6BB-E11C7D861369}"/>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4</a:t>
            </a:r>
          </a:p>
          <a:p>
            <a:r>
              <a:rPr lang="en-GB" sz="1400" dirty="0"/>
              <a:t>Call: 3</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30" name="Table 29">
            <a:extLst>
              <a:ext uri="{FF2B5EF4-FFF2-40B4-BE49-F238E27FC236}">
                <a16:creationId xmlns:a16="http://schemas.microsoft.com/office/drawing/2014/main" id="{3574343E-566C-41F5-AFEE-0C06FBF9DB01}"/>
              </a:ext>
            </a:extLst>
          </p:cNvPr>
          <p:cNvGraphicFramePr>
            <a:graphicFrameLocks noGrp="1"/>
          </p:cNvGraphicFramePr>
          <p:nvPr>
            <p:extLst>
              <p:ext uri="{D42A27DB-BD31-4B8C-83A1-F6EECF244321}">
                <p14:modId xmlns:p14="http://schemas.microsoft.com/office/powerpoint/2010/main" val="903527346"/>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0199901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2700" y="2087316"/>
            <a:ext cx="5854700" cy="325684"/>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0E1CF867-DAE3-42E3-9DD9-E1C4777F9ED9}"/>
              </a:ext>
            </a:extLst>
          </p:cNvPr>
          <p:cNvGraphicFramePr>
            <a:graphicFrameLocks noGrp="1"/>
          </p:cNvGraphicFramePr>
          <p:nvPr>
            <p:extLst>
              <p:ext uri="{D42A27DB-BD31-4B8C-83A1-F6EECF244321}">
                <p14:modId xmlns:p14="http://schemas.microsoft.com/office/powerpoint/2010/main" val="137163853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E7267158-E1BD-4A44-9189-DB5341C5FD29}"/>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04CC5603-531F-45C8-88B9-29929E1F3733}"/>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B0F12876-D133-4A18-AFC1-C74E910227F5}"/>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0793736B-C07B-4890-B28C-5646F3875C80}"/>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803322D8-1868-462F-830F-070629E07432}"/>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B5706692-C068-4586-8480-8DB797287DA6}"/>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ED7E4BA4-CC43-4FA7-B8A1-EA6557D615A0}"/>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E8C64E67-4417-4D33-B62E-6268D10F5ADA}"/>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AD913910-EF87-4A54-8B6C-FEB7182284F1}"/>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DB7910C-4F70-4B73-9B90-B44ED00B73EF}"/>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3DAAA4A-27B4-4C15-9574-49AD6A42E811}"/>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9F39CA5-7770-4FDA-B96C-9CEAD940D389}"/>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BEA8503B-95FE-4AA1-A0D7-A8C7844B718C}"/>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64CB1DB5-91B2-4EBE-ABEB-9F8F4419651C}"/>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732F11F1-3DED-481A-A253-981033F47CE0}"/>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5F4D077-734B-45C3-A763-447146B1F700}"/>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B3977EBF-5A5B-4149-A159-B3EC6C875F91}"/>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0BF39784-D398-4C12-AAC1-C97B6035459F}"/>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72C384FE-6A4E-4B08-A44A-F9BFB982BC33}"/>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51403E83-E328-4636-B9A5-638A1AD172C2}"/>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AD419495-B58E-45F2-A347-332FFCF7D9B9}"/>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EEDED7E0-D69D-4783-BD77-D4289DD480BB}"/>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8F0948B6-AE71-4F3C-AF74-673D5B13013C}"/>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9" name="TextBox 58">
            <a:extLst>
              <a:ext uri="{FF2B5EF4-FFF2-40B4-BE49-F238E27FC236}">
                <a16:creationId xmlns:a16="http://schemas.microsoft.com/office/drawing/2014/main" id="{8F6D0046-3040-4407-A5CD-B9947064AA1E}"/>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60" name="Table 59">
            <a:extLst>
              <a:ext uri="{FF2B5EF4-FFF2-40B4-BE49-F238E27FC236}">
                <a16:creationId xmlns:a16="http://schemas.microsoft.com/office/drawing/2014/main" id="{CEA3E942-A176-4849-A973-58E794DF68E9}"/>
              </a:ext>
            </a:extLst>
          </p:cNvPr>
          <p:cNvGraphicFramePr>
            <a:graphicFrameLocks noGrp="1"/>
          </p:cNvGraphicFramePr>
          <p:nvPr>
            <p:extLst>
              <p:ext uri="{D42A27DB-BD31-4B8C-83A1-F6EECF244321}">
                <p14:modId xmlns:p14="http://schemas.microsoft.com/office/powerpoint/2010/main" val="226203135"/>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8337141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24257" y="2440750"/>
            <a:ext cx="5840816" cy="277050"/>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pSp>
        <p:nvGrpSpPr>
          <p:cNvPr id="33" name="Group 32">
            <a:extLst>
              <a:ext uri="{FF2B5EF4-FFF2-40B4-BE49-F238E27FC236}">
                <a16:creationId xmlns:a16="http://schemas.microsoft.com/office/drawing/2014/main" id="{E1BA437F-F9E6-4D0C-8AD3-AA1793BEC7EB}"/>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676E8F77-4D0B-49FF-9251-93AA1BFA14FF}"/>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100DC802-947F-4C71-BF38-412A87CE6412}"/>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EE2D8C2E-B38F-4885-B5BF-E5B2A5028903}"/>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17E83ABE-A2D5-4833-A7F0-F7BD0BB6A0A7}"/>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5EB750FA-99FA-4E5C-8A16-30A0642F2A5E}"/>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612EB63D-D5E2-4569-B558-0AF499C7BE4C}"/>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A9144E78-4297-45A7-8522-5481E38A9E52}"/>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D6CC7539-28A2-4B76-8B3C-2B5441190D37}"/>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D28E221-D226-491A-A816-150F14568F00}"/>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12F5106-0524-4B84-9F6C-D88332963250}"/>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9BC7467E-304A-4F7C-B417-550044F9C4B0}"/>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E773DC27-D791-4181-8813-BC11D68B5B9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0C0C4D02-829C-4042-9822-637CCED3317C}"/>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1FA217E9-8729-40EF-B411-065C872E12CC}"/>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B2B45D3-5FA8-4BA2-90F3-75A928C5D8CC}"/>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C1C09C39-F58A-440F-B7AD-799C71C5A1DA}"/>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5AE7D1EC-31A3-425F-8E14-E5053DEBD125}"/>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CAC0160C-87D4-41CF-B1C9-39F763D3161D}"/>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11FBDE24-BDCA-429D-9FE8-FE15D832CA92}"/>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601ACC91-D5CB-4FE5-A83F-FD53F6A966C1}"/>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EF13AC5C-C526-4222-B853-E1F9A4D9CFD3}"/>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C5C730AF-F6CA-4D55-998D-549BE342F5FE}"/>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graphicFrame>
        <p:nvGraphicFramePr>
          <p:cNvPr id="58" name="Table 30">
            <a:extLst>
              <a:ext uri="{FF2B5EF4-FFF2-40B4-BE49-F238E27FC236}">
                <a16:creationId xmlns:a16="http://schemas.microsoft.com/office/drawing/2014/main" id="{DE567D5E-060B-479D-A92F-BA4BB39E19C2}"/>
              </a:ext>
            </a:extLst>
          </p:cNvPr>
          <p:cNvGraphicFramePr>
            <a:graphicFrameLocks noGrp="1"/>
          </p:cNvGraphicFramePr>
          <p:nvPr>
            <p:extLst>
              <p:ext uri="{D42A27DB-BD31-4B8C-83A1-F6EECF244321}">
                <p14:modId xmlns:p14="http://schemas.microsoft.com/office/powerpoint/2010/main" val="2940429125"/>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True</a:t>
                      </a:r>
                      <a:r>
                        <a:rPr lang="en-GB" sz="1600" b="0" dirty="0">
                          <a:latin typeface="Courier New" panose="02070309020205020404" pitchFamily="49" charset="0"/>
                          <a:cs typeface="Courier New" panose="02070309020205020404" pitchFamily="49" charset="0"/>
                        </a:rPr>
                        <a:t>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
        <p:nvSpPr>
          <p:cNvPr id="60" name="TextBox 59">
            <a:extLst>
              <a:ext uri="{FF2B5EF4-FFF2-40B4-BE49-F238E27FC236}">
                <a16:creationId xmlns:a16="http://schemas.microsoft.com/office/drawing/2014/main" id="{F1BAA6C3-74BB-43B8-848A-AC429E94C484}"/>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61" name="Table 60">
            <a:extLst>
              <a:ext uri="{FF2B5EF4-FFF2-40B4-BE49-F238E27FC236}">
                <a16:creationId xmlns:a16="http://schemas.microsoft.com/office/drawing/2014/main" id="{CAF0A4DF-70B1-4A73-9442-DF6F2DC0BA5D}"/>
              </a:ext>
            </a:extLst>
          </p:cNvPr>
          <p:cNvGraphicFramePr>
            <a:graphicFrameLocks noGrp="1"/>
          </p:cNvGraphicFramePr>
          <p:nvPr>
            <p:extLst>
              <p:ext uri="{D42A27DB-BD31-4B8C-83A1-F6EECF244321}">
                <p14:modId xmlns:p14="http://schemas.microsoft.com/office/powerpoint/2010/main" val="756952892"/>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2242527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38100" y="2819115"/>
            <a:ext cx="5829300" cy="33048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A827504F-5CC9-48B9-8F76-6BCB7D177898}"/>
              </a:ext>
            </a:extLst>
          </p:cNvPr>
          <p:cNvGraphicFramePr>
            <a:graphicFrameLocks noGrp="1"/>
          </p:cNvGraphicFramePr>
          <p:nvPr>
            <p:extLst>
              <p:ext uri="{D42A27DB-BD31-4B8C-83A1-F6EECF244321}">
                <p14:modId xmlns:p14="http://schemas.microsoft.com/office/powerpoint/2010/main" val="3352657672"/>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4" name="Group 33">
            <a:extLst>
              <a:ext uri="{FF2B5EF4-FFF2-40B4-BE49-F238E27FC236}">
                <a16:creationId xmlns:a16="http://schemas.microsoft.com/office/drawing/2014/main" id="{283CAB14-6481-4EB7-A657-D1CCCEA570FF}"/>
              </a:ext>
            </a:extLst>
          </p:cNvPr>
          <p:cNvGrpSpPr/>
          <p:nvPr/>
        </p:nvGrpSpPr>
        <p:grpSpPr>
          <a:xfrm>
            <a:off x="7683504" y="76200"/>
            <a:ext cx="4290158" cy="1770340"/>
            <a:chOff x="6976154" y="58460"/>
            <a:chExt cx="4290158" cy="1770340"/>
          </a:xfrm>
        </p:grpSpPr>
        <p:sp>
          <p:nvSpPr>
            <p:cNvPr id="35" name="Rectangle 34">
              <a:extLst>
                <a:ext uri="{FF2B5EF4-FFF2-40B4-BE49-F238E27FC236}">
                  <a16:creationId xmlns:a16="http://schemas.microsoft.com/office/drawing/2014/main" id="{277FAA20-E0CF-45B4-BF51-8717BEAD3659}"/>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6" name="Group 35">
              <a:extLst>
                <a:ext uri="{FF2B5EF4-FFF2-40B4-BE49-F238E27FC236}">
                  <a16:creationId xmlns:a16="http://schemas.microsoft.com/office/drawing/2014/main" id="{2F84ECC9-BF69-4977-9356-1D5CB1F8F712}"/>
                </a:ext>
              </a:extLst>
            </p:cNvPr>
            <p:cNvGrpSpPr/>
            <p:nvPr/>
          </p:nvGrpSpPr>
          <p:grpSpPr>
            <a:xfrm>
              <a:off x="7188200" y="159095"/>
              <a:ext cx="3886200" cy="1531593"/>
              <a:chOff x="2215062" y="2085975"/>
              <a:chExt cx="5760245" cy="3099439"/>
            </a:xfrm>
          </p:grpSpPr>
          <p:sp>
            <p:nvSpPr>
              <p:cNvPr id="44" name="Oval 43">
                <a:extLst>
                  <a:ext uri="{FF2B5EF4-FFF2-40B4-BE49-F238E27FC236}">
                    <a16:creationId xmlns:a16="http://schemas.microsoft.com/office/drawing/2014/main" id="{EEB1818F-9C66-4D55-9DC6-66CF7C660218}"/>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5" name="Oval 44">
                <a:extLst>
                  <a:ext uri="{FF2B5EF4-FFF2-40B4-BE49-F238E27FC236}">
                    <a16:creationId xmlns:a16="http://schemas.microsoft.com/office/drawing/2014/main" id="{9B327AC6-0B4E-4DE4-8DC0-187F84E60FE1}"/>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6" name="Oval 45">
                <a:extLst>
                  <a:ext uri="{FF2B5EF4-FFF2-40B4-BE49-F238E27FC236}">
                    <a16:creationId xmlns:a16="http://schemas.microsoft.com/office/drawing/2014/main" id="{D6EFD080-4F15-4D2D-80E8-325EED200A00}"/>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7" name="Oval 46">
                <a:extLst>
                  <a:ext uri="{FF2B5EF4-FFF2-40B4-BE49-F238E27FC236}">
                    <a16:creationId xmlns:a16="http://schemas.microsoft.com/office/drawing/2014/main" id="{706E6AE5-1112-471B-A1E1-655AE08CDD30}"/>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8" name="Oval 47">
                <a:extLst>
                  <a:ext uri="{FF2B5EF4-FFF2-40B4-BE49-F238E27FC236}">
                    <a16:creationId xmlns:a16="http://schemas.microsoft.com/office/drawing/2014/main" id="{C9C76C7D-0BB3-41FA-9FB5-394D89785F65}"/>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9" name="Straight Connector 48">
                <a:extLst>
                  <a:ext uri="{FF2B5EF4-FFF2-40B4-BE49-F238E27FC236}">
                    <a16:creationId xmlns:a16="http://schemas.microsoft.com/office/drawing/2014/main" id="{2404E465-F6D6-4503-BC7A-79A85409DFFA}"/>
                  </a:ext>
                </a:extLst>
              </p:cNvPr>
              <p:cNvCxnSpPr>
                <a:cxnSpLocks/>
                <a:stCxn id="44" idx="3"/>
                <a:endCxn id="45"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BB71F4D-96AB-4B59-8A44-C80EA99E0D59}"/>
                  </a:ext>
                </a:extLst>
              </p:cNvPr>
              <p:cNvCxnSpPr>
                <a:cxnSpLocks/>
                <a:stCxn id="45" idx="5"/>
                <a:endCxn id="47"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E9EC303-C5B9-406F-9095-C39CEBE83AE2}"/>
                  </a:ext>
                </a:extLst>
              </p:cNvPr>
              <p:cNvCxnSpPr>
                <a:cxnSpLocks/>
                <a:stCxn id="44" idx="5"/>
                <a:endCxn id="46"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C4655F10-6FF6-4246-B8A9-51D153FE0B3F}"/>
                  </a:ext>
                </a:extLst>
              </p:cNvPr>
              <p:cNvCxnSpPr>
                <a:cxnSpLocks/>
                <a:stCxn id="46" idx="3"/>
                <a:endCxn id="48"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43A8405E-DF57-4556-9D9B-554C7B329FB4}"/>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4" name="Oval 53">
                <a:extLst>
                  <a:ext uri="{FF2B5EF4-FFF2-40B4-BE49-F238E27FC236}">
                    <a16:creationId xmlns:a16="http://schemas.microsoft.com/office/drawing/2014/main" id="{55B26B19-60C2-4DC2-940C-7270C46CDA1C}"/>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5" name="Straight Connector 54">
                <a:extLst>
                  <a:ext uri="{FF2B5EF4-FFF2-40B4-BE49-F238E27FC236}">
                    <a16:creationId xmlns:a16="http://schemas.microsoft.com/office/drawing/2014/main" id="{660F0486-2EA3-4138-AF77-1F0C3287B92B}"/>
                  </a:ext>
                </a:extLst>
              </p:cNvPr>
              <p:cNvCxnSpPr>
                <a:cxnSpLocks/>
                <a:endCxn id="53"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1E75683-06B3-4213-B0DF-16AF28638362}"/>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7" name="TextBox 36">
              <a:extLst>
                <a:ext uri="{FF2B5EF4-FFF2-40B4-BE49-F238E27FC236}">
                  <a16:creationId xmlns:a16="http://schemas.microsoft.com/office/drawing/2014/main" id="{ABB52960-EAC2-40CF-BFDB-8FBB445A6CDD}"/>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8" name="TextBox 37">
              <a:extLst>
                <a:ext uri="{FF2B5EF4-FFF2-40B4-BE49-F238E27FC236}">
                  <a16:creationId xmlns:a16="http://schemas.microsoft.com/office/drawing/2014/main" id="{B3FF5D6F-863C-4271-BFED-137720A5429D}"/>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9" name="TextBox 38">
              <a:extLst>
                <a:ext uri="{FF2B5EF4-FFF2-40B4-BE49-F238E27FC236}">
                  <a16:creationId xmlns:a16="http://schemas.microsoft.com/office/drawing/2014/main" id="{89590238-CB38-4D0E-AC1B-33FC5A2F9AD7}"/>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40" name="TextBox 39">
              <a:extLst>
                <a:ext uri="{FF2B5EF4-FFF2-40B4-BE49-F238E27FC236}">
                  <a16:creationId xmlns:a16="http://schemas.microsoft.com/office/drawing/2014/main" id="{448245B5-B837-421E-B913-A395FE6D817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1" name="TextBox 40">
              <a:extLst>
                <a:ext uri="{FF2B5EF4-FFF2-40B4-BE49-F238E27FC236}">
                  <a16:creationId xmlns:a16="http://schemas.microsoft.com/office/drawing/2014/main" id="{1C3D3710-E326-4FD0-9065-96FCA0535124}"/>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2" name="TextBox 41">
              <a:extLst>
                <a:ext uri="{FF2B5EF4-FFF2-40B4-BE49-F238E27FC236}">
                  <a16:creationId xmlns:a16="http://schemas.microsoft.com/office/drawing/2014/main" id="{74DBE559-735A-43D7-9382-572E08D8A998}"/>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3" name="TextBox 42">
              <a:extLst>
                <a:ext uri="{FF2B5EF4-FFF2-40B4-BE49-F238E27FC236}">
                  <a16:creationId xmlns:a16="http://schemas.microsoft.com/office/drawing/2014/main" id="{FA0691B9-3A79-45F3-954D-ACFE4B59A462}"/>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60" name="TextBox 59">
            <a:extLst>
              <a:ext uri="{FF2B5EF4-FFF2-40B4-BE49-F238E27FC236}">
                <a16:creationId xmlns:a16="http://schemas.microsoft.com/office/drawing/2014/main" id="{9DF1BA10-3F38-4A96-853B-CBE670BA7BB4}"/>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5</a:t>
            </a:r>
          </a:p>
          <a:p>
            <a:r>
              <a:rPr lang="en-GB" sz="1400" dirty="0"/>
              <a:t>Call: 4</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61" name="Table 60">
            <a:extLst>
              <a:ext uri="{FF2B5EF4-FFF2-40B4-BE49-F238E27FC236}">
                <a16:creationId xmlns:a16="http://schemas.microsoft.com/office/drawing/2014/main" id="{E31D802E-2726-403B-94F4-5F0C24CCEF4D}"/>
              </a:ext>
            </a:extLst>
          </p:cNvPr>
          <p:cNvGraphicFramePr>
            <a:graphicFrameLocks noGrp="1"/>
          </p:cNvGraphicFramePr>
          <p:nvPr>
            <p:extLst>
              <p:ext uri="{D42A27DB-BD31-4B8C-83A1-F6EECF244321}">
                <p14:modId xmlns:p14="http://schemas.microsoft.com/office/powerpoint/2010/main" val="756952892"/>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0118512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2388" y="980618"/>
            <a:ext cx="5823681" cy="259826"/>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61B2DDC1-68FF-4F10-A8E0-E6FAF676FD63}"/>
              </a:ext>
            </a:extLst>
          </p:cNvPr>
          <p:cNvGraphicFramePr>
            <a:graphicFrameLocks noGrp="1"/>
          </p:cNvGraphicFramePr>
          <p:nvPr>
            <p:extLst>
              <p:ext uri="{D42A27DB-BD31-4B8C-83A1-F6EECF244321}">
                <p14:modId xmlns:p14="http://schemas.microsoft.com/office/powerpoint/2010/main" val="944058853"/>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146000B3-6001-41E5-9103-E24B16756481}"/>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729F39CD-386B-4A3E-AE5B-9F26BF0DCC73}"/>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0BE3AC19-8D9E-4615-A0FB-DC9A9B8CAEC2}"/>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56A2D578-7F24-450F-AFFC-44ED8BA4F243}"/>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22B6D183-9BB8-43C2-AC4E-34841D772EAD}"/>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11E036F0-A87A-4F79-BCDA-35F2D7148193}"/>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C1A8149C-29B7-4F15-99F3-6E106E8EE26A}"/>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CFA74956-F183-4DB7-A74C-C9068C606E33}"/>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1FA427EC-8758-4FE0-8F95-C9A920F994DE}"/>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D8A66B9-F373-4239-B471-0ED1D50B0C80}"/>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A1479E0-C299-4D79-AC62-B504CD071E26}"/>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4613F0C8-67EF-4237-B8AC-A3706082EAE0}"/>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AB15A85C-6CAA-4AD9-B46F-F69E2FCEE797}"/>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97C70630-AD65-4DF5-82C1-852BB940739A}"/>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43851D06-EE08-4AE3-9347-13E3B616AE20}"/>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CB61537-35AF-4FD8-86D4-C60568DF394D}"/>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78BD307F-C3F0-4BF5-B218-B07FC4EF3B94}"/>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CB99F561-71F8-4A52-87D0-DFC5677FDBC6}"/>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14BE4CAB-B5F3-4E7B-AC70-ABB594675FAC}"/>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47335DEC-2C9F-47D3-9870-C472E04BF67D}"/>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41FC282D-B69A-4890-AC46-5BBB353EB1D1}"/>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FDA23FB1-BA3E-49FD-A44E-D49D65AA9AC5}"/>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CD12D553-BB65-4A26-BE4C-8366A1C86DEB}"/>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9" name="TextBox 58">
            <a:extLst>
              <a:ext uri="{FF2B5EF4-FFF2-40B4-BE49-F238E27FC236}">
                <a16:creationId xmlns:a16="http://schemas.microsoft.com/office/drawing/2014/main" id="{EF8F277D-728D-4EA8-B43E-7CF41D9CD357}"/>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5</a:t>
            </a:r>
          </a:p>
          <a:p>
            <a:r>
              <a:rPr lang="en-GB" sz="1400" dirty="0"/>
              <a:t>Call: 4</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60" name="Table 59">
            <a:extLst>
              <a:ext uri="{FF2B5EF4-FFF2-40B4-BE49-F238E27FC236}">
                <a16:creationId xmlns:a16="http://schemas.microsoft.com/office/drawing/2014/main" id="{53FF225A-BCB7-4F36-833A-86CF37B33227}"/>
              </a:ext>
            </a:extLst>
          </p:cNvPr>
          <p:cNvGraphicFramePr>
            <a:graphicFrameLocks noGrp="1"/>
          </p:cNvGraphicFramePr>
          <p:nvPr>
            <p:extLst>
              <p:ext uri="{D42A27DB-BD31-4B8C-83A1-F6EECF244321}">
                <p14:modId xmlns:p14="http://schemas.microsoft.com/office/powerpoint/2010/main" val="515648068"/>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0498183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71273" y="1340471"/>
            <a:ext cx="5859627" cy="285129"/>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17E17455-0554-4E5A-9310-4CD4C2E4CEE8}"/>
              </a:ext>
            </a:extLst>
          </p:cNvPr>
          <p:cNvGraphicFramePr>
            <a:graphicFrameLocks noGrp="1"/>
          </p:cNvGraphicFramePr>
          <p:nvPr>
            <p:extLst>
              <p:ext uri="{D42A27DB-BD31-4B8C-83A1-F6EECF244321}">
                <p14:modId xmlns:p14="http://schemas.microsoft.com/office/powerpoint/2010/main" val="3124408276"/>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450639D3-3160-465F-99BC-D269F3CB5019}"/>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AB80BD6F-F31D-441D-AC39-F55616E4B6DF}"/>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7E375CDF-AF35-4505-B4B2-9D0B19707EAF}"/>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43834FD6-AE3B-4D68-A7ED-D26C22B52060}"/>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69D786A7-3160-4435-8C86-58A27C0C8169}"/>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AB4E00C4-542E-402E-8DA4-3CB698A3CE2B}"/>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35479193-175E-4554-8D87-CE509A3CE51F}"/>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1629B12E-ECF0-4521-91AF-98514855EDE7}"/>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8FC1B4A5-9A29-4471-9F5E-4E99AE1BCADB}"/>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DCD2D3D-E063-4739-A5EA-C89BD4B18373}"/>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098DB1B-B333-4825-B8D6-2B05E523ACC2}"/>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FCD007BD-7A49-4A21-9187-CA1EE5C3BCAE}"/>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BAFB3AA0-C60A-4F05-AF14-11271D61354B}"/>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E1B90010-EEDD-4E74-B85B-3F7CAFE89B2B}"/>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ABE558D4-2072-4EC0-8510-C31AED902121}"/>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288FE1A-80D4-4001-8913-FB56478BC641}"/>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7278CB59-2300-43C9-A0F4-BEBBDA97CF5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5A67FC25-43F9-4253-8C81-8142476B4889}"/>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D9787205-9599-4229-BBB7-79B5570F8756}"/>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C334A299-8097-42EC-B085-DC34AB3222B0}"/>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E24EEA9C-5C8A-4FE3-9E70-BAC0FA9D2B32}"/>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8413CB8B-4C6A-4F38-B15E-3561C1ED5741}"/>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D2878A32-71DD-4F51-B6A4-D839D07BE80E}"/>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AE364FA6-B829-40C8-8508-0C437C440AC9}"/>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5</a:t>
            </a:r>
          </a:p>
          <a:p>
            <a:r>
              <a:rPr lang="en-GB" sz="1400" dirty="0"/>
              <a:t>Call: 4</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212BC845-C74C-41D7-ADBD-8A7F23359A29}"/>
              </a:ext>
            </a:extLst>
          </p:cNvPr>
          <p:cNvGraphicFramePr>
            <a:graphicFrameLocks noGrp="1"/>
          </p:cNvGraphicFramePr>
          <p:nvPr>
            <p:extLst>
              <p:ext uri="{D42A27DB-BD31-4B8C-83A1-F6EECF244321}">
                <p14:modId xmlns:p14="http://schemas.microsoft.com/office/powerpoint/2010/main" val="505331824"/>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8060467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47312" y="2049214"/>
            <a:ext cx="5921688" cy="35108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C9AE6ACB-BDF6-4BC2-BCDA-B5117A07FAA2}"/>
              </a:ext>
            </a:extLst>
          </p:cNvPr>
          <p:cNvGraphicFramePr>
            <a:graphicFrameLocks noGrp="1"/>
          </p:cNvGraphicFramePr>
          <p:nvPr>
            <p:extLst>
              <p:ext uri="{D42A27DB-BD31-4B8C-83A1-F6EECF244321}">
                <p14:modId xmlns:p14="http://schemas.microsoft.com/office/powerpoint/2010/main" val="2654726171"/>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9F49A86E-FEF7-4E26-9AEB-5ACDD3B2C50C}"/>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6772E2AB-D480-43AF-AFE4-35E56FB401A7}"/>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993CF4B0-1D7D-4941-8977-7AEF2641D0CF}"/>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164E9D82-3DFC-4C31-853E-A45912474789}"/>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6A5C3A97-AE44-4431-B416-15BB9896B143}"/>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656C75D1-5CCB-4AF1-910F-F49F6C0CFA3C}"/>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69063FA5-CAE3-4AFE-BBF9-D13D747C997F}"/>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8DE388EB-6038-44D4-8A9C-525E94FC36CA}"/>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70160EAE-F60A-463E-8F8C-7AA012FC2892}"/>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2BB22C1-D542-4DE0-B354-B124DA43930D}"/>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DE30AE6-2627-476F-883A-CD7B0E1B497C}"/>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99E912B-F1A7-4A1C-A041-6C5873259FEC}"/>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07EE505E-87EE-41BD-AC05-25771EF8093D}"/>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72880229-B6F5-40B6-8E8B-C1413739AE6F}"/>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B2116CC5-A075-4BBD-B336-58853D178C5D}"/>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5A0BD0D-497B-4FD9-9213-9C3A4F050B8A}"/>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FDDEF0FC-A209-4C6A-8795-25CA7D0EF1D0}"/>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7C13B5FD-E152-422A-A0BA-08D22C31F1C6}"/>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57A702BE-81EC-4231-9E63-3C46EB416A60}"/>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5A2CBDEA-59EC-447E-B7C9-B34453BD8E30}"/>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10DCF6D0-4E90-4A80-A5AB-7DC3D082FD3B}"/>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098D4A0E-BFD3-40BC-9B24-B3624271CC43}"/>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5DF85D87-E4F4-4FC6-9BCA-2F76E1F88144}"/>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6AF21133-B7E2-4A96-BD76-3C299920CBF2}"/>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5</a:t>
            </a:r>
          </a:p>
          <a:p>
            <a:r>
              <a:rPr lang="en-GB" sz="1400" dirty="0"/>
              <a:t>Call: 4</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6D6FEE94-03D2-47EF-878A-7B3CCDE62DDB}"/>
              </a:ext>
            </a:extLst>
          </p:cNvPr>
          <p:cNvGraphicFramePr>
            <a:graphicFrameLocks noGrp="1"/>
          </p:cNvGraphicFramePr>
          <p:nvPr>
            <p:extLst>
              <p:ext uri="{D42A27DB-BD31-4B8C-83A1-F6EECF244321}">
                <p14:modId xmlns:p14="http://schemas.microsoft.com/office/powerpoint/2010/main" val="3039835992"/>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8504268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0" y="2447303"/>
            <a:ext cx="5930900" cy="28319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4A2A91E3-BAFA-4949-AFB4-6632AD1AB107}"/>
              </a:ext>
            </a:extLst>
          </p:cNvPr>
          <p:cNvGraphicFramePr>
            <a:graphicFrameLocks noGrp="1"/>
          </p:cNvGraphicFramePr>
          <p:nvPr>
            <p:extLst>
              <p:ext uri="{D42A27DB-BD31-4B8C-83A1-F6EECF244321}">
                <p14:modId xmlns:p14="http://schemas.microsoft.com/office/powerpoint/2010/main" val="4102510955"/>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r>
                        <a:rPr lang="en-GB" sz="1600" b="0" dirty="0">
                          <a:latin typeface="Courier New" panose="02070309020205020404" pitchFamily="49" charset="0"/>
                          <a:cs typeface="Courier New" panose="02070309020205020404" pitchFamily="49" charset="0"/>
                        </a:rPr>
                        <a:t>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87E5AFEF-8226-4219-9DD0-F84D1145C461}"/>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A064A97B-0428-4A4D-8608-B70F00FB78C8}"/>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92215F8B-87D2-482F-A2D1-4D463FB1A87C}"/>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9DCA17DD-CB86-44E4-BEFE-86F2BEF9EBFD}"/>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9C841819-4B96-43E0-9E5E-9AFEB39DC048}"/>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E8046132-C00C-47BB-93A5-80B7A18797F5}"/>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BABF7581-51ED-4437-8EED-5C0578E76A84}"/>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B8EEE403-601C-457C-B9F2-1F2303DA9855}"/>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2E2B0E12-AF53-4BF8-B4F7-56E9BCF7029A}"/>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BE12343-2971-4F9E-86BE-8B95D41B0F3B}"/>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2498609-D51B-4099-96F2-7DC489CCC888}"/>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569EE54-6E51-4684-8992-0B9A3488CB7B}"/>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11633A3F-5209-4B7E-A32D-7F04B93FD2C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83A1C2CD-296E-46C9-BF64-95DE077D669C}"/>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15169780-F648-41D8-BDF0-ADC3C58F7D3F}"/>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7EC98BF-5143-4707-B561-78743ED1F2FB}"/>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81AE2A85-2A14-4884-9EFD-3E95B6313325}"/>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9A387FA7-4A4A-42C3-8C38-2722599253F6}"/>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889E2249-BE95-4F18-9620-72D6EAD91D7D}"/>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980315D2-4022-4A6E-9A19-11C9CC4796A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8777B2A8-8464-4F88-80B8-55FFAAB55CD1}"/>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58BCD787-37CC-40B9-9095-97523892B8C2}"/>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AF0A34CC-DFE1-4BBC-A0A7-F25281C1F3F4}"/>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0EA51206-30DE-42A1-8C41-F7FF524BBF28}"/>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5</a:t>
            </a:r>
          </a:p>
          <a:p>
            <a:r>
              <a:rPr lang="en-GB" sz="1400" dirty="0"/>
              <a:t>Call: 4</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B0338F37-60A6-437F-B27E-C3BDD989BC62}"/>
              </a:ext>
            </a:extLst>
          </p:cNvPr>
          <p:cNvGraphicFramePr>
            <a:graphicFrameLocks noGrp="1"/>
          </p:cNvGraphicFramePr>
          <p:nvPr>
            <p:extLst>
              <p:ext uri="{D42A27DB-BD31-4B8C-83A1-F6EECF244321}">
                <p14:modId xmlns:p14="http://schemas.microsoft.com/office/powerpoint/2010/main" val="2193475519"/>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7013934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38263" y="3145803"/>
            <a:ext cx="5777316" cy="28319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4A2A91E3-BAFA-4949-AFB4-6632AD1AB107}"/>
              </a:ext>
            </a:extLst>
          </p:cNvPr>
          <p:cNvGraphicFramePr>
            <a:graphicFrameLocks noGrp="1"/>
          </p:cNvGraphicFramePr>
          <p:nvPr>
            <p:extLst>
              <p:ext uri="{D42A27DB-BD31-4B8C-83A1-F6EECF244321}">
                <p14:modId xmlns:p14="http://schemas.microsoft.com/office/powerpoint/2010/main" val="2862610794"/>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r>
                        <a:rPr lang="en-GB" sz="1600" b="0" dirty="0">
                          <a:latin typeface="Courier New" panose="02070309020205020404" pitchFamily="49" charset="0"/>
                          <a:cs typeface="Courier New" panose="02070309020205020404" pitchFamily="49" charset="0"/>
                        </a:rPr>
                        <a:t>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87E5AFEF-8226-4219-9DD0-F84D1145C461}"/>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A064A97B-0428-4A4D-8608-B70F00FB78C8}"/>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92215F8B-87D2-482F-A2D1-4D463FB1A87C}"/>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9DCA17DD-CB86-44E4-BEFE-86F2BEF9EBFD}"/>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9C841819-4B96-43E0-9E5E-9AFEB39DC048}"/>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E8046132-C00C-47BB-93A5-80B7A18797F5}"/>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BABF7581-51ED-4437-8EED-5C0578E76A84}"/>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B8EEE403-601C-457C-B9F2-1F2303DA9855}"/>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2E2B0E12-AF53-4BF8-B4F7-56E9BCF7029A}"/>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BE12343-2971-4F9E-86BE-8B95D41B0F3B}"/>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2498609-D51B-4099-96F2-7DC489CCC888}"/>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569EE54-6E51-4684-8992-0B9A3488CB7B}"/>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11633A3F-5209-4B7E-A32D-7F04B93FD2C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83A1C2CD-296E-46C9-BF64-95DE077D669C}"/>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15169780-F648-41D8-BDF0-ADC3C58F7D3F}"/>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7EC98BF-5143-4707-B561-78743ED1F2FB}"/>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81AE2A85-2A14-4884-9EFD-3E95B6313325}"/>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9A387FA7-4A4A-42C3-8C38-2722599253F6}"/>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889E2249-BE95-4F18-9620-72D6EAD91D7D}"/>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980315D2-4022-4A6E-9A19-11C9CC4796A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8777B2A8-8464-4F88-80B8-55FFAAB55CD1}"/>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58BCD787-37CC-40B9-9095-97523892B8C2}"/>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AF0A34CC-DFE1-4BBC-A0A7-F25281C1F3F4}"/>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0EA51206-30DE-42A1-8C41-F7FF524BBF28}"/>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5</a:t>
            </a:r>
          </a:p>
          <a:p>
            <a:r>
              <a:rPr lang="en-GB" sz="1400" dirty="0"/>
              <a:t>Call: 4</a:t>
            </a:r>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B0338F37-60A6-437F-B27E-C3BDD989BC62}"/>
              </a:ext>
            </a:extLst>
          </p:cNvPr>
          <p:cNvGraphicFramePr>
            <a:graphicFrameLocks noGrp="1"/>
          </p:cNvGraphicFramePr>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4091789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38263" y="3145803"/>
            <a:ext cx="5777316" cy="28319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4A2A91E3-BAFA-4949-AFB4-6632AD1AB107}"/>
              </a:ext>
            </a:extLst>
          </p:cNvPr>
          <p:cNvGraphicFramePr>
            <a:graphicFrameLocks noGrp="1"/>
          </p:cNvGraphicFramePr>
          <p:nvPr>
            <p:extLst>
              <p:ext uri="{D42A27DB-BD31-4B8C-83A1-F6EECF244321}">
                <p14:modId xmlns:p14="http://schemas.microsoft.com/office/powerpoint/2010/main" val="2665384428"/>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r>
                        <a:rPr lang="en-GB" sz="1600" b="0" dirty="0">
                          <a:latin typeface="Courier New" panose="02070309020205020404" pitchFamily="49" charset="0"/>
                          <a:cs typeface="Courier New" panose="02070309020205020404" pitchFamily="49" charset="0"/>
                        </a:rPr>
                        <a:t>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87E5AFEF-8226-4219-9DD0-F84D1145C461}"/>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A064A97B-0428-4A4D-8608-B70F00FB78C8}"/>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92215F8B-87D2-482F-A2D1-4D463FB1A87C}"/>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9DCA17DD-CB86-44E4-BEFE-86F2BEF9EBFD}"/>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9C841819-4B96-43E0-9E5E-9AFEB39DC048}"/>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E8046132-C00C-47BB-93A5-80B7A18797F5}"/>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BABF7581-51ED-4437-8EED-5C0578E76A84}"/>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B8EEE403-601C-457C-B9F2-1F2303DA9855}"/>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2E2B0E12-AF53-4BF8-B4F7-56E9BCF7029A}"/>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BE12343-2971-4F9E-86BE-8B95D41B0F3B}"/>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2498609-D51B-4099-96F2-7DC489CCC888}"/>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569EE54-6E51-4684-8992-0B9A3488CB7B}"/>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11633A3F-5209-4B7E-A32D-7F04B93FD2C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83A1C2CD-296E-46C9-BF64-95DE077D669C}"/>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15169780-F648-41D8-BDF0-ADC3C58F7D3F}"/>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B7EC98BF-5143-4707-B561-78743ED1F2FB}"/>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81AE2A85-2A14-4884-9EFD-3E95B6313325}"/>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9A387FA7-4A4A-42C3-8C38-2722599253F6}"/>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889E2249-BE95-4F18-9620-72D6EAD91D7D}"/>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980315D2-4022-4A6E-9A19-11C9CC4796A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8777B2A8-8464-4F88-80B8-55FFAAB55CD1}"/>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58BCD787-37CC-40B9-9095-97523892B8C2}"/>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AF0A34CC-DFE1-4BBC-A0A7-F25281C1F3F4}"/>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0EA51206-30DE-42A1-8C41-F7FF524BBF28}"/>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node:2</a:t>
            </a:r>
          </a:p>
          <a:p>
            <a:r>
              <a:rPr lang="en-GB" sz="1400" dirty="0"/>
              <a:t>Call: 2</a:t>
            </a:r>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B0338F37-60A6-437F-B27E-C3BDD989BC62}"/>
              </a:ext>
            </a:extLst>
          </p:cNvPr>
          <p:cNvGraphicFramePr>
            <a:graphicFrameLocks noGrp="1"/>
          </p:cNvGraphicFramePr>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026535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Know how to traverse a binary tree using pre-order, post-order and in-order traversal</a:t>
            </a:r>
            <a:endParaRPr lang="en-US" dirty="0"/>
          </a:p>
        </p:txBody>
      </p:sp>
    </p:spTree>
    <p:extLst>
      <p:ext uri="{BB962C8B-B14F-4D97-AF65-F5344CB8AC3E}">
        <p14:creationId xmlns:p14="http://schemas.microsoft.com/office/powerpoint/2010/main" val="42848109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34159" y="2074614"/>
            <a:ext cx="5858641" cy="30028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CFA9F857-FEAF-493B-B258-0BCEAB3BC9C1}"/>
              </a:ext>
            </a:extLst>
          </p:cNvPr>
          <p:cNvGraphicFramePr>
            <a:graphicFrameLocks noGrp="1"/>
          </p:cNvGraphicFramePr>
          <p:nvPr>
            <p:extLst>
              <p:ext uri="{D42A27DB-BD31-4B8C-83A1-F6EECF244321}">
                <p14:modId xmlns:p14="http://schemas.microsoft.com/office/powerpoint/2010/main" val="466827883"/>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A7D67089-1D4A-4656-ADF1-7C6E991CCF02}"/>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5FB54618-90B2-49A5-8219-FD52287F1004}"/>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B64161E3-4187-485C-BE72-E2E5192E2D4F}"/>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EE17F052-4CE0-4F50-B808-4C4F3FC890FD}"/>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CCBFB8E5-9C85-4C1E-BCD1-FB9F2F007AAE}"/>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C29B57DF-323E-4D72-86C3-7D546A53ADDC}"/>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7542387A-8027-4538-869A-F0CEEEC24B1A}"/>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A3B1C096-171D-46A8-A13B-6F97DA04DDA4}"/>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B109D820-5642-4E85-B687-167C4A44B9C7}"/>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35C5B21-09FC-4CC7-850C-A04B41E1ACD9}"/>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4420D4E-1980-4EA8-96AA-3177E14ED707}"/>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EB57C89-B4A3-46B4-A403-787C4AD76EB1}"/>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BB3727CA-D34F-4E79-90DA-D1B4242FF2F2}"/>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84D5E933-0D5D-48ED-A5AF-933E5A152B94}"/>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9E7D89FF-EB70-46C6-ABAC-C7EE85A7CCCA}"/>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F83B269-0BBB-47C3-AD8D-5C8B7E2BA513}"/>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30A35F68-AE4E-4F87-9694-A07F84F16CBB}"/>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8739E104-55F2-4E8E-9846-FFAD116F9CB3}"/>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6B1EAC78-1459-41BF-B299-0BD1068827BC}"/>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C90849F4-64A9-4AE9-992F-470FB4212E26}"/>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A2606C57-7BB8-4711-BB57-DEAF1856EFF6}"/>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0FF2A98A-0205-4B2A-9FA4-9487F559BC0B}"/>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9FDD77BF-5731-426A-82DE-CAD6B9ED2DCF}"/>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0428011D-8078-4897-BA02-2EF09252E264}"/>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5EE40C55-C4B1-4D75-BB8C-60D7CCD11B3F}"/>
              </a:ext>
            </a:extLst>
          </p:cNvPr>
          <p:cNvGraphicFramePr>
            <a:graphicFrameLocks noGrp="1"/>
          </p:cNvGraphicFramePr>
          <p:nvPr>
            <p:extLst>
              <p:ext uri="{D42A27DB-BD31-4B8C-83A1-F6EECF244321}">
                <p14:modId xmlns:p14="http://schemas.microsoft.com/office/powerpoint/2010/main" val="3874277805"/>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8772667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68454" y="2447303"/>
            <a:ext cx="5875146" cy="28319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32" name="Table 30">
            <a:extLst>
              <a:ext uri="{FF2B5EF4-FFF2-40B4-BE49-F238E27FC236}">
                <a16:creationId xmlns:a16="http://schemas.microsoft.com/office/drawing/2014/main" id="{77C6C5F5-69AC-4911-906A-86A46FAD17C3}"/>
              </a:ext>
            </a:extLst>
          </p:cNvPr>
          <p:cNvGraphicFramePr>
            <a:graphicFrameLocks noGrp="1"/>
          </p:cNvGraphicFramePr>
          <p:nvPr>
            <p:extLst>
              <p:ext uri="{D42A27DB-BD31-4B8C-83A1-F6EECF244321}">
                <p14:modId xmlns:p14="http://schemas.microsoft.com/office/powerpoint/2010/main" val="236913459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True</a:t>
                      </a:r>
                      <a:r>
                        <a:rPr lang="en-GB" sz="1600" b="0" dirty="0">
                          <a:latin typeface="Courier New" panose="02070309020205020404" pitchFamily="49" charset="0"/>
                          <a:cs typeface="Courier New" panose="02070309020205020404" pitchFamily="49" charset="0"/>
                        </a:rPr>
                        <a:t>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3" name="Group 32">
            <a:extLst>
              <a:ext uri="{FF2B5EF4-FFF2-40B4-BE49-F238E27FC236}">
                <a16:creationId xmlns:a16="http://schemas.microsoft.com/office/drawing/2014/main" id="{78A00644-5061-4CE8-AA3A-F71823409E84}"/>
              </a:ext>
            </a:extLst>
          </p:cNvPr>
          <p:cNvGrpSpPr/>
          <p:nvPr/>
        </p:nvGrpSpPr>
        <p:grpSpPr>
          <a:xfrm>
            <a:off x="7683504" y="76200"/>
            <a:ext cx="4290158" cy="1770340"/>
            <a:chOff x="6976154" y="58460"/>
            <a:chExt cx="4290158" cy="1770340"/>
          </a:xfrm>
        </p:grpSpPr>
        <p:sp>
          <p:nvSpPr>
            <p:cNvPr id="34" name="Rectangle 33">
              <a:extLst>
                <a:ext uri="{FF2B5EF4-FFF2-40B4-BE49-F238E27FC236}">
                  <a16:creationId xmlns:a16="http://schemas.microsoft.com/office/drawing/2014/main" id="{41EC8093-2915-4454-B377-D1BB5EBE6D20}"/>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5" name="Group 34">
              <a:extLst>
                <a:ext uri="{FF2B5EF4-FFF2-40B4-BE49-F238E27FC236}">
                  <a16:creationId xmlns:a16="http://schemas.microsoft.com/office/drawing/2014/main" id="{46D77FB1-D05B-4523-9A41-F5AD24F2DCA6}"/>
                </a:ext>
              </a:extLst>
            </p:cNvPr>
            <p:cNvGrpSpPr/>
            <p:nvPr/>
          </p:nvGrpSpPr>
          <p:grpSpPr>
            <a:xfrm>
              <a:off x="7188200" y="159095"/>
              <a:ext cx="3886200" cy="1531593"/>
              <a:chOff x="2215062" y="2085975"/>
              <a:chExt cx="5760245" cy="3099439"/>
            </a:xfrm>
          </p:grpSpPr>
          <p:sp>
            <p:nvSpPr>
              <p:cNvPr id="43" name="Oval 42">
                <a:extLst>
                  <a:ext uri="{FF2B5EF4-FFF2-40B4-BE49-F238E27FC236}">
                    <a16:creationId xmlns:a16="http://schemas.microsoft.com/office/drawing/2014/main" id="{FAF00A2E-E708-4981-B900-6FD97C08BF6E}"/>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4" name="Oval 43">
                <a:extLst>
                  <a:ext uri="{FF2B5EF4-FFF2-40B4-BE49-F238E27FC236}">
                    <a16:creationId xmlns:a16="http://schemas.microsoft.com/office/drawing/2014/main" id="{578E2510-6A2F-4B6D-B117-311277396957}"/>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5" name="Oval 44">
                <a:extLst>
                  <a:ext uri="{FF2B5EF4-FFF2-40B4-BE49-F238E27FC236}">
                    <a16:creationId xmlns:a16="http://schemas.microsoft.com/office/drawing/2014/main" id="{5E4D4A81-39E7-4C9F-9B40-21473BC6C0FC}"/>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6" name="Oval 45">
                <a:extLst>
                  <a:ext uri="{FF2B5EF4-FFF2-40B4-BE49-F238E27FC236}">
                    <a16:creationId xmlns:a16="http://schemas.microsoft.com/office/drawing/2014/main" id="{DE9C2A79-CD21-46D0-A0EE-006996EB87A1}"/>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7" name="Oval 46">
                <a:extLst>
                  <a:ext uri="{FF2B5EF4-FFF2-40B4-BE49-F238E27FC236}">
                    <a16:creationId xmlns:a16="http://schemas.microsoft.com/office/drawing/2014/main" id="{F379C796-DA9A-43BB-93B1-6C9D8BD7957D}"/>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8" name="Straight Connector 47">
                <a:extLst>
                  <a:ext uri="{FF2B5EF4-FFF2-40B4-BE49-F238E27FC236}">
                    <a16:creationId xmlns:a16="http://schemas.microsoft.com/office/drawing/2014/main" id="{109E7AA7-B873-480F-8E98-75B4FAB54506}"/>
                  </a:ext>
                </a:extLst>
              </p:cNvPr>
              <p:cNvCxnSpPr>
                <a:cxnSpLocks/>
                <a:stCxn id="43" idx="3"/>
                <a:endCxn id="44"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7DC5E79B-7678-4374-B0C3-EE75425BFAA4}"/>
                  </a:ext>
                </a:extLst>
              </p:cNvPr>
              <p:cNvCxnSpPr>
                <a:cxnSpLocks/>
                <a:stCxn id="44" idx="5"/>
                <a:endCxn id="46"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238D8FF-2ABD-4FE8-BDC1-4F0319A36CAA}"/>
                  </a:ext>
                </a:extLst>
              </p:cNvPr>
              <p:cNvCxnSpPr>
                <a:cxnSpLocks/>
                <a:stCxn id="43" idx="5"/>
                <a:endCxn id="45"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3F652A40-B8B1-4378-88E4-D4B09B35F704}"/>
                  </a:ext>
                </a:extLst>
              </p:cNvPr>
              <p:cNvCxnSpPr>
                <a:cxnSpLocks/>
                <a:stCxn id="45" idx="3"/>
                <a:endCxn id="47"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6EDFD004-0CBF-496F-8E77-E6A9B0BAD275}"/>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3" name="Oval 52">
                <a:extLst>
                  <a:ext uri="{FF2B5EF4-FFF2-40B4-BE49-F238E27FC236}">
                    <a16:creationId xmlns:a16="http://schemas.microsoft.com/office/drawing/2014/main" id="{0D9C9DFA-7964-4915-A169-FE0AC90BF6AE}"/>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4" name="Straight Connector 53">
                <a:extLst>
                  <a:ext uri="{FF2B5EF4-FFF2-40B4-BE49-F238E27FC236}">
                    <a16:creationId xmlns:a16="http://schemas.microsoft.com/office/drawing/2014/main" id="{99706170-4852-45FE-A2A4-79E870A2775A}"/>
                  </a:ext>
                </a:extLst>
              </p:cNvPr>
              <p:cNvCxnSpPr>
                <a:cxnSpLocks/>
                <a:endCxn id="52"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5AC58F8-6204-491B-84DB-86505CF90C9D}"/>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6" name="TextBox 35">
              <a:extLst>
                <a:ext uri="{FF2B5EF4-FFF2-40B4-BE49-F238E27FC236}">
                  <a16:creationId xmlns:a16="http://schemas.microsoft.com/office/drawing/2014/main" id="{33BC220D-C81C-4421-8BC8-70BE37B366E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7" name="TextBox 36">
              <a:extLst>
                <a:ext uri="{FF2B5EF4-FFF2-40B4-BE49-F238E27FC236}">
                  <a16:creationId xmlns:a16="http://schemas.microsoft.com/office/drawing/2014/main" id="{39D3990F-BD46-4214-99B3-ED0C6AD8064A}"/>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8" name="TextBox 37">
              <a:extLst>
                <a:ext uri="{FF2B5EF4-FFF2-40B4-BE49-F238E27FC236}">
                  <a16:creationId xmlns:a16="http://schemas.microsoft.com/office/drawing/2014/main" id="{59EF896A-B8A4-49D4-BEEA-53A189EC69A8}"/>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9" name="TextBox 38">
              <a:extLst>
                <a:ext uri="{FF2B5EF4-FFF2-40B4-BE49-F238E27FC236}">
                  <a16:creationId xmlns:a16="http://schemas.microsoft.com/office/drawing/2014/main" id="{0A887E24-8D7D-4DF8-8EDC-5D472F78C617}"/>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40" name="TextBox 39">
              <a:extLst>
                <a:ext uri="{FF2B5EF4-FFF2-40B4-BE49-F238E27FC236}">
                  <a16:creationId xmlns:a16="http://schemas.microsoft.com/office/drawing/2014/main" id="{42478B77-9712-444B-A077-1C9EBCD72965}"/>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1" name="TextBox 40">
              <a:extLst>
                <a:ext uri="{FF2B5EF4-FFF2-40B4-BE49-F238E27FC236}">
                  <a16:creationId xmlns:a16="http://schemas.microsoft.com/office/drawing/2014/main" id="{567AF61E-5B46-4063-8AB5-3E1023126AE9}"/>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2" name="TextBox 41">
              <a:extLst>
                <a:ext uri="{FF2B5EF4-FFF2-40B4-BE49-F238E27FC236}">
                  <a16:creationId xmlns:a16="http://schemas.microsoft.com/office/drawing/2014/main" id="{9D1F59BD-9FCD-4E46-9E44-596F0EE7606A}"/>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8" name="TextBox 57">
            <a:extLst>
              <a:ext uri="{FF2B5EF4-FFF2-40B4-BE49-F238E27FC236}">
                <a16:creationId xmlns:a16="http://schemas.microsoft.com/office/drawing/2014/main" id="{EE753DE3-3C3E-47B1-BCF5-4519E1EC793C}"/>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node: 1</a:t>
            </a:r>
          </a:p>
          <a:p>
            <a:r>
              <a:rPr lang="en-GB" sz="1400" dirty="0"/>
              <a:t>Call: 1</a:t>
            </a:r>
          </a:p>
        </p:txBody>
      </p:sp>
      <p:graphicFrame>
        <p:nvGraphicFramePr>
          <p:cNvPr id="59" name="Table 58">
            <a:extLst>
              <a:ext uri="{FF2B5EF4-FFF2-40B4-BE49-F238E27FC236}">
                <a16:creationId xmlns:a16="http://schemas.microsoft.com/office/drawing/2014/main" id="{83BD2948-1539-43E1-BB4F-BC700996CE17}"/>
              </a:ext>
            </a:extLst>
          </p:cNvPr>
          <p:cNvGraphicFramePr>
            <a:graphicFrameLocks noGrp="1"/>
          </p:cNvGraphicFramePr>
          <p:nvPr>
            <p:extLst>
              <p:ext uri="{D42A27DB-BD31-4B8C-83A1-F6EECF244321}">
                <p14:modId xmlns:p14="http://schemas.microsoft.com/office/powerpoint/2010/main" val="4189235422"/>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6967026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8691" y="2806415"/>
            <a:ext cx="5874110" cy="31778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BA134883-DCBF-4330-9A88-E6A1A5CF015E}"/>
              </a:ext>
            </a:extLst>
          </p:cNvPr>
          <p:cNvGraphicFramePr>
            <a:graphicFrameLocks noGrp="1"/>
          </p:cNvGraphicFramePr>
          <p:nvPr>
            <p:extLst>
              <p:ext uri="{D42A27DB-BD31-4B8C-83A1-F6EECF244321}">
                <p14:modId xmlns:p14="http://schemas.microsoft.com/office/powerpoint/2010/main" val="2111306749"/>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3E643869-03F0-4651-808E-5E072782C820}"/>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A39C6B39-82AD-4547-A941-AF4AF5F3E236}"/>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335985F5-7332-4365-839C-84578E38819A}"/>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AAC36FC0-D53F-4029-BCA1-D78B0B7C77D8}"/>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CEDD6DF0-5318-47A6-916F-8F142AA7CB9D}"/>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69E72B9A-0112-40EE-A690-2EFA1B79BBB2}"/>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F83BA0CC-A51B-4653-906A-8552145163CB}"/>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764D744D-DC39-410D-8023-13A5F1F62BB4}"/>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8C4E24C6-54A8-4434-9972-B709024FCF8B}"/>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10DD34C7-F2FF-4BC5-9AA6-80AF84AB3655}"/>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43C0877-8A8D-4D54-A294-897163A9225C}"/>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814691A-B1CA-45A7-984C-DD99EA2C3E08}"/>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8D7C2DF0-78D1-44F9-8053-EA29DCB1CD27}"/>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BF58042B-1061-45E7-8C56-4E4A1876BE0A}"/>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3A4D9390-80FE-4DBD-A6FC-D908026842E4}"/>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E00FB04-A3A4-419A-A13D-023C3358DA76}"/>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21CF3673-BCC9-429F-859F-0783BD618736}"/>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387F8707-6E29-4F44-8712-8CA4E3ABD3AA}"/>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89F5BF3E-8AE6-4E84-B5F1-E31667996261}"/>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D4651A95-EE85-41FC-896D-6656C8F40FB4}"/>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20A0A570-67BC-42C6-944D-1A334866FE1A}"/>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CBE2756A-68FC-447D-895F-DDBD879CBCF0}"/>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BAFD5463-D8E3-4B3C-B37E-23C386643E13}"/>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75D7B549-B572-449D-B75B-B2A1C1EE43F1}"/>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14898194-8815-4867-A2D9-11E8BD6DA77F}"/>
              </a:ext>
            </a:extLst>
          </p:cNvPr>
          <p:cNvGraphicFramePr>
            <a:graphicFrameLocks noGrp="1"/>
          </p:cNvGraphicFramePr>
          <p:nvPr>
            <p:extLst>
              <p:ext uri="{D42A27DB-BD31-4B8C-83A1-F6EECF244321}">
                <p14:modId xmlns:p14="http://schemas.microsoft.com/office/powerpoint/2010/main" val="4189235422"/>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9775222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704" y="987774"/>
            <a:ext cx="5834365" cy="252669"/>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58D82252-ED4F-4F1D-9CF1-4B0851EDBC02}"/>
              </a:ext>
            </a:extLst>
          </p:cNvPr>
          <p:cNvGraphicFramePr>
            <a:graphicFrameLocks noGrp="1"/>
          </p:cNvGraphicFramePr>
          <p:nvPr>
            <p:extLst>
              <p:ext uri="{D42A27DB-BD31-4B8C-83A1-F6EECF244321}">
                <p14:modId xmlns:p14="http://schemas.microsoft.com/office/powerpoint/2010/main" val="1619050394"/>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2C0D14C7-551F-4C68-9040-5C82FA2A3C97}"/>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9C844771-78F9-49E4-8EA8-464EDFEE618B}"/>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67113A9F-F779-42B9-B887-8D274DC6FAE0}"/>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4051AFE3-C01C-4994-AF41-637063638588}"/>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2DE2FF56-123E-4D82-993A-BFA2BECB96B5}"/>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BE1F80AF-9FC6-4E3E-A140-B7D27E26774D}"/>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7A5DDAAD-990C-43BE-8EAE-60A508223307}"/>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EDEE4B78-98AC-4CD5-BEEA-99F076E0F739}"/>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7DE51851-2FF5-4480-8C80-9CE9D5A15BE1}"/>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0699645-A818-4761-9BCB-FAD46BFFF640}"/>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EA371CB-973D-4201-82ED-4FD706B7D425}"/>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C9B46B25-D5A7-4EBC-98DF-AB410AC55C77}"/>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74C9BC3F-43CC-42FF-8C6B-EA4BD4944EA2}"/>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883CA4E0-6474-4F31-A182-1DEE73327E6A}"/>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57129415-00B4-4295-8CE3-FCE9C4CE71A6}"/>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AEB7D191-BAA4-41FB-BA2E-989F01D122C1}"/>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F3660FF9-8D6A-4A3F-ABC1-87BFEC9A823F}"/>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41177F6D-E429-4F70-A072-A92200D1D336}"/>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DB1557A6-FE1C-4FBC-AA4A-6BA265603EF6}"/>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534630D3-2422-4E32-9175-5DCFC6BAA7D8}"/>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F8EB73A6-ED0A-4976-A553-3D9C4AB6FECE}"/>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FCAAB242-FBA1-4077-9BF6-5C6BBCEDACFC}"/>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4A86077C-85EA-4B04-9173-4792D93D3F41}"/>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7BE653D2-CB91-413C-957B-445C7F57832C}"/>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28C4112D-C095-4F4F-98B8-416EE380F9EB}"/>
              </a:ext>
            </a:extLst>
          </p:cNvPr>
          <p:cNvGraphicFramePr>
            <a:graphicFrameLocks noGrp="1"/>
          </p:cNvGraphicFramePr>
          <p:nvPr>
            <p:extLst>
              <p:ext uri="{D42A27DB-BD31-4B8C-83A1-F6EECF244321}">
                <p14:modId xmlns:p14="http://schemas.microsoft.com/office/powerpoint/2010/main" val="4031986589"/>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8480781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71273" y="1351397"/>
            <a:ext cx="5796127" cy="264124"/>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D91CA24F-7C09-4348-BE7B-37B64F10665E}"/>
              </a:ext>
            </a:extLst>
          </p:cNvPr>
          <p:cNvGraphicFramePr>
            <a:graphicFrameLocks noGrp="1"/>
          </p:cNvGraphicFramePr>
          <p:nvPr>
            <p:extLst>
              <p:ext uri="{D42A27DB-BD31-4B8C-83A1-F6EECF244321}">
                <p14:modId xmlns:p14="http://schemas.microsoft.com/office/powerpoint/2010/main" val="2658097594"/>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True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A068933B-0CDB-4EFB-90C6-EB515B98C1F3}"/>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73703BE2-7783-413E-B916-0CA928036B1C}"/>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1CDC39A3-1024-4DEC-ACDA-ED4436AE79C9}"/>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80782682-66E4-4296-8BDB-60BE09773B50}"/>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7B214F49-9431-4C99-BB0E-A28034645D4B}"/>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8B0C0949-11F0-4222-9890-26AC084761F4}"/>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69FB0EFB-AB39-4360-A451-21A7FB37B70D}"/>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F481FFE7-B7E8-43EA-B8A9-DE8A1D20BF04}"/>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698F2668-383C-4C97-B055-64FDB3F2CE1A}"/>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FA620530-C136-4F7D-BF30-D779C0F8ACE0}"/>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814040D-2901-4885-86DF-6663C067D09C}"/>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8CA003E-E353-4CD9-A01D-3D067930F596}"/>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FA0AED81-D906-404B-8EF5-9E8B56E2BF2E}"/>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80B05ADD-1240-4043-91EE-BE448891A92D}"/>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D389071C-8142-40C8-82DF-1E7DDA8CDCB7}"/>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0A23CCF-12DD-4F1C-BCF8-83CB3F690206}"/>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7D4E17AA-C14D-41BE-885C-01B15E1840FE}"/>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D80BEFF9-DA3D-4C6A-A7A1-80F3E4D2DE9C}"/>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4FF9C771-FA8A-40BD-BFEE-3FFC8C237AF8}"/>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6DA918A5-FA70-4BEC-9F42-A7E32D7F341E}"/>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FDF9F811-6211-4724-810C-41AA2F9D5919}"/>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569C490C-D38D-4ED1-827D-6265C42CEDCC}"/>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0B391FAB-F387-4D1B-91B1-305EE9D93485}"/>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EB6668A4-6308-4C8D-98FE-A83F3C89F715}"/>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2EA5A952-7FBC-4B50-99E2-5AF5A431CB03}"/>
              </a:ext>
            </a:extLst>
          </p:cNvPr>
          <p:cNvGraphicFramePr>
            <a:graphicFrameLocks noGrp="1"/>
          </p:cNvGraphicFramePr>
          <p:nvPr>
            <p:extLst>
              <p:ext uri="{D42A27DB-BD31-4B8C-83A1-F6EECF244321}">
                <p14:modId xmlns:p14="http://schemas.microsoft.com/office/powerpoint/2010/main" val="368582713"/>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3743426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38101" y="1714369"/>
            <a:ext cx="5905500" cy="334846"/>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DE8ACA3E-DDDB-4B78-8753-298668AADE90}"/>
              </a:ext>
            </a:extLst>
          </p:cNvPr>
          <p:cNvGraphicFramePr>
            <a:graphicFrameLocks noGrp="1"/>
          </p:cNvGraphicFramePr>
          <p:nvPr>
            <p:extLst>
              <p:ext uri="{D42A27DB-BD31-4B8C-83A1-F6EECF244321}">
                <p14:modId xmlns:p14="http://schemas.microsoft.com/office/powerpoint/2010/main" val="2697905545"/>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44937B98-9E17-4AF9-AD98-2F5E03850C0D}"/>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DBDBA0D3-C055-4DE3-9568-5242C1C787E0}"/>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D6CC13CF-E62C-4EAE-83C5-81FA35ED03E9}"/>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46360D2E-50A0-46DE-99BE-607687A1B7F7}"/>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3700CB04-281B-4D79-B979-84C3EF59BAC1}"/>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8093D4B7-08DF-4E34-B3F3-DE402DD51A70}"/>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D6F57B5B-7B96-4704-B143-45BB456B95CA}"/>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3A276C6D-F06E-4A8F-B832-2D6BAFAE0812}"/>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7B6281AA-5A28-48AF-89B8-DD37EA96BA12}"/>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7AA916A8-3C07-4A6D-B7A0-A419520B3B72}"/>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74F23E7C-0412-4119-9141-1BDFE9B28876}"/>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651312A-A7A4-48A2-A8E0-2836395DD9E9}"/>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739ABC74-6DEE-4F6B-BDEA-EE306C98062B}"/>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22C32AA0-4B6D-47DA-9F57-5BB22941B724}"/>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30EA0029-36DE-426D-96BE-BB69F4F2FB04}"/>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6834D98-75B5-46EB-A4C8-D282EF43EB2C}"/>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3C290FD6-423F-4F79-95A5-6EDA74E2A690}"/>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8755D96A-3AAB-41DE-BAEA-DD0A66435C31}"/>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6458E164-9520-43B1-9CF4-2078E4CAE977}"/>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40BFF9E7-90A8-4CB1-AB7C-C8E5A1BAEE5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32FEBA99-57EC-41B9-AF9B-81417FBA2CB7}"/>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AE745C44-8593-4482-9550-8C2D620B67CC}"/>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094E57F0-EC55-4183-9935-C420CC143710}"/>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B401A3A1-545B-4AC1-A973-8B0F058192DA}"/>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6</a:t>
            </a:r>
          </a:p>
          <a:p>
            <a:r>
              <a:rPr lang="en-GB" sz="1400" dirty="0"/>
              <a:t>Call: 6</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3EC5A714-7808-4E3E-A19B-1440D3A840E3}"/>
              </a:ext>
            </a:extLst>
          </p:cNvPr>
          <p:cNvGraphicFramePr>
            <a:graphicFrameLocks noGrp="1"/>
          </p:cNvGraphicFramePr>
          <p:nvPr>
            <p:extLst>
              <p:ext uri="{D42A27DB-BD31-4B8C-83A1-F6EECF244321}">
                <p14:modId xmlns:p14="http://schemas.microsoft.com/office/powerpoint/2010/main" val="368582713"/>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3972811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56832" y="1007564"/>
            <a:ext cx="5779238" cy="232880"/>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101C3316-8A95-47F8-A5B7-00E13AC421D4}"/>
              </a:ext>
            </a:extLst>
          </p:cNvPr>
          <p:cNvGraphicFramePr>
            <a:graphicFrameLocks noGrp="1"/>
          </p:cNvGraphicFramePr>
          <p:nvPr>
            <p:extLst>
              <p:ext uri="{D42A27DB-BD31-4B8C-83A1-F6EECF244321}">
                <p14:modId xmlns:p14="http://schemas.microsoft.com/office/powerpoint/2010/main" val="2574495782"/>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D4C57D11-D204-46B3-B87B-8D56995FBD77}"/>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BE4F45C1-7BE0-4E44-816E-A6AA7630366B}"/>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A82C4C42-3306-4B3C-AA09-374AFB62BEF9}"/>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556E5EA5-00D8-4269-90CD-BFD17148C39E}"/>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50A3AC9F-761A-46AA-9183-858E7BC59839}"/>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C82B4848-E34E-4CB7-9522-8296C258D4F5}"/>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23D8158F-2DC7-4185-88E3-6FAB3E52860B}"/>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5C36EEAB-5C2A-4FF4-9E90-351931167D23}"/>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2B9A2B2B-4251-4C47-B3A6-3A63C257556B}"/>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3BF7A73-CC6B-4E85-A440-48B3B2186DB0}"/>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2C7449A-A0D8-43AF-ACB4-B0E6D59BE804}"/>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BB4DE07-113F-4121-BB09-CED213B0D77C}"/>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EDB08B6F-1004-4FF7-B706-6E8C48EDB01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4D5BF372-F636-4CE7-B6A9-39EE6851EA1B}"/>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45267D9C-6584-4FED-A7F0-A9EAC2B71C97}"/>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205725E-5D0D-4C1B-B422-85F8A796E21D}"/>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DF96F008-4275-4376-951A-8C600F94433B}"/>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00E6AB97-C4E3-4D6D-8928-7BB249644B7D}"/>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E7DA9F2B-6F6D-4790-8228-54A45116FE3D}"/>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A48E48D3-D1AD-404C-900B-7C00EAC5A1CB}"/>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F3605A8B-58A4-4708-B679-EAE78C8417A6}"/>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D6E2271C-F803-4AF5-B6A0-5B58222B268E}"/>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7BE651D8-A6FE-4608-ABE9-377BF0993B65}"/>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304D9FE1-9193-4110-87E6-01823AB909C5}"/>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6</a:t>
            </a:r>
          </a:p>
          <a:p>
            <a:r>
              <a:rPr lang="en-GB" sz="1400" dirty="0"/>
              <a:t>Call: 6</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FEC7C7BA-305B-4678-96EB-DF4F969B2819}"/>
              </a:ext>
            </a:extLst>
          </p:cNvPr>
          <p:cNvGraphicFramePr>
            <a:graphicFrameLocks noGrp="1"/>
          </p:cNvGraphicFramePr>
          <p:nvPr>
            <p:extLst>
              <p:ext uri="{D42A27DB-BD31-4B8C-83A1-F6EECF244321}">
                <p14:modId xmlns:p14="http://schemas.microsoft.com/office/powerpoint/2010/main" val="220792064"/>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0041605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49047" y="1340471"/>
            <a:ext cx="5767554" cy="275049"/>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E0C6EA53-C35D-4706-A660-DEA85C68FA87}"/>
              </a:ext>
            </a:extLst>
          </p:cNvPr>
          <p:cNvGraphicFramePr>
            <a:graphicFrameLocks noGrp="1"/>
          </p:cNvGraphicFramePr>
          <p:nvPr>
            <p:extLst>
              <p:ext uri="{D42A27DB-BD31-4B8C-83A1-F6EECF244321}">
                <p14:modId xmlns:p14="http://schemas.microsoft.com/office/powerpoint/2010/main" val="2365684533"/>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CE8DF8FF-40A2-4AAE-93CF-5FD6B8ACBD32}"/>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E5ADE622-71E4-480F-ADE4-7BC906D14FD5}"/>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1836D6D7-37B7-46A2-85DF-690C1744F1E7}"/>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61EB47F8-6010-4F47-A994-302C4BF589C2}"/>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56BA219D-FE0B-46B3-97D3-B9AD355CC65A}"/>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400531E2-A4AA-4216-ADA4-B59DA6C7C215}"/>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45E546CD-1867-40E5-AB7C-262100FA46BE}"/>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9B90CB60-DA8D-4DA3-A648-F89F8C647BB7}"/>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7D49187C-E7F8-4F6B-A5DE-1D8F49DB4362}"/>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010A906-C485-4FB3-85CC-F14D96B62586}"/>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E26873B-3407-48A5-B8CB-FBD570A6032B}"/>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1B98F566-4548-4022-82D2-889234DC79DC}"/>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3B6B7154-A98D-4BD4-9F41-2F981D36A8EC}"/>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FF7EBFE3-F14B-492E-B0D9-6D5FC2C4A459}"/>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2D06F41B-57E6-476E-ABFF-06B12544704E}"/>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D20D85C-D7C1-4AF4-ACB7-8B31E98CA3C1}"/>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1D47EA79-77A7-4484-A400-010CDEE39D20}"/>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BB6DED3E-5978-44D6-BFD2-75022EE9D4F3}"/>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B74C208E-5B82-4E13-AEBC-19421D7B20AD}"/>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D5CC09ED-7382-4278-B7CC-9AB278CE5201}"/>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A784300A-D6B9-4F18-9809-FB4F8EF22A61}"/>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6C8ABD7F-3488-47C2-B9D7-6F0754C22366}"/>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B85B5A8A-7A47-4645-B1D7-404F04D33B81}"/>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84320CAC-87A5-4E16-989A-21CFB498F348}"/>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6</a:t>
            </a:r>
          </a:p>
          <a:p>
            <a:r>
              <a:rPr lang="en-GB" sz="1400" dirty="0"/>
              <a:t>Call: 6</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D9A1A579-60E7-4AE1-A16D-FFDB87CFE5C9}"/>
              </a:ext>
            </a:extLst>
          </p:cNvPr>
          <p:cNvGraphicFramePr>
            <a:graphicFrameLocks noGrp="1"/>
          </p:cNvGraphicFramePr>
          <p:nvPr>
            <p:extLst>
              <p:ext uri="{D42A27DB-BD31-4B8C-83A1-F6EECF244321}">
                <p14:modId xmlns:p14="http://schemas.microsoft.com/office/powerpoint/2010/main" val="2115920094"/>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2433072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50801" y="2049215"/>
            <a:ext cx="5854700" cy="31298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C1E0C477-8143-473A-92B7-1D9360B824D0}"/>
              </a:ext>
            </a:extLst>
          </p:cNvPr>
          <p:cNvGraphicFramePr>
            <a:graphicFrameLocks noGrp="1"/>
          </p:cNvGraphicFramePr>
          <p:nvPr>
            <p:extLst>
              <p:ext uri="{D42A27DB-BD31-4B8C-83A1-F6EECF244321}">
                <p14:modId xmlns:p14="http://schemas.microsoft.com/office/powerpoint/2010/main" val="309911046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61A6AD41-6270-4F32-9BDC-7419DCBD6384}"/>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847A7A84-2003-46D1-83F8-478E2E59AC0B}"/>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1DA5FFFA-5167-415C-9AAB-AC9A48E61846}"/>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C8AEABD9-3272-4E11-8711-96BA4BB67220}"/>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F9A1994B-8731-453A-963A-51D9EC84F330}"/>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086C0BA9-A6E8-47C0-8E51-E44DDF75F04D}"/>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2BAF9FCC-92BA-4389-92CE-668490439C56}"/>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4054730E-DB19-4D05-B94F-0ED7DE1FF52A}"/>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1F2A2F72-51A7-4C41-A06B-CE1B7C15D1F1}"/>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C9C1C79-3899-44B2-B554-71D740781CCF}"/>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5723839-0380-4374-9AEF-9182EE0273CF}"/>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D12B0DC-95A6-4270-AA5F-B3A71635B11E}"/>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E21BBE0C-55B8-46DB-802C-94DCC9D758CF}"/>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24D8D129-7F9D-4050-9B96-50CBE2A4A737}"/>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18055DCD-B3C9-4E09-B6EB-5EAF7C794268}"/>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7FEB02F-58C0-4A56-9C62-A347A69585A0}"/>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A24AE88E-FB4D-46EF-86F2-3E0A1D388C4C}"/>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095CBC82-F87E-4E46-A4A8-97F71E3FEEEF}"/>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BEA5568E-6CF3-480F-96A3-7A69F038F15F}"/>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430D51D6-7AAB-480D-8B61-C070EB8C1720}"/>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BA0495B4-7321-4445-9D60-F4F24CDED73C}"/>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AA8F98D6-B8B1-47AC-8073-987BD3D2229F}"/>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E0D3A71A-F526-47CE-BF70-5BB5E3E07561}"/>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EB148521-76F5-4365-B406-85DEDEA7407C}"/>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6</a:t>
            </a:r>
          </a:p>
          <a:p>
            <a:r>
              <a:rPr lang="en-GB" sz="1400" dirty="0"/>
              <a:t>Call: 6</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6FFC68E9-5388-4183-86A9-9DF4CC1B7B6A}"/>
              </a:ext>
            </a:extLst>
          </p:cNvPr>
          <p:cNvGraphicFramePr>
            <a:graphicFrameLocks noGrp="1"/>
          </p:cNvGraphicFramePr>
          <p:nvPr>
            <p:extLst>
              <p:ext uri="{D42A27DB-BD31-4B8C-83A1-F6EECF244321}">
                <p14:modId xmlns:p14="http://schemas.microsoft.com/office/powerpoint/2010/main" val="57134930"/>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1867684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25401" y="2466029"/>
            <a:ext cx="5816600" cy="277172"/>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5067A16E-AE59-4243-BF77-0D16929963CC}"/>
              </a:ext>
            </a:extLst>
          </p:cNvPr>
          <p:cNvGraphicFramePr>
            <a:graphicFrameLocks noGrp="1"/>
          </p:cNvGraphicFramePr>
          <p:nvPr>
            <p:extLst>
              <p:ext uri="{D42A27DB-BD31-4B8C-83A1-F6EECF244321}">
                <p14:modId xmlns:p14="http://schemas.microsoft.com/office/powerpoint/2010/main" val="6455087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F849593F-4401-4905-9B77-D6BDD5634505}"/>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C330DD0F-5D22-4FB8-B407-1EA27CDA8931}"/>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54B181DE-0F40-4313-8D80-E82F06F81D36}"/>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A77319E5-9271-428C-83B6-5AEF98A30C97}"/>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3C2519C0-7ADE-42C8-A5E4-308B063AE852}"/>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5462B4AA-C0F9-4C23-99AD-15CD17EFAA68}"/>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9B3E3640-D183-4BE9-A769-BAC66CCF90E0}"/>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FDE05162-0FA3-44CF-8815-B2F18591DFBE}"/>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9580BEAC-8EDD-41C3-96BA-CE09671BB441}"/>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22548FC-8947-40BD-B5D0-08143BDF3F3D}"/>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F9379EE-1ACB-4C39-9EB6-0DD7600B10F6}"/>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EBAAB30-1C6C-4A15-ACA1-53A780840DB3}"/>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E3C15896-DDE8-40DB-B166-09E3AF0BED97}"/>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801DA40E-DEF7-46EF-A490-BDAC3FCF2DEF}"/>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08A1528E-00D6-48B3-9CA9-4355F155A362}"/>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02A21B2-C398-4825-BE3B-EEC493583A8A}"/>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6D5CCF47-9B57-42C1-8637-4663259A7C65}"/>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06DDB213-9DA6-40EA-AEB5-DF18503B24B2}"/>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5DEAA0BE-22A2-4681-9563-1B333266FDE8}"/>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CF9E503B-7013-4985-8786-837DB270315B}"/>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C21822E7-481F-4617-A58A-764D54AE1FE1}"/>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111C585A-F94C-4FBF-8463-DA2E522F14AD}"/>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7889CA8F-781F-4A14-BC4C-1D79D2DA0CB6}"/>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1F16E83B-4A1C-495C-8F97-2AB0BAA4BB04}"/>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6</a:t>
            </a:r>
          </a:p>
          <a:p>
            <a:r>
              <a:rPr lang="en-GB" sz="1400" dirty="0"/>
              <a:t>Call: 6</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D2846363-33BA-4E7A-9446-064C50433DC6}"/>
              </a:ext>
            </a:extLst>
          </p:cNvPr>
          <p:cNvGraphicFramePr>
            <a:graphicFrameLocks noGrp="1"/>
          </p:cNvGraphicFramePr>
          <p:nvPr>
            <p:extLst>
              <p:ext uri="{D42A27DB-BD31-4B8C-83A1-F6EECF244321}">
                <p14:modId xmlns:p14="http://schemas.microsoft.com/office/powerpoint/2010/main" val="3353623095"/>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909042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79110-DA50-403A-B26D-0B827759B649}"/>
              </a:ext>
            </a:extLst>
          </p:cNvPr>
          <p:cNvSpPr>
            <a:spLocks noGrp="1"/>
          </p:cNvSpPr>
          <p:nvPr>
            <p:ph type="title"/>
          </p:nvPr>
        </p:nvSpPr>
        <p:spPr/>
        <p:txBody>
          <a:bodyPr>
            <a:normAutofit fontScale="90000"/>
          </a:bodyPr>
          <a:lstStyle/>
          <a:p>
            <a:r>
              <a:rPr lang="en-GB" dirty="0"/>
              <a:t>Tree-traversal algorithms</a:t>
            </a:r>
          </a:p>
        </p:txBody>
      </p:sp>
      <p:sp>
        <p:nvSpPr>
          <p:cNvPr id="3" name="Content Placeholder 2">
            <a:extLst>
              <a:ext uri="{FF2B5EF4-FFF2-40B4-BE49-F238E27FC236}">
                <a16:creationId xmlns:a16="http://schemas.microsoft.com/office/drawing/2014/main" id="{2512AD8C-9C26-49CE-A15D-97C6D9185F5A}"/>
              </a:ext>
            </a:extLst>
          </p:cNvPr>
          <p:cNvSpPr>
            <a:spLocks noGrp="1"/>
          </p:cNvSpPr>
          <p:nvPr>
            <p:ph idx="1"/>
          </p:nvPr>
        </p:nvSpPr>
        <p:spPr/>
        <p:txBody>
          <a:bodyPr/>
          <a:lstStyle/>
          <a:p>
            <a:pPr marL="0" indent="0">
              <a:buNone/>
            </a:pPr>
            <a:r>
              <a:rPr lang="en-GB" dirty="0"/>
              <a:t>There are three ways of traversing a binary tree:</a:t>
            </a:r>
          </a:p>
          <a:p>
            <a:pPr>
              <a:buFont typeface="Wingdings" panose="05000000000000000000" pitchFamily="2" charset="2"/>
              <a:buChar char="ü"/>
            </a:pPr>
            <a:r>
              <a:rPr lang="en-GB" dirty="0"/>
              <a:t>Pre-order tree traversal</a:t>
            </a:r>
          </a:p>
          <a:p>
            <a:pPr>
              <a:buFont typeface="Wingdings" panose="05000000000000000000" pitchFamily="2" charset="2"/>
              <a:buChar char="ü"/>
            </a:pPr>
            <a:r>
              <a:rPr lang="en-GB" dirty="0"/>
              <a:t>Post-order tree traversal</a:t>
            </a:r>
          </a:p>
          <a:p>
            <a:pPr>
              <a:buFont typeface="Wingdings" panose="05000000000000000000" pitchFamily="2" charset="2"/>
              <a:buChar char="ü"/>
            </a:pPr>
            <a:r>
              <a:rPr lang="en-GB" dirty="0"/>
              <a:t>In-order tree traversal</a:t>
            </a:r>
          </a:p>
          <a:p>
            <a:pPr marL="0" indent="0">
              <a:buNone/>
            </a:pPr>
            <a:endParaRPr lang="en-GB" dirty="0"/>
          </a:p>
          <a:p>
            <a:pPr marL="0" indent="0">
              <a:buNone/>
            </a:pPr>
            <a:r>
              <a:rPr lang="en-GB" dirty="0"/>
              <a:t>When traversing a tree we start at the root node. We can then visit the node (that is obtain the value of the node), traverse left or traverse right.  The order in which we visit, traverse left or traverse right depends on the traversal method that we use.</a:t>
            </a:r>
          </a:p>
        </p:txBody>
      </p:sp>
    </p:spTree>
    <p:extLst>
      <p:ext uri="{BB962C8B-B14F-4D97-AF65-F5344CB8AC3E}">
        <p14:creationId xmlns:p14="http://schemas.microsoft.com/office/powerpoint/2010/main" val="35134766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25401" y="3151828"/>
            <a:ext cx="5816600" cy="277172"/>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5067A16E-AE59-4243-BF77-0D16929963CC}"/>
              </a:ext>
            </a:extLst>
          </p:cNvPr>
          <p:cNvGraphicFramePr>
            <a:graphicFrameLocks noGrp="1"/>
          </p:cNvGraphicFramePr>
          <p:nvPr>
            <p:extLst>
              <p:ext uri="{D42A27DB-BD31-4B8C-83A1-F6EECF244321}">
                <p14:modId xmlns:p14="http://schemas.microsoft.com/office/powerpoint/2010/main" val="366571369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F849593F-4401-4905-9B77-D6BDD5634505}"/>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C330DD0F-5D22-4FB8-B407-1EA27CDA8931}"/>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54B181DE-0F40-4313-8D80-E82F06F81D36}"/>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A77319E5-9271-428C-83B6-5AEF98A30C97}"/>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3C2519C0-7ADE-42C8-A5E4-308B063AE852}"/>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5462B4AA-C0F9-4C23-99AD-15CD17EFAA68}"/>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9B3E3640-D183-4BE9-A769-BAC66CCF90E0}"/>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FDE05162-0FA3-44CF-8815-B2F18591DFBE}"/>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9580BEAC-8EDD-41C3-96BA-CE09671BB441}"/>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22548FC-8947-40BD-B5D0-08143BDF3F3D}"/>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F9379EE-1ACB-4C39-9EB6-0DD7600B10F6}"/>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EBAAB30-1C6C-4A15-ACA1-53A780840DB3}"/>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E3C15896-DDE8-40DB-B166-09E3AF0BED97}"/>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801DA40E-DEF7-46EF-A490-BDAC3FCF2DEF}"/>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08A1528E-00D6-48B3-9CA9-4355F155A362}"/>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02A21B2-C398-4825-BE3B-EEC493583A8A}"/>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6D5CCF47-9B57-42C1-8637-4663259A7C65}"/>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06DDB213-9DA6-40EA-AEB5-DF18503B24B2}"/>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5DEAA0BE-22A2-4681-9563-1B333266FDE8}"/>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CF9E503B-7013-4985-8786-837DB270315B}"/>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C21822E7-481F-4617-A58A-764D54AE1FE1}"/>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111C585A-F94C-4FBF-8463-DA2E522F14AD}"/>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7889CA8F-781F-4A14-BC4C-1D79D2DA0CB6}"/>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1F16E83B-4A1C-495C-8F97-2AB0BAA4BB04}"/>
              </a:ext>
            </a:extLst>
          </p:cNvPr>
          <p:cNvSpPr txBox="1"/>
          <p:nvPr/>
        </p:nvSpPr>
        <p:spPr>
          <a:xfrm>
            <a:off x="5969163" y="886649"/>
            <a:ext cx="1560757" cy="2954655"/>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4</a:t>
            </a:r>
          </a:p>
          <a:p>
            <a:r>
              <a:rPr lang="en-GB" sz="1400" dirty="0"/>
              <a:t>node: 6</a:t>
            </a:r>
          </a:p>
          <a:p>
            <a:r>
              <a:rPr lang="en-GB" sz="1400" dirty="0"/>
              <a:t>Call: 6</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D2846363-33BA-4E7A-9446-064C50433DC6}"/>
              </a:ext>
            </a:extLst>
          </p:cNvPr>
          <p:cNvGraphicFramePr>
            <a:graphicFrameLocks noGrp="1"/>
          </p:cNvGraphicFramePr>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5270041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 y="2087315"/>
            <a:ext cx="5918200" cy="28758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4B9D5604-2424-4A15-ABF7-4B361D3B862F}"/>
              </a:ext>
            </a:extLst>
          </p:cNvPr>
          <p:cNvGraphicFramePr>
            <a:graphicFrameLocks noGrp="1"/>
          </p:cNvGraphicFramePr>
          <p:nvPr>
            <p:extLst>
              <p:ext uri="{D42A27DB-BD31-4B8C-83A1-F6EECF244321}">
                <p14:modId xmlns:p14="http://schemas.microsoft.com/office/powerpoint/2010/main" val="1621470334"/>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9AE122A6-B3BF-4737-901C-62D1DADE81A7}"/>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05C37A98-456C-4772-AF2D-7D08E0AE3438}"/>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6AE721A6-A1D0-467B-8446-318486C5C210}"/>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6F4C4836-22E2-42D4-B0EB-A1C93431EEA2}"/>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A40B81D1-9308-4222-AC1F-DB8165BF6D50}"/>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1C04D362-2A96-47A9-9975-E16250668D3C}"/>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CCC3812E-F9CC-4D05-B479-C1DD3D86253E}"/>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6822B5AC-2BF8-4F3D-877C-6EF0A6DD9928}"/>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5A47FB82-9EA2-4E02-9246-E34896CC8DBC}"/>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9C6A09C8-2FD8-445F-B117-42875C4D8944}"/>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71CD209C-0FAD-4BD2-BB89-14D3AC7BE109}"/>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2A59D6D-AA9C-4826-9D45-02B2F8777198}"/>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6EFDB23D-0E4A-4534-930B-073600CCDF80}"/>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7F24609B-BE23-40FA-84BF-7A28C79B2F92}"/>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A7E8CD9B-7790-4B86-9D25-01B074E64D9F}"/>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E8A65A7-1769-4AEC-8D80-54F1CA9158AC}"/>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64DC8F50-99C3-4F8C-AFD2-C4B6222A6527}"/>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8BC80EC3-F55F-4026-B151-497A9F5A9A17}"/>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595FB22C-316D-4785-A6C6-AF0C8942A1DE}"/>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04A808C0-A818-43DC-95B6-439F656A5ED0}"/>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0FA4FAA5-5ABA-46AA-93CE-730C88F1CEE9}"/>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554D021E-7F84-4832-AA53-23E4A0CF92D5}"/>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3E589D9C-74D5-464C-9F6A-65252AD6D96E}"/>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C891FF1A-6279-48D8-9BB0-E4744F5CFC66}"/>
              </a:ext>
            </a:extLst>
          </p:cNvPr>
          <p:cNvSpPr txBox="1"/>
          <p:nvPr/>
        </p:nvSpPr>
        <p:spPr>
          <a:xfrm>
            <a:off x="5969163" y="886649"/>
            <a:ext cx="1560757" cy="2308324"/>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3AB554F6-3165-49C4-A580-2F418F10C729}"/>
              </a:ext>
            </a:extLst>
          </p:cNvPr>
          <p:cNvGraphicFramePr>
            <a:graphicFrameLocks noGrp="1"/>
          </p:cNvGraphicFramePr>
          <p:nvPr>
            <p:extLst>
              <p:ext uri="{D42A27DB-BD31-4B8C-83A1-F6EECF244321}">
                <p14:modId xmlns:p14="http://schemas.microsoft.com/office/powerpoint/2010/main" val="1254068053"/>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1579442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91733" y="2478729"/>
            <a:ext cx="5826468" cy="277172"/>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032BDAE9-947D-472A-B975-7CE77B892554}"/>
              </a:ext>
            </a:extLst>
          </p:cNvPr>
          <p:cNvGraphicFramePr>
            <a:graphicFrameLocks noGrp="1"/>
          </p:cNvGraphicFramePr>
          <p:nvPr>
            <p:extLst>
              <p:ext uri="{D42A27DB-BD31-4B8C-83A1-F6EECF244321}">
                <p14:modId xmlns:p14="http://schemas.microsoft.com/office/powerpoint/2010/main" val="3106369617"/>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True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BAAE9634-B424-4DA2-88EB-63BE9424F1AF}"/>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D1A48243-2E0B-49D3-A251-D92A1CABA89B}"/>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A2DCC8A0-36CD-4D69-8D2A-0172B92C3A35}"/>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53F1C9FF-59EE-42BD-B2ED-A52CB983FA27}"/>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199E23CA-81D8-4DED-832D-1DA2E499C885}"/>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2362EEFB-BD0A-4CA0-B661-194B326FCF8D}"/>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8B53E0AE-411C-44BF-BB51-66AE844D08C2}"/>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7E832FDE-7547-4880-A402-8DEA94E924AF}"/>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FCD2B1AB-D3E4-42A4-8EBE-6F0B1D40190D}"/>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74DFFBEA-0512-44C1-8B2F-39517DB1352D}"/>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B445E156-5848-4C99-82B4-CF15B580300A}"/>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53D8F96-C272-4D3E-BCF3-FDEC0D1E47CD}"/>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66A60951-B1B8-48FD-972B-FF7D19FE8AD4}"/>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4ED9A5BC-D165-44E1-9040-EFBCCD140B33}"/>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5DDAC350-9E83-40AB-AEDE-8F04C1BDA5AE}"/>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CD4517E-D271-4D09-8016-30981A91D5A0}"/>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889378CD-AC93-4506-947A-18B9C6B18D9B}"/>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232D9A57-67BB-4891-8945-F129E03BD724}"/>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1D5F110E-28DB-4EB8-ABE5-7C25C7A86AAB}"/>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28D28463-9C4B-4F6E-9293-658F31E8D9C9}"/>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82546515-72C6-4319-BED9-154E350EA50B}"/>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D0C9EA8A-7054-4C1F-8D4E-B8CFB5D73BE0}"/>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63F305B1-9451-4729-A874-F88711A8BA5F}"/>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B5B34335-26D1-4BE2-BEC7-58A01CDA2C01}"/>
              </a:ext>
            </a:extLst>
          </p:cNvPr>
          <p:cNvSpPr txBox="1"/>
          <p:nvPr/>
        </p:nvSpPr>
        <p:spPr>
          <a:xfrm>
            <a:off x="5969163" y="886649"/>
            <a:ext cx="1560757" cy="2308324"/>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1A471B2D-0E87-4CF2-9706-F7ABAB63CFBE}"/>
              </a:ext>
            </a:extLst>
          </p:cNvPr>
          <p:cNvGraphicFramePr>
            <a:graphicFrameLocks noGrp="1"/>
          </p:cNvGraphicFramePr>
          <p:nvPr>
            <p:extLst>
              <p:ext uri="{D42A27DB-BD31-4B8C-83A1-F6EECF244321}">
                <p14:modId xmlns:p14="http://schemas.microsoft.com/office/powerpoint/2010/main" val="4055828863"/>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0">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0840">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0840">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0840">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1889405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38101" y="2831815"/>
            <a:ext cx="5880100" cy="27968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A88A6F78-4C04-4FD0-A93D-1DCAF4BC2321}"/>
              </a:ext>
            </a:extLst>
          </p:cNvPr>
          <p:cNvGraphicFramePr>
            <a:graphicFrameLocks noGrp="1"/>
          </p:cNvGraphicFramePr>
          <p:nvPr>
            <p:extLst>
              <p:ext uri="{D42A27DB-BD31-4B8C-83A1-F6EECF244321}">
                <p14:modId xmlns:p14="http://schemas.microsoft.com/office/powerpoint/2010/main" val="264518195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E165C02A-BF13-4CF8-A9ED-723F5DF6A797}"/>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1FAE64FE-AC30-45E0-945E-BAF32F714851}"/>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4C77B611-D915-4B11-8783-85BA290044F1}"/>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8F64B110-A176-47FC-A67C-FB74FE186D2F}"/>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50D782FA-907E-4263-910A-E7880A614497}"/>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07C91477-0738-484C-BE6E-AC2BF65CBCEE}"/>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3F2DF6EF-9082-44B1-8A42-C6115349C610}"/>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9AF1D000-F893-412C-BD10-71E6FE8CEA48}"/>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3477D89B-AF52-46BE-8709-267EA17EB75D}"/>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7B521B98-6B0B-4724-AB9D-F0BA6E116729}"/>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A53C8B25-75FD-4A3E-9682-B92BAAFB5BBC}"/>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C5B61B68-6888-4115-A2ED-D43FB1B048C4}"/>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7D0CBC30-D781-4190-848E-6F4864745C6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1C187A88-1E61-4309-94C0-79F60069351F}"/>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CAB1FB60-76BD-4CF1-B123-519BD30CE99A}"/>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C47D56C3-AD1C-4E00-BF21-9BA048BAB572}"/>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093709DC-A0E0-487B-B124-12634E2C6587}"/>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779931EA-7743-4E40-ABB6-D2EB88057C72}"/>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88E83CB0-257A-45E8-8AD3-5CA6AD0CC60F}"/>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BBE013E3-D905-460C-8510-4FE95CCC7C65}"/>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2E485766-D197-4BAC-B026-CB4BF195805A}"/>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B6CF91E1-DEBB-4496-AB6E-89E8AD9D618D}"/>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C442F506-CA18-4B63-811C-EBAB438F142F}"/>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B700FA71-2548-45B0-99C0-7675912AA909}"/>
              </a:ext>
            </a:extLst>
          </p:cNvPr>
          <p:cNvSpPr txBox="1"/>
          <p:nvPr/>
        </p:nvSpPr>
        <p:spPr>
          <a:xfrm>
            <a:off x="5946325" y="873032"/>
            <a:ext cx="1583596" cy="2308324"/>
          </a:xfrm>
          <a:prstGeom prst="rect">
            <a:avLst/>
          </a:prstGeom>
          <a:noFill/>
          <a:ln w="38100">
            <a:solidFill>
              <a:srgbClr val="FFC000"/>
            </a:solidFill>
          </a:ln>
        </p:spPr>
        <p:txBody>
          <a:bodyPr wrap="square" rtlCol="0">
            <a:spAutoFit/>
          </a:bodyPr>
          <a:lstStyle/>
          <a:p>
            <a:r>
              <a:rPr lang="en-GB" b="1" dirty="0"/>
              <a:t>Stack Heap</a:t>
            </a:r>
          </a:p>
          <a:p>
            <a:endParaRPr lang="en-GB" sz="1400" dirty="0"/>
          </a:p>
          <a:p>
            <a:r>
              <a:rPr lang="en-GB" sz="1400" dirty="0"/>
              <a:t>Return </a:t>
            </a:r>
            <a:r>
              <a:rPr lang="en-GB" sz="1400" dirty="0" err="1"/>
              <a:t>addr</a:t>
            </a:r>
            <a:r>
              <a:rPr lang="en-GB" sz="1400" dirty="0"/>
              <a:t>: line 7</a:t>
            </a:r>
          </a:p>
          <a:p>
            <a:r>
              <a:rPr lang="en-GB" sz="1400" dirty="0"/>
              <a:t>node: 7</a:t>
            </a:r>
          </a:p>
          <a:p>
            <a:r>
              <a:rPr lang="en-GB" sz="1400" dirty="0"/>
              <a:t>Call: 7</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EDADE396-F8A7-4820-81CE-F32F404A7362}"/>
              </a:ext>
            </a:extLst>
          </p:cNvPr>
          <p:cNvGraphicFramePr>
            <a:graphicFrameLocks noGrp="1"/>
          </p:cNvGraphicFramePr>
          <p:nvPr>
            <p:extLst>
              <p:ext uri="{D42A27DB-BD31-4B8C-83A1-F6EECF244321}">
                <p14:modId xmlns:p14="http://schemas.microsoft.com/office/powerpoint/2010/main" val="1916873647"/>
              </p:ext>
            </p:extLst>
          </p:nvPr>
        </p:nvGraphicFramePr>
        <p:xfrm>
          <a:off x="7581901" y="1981200"/>
          <a:ext cx="4470862" cy="4215727"/>
        </p:xfrm>
        <a:graphic>
          <a:graphicData uri="http://schemas.openxmlformats.org/drawingml/2006/table">
            <a:tbl>
              <a:tblPr firstRow="1" bandRow="1">
                <a:tableStyleId>{5940675A-B579-460E-94D1-54222C63F5DA}</a:tableStyleId>
              </a:tblPr>
              <a:tblGrid>
                <a:gridCol w="475781">
                  <a:extLst>
                    <a:ext uri="{9D8B030D-6E8A-4147-A177-3AD203B41FA5}">
                      <a16:colId xmlns:a16="http://schemas.microsoft.com/office/drawing/2014/main" val="3988880414"/>
                    </a:ext>
                  </a:extLst>
                </a:gridCol>
                <a:gridCol w="592749">
                  <a:extLst>
                    <a:ext uri="{9D8B030D-6E8A-4147-A177-3AD203B41FA5}">
                      <a16:colId xmlns:a16="http://schemas.microsoft.com/office/drawing/2014/main" val="4091237695"/>
                    </a:ext>
                  </a:extLst>
                </a:gridCol>
                <a:gridCol w="760265">
                  <a:extLst>
                    <a:ext uri="{9D8B030D-6E8A-4147-A177-3AD203B41FA5}">
                      <a16:colId xmlns:a16="http://schemas.microsoft.com/office/drawing/2014/main" val="2386542699"/>
                    </a:ext>
                  </a:extLst>
                </a:gridCol>
                <a:gridCol w="902009">
                  <a:extLst>
                    <a:ext uri="{9D8B030D-6E8A-4147-A177-3AD203B41FA5}">
                      <a16:colId xmlns:a16="http://schemas.microsoft.com/office/drawing/2014/main" val="1195068865"/>
                    </a:ext>
                  </a:extLst>
                </a:gridCol>
                <a:gridCol w="966438">
                  <a:extLst>
                    <a:ext uri="{9D8B030D-6E8A-4147-A177-3AD203B41FA5}">
                      <a16:colId xmlns:a16="http://schemas.microsoft.com/office/drawing/2014/main" val="3460055477"/>
                    </a:ext>
                  </a:extLst>
                </a:gridCol>
                <a:gridCol w="773620">
                  <a:extLst>
                    <a:ext uri="{9D8B030D-6E8A-4147-A177-3AD203B41FA5}">
                      <a16:colId xmlns:a16="http://schemas.microsoft.com/office/drawing/2014/main" val="431313135"/>
                    </a:ext>
                  </a:extLst>
                </a:gridCol>
              </a:tblGrid>
              <a:tr h="521217">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302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3028">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33725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3028">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3028">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3028">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6124652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60146" y="991676"/>
            <a:ext cx="5715857" cy="318143"/>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5DDEBD9D-59F1-49E9-BD52-A3C028408E63}"/>
              </a:ext>
            </a:extLst>
          </p:cNvPr>
          <p:cNvGraphicFramePr>
            <a:graphicFrameLocks noGrp="1"/>
          </p:cNvGraphicFramePr>
          <p:nvPr>
            <p:extLst>
              <p:ext uri="{D42A27DB-BD31-4B8C-83A1-F6EECF244321}">
                <p14:modId xmlns:p14="http://schemas.microsoft.com/office/powerpoint/2010/main" val="2819541439"/>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E296F8CE-5941-4006-842B-07F9E5603F3D}"/>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9EA54CFA-C2AE-444F-9EA5-256B162223BB}"/>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123D4292-EF71-4259-83A7-55B52F7172C1}"/>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03F9915A-404A-4B9A-8064-6DEBA0E4C564}"/>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EB40F7A4-3B6D-4C28-B280-4A2B8E62030C}"/>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3C7BB313-0814-42B6-BA89-0AB9A9A989F8}"/>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EC33E6A0-021C-4484-ACB3-83F4AB0AE428}"/>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B4F98B92-FA56-4162-987B-C359D33F8C68}"/>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71FAFCF4-69DA-4A90-8C08-DE05D920E93F}"/>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9B8D7AA-74F6-4AE1-8143-7F5B4E9919D7}"/>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8ED1CCE-030A-4F1D-96C9-D84305BFE40B}"/>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3A7FA6B-E6EB-4D6B-95D0-31EFC03F56A4}"/>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9B036721-5564-442C-B144-A6E1C75115A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847EAD95-9DC3-4F0A-9C96-6C9F90CBD2F3}"/>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507D1F21-66C8-45BE-AB5E-4F1E08AAE82A}"/>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35EA01E-75AF-4D48-AE3D-45F8F1B599A9}"/>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677C3FD4-8531-4866-ACF4-40662E76D1B1}"/>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95310E0C-28C0-48BD-8262-799A25A466AE}"/>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09D0EAE4-5443-4997-AD5D-1062ECD57F4B}"/>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C727C940-2412-4D77-8D0B-B160A25B4094}"/>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235511F5-7CB0-4DCE-8661-9195D10B736A}"/>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3BCF79B4-901C-4F56-A4A8-6CC5555F82BC}"/>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C92A8E80-2F18-4F44-A89C-75EDAFFEABA2}"/>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5580C25B-B2C4-488A-8B6F-9C6C55A44CBE}"/>
              </a:ext>
            </a:extLst>
          </p:cNvPr>
          <p:cNvSpPr txBox="1"/>
          <p:nvPr/>
        </p:nvSpPr>
        <p:spPr>
          <a:xfrm>
            <a:off x="5946325" y="873032"/>
            <a:ext cx="1583596" cy="2308324"/>
          </a:xfrm>
          <a:prstGeom prst="rect">
            <a:avLst/>
          </a:prstGeom>
          <a:noFill/>
          <a:ln w="38100">
            <a:solidFill>
              <a:srgbClr val="FFC000"/>
            </a:solidFill>
          </a:ln>
        </p:spPr>
        <p:txBody>
          <a:bodyPr wrap="square" rtlCol="0">
            <a:spAutoFit/>
          </a:bodyPr>
          <a:lstStyle/>
          <a:p>
            <a:r>
              <a:rPr lang="en-GB" b="1" dirty="0"/>
              <a:t>Stack Heap</a:t>
            </a:r>
          </a:p>
          <a:p>
            <a:endParaRPr lang="en-GB" sz="1400" dirty="0"/>
          </a:p>
          <a:p>
            <a:r>
              <a:rPr lang="en-GB" sz="1400" dirty="0"/>
              <a:t>Return </a:t>
            </a:r>
            <a:r>
              <a:rPr lang="en-GB" sz="1400" dirty="0" err="1"/>
              <a:t>addr</a:t>
            </a:r>
            <a:r>
              <a:rPr lang="en-GB" sz="1400" dirty="0"/>
              <a:t>: line 7</a:t>
            </a:r>
          </a:p>
          <a:p>
            <a:r>
              <a:rPr lang="en-GB" sz="1400" dirty="0"/>
              <a:t>node: 7</a:t>
            </a:r>
          </a:p>
          <a:p>
            <a:r>
              <a:rPr lang="en-GB" sz="1400" dirty="0"/>
              <a:t>Call: 7</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26532D42-9AAB-403B-9881-111A5866B1B7}"/>
              </a:ext>
            </a:extLst>
          </p:cNvPr>
          <p:cNvGraphicFramePr>
            <a:graphicFrameLocks noGrp="1"/>
          </p:cNvGraphicFramePr>
          <p:nvPr>
            <p:extLst>
              <p:ext uri="{D42A27DB-BD31-4B8C-83A1-F6EECF244321}">
                <p14:modId xmlns:p14="http://schemas.microsoft.com/office/powerpoint/2010/main" val="2613056575"/>
              </p:ext>
            </p:extLst>
          </p:nvPr>
        </p:nvGraphicFramePr>
        <p:xfrm>
          <a:off x="7581901" y="1981200"/>
          <a:ext cx="4470862" cy="4215727"/>
        </p:xfrm>
        <a:graphic>
          <a:graphicData uri="http://schemas.openxmlformats.org/drawingml/2006/table">
            <a:tbl>
              <a:tblPr firstRow="1" bandRow="1">
                <a:tableStyleId>{5940675A-B579-460E-94D1-54222C63F5DA}</a:tableStyleId>
              </a:tblPr>
              <a:tblGrid>
                <a:gridCol w="475781">
                  <a:extLst>
                    <a:ext uri="{9D8B030D-6E8A-4147-A177-3AD203B41FA5}">
                      <a16:colId xmlns:a16="http://schemas.microsoft.com/office/drawing/2014/main" val="3988880414"/>
                    </a:ext>
                  </a:extLst>
                </a:gridCol>
                <a:gridCol w="592749">
                  <a:extLst>
                    <a:ext uri="{9D8B030D-6E8A-4147-A177-3AD203B41FA5}">
                      <a16:colId xmlns:a16="http://schemas.microsoft.com/office/drawing/2014/main" val="4091237695"/>
                    </a:ext>
                  </a:extLst>
                </a:gridCol>
                <a:gridCol w="760265">
                  <a:extLst>
                    <a:ext uri="{9D8B030D-6E8A-4147-A177-3AD203B41FA5}">
                      <a16:colId xmlns:a16="http://schemas.microsoft.com/office/drawing/2014/main" val="2386542699"/>
                    </a:ext>
                  </a:extLst>
                </a:gridCol>
                <a:gridCol w="902009">
                  <a:extLst>
                    <a:ext uri="{9D8B030D-6E8A-4147-A177-3AD203B41FA5}">
                      <a16:colId xmlns:a16="http://schemas.microsoft.com/office/drawing/2014/main" val="1195068865"/>
                    </a:ext>
                  </a:extLst>
                </a:gridCol>
                <a:gridCol w="966438">
                  <a:extLst>
                    <a:ext uri="{9D8B030D-6E8A-4147-A177-3AD203B41FA5}">
                      <a16:colId xmlns:a16="http://schemas.microsoft.com/office/drawing/2014/main" val="3460055477"/>
                    </a:ext>
                  </a:extLst>
                </a:gridCol>
                <a:gridCol w="773620">
                  <a:extLst>
                    <a:ext uri="{9D8B030D-6E8A-4147-A177-3AD203B41FA5}">
                      <a16:colId xmlns:a16="http://schemas.microsoft.com/office/drawing/2014/main" val="431313135"/>
                    </a:ext>
                  </a:extLst>
                </a:gridCol>
              </a:tblGrid>
              <a:tr h="521217">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302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3028">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33725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3028">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3028">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3028">
                <a:tc>
                  <a:txBody>
                    <a:bodyPr/>
                    <a:lstStyle/>
                    <a:p>
                      <a:r>
                        <a:rPr lang="en-GB" sz="1400" dirty="0"/>
                        <a:t>7</a:t>
                      </a:r>
                    </a:p>
                  </a:txBody>
                  <a:tcPr/>
                </a:tc>
                <a:tc>
                  <a:txBody>
                    <a:bodyPr/>
                    <a:lstStyle/>
                    <a:p>
                      <a:r>
                        <a:rPr lang="en-GB" sz="1600" dirty="0"/>
                        <a:t>7</a:t>
                      </a:r>
                    </a:p>
                  </a:txBody>
                  <a:tcPr/>
                </a:tc>
                <a:tc>
                  <a:txBody>
                    <a:bodyPr/>
                    <a:lstStyle/>
                    <a:p>
                      <a:r>
                        <a:rPr lang="en-GB" sz="1600" dirty="0"/>
                        <a:t>18</a:t>
                      </a:r>
                    </a:p>
                  </a:txBody>
                  <a:tcPr/>
                </a:tc>
                <a:tc>
                  <a:txBody>
                    <a:bodyPr/>
                    <a:lstStyle/>
                    <a:p>
                      <a:r>
                        <a:rPr lang="en-GB" sz="1600" dirty="0"/>
                        <a:t>-1</a:t>
                      </a:r>
                    </a:p>
                  </a:txBody>
                  <a:tcPr/>
                </a:tc>
                <a:tc>
                  <a:txBody>
                    <a:bodyPr/>
                    <a:lstStyle/>
                    <a:p>
                      <a:r>
                        <a:rPr lang="en-GB" sz="1600" dirty="0"/>
                        <a:t>-1</a:t>
                      </a:r>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93610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71273" y="1340773"/>
            <a:ext cx="5770727" cy="274747"/>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58590329-FE4A-4240-BC8B-6FAAEF4A924F}"/>
              </a:ext>
            </a:extLst>
          </p:cNvPr>
          <p:cNvGraphicFramePr>
            <a:graphicFrameLocks noGrp="1"/>
          </p:cNvGraphicFramePr>
          <p:nvPr>
            <p:extLst>
              <p:ext uri="{D42A27DB-BD31-4B8C-83A1-F6EECF244321}">
                <p14:modId xmlns:p14="http://schemas.microsoft.com/office/powerpoint/2010/main" val="2551875476"/>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7401CE9F-1EF2-44B9-9B80-59CFC5BD420A}"/>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384F6695-83E7-4503-BD5E-CA1844C1AC48}"/>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CA27080D-F2BB-45CA-ABE1-00A4739E3D12}"/>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7B4267FE-AB42-4345-B419-6F564CE1A3BE}"/>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FE1CD4B4-D858-4EB3-A747-6ED01CB27030}"/>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E19A7A51-9F32-4052-B648-26BB5DA1A58B}"/>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D4406557-96F8-4E42-990C-B9A9D9ED0F5D}"/>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4AF448CD-0870-46C0-A092-4AD4580C9E5B}"/>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D8EBA542-1355-4525-9AE4-A0F43C4AF92B}"/>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48D6CBDE-8EE0-45E8-A753-3CBAF095627A}"/>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807A246-BE2E-4114-8D9F-B06E746EE458}"/>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D7C82EC-370A-480E-9ABB-0CD51AFF527A}"/>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8FD182A0-1D33-4C24-AA20-2966C392BB21}"/>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15406D26-0AC3-48D8-BE88-8AF693C22170}"/>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E258CCC7-3BD4-422F-B5AA-AF50AC5CD46B}"/>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F0E9067-A2DC-436E-8E83-778C9DC13F16}"/>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2FF395DB-9AF5-459B-83EF-B19344EAB121}"/>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C60E5187-7367-42BF-A96A-6E53DB8CBB94}"/>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E36925D8-B2D8-4D37-9388-1282255FFC77}"/>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BC7AD0FF-D704-4C57-AF1D-C331DF9C9830}"/>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456258F3-2591-488D-BB6C-6CB37D4E4259}"/>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DF86F04A-37C2-4B7C-9666-E2978477CE10}"/>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404DD485-D3C9-4BA0-8331-BB00766CA970}"/>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C7EDCAF8-2F15-42B9-8C4D-0A6BDF0B5443}"/>
              </a:ext>
            </a:extLst>
          </p:cNvPr>
          <p:cNvSpPr txBox="1"/>
          <p:nvPr/>
        </p:nvSpPr>
        <p:spPr>
          <a:xfrm>
            <a:off x="5946325" y="873032"/>
            <a:ext cx="1583596" cy="2308324"/>
          </a:xfrm>
          <a:prstGeom prst="rect">
            <a:avLst/>
          </a:prstGeom>
          <a:noFill/>
          <a:ln w="38100">
            <a:solidFill>
              <a:srgbClr val="FFC000"/>
            </a:solidFill>
          </a:ln>
        </p:spPr>
        <p:txBody>
          <a:bodyPr wrap="square" rtlCol="0">
            <a:spAutoFit/>
          </a:bodyPr>
          <a:lstStyle/>
          <a:p>
            <a:r>
              <a:rPr lang="en-GB" b="1" dirty="0"/>
              <a:t>Stack Heap</a:t>
            </a:r>
          </a:p>
          <a:p>
            <a:endParaRPr lang="en-GB" sz="1400" dirty="0"/>
          </a:p>
          <a:p>
            <a:r>
              <a:rPr lang="en-GB" sz="1400" dirty="0"/>
              <a:t>Return </a:t>
            </a:r>
            <a:r>
              <a:rPr lang="en-GB" sz="1400" dirty="0" err="1"/>
              <a:t>addr</a:t>
            </a:r>
            <a:r>
              <a:rPr lang="en-GB" sz="1400" dirty="0"/>
              <a:t>: line 7</a:t>
            </a:r>
          </a:p>
          <a:p>
            <a:r>
              <a:rPr lang="en-GB" sz="1400" dirty="0"/>
              <a:t>node: 7</a:t>
            </a:r>
          </a:p>
          <a:p>
            <a:r>
              <a:rPr lang="en-GB" sz="1400" dirty="0"/>
              <a:t>Call: 7</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7788DD55-4EFD-4290-90DB-97E8B13F761B}"/>
              </a:ext>
            </a:extLst>
          </p:cNvPr>
          <p:cNvGraphicFramePr>
            <a:graphicFrameLocks noGrp="1"/>
          </p:cNvGraphicFramePr>
          <p:nvPr>
            <p:extLst>
              <p:ext uri="{D42A27DB-BD31-4B8C-83A1-F6EECF244321}">
                <p14:modId xmlns:p14="http://schemas.microsoft.com/office/powerpoint/2010/main" val="2504909129"/>
              </p:ext>
            </p:extLst>
          </p:nvPr>
        </p:nvGraphicFramePr>
        <p:xfrm>
          <a:off x="7581901" y="1981200"/>
          <a:ext cx="4470862" cy="4215727"/>
        </p:xfrm>
        <a:graphic>
          <a:graphicData uri="http://schemas.openxmlformats.org/drawingml/2006/table">
            <a:tbl>
              <a:tblPr firstRow="1" bandRow="1">
                <a:tableStyleId>{5940675A-B579-460E-94D1-54222C63F5DA}</a:tableStyleId>
              </a:tblPr>
              <a:tblGrid>
                <a:gridCol w="475781">
                  <a:extLst>
                    <a:ext uri="{9D8B030D-6E8A-4147-A177-3AD203B41FA5}">
                      <a16:colId xmlns:a16="http://schemas.microsoft.com/office/drawing/2014/main" val="3988880414"/>
                    </a:ext>
                  </a:extLst>
                </a:gridCol>
                <a:gridCol w="592749">
                  <a:extLst>
                    <a:ext uri="{9D8B030D-6E8A-4147-A177-3AD203B41FA5}">
                      <a16:colId xmlns:a16="http://schemas.microsoft.com/office/drawing/2014/main" val="4091237695"/>
                    </a:ext>
                  </a:extLst>
                </a:gridCol>
                <a:gridCol w="760265">
                  <a:extLst>
                    <a:ext uri="{9D8B030D-6E8A-4147-A177-3AD203B41FA5}">
                      <a16:colId xmlns:a16="http://schemas.microsoft.com/office/drawing/2014/main" val="2386542699"/>
                    </a:ext>
                  </a:extLst>
                </a:gridCol>
                <a:gridCol w="902009">
                  <a:extLst>
                    <a:ext uri="{9D8B030D-6E8A-4147-A177-3AD203B41FA5}">
                      <a16:colId xmlns:a16="http://schemas.microsoft.com/office/drawing/2014/main" val="1195068865"/>
                    </a:ext>
                  </a:extLst>
                </a:gridCol>
                <a:gridCol w="966438">
                  <a:extLst>
                    <a:ext uri="{9D8B030D-6E8A-4147-A177-3AD203B41FA5}">
                      <a16:colId xmlns:a16="http://schemas.microsoft.com/office/drawing/2014/main" val="3460055477"/>
                    </a:ext>
                  </a:extLst>
                </a:gridCol>
                <a:gridCol w="773620">
                  <a:extLst>
                    <a:ext uri="{9D8B030D-6E8A-4147-A177-3AD203B41FA5}">
                      <a16:colId xmlns:a16="http://schemas.microsoft.com/office/drawing/2014/main" val="431313135"/>
                    </a:ext>
                  </a:extLst>
                </a:gridCol>
              </a:tblGrid>
              <a:tr h="521217">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302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3028">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33725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3028">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3028">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3028">
                <a:tc>
                  <a:txBody>
                    <a:bodyPr/>
                    <a:lstStyle/>
                    <a:p>
                      <a:r>
                        <a:rPr lang="en-GB" sz="1400" dirty="0"/>
                        <a:t>7</a:t>
                      </a:r>
                    </a:p>
                  </a:txBody>
                  <a:tcPr/>
                </a:tc>
                <a:tc>
                  <a:txBody>
                    <a:bodyPr/>
                    <a:lstStyle/>
                    <a:p>
                      <a:r>
                        <a:rPr lang="en-GB" sz="1600" dirty="0"/>
                        <a:t>7</a:t>
                      </a:r>
                    </a:p>
                  </a:txBody>
                  <a:tcPr/>
                </a:tc>
                <a:tc>
                  <a:txBody>
                    <a:bodyPr/>
                    <a:lstStyle/>
                    <a:p>
                      <a:r>
                        <a:rPr lang="en-GB" sz="1600" dirty="0"/>
                        <a:t>18</a:t>
                      </a:r>
                    </a:p>
                  </a:txBody>
                  <a:tcPr/>
                </a:tc>
                <a:tc>
                  <a:txBody>
                    <a:bodyPr/>
                    <a:lstStyle/>
                    <a:p>
                      <a:r>
                        <a:rPr lang="en-GB" sz="1600" dirty="0"/>
                        <a:t>-1</a:t>
                      </a:r>
                    </a:p>
                  </a:txBody>
                  <a:tcPr/>
                </a:tc>
                <a:tc>
                  <a:txBody>
                    <a:bodyPr/>
                    <a:lstStyle/>
                    <a:p>
                      <a:r>
                        <a:rPr lang="en-GB" sz="1600" dirty="0"/>
                        <a:t>-1</a:t>
                      </a:r>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42079069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38101" y="2074615"/>
            <a:ext cx="5778500" cy="30028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5A38D5E9-1C98-42F6-B0ED-6263756FC0AB}"/>
              </a:ext>
            </a:extLst>
          </p:cNvPr>
          <p:cNvGraphicFramePr>
            <a:graphicFrameLocks noGrp="1"/>
          </p:cNvGraphicFramePr>
          <p:nvPr>
            <p:extLst>
              <p:ext uri="{D42A27DB-BD31-4B8C-83A1-F6EECF244321}">
                <p14:modId xmlns:p14="http://schemas.microsoft.com/office/powerpoint/2010/main" val="1129997766"/>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2A8FA93F-7E96-436E-8449-A3A1D4AB1A52}"/>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651EFB89-A0B0-4FFA-BE9D-23D7B7CAABD2}"/>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0693DFA7-42A7-42D0-9E9A-8ADA4033E4B0}"/>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BC69364C-FE7F-4FD9-A70E-BD7B2A0F38F0}"/>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91B75E6A-5654-461F-976E-A3DB473374EE}"/>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2F938564-A981-4BC2-B137-D8692818E31C}"/>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47CFBA91-2F22-4873-A05E-666AF405C038}"/>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34D182DD-A652-4113-B2F8-F485F4E224DF}"/>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8B75EC6A-3625-4C0C-B46A-16E256577004}"/>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7FABD639-6792-4589-8D97-9FA30CEFB719}"/>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C8F81AB-9F23-4C0C-BB10-CB3ED8C0F5E7}"/>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A531FBB4-B79D-4551-B71D-4622CCA3C111}"/>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2864230D-816C-4D5D-A646-B83FEE4A05BD}"/>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D7B07526-7B3E-40BA-BFB3-A50444711A7C}"/>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3ED605C7-38C3-4341-AA32-464744D55800}"/>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911B045-EC43-4273-B1B1-CE0DBB7698CB}"/>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1E8640B4-5576-4BC4-9086-AFE2F13021E2}"/>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77B3368E-B767-4120-99A1-ABE8B6AD3AA2}"/>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C22122D3-3E70-45B2-BCA6-F887576D7573}"/>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3BB643EB-BA97-4C6A-83CD-7F35EADE83AE}"/>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093D5784-3ACF-4601-B738-3122AD3E0BC8}"/>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A74EADBD-26FB-4C69-9BFC-765B6C3DAFEF}"/>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77899449-B62A-4D24-821D-C4FA437E68F2}"/>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BDB5274E-D405-4CAB-99FE-230A08482527}"/>
              </a:ext>
            </a:extLst>
          </p:cNvPr>
          <p:cNvSpPr txBox="1"/>
          <p:nvPr/>
        </p:nvSpPr>
        <p:spPr>
          <a:xfrm>
            <a:off x="5946325" y="873032"/>
            <a:ext cx="1583596" cy="2308324"/>
          </a:xfrm>
          <a:prstGeom prst="rect">
            <a:avLst/>
          </a:prstGeom>
          <a:noFill/>
          <a:ln w="38100">
            <a:solidFill>
              <a:srgbClr val="FFC000"/>
            </a:solidFill>
          </a:ln>
        </p:spPr>
        <p:txBody>
          <a:bodyPr wrap="square" rtlCol="0">
            <a:spAutoFit/>
          </a:bodyPr>
          <a:lstStyle/>
          <a:p>
            <a:r>
              <a:rPr lang="en-GB" b="1" dirty="0"/>
              <a:t>Stack Heap</a:t>
            </a:r>
          </a:p>
          <a:p>
            <a:endParaRPr lang="en-GB" sz="1400" dirty="0"/>
          </a:p>
          <a:p>
            <a:r>
              <a:rPr lang="en-GB" sz="1400" dirty="0"/>
              <a:t>Return </a:t>
            </a:r>
            <a:r>
              <a:rPr lang="en-GB" sz="1400" dirty="0" err="1"/>
              <a:t>addr</a:t>
            </a:r>
            <a:r>
              <a:rPr lang="en-GB" sz="1400" dirty="0"/>
              <a:t>: line 7</a:t>
            </a:r>
          </a:p>
          <a:p>
            <a:r>
              <a:rPr lang="en-GB" sz="1400" dirty="0"/>
              <a:t>node: 7</a:t>
            </a:r>
          </a:p>
          <a:p>
            <a:r>
              <a:rPr lang="en-GB" sz="1400" dirty="0"/>
              <a:t>Call: 7</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EE75A3E9-DE4E-476C-9A36-5BB4A83EDE53}"/>
              </a:ext>
            </a:extLst>
          </p:cNvPr>
          <p:cNvGraphicFramePr>
            <a:graphicFrameLocks noGrp="1"/>
          </p:cNvGraphicFramePr>
          <p:nvPr>
            <p:extLst>
              <p:ext uri="{D42A27DB-BD31-4B8C-83A1-F6EECF244321}">
                <p14:modId xmlns:p14="http://schemas.microsoft.com/office/powerpoint/2010/main" val="3624094484"/>
              </p:ext>
            </p:extLst>
          </p:nvPr>
        </p:nvGraphicFramePr>
        <p:xfrm>
          <a:off x="7581901" y="1981200"/>
          <a:ext cx="4470862" cy="4215727"/>
        </p:xfrm>
        <a:graphic>
          <a:graphicData uri="http://schemas.openxmlformats.org/drawingml/2006/table">
            <a:tbl>
              <a:tblPr firstRow="1" bandRow="1">
                <a:tableStyleId>{5940675A-B579-460E-94D1-54222C63F5DA}</a:tableStyleId>
              </a:tblPr>
              <a:tblGrid>
                <a:gridCol w="475781">
                  <a:extLst>
                    <a:ext uri="{9D8B030D-6E8A-4147-A177-3AD203B41FA5}">
                      <a16:colId xmlns:a16="http://schemas.microsoft.com/office/drawing/2014/main" val="3988880414"/>
                    </a:ext>
                  </a:extLst>
                </a:gridCol>
                <a:gridCol w="592749">
                  <a:extLst>
                    <a:ext uri="{9D8B030D-6E8A-4147-A177-3AD203B41FA5}">
                      <a16:colId xmlns:a16="http://schemas.microsoft.com/office/drawing/2014/main" val="4091237695"/>
                    </a:ext>
                  </a:extLst>
                </a:gridCol>
                <a:gridCol w="760265">
                  <a:extLst>
                    <a:ext uri="{9D8B030D-6E8A-4147-A177-3AD203B41FA5}">
                      <a16:colId xmlns:a16="http://schemas.microsoft.com/office/drawing/2014/main" val="2386542699"/>
                    </a:ext>
                  </a:extLst>
                </a:gridCol>
                <a:gridCol w="902009">
                  <a:extLst>
                    <a:ext uri="{9D8B030D-6E8A-4147-A177-3AD203B41FA5}">
                      <a16:colId xmlns:a16="http://schemas.microsoft.com/office/drawing/2014/main" val="1195068865"/>
                    </a:ext>
                  </a:extLst>
                </a:gridCol>
                <a:gridCol w="966438">
                  <a:extLst>
                    <a:ext uri="{9D8B030D-6E8A-4147-A177-3AD203B41FA5}">
                      <a16:colId xmlns:a16="http://schemas.microsoft.com/office/drawing/2014/main" val="3460055477"/>
                    </a:ext>
                  </a:extLst>
                </a:gridCol>
                <a:gridCol w="773620">
                  <a:extLst>
                    <a:ext uri="{9D8B030D-6E8A-4147-A177-3AD203B41FA5}">
                      <a16:colId xmlns:a16="http://schemas.microsoft.com/office/drawing/2014/main" val="431313135"/>
                    </a:ext>
                  </a:extLst>
                </a:gridCol>
              </a:tblGrid>
              <a:tr h="521217">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302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3028">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33725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3028">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3028">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3028">
                <a:tc>
                  <a:txBody>
                    <a:bodyPr/>
                    <a:lstStyle/>
                    <a:p>
                      <a:r>
                        <a:rPr lang="en-GB" sz="1400" dirty="0"/>
                        <a:t>7</a:t>
                      </a:r>
                    </a:p>
                  </a:txBody>
                  <a:tcPr/>
                </a:tc>
                <a:tc>
                  <a:txBody>
                    <a:bodyPr/>
                    <a:lstStyle/>
                    <a:p>
                      <a:r>
                        <a:rPr lang="en-GB" sz="1600" dirty="0"/>
                        <a:t>7</a:t>
                      </a:r>
                    </a:p>
                  </a:txBody>
                  <a:tcPr/>
                </a:tc>
                <a:tc>
                  <a:txBody>
                    <a:bodyPr/>
                    <a:lstStyle/>
                    <a:p>
                      <a:r>
                        <a:rPr lang="en-GB" sz="1600" dirty="0"/>
                        <a:t>18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18</a:t>
                      </a:r>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0960293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 y="2457274"/>
            <a:ext cx="5905500" cy="324026"/>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C4FB9D44-4098-42F2-A229-AA7D4DC66D9F}"/>
              </a:ext>
            </a:extLst>
          </p:cNvPr>
          <p:cNvGraphicFramePr>
            <a:graphicFrameLocks noGrp="1"/>
          </p:cNvGraphicFramePr>
          <p:nvPr>
            <p:extLst>
              <p:ext uri="{D42A27DB-BD31-4B8C-83A1-F6EECF244321}">
                <p14:modId xmlns:p14="http://schemas.microsoft.com/office/powerpoint/2010/main" val="3389235029"/>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8A516EFD-227C-4A90-B3FF-FF5DADC4991A}"/>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36B36ABD-FC79-4171-BF2B-24D8DEE7DB2D}"/>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90F02E23-89B7-4581-A4FD-A523F9DC2FDA}"/>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779331F5-4486-4F36-939A-E61CD97F25B5}"/>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D6A2D97F-1A47-43BF-B06E-097E0A7C47CD}"/>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1738247F-9A03-4C03-9828-F8D515508118}"/>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BB9BF3F1-60CA-4153-973F-29F5894FBED8}"/>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71BFB9D7-804B-4D91-ADD1-745C8D34330A}"/>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507603F1-BD8A-4A15-90F7-06B93348FE9F}"/>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5014FA8-6CE3-4424-A671-05740D6739AB}"/>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91B36D4-8A1B-4968-86D3-3D01DD462D7E}"/>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7DC1792-9ECB-4CFC-85A7-5C6C079128EB}"/>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63D4D51E-76EB-490A-9322-4BC005BD0C5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C747F2EA-448C-4548-ACA6-BAD7890CDE51}"/>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C02C8542-FE2C-4C60-B85E-D087906A836C}"/>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DF6273D-D63B-426E-B081-87EE3BEAAD55}"/>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50A2C8D0-FC87-499D-839E-15910352880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3277AC9D-A56C-4336-851A-8D59541DA5FB}"/>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4802037C-7FC2-472F-A8BD-8A7025BEDE62}"/>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E01F22BF-364D-4AF3-B5CD-F9283F7523E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F1711557-C895-4E76-B17B-A2EBB1D67D84}"/>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C3F73931-F0BD-4A24-AC2C-D6FC064819F9}"/>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7446CEC6-6DF7-4AD9-B3F1-9EF065F77A5C}"/>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F28F29E9-FC7A-4AB9-861C-CF91F55AE9FB}"/>
              </a:ext>
            </a:extLst>
          </p:cNvPr>
          <p:cNvSpPr txBox="1"/>
          <p:nvPr/>
        </p:nvSpPr>
        <p:spPr>
          <a:xfrm>
            <a:off x="5946325" y="873032"/>
            <a:ext cx="1583596" cy="2308324"/>
          </a:xfrm>
          <a:prstGeom prst="rect">
            <a:avLst/>
          </a:prstGeom>
          <a:noFill/>
          <a:ln w="38100">
            <a:solidFill>
              <a:srgbClr val="FFC000"/>
            </a:solidFill>
          </a:ln>
        </p:spPr>
        <p:txBody>
          <a:bodyPr wrap="square" rtlCol="0">
            <a:spAutoFit/>
          </a:bodyPr>
          <a:lstStyle/>
          <a:p>
            <a:r>
              <a:rPr lang="en-GB" b="1" dirty="0"/>
              <a:t>Stack Heap</a:t>
            </a:r>
          </a:p>
          <a:p>
            <a:endParaRPr lang="en-GB" sz="1400" dirty="0"/>
          </a:p>
          <a:p>
            <a:r>
              <a:rPr lang="en-GB" sz="1400" dirty="0"/>
              <a:t>Return </a:t>
            </a:r>
            <a:r>
              <a:rPr lang="en-GB" sz="1400" dirty="0" err="1"/>
              <a:t>addr</a:t>
            </a:r>
            <a:r>
              <a:rPr lang="en-GB" sz="1400" dirty="0"/>
              <a:t>: line 7</a:t>
            </a:r>
          </a:p>
          <a:p>
            <a:r>
              <a:rPr lang="en-GB" sz="1400" dirty="0"/>
              <a:t>node: 7</a:t>
            </a:r>
          </a:p>
          <a:p>
            <a:r>
              <a:rPr lang="en-GB" sz="1400" dirty="0"/>
              <a:t>Call: 7</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89A2A3CD-563F-4116-85D0-A828F31B04F7}"/>
              </a:ext>
            </a:extLst>
          </p:cNvPr>
          <p:cNvGraphicFramePr>
            <a:graphicFrameLocks noGrp="1"/>
          </p:cNvGraphicFramePr>
          <p:nvPr>
            <p:extLst>
              <p:ext uri="{D42A27DB-BD31-4B8C-83A1-F6EECF244321}">
                <p14:modId xmlns:p14="http://schemas.microsoft.com/office/powerpoint/2010/main" val="3661308132"/>
              </p:ext>
            </p:extLst>
          </p:nvPr>
        </p:nvGraphicFramePr>
        <p:xfrm>
          <a:off x="7581901" y="1981200"/>
          <a:ext cx="4470862" cy="4215727"/>
        </p:xfrm>
        <a:graphic>
          <a:graphicData uri="http://schemas.openxmlformats.org/drawingml/2006/table">
            <a:tbl>
              <a:tblPr firstRow="1" bandRow="1">
                <a:tableStyleId>{5940675A-B579-460E-94D1-54222C63F5DA}</a:tableStyleId>
              </a:tblPr>
              <a:tblGrid>
                <a:gridCol w="475781">
                  <a:extLst>
                    <a:ext uri="{9D8B030D-6E8A-4147-A177-3AD203B41FA5}">
                      <a16:colId xmlns:a16="http://schemas.microsoft.com/office/drawing/2014/main" val="3988880414"/>
                    </a:ext>
                  </a:extLst>
                </a:gridCol>
                <a:gridCol w="592749">
                  <a:extLst>
                    <a:ext uri="{9D8B030D-6E8A-4147-A177-3AD203B41FA5}">
                      <a16:colId xmlns:a16="http://schemas.microsoft.com/office/drawing/2014/main" val="4091237695"/>
                    </a:ext>
                  </a:extLst>
                </a:gridCol>
                <a:gridCol w="760265">
                  <a:extLst>
                    <a:ext uri="{9D8B030D-6E8A-4147-A177-3AD203B41FA5}">
                      <a16:colId xmlns:a16="http://schemas.microsoft.com/office/drawing/2014/main" val="2386542699"/>
                    </a:ext>
                  </a:extLst>
                </a:gridCol>
                <a:gridCol w="902009">
                  <a:extLst>
                    <a:ext uri="{9D8B030D-6E8A-4147-A177-3AD203B41FA5}">
                      <a16:colId xmlns:a16="http://schemas.microsoft.com/office/drawing/2014/main" val="1195068865"/>
                    </a:ext>
                  </a:extLst>
                </a:gridCol>
                <a:gridCol w="966438">
                  <a:extLst>
                    <a:ext uri="{9D8B030D-6E8A-4147-A177-3AD203B41FA5}">
                      <a16:colId xmlns:a16="http://schemas.microsoft.com/office/drawing/2014/main" val="3460055477"/>
                    </a:ext>
                  </a:extLst>
                </a:gridCol>
                <a:gridCol w="773620">
                  <a:extLst>
                    <a:ext uri="{9D8B030D-6E8A-4147-A177-3AD203B41FA5}">
                      <a16:colId xmlns:a16="http://schemas.microsoft.com/office/drawing/2014/main" val="431313135"/>
                    </a:ext>
                  </a:extLst>
                </a:gridCol>
              </a:tblGrid>
              <a:tr h="521217">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302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3028">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33725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3028">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3028">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3028">
                <a:tc>
                  <a:txBody>
                    <a:bodyPr/>
                    <a:lstStyle/>
                    <a:p>
                      <a:r>
                        <a:rPr lang="en-GB" sz="1400" dirty="0"/>
                        <a:t>7</a:t>
                      </a:r>
                    </a:p>
                  </a:txBody>
                  <a:tcPr/>
                </a:tc>
                <a:tc>
                  <a:txBody>
                    <a:bodyPr/>
                    <a:lstStyle/>
                    <a:p>
                      <a:r>
                        <a:rPr lang="en-GB" sz="1600" dirty="0"/>
                        <a:t>7</a:t>
                      </a:r>
                    </a:p>
                  </a:txBody>
                  <a:tcPr/>
                </a:tc>
                <a:tc>
                  <a:txBody>
                    <a:bodyPr/>
                    <a:lstStyle/>
                    <a:p>
                      <a:r>
                        <a:rPr lang="en-GB" sz="1600" dirty="0"/>
                        <a:t>18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18</a:t>
                      </a:r>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6420355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4835" y="3181356"/>
            <a:ext cx="5777907" cy="336544"/>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C4FB9D44-4098-42F2-A229-AA7D4DC66D9F}"/>
              </a:ext>
            </a:extLst>
          </p:cNvPr>
          <p:cNvGraphicFramePr>
            <a:graphicFrameLocks noGrp="1"/>
          </p:cNvGraphicFramePr>
          <p:nvPr>
            <p:extLst>
              <p:ext uri="{D42A27DB-BD31-4B8C-83A1-F6EECF244321}">
                <p14:modId xmlns:p14="http://schemas.microsoft.com/office/powerpoint/2010/main" val="389691373"/>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8A516EFD-227C-4A90-B3FF-FF5DADC4991A}"/>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36B36ABD-FC79-4171-BF2B-24D8DEE7DB2D}"/>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90F02E23-89B7-4581-A4FD-A523F9DC2FDA}"/>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779331F5-4486-4F36-939A-E61CD97F25B5}"/>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D6A2D97F-1A47-43BF-B06E-097E0A7C47CD}"/>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1738247F-9A03-4C03-9828-F8D515508118}"/>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BB9BF3F1-60CA-4153-973F-29F5894FBED8}"/>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71BFB9D7-804B-4D91-ADD1-745C8D34330A}"/>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507603F1-BD8A-4A15-90F7-06B93348FE9F}"/>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5014FA8-6CE3-4424-A671-05740D6739AB}"/>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91B36D4-8A1B-4968-86D3-3D01DD462D7E}"/>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7DC1792-9ECB-4CFC-85A7-5C6C079128EB}"/>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63D4D51E-76EB-490A-9322-4BC005BD0C5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C747F2EA-448C-4548-ACA6-BAD7890CDE51}"/>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C02C8542-FE2C-4C60-B85E-D087906A836C}"/>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DF6273D-D63B-426E-B081-87EE3BEAAD55}"/>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50A2C8D0-FC87-499D-839E-15910352880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3277AC9D-A56C-4336-851A-8D59541DA5FB}"/>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4802037C-7FC2-472F-A8BD-8A7025BEDE62}"/>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E01F22BF-364D-4AF3-B5CD-F9283F7523E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F1711557-C895-4E76-B17B-A2EBB1D67D84}"/>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C3F73931-F0BD-4A24-AC2C-D6FC064819F9}"/>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7446CEC6-6DF7-4AD9-B3F1-9EF065F77A5C}"/>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F28F29E9-FC7A-4AB9-861C-CF91F55AE9FB}"/>
              </a:ext>
            </a:extLst>
          </p:cNvPr>
          <p:cNvSpPr txBox="1"/>
          <p:nvPr/>
        </p:nvSpPr>
        <p:spPr>
          <a:xfrm>
            <a:off x="5946325" y="873032"/>
            <a:ext cx="1583596" cy="2308324"/>
          </a:xfrm>
          <a:prstGeom prst="rect">
            <a:avLst/>
          </a:prstGeom>
          <a:noFill/>
          <a:ln w="38100">
            <a:solidFill>
              <a:srgbClr val="FFC000"/>
            </a:solidFill>
          </a:ln>
        </p:spPr>
        <p:txBody>
          <a:bodyPr wrap="square" rtlCol="0">
            <a:spAutoFit/>
          </a:bodyPr>
          <a:lstStyle/>
          <a:p>
            <a:r>
              <a:rPr lang="en-GB" b="1" dirty="0"/>
              <a:t>Stack Heap</a:t>
            </a:r>
          </a:p>
          <a:p>
            <a:endParaRPr lang="en-GB" sz="1400" dirty="0"/>
          </a:p>
          <a:p>
            <a:r>
              <a:rPr lang="en-GB" sz="1400" dirty="0"/>
              <a:t>Return </a:t>
            </a:r>
            <a:r>
              <a:rPr lang="en-GB" sz="1400" dirty="0" err="1"/>
              <a:t>addr</a:t>
            </a:r>
            <a:r>
              <a:rPr lang="en-GB" sz="1400" dirty="0"/>
              <a:t>: line 7</a:t>
            </a:r>
          </a:p>
          <a:p>
            <a:r>
              <a:rPr lang="en-GB" sz="1400" dirty="0"/>
              <a:t>node: 7</a:t>
            </a:r>
          </a:p>
          <a:p>
            <a:r>
              <a:rPr lang="en-GB" sz="1400" dirty="0"/>
              <a:t>Call: 7</a:t>
            </a:r>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89A2A3CD-563F-4116-85D0-A828F31B04F7}"/>
              </a:ext>
            </a:extLst>
          </p:cNvPr>
          <p:cNvGraphicFramePr>
            <a:graphicFrameLocks noGrp="1"/>
          </p:cNvGraphicFramePr>
          <p:nvPr/>
        </p:nvGraphicFramePr>
        <p:xfrm>
          <a:off x="7581901" y="1981200"/>
          <a:ext cx="4470862" cy="4215727"/>
        </p:xfrm>
        <a:graphic>
          <a:graphicData uri="http://schemas.openxmlformats.org/drawingml/2006/table">
            <a:tbl>
              <a:tblPr firstRow="1" bandRow="1">
                <a:tableStyleId>{5940675A-B579-460E-94D1-54222C63F5DA}</a:tableStyleId>
              </a:tblPr>
              <a:tblGrid>
                <a:gridCol w="475781">
                  <a:extLst>
                    <a:ext uri="{9D8B030D-6E8A-4147-A177-3AD203B41FA5}">
                      <a16:colId xmlns:a16="http://schemas.microsoft.com/office/drawing/2014/main" val="3988880414"/>
                    </a:ext>
                  </a:extLst>
                </a:gridCol>
                <a:gridCol w="592749">
                  <a:extLst>
                    <a:ext uri="{9D8B030D-6E8A-4147-A177-3AD203B41FA5}">
                      <a16:colId xmlns:a16="http://schemas.microsoft.com/office/drawing/2014/main" val="4091237695"/>
                    </a:ext>
                  </a:extLst>
                </a:gridCol>
                <a:gridCol w="760265">
                  <a:extLst>
                    <a:ext uri="{9D8B030D-6E8A-4147-A177-3AD203B41FA5}">
                      <a16:colId xmlns:a16="http://schemas.microsoft.com/office/drawing/2014/main" val="2386542699"/>
                    </a:ext>
                  </a:extLst>
                </a:gridCol>
                <a:gridCol w="902009">
                  <a:extLst>
                    <a:ext uri="{9D8B030D-6E8A-4147-A177-3AD203B41FA5}">
                      <a16:colId xmlns:a16="http://schemas.microsoft.com/office/drawing/2014/main" val="1195068865"/>
                    </a:ext>
                  </a:extLst>
                </a:gridCol>
                <a:gridCol w="966438">
                  <a:extLst>
                    <a:ext uri="{9D8B030D-6E8A-4147-A177-3AD203B41FA5}">
                      <a16:colId xmlns:a16="http://schemas.microsoft.com/office/drawing/2014/main" val="3460055477"/>
                    </a:ext>
                  </a:extLst>
                </a:gridCol>
                <a:gridCol w="773620">
                  <a:extLst>
                    <a:ext uri="{9D8B030D-6E8A-4147-A177-3AD203B41FA5}">
                      <a16:colId xmlns:a16="http://schemas.microsoft.com/office/drawing/2014/main" val="431313135"/>
                    </a:ext>
                  </a:extLst>
                </a:gridCol>
              </a:tblGrid>
              <a:tr h="521217">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302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3028">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33725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3028">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3028">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3028">
                <a:tc>
                  <a:txBody>
                    <a:bodyPr/>
                    <a:lstStyle/>
                    <a:p>
                      <a:r>
                        <a:rPr lang="en-GB" sz="1400" dirty="0"/>
                        <a:t>7</a:t>
                      </a:r>
                    </a:p>
                  </a:txBody>
                  <a:tcPr/>
                </a:tc>
                <a:tc>
                  <a:txBody>
                    <a:bodyPr/>
                    <a:lstStyle/>
                    <a:p>
                      <a:r>
                        <a:rPr lang="en-GB" sz="1600" dirty="0"/>
                        <a:t>7</a:t>
                      </a:r>
                    </a:p>
                  </a:txBody>
                  <a:tcPr/>
                </a:tc>
                <a:tc>
                  <a:txBody>
                    <a:bodyPr/>
                    <a:lstStyle/>
                    <a:p>
                      <a:r>
                        <a:rPr lang="en-GB" sz="1600" dirty="0"/>
                        <a:t>18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18</a:t>
                      </a:r>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31260823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4835" y="3181356"/>
            <a:ext cx="5777907" cy="336544"/>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C4FB9D44-4098-42F2-A229-AA7D4DC66D9F}"/>
              </a:ext>
            </a:extLst>
          </p:cNvPr>
          <p:cNvGraphicFramePr>
            <a:graphicFrameLocks noGrp="1"/>
          </p:cNvGraphicFramePr>
          <p:nvPr>
            <p:extLst>
              <p:ext uri="{D42A27DB-BD31-4B8C-83A1-F6EECF244321}">
                <p14:modId xmlns:p14="http://schemas.microsoft.com/office/powerpoint/2010/main" val="2219834634"/>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8A516EFD-227C-4A90-B3FF-FF5DADC4991A}"/>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36B36ABD-FC79-4171-BF2B-24D8DEE7DB2D}"/>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90F02E23-89B7-4581-A4FD-A523F9DC2FDA}"/>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779331F5-4486-4F36-939A-E61CD97F25B5}"/>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D6A2D97F-1A47-43BF-B06E-097E0A7C47CD}"/>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1738247F-9A03-4C03-9828-F8D515508118}"/>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BB9BF3F1-60CA-4153-973F-29F5894FBED8}"/>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71BFB9D7-804B-4D91-ADD1-745C8D34330A}"/>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507603F1-BD8A-4A15-90F7-06B93348FE9F}"/>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5014FA8-6CE3-4424-A671-05740D6739AB}"/>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91B36D4-8A1B-4968-86D3-3D01DD462D7E}"/>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7DC1792-9ECB-4CFC-85A7-5C6C079128EB}"/>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63D4D51E-76EB-490A-9322-4BC005BD0C5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C747F2EA-448C-4548-ACA6-BAD7890CDE51}"/>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C02C8542-FE2C-4C60-B85E-D087906A836C}"/>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DF6273D-D63B-426E-B081-87EE3BEAAD55}"/>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50A2C8D0-FC87-499D-839E-15910352880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3277AC9D-A56C-4336-851A-8D59541DA5FB}"/>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4802037C-7FC2-472F-A8BD-8A7025BEDE62}"/>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E01F22BF-364D-4AF3-B5CD-F9283F7523E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F1711557-C895-4E76-B17B-A2EBB1D67D84}"/>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C3F73931-F0BD-4A24-AC2C-D6FC064819F9}"/>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7446CEC6-6DF7-4AD9-B3F1-9EF065F77A5C}"/>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F28F29E9-FC7A-4AB9-861C-CF91F55AE9FB}"/>
              </a:ext>
            </a:extLst>
          </p:cNvPr>
          <p:cNvSpPr txBox="1"/>
          <p:nvPr/>
        </p:nvSpPr>
        <p:spPr>
          <a:xfrm>
            <a:off x="5895523" y="1041304"/>
            <a:ext cx="1583596" cy="2308324"/>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Return </a:t>
            </a:r>
            <a:r>
              <a:rPr lang="en-GB" sz="1400" dirty="0" err="1"/>
              <a:t>addr</a:t>
            </a:r>
            <a:r>
              <a:rPr lang="en-GB" sz="1400" dirty="0"/>
              <a:t>: line 7</a:t>
            </a:r>
          </a:p>
          <a:p>
            <a:r>
              <a:rPr lang="en-GB" sz="1400" dirty="0"/>
              <a:t>node: 3</a:t>
            </a:r>
          </a:p>
          <a:p>
            <a:r>
              <a:rPr lang="en-GB" sz="1400" dirty="0"/>
              <a:t>Call: 5</a:t>
            </a:r>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89A2A3CD-563F-4116-85D0-A828F31B04F7}"/>
              </a:ext>
            </a:extLst>
          </p:cNvPr>
          <p:cNvGraphicFramePr>
            <a:graphicFrameLocks noGrp="1"/>
          </p:cNvGraphicFramePr>
          <p:nvPr/>
        </p:nvGraphicFramePr>
        <p:xfrm>
          <a:off x="7581901" y="1981200"/>
          <a:ext cx="4470862" cy="4215727"/>
        </p:xfrm>
        <a:graphic>
          <a:graphicData uri="http://schemas.openxmlformats.org/drawingml/2006/table">
            <a:tbl>
              <a:tblPr firstRow="1" bandRow="1">
                <a:tableStyleId>{5940675A-B579-460E-94D1-54222C63F5DA}</a:tableStyleId>
              </a:tblPr>
              <a:tblGrid>
                <a:gridCol w="475781">
                  <a:extLst>
                    <a:ext uri="{9D8B030D-6E8A-4147-A177-3AD203B41FA5}">
                      <a16:colId xmlns:a16="http://schemas.microsoft.com/office/drawing/2014/main" val="3988880414"/>
                    </a:ext>
                  </a:extLst>
                </a:gridCol>
                <a:gridCol w="592749">
                  <a:extLst>
                    <a:ext uri="{9D8B030D-6E8A-4147-A177-3AD203B41FA5}">
                      <a16:colId xmlns:a16="http://schemas.microsoft.com/office/drawing/2014/main" val="4091237695"/>
                    </a:ext>
                  </a:extLst>
                </a:gridCol>
                <a:gridCol w="760265">
                  <a:extLst>
                    <a:ext uri="{9D8B030D-6E8A-4147-A177-3AD203B41FA5}">
                      <a16:colId xmlns:a16="http://schemas.microsoft.com/office/drawing/2014/main" val="2386542699"/>
                    </a:ext>
                  </a:extLst>
                </a:gridCol>
                <a:gridCol w="902009">
                  <a:extLst>
                    <a:ext uri="{9D8B030D-6E8A-4147-A177-3AD203B41FA5}">
                      <a16:colId xmlns:a16="http://schemas.microsoft.com/office/drawing/2014/main" val="1195068865"/>
                    </a:ext>
                  </a:extLst>
                </a:gridCol>
                <a:gridCol w="966438">
                  <a:extLst>
                    <a:ext uri="{9D8B030D-6E8A-4147-A177-3AD203B41FA5}">
                      <a16:colId xmlns:a16="http://schemas.microsoft.com/office/drawing/2014/main" val="3460055477"/>
                    </a:ext>
                  </a:extLst>
                </a:gridCol>
                <a:gridCol w="773620">
                  <a:extLst>
                    <a:ext uri="{9D8B030D-6E8A-4147-A177-3AD203B41FA5}">
                      <a16:colId xmlns:a16="http://schemas.microsoft.com/office/drawing/2014/main" val="431313135"/>
                    </a:ext>
                  </a:extLst>
                </a:gridCol>
              </a:tblGrid>
              <a:tr h="521217">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302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3028">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33725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3028">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3028">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3028">
                <a:tc>
                  <a:txBody>
                    <a:bodyPr/>
                    <a:lstStyle/>
                    <a:p>
                      <a:r>
                        <a:rPr lang="en-GB" sz="1400" dirty="0"/>
                        <a:t>7</a:t>
                      </a:r>
                    </a:p>
                  </a:txBody>
                  <a:tcPr/>
                </a:tc>
                <a:tc>
                  <a:txBody>
                    <a:bodyPr/>
                    <a:lstStyle/>
                    <a:p>
                      <a:r>
                        <a:rPr lang="en-GB" sz="1600" dirty="0"/>
                        <a:t>7</a:t>
                      </a:r>
                    </a:p>
                  </a:txBody>
                  <a:tcPr/>
                </a:tc>
                <a:tc>
                  <a:txBody>
                    <a:bodyPr/>
                    <a:lstStyle/>
                    <a:p>
                      <a:r>
                        <a:rPr lang="en-GB" sz="1600" dirty="0"/>
                        <a:t>18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18</a:t>
                      </a:r>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4077701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17C25-EAA0-4318-8F41-041DFD329980}"/>
              </a:ext>
            </a:extLst>
          </p:cNvPr>
          <p:cNvSpPr>
            <a:spLocks noGrp="1"/>
          </p:cNvSpPr>
          <p:nvPr>
            <p:ph type="title"/>
          </p:nvPr>
        </p:nvSpPr>
        <p:spPr/>
        <p:txBody>
          <a:bodyPr>
            <a:normAutofit fontScale="90000"/>
          </a:bodyPr>
          <a:lstStyle/>
          <a:p>
            <a:r>
              <a:rPr lang="en-GB" dirty="0"/>
              <a:t>Tree traversal algorithms </a:t>
            </a:r>
          </a:p>
        </p:txBody>
      </p:sp>
      <p:graphicFrame>
        <p:nvGraphicFramePr>
          <p:cNvPr id="10" name="Content Placeholder 9">
            <a:extLst>
              <a:ext uri="{FF2B5EF4-FFF2-40B4-BE49-F238E27FC236}">
                <a16:creationId xmlns:a16="http://schemas.microsoft.com/office/drawing/2014/main" id="{07D037BE-B8FA-4571-AF2A-10D0D3869A74}"/>
              </a:ext>
            </a:extLst>
          </p:cNvPr>
          <p:cNvGraphicFramePr>
            <a:graphicFrameLocks noGrp="1"/>
          </p:cNvGraphicFramePr>
          <p:nvPr>
            <p:ph idx="1"/>
            <p:extLst>
              <p:ext uri="{D42A27DB-BD31-4B8C-83A1-F6EECF244321}">
                <p14:modId xmlns:p14="http://schemas.microsoft.com/office/powerpoint/2010/main" val="352520475"/>
              </p:ext>
            </p:extLst>
          </p:nvPr>
        </p:nvGraphicFramePr>
        <p:xfrm>
          <a:off x="376857" y="1918389"/>
          <a:ext cx="6845579" cy="3014596"/>
        </p:xfrm>
        <a:graphic>
          <a:graphicData uri="http://schemas.openxmlformats.org/drawingml/2006/table">
            <a:tbl>
              <a:tblPr firstRow="1" bandRow="1">
                <a:tableStyleId>{5940675A-B579-460E-94D1-54222C63F5DA}</a:tableStyleId>
              </a:tblPr>
              <a:tblGrid>
                <a:gridCol w="1213404">
                  <a:extLst>
                    <a:ext uri="{9D8B030D-6E8A-4147-A177-3AD203B41FA5}">
                      <a16:colId xmlns:a16="http://schemas.microsoft.com/office/drawing/2014/main" val="2421194086"/>
                    </a:ext>
                  </a:extLst>
                </a:gridCol>
                <a:gridCol w="1828800">
                  <a:extLst>
                    <a:ext uri="{9D8B030D-6E8A-4147-A177-3AD203B41FA5}">
                      <a16:colId xmlns:a16="http://schemas.microsoft.com/office/drawing/2014/main" val="351714819"/>
                    </a:ext>
                  </a:extLst>
                </a:gridCol>
                <a:gridCol w="1961322">
                  <a:extLst>
                    <a:ext uri="{9D8B030D-6E8A-4147-A177-3AD203B41FA5}">
                      <a16:colId xmlns:a16="http://schemas.microsoft.com/office/drawing/2014/main" val="3963811611"/>
                    </a:ext>
                  </a:extLst>
                </a:gridCol>
                <a:gridCol w="1842053">
                  <a:extLst>
                    <a:ext uri="{9D8B030D-6E8A-4147-A177-3AD203B41FA5}">
                      <a16:colId xmlns:a16="http://schemas.microsoft.com/office/drawing/2014/main" val="1825362468"/>
                    </a:ext>
                  </a:extLst>
                </a:gridCol>
              </a:tblGrid>
              <a:tr h="520011">
                <a:tc>
                  <a:txBody>
                    <a:bodyPr/>
                    <a:lstStyle/>
                    <a:p>
                      <a:endParaRPr lang="en-GB" sz="1600" dirty="0"/>
                    </a:p>
                  </a:txBody>
                  <a:tcPr/>
                </a:tc>
                <a:tc>
                  <a:txBody>
                    <a:bodyPr/>
                    <a:lstStyle/>
                    <a:p>
                      <a:r>
                        <a:rPr lang="en-GB" sz="1600" b="1" dirty="0"/>
                        <a:t>Pre-order traversal</a:t>
                      </a:r>
                    </a:p>
                  </a:txBody>
                  <a:tcPr/>
                </a:tc>
                <a:tc>
                  <a:txBody>
                    <a:bodyPr/>
                    <a:lstStyle/>
                    <a:p>
                      <a:r>
                        <a:rPr lang="en-GB" sz="1600" b="1" dirty="0"/>
                        <a:t>Post-order traversal</a:t>
                      </a:r>
                    </a:p>
                  </a:txBody>
                  <a:tcPr/>
                </a:tc>
                <a:tc>
                  <a:txBody>
                    <a:bodyPr/>
                    <a:lstStyle/>
                    <a:p>
                      <a:r>
                        <a:rPr lang="en-GB" sz="1600" b="1" dirty="0"/>
                        <a:t>In-order traversal</a:t>
                      </a:r>
                    </a:p>
                  </a:txBody>
                  <a:tcPr/>
                </a:tc>
                <a:extLst>
                  <a:ext uri="{0D108BD9-81ED-4DB2-BD59-A6C34878D82A}">
                    <a16:rowId xmlns:a16="http://schemas.microsoft.com/office/drawing/2014/main" val="3546893077"/>
                  </a:ext>
                </a:extLst>
              </a:tr>
              <a:tr h="996101">
                <a:tc>
                  <a:txBody>
                    <a:bodyPr/>
                    <a:lstStyle/>
                    <a:p>
                      <a:r>
                        <a:rPr lang="en-GB" sz="1600" dirty="0"/>
                        <a:t>Order</a:t>
                      </a:r>
                    </a:p>
                  </a:txBody>
                  <a:tcPr/>
                </a:tc>
                <a:tc>
                  <a:txBody>
                    <a:bodyPr/>
                    <a:lstStyle/>
                    <a:p>
                      <a:pPr marL="342900" indent="-342900">
                        <a:buFont typeface="+mj-lt"/>
                        <a:buAutoNum type="arabicPeriod"/>
                      </a:pPr>
                      <a:r>
                        <a:rPr lang="en-GB" sz="1600" dirty="0"/>
                        <a:t>Visit Node</a:t>
                      </a:r>
                    </a:p>
                    <a:p>
                      <a:pPr marL="342900" indent="-342900">
                        <a:buFont typeface="+mj-lt"/>
                        <a:buAutoNum type="arabicPeriod"/>
                      </a:pPr>
                      <a:r>
                        <a:rPr lang="en-GB" sz="1600" dirty="0"/>
                        <a:t>Left Traversal</a:t>
                      </a:r>
                    </a:p>
                    <a:p>
                      <a:pPr marL="342900" indent="-342900">
                        <a:buFont typeface="+mj-lt"/>
                        <a:buAutoNum type="arabicPeriod"/>
                      </a:pPr>
                      <a:r>
                        <a:rPr lang="en-GB" sz="1600" dirty="0"/>
                        <a:t>Right Traversal</a:t>
                      </a:r>
                    </a:p>
                  </a:txBody>
                  <a:tcPr/>
                </a:tc>
                <a:tc>
                  <a:txBody>
                    <a:bodyPr/>
                    <a:lstStyle/>
                    <a:p>
                      <a:pPr marL="342900" indent="-342900">
                        <a:buFont typeface="+mj-lt"/>
                        <a:buAutoNum type="arabicPeriod"/>
                      </a:pPr>
                      <a:r>
                        <a:rPr lang="en-GB" sz="1600" dirty="0"/>
                        <a:t>Left Traversal</a:t>
                      </a:r>
                    </a:p>
                    <a:p>
                      <a:pPr marL="342900" indent="-342900">
                        <a:buFont typeface="+mj-lt"/>
                        <a:buAutoNum type="arabicPeriod"/>
                      </a:pPr>
                      <a:r>
                        <a:rPr lang="en-GB" sz="1600" dirty="0"/>
                        <a:t>Right Traversal</a:t>
                      </a:r>
                    </a:p>
                    <a:p>
                      <a:pPr marL="342900" indent="-342900">
                        <a:buFont typeface="+mj-lt"/>
                        <a:buAutoNum type="arabicPeriod"/>
                      </a:pPr>
                      <a:r>
                        <a:rPr lang="en-GB" sz="1600" dirty="0"/>
                        <a:t>Visit Node</a:t>
                      </a:r>
                    </a:p>
                    <a:p>
                      <a:endParaRPr lang="en-GB" sz="1600" dirty="0"/>
                    </a:p>
                  </a:txBody>
                  <a:tcPr/>
                </a:tc>
                <a:tc>
                  <a:txBody>
                    <a:bodyPr/>
                    <a:lstStyle/>
                    <a:p>
                      <a:pPr marL="342900" indent="-342900">
                        <a:buFont typeface="+mj-lt"/>
                        <a:buAutoNum type="arabicPeriod"/>
                      </a:pPr>
                      <a:r>
                        <a:rPr lang="en-GB" sz="1600" dirty="0"/>
                        <a:t>Left Traversal</a:t>
                      </a:r>
                    </a:p>
                    <a:p>
                      <a:pPr marL="342900" indent="-342900">
                        <a:buFont typeface="+mj-lt"/>
                        <a:buAutoNum type="arabicPeriod"/>
                      </a:pPr>
                      <a:r>
                        <a:rPr lang="en-GB" sz="1600" dirty="0"/>
                        <a:t>Visit Node</a:t>
                      </a:r>
                    </a:p>
                    <a:p>
                      <a:pPr marL="342900" indent="-342900">
                        <a:buFont typeface="+mj-lt"/>
                        <a:buAutoNum type="arabicPeriod"/>
                      </a:pPr>
                      <a:r>
                        <a:rPr lang="en-GB" sz="1600" dirty="0"/>
                        <a:t>Right Traversal</a:t>
                      </a:r>
                    </a:p>
                    <a:p>
                      <a:endParaRPr lang="en-GB" sz="1600" dirty="0"/>
                    </a:p>
                  </a:txBody>
                  <a:tcPr/>
                </a:tc>
                <a:extLst>
                  <a:ext uri="{0D108BD9-81ED-4DB2-BD59-A6C34878D82A}">
                    <a16:rowId xmlns:a16="http://schemas.microsoft.com/office/drawing/2014/main" val="2323835617"/>
                  </a:ext>
                </a:extLst>
              </a:tr>
              <a:tr h="431684">
                <a:tc>
                  <a:txBody>
                    <a:bodyPr/>
                    <a:lstStyle/>
                    <a:p>
                      <a:r>
                        <a:rPr lang="en-GB" sz="1600" dirty="0"/>
                        <a:t>Example</a:t>
                      </a:r>
                    </a:p>
                  </a:txBody>
                  <a:tcPr/>
                </a:tc>
                <a:tc>
                  <a:txBody>
                    <a:bodyPr/>
                    <a:lstStyle/>
                    <a:p>
                      <a:r>
                        <a:rPr lang="en-GB" sz="1600" dirty="0"/>
                        <a:t>10, 1, 17</a:t>
                      </a:r>
                    </a:p>
                  </a:txBody>
                  <a:tcPr/>
                </a:tc>
                <a:tc>
                  <a:txBody>
                    <a:bodyPr/>
                    <a:lstStyle/>
                    <a:p>
                      <a:r>
                        <a:rPr lang="en-GB" sz="1600" dirty="0"/>
                        <a:t>1, 17, 10</a:t>
                      </a:r>
                    </a:p>
                  </a:txBody>
                  <a:tcPr/>
                </a:tc>
                <a:tc>
                  <a:txBody>
                    <a:bodyPr/>
                    <a:lstStyle/>
                    <a:p>
                      <a:r>
                        <a:rPr lang="en-GB" sz="1600" dirty="0"/>
                        <a:t>1, 10, 17</a:t>
                      </a:r>
                    </a:p>
                  </a:txBody>
                  <a:tcPr/>
                </a:tc>
                <a:extLst>
                  <a:ext uri="{0D108BD9-81ED-4DB2-BD59-A6C34878D82A}">
                    <a16:rowId xmlns:a16="http://schemas.microsoft.com/office/drawing/2014/main" val="4139713352"/>
                  </a:ext>
                </a:extLst>
              </a:tr>
              <a:tr h="996101">
                <a:tc>
                  <a:txBody>
                    <a:bodyPr/>
                    <a:lstStyle/>
                    <a:p>
                      <a:r>
                        <a:rPr lang="en-GB" sz="1600" dirty="0"/>
                        <a:t>Example</a:t>
                      </a:r>
                    </a:p>
                    <a:p>
                      <a:r>
                        <a:rPr lang="en-GB" sz="1600" dirty="0"/>
                        <a:t>Application</a:t>
                      </a:r>
                    </a:p>
                  </a:txBody>
                  <a:tcPr/>
                </a:tc>
                <a:tc>
                  <a:txBody>
                    <a:bodyPr/>
                    <a:lstStyle/>
                    <a:p>
                      <a:r>
                        <a:rPr lang="en-GB" sz="1600" dirty="0"/>
                        <a:t>Prefix Notation,</a:t>
                      </a:r>
                    </a:p>
                    <a:p>
                      <a:r>
                        <a:rPr lang="en-GB" sz="1600" dirty="0"/>
                        <a:t>Copying a tree</a:t>
                      </a:r>
                    </a:p>
                  </a:txBody>
                  <a:tcPr/>
                </a:tc>
                <a:tc>
                  <a:txBody>
                    <a:bodyPr/>
                    <a:lstStyle/>
                    <a:p>
                      <a:r>
                        <a:rPr lang="en-GB" sz="1600" dirty="0"/>
                        <a:t>Reverse Polish Notation</a:t>
                      </a:r>
                    </a:p>
                  </a:txBody>
                  <a:tcPr/>
                </a:tc>
                <a:tc>
                  <a:txBody>
                    <a:bodyPr/>
                    <a:lstStyle/>
                    <a:p>
                      <a:r>
                        <a:rPr lang="en-GB" sz="1600" dirty="0"/>
                        <a:t>Ordering a sequence of numbers</a:t>
                      </a:r>
                    </a:p>
                  </a:txBody>
                  <a:tcPr/>
                </a:tc>
                <a:extLst>
                  <a:ext uri="{0D108BD9-81ED-4DB2-BD59-A6C34878D82A}">
                    <a16:rowId xmlns:a16="http://schemas.microsoft.com/office/drawing/2014/main" val="347462785"/>
                  </a:ext>
                </a:extLst>
              </a:tr>
            </a:tbl>
          </a:graphicData>
        </a:graphic>
      </p:graphicFrame>
      <p:sp>
        <p:nvSpPr>
          <p:cNvPr id="4" name="Oval 3">
            <a:extLst>
              <a:ext uri="{FF2B5EF4-FFF2-40B4-BE49-F238E27FC236}">
                <a16:creationId xmlns:a16="http://schemas.microsoft.com/office/drawing/2014/main" id="{5E96B765-D673-456A-9BFD-87911A296A42}"/>
              </a:ext>
            </a:extLst>
          </p:cNvPr>
          <p:cNvSpPr/>
          <p:nvPr/>
        </p:nvSpPr>
        <p:spPr>
          <a:xfrm>
            <a:off x="9510092"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10</a:t>
            </a:r>
          </a:p>
        </p:txBody>
      </p:sp>
      <p:sp>
        <p:nvSpPr>
          <p:cNvPr id="5" name="Oval 4">
            <a:extLst>
              <a:ext uri="{FF2B5EF4-FFF2-40B4-BE49-F238E27FC236}">
                <a16:creationId xmlns:a16="http://schemas.microsoft.com/office/drawing/2014/main" id="{D4DB5302-2D67-4DCA-9A3C-7147C03E3D21}"/>
              </a:ext>
            </a:extLst>
          </p:cNvPr>
          <p:cNvSpPr/>
          <p:nvPr/>
        </p:nvSpPr>
        <p:spPr>
          <a:xfrm>
            <a:off x="8014668"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a:t>
            </a:r>
          </a:p>
        </p:txBody>
      </p:sp>
      <p:sp>
        <p:nvSpPr>
          <p:cNvPr id="7" name="Oval 6">
            <a:extLst>
              <a:ext uri="{FF2B5EF4-FFF2-40B4-BE49-F238E27FC236}">
                <a16:creationId xmlns:a16="http://schemas.microsoft.com/office/drawing/2014/main" id="{EB5994CF-44D8-4572-8A90-85D603236B5C}"/>
              </a:ext>
            </a:extLst>
          </p:cNvPr>
          <p:cNvSpPr/>
          <p:nvPr/>
        </p:nvSpPr>
        <p:spPr>
          <a:xfrm>
            <a:off x="11157917"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17</a:t>
            </a:r>
          </a:p>
        </p:txBody>
      </p:sp>
      <p:cxnSp>
        <p:nvCxnSpPr>
          <p:cNvPr id="8" name="Straight Connector 7">
            <a:extLst>
              <a:ext uri="{FF2B5EF4-FFF2-40B4-BE49-F238E27FC236}">
                <a16:creationId xmlns:a16="http://schemas.microsoft.com/office/drawing/2014/main" id="{92FF46E9-8FD8-4681-B54B-DAC1A806F4C1}"/>
              </a:ext>
            </a:extLst>
          </p:cNvPr>
          <p:cNvCxnSpPr>
            <a:stCxn id="4" idx="3"/>
            <a:endCxn id="5" idx="7"/>
          </p:cNvCxnSpPr>
          <p:nvPr/>
        </p:nvCxnSpPr>
        <p:spPr>
          <a:xfrm flipH="1">
            <a:off x="8575645"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37597FF-2D65-4A32-9A2B-37E9C8AC6CB5}"/>
              </a:ext>
            </a:extLst>
          </p:cNvPr>
          <p:cNvCxnSpPr>
            <a:stCxn id="4" idx="5"/>
            <a:endCxn id="7" idx="1"/>
          </p:cNvCxnSpPr>
          <p:nvPr/>
        </p:nvCxnSpPr>
        <p:spPr>
          <a:xfrm>
            <a:off x="10071069"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7615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14835" y="3181356"/>
            <a:ext cx="5777907" cy="336544"/>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aphicFrame>
        <p:nvGraphicFramePr>
          <p:cNvPr id="29" name="Table 30">
            <a:extLst>
              <a:ext uri="{FF2B5EF4-FFF2-40B4-BE49-F238E27FC236}">
                <a16:creationId xmlns:a16="http://schemas.microsoft.com/office/drawing/2014/main" id="{C4FB9D44-4098-42F2-A229-AA7D4DC66D9F}"/>
              </a:ext>
            </a:extLst>
          </p:cNvPr>
          <p:cNvGraphicFramePr>
            <a:graphicFrameLocks noGrp="1"/>
          </p:cNvGraphicFramePr>
          <p:nvPr>
            <p:extLst>
              <p:ext uri="{D42A27DB-BD31-4B8C-83A1-F6EECF244321}">
                <p14:modId xmlns:p14="http://schemas.microsoft.com/office/powerpoint/2010/main" val="2075038702"/>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8A516EFD-227C-4A90-B3FF-FF5DADC4991A}"/>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36B36ABD-FC79-4171-BF2B-24D8DEE7DB2D}"/>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90F02E23-89B7-4581-A4FD-A523F9DC2FDA}"/>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779331F5-4486-4F36-939A-E61CD97F25B5}"/>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D6A2D97F-1A47-43BF-B06E-097E0A7C47CD}"/>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1738247F-9A03-4C03-9828-F8D515508118}"/>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BB9BF3F1-60CA-4153-973F-29F5894FBED8}"/>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71BFB9D7-804B-4D91-ADD1-745C8D34330A}"/>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507603F1-BD8A-4A15-90F7-06B93348FE9F}"/>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5014FA8-6CE3-4424-A671-05740D6739AB}"/>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91B36D4-8A1B-4968-86D3-3D01DD462D7E}"/>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7DC1792-9ECB-4CFC-85A7-5C6C079128EB}"/>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63D4D51E-76EB-490A-9322-4BC005BD0C5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C747F2EA-448C-4548-ACA6-BAD7890CDE51}"/>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C02C8542-FE2C-4C60-B85E-D087906A836C}"/>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DF6273D-D63B-426E-B081-87EE3BEAAD55}"/>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50A2C8D0-FC87-499D-839E-15910352880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3277AC9D-A56C-4336-851A-8D59541DA5FB}"/>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4802037C-7FC2-472F-A8BD-8A7025BEDE62}"/>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E01F22BF-364D-4AF3-B5CD-F9283F7523E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F1711557-C895-4E76-B17B-A2EBB1D67D84}"/>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C3F73931-F0BD-4A24-AC2C-D6FC064819F9}"/>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7446CEC6-6DF7-4AD9-B3F1-9EF065F77A5C}"/>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F28F29E9-FC7A-4AB9-861C-CF91F55AE9FB}"/>
              </a:ext>
            </a:extLst>
          </p:cNvPr>
          <p:cNvSpPr txBox="1"/>
          <p:nvPr/>
        </p:nvSpPr>
        <p:spPr>
          <a:xfrm>
            <a:off x="5895523" y="1041304"/>
            <a:ext cx="1583596" cy="1661993"/>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r>
              <a:rPr lang="en-GB" sz="1400" dirty="0"/>
              <a:t>node: 1</a:t>
            </a:r>
          </a:p>
          <a:p>
            <a:r>
              <a:rPr lang="en-GB" sz="1400" dirty="0"/>
              <a:t>Call: 1</a:t>
            </a:r>
          </a:p>
        </p:txBody>
      </p:sp>
      <p:graphicFrame>
        <p:nvGraphicFramePr>
          <p:cNvPr id="58" name="Table 57">
            <a:extLst>
              <a:ext uri="{FF2B5EF4-FFF2-40B4-BE49-F238E27FC236}">
                <a16:creationId xmlns:a16="http://schemas.microsoft.com/office/drawing/2014/main" id="{89A2A3CD-563F-4116-85D0-A828F31B04F7}"/>
              </a:ext>
            </a:extLst>
          </p:cNvPr>
          <p:cNvGraphicFramePr>
            <a:graphicFrameLocks noGrp="1"/>
          </p:cNvGraphicFramePr>
          <p:nvPr/>
        </p:nvGraphicFramePr>
        <p:xfrm>
          <a:off x="7581901" y="1981200"/>
          <a:ext cx="4470862" cy="4215727"/>
        </p:xfrm>
        <a:graphic>
          <a:graphicData uri="http://schemas.openxmlformats.org/drawingml/2006/table">
            <a:tbl>
              <a:tblPr firstRow="1" bandRow="1">
                <a:tableStyleId>{5940675A-B579-460E-94D1-54222C63F5DA}</a:tableStyleId>
              </a:tblPr>
              <a:tblGrid>
                <a:gridCol w="475781">
                  <a:extLst>
                    <a:ext uri="{9D8B030D-6E8A-4147-A177-3AD203B41FA5}">
                      <a16:colId xmlns:a16="http://schemas.microsoft.com/office/drawing/2014/main" val="3988880414"/>
                    </a:ext>
                  </a:extLst>
                </a:gridCol>
                <a:gridCol w="592749">
                  <a:extLst>
                    <a:ext uri="{9D8B030D-6E8A-4147-A177-3AD203B41FA5}">
                      <a16:colId xmlns:a16="http://schemas.microsoft.com/office/drawing/2014/main" val="4091237695"/>
                    </a:ext>
                  </a:extLst>
                </a:gridCol>
                <a:gridCol w="760265">
                  <a:extLst>
                    <a:ext uri="{9D8B030D-6E8A-4147-A177-3AD203B41FA5}">
                      <a16:colId xmlns:a16="http://schemas.microsoft.com/office/drawing/2014/main" val="2386542699"/>
                    </a:ext>
                  </a:extLst>
                </a:gridCol>
                <a:gridCol w="902009">
                  <a:extLst>
                    <a:ext uri="{9D8B030D-6E8A-4147-A177-3AD203B41FA5}">
                      <a16:colId xmlns:a16="http://schemas.microsoft.com/office/drawing/2014/main" val="1195068865"/>
                    </a:ext>
                  </a:extLst>
                </a:gridCol>
                <a:gridCol w="966438">
                  <a:extLst>
                    <a:ext uri="{9D8B030D-6E8A-4147-A177-3AD203B41FA5}">
                      <a16:colId xmlns:a16="http://schemas.microsoft.com/office/drawing/2014/main" val="3460055477"/>
                    </a:ext>
                  </a:extLst>
                </a:gridCol>
                <a:gridCol w="773620">
                  <a:extLst>
                    <a:ext uri="{9D8B030D-6E8A-4147-A177-3AD203B41FA5}">
                      <a16:colId xmlns:a16="http://schemas.microsoft.com/office/drawing/2014/main" val="431313135"/>
                    </a:ext>
                  </a:extLst>
                </a:gridCol>
              </a:tblGrid>
              <a:tr h="521217">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302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3028">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33725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3028">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3028">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3028">
                <a:tc>
                  <a:txBody>
                    <a:bodyPr/>
                    <a:lstStyle/>
                    <a:p>
                      <a:r>
                        <a:rPr lang="en-GB" sz="1400" dirty="0"/>
                        <a:t>7</a:t>
                      </a:r>
                    </a:p>
                  </a:txBody>
                  <a:tcPr/>
                </a:tc>
                <a:tc>
                  <a:txBody>
                    <a:bodyPr/>
                    <a:lstStyle/>
                    <a:p>
                      <a:r>
                        <a:rPr lang="en-GB" sz="1600" dirty="0"/>
                        <a:t>7</a:t>
                      </a:r>
                    </a:p>
                  </a:txBody>
                  <a:tcPr/>
                </a:tc>
                <a:tc>
                  <a:txBody>
                    <a:bodyPr/>
                    <a:lstStyle/>
                    <a:p>
                      <a:r>
                        <a:rPr lang="en-GB" sz="1600" dirty="0"/>
                        <a:t>18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18</a:t>
                      </a:r>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3547056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a:t>In-order </a:t>
            </a:r>
            <a:r>
              <a:rPr lang="en-GB" sz="2800" dirty="0"/>
              <a:t>traversal: Tracing</a:t>
            </a:r>
          </a:p>
        </p:txBody>
      </p:sp>
      <p:graphicFrame>
        <p:nvGraphicFramePr>
          <p:cNvPr id="29" name="Table 30">
            <a:extLst>
              <a:ext uri="{FF2B5EF4-FFF2-40B4-BE49-F238E27FC236}">
                <a16:creationId xmlns:a16="http://schemas.microsoft.com/office/drawing/2014/main" id="{C4FB9D44-4098-42F2-A229-AA7D4DC66D9F}"/>
              </a:ext>
            </a:extLst>
          </p:cNvPr>
          <p:cNvGraphicFramePr>
            <a:graphicFrameLocks noGrp="1"/>
          </p:cNvGraphicFramePr>
          <p:nvPr>
            <p:extLst>
              <p:ext uri="{D42A27DB-BD31-4B8C-83A1-F6EECF244321}">
                <p14:modId xmlns:p14="http://schemas.microsoft.com/office/powerpoint/2010/main" val="2297797427"/>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r>
                        <a:rPr lang="en-GB" sz="1600" b="1" dirty="0">
                          <a:latin typeface="Courier New" panose="02070309020205020404" pitchFamily="49" charset="0"/>
                          <a:cs typeface="Courier New" panose="02070309020205020404" pitchFamily="49" charset="0"/>
                        </a:rPr>
                        <a:t>False</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grpSp>
        <p:nvGrpSpPr>
          <p:cNvPr id="32" name="Group 31">
            <a:extLst>
              <a:ext uri="{FF2B5EF4-FFF2-40B4-BE49-F238E27FC236}">
                <a16:creationId xmlns:a16="http://schemas.microsoft.com/office/drawing/2014/main" id="{8A516EFD-227C-4A90-B3FF-FF5DADC4991A}"/>
              </a:ext>
            </a:extLst>
          </p:cNvPr>
          <p:cNvGrpSpPr/>
          <p:nvPr/>
        </p:nvGrpSpPr>
        <p:grpSpPr>
          <a:xfrm>
            <a:off x="7683504" y="76200"/>
            <a:ext cx="4290158" cy="1770340"/>
            <a:chOff x="6976154" y="58460"/>
            <a:chExt cx="4290158" cy="1770340"/>
          </a:xfrm>
        </p:grpSpPr>
        <p:sp>
          <p:nvSpPr>
            <p:cNvPr id="33" name="Rectangle 32">
              <a:extLst>
                <a:ext uri="{FF2B5EF4-FFF2-40B4-BE49-F238E27FC236}">
                  <a16:creationId xmlns:a16="http://schemas.microsoft.com/office/drawing/2014/main" id="{36B36ABD-FC79-4171-BF2B-24D8DEE7DB2D}"/>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4" name="Group 33">
              <a:extLst>
                <a:ext uri="{FF2B5EF4-FFF2-40B4-BE49-F238E27FC236}">
                  <a16:creationId xmlns:a16="http://schemas.microsoft.com/office/drawing/2014/main" id="{90F02E23-89B7-4581-A4FD-A523F9DC2FDA}"/>
                </a:ext>
              </a:extLst>
            </p:cNvPr>
            <p:cNvGrpSpPr/>
            <p:nvPr/>
          </p:nvGrpSpPr>
          <p:grpSpPr>
            <a:xfrm>
              <a:off x="7188200" y="159095"/>
              <a:ext cx="3886200" cy="1531593"/>
              <a:chOff x="2215062" y="2085975"/>
              <a:chExt cx="5760245" cy="3099439"/>
            </a:xfrm>
          </p:grpSpPr>
          <p:sp>
            <p:nvSpPr>
              <p:cNvPr id="42" name="Oval 41">
                <a:extLst>
                  <a:ext uri="{FF2B5EF4-FFF2-40B4-BE49-F238E27FC236}">
                    <a16:creationId xmlns:a16="http://schemas.microsoft.com/office/drawing/2014/main" id="{779331F5-4486-4F36-939A-E61CD97F25B5}"/>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43" name="Oval 42">
                <a:extLst>
                  <a:ext uri="{FF2B5EF4-FFF2-40B4-BE49-F238E27FC236}">
                    <a16:creationId xmlns:a16="http://schemas.microsoft.com/office/drawing/2014/main" id="{D6A2D97F-1A47-43BF-B06E-097E0A7C47CD}"/>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44" name="Oval 43">
                <a:extLst>
                  <a:ext uri="{FF2B5EF4-FFF2-40B4-BE49-F238E27FC236}">
                    <a16:creationId xmlns:a16="http://schemas.microsoft.com/office/drawing/2014/main" id="{1738247F-9A03-4C03-9828-F8D515508118}"/>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45" name="Oval 44">
                <a:extLst>
                  <a:ext uri="{FF2B5EF4-FFF2-40B4-BE49-F238E27FC236}">
                    <a16:creationId xmlns:a16="http://schemas.microsoft.com/office/drawing/2014/main" id="{BB9BF3F1-60CA-4153-973F-29F5894FBED8}"/>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46" name="Oval 45">
                <a:extLst>
                  <a:ext uri="{FF2B5EF4-FFF2-40B4-BE49-F238E27FC236}">
                    <a16:creationId xmlns:a16="http://schemas.microsoft.com/office/drawing/2014/main" id="{71BFB9D7-804B-4D91-ADD1-745C8D34330A}"/>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47" name="Straight Connector 46">
                <a:extLst>
                  <a:ext uri="{FF2B5EF4-FFF2-40B4-BE49-F238E27FC236}">
                    <a16:creationId xmlns:a16="http://schemas.microsoft.com/office/drawing/2014/main" id="{507603F1-BD8A-4A15-90F7-06B93348FE9F}"/>
                  </a:ext>
                </a:extLst>
              </p:cNvPr>
              <p:cNvCxnSpPr>
                <a:cxnSpLocks/>
                <a:stCxn id="42" idx="3"/>
                <a:endCxn id="43"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25014FA8-6CE3-4424-A671-05740D6739AB}"/>
                  </a:ext>
                </a:extLst>
              </p:cNvPr>
              <p:cNvCxnSpPr>
                <a:cxnSpLocks/>
                <a:stCxn id="43" idx="5"/>
                <a:endCxn id="45"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E91B36D4-8A1B-4968-86D3-3D01DD462D7E}"/>
                  </a:ext>
                </a:extLst>
              </p:cNvPr>
              <p:cNvCxnSpPr>
                <a:cxnSpLocks/>
                <a:stCxn id="42" idx="5"/>
                <a:endCxn id="44"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E7DC1792-9ECB-4CFC-85A7-5C6C079128EB}"/>
                  </a:ext>
                </a:extLst>
              </p:cNvPr>
              <p:cNvCxnSpPr>
                <a:cxnSpLocks/>
                <a:stCxn id="44" idx="3"/>
                <a:endCxn id="46"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63D4D51E-76EB-490A-9322-4BC005BD0C53}"/>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52" name="Oval 51">
                <a:extLst>
                  <a:ext uri="{FF2B5EF4-FFF2-40B4-BE49-F238E27FC236}">
                    <a16:creationId xmlns:a16="http://schemas.microsoft.com/office/drawing/2014/main" id="{C747F2EA-448C-4548-ACA6-BAD7890CDE51}"/>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53" name="Straight Connector 52">
                <a:extLst>
                  <a:ext uri="{FF2B5EF4-FFF2-40B4-BE49-F238E27FC236}">
                    <a16:creationId xmlns:a16="http://schemas.microsoft.com/office/drawing/2014/main" id="{C02C8542-FE2C-4C60-B85E-D087906A836C}"/>
                  </a:ext>
                </a:extLst>
              </p:cNvPr>
              <p:cNvCxnSpPr>
                <a:cxnSpLocks/>
                <a:endCxn id="51"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DF6273D-D63B-426E-B081-87EE3BEAAD55}"/>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50A2C8D0-FC87-499D-839E-159103528803}"/>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36" name="TextBox 35">
              <a:extLst>
                <a:ext uri="{FF2B5EF4-FFF2-40B4-BE49-F238E27FC236}">
                  <a16:creationId xmlns:a16="http://schemas.microsoft.com/office/drawing/2014/main" id="{3277AC9D-A56C-4336-851A-8D59541DA5FB}"/>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37" name="TextBox 36">
              <a:extLst>
                <a:ext uri="{FF2B5EF4-FFF2-40B4-BE49-F238E27FC236}">
                  <a16:creationId xmlns:a16="http://schemas.microsoft.com/office/drawing/2014/main" id="{4802037C-7FC2-472F-A8BD-8A7025BEDE62}"/>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38" name="TextBox 37">
              <a:extLst>
                <a:ext uri="{FF2B5EF4-FFF2-40B4-BE49-F238E27FC236}">
                  <a16:creationId xmlns:a16="http://schemas.microsoft.com/office/drawing/2014/main" id="{E01F22BF-364D-4AF3-B5CD-F9283F7523EA}"/>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39" name="TextBox 38">
              <a:extLst>
                <a:ext uri="{FF2B5EF4-FFF2-40B4-BE49-F238E27FC236}">
                  <a16:creationId xmlns:a16="http://schemas.microsoft.com/office/drawing/2014/main" id="{F1711557-C895-4E76-B17B-A2EBB1D67D84}"/>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40" name="TextBox 39">
              <a:extLst>
                <a:ext uri="{FF2B5EF4-FFF2-40B4-BE49-F238E27FC236}">
                  <a16:creationId xmlns:a16="http://schemas.microsoft.com/office/drawing/2014/main" id="{C3F73931-F0BD-4A24-AC2C-D6FC064819F9}"/>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41" name="TextBox 40">
              <a:extLst>
                <a:ext uri="{FF2B5EF4-FFF2-40B4-BE49-F238E27FC236}">
                  <a16:creationId xmlns:a16="http://schemas.microsoft.com/office/drawing/2014/main" id="{7446CEC6-6DF7-4AD9-B3F1-9EF065F77A5C}"/>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sp>
        <p:nvSpPr>
          <p:cNvPr id="57" name="TextBox 56">
            <a:extLst>
              <a:ext uri="{FF2B5EF4-FFF2-40B4-BE49-F238E27FC236}">
                <a16:creationId xmlns:a16="http://schemas.microsoft.com/office/drawing/2014/main" id="{F28F29E9-FC7A-4AB9-861C-CF91F55AE9FB}"/>
              </a:ext>
            </a:extLst>
          </p:cNvPr>
          <p:cNvSpPr txBox="1"/>
          <p:nvPr/>
        </p:nvSpPr>
        <p:spPr>
          <a:xfrm>
            <a:off x="5895523" y="1041304"/>
            <a:ext cx="1583596" cy="1877437"/>
          </a:xfrm>
          <a:prstGeom prst="rect">
            <a:avLst/>
          </a:prstGeom>
          <a:noFill/>
          <a:ln w="38100">
            <a:solidFill>
              <a:srgbClr val="FFC000"/>
            </a:solidFill>
          </a:ln>
        </p:spPr>
        <p:txBody>
          <a:bodyPr wrap="square" rtlCol="0">
            <a:spAutoFit/>
          </a:bodyPr>
          <a:lstStyle/>
          <a:p>
            <a:r>
              <a:rPr lang="en-GB" b="1" dirty="0"/>
              <a:t>Stack Heap</a:t>
            </a:r>
          </a:p>
          <a:p>
            <a:endParaRPr lang="en-GB" sz="1400" dirty="0"/>
          </a:p>
          <a:p>
            <a:endParaRPr lang="en-GB" sz="1400" dirty="0"/>
          </a:p>
          <a:p>
            <a:endParaRPr lang="en-GB" sz="1400" dirty="0"/>
          </a:p>
          <a:p>
            <a:endParaRPr lang="en-GB" sz="1400" dirty="0"/>
          </a:p>
          <a:p>
            <a:endParaRPr lang="en-GB" sz="1400" dirty="0"/>
          </a:p>
          <a:p>
            <a:endParaRPr lang="en-GB" sz="1400" dirty="0"/>
          </a:p>
          <a:p>
            <a:endParaRPr lang="en-GB" sz="1400" dirty="0"/>
          </a:p>
        </p:txBody>
      </p:sp>
      <p:graphicFrame>
        <p:nvGraphicFramePr>
          <p:cNvPr id="58" name="Table 57">
            <a:extLst>
              <a:ext uri="{FF2B5EF4-FFF2-40B4-BE49-F238E27FC236}">
                <a16:creationId xmlns:a16="http://schemas.microsoft.com/office/drawing/2014/main" id="{89A2A3CD-563F-4116-85D0-A828F31B04F7}"/>
              </a:ext>
            </a:extLst>
          </p:cNvPr>
          <p:cNvGraphicFramePr>
            <a:graphicFrameLocks noGrp="1"/>
          </p:cNvGraphicFramePr>
          <p:nvPr/>
        </p:nvGraphicFramePr>
        <p:xfrm>
          <a:off x="7581901" y="1981200"/>
          <a:ext cx="4470862" cy="4215727"/>
        </p:xfrm>
        <a:graphic>
          <a:graphicData uri="http://schemas.openxmlformats.org/drawingml/2006/table">
            <a:tbl>
              <a:tblPr firstRow="1" bandRow="1">
                <a:tableStyleId>{5940675A-B579-460E-94D1-54222C63F5DA}</a:tableStyleId>
              </a:tblPr>
              <a:tblGrid>
                <a:gridCol w="475781">
                  <a:extLst>
                    <a:ext uri="{9D8B030D-6E8A-4147-A177-3AD203B41FA5}">
                      <a16:colId xmlns:a16="http://schemas.microsoft.com/office/drawing/2014/main" val="3988880414"/>
                    </a:ext>
                  </a:extLst>
                </a:gridCol>
                <a:gridCol w="592749">
                  <a:extLst>
                    <a:ext uri="{9D8B030D-6E8A-4147-A177-3AD203B41FA5}">
                      <a16:colId xmlns:a16="http://schemas.microsoft.com/office/drawing/2014/main" val="4091237695"/>
                    </a:ext>
                  </a:extLst>
                </a:gridCol>
                <a:gridCol w="760265">
                  <a:extLst>
                    <a:ext uri="{9D8B030D-6E8A-4147-A177-3AD203B41FA5}">
                      <a16:colId xmlns:a16="http://schemas.microsoft.com/office/drawing/2014/main" val="2386542699"/>
                    </a:ext>
                  </a:extLst>
                </a:gridCol>
                <a:gridCol w="902009">
                  <a:extLst>
                    <a:ext uri="{9D8B030D-6E8A-4147-A177-3AD203B41FA5}">
                      <a16:colId xmlns:a16="http://schemas.microsoft.com/office/drawing/2014/main" val="1195068865"/>
                    </a:ext>
                  </a:extLst>
                </a:gridCol>
                <a:gridCol w="966438">
                  <a:extLst>
                    <a:ext uri="{9D8B030D-6E8A-4147-A177-3AD203B41FA5}">
                      <a16:colId xmlns:a16="http://schemas.microsoft.com/office/drawing/2014/main" val="3460055477"/>
                    </a:ext>
                  </a:extLst>
                </a:gridCol>
                <a:gridCol w="773620">
                  <a:extLst>
                    <a:ext uri="{9D8B030D-6E8A-4147-A177-3AD203B41FA5}">
                      <a16:colId xmlns:a16="http://schemas.microsoft.com/office/drawing/2014/main" val="431313135"/>
                    </a:ext>
                  </a:extLst>
                </a:gridCol>
              </a:tblGrid>
              <a:tr h="521217">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endParaRPr lang="en-GB" sz="1600" dirty="0"/>
                    </a:p>
                  </a:txBody>
                  <a:tcPr/>
                </a:tc>
                <a:extLst>
                  <a:ext uri="{0D108BD9-81ED-4DB2-BD59-A6C34878D82A}">
                    <a16:rowId xmlns:a16="http://schemas.microsoft.com/office/drawing/2014/main" val="2201817097"/>
                  </a:ext>
                </a:extLst>
              </a:tr>
              <a:tr h="37302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r>
                        <a:rPr lang="en-GB" sz="1600" dirty="0"/>
                        <a:t>4</a:t>
                      </a:r>
                    </a:p>
                  </a:txBody>
                  <a:tcPr/>
                </a:tc>
                <a:tc>
                  <a:txBody>
                    <a:bodyPr/>
                    <a:lstStyle/>
                    <a:p>
                      <a:r>
                        <a:rPr lang="en-GB" sz="1600" dirty="0"/>
                        <a:t>5</a:t>
                      </a:r>
                    </a:p>
                  </a:txBody>
                  <a:tcPr/>
                </a:tc>
                <a:tc>
                  <a:txBody>
                    <a:bodyPr/>
                    <a:lstStyle/>
                    <a:p>
                      <a:endParaRPr lang="en-GB" sz="1600" dirty="0"/>
                    </a:p>
                  </a:txBody>
                  <a:tcPr/>
                </a:tc>
                <a:extLst>
                  <a:ext uri="{0D108BD9-81ED-4DB2-BD59-A6C34878D82A}">
                    <a16:rowId xmlns:a16="http://schemas.microsoft.com/office/drawing/2014/main" val="535940760"/>
                  </a:ext>
                </a:extLst>
              </a:tr>
              <a:tr h="373028">
                <a:tc>
                  <a:txBody>
                    <a:bodyPr/>
                    <a:lstStyle/>
                    <a:p>
                      <a:r>
                        <a:rPr lang="en-GB" sz="1400" dirty="0"/>
                        <a:t>3</a:t>
                      </a:r>
                    </a:p>
                  </a:txBody>
                  <a:tcPr/>
                </a:tc>
                <a:tc>
                  <a:txBody>
                    <a:bodyPr/>
                    <a:lstStyle/>
                    <a:p>
                      <a:r>
                        <a:rPr lang="en-GB" sz="1600" dirty="0"/>
                        <a:t>4</a:t>
                      </a:r>
                    </a:p>
                  </a:txBody>
                  <a:tcPr/>
                </a:tc>
                <a:tc>
                  <a:txBody>
                    <a:bodyPr/>
                    <a:lstStyle/>
                    <a:p>
                      <a:r>
                        <a:rPr lang="en-GB" sz="1600" dirty="0"/>
                        <a:t>3</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3</a:t>
                      </a:r>
                    </a:p>
                  </a:txBody>
                  <a:tcPr/>
                </a:tc>
                <a:extLst>
                  <a:ext uri="{0D108BD9-81ED-4DB2-BD59-A6C34878D82A}">
                    <a16:rowId xmlns:a16="http://schemas.microsoft.com/office/drawing/2014/main" val="3929927341"/>
                  </a:ext>
                </a:extLst>
              </a:tr>
              <a:tr h="337258">
                <a:tc>
                  <a:txBody>
                    <a:bodyPr/>
                    <a:lstStyle/>
                    <a:p>
                      <a:r>
                        <a:rPr lang="en-GB" sz="1400" dirty="0"/>
                        <a:t>2</a:t>
                      </a:r>
                    </a:p>
                  </a:txBody>
                  <a:tcPr/>
                </a:tc>
                <a:tc>
                  <a:txBody>
                    <a:bodyPr/>
                    <a:lstStyle/>
                    <a:p>
                      <a:r>
                        <a:rPr lang="en-GB" sz="1600" dirty="0"/>
                        <a:t>2</a:t>
                      </a:r>
                    </a:p>
                  </a:txBody>
                  <a:tcPr/>
                </a:tc>
                <a:tc>
                  <a:txBody>
                    <a:bodyPr/>
                    <a:lstStyle/>
                    <a:p>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5</a:t>
                      </a:r>
                    </a:p>
                  </a:txBody>
                  <a:tcPr/>
                </a:tc>
                <a:tc>
                  <a:txBody>
                    <a:bodyPr/>
                    <a:lstStyle/>
                    <a:p>
                      <a:r>
                        <a:rPr lang="en-GB" sz="1600" dirty="0"/>
                        <a:t>4</a:t>
                      </a:r>
                    </a:p>
                  </a:txBody>
                  <a:tcPr/>
                </a:tc>
                <a:extLst>
                  <a:ext uri="{0D108BD9-81ED-4DB2-BD59-A6C34878D82A}">
                    <a16:rowId xmlns:a16="http://schemas.microsoft.com/office/drawing/2014/main" val="2632630851"/>
                  </a:ext>
                </a:extLst>
              </a:tr>
              <a:tr h="373028">
                <a:tc>
                  <a:txBody>
                    <a:bodyPr/>
                    <a:lstStyle/>
                    <a:p>
                      <a:r>
                        <a:rPr lang="en-GB" sz="1400" dirty="0"/>
                        <a:t>4</a:t>
                      </a:r>
                    </a:p>
                  </a:txBody>
                  <a:tcPr/>
                </a:tc>
                <a:tc>
                  <a:txBody>
                    <a:bodyPr/>
                    <a:lstStyle/>
                    <a:p>
                      <a:r>
                        <a:rPr lang="en-GB" sz="1600" dirty="0"/>
                        <a:t>5</a:t>
                      </a:r>
                    </a:p>
                  </a:txBody>
                  <a:tcPr/>
                </a:tc>
                <a:tc>
                  <a:txBody>
                    <a:bodyPr/>
                    <a:lstStyle/>
                    <a:p>
                      <a:r>
                        <a:rPr lang="en-GB" sz="1600" dirty="0"/>
                        <a:t>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8</a:t>
                      </a:r>
                    </a:p>
                  </a:txBody>
                  <a:tcPr/>
                </a:tc>
                <a:extLst>
                  <a:ext uri="{0D108BD9-81ED-4DB2-BD59-A6C34878D82A}">
                    <a16:rowId xmlns:a16="http://schemas.microsoft.com/office/drawing/2014/main" val="398766818"/>
                  </a:ext>
                </a:extLst>
              </a:tr>
              <a:tr h="373028">
                <a:tc>
                  <a:txBody>
                    <a:bodyPr/>
                    <a:lstStyle/>
                    <a:p>
                      <a:r>
                        <a:rPr lang="en-GB" sz="1400" dirty="0"/>
                        <a:t>1</a:t>
                      </a:r>
                    </a:p>
                  </a:txBody>
                  <a:tcPr/>
                </a:tc>
                <a:tc>
                  <a:txBody>
                    <a:bodyPr/>
                    <a:lstStyle/>
                    <a:p>
                      <a:r>
                        <a:rPr lang="en-GB" sz="1600" dirty="0"/>
                        <a:t>1</a:t>
                      </a:r>
                    </a:p>
                  </a:txBody>
                  <a:tcPr/>
                </a:tc>
                <a:tc>
                  <a:txBody>
                    <a:bodyPr/>
                    <a:lstStyle/>
                    <a:p>
                      <a:r>
                        <a:rPr lang="en-GB" sz="1600" dirty="0"/>
                        <a:t>10</a:t>
                      </a:r>
                    </a:p>
                  </a:txBody>
                  <a:tcPr/>
                </a:tc>
                <a:tc>
                  <a:txBody>
                    <a:bodyPr/>
                    <a:lstStyle/>
                    <a:p>
                      <a:r>
                        <a:rPr lang="en-GB" sz="1600" dirty="0"/>
                        <a:t>2</a:t>
                      </a:r>
                    </a:p>
                  </a:txBody>
                  <a:tcPr/>
                </a:tc>
                <a:tc>
                  <a:txBody>
                    <a:bodyPr/>
                    <a:lstStyle/>
                    <a:p>
                      <a:r>
                        <a:rPr lang="en-GB" sz="1600" dirty="0"/>
                        <a:t>3</a:t>
                      </a:r>
                    </a:p>
                  </a:txBody>
                  <a:tcPr/>
                </a:tc>
                <a:tc>
                  <a:txBody>
                    <a:bodyPr/>
                    <a:lstStyle/>
                    <a:p>
                      <a:r>
                        <a:rPr lang="en-GB" sz="1600" dirty="0"/>
                        <a:t>10</a:t>
                      </a:r>
                    </a:p>
                  </a:txBody>
                  <a:tcPr/>
                </a:tc>
                <a:extLst>
                  <a:ext uri="{0D108BD9-81ED-4DB2-BD59-A6C34878D82A}">
                    <a16:rowId xmlns:a16="http://schemas.microsoft.com/office/drawing/2014/main" val="1317046072"/>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endParaRPr lang="en-GB" sz="1600" dirty="0"/>
                    </a:p>
                  </a:txBody>
                  <a:tcPr/>
                </a:tc>
                <a:extLst>
                  <a:ext uri="{0D108BD9-81ED-4DB2-BD59-A6C34878D82A}">
                    <a16:rowId xmlns:a16="http://schemas.microsoft.com/office/drawing/2014/main" val="221610641"/>
                  </a:ext>
                </a:extLst>
              </a:tr>
              <a:tr h="373028">
                <a:tc>
                  <a:txBody>
                    <a:bodyPr/>
                    <a:lstStyle/>
                    <a:p>
                      <a:r>
                        <a:rPr lang="en-GB" sz="1400" dirty="0"/>
                        <a:t>6</a:t>
                      </a:r>
                    </a:p>
                  </a:txBody>
                  <a:tcPr/>
                </a:tc>
                <a:tc>
                  <a:txBody>
                    <a:bodyPr/>
                    <a:lstStyle/>
                    <a:p>
                      <a:r>
                        <a:rPr lang="en-GB" sz="1600" dirty="0"/>
                        <a:t>6</a:t>
                      </a:r>
                    </a:p>
                  </a:txBody>
                  <a:tcPr/>
                </a:tc>
                <a:tc>
                  <a:txBody>
                    <a:bodyPr/>
                    <a:lstStyle/>
                    <a:p>
                      <a:r>
                        <a:rPr lang="en-GB" sz="1600" dirty="0"/>
                        <a:t>11</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11</a:t>
                      </a:r>
                    </a:p>
                  </a:txBody>
                  <a:tcPr/>
                </a:tc>
                <a:extLst>
                  <a:ext uri="{0D108BD9-81ED-4DB2-BD59-A6C34878D82A}">
                    <a16:rowId xmlns:a16="http://schemas.microsoft.com/office/drawing/2014/main" val="3725841816"/>
                  </a:ext>
                </a:extLst>
              </a:tr>
              <a:tr h="373028">
                <a:tc>
                  <a:txBody>
                    <a:bodyPr/>
                    <a:lstStyle/>
                    <a:p>
                      <a:r>
                        <a:rPr lang="en-GB" sz="1400" dirty="0"/>
                        <a:t>5</a:t>
                      </a:r>
                    </a:p>
                  </a:txBody>
                  <a:tcPr/>
                </a:tc>
                <a:tc>
                  <a:txBody>
                    <a:bodyPr/>
                    <a:lstStyle/>
                    <a:p>
                      <a:r>
                        <a:rPr lang="en-GB" sz="1600" dirty="0"/>
                        <a:t>3</a:t>
                      </a:r>
                    </a:p>
                  </a:txBody>
                  <a:tcPr/>
                </a:tc>
                <a:tc>
                  <a:txBody>
                    <a:bodyPr/>
                    <a:lstStyle/>
                    <a:p>
                      <a:r>
                        <a:rPr lang="en-GB" sz="1600" dirty="0"/>
                        <a:t>17</a:t>
                      </a:r>
                    </a:p>
                  </a:txBody>
                  <a:tcPr/>
                </a:tc>
                <a:tc>
                  <a:txBody>
                    <a:bodyPr/>
                    <a:lstStyle/>
                    <a:p>
                      <a:r>
                        <a:rPr lang="en-GB" sz="1600" dirty="0"/>
                        <a:t>6</a:t>
                      </a:r>
                    </a:p>
                  </a:txBody>
                  <a:tcPr/>
                </a:tc>
                <a:tc>
                  <a:txBody>
                    <a:bodyPr/>
                    <a:lstStyle/>
                    <a:p>
                      <a:r>
                        <a:rPr lang="en-GB" sz="1600" dirty="0"/>
                        <a:t>7</a:t>
                      </a:r>
                    </a:p>
                  </a:txBody>
                  <a:tcPr/>
                </a:tc>
                <a:tc>
                  <a:txBody>
                    <a:bodyPr/>
                    <a:lstStyle/>
                    <a:p>
                      <a:r>
                        <a:rPr lang="en-GB" sz="1600" dirty="0"/>
                        <a:t>17</a:t>
                      </a:r>
                    </a:p>
                  </a:txBody>
                  <a:tcPr/>
                </a:tc>
                <a:extLst>
                  <a:ext uri="{0D108BD9-81ED-4DB2-BD59-A6C34878D82A}">
                    <a16:rowId xmlns:a16="http://schemas.microsoft.com/office/drawing/2014/main" val="1392929419"/>
                  </a:ext>
                </a:extLst>
              </a:tr>
              <a:tr h="373028">
                <a:tc>
                  <a:txBody>
                    <a:bodyPr/>
                    <a:lstStyle/>
                    <a:p>
                      <a:r>
                        <a:rPr lang="en-GB" sz="1400" dirty="0"/>
                        <a:t>7</a:t>
                      </a:r>
                    </a:p>
                  </a:txBody>
                  <a:tcPr/>
                </a:tc>
                <a:tc>
                  <a:txBody>
                    <a:bodyPr/>
                    <a:lstStyle/>
                    <a:p>
                      <a:r>
                        <a:rPr lang="en-GB" sz="1600" dirty="0"/>
                        <a:t>7</a:t>
                      </a:r>
                    </a:p>
                  </a:txBody>
                  <a:tcPr/>
                </a:tc>
                <a:tc>
                  <a:txBody>
                    <a:bodyPr/>
                    <a:lstStyle/>
                    <a:p>
                      <a:r>
                        <a:rPr lang="en-GB" sz="1600" dirty="0"/>
                        <a:t>18</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18</a:t>
                      </a:r>
                    </a:p>
                  </a:txBody>
                  <a:tcPr/>
                </a:tc>
                <a:extLst>
                  <a:ext uri="{0D108BD9-81ED-4DB2-BD59-A6C34878D82A}">
                    <a16:rowId xmlns:a16="http://schemas.microsoft.com/office/drawing/2014/main" val="1999448794"/>
                  </a:ext>
                </a:extLst>
              </a:tr>
            </a:tbl>
          </a:graphicData>
        </a:graphic>
      </p:graphicFrame>
    </p:spTree>
    <p:extLst>
      <p:ext uri="{BB962C8B-B14F-4D97-AF65-F5344CB8AC3E}">
        <p14:creationId xmlns:p14="http://schemas.microsoft.com/office/powerpoint/2010/main" val="25722029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t>Pre-order traversal</a:t>
            </a:r>
          </a:p>
        </p:txBody>
      </p:sp>
      <p:sp>
        <p:nvSpPr>
          <p:cNvPr id="4" name="Oval 3"/>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a:t>
            </a:r>
          </a:p>
        </p:txBody>
      </p:sp>
      <p:sp>
        <p:nvSpPr>
          <p:cNvPr id="5" name="Oval 4"/>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a:t>
            </a:r>
          </a:p>
        </p:txBody>
      </p:sp>
      <p:sp>
        <p:nvSpPr>
          <p:cNvPr id="7" name="Oval 6"/>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a:t>
            </a:r>
          </a:p>
        </p:txBody>
      </p:sp>
      <p:sp>
        <p:nvSpPr>
          <p:cNvPr id="9" name="Oval 8"/>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5</a:t>
            </a:r>
          </a:p>
        </p:txBody>
      </p:sp>
      <p:sp>
        <p:nvSpPr>
          <p:cNvPr id="11" name="Oval 10"/>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11</a:t>
            </a:r>
          </a:p>
        </p:txBody>
      </p:sp>
      <p:cxnSp>
        <p:nvCxnSpPr>
          <p:cNvPr id="13" name="Straight Connector 12"/>
          <p:cNvCxnSpPr>
            <a:stCxn id="4" idx="3"/>
            <a:endCxn id="5"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5" idx="5"/>
            <a:endCxn id="9"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4" idx="5"/>
            <a:endCxn id="7"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a:stCxn id="7" idx="3"/>
            <a:endCxn id="11"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3</a:t>
            </a:r>
          </a:p>
        </p:txBody>
      </p:sp>
      <p:sp>
        <p:nvSpPr>
          <p:cNvPr id="28" name="Oval 27"/>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18</a:t>
            </a:r>
          </a:p>
        </p:txBody>
      </p:sp>
      <p:cxnSp>
        <p:nvCxnSpPr>
          <p:cNvPr id="26" name="Straight Connector 25">
            <a:extLst>
              <a:ext uri="{FF2B5EF4-FFF2-40B4-BE49-F238E27FC236}">
                <a16:creationId xmlns:a16="http://schemas.microsoft.com/office/drawing/2014/main" id="{ED609C31-EA4A-4695-8389-E2F92C931607}"/>
              </a:ext>
            </a:extLst>
          </p:cNvPr>
          <p:cNvCxnSpPr>
            <a:cxnSpLocks/>
            <a:endCxn id="24"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12614AB-D0B0-4712-A0F5-C4BD293F06AB}"/>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2527EF59-409F-415C-9545-72F0E52B9197}"/>
              </a:ext>
            </a:extLst>
          </p:cNvPr>
          <p:cNvSpPr/>
          <p:nvPr/>
        </p:nvSpPr>
        <p:spPr>
          <a:xfrm>
            <a:off x="4476751" y="2423723"/>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E6E10825-D59C-4BA3-8247-231A180F5EE7}"/>
              </a:ext>
            </a:extLst>
          </p:cNvPr>
          <p:cNvSpPr/>
          <p:nvPr/>
        </p:nvSpPr>
        <p:spPr>
          <a:xfrm>
            <a:off x="2711745" y="3397843"/>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 38">
            <a:extLst>
              <a:ext uri="{FF2B5EF4-FFF2-40B4-BE49-F238E27FC236}">
                <a16:creationId xmlns:a16="http://schemas.microsoft.com/office/drawing/2014/main" id="{924E3FB6-6554-441D-B919-1E267BCC3FD6}"/>
              </a:ext>
            </a:extLst>
          </p:cNvPr>
          <p:cNvSpPr/>
          <p:nvPr/>
        </p:nvSpPr>
        <p:spPr>
          <a:xfrm>
            <a:off x="2091212" y="4395591"/>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DDFED5E1-FE12-44F7-BD9A-B248A4F6BC16}"/>
              </a:ext>
            </a:extLst>
          </p:cNvPr>
          <p:cNvSpPr/>
          <p:nvPr/>
        </p:nvSpPr>
        <p:spPr>
          <a:xfrm>
            <a:off x="3774330" y="4682600"/>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D4484587-CCD2-4EEA-8B25-7C277C1516EE}"/>
              </a:ext>
            </a:extLst>
          </p:cNvPr>
          <p:cNvSpPr/>
          <p:nvPr/>
        </p:nvSpPr>
        <p:spPr>
          <a:xfrm>
            <a:off x="6139017" y="3297714"/>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039E97CF-8E31-494F-A6C4-8A24FF5B5C0F}"/>
              </a:ext>
            </a:extLst>
          </p:cNvPr>
          <p:cNvSpPr/>
          <p:nvPr/>
        </p:nvSpPr>
        <p:spPr>
          <a:xfrm>
            <a:off x="5363967" y="4662181"/>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29496EF8-FE7B-4FD5-8698-1014DF690120}"/>
              </a:ext>
            </a:extLst>
          </p:cNvPr>
          <p:cNvSpPr/>
          <p:nvPr/>
        </p:nvSpPr>
        <p:spPr>
          <a:xfrm>
            <a:off x="7106185" y="4842514"/>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Straight Arrow Connector 52">
            <a:extLst>
              <a:ext uri="{FF2B5EF4-FFF2-40B4-BE49-F238E27FC236}">
                <a16:creationId xmlns:a16="http://schemas.microsoft.com/office/drawing/2014/main" id="{F93BAD76-2E55-4D1B-9607-240E51EFCE00}"/>
              </a:ext>
            </a:extLst>
          </p:cNvPr>
          <p:cNvCxnSpPr>
            <a:cxnSpLocks/>
          </p:cNvCxnSpPr>
          <p:nvPr/>
        </p:nvCxnSpPr>
        <p:spPr>
          <a:xfrm flipH="1">
            <a:off x="4267201" y="2445538"/>
            <a:ext cx="419100" cy="19429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56" name="Straight Arrow Connector 55">
            <a:extLst>
              <a:ext uri="{FF2B5EF4-FFF2-40B4-BE49-F238E27FC236}">
                <a16:creationId xmlns:a16="http://schemas.microsoft.com/office/drawing/2014/main" id="{19EE33B2-7F07-44E4-8BCD-67578AE4FF52}"/>
              </a:ext>
            </a:extLst>
          </p:cNvPr>
          <p:cNvCxnSpPr>
            <a:cxnSpLocks/>
          </p:cNvCxnSpPr>
          <p:nvPr/>
        </p:nvCxnSpPr>
        <p:spPr>
          <a:xfrm flipH="1">
            <a:off x="2524548" y="3572759"/>
            <a:ext cx="170835" cy="29439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2" name="Straight Arrow Connector 61">
            <a:extLst>
              <a:ext uri="{FF2B5EF4-FFF2-40B4-BE49-F238E27FC236}">
                <a16:creationId xmlns:a16="http://schemas.microsoft.com/office/drawing/2014/main" id="{460ED45B-488B-4FA2-A049-77FE207DB48C}"/>
              </a:ext>
            </a:extLst>
          </p:cNvPr>
          <p:cNvCxnSpPr>
            <a:cxnSpLocks/>
          </p:cNvCxnSpPr>
          <p:nvPr/>
        </p:nvCxnSpPr>
        <p:spPr>
          <a:xfrm>
            <a:off x="3691901" y="4444587"/>
            <a:ext cx="178323" cy="39792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7" name="Straight Arrow Connector 66">
            <a:extLst>
              <a:ext uri="{FF2B5EF4-FFF2-40B4-BE49-F238E27FC236}">
                <a16:creationId xmlns:a16="http://schemas.microsoft.com/office/drawing/2014/main" id="{67B0A932-38BB-4755-B77A-F0F891EBC25B}"/>
              </a:ext>
            </a:extLst>
          </p:cNvPr>
          <p:cNvCxnSpPr>
            <a:cxnSpLocks/>
          </p:cNvCxnSpPr>
          <p:nvPr/>
        </p:nvCxnSpPr>
        <p:spPr>
          <a:xfrm flipH="1" flipV="1">
            <a:off x="4273652" y="3717395"/>
            <a:ext cx="303078" cy="42446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0" name="Straight Arrow Connector 69">
            <a:extLst>
              <a:ext uri="{FF2B5EF4-FFF2-40B4-BE49-F238E27FC236}">
                <a16:creationId xmlns:a16="http://schemas.microsoft.com/office/drawing/2014/main" id="{89D3D2D2-9287-4825-9657-C73BEF3BEC9F}"/>
              </a:ext>
            </a:extLst>
          </p:cNvPr>
          <p:cNvCxnSpPr>
            <a:cxnSpLocks/>
          </p:cNvCxnSpPr>
          <p:nvPr/>
        </p:nvCxnSpPr>
        <p:spPr>
          <a:xfrm flipH="1">
            <a:off x="5529719" y="4103642"/>
            <a:ext cx="246504" cy="39597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4" name="Straight Arrow Connector 73">
            <a:extLst>
              <a:ext uri="{FF2B5EF4-FFF2-40B4-BE49-F238E27FC236}">
                <a16:creationId xmlns:a16="http://schemas.microsoft.com/office/drawing/2014/main" id="{5F12F1AB-2143-4278-AE8E-B50219039BCB}"/>
              </a:ext>
            </a:extLst>
          </p:cNvPr>
          <p:cNvCxnSpPr>
            <a:cxnSpLocks/>
          </p:cNvCxnSpPr>
          <p:nvPr/>
        </p:nvCxnSpPr>
        <p:spPr>
          <a:xfrm flipV="1">
            <a:off x="6384691" y="4575608"/>
            <a:ext cx="118552" cy="39521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7" name="Straight Arrow Connector 76">
            <a:extLst>
              <a:ext uri="{FF2B5EF4-FFF2-40B4-BE49-F238E27FC236}">
                <a16:creationId xmlns:a16="http://schemas.microsoft.com/office/drawing/2014/main" id="{05C2CD4A-983C-41B6-A490-86F3FD092457}"/>
              </a:ext>
            </a:extLst>
          </p:cNvPr>
          <p:cNvCxnSpPr>
            <a:cxnSpLocks/>
          </p:cNvCxnSpPr>
          <p:nvPr/>
        </p:nvCxnSpPr>
        <p:spPr>
          <a:xfrm>
            <a:off x="6898360" y="4288993"/>
            <a:ext cx="169369" cy="38040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9" name="Straight Arrow Connector 78">
            <a:extLst>
              <a:ext uri="{FF2B5EF4-FFF2-40B4-BE49-F238E27FC236}">
                <a16:creationId xmlns:a16="http://schemas.microsoft.com/office/drawing/2014/main" id="{8D81BE49-01D5-41B5-8235-8CE765F3ACF6}"/>
              </a:ext>
            </a:extLst>
          </p:cNvPr>
          <p:cNvCxnSpPr>
            <a:cxnSpLocks/>
          </p:cNvCxnSpPr>
          <p:nvPr/>
        </p:nvCxnSpPr>
        <p:spPr>
          <a:xfrm flipH="1" flipV="1">
            <a:off x="7523666" y="3652417"/>
            <a:ext cx="385423" cy="51793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84" name="Rectangle 83">
            <a:extLst>
              <a:ext uri="{FF2B5EF4-FFF2-40B4-BE49-F238E27FC236}">
                <a16:creationId xmlns:a16="http://schemas.microsoft.com/office/drawing/2014/main" id="{E743C5C7-C272-4C88-9A05-E0675D83E3D2}"/>
              </a:ext>
            </a:extLst>
          </p:cNvPr>
          <p:cNvSpPr/>
          <p:nvPr/>
        </p:nvSpPr>
        <p:spPr>
          <a:xfrm>
            <a:off x="8486681" y="2217191"/>
            <a:ext cx="1856598" cy="923330"/>
          </a:xfrm>
          <a:prstGeom prst="rect">
            <a:avLst/>
          </a:prstGeom>
        </p:spPr>
        <p:txBody>
          <a:bodyPr wrap="none">
            <a:spAutoFit/>
          </a:bodyPr>
          <a:lstStyle/>
          <a:p>
            <a:r>
              <a:rPr lang="en-GB" dirty="0"/>
              <a:t>Sequence output:</a:t>
            </a:r>
          </a:p>
          <a:p>
            <a:endParaRPr lang="en-GB" dirty="0"/>
          </a:p>
          <a:p>
            <a:r>
              <a:rPr lang="en-GB" dirty="0"/>
              <a:t>- * 3 5 - 11 18</a:t>
            </a:r>
          </a:p>
        </p:txBody>
      </p:sp>
      <p:sp>
        <p:nvSpPr>
          <p:cNvPr id="85" name="Freeform: Shape 84">
            <a:extLst>
              <a:ext uri="{FF2B5EF4-FFF2-40B4-BE49-F238E27FC236}">
                <a16:creationId xmlns:a16="http://schemas.microsoft.com/office/drawing/2014/main" id="{58F447C9-17E7-4DF5-9472-B4C3B417D84A}"/>
              </a:ext>
            </a:extLst>
          </p:cNvPr>
          <p:cNvSpPr/>
          <p:nvPr/>
        </p:nvSpPr>
        <p:spPr>
          <a:xfrm>
            <a:off x="1923068" y="2375555"/>
            <a:ext cx="6344239" cy="3139125"/>
          </a:xfrm>
          <a:custGeom>
            <a:avLst/>
            <a:gdLst>
              <a:gd name="connsiteX0" fmla="*/ 2752627 w 6344239"/>
              <a:gd name="connsiteY0" fmla="*/ 75414 h 3139125"/>
              <a:gd name="connsiteX1" fmla="*/ 952107 w 6344239"/>
              <a:gd name="connsiteY1" fmla="*/ 886119 h 3139125"/>
              <a:gd name="connsiteX2" fmla="*/ 0 w 6344239"/>
              <a:gd name="connsiteY2" fmla="*/ 2507530 h 3139125"/>
              <a:gd name="connsiteX3" fmla="*/ 829559 w 6344239"/>
              <a:gd name="connsiteY3" fmla="*/ 2894029 h 3139125"/>
              <a:gd name="connsiteX4" fmla="*/ 1536569 w 6344239"/>
              <a:gd name="connsiteY4" fmla="*/ 1545996 h 3139125"/>
              <a:gd name="connsiteX5" fmla="*/ 2111604 w 6344239"/>
              <a:gd name="connsiteY5" fmla="*/ 2828041 h 3139125"/>
              <a:gd name="connsiteX6" fmla="*/ 2828041 w 6344239"/>
              <a:gd name="connsiteY6" fmla="*/ 2856321 h 3139125"/>
              <a:gd name="connsiteX7" fmla="*/ 2818614 w 6344239"/>
              <a:gd name="connsiteY7" fmla="*/ 1979629 h 3139125"/>
              <a:gd name="connsiteX8" fmla="*/ 2102177 w 6344239"/>
              <a:gd name="connsiteY8" fmla="*/ 999241 h 3139125"/>
              <a:gd name="connsiteX9" fmla="*/ 3110845 w 6344239"/>
              <a:gd name="connsiteY9" fmla="*/ 537327 h 3139125"/>
              <a:gd name="connsiteX10" fmla="*/ 4298623 w 6344239"/>
              <a:gd name="connsiteY10" fmla="*/ 961534 h 3139125"/>
              <a:gd name="connsiteX11" fmla="*/ 3506771 w 6344239"/>
              <a:gd name="connsiteY11" fmla="*/ 2309567 h 3139125"/>
              <a:gd name="connsiteX12" fmla="*/ 3412503 w 6344239"/>
              <a:gd name="connsiteY12" fmla="*/ 2498103 h 3139125"/>
              <a:gd name="connsiteX13" fmla="*/ 4279769 w 6344239"/>
              <a:gd name="connsiteY13" fmla="*/ 3139125 h 3139125"/>
              <a:gd name="connsiteX14" fmla="*/ 4798243 w 6344239"/>
              <a:gd name="connsiteY14" fmla="*/ 1508288 h 3139125"/>
              <a:gd name="connsiteX15" fmla="*/ 5373278 w 6344239"/>
              <a:gd name="connsiteY15" fmla="*/ 2799760 h 3139125"/>
              <a:gd name="connsiteX16" fmla="*/ 6212264 w 6344239"/>
              <a:gd name="connsiteY16" fmla="*/ 3054284 h 3139125"/>
              <a:gd name="connsiteX17" fmla="*/ 6344239 w 6344239"/>
              <a:gd name="connsiteY17" fmla="*/ 2318993 h 3139125"/>
              <a:gd name="connsiteX18" fmla="*/ 5213023 w 6344239"/>
              <a:gd name="connsiteY18" fmla="*/ 697583 h 3139125"/>
              <a:gd name="connsiteX19" fmla="*/ 3412503 w 6344239"/>
              <a:gd name="connsiteY19" fmla="*/ 0 h 3139125"/>
              <a:gd name="connsiteX20" fmla="*/ 3393650 w 6344239"/>
              <a:gd name="connsiteY20" fmla="*/ 0 h 313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344239" h="3139125">
                <a:moveTo>
                  <a:pt x="2752627" y="75414"/>
                </a:moveTo>
                <a:lnTo>
                  <a:pt x="952107" y="886119"/>
                </a:lnTo>
                <a:lnTo>
                  <a:pt x="0" y="2507530"/>
                </a:lnTo>
                <a:lnTo>
                  <a:pt x="829559" y="2894029"/>
                </a:lnTo>
                <a:lnTo>
                  <a:pt x="1536569" y="1545996"/>
                </a:lnTo>
                <a:lnTo>
                  <a:pt x="2111604" y="2828041"/>
                </a:lnTo>
                <a:lnTo>
                  <a:pt x="2828041" y="2856321"/>
                </a:lnTo>
                <a:lnTo>
                  <a:pt x="2818614" y="1979629"/>
                </a:lnTo>
                <a:lnTo>
                  <a:pt x="2102177" y="999241"/>
                </a:lnTo>
                <a:lnTo>
                  <a:pt x="3110845" y="537327"/>
                </a:lnTo>
                <a:lnTo>
                  <a:pt x="4298623" y="961534"/>
                </a:lnTo>
                <a:lnTo>
                  <a:pt x="3506771" y="2309567"/>
                </a:lnTo>
                <a:lnTo>
                  <a:pt x="3412503" y="2498103"/>
                </a:lnTo>
                <a:lnTo>
                  <a:pt x="4279769" y="3139125"/>
                </a:lnTo>
                <a:lnTo>
                  <a:pt x="4798243" y="1508288"/>
                </a:lnTo>
                <a:lnTo>
                  <a:pt x="5373278" y="2799760"/>
                </a:lnTo>
                <a:lnTo>
                  <a:pt x="6212264" y="3054284"/>
                </a:lnTo>
                <a:lnTo>
                  <a:pt x="6344239" y="2318993"/>
                </a:lnTo>
                <a:lnTo>
                  <a:pt x="5213023" y="697583"/>
                </a:lnTo>
                <a:lnTo>
                  <a:pt x="3412503" y="0"/>
                </a:lnTo>
                <a:lnTo>
                  <a:pt x="3393650" y="0"/>
                </a:lnTo>
              </a:path>
            </a:pathLst>
          </a:cu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dirty="0"/>
          </a:p>
        </p:txBody>
      </p:sp>
      <p:sp>
        <p:nvSpPr>
          <p:cNvPr id="34" name="TextBox 33">
            <a:extLst>
              <a:ext uri="{FF2B5EF4-FFF2-40B4-BE49-F238E27FC236}">
                <a16:creationId xmlns:a16="http://schemas.microsoft.com/office/drawing/2014/main" id="{84458914-D7AE-481D-8859-6897C3F0F668}"/>
              </a:ext>
            </a:extLst>
          </p:cNvPr>
          <p:cNvSpPr txBox="1"/>
          <p:nvPr/>
        </p:nvSpPr>
        <p:spPr>
          <a:xfrm>
            <a:off x="7101264" y="4532663"/>
            <a:ext cx="301686" cy="369332"/>
          </a:xfrm>
          <a:prstGeom prst="rect">
            <a:avLst/>
          </a:prstGeom>
          <a:noFill/>
        </p:spPr>
        <p:txBody>
          <a:bodyPr wrap="none" rtlCol="0">
            <a:spAutoFit/>
          </a:bodyPr>
          <a:lstStyle/>
          <a:p>
            <a:r>
              <a:rPr lang="en-GB" b="1" dirty="0"/>
              <a:t>7</a:t>
            </a:r>
          </a:p>
        </p:txBody>
      </p:sp>
      <p:sp>
        <p:nvSpPr>
          <p:cNvPr id="36" name="TextBox 35">
            <a:extLst>
              <a:ext uri="{FF2B5EF4-FFF2-40B4-BE49-F238E27FC236}">
                <a16:creationId xmlns:a16="http://schemas.microsoft.com/office/drawing/2014/main" id="{0560CEB9-36C1-4449-A80C-B15D9B86BEF8}"/>
              </a:ext>
            </a:extLst>
          </p:cNvPr>
          <p:cNvSpPr txBox="1"/>
          <p:nvPr/>
        </p:nvSpPr>
        <p:spPr>
          <a:xfrm>
            <a:off x="2889191" y="3290262"/>
            <a:ext cx="301686" cy="369332"/>
          </a:xfrm>
          <a:prstGeom prst="rect">
            <a:avLst/>
          </a:prstGeom>
          <a:noFill/>
        </p:spPr>
        <p:txBody>
          <a:bodyPr wrap="none" rtlCol="0">
            <a:spAutoFit/>
          </a:bodyPr>
          <a:lstStyle/>
          <a:p>
            <a:r>
              <a:rPr lang="en-GB" b="1" dirty="0"/>
              <a:t>2</a:t>
            </a:r>
          </a:p>
        </p:txBody>
      </p:sp>
      <p:sp>
        <p:nvSpPr>
          <p:cNvPr id="37" name="TextBox 36">
            <a:extLst>
              <a:ext uri="{FF2B5EF4-FFF2-40B4-BE49-F238E27FC236}">
                <a16:creationId xmlns:a16="http://schemas.microsoft.com/office/drawing/2014/main" id="{9E67E055-81D6-47DC-9BDC-F9512183E03C}"/>
              </a:ext>
            </a:extLst>
          </p:cNvPr>
          <p:cNvSpPr txBox="1"/>
          <p:nvPr/>
        </p:nvSpPr>
        <p:spPr>
          <a:xfrm>
            <a:off x="6067090" y="3380901"/>
            <a:ext cx="301686" cy="369332"/>
          </a:xfrm>
          <a:prstGeom prst="rect">
            <a:avLst/>
          </a:prstGeom>
          <a:noFill/>
        </p:spPr>
        <p:txBody>
          <a:bodyPr wrap="none" rtlCol="0">
            <a:spAutoFit/>
          </a:bodyPr>
          <a:lstStyle/>
          <a:p>
            <a:r>
              <a:rPr lang="en-GB" b="1" dirty="0"/>
              <a:t>3</a:t>
            </a:r>
          </a:p>
        </p:txBody>
      </p:sp>
      <p:sp>
        <p:nvSpPr>
          <p:cNvPr id="44" name="TextBox 43">
            <a:extLst>
              <a:ext uri="{FF2B5EF4-FFF2-40B4-BE49-F238E27FC236}">
                <a16:creationId xmlns:a16="http://schemas.microsoft.com/office/drawing/2014/main" id="{71DA8361-F38F-4442-8FEC-C023288D89AD}"/>
              </a:ext>
            </a:extLst>
          </p:cNvPr>
          <p:cNvSpPr txBox="1"/>
          <p:nvPr/>
        </p:nvSpPr>
        <p:spPr>
          <a:xfrm>
            <a:off x="1940398" y="4637939"/>
            <a:ext cx="301686" cy="369332"/>
          </a:xfrm>
          <a:prstGeom prst="rect">
            <a:avLst/>
          </a:prstGeom>
          <a:noFill/>
        </p:spPr>
        <p:txBody>
          <a:bodyPr wrap="none" rtlCol="0">
            <a:spAutoFit/>
          </a:bodyPr>
          <a:lstStyle/>
          <a:p>
            <a:r>
              <a:rPr lang="en-GB" b="1" dirty="0"/>
              <a:t>4</a:t>
            </a:r>
          </a:p>
        </p:txBody>
      </p:sp>
      <p:sp>
        <p:nvSpPr>
          <p:cNvPr id="45" name="TextBox 44">
            <a:extLst>
              <a:ext uri="{FF2B5EF4-FFF2-40B4-BE49-F238E27FC236}">
                <a16:creationId xmlns:a16="http://schemas.microsoft.com/office/drawing/2014/main" id="{0431552C-DED4-44C7-8F87-FD24374CCFCD}"/>
              </a:ext>
            </a:extLst>
          </p:cNvPr>
          <p:cNvSpPr txBox="1"/>
          <p:nvPr/>
        </p:nvSpPr>
        <p:spPr>
          <a:xfrm>
            <a:off x="3728702" y="4360354"/>
            <a:ext cx="301686" cy="369332"/>
          </a:xfrm>
          <a:prstGeom prst="rect">
            <a:avLst/>
          </a:prstGeom>
          <a:noFill/>
        </p:spPr>
        <p:txBody>
          <a:bodyPr wrap="none" rtlCol="0">
            <a:spAutoFit/>
          </a:bodyPr>
          <a:lstStyle/>
          <a:p>
            <a:r>
              <a:rPr lang="en-GB" b="1" dirty="0"/>
              <a:t>5</a:t>
            </a:r>
          </a:p>
        </p:txBody>
      </p:sp>
      <p:sp>
        <p:nvSpPr>
          <p:cNvPr id="46" name="TextBox 45">
            <a:extLst>
              <a:ext uri="{FF2B5EF4-FFF2-40B4-BE49-F238E27FC236}">
                <a16:creationId xmlns:a16="http://schemas.microsoft.com/office/drawing/2014/main" id="{CD51D7B5-F7E1-489C-A901-C7F01472F555}"/>
              </a:ext>
            </a:extLst>
          </p:cNvPr>
          <p:cNvSpPr txBox="1"/>
          <p:nvPr/>
        </p:nvSpPr>
        <p:spPr>
          <a:xfrm>
            <a:off x="5400578" y="4695230"/>
            <a:ext cx="301686" cy="369332"/>
          </a:xfrm>
          <a:prstGeom prst="rect">
            <a:avLst/>
          </a:prstGeom>
          <a:noFill/>
        </p:spPr>
        <p:txBody>
          <a:bodyPr wrap="none" rtlCol="0">
            <a:spAutoFit/>
          </a:bodyPr>
          <a:lstStyle/>
          <a:p>
            <a:r>
              <a:rPr lang="en-GB" b="1" dirty="0"/>
              <a:t>6</a:t>
            </a:r>
          </a:p>
        </p:txBody>
      </p:sp>
      <p:sp>
        <p:nvSpPr>
          <p:cNvPr id="47" name="TextBox 46">
            <a:extLst>
              <a:ext uri="{FF2B5EF4-FFF2-40B4-BE49-F238E27FC236}">
                <a16:creationId xmlns:a16="http://schemas.microsoft.com/office/drawing/2014/main" id="{0596079D-CBCF-4A67-BC6D-A3E2D33A0B70}"/>
              </a:ext>
            </a:extLst>
          </p:cNvPr>
          <p:cNvSpPr txBox="1"/>
          <p:nvPr/>
        </p:nvSpPr>
        <p:spPr>
          <a:xfrm>
            <a:off x="4466927" y="2080769"/>
            <a:ext cx="301686" cy="369332"/>
          </a:xfrm>
          <a:prstGeom prst="rect">
            <a:avLst/>
          </a:prstGeom>
          <a:noFill/>
        </p:spPr>
        <p:txBody>
          <a:bodyPr wrap="none" rtlCol="0">
            <a:spAutoFit/>
          </a:bodyPr>
          <a:lstStyle/>
          <a:p>
            <a:r>
              <a:rPr lang="en-GB" b="1" dirty="0"/>
              <a:t>1</a:t>
            </a:r>
          </a:p>
        </p:txBody>
      </p:sp>
      <p:sp>
        <p:nvSpPr>
          <p:cNvPr id="48" name="TextBox 47">
            <a:extLst>
              <a:ext uri="{FF2B5EF4-FFF2-40B4-BE49-F238E27FC236}">
                <a16:creationId xmlns:a16="http://schemas.microsoft.com/office/drawing/2014/main" id="{B6CC0336-A1F3-4DC6-983B-140A555320A5}"/>
              </a:ext>
            </a:extLst>
          </p:cNvPr>
          <p:cNvSpPr txBox="1"/>
          <p:nvPr/>
        </p:nvSpPr>
        <p:spPr>
          <a:xfrm>
            <a:off x="876411" y="901699"/>
            <a:ext cx="8741733" cy="923330"/>
          </a:xfrm>
          <a:prstGeom prst="rect">
            <a:avLst/>
          </a:prstGeom>
          <a:noFill/>
        </p:spPr>
        <p:txBody>
          <a:bodyPr wrap="square">
            <a:spAutoFit/>
          </a:bodyPr>
          <a:lstStyle/>
          <a:p>
            <a:pPr marL="342900" indent="-342900">
              <a:buFont typeface="Wingdings" panose="05000000000000000000" pitchFamily="2" charset="2"/>
              <a:buChar char="ü"/>
            </a:pPr>
            <a:r>
              <a:rPr lang="en-GB" sz="1800" dirty="0"/>
              <a:t>To perform </a:t>
            </a:r>
            <a:r>
              <a:rPr lang="en-GB" dirty="0"/>
              <a:t>pre-</a:t>
            </a:r>
            <a:r>
              <a:rPr lang="en-GB" sz="1800" dirty="0"/>
              <a:t>order traversal of a tree put dots to the left of each node then join the dots starting from the node and travelling in an anti-clockwise direction</a:t>
            </a:r>
          </a:p>
          <a:p>
            <a:pPr marL="342900" indent="-342900">
              <a:buFont typeface="Wingdings" panose="05000000000000000000" pitchFamily="2" charset="2"/>
              <a:buChar char="ü"/>
            </a:pPr>
            <a:r>
              <a:rPr lang="en-GB" sz="1800" dirty="0"/>
              <a:t>Used for prefix notation and copying a tree</a:t>
            </a:r>
          </a:p>
        </p:txBody>
      </p:sp>
    </p:spTree>
    <p:extLst>
      <p:ext uri="{BB962C8B-B14F-4D97-AF65-F5344CB8AC3E}">
        <p14:creationId xmlns:p14="http://schemas.microsoft.com/office/powerpoint/2010/main" val="15156656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0C1F2-6EC2-4695-8755-2FAD98750826}"/>
              </a:ext>
            </a:extLst>
          </p:cNvPr>
          <p:cNvSpPr>
            <a:spLocks noGrp="1"/>
          </p:cNvSpPr>
          <p:nvPr>
            <p:ph type="title"/>
          </p:nvPr>
        </p:nvSpPr>
        <p:spPr>
          <a:xfrm>
            <a:off x="467932" y="-29677"/>
            <a:ext cx="7119463" cy="973235"/>
          </a:xfrm>
        </p:spPr>
        <p:txBody>
          <a:bodyPr>
            <a:normAutofit/>
          </a:bodyPr>
          <a:lstStyle/>
          <a:p>
            <a:r>
              <a:rPr lang="en-GB" sz="3200" dirty="0"/>
              <a:t>Investigate pre-order traversal code</a:t>
            </a:r>
          </a:p>
        </p:txBody>
      </p:sp>
      <p:graphicFrame>
        <p:nvGraphicFramePr>
          <p:cNvPr id="33" name="Table 30">
            <a:extLst>
              <a:ext uri="{FF2B5EF4-FFF2-40B4-BE49-F238E27FC236}">
                <a16:creationId xmlns:a16="http://schemas.microsoft.com/office/drawing/2014/main" id="{76D5F5D7-70C6-4907-A441-2A43B5FB1B93}"/>
              </a:ext>
            </a:extLst>
          </p:cNvPr>
          <p:cNvGraphicFramePr>
            <a:graphicFrameLocks noGrp="1"/>
          </p:cNvGraphicFramePr>
          <p:nvPr>
            <p:extLst>
              <p:ext uri="{D42A27DB-BD31-4B8C-83A1-F6EECF244321}">
                <p14:modId xmlns:p14="http://schemas.microsoft.com/office/powerpoint/2010/main" val="3382283314"/>
              </p:ext>
            </p:extLst>
          </p:nvPr>
        </p:nvGraphicFramePr>
        <p:xfrm>
          <a:off x="134062" y="1044547"/>
          <a:ext cx="6257115" cy="5406390"/>
        </p:xfrm>
        <a:graphic>
          <a:graphicData uri="http://schemas.openxmlformats.org/drawingml/2006/table">
            <a:tbl>
              <a:tblPr firstRow="1" bandRow="1">
                <a:tableStyleId>{E8B1032C-EA38-4F05-BA0D-38AFFFC7BED3}</a:tableStyleId>
              </a:tblPr>
              <a:tblGrid>
                <a:gridCol w="454875">
                  <a:extLst>
                    <a:ext uri="{9D8B030D-6E8A-4147-A177-3AD203B41FA5}">
                      <a16:colId xmlns:a16="http://schemas.microsoft.com/office/drawing/2014/main" val="3124403993"/>
                    </a:ext>
                  </a:extLst>
                </a:gridCol>
                <a:gridCol w="5802240">
                  <a:extLst>
                    <a:ext uri="{9D8B030D-6E8A-4147-A177-3AD203B41FA5}">
                      <a16:colId xmlns:a16="http://schemas.microsoft.com/office/drawing/2014/main" val="3280357863"/>
                    </a:ext>
                  </a:extLst>
                </a:gridCol>
              </a:tblGrid>
              <a:tr h="370840">
                <a:tc>
                  <a:txBody>
                    <a:bodyPr/>
                    <a:lstStyle/>
                    <a:p>
                      <a:pPr>
                        <a:lnSpc>
                          <a:spcPct val="150000"/>
                        </a:lnSpc>
                      </a:pPr>
                      <a:r>
                        <a:rPr lang="en-GB" dirty="0"/>
                        <a:t>1</a:t>
                      </a:r>
                    </a:p>
                    <a:p>
                      <a:pPr>
                        <a:lnSpc>
                          <a:spcPct val="150000"/>
                        </a:lnSpc>
                      </a:pPr>
                      <a:r>
                        <a:rPr lang="en-GB" dirty="0"/>
                        <a:t>2</a:t>
                      </a:r>
                    </a:p>
                    <a:p>
                      <a:pPr>
                        <a:lnSpc>
                          <a:spcPct val="150000"/>
                        </a:lnSpc>
                      </a:pPr>
                      <a:r>
                        <a:rPr lang="en-GB" dirty="0"/>
                        <a:t>3</a:t>
                      </a:r>
                    </a:p>
                    <a:p>
                      <a:pPr>
                        <a:lnSpc>
                          <a:spcPct val="150000"/>
                        </a:lnSpc>
                      </a:pPr>
                      <a:r>
                        <a:rPr lang="en-GB" dirty="0"/>
                        <a:t>4</a:t>
                      </a:r>
                    </a:p>
                    <a:p>
                      <a:pPr>
                        <a:lnSpc>
                          <a:spcPct val="150000"/>
                        </a:lnSpc>
                      </a:pPr>
                      <a:r>
                        <a:rPr lang="en-GB" dirty="0"/>
                        <a:t>5</a:t>
                      </a:r>
                    </a:p>
                    <a:p>
                      <a:pPr>
                        <a:lnSpc>
                          <a:spcPct val="150000"/>
                        </a:lnSpc>
                      </a:pPr>
                      <a:r>
                        <a:rPr lang="en-GB" dirty="0"/>
                        <a:t>6</a:t>
                      </a:r>
                    </a:p>
                    <a:p>
                      <a:pPr>
                        <a:lnSpc>
                          <a:spcPct val="150000"/>
                        </a:lnSpc>
                      </a:pPr>
                      <a:r>
                        <a:rPr lang="en-GB" dirty="0"/>
                        <a:t>7</a:t>
                      </a:r>
                    </a:p>
                    <a:p>
                      <a:pPr>
                        <a:lnSpc>
                          <a:spcPct val="150000"/>
                        </a:lnSpc>
                      </a:pPr>
                      <a:endParaRPr lang="en-GB" dirty="0"/>
                    </a:p>
                    <a:p>
                      <a:pPr>
                        <a:lnSpc>
                          <a:spcPct val="150000"/>
                        </a:lnSpc>
                      </a:pPr>
                      <a:r>
                        <a:rPr lang="en-GB" dirty="0"/>
                        <a:t>8</a:t>
                      </a:r>
                    </a:p>
                    <a:p>
                      <a:pPr>
                        <a:lnSpc>
                          <a:spcPct val="150000"/>
                        </a:lnSpc>
                      </a:pPr>
                      <a:r>
                        <a:rPr lang="en-GB" dirty="0"/>
                        <a:t>9</a:t>
                      </a:r>
                    </a:p>
                    <a:p>
                      <a:pPr>
                        <a:lnSpc>
                          <a:spcPct val="150000"/>
                        </a:lnSpc>
                      </a:pPr>
                      <a:r>
                        <a:rPr lang="en-GB" dirty="0"/>
                        <a:t>10</a:t>
                      </a:r>
                    </a:p>
                    <a:p>
                      <a:pPr>
                        <a:lnSpc>
                          <a:spcPct val="150000"/>
                        </a:lnSpc>
                      </a:pPr>
                      <a:endParaRPr lang="en-GB" dirty="0"/>
                    </a:p>
                    <a:p>
                      <a:pPr>
                        <a:lnSpc>
                          <a:spcPct val="150000"/>
                        </a:lnSpc>
                      </a:pPr>
                      <a:r>
                        <a:rPr lang="en-GB" dirty="0"/>
                        <a:t>11</a:t>
                      </a:r>
                    </a:p>
                  </a:txBody>
                  <a:tcPr/>
                </a:tc>
                <a:tc>
                  <a:txBody>
                    <a:bodyPr/>
                    <a:lstStyle/>
                    <a:p>
                      <a:pPr marL="0" indent="0">
                        <a:lnSpc>
                          <a:spcPct val="150000"/>
                        </a:lnSpc>
                        <a:buNone/>
                      </a:pPr>
                      <a:r>
                        <a:rPr lang="en-GB" sz="1800" b="0" dirty="0">
                          <a:latin typeface="Courier New" panose="02070309020205020404" pitchFamily="49" charset="0"/>
                          <a:cs typeface="Courier New" panose="02070309020205020404" pitchFamily="49" charset="0"/>
                        </a:rPr>
                        <a:t>def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return</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a:latin typeface="Courier New" panose="02070309020205020404" pitchFamily="49" charset="0"/>
                          <a:cs typeface="Courier New" panose="02070309020205020404" pitchFamily="49" charset="0"/>
                        </a:rPr>
                        <a:t>values=["+","-","*",2,4,6,7]</a:t>
                      </a:r>
                    </a:p>
                    <a:p>
                      <a:pPr marL="0" indent="0">
                        <a:lnSpc>
                          <a:spcPct val="150000"/>
                        </a:lnSpc>
                        <a:buNone/>
                      </a:pP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=[2,4,6,-1,-1,-1,-1]</a:t>
                      </a:r>
                    </a:p>
                    <a:p>
                      <a:pPr marL="0" indent="0">
                        <a:lnSpc>
                          <a:spcPct val="150000"/>
                        </a:lnSpc>
                        <a:buNone/>
                      </a:pP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=[3,5,7,-1,-1,-1,-1]</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
        <p:nvSpPr>
          <p:cNvPr id="34" name="TextBox 33">
            <a:extLst>
              <a:ext uri="{FF2B5EF4-FFF2-40B4-BE49-F238E27FC236}">
                <a16:creationId xmlns:a16="http://schemas.microsoft.com/office/drawing/2014/main" id="{5E9B48E6-9073-4C57-B25C-861B2F7806BF}"/>
              </a:ext>
            </a:extLst>
          </p:cNvPr>
          <p:cNvSpPr txBox="1"/>
          <p:nvPr/>
        </p:nvSpPr>
        <p:spPr>
          <a:xfrm>
            <a:off x="7468577" y="2499710"/>
            <a:ext cx="4142955" cy="923330"/>
          </a:xfrm>
          <a:prstGeom prst="rect">
            <a:avLst/>
          </a:prstGeom>
          <a:noFill/>
        </p:spPr>
        <p:txBody>
          <a:bodyPr wrap="square" rtlCol="0">
            <a:spAutoFit/>
          </a:bodyPr>
          <a:lstStyle/>
          <a:p>
            <a:pPr marL="342900" indent="-342900">
              <a:buFont typeface="+mj-lt"/>
              <a:buAutoNum type="arabicParenR"/>
            </a:pPr>
            <a:r>
              <a:rPr lang="en-GB" dirty="0"/>
              <a:t>Draw the tree</a:t>
            </a:r>
          </a:p>
          <a:p>
            <a:pPr marL="342900" indent="-342900">
              <a:buFont typeface="+mj-lt"/>
              <a:buAutoNum type="arabicParenR"/>
            </a:pPr>
            <a:r>
              <a:rPr lang="en-GB" dirty="0"/>
              <a:t>In what ways is this code different from the in order traversal code</a:t>
            </a:r>
          </a:p>
        </p:txBody>
      </p:sp>
    </p:spTree>
    <p:extLst>
      <p:ext uri="{BB962C8B-B14F-4D97-AF65-F5344CB8AC3E}">
        <p14:creationId xmlns:p14="http://schemas.microsoft.com/office/powerpoint/2010/main" val="32156230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0C1F2-6EC2-4695-8755-2FAD98750826}"/>
              </a:ext>
            </a:extLst>
          </p:cNvPr>
          <p:cNvSpPr>
            <a:spLocks noGrp="1"/>
          </p:cNvSpPr>
          <p:nvPr>
            <p:ph type="title"/>
          </p:nvPr>
        </p:nvSpPr>
        <p:spPr>
          <a:xfrm>
            <a:off x="467932" y="-29677"/>
            <a:ext cx="7119463" cy="973235"/>
          </a:xfrm>
        </p:spPr>
        <p:txBody>
          <a:bodyPr>
            <a:normAutofit/>
          </a:bodyPr>
          <a:lstStyle/>
          <a:p>
            <a:r>
              <a:rPr lang="en-GB" sz="3200" dirty="0"/>
              <a:t>Investigate pre-order traversal code</a:t>
            </a:r>
          </a:p>
        </p:txBody>
      </p:sp>
      <p:grpSp>
        <p:nvGrpSpPr>
          <p:cNvPr id="5" name="Group 4">
            <a:extLst>
              <a:ext uri="{FF2B5EF4-FFF2-40B4-BE49-F238E27FC236}">
                <a16:creationId xmlns:a16="http://schemas.microsoft.com/office/drawing/2014/main" id="{B0C2AE91-35C4-419C-8DE0-5E9C818625FC}"/>
              </a:ext>
            </a:extLst>
          </p:cNvPr>
          <p:cNvGrpSpPr/>
          <p:nvPr/>
        </p:nvGrpSpPr>
        <p:grpSpPr>
          <a:xfrm>
            <a:off x="7225043" y="1362047"/>
            <a:ext cx="4845595" cy="1787857"/>
            <a:chOff x="7346405" y="0"/>
            <a:chExt cx="4845595" cy="1787857"/>
          </a:xfrm>
        </p:grpSpPr>
        <p:sp>
          <p:nvSpPr>
            <p:cNvPr id="4" name="Rectangle 3">
              <a:extLst>
                <a:ext uri="{FF2B5EF4-FFF2-40B4-BE49-F238E27FC236}">
                  <a16:creationId xmlns:a16="http://schemas.microsoft.com/office/drawing/2014/main" id="{5E84D30A-64CD-4B5D-B880-A2B0CEC84E3B}"/>
                </a:ext>
              </a:extLst>
            </p:cNvPr>
            <p:cNvSpPr/>
            <p:nvPr/>
          </p:nvSpPr>
          <p:spPr>
            <a:xfrm>
              <a:off x="7346405" y="0"/>
              <a:ext cx="4845595" cy="1787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a:extLst>
                <a:ext uri="{FF2B5EF4-FFF2-40B4-BE49-F238E27FC236}">
                  <a16:creationId xmlns:a16="http://schemas.microsoft.com/office/drawing/2014/main" id="{449B931A-4781-4EA7-8C52-A73472F35C83}"/>
                </a:ext>
              </a:extLst>
            </p:cNvPr>
            <p:cNvGrpSpPr/>
            <p:nvPr/>
          </p:nvGrpSpPr>
          <p:grpSpPr>
            <a:xfrm>
              <a:off x="7656133" y="87760"/>
              <a:ext cx="4291496" cy="1531593"/>
              <a:chOff x="2215062" y="2085975"/>
              <a:chExt cx="5760245" cy="3099439"/>
            </a:xfrm>
          </p:grpSpPr>
          <p:sp>
            <p:nvSpPr>
              <p:cNvPr id="19" name="Oval 18">
                <a:extLst>
                  <a:ext uri="{FF2B5EF4-FFF2-40B4-BE49-F238E27FC236}">
                    <a16:creationId xmlns:a16="http://schemas.microsoft.com/office/drawing/2014/main" id="{0AFA2400-954A-4996-BFF6-2D1FDE782BDD}"/>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20" name="Oval 19">
                <a:extLst>
                  <a:ext uri="{FF2B5EF4-FFF2-40B4-BE49-F238E27FC236}">
                    <a16:creationId xmlns:a16="http://schemas.microsoft.com/office/drawing/2014/main" id="{6DA3C167-F113-4361-8211-07F659BA925C}"/>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21" name="Oval 20">
                <a:extLst>
                  <a:ext uri="{FF2B5EF4-FFF2-40B4-BE49-F238E27FC236}">
                    <a16:creationId xmlns:a16="http://schemas.microsoft.com/office/drawing/2014/main" id="{4165F16F-6111-472D-96A7-4A520F363653}"/>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22" name="Oval 21">
                <a:extLst>
                  <a:ext uri="{FF2B5EF4-FFF2-40B4-BE49-F238E27FC236}">
                    <a16:creationId xmlns:a16="http://schemas.microsoft.com/office/drawing/2014/main" id="{C149A530-3C89-4C95-A784-A6FCD2362147}"/>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4</a:t>
                </a:r>
              </a:p>
            </p:txBody>
          </p:sp>
          <p:sp>
            <p:nvSpPr>
              <p:cNvPr id="23" name="Oval 22">
                <a:extLst>
                  <a:ext uri="{FF2B5EF4-FFF2-40B4-BE49-F238E27FC236}">
                    <a16:creationId xmlns:a16="http://schemas.microsoft.com/office/drawing/2014/main" id="{1CEFB893-EA17-47A4-A4EF-9180A168DF61}"/>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6</a:t>
                </a:r>
              </a:p>
            </p:txBody>
          </p:sp>
          <p:cxnSp>
            <p:nvCxnSpPr>
              <p:cNvPr id="24" name="Straight Connector 23">
                <a:extLst>
                  <a:ext uri="{FF2B5EF4-FFF2-40B4-BE49-F238E27FC236}">
                    <a16:creationId xmlns:a16="http://schemas.microsoft.com/office/drawing/2014/main" id="{5454204F-51D5-4516-B6EB-D44C76A7CE8F}"/>
                  </a:ext>
                </a:extLst>
              </p:cNvPr>
              <p:cNvCxnSpPr>
                <a:stCxn id="19" idx="3"/>
                <a:endCxn id="20"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F304204-5D92-4018-B96E-D1BACD073D8D}"/>
                  </a:ext>
                </a:extLst>
              </p:cNvPr>
              <p:cNvCxnSpPr>
                <a:stCxn id="20" idx="5"/>
                <a:endCxn id="22"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7D3237B-E525-4374-9E29-31D5F83A810B}"/>
                  </a:ext>
                </a:extLst>
              </p:cNvPr>
              <p:cNvCxnSpPr>
                <a:stCxn id="19" idx="5"/>
                <a:endCxn id="21"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509E2F8-9A4D-4CD8-94D4-15ACC2E01556}"/>
                  </a:ext>
                </a:extLst>
              </p:cNvPr>
              <p:cNvCxnSpPr>
                <a:cxnSpLocks/>
                <a:stCxn id="21" idx="3"/>
                <a:endCxn id="23"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28" name="Oval 27">
                <a:extLst>
                  <a:ext uri="{FF2B5EF4-FFF2-40B4-BE49-F238E27FC236}">
                    <a16:creationId xmlns:a16="http://schemas.microsoft.com/office/drawing/2014/main" id="{6FACF5A3-95D7-4D86-8B9B-03F338FBEB3A}"/>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2</a:t>
                </a:r>
              </a:p>
            </p:txBody>
          </p:sp>
          <p:sp>
            <p:nvSpPr>
              <p:cNvPr id="29" name="Oval 28">
                <a:extLst>
                  <a:ext uri="{FF2B5EF4-FFF2-40B4-BE49-F238E27FC236}">
                    <a16:creationId xmlns:a16="http://schemas.microsoft.com/office/drawing/2014/main" id="{3EABF44F-6040-40AA-911E-94A9FF62124B}"/>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7</a:t>
                </a:r>
              </a:p>
            </p:txBody>
          </p:sp>
          <p:cxnSp>
            <p:nvCxnSpPr>
              <p:cNvPr id="30" name="Straight Connector 29">
                <a:extLst>
                  <a:ext uri="{FF2B5EF4-FFF2-40B4-BE49-F238E27FC236}">
                    <a16:creationId xmlns:a16="http://schemas.microsoft.com/office/drawing/2014/main" id="{CE74EA8A-4815-4861-8811-684A7502066D}"/>
                  </a:ext>
                </a:extLst>
              </p:cNvPr>
              <p:cNvCxnSpPr>
                <a:cxnSpLocks/>
                <a:endCxn id="28"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5018543-018B-4CC7-BBB9-5FEB98BD2478}"/>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34" name="TextBox 33">
            <a:extLst>
              <a:ext uri="{FF2B5EF4-FFF2-40B4-BE49-F238E27FC236}">
                <a16:creationId xmlns:a16="http://schemas.microsoft.com/office/drawing/2014/main" id="{5E9B48E6-9073-4C57-B25C-861B2F7806BF}"/>
              </a:ext>
            </a:extLst>
          </p:cNvPr>
          <p:cNvSpPr txBox="1"/>
          <p:nvPr/>
        </p:nvSpPr>
        <p:spPr>
          <a:xfrm>
            <a:off x="7400940" y="742004"/>
            <a:ext cx="4142955" cy="4524315"/>
          </a:xfrm>
          <a:prstGeom prst="rect">
            <a:avLst/>
          </a:prstGeom>
          <a:noFill/>
        </p:spPr>
        <p:txBody>
          <a:bodyPr wrap="square" rtlCol="0">
            <a:spAutoFit/>
          </a:bodyPr>
          <a:lstStyle/>
          <a:p>
            <a:pPr marL="342900" indent="-342900">
              <a:buFont typeface="+mj-lt"/>
              <a:buAutoNum type="arabicParenR"/>
            </a:pPr>
            <a:r>
              <a:rPr lang="en-GB" dirty="0"/>
              <a:t>Draw the tree</a:t>
            </a:r>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r>
              <a:rPr lang="en-GB" dirty="0"/>
              <a:t>In what ways is this code different from the in order traversal code</a:t>
            </a:r>
          </a:p>
          <a:p>
            <a:endParaRPr lang="en-GB" dirty="0"/>
          </a:p>
          <a:p>
            <a:r>
              <a:rPr lang="en-GB" dirty="0"/>
              <a:t>The output statement appear at the start of the function and not between the two recursive calls.</a:t>
            </a:r>
          </a:p>
        </p:txBody>
      </p:sp>
      <p:graphicFrame>
        <p:nvGraphicFramePr>
          <p:cNvPr id="35" name="Table 30">
            <a:extLst>
              <a:ext uri="{FF2B5EF4-FFF2-40B4-BE49-F238E27FC236}">
                <a16:creationId xmlns:a16="http://schemas.microsoft.com/office/drawing/2014/main" id="{8F8BCF2C-8E61-43A8-8904-695A116D073E}"/>
              </a:ext>
            </a:extLst>
          </p:cNvPr>
          <p:cNvGraphicFramePr>
            <a:graphicFrameLocks noGrp="1"/>
          </p:cNvGraphicFramePr>
          <p:nvPr>
            <p:extLst>
              <p:ext uri="{D42A27DB-BD31-4B8C-83A1-F6EECF244321}">
                <p14:modId xmlns:p14="http://schemas.microsoft.com/office/powerpoint/2010/main" val="3609076860"/>
              </p:ext>
            </p:extLst>
          </p:nvPr>
        </p:nvGraphicFramePr>
        <p:xfrm>
          <a:off x="134062" y="1044547"/>
          <a:ext cx="6257115" cy="5406390"/>
        </p:xfrm>
        <a:graphic>
          <a:graphicData uri="http://schemas.openxmlformats.org/drawingml/2006/table">
            <a:tbl>
              <a:tblPr firstRow="1" bandRow="1">
                <a:tableStyleId>{E8B1032C-EA38-4F05-BA0D-38AFFFC7BED3}</a:tableStyleId>
              </a:tblPr>
              <a:tblGrid>
                <a:gridCol w="454875">
                  <a:extLst>
                    <a:ext uri="{9D8B030D-6E8A-4147-A177-3AD203B41FA5}">
                      <a16:colId xmlns:a16="http://schemas.microsoft.com/office/drawing/2014/main" val="3124403993"/>
                    </a:ext>
                  </a:extLst>
                </a:gridCol>
                <a:gridCol w="5802240">
                  <a:extLst>
                    <a:ext uri="{9D8B030D-6E8A-4147-A177-3AD203B41FA5}">
                      <a16:colId xmlns:a16="http://schemas.microsoft.com/office/drawing/2014/main" val="3280357863"/>
                    </a:ext>
                  </a:extLst>
                </a:gridCol>
              </a:tblGrid>
              <a:tr h="370840">
                <a:tc>
                  <a:txBody>
                    <a:bodyPr/>
                    <a:lstStyle/>
                    <a:p>
                      <a:pPr>
                        <a:lnSpc>
                          <a:spcPct val="150000"/>
                        </a:lnSpc>
                      </a:pPr>
                      <a:r>
                        <a:rPr lang="en-GB" dirty="0"/>
                        <a:t>1</a:t>
                      </a:r>
                    </a:p>
                    <a:p>
                      <a:pPr>
                        <a:lnSpc>
                          <a:spcPct val="150000"/>
                        </a:lnSpc>
                      </a:pPr>
                      <a:r>
                        <a:rPr lang="en-GB" dirty="0"/>
                        <a:t>2</a:t>
                      </a:r>
                    </a:p>
                    <a:p>
                      <a:pPr>
                        <a:lnSpc>
                          <a:spcPct val="150000"/>
                        </a:lnSpc>
                      </a:pPr>
                      <a:r>
                        <a:rPr lang="en-GB" dirty="0"/>
                        <a:t>3</a:t>
                      </a:r>
                    </a:p>
                    <a:p>
                      <a:pPr>
                        <a:lnSpc>
                          <a:spcPct val="150000"/>
                        </a:lnSpc>
                      </a:pPr>
                      <a:r>
                        <a:rPr lang="en-GB" dirty="0"/>
                        <a:t>4</a:t>
                      </a:r>
                    </a:p>
                    <a:p>
                      <a:pPr>
                        <a:lnSpc>
                          <a:spcPct val="150000"/>
                        </a:lnSpc>
                      </a:pPr>
                      <a:r>
                        <a:rPr lang="en-GB" dirty="0"/>
                        <a:t>5</a:t>
                      </a:r>
                    </a:p>
                    <a:p>
                      <a:pPr>
                        <a:lnSpc>
                          <a:spcPct val="150000"/>
                        </a:lnSpc>
                      </a:pPr>
                      <a:r>
                        <a:rPr lang="en-GB" dirty="0"/>
                        <a:t>6</a:t>
                      </a:r>
                    </a:p>
                    <a:p>
                      <a:pPr>
                        <a:lnSpc>
                          <a:spcPct val="150000"/>
                        </a:lnSpc>
                      </a:pPr>
                      <a:r>
                        <a:rPr lang="en-GB" dirty="0"/>
                        <a:t>7</a:t>
                      </a:r>
                    </a:p>
                    <a:p>
                      <a:pPr>
                        <a:lnSpc>
                          <a:spcPct val="150000"/>
                        </a:lnSpc>
                      </a:pPr>
                      <a:endParaRPr lang="en-GB" dirty="0"/>
                    </a:p>
                    <a:p>
                      <a:pPr>
                        <a:lnSpc>
                          <a:spcPct val="150000"/>
                        </a:lnSpc>
                      </a:pPr>
                      <a:r>
                        <a:rPr lang="en-GB" dirty="0"/>
                        <a:t>8</a:t>
                      </a:r>
                    </a:p>
                    <a:p>
                      <a:pPr>
                        <a:lnSpc>
                          <a:spcPct val="150000"/>
                        </a:lnSpc>
                      </a:pPr>
                      <a:r>
                        <a:rPr lang="en-GB" dirty="0"/>
                        <a:t>9</a:t>
                      </a:r>
                    </a:p>
                    <a:p>
                      <a:pPr>
                        <a:lnSpc>
                          <a:spcPct val="150000"/>
                        </a:lnSpc>
                      </a:pPr>
                      <a:r>
                        <a:rPr lang="en-GB" dirty="0"/>
                        <a:t>10</a:t>
                      </a:r>
                    </a:p>
                    <a:p>
                      <a:pPr>
                        <a:lnSpc>
                          <a:spcPct val="150000"/>
                        </a:lnSpc>
                      </a:pPr>
                      <a:endParaRPr lang="en-GB" dirty="0"/>
                    </a:p>
                    <a:p>
                      <a:pPr>
                        <a:lnSpc>
                          <a:spcPct val="150000"/>
                        </a:lnSpc>
                      </a:pPr>
                      <a:r>
                        <a:rPr lang="en-GB" dirty="0"/>
                        <a:t>11</a:t>
                      </a:r>
                    </a:p>
                  </a:txBody>
                  <a:tcPr/>
                </a:tc>
                <a:tc>
                  <a:txBody>
                    <a:bodyPr/>
                    <a:lstStyle/>
                    <a:p>
                      <a:pPr marL="0" indent="0">
                        <a:lnSpc>
                          <a:spcPct val="150000"/>
                        </a:lnSpc>
                        <a:buNone/>
                      </a:pPr>
                      <a:r>
                        <a:rPr lang="en-GB" sz="1800" b="0" dirty="0">
                          <a:latin typeface="Courier New" panose="02070309020205020404" pitchFamily="49" charset="0"/>
                          <a:cs typeface="Courier New" panose="02070309020205020404" pitchFamily="49" charset="0"/>
                        </a:rPr>
                        <a:t>def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return</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a:latin typeface="Courier New" panose="02070309020205020404" pitchFamily="49" charset="0"/>
                          <a:cs typeface="Courier New" panose="02070309020205020404" pitchFamily="49" charset="0"/>
                        </a:rPr>
                        <a:t>values=["+","-","*",2,4,6,7]</a:t>
                      </a:r>
                    </a:p>
                    <a:p>
                      <a:pPr marL="0" indent="0">
                        <a:lnSpc>
                          <a:spcPct val="150000"/>
                        </a:lnSpc>
                        <a:buNone/>
                      </a:pP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=[2,4,6,-1,-1,-1,-1]</a:t>
                      </a:r>
                    </a:p>
                    <a:p>
                      <a:pPr marL="0" indent="0">
                        <a:lnSpc>
                          <a:spcPct val="150000"/>
                        </a:lnSpc>
                        <a:buNone/>
                      </a:pP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=[3,5,7,-1,-1,-1,-1]</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Tree>
    <p:extLst>
      <p:ext uri="{BB962C8B-B14F-4D97-AF65-F5344CB8AC3E}">
        <p14:creationId xmlns:p14="http://schemas.microsoft.com/office/powerpoint/2010/main" val="103099019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0C1F2-6EC2-4695-8755-2FAD98750826}"/>
              </a:ext>
            </a:extLst>
          </p:cNvPr>
          <p:cNvSpPr>
            <a:spLocks noGrp="1"/>
          </p:cNvSpPr>
          <p:nvPr>
            <p:ph type="title"/>
          </p:nvPr>
        </p:nvSpPr>
        <p:spPr>
          <a:xfrm>
            <a:off x="454107" y="-310670"/>
            <a:ext cx="5910544" cy="1325563"/>
          </a:xfrm>
        </p:spPr>
        <p:txBody>
          <a:bodyPr>
            <a:normAutofit/>
          </a:bodyPr>
          <a:lstStyle/>
          <a:p>
            <a:r>
              <a:rPr lang="en-GB" sz="2800" dirty="0"/>
              <a:t>Trace the Pre-order traversal code</a:t>
            </a:r>
          </a:p>
        </p:txBody>
      </p:sp>
      <p:graphicFrame>
        <p:nvGraphicFramePr>
          <p:cNvPr id="32" name="Content Placeholder 33">
            <a:extLst>
              <a:ext uri="{FF2B5EF4-FFF2-40B4-BE49-F238E27FC236}">
                <a16:creationId xmlns:a16="http://schemas.microsoft.com/office/drawing/2014/main" id="{34921DED-11FC-42C6-93C4-34995E14BD71}"/>
              </a:ext>
            </a:extLst>
          </p:cNvPr>
          <p:cNvGraphicFramePr>
            <a:graphicFrameLocks/>
          </p:cNvGraphicFramePr>
          <p:nvPr>
            <p:extLst>
              <p:ext uri="{D42A27DB-BD31-4B8C-83A1-F6EECF244321}">
                <p14:modId xmlns:p14="http://schemas.microsoft.com/office/powerpoint/2010/main" val="728234746"/>
              </p:ext>
            </p:extLst>
          </p:nvPr>
        </p:nvGraphicFramePr>
        <p:xfrm>
          <a:off x="6713981" y="2109332"/>
          <a:ext cx="4795098" cy="3977640"/>
        </p:xfrm>
        <a:graphic>
          <a:graphicData uri="http://schemas.openxmlformats.org/drawingml/2006/table">
            <a:tbl>
              <a:tblPr firstRow="1" bandRow="1">
                <a:tableStyleId>{5940675A-B579-460E-94D1-54222C63F5DA}</a:tableStyleId>
              </a:tblPr>
              <a:tblGrid>
                <a:gridCol w="709869">
                  <a:extLst>
                    <a:ext uri="{9D8B030D-6E8A-4147-A177-3AD203B41FA5}">
                      <a16:colId xmlns:a16="http://schemas.microsoft.com/office/drawing/2014/main" val="34405378"/>
                    </a:ext>
                  </a:extLst>
                </a:gridCol>
                <a:gridCol w="846161">
                  <a:extLst>
                    <a:ext uri="{9D8B030D-6E8A-4147-A177-3AD203B41FA5}">
                      <a16:colId xmlns:a16="http://schemas.microsoft.com/office/drawing/2014/main" val="1511374612"/>
                    </a:ext>
                  </a:extLst>
                </a:gridCol>
                <a:gridCol w="1271738">
                  <a:extLst>
                    <a:ext uri="{9D8B030D-6E8A-4147-A177-3AD203B41FA5}">
                      <a16:colId xmlns:a16="http://schemas.microsoft.com/office/drawing/2014/main" val="3829458922"/>
                    </a:ext>
                  </a:extLst>
                </a:gridCol>
                <a:gridCol w="1086711">
                  <a:extLst>
                    <a:ext uri="{9D8B030D-6E8A-4147-A177-3AD203B41FA5}">
                      <a16:colId xmlns:a16="http://schemas.microsoft.com/office/drawing/2014/main" val="3042623329"/>
                    </a:ext>
                  </a:extLst>
                </a:gridCol>
                <a:gridCol w="880619">
                  <a:extLst>
                    <a:ext uri="{9D8B030D-6E8A-4147-A177-3AD203B41FA5}">
                      <a16:colId xmlns:a16="http://schemas.microsoft.com/office/drawing/2014/main" val="1949499203"/>
                    </a:ext>
                  </a:extLst>
                </a:gridCol>
              </a:tblGrid>
              <a:tr h="370840">
                <a:tc>
                  <a:txBody>
                    <a:bodyPr/>
                    <a:lstStyle/>
                    <a:p>
                      <a:r>
                        <a:rPr lang="en-GB" b="1" dirty="0"/>
                        <a:t>node</a:t>
                      </a:r>
                    </a:p>
                  </a:txBody>
                  <a:tcPr/>
                </a:tc>
                <a:tc>
                  <a:txBody>
                    <a:bodyPr/>
                    <a:lstStyle/>
                    <a:p>
                      <a:r>
                        <a:rPr lang="en-GB" b="1" dirty="0"/>
                        <a:t>Value</a:t>
                      </a:r>
                    </a:p>
                    <a:p>
                      <a:r>
                        <a:rPr lang="en-GB" b="1" dirty="0"/>
                        <a:t>[node]</a:t>
                      </a:r>
                    </a:p>
                  </a:txBody>
                  <a:tcPr/>
                </a:tc>
                <a:tc>
                  <a:txBody>
                    <a:bodyPr/>
                    <a:lstStyle/>
                    <a:p>
                      <a:r>
                        <a:rPr lang="en-GB" b="1" dirty="0" err="1"/>
                        <a:t>Tree_right</a:t>
                      </a:r>
                      <a:endParaRPr lang="en-GB" b="1" dirty="0"/>
                    </a:p>
                    <a:p>
                      <a:r>
                        <a:rPr lang="en-GB" b="1" dirty="0"/>
                        <a:t>[node]</a:t>
                      </a:r>
                    </a:p>
                  </a:txBody>
                  <a:tcPr/>
                </a:tc>
                <a:tc>
                  <a:txBody>
                    <a:bodyPr/>
                    <a:lstStyle/>
                    <a:p>
                      <a:r>
                        <a:rPr lang="en-GB" b="1" dirty="0" err="1"/>
                        <a:t>Tree_left</a:t>
                      </a:r>
                      <a:r>
                        <a:rPr lang="en-GB" b="1" dirty="0"/>
                        <a:t> [node]</a:t>
                      </a:r>
                    </a:p>
                  </a:txBody>
                  <a:tcPr/>
                </a:tc>
                <a:tc>
                  <a:txBody>
                    <a:bodyPr/>
                    <a:lstStyle/>
                    <a:p>
                      <a:r>
                        <a:rPr lang="en-GB" b="1" dirty="0"/>
                        <a:t>Output</a:t>
                      </a:r>
                    </a:p>
                  </a:txBody>
                  <a:tcPr/>
                </a:tc>
                <a:extLst>
                  <a:ext uri="{0D108BD9-81ED-4DB2-BD59-A6C34878D82A}">
                    <a16:rowId xmlns:a16="http://schemas.microsoft.com/office/drawing/2014/main" val="3401265354"/>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763712292"/>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46197892"/>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743986709"/>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518681532"/>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326426649"/>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2063404650"/>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340003254"/>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4275290064"/>
                  </a:ext>
                </a:extLst>
              </a:tr>
              <a:tr h="370840">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807767266"/>
                  </a:ext>
                </a:extLst>
              </a:tr>
            </a:tbl>
          </a:graphicData>
        </a:graphic>
      </p:graphicFrame>
      <p:grpSp>
        <p:nvGrpSpPr>
          <p:cNvPr id="34" name="Group 33">
            <a:extLst>
              <a:ext uri="{FF2B5EF4-FFF2-40B4-BE49-F238E27FC236}">
                <a16:creationId xmlns:a16="http://schemas.microsoft.com/office/drawing/2014/main" id="{A1AE166C-F996-428D-97C2-71C752389311}"/>
              </a:ext>
            </a:extLst>
          </p:cNvPr>
          <p:cNvGrpSpPr/>
          <p:nvPr/>
        </p:nvGrpSpPr>
        <p:grpSpPr>
          <a:xfrm>
            <a:off x="7098509" y="226236"/>
            <a:ext cx="4845595" cy="1787857"/>
            <a:chOff x="7346405" y="0"/>
            <a:chExt cx="4845595" cy="1787857"/>
          </a:xfrm>
        </p:grpSpPr>
        <p:sp>
          <p:nvSpPr>
            <p:cNvPr id="35" name="Rectangle 34">
              <a:extLst>
                <a:ext uri="{FF2B5EF4-FFF2-40B4-BE49-F238E27FC236}">
                  <a16:creationId xmlns:a16="http://schemas.microsoft.com/office/drawing/2014/main" id="{6FA05DEF-BE30-416D-BB3A-AA7083B6C151}"/>
                </a:ext>
              </a:extLst>
            </p:cNvPr>
            <p:cNvSpPr/>
            <p:nvPr/>
          </p:nvSpPr>
          <p:spPr>
            <a:xfrm>
              <a:off x="7346405" y="0"/>
              <a:ext cx="4845595" cy="1787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6" name="Group 35">
              <a:extLst>
                <a:ext uri="{FF2B5EF4-FFF2-40B4-BE49-F238E27FC236}">
                  <a16:creationId xmlns:a16="http://schemas.microsoft.com/office/drawing/2014/main" id="{788099C3-822D-4711-B927-2CEBBE68B33A}"/>
                </a:ext>
              </a:extLst>
            </p:cNvPr>
            <p:cNvGrpSpPr/>
            <p:nvPr/>
          </p:nvGrpSpPr>
          <p:grpSpPr>
            <a:xfrm>
              <a:off x="7656133" y="87760"/>
              <a:ext cx="4291496" cy="1531593"/>
              <a:chOff x="2215062" y="2085975"/>
              <a:chExt cx="5760245" cy="3099439"/>
            </a:xfrm>
          </p:grpSpPr>
          <p:sp>
            <p:nvSpPr>
              <p:cNvPr id="37" name="Oval 36">
                <a:extLst>
                  <a:ext uri="{FF2B5EF4-FFF2-40B4-BE49-F238E27FC236}">
                    <a16:creationId xmlns:a16="http://schemas.microsoft.com/office/drawing/2014/main" id="{932B7F8A-F6AC-4C9E-9842-851CD05D3002}"/>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38" name="Oval 37">
                <a:extLst>
                  <a:ext uri="{FF2B5EF4-FFF2-40B4-BE49-F238E27FC236}">
                    <a16:creationId xmlns:a16="http://schemas.microsoft.com/office/drawing/2014/main" id="{E74AF942-6993-47BC-BD03-B033F5C0833E}"/>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39" name="Oval 38">
                <a:extLst>
                  <a:ext uri="{FF2B5EF4-FFF2-40B4-BE49-F238E27FC236}">
                    <a16:creationId xmlns:a16="http://schemas.microsoft.com/office/drawing/2014/main" id="{7627AB58-3519-4E9E-9313-3D38CF3FB24E}"/>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40" name="Oval 39">
                <a:extLst>
                  <a:ext uri="{FF2B5EF4-FFF2-40B4-BE49-F238E27FC236}">
                    <a16:creationId xmlns:a16="http://schemas.microsoft.com/office/drawing/2014/main" id="{A2A9AD66-7665-4A18-82A0-E6371E317791}"/>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4</a:t>
                </a:r>
              </a:p>
            </p:txBody>
          </p:sp>
          <p:sp>
            <p:nvSpPr>
              <p:cNvPr id="41" name="Oval 40">
                <a:extLst>
                  <a:ext uri="{FF2B5EF4-FFF2-40B4-BE49-F238E27FC236}">
                    <a16:creationId xmlns:a16="http://schemas.microsoft.com/office/drawing/2014/main" id="{FB09C15C-AEC5-42E9-B5DA-CCDA3C1FB6F6}"/>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6</a:t>
                </a:r>
              </a:p>
            </p:txBody>
          </p:sp>
          <p:cxnSp>
            <p:nvCxnSpPr>
              <p:cNvPr id="42" name="Straight Connector 41">
                <a:extLst>
                  <a:ext uri="{FF2B5EF4-FFF2-40B4-BE49-F238E27FC236}">
                    <a16:creationId xmlns:a16="http://schemas.microsoft.com/office/drawing/2014/main" id="{862D0CAC-D016-4CD8-95D2-8C5F4A855AC1}"/>
                  </a:ext>
                </a:extLst>
              </p:cNvPr>
              <p:cNvCxnSpPr>
                <a:stCxn id="37" idx="3"/>
                <a:endCxn id="38"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C725136-9280-4941-87AB-E71727EA5CCF}"/>
                  </a:ext>
                </a:extLst>
              </p:cNvPr>
              <p:cNvCxnSpPr>
                <a:stCxn id="38" idx="5"/>
                <a:endCxn id="40"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AC64C27-49D3-41B5-AD3E-8733EB9BB525}"/>
                  </a:ext>
                </a:extLst>
              </p:cNvPr>
              <p:cNvCxnSpPr>
                <a:stCxn id="37" idx="5"/>
                <a:endCxn id="39"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A14032E-AE59-41E6-B24C-BF54B1D9F988}"/>
                  </a:ext>
                </a:extLst>
              </p:cNvPr>
              <p:cNvCxnSpPr>
                <a:cxnSpLocks/>
                <a:stCxn id="39" idx="3"/>
                <a:endCxn id="41"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FD858F7B-7938-4BD8-9724-84F64A95A0DD}"/>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2</a:t>
                </a:r>
              </a:p>
            </p:txBody>
          </p:sp>
          <p:sp>
            <p:nvSpPr>
              <p:cNvPr id="47" name="Oval 46">
                <a:extLst>
                  <a:ext uri="{FF2B5EF4-FFF2-40B4-BE49-F238E27FC236}">
                    <a16:creationId xmlns:a16="http://schemas.microsoft.com/office/drawing/2014/main" id="{D5FB3D3B-CD44-4FB8-A139-3108F60AE089}"/>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7</a:t>
                </a:r>
              </a:p>
            </p:txBody>
          </p:sp>
          <p:cxnSp>
            <p:nvCxnSpPr>
              <p:cNvPr id="48" name="Straight Connector 47">
                <a:extLst>
                  <a:ext uri="{FF2B5EF4-FFF2-40B4-BE49-F238E27FC236}">
                    <a16:creationId xmlns:a16="http://schemas.microsoft.com/office/drawing/2014/main" id="{BFCC659F-FC25-4E39-8D8D-E70A8A5E1551}"/>
                  </a:ext>
                </a:extLst>
              </p:cNvPr>
              <p:cNvCxnSpPr>
                <a:cxnSpLocks/>
                <a:endCxn id="46"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197BBFF-940E-44EE-B026-08BBAFE90CD1}"/>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grpSp>
      <p:graphicFrame>
        <p:nvGraphicFramePr>
          <p:cNvPr id="50" name="Table 30">
            <a:extLst>
              <a:ext uri="{FF2B5EF4-FFF2-40B4-BE49-F238E27FC236}">
                <a16:creationId xmlns:a16="http://schemas.microsoft.com/office/drawing/2014/main" id="{77969F89-FC9B-4BE6-83B3-A3D7C47225F3}"/>
              </a:ext>
            </a:extLst>
          </p:cNvPr>
          <p:cNvGraphicFramePr>
            <a:graphicFrameLocks noGrp="1"/>
          </p:cNvGraphicFramePr>
          <p:nvPr>
            <p:extLst>
              <p:ext uri="{D42A27DB-BD31-4B8C-83A1-F6EECF244321}">
                <p14:modId xmlns:p14="http://schemas.microsoft.com/office/powerpoint/2010/main" val="2078196342"/>
              </p:ext>
            </p:extLst>
          </p:nvPr>
        </p:nvGraphicFramePr>
        <p:xfrm>
          <a:off x="134062" y="1044547"/>
          <a:ext cx="6257115" cy="5406390"/>
        </p:xfrm>
        <a:graphic>
          <a:graphicData uri="http://schemas.openxmlformats.org/drawingml/2006/table">
            <a:tbl>
              <a:tblPr firstRow="1" bandRow="1">
                <a:tableStyleId>{E8B1032C-EA38-4F05-BA0D-38AFFFC7BED3}</a:tableStyleId>
              </a:tblPr>
              <a:tblGrid>
                <a:gridCol w="454875">
                  <a:extLst>
                    <a:ext uri="{9D8B030D-6E8A-4147-A177-3AD203B41FA5}">
                      <a16:colId xmlns:a16="http://schemas.microsoft.com/office/drawing/2014/main" val="3124403993"/>
                    </a:ext>
                  </a:extLst>
                </a:gridCol>
                <a:gridCol w="5802240">
                  <a:extLst>
                    <a:ext uri="{9D8B030D-6E8A-4147-A177-3AD203B41FA5}">
                      <a16:colId xmlns:a16="http://schemas.microsoft.com/office/drawing/2014/main" val="3280357863"/>
                    </a:ext>
                  </a:extLst>
                </a:gridCol>
              </a:tblGrid>
              <a:tr h="370840">
                <a:tc>
                  <a:txBody>
                    <a:bodyPr/>
                    <a:lstStyle/>
                    <a:p>
                      <a:pPr>
                        <a:lnSpc>
                          <a:spcPct val="150000"/>
                        </a:lnSpc>
                      </a:pPr>
                      <a:r>
                        <a:rPr lang="en-GB" dirty="0"/>
                        <a:t>1</a:t>
                      </a:r>
                    </a:p>
                    <a:p>
                      <a:pPr>
                        <a:lnSpc>
                          <a:spcPct val="150000"/>
                        </a:lnSpc>
                      </a:pPr>
                      <a:r>
                        <a:rPr lang="en-GB" dirty="0"/>
                        <a:t>2</a:t>
                      </a:r>
                    </a:p>
                    <a:p>
                      <a:pPr>
                        <a:lnSpc>
                          <a:spcPct val="150000"/>
                        </a:lnSpc>
                      </a:pPr>
                      <a:r>
                        <a:rPr lang="en-GB" dirty="0"/>
                        <a:t>3</a:t>
                      </a:r>
                    </a:p>
                    <a:p>
                      <a:pPr>
                        <a:lnSpc>
                          <a:spcPct val="150000"/>
                        </a:lnSpc>
                      </a:pPr>
                      <a:r>
                        <a:rPr lang="en-GB" dirty="0"/>
                        <a:t>4</a:t>
                      </a:r>
                    </a:p>
                    <a:p>
                      <a:pPr>
                        <a:lnSpc>
                          <a:spcPct val="150000"/>
                        </a:lnSpc>
                      </a:pPr>
                      <a:r>
                        <a:rPr lang="en-GB" dirty="0"/>
                        <a:t>5</a:t>
                      </a:r>
                    </a:p>
                    <a:p>
                      <a:pPr>
                        <a:lnSpc>
                          <a:spcPct val="150000"/>
                        </a:lnSpc>
                      </a:pPr>
                      <a:r>
                        <a:rPr lang="en-GB" dirty="0"/>
                        <a:t>6</a:t>
                      </a:r>
                    </a:p>
                    <a:p>
                      <a:pPr>
                        <a:lnSpc>
                          <a:spcPct val="150000"/>
                        </a:lnSpc>
                      </a:pPr>
                      <a:r>
                        <a:rPr lang="en-GB" dirty="0"/>
                        <a:t>7</a:t>
                      </a:r>
                    </a:p>
                    <a:p>
                      <a:pPr>
                        <a:lnSpc>
                          <a:spcPct val="150000"/>
                        </a:lnSpc>
                      </a:pPr>
                      <a:endParaRPr lang="en-GB" dirty="0"/>
                    </a:p>
                    <a:p>
                      <a:pPr>
                        <a:lnSpc>
                          <a:spcPct val="150000"/>
                        </a:lnSpc>
                      </a:pPr>
                      <a:r>
                        <a:rPr lang="en-GB" dirty="0"/>
                        <a:t>8</a:t>
                      </a:r>
                    </a:p>
                    <a:p>
                      <a:pPr>
                        <a:lnSpc>
                          <a:spcPct val="150000"/>
                        </a:lnSpc>
                      </a:pPr>
                      <a:r>
                        <a:rPr lang="en-GB" dirty="0"/>
                        <a:t>9</a:t>
                      </a:r>
                    </a:p>
                    <a:p>
                      <a:pPr>
                        <a:lnSpc>
                          <a:spcPct val="150000"/>
                        </a:lnSpc>
                      </a:pPr>
                      <a:r>
                        <a:rPr lang="en-GB" dirty="0"/>
                        <a:t>10</a:t>
                      </a:r>
                    </a:p>
                    <a:p>
                      <a:pPr>
                        <a:lnSpc>
                          <a:spcPct val="150000"/>
                        </a:lnSpc>
                      </a:pPr>
                      <a:endParaRPr lang="en-GB" dirty="0"/>
                    </a:p>
                    <a:p>
                      <a:pPr>
                        <a:lnSpc>
                          <a:spcPct val="150000"/>
                        </a:lnSpc>
                      </a:pPr>
                      <a:r>
                        <a:rPr lang="en-GB" dirty="0"/>
                        <a:t>11</a:t>
                      </a:r>
                    </a:p>
                  </a:txBody>
                  <a:tcPr/>
                </a:tc>
                <a:tc>
                  <a:txBody>
                    <a:bodyPr/>
                    <a:lstStyle/>
                    <a:p>
                      <a:pPr marL="0" indent="0">
                        <a:lnSpc>
                          <a:spcPct val="150000"/>
                        </a:lnSpc>
                        <a:buNone/>
                      </a:pPr>
                      <a:r>
                        <a:rPr lang="en-GB" sz="1800" b="0" dirty="0">
                          <a:latin typeface="Courier New" panose="02070309020205020404" pitchFamily="49" charset="0"/>
                          <a:cs typeface="Courier New" panose="02070309020205020404" pitchFamily="49" charset="0"/>
                        </a:rPr>
                        <a:t>def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return</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a:latin typeface="Courier New" panose="02070309020205020404" pitchFamily="49" charset="0"/>
                          <a:cs typeface="Courier New" panose="02070309020205020404" pitchFamily="49" charset="0"/>
                        </a:rPr>
                        <a:t>values=["+","-","*",2,4,6,7]</a:t>
                      </a:r>
                    </a:p>
                    <a:p>
                      <a:pPr marL="0" indent="0">
                        <a:lnSpc>
                          <a:spcPct val="150000"/>
                        </a:lnSpc>
                        <a:buNone/>
                      </a:pP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=[2,4,6,-1,-1,-1,-1]</a:t>
                      </a:r>
                    </a:p>
                    <a:p>
                      <a:pPr marL="0" indent="0">
                        <a:lnSpc>
                          <a:spcPct val="150000"/>
                        </a:lnSpc>
                        <a:buNone/>
                      </a:pP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=[3,5,7,-1,-1,-1,-1]</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Tree>
    <p:extLst>
      <p:ext uri="{BB962C8B-B14F-4D97-AF65-F5344CB8AC3E}">
        <p14:creationId xmlns:p14="http://schemas.microsoft.com/office/powerpoint/2010/main" val="349708425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40C1F2-6EC2-4695-8755-2FAD98750826}"/>
              </a:ext>
            </a:extLst>
          </p:cNvPr>
          <p:cNvSpPr>
            <a:spLocks noGrp="1"/>
          </p:cNvSpPr>
          <p:nvPr>
            <p:ph type="title"/>
          </p:nvPr>
        </p:nvSpPr>
        <p:spPr>
          <a:xfrm>
            <a:off x="454107" y="-310670"/>
            <a:ext cx="5910544" cy="1325563"/>
          </a:xfrm>
        </p:spPr>
        <p:txBody>
          <a:bodyPr>
            <a:normAutofit/>
          </a:bodyPr>
          <a:lstStyle/>
          <a:p>
            <a:r>
              <a:rPr lang="en-GB" sz="2800" dirty="0"/>
              <a:t>Trace the Pre-order traversal code</a:t>
            </a:r>
          </a:p>
        </p:txBody>
      </p:sp>
      <p:graphicFrame>
        <p:nvGraphicFramePr>
          <p:cNvPr id="32" name="Content Placeholder 33">
            <a:extLst>
              <a:ext uri="{FF2B5EF4-FFF2-40B4-BE49-F238E27FC236}">
                <a16:creationId xmlns:a16="http://schemas.microsoft.com/office/drawing/2014/main" id="{34921DED-11FC-42C6-93C4-34995E14BD71}"/>
              </a:ext>
            </a:extLst>
          </p:cNvPr>
          <p:cNvGraphicFramePr>
            <a:graphicFrameLocks/>
          </p:cNvGraphicFramePr>
          <p:nvPr/>
        </p:nvGraphicFramePr>
        <p:xfrm>
          <a:off x="6713981" y="2109332"/>
          <a:ext cx="4795098" cy="3977640"/>
        </p:xfrm>
        <a:graphic>
          <a:graphicData uri="http://schemas.openxmlformats.org/drawingml/2006/table">
            <a:tbl>
              <a:tblPr firstRow="1" bandRow="1">
                <a:tableStyleId>{5940675A-B579-460E-94D1-54222C63F5DA}</a:tableStyleId>
              </a:tblPr>
              <a:tblGrid>
                <a:gridCol w="709869">
                  <a:extLst>
                    <a:ext uri="{9D8B030D-6E8A-4147-A177-3AD203B41FA5}">
                      <a16:colId xmlns:a16="http://schemas.microsoft.com/office/drawing/2014/main" val="34405378"/>
                    </a:ext>
                  </a:extLst>
                </a:gridCol>
                <a:gridCol w="846161">
                  <a:extLst>
                    <a:ext uri="{9D8B030D-6E8A-4147-A177-3AD203B41FA5}">
                      <a16:colId xmlns:a16="http://schemas.microsoft.com/office/drawing/2014/main" val="1511374612"/>
                    </a:ext>
                  </a:extLst>
                </a:gridCol>
                <a:gridCol w="1271738">
                  <a:extLst>
                    <a:ext uri="{9D8B030D-6E8A-4147-A177-3AD203B41FA5}">
                      <a16:colId xmlns:a16="http://schemas.microsoft.com/office/drawing/2014/main" val="3829458922"/>
                    </a:ext>
                  </a:extLst>
                </a:gridCol>
                <a:gridCol w="1086711">
                  <a:extLst>
                    <a:ext uri="{9D8B030D-6E8A-4147-A177-3AD203B41FA5}">
                      <a16:colId xmlns:a16="http://schemas.microsoft.com/office/drawing/2014/main" val="3042623329"/>
                    </a:ext>
                  </a:extLst>
                </a:gridCol>
                <a:gridCol w="880619">
                  <a:extLst>
                    <a:ext uri="{9D8B030D-6E8A-4147-A177-3AD203B41FA5}">
                      <a16:colId xmlns:a16="http://schemas.microsoft.com/office/drawing/2014/main" val="1949499203"/>
                    </a:ext>
                  </a:extLst>
                </a:gridCol>
              </a:tblGrid>
              <a:tr h="370840">
                <a:tc>
                  <a:txBody>
                    <a:bodyPr/>
                    <a:lstStyle/>
                    <a:p>
                      <a:r>
                        <a:rPr lang="en-GB" b="1" dirty="0"/>
                        <a:t>node</a:t>
                      </a:r>
                    </a:p>
                  </a:txBody>
                  <a:tcPr/>
                </a:tc>
                <a:tc>
                  <a:txBody>
                    <a:bodyPr/>
                    <a:lstStyle/>
                    <a:p>
                      <a:r>
                        <a:rPr lang="en-GB" b="1" dirty="0"/>
                        <a:t>Value</a:t>
                      </a:r>
                    </a:p>
                    <a:p>
                      <a:r>
                        <a:rPr lang="en-GB" b="1" dirty="0"/>
                        <a:t>[node]</a:t>
                      </a:r>
                    </a:p>
                  </a:txBody>
                  <a:tcPr/>
                </a:tc>
                <a:tc>
                  <a:txBody>
                    <a:bodyPr/>
                    <a:lstStyle/>
                    <a:p>
                      <a:r>
                        <a:rPr lang="en-GB" b="1" dirty="0" err="1"/>
                        <a:t>Tree_right</a:t>
                      </a:r>
                      <a:endParaRPr lang="en-GB" b="1" dirty="0"/>
                    </a:p>
                    <a:p>
                      <a:r>
                        <a:rPr lang="en-GB" b="1" dirty="0"/>
                        <a:t>[node]</a:t>
                      </a:r>
                    </a:p>
                  </a:txBody>
                  <a:tcPr/>
                </a:tc>
                <a:tc>
                  <a:txBody>
                    <a:bodyPr/>
                    <a:lstStyle/>
                    <a:p>
                      <a:r>
                        <a:rPr lang="en-GB" b="1" dirty="0" err="1"/>
                        <a:t>Tree_left</a:t>
                      </a:r>
                      <a:r>
                        <a:rPr lang="en-GB" b="1" dirty="0"/>
                        <a:t> [node]</a:t>
                      </a:r>
                    </a:p>
                  </a:txBody>
                  <a:tcPr/>
                </a:tc>
                <a:tc>
                  <a:txBody>
                    <a:bodyPr/>
                    <a:lstStyle/>
                    <a:p>
                      <a:r>
                        <a:rPr lang="en-GB" b="1" dirty="0"/>
                        <a:t>Output</a:t>
                      </a:r>
                    </a:p>
                  </a:txBody>
                  <a:tcPr/>
                </a:tc>
                <a:extLst>
                  <a:ext uri="{0D108BD9-81ED-4DB2-BD59-A6C34878D82A}">
                    <a16:rowId xmlns:a16="http://schemas.microsoft.com/office/drawing/2014/main" val="3401265354"/>
                  </a:ext>
                </a:extLst>
              </a:tr>
              <a:tr h="370840">
                <a:tc>
                  <a:txBody>
                    <a:bodyPr/>
                    <a:lstStyle/>
                    <a:p>
                      <a:r>
                        <a:rPr lang="en-GB" dirty="0"/>
                        <a:t>1</a:t>
                      </a:r>
                    </a:p>
                  </a:txBody>
                  <a:tcPr/>
                </a:tc>
                <a:tc>
                  <a:txBody>
                    <a:bodyPr/>
                    <a:lstStyle/>
                    <a:p>
                      <a:r>
                        <a:rPr lang="en-GB" dirty="0"/>
                        <a:t>+</a:t>
                      </a:r>
                    </a:p>
                  </a:txBody>
                  <a:tcPr/>
                </a:tc>
                <a:tc>
                  <a:txBody>
                    <a:bodyPr/>
                    <a:lstStyle/>
                    <a:p>
                      <a:r>
                        <a:rPr lang="en-GB" dirty="0"/>
                        <a:t>3</a:t>
                      </a:r>
                    </a:p>
                  </a:txBody>
                  <a:tcPr/>
                </a:tc>
                <a:tc>
                  <a:txBody>
                    <a:bodyPr/>
                    <a:lstStyle/>
                    <a:p>
                      <a:r>
                        <a:rPr lang="en-GB" dirty="0"/>
                        <a:t>2</a:t>
                      </a:r>
                    </a:p>
                  </a:txBody>
                  <a:tcPr/>
                </a:tc>
                <a:tc>
                  <a:txBody>
                    <a:bodyPr/>
                    <a:lstStyle/>
                    <a:p>
                      <a:r>
                        <a:rPr lang="en-GB" dirty="0"/>
                        <a:t>+</a:t>
                      </a:r>
                    </a:p>
                  </a:txBody>
                  <a:tcPr/>
                </a:tc>
                <a:extLst>
                  <a:ext uri="{0D108BD9-81ED-4DB2-BD59-A6C34878D82A}">
                    <a16:rowId xmlns:a16="http://schemas.microsoft.com/office/drawing/2014/main" val="1763712292"/>
                  </a:ext>
                </a:extLst>
              </a:tr>
              <a:tr h="370840">
                <a:tc>
                  <a:txBody>
                    <a:bodyPr/>
                    <a:lstStyle/>
                    <a:p>
                      <a:r>
                        <a:rPr lang="en-GB"/>
                        <a:t>2</a:t>
                      </a:r>
                      <a:endParaRPr lang="en-GB" dirty="0"/>
                    </a:p>
                  </a:txBody>
                  <a:tcPr/>
                </a:tc>
                <a:tc>
                  <a:txBody>
                    <a:bodyPr/>
                    <a:lstStyle/>
                    <a:p>
                      <a:r>
                        <a:rPr lang="en-GB" dirty="0"/>
                        <a:t>-</a:t>
                      </a:r>
                    </a:p>
                  </a:txBody>
                  <a:tcPr/>
                </a:tc>
                <a:tc>
                  <a:txBody>
                    <a:bodyPr/>
                    <a:lstStyle/>
                    <a:p>
                      <a:r>
                        <a:rPr lang="en-GB"/>
                        <a:t>5</a:t>
                      </a:r>
                      <a:endParaRPr lang="en-GB" dirty="0"/>
                    </a:p>
                  </a:txBody>
                  <a:tcPr/>
                </a:tc>
                <a:tc>
                  <a:txBody>
                    <a:bodyPr/>
                    <a:lstStyle/>
                    <a:p>
                      <a:r>
                        <a:rPr lang="en-GB" dirty="0"/>
                        <a:t>4</a:t>
                      </a:r>
                    </a:p>
                  </a:txBody>
                  <a:tcPr/>
                </a:tc>
                <a:tc>
                  <a:txBody>
                    <a:bodyPr/>
                    <a:lstStyle/>
                    <a:p>
                      <a:r>
                        <a:rPr lang="en-GB" dirty="0"/>
                        <a:t>-</a:t>
                      </a:r>
                    </a:p>
                  </a:txBody>
                  <a:tcPr/>
                </a:tc>
                <a:extLst>
                  <a:ext uri="{0D108BD9-81ED-4DB2-BD59-A6C34878D82A}">
                    <a16:rowId xmlns:a16="http://schemas.microsoft.com/office/drawing/2014/main" val="346197892"/>
                  </a:ext>
                </a:extLst>
              </a:tr>
              <a:tr h="370840">
                <a:tc>
                  <a:txBody>
                    <a:bodyPr/>
                    <a:lstStyle/>
                    <a:p>
                      <a:r>
                        <a:rPr lang="en-GB" dirty="0"/>
                        <a:t>4</a:t>
                      </a:r>
                    </a:p>
                  </a:txBody>
                  <a:tcPr/>
                </a:tc>
                <a:tc>
                  <a:txBody>
                    <a:bodyPr/>
                    <a:lstStyle/>
                    <a:p>
                      <a:r>
                        <a:rPr lang="en-GB" dirty="0"/>
                        <a:t>2</a:t>
                      </a:r>
                    </a:p>
                  </a:txBody>
                  <a:tcPr/>
                </a:tc>
                <a:tc>
                  <a:txBody>
                    <a:bodyPr/>
                    <a:lstStyle/>
                    <a:p>
                      <a:r>
                        <a:rPr lang="en-GB" dirty="0"/>
                        <a:t>-1</a:t>
                      </a:r>
                    </a:p>
                  </a:txBody>
                  <a:tcPr/>
                </a:tc>
                <a:tc>
                  <a:txBody>
                    <a:bodyPr/>
                    <a:lstStyle/>
                    <a:p>
                      <a:r>
                        <a:rPr lang="en-GB" dirty="0"/>
                        <a:t>-1</a:t>
                      </a:r>
                    </a:p>
                  </a:txBody>
                  <a:tcPr/>
                </a:tc>
                <a:tc>
                  <a:txBody>
                    <a:bodyPr/>
                    <a:lstStyle/>
                    <a:p>
                      <a:r>
                        <a:rPr lang="en-GB" dirty="0"/>
                        <a:t>2</a:t>
                      </a:r>
                    </a:p>
                  </a:txBody>
                  <a:tcPr/>
                </a:tc>
                <a:extLst>
                  <a:ext uri="{0D108BD9-81ED-4DB2-BD59-A6C34878D82A}">
                    <a16:rowId xmlns:a16="http://schemas.microsoft.com/office/drawing/2014/main" val="743986709"/>
                  </a:ext>
                </a:extLst>
              </a:tr>
              <a:tr h="370840">
                <a:tc>
                  <a:txBody>
                    <a:bodyPr/>
                    <a:lstStyle/>
                    <a:p>
                      <a:r>
                        <a:rPr lang="en-GB" dirty="0"/>
                        <a:t>2</a:t>
                      </a:r>
                    </a:p>
                  </a:txBody>
                  <a:tcPr/>
                </a:tc>
                <a:tc>
                  <a:txBody>
                    <a:bodyPr/>
                    <a:lstStyle/>
                    <a:p>
                      <a:r>
                        <a:rPr lang="en-GB" dirty="0"/>
                        <a:t>-</a:t>
                      </a:r>
                    </a:p>
                  </a:txBody>
                  <a:tcPr/>
                </a:tc>
                <a:tc>
                  <a:txBody>
                    <a:bodyPr/>
                    <a:lstStyle/>
                    <a:p>
                      <a:r>
                        <a:rPr lang="en-GB"/>
                        <a:t>5</a:t>
                      </a:r>
                      <a:endParaRPr lang="en-GB" dirty="0"/>
                    </a:p>
                  </a:txBody>
                  <a:tcPr/>
                </a:tc>
                <a:tc>
                  <a:txBody>
                    <a:bodyPr/>
                    <a:lstStyle/>
                    <a:p>
                      <a:r>
                        <a:rPr lang="en-GB" dirty="0"/>
                        <a:t>4</a:t>
                      </a:r>
                    </a:p>
                  </a:txBody>
                  <a:tcPr/>
                </a:tc>
                <a:tc>
                  <a:txBody>
                    <a:bodyPr/>
                    <a:lstStyle/>
                    <a:p>
                      <a:endParaRPr lang="en-GB" dirty="0"/>
                    </a:p>
                  </a:txBody>
                  <a:tcPr/>
                </a:tc>
                <a:extLst>
                  <a:ext uri="{0D108BD9-81ED-4DB2-BD59-A6C34878D82A}">
                    <a16:rowId xmlns:a16="http://schemas.microsoft.com/office/drawing/2014/main" val="2518681532"/>
                  </a:ext>
                </a:extLst>
              </a:tr>
              <a:tr h="370840">
                <a:tc>
                  <a:txBody>
                    <a:bodyPr/>
                    <a:lstStyle/>
                    <a:p>
                      <a:r>
                        <a:rPr lang="en-GB" dirty="0"/>
                        <a:t>5</a:t>
                      </a:r>
                    </a:p>
                  </a:txBody>
                  <a:tcPr/>
                </a:tc>
                <a:tc>
                  <a:txBody>
                    <a:bodyPr/>
                    <a:lstStyle/>
                    <a:p>
                      <a:r>
                        <a:rPr lang="en-GB" dirty="0"/>
                        <a:t>4</a:t>
                      </a:r>
                    </a:p>
                  </a:txBody>
                  <a:tcPr/>
                </a:tc>
                <a:tc>
                  <a:txBody>
                    <a:bodyPr/>
                    <a:lstStyle/>
                    <a:p>
                      <a:r>
                        <a:rPr lang="en-GB" dirty="0"/>
                        <a:t>-1</a:t>
                      </a:r>
                    </a:p>
                  </a:txBody>
                  <a:tcPr/>
                </a:tc>
                <a:tc>
                  <a:txBody>
                    <a:bodyPr/>
                    <a:lstStyle/>
                    <a:p>
                      <a:r>
                        <a:rPr lang="en-GB" dirty="0"/>
                        <a:t>-1</a:t>
                      </a:r>
                    </a:p>
                  </a:txBody>
                  <a:tcPr/>
                </a:tc>
                <a:tc>
                  <a:txBody>
                    <a:bodyPr/>
                    <a:lstStyle/>
                    <a:p>
                      <a:r>
                        <a:rPr lang="en-GB" dirty="0"/>
                        <a:t>4</a:t>
                      </a:r>
                    </a:p>
                  </a:txBody>
                  <a:tcPr/>
                </a:tc>
                <a:extLst>
                  <a:ext uri="{0D108BD9-81ED-4DB2-BD59-A6C34878D82A}">
                    <a16:rowId xmlns:a16="http://schemas.microsoft.com/office/drawing/2014/main" val="2326426649"/>
                  </a:ext>
                </a:extLst>
              </a:tr>
              <a:tr h="370840">
                <a:tc>
                  <a:txBody>
                    <a:bodyPr/>
                    <a:lstStyle/>
                    <a:p>
                      <a:r>
                        <a:rPr lang="en-GB" dirty="0"/>
                        <a:t>1</a:t>
                      </a:r>
                    </a:p>
                  </a:txBody>
                  <a:tcPr/>
                </a:tc>
                <a:tc>
                  <a:txBody>
                    <a:bodyPr/>
                    <a:lstStyle/>
                    <a:p>
                      <a:r>
                        <a:rPr lang="en-GB" dirty="0"/>
                        <a:t>+</a:t>
                      </a:r>
                    </a:p>
                  </a:txBody>
                  <a:tcPr/>
                </a:tc>
                <a:tc>
                  <a:txBody>
                    <a:bodyPr/>
                    <a:lstStyle/>
                    <a:p>
                      <a:r>
                        <a:rPr lang="en-GB" dirty="0"/>
                        <a:t>3</a:t>
                      </a:r>
                    </a:p>
                  </a:txBody>
                  <a:tcPr/>
                </a:tc>
                <a:tc>
                  <a:txBody>
                    <a:bodyPr/>
                    <a:lstStyle/>
                    <a:p>
                      <a:r>
                        <a:rPr lang="en-GB" dirty="0"/>
                        <a:t>2</a:t>
                      </a:r>
                    </a:p>
                  </a:txBody>
                  <a:tcPr/>
                </a:tc>
                <a:tc>
                  <a:txBody>
                    <a:bodyPr/>
                    <a:lstStyle/>
                    <a:p>
                      <a:endParaRPr lang="en-GB" dirty="0"/>
                    </a:p>
                  </a:txBody>
                  <a:tcPr/>
                </a:tc>
                <a:extLst>
                  <a:ext uri="{0D108BD9-81ED-4DB2-BD59-A6C34878D82A}">
                    <a16:rowId xmlns:a16="http://schemas.microsoft.com/office/drawing/2014/main" val="2063404650"/>
                  </a:ext>
                </a:extLst>
              </a:tr>
              <a:tr h="370840">
                <a:tc>
                  <a:txBody>
                    <a:bodyPr/>
                    <a:lstStyle/>
                    <a:p>
                      <a:r>
                        <a:rPr lang="en-GB" dirty="0"/>
                        <a:t>3</a:t>
                      </a:r>
                    </a:p>
                  </a:txBody>
                  <a:tcPr/>
                </a:tc>
                <a:tc>
                  <a:txBody>
                    <a:bodyPr/>
                    <a:lstStyle/>
                    <a:p>
                      <a:r>
                        <a:rPr lang="en-GB" dirty="0"/>
                        <a:t>*</a:t>
                      </a:r>
                    </a:p>
                  </a:txBody>
                  <a:tcPr/>
                </a:tc>
                <a:tc>
                  <a:txBody>
                    <a:bodyPr/>
                    <a:lstStyle/>
                    <a:p>
                      <a:r>
                        <a:rPr lang="en-GB" dirty="0"/>
                        <a:t>7</a:t>
                      </a:r>
                    </a:p>
                  </a:txBody>
                  <a:tcPr/>
                </a:tc>
                <a:tc>
                  <a:txBody>
                    <a:bodyPr/>
                    <a:lstStyle/>
                    <a:p>
                      <a:r>
                        <a:rPr lang="en-GB" dirty="0"/>
                        <a:t>6</a:t>
                      </a:r>
                    </a:p>
                  </a:txBody>
                  <a:tcPr/>
                </a:tc>
                <a:tc>
                  <a:txBody>
                    <a:bodyPr/>
                    <a:lstStyle/>
                    <a:p>
                      <a:r>
                        <a:rPr lang="en-GB" dirty="0"/>
                        <a:t>*</a:t>
                      </a:r>
                    </a:p>
                  </a:txBody>
                  <a:tcPr/>
                </a:tc>
                <a:extLst>
                  <a:ext uri="{0D108BD9-81ED-4DB2-BD59-A6C34878D82A}">
                    <a16:rowId xmlns:a16="http://schemas.microsoft.com/office/drawing/2014/main" val="1340003254"/>
                  </a:ext>
                </a:extLst>
              </a:tr>
              <a:tr h="370840">
                <a:tc>
                  <a:txBody>
                    <a:bodyPr/>
                    <a:lstStyle/>
                    <a:p>
                      <a:r>
                        <a:rPr lang="en-GB" dirty="0"/>
                        <a:t>6</a:t>
                      </a:r>
                    </a:p>
                  </a:txBody>
                  <a:tcPr/>
                </a:tc>
                <a:tc>
                  <a:txBody>
                    <a:bodyPr/>
                    <a:lstStyle/>
                    <a:p>
                      <a:r>
                        <a:rPr lang="en-GB" dirty="0"/>
                        <a:t>6</a:t>
                      </a:r>
                    </a:p>
                  </a:txBody>
                  <a:tcPr/>
                </a:tc>
                <a:tc>
                  <a:txBody>
                    <a:bodyPr/>
                    <a:lstStyle/>
                    <a:p>
                      <a:r>
                        <a:rPr lang="en-GB" dirty="0"/>
                        <a:t>-1</a:t>
                      </a:r>
                    </a:p>
                  </a:txBody>
                  <a:tcPr/>
                </a:tc>
                <a:tc>
                  <a:txBody>
                    <a:bodyPr/>
                    <a:lstStyle/>
                    <a:p>
                      <a:r>
                        <a:rPr lang="en-GB" dirty="0"/>
                        <a:t>-1</a:t>
                      </a:r>
                    </a:p>
                  </a:txBody>
                  <a:tcPr/>
                </a:tc>
                <a:tc>
                  <a:txBody>
                    <a:bodyPr/>
                    <a:lstStyle/>
                    <a:p>
                      <a:r>
                        <a:rPr lang="en-GB" dirty="0"/>
                        <a:t>6</a:t>
                      </a:r>
                    </a:p>
                  </a:txBody>
                  <a:tcPr/>
                </a:tc>
                <a:extLst>
                  <a:ext uri="{0D108BD9-81ED-4DB2-BD59-A6C34878D82A}">
                    <a16:rowId xmlns:a16="http://schemas.microsoft.com/office/drawing/2014/main" val="4275290064"/>
                  </a:ext>
                </a:extLst>
              </a:tr>
              <a:tr h="370840">
                <a:tc>
                  <a:txBody>
                    <a:bodyPr/>
                    <a:lstStyle/>
                    <a:p>
                      <a:r>
                        <a:rPr lang="en-GB" dirty="0"/>
                        <a:t>7</a:t>
                      </a:r>
                    </a:p>
                  </a:txBody>
                  <a:tcPr/>
                </a:tc>
                <a:tc>
                  <a:txBody>
                    <a:bodyPr/>
                    <a:lstStyle/>
                    <a:p>
                      <a:r>
                        <a:rPr lang="en-GB" dirty="0"/>
                        <a:t>7</a:t>
                      </a:r>
                    </a:p>
                  </a:txBody>
                  <a:tcPr/>
                </a:tc>
                <a:tc>
                  <a:txBody>
                    <a:bodyPr/>
                    <a:lstStyle/>
                    <a:p>
                      <a:r>
                        <a:rPr lang="en-GB" dirty="0"/>
                        <a:t>-1 </a:t>
                      </a:r>
                    </a:p>
                  </a:txBody>
                  <a:tcPr/>
                </a:tc>
                <a:tc>
                  <a:txBody>
                    <a:bodyPr/>
                    <a:lstStyle/>
                    <a:p>
                      <a:r>
                        <a:rPr lang="en-GB" dirty="0"/>
                        <a:t>-1 </a:t>
                      </a:r>
                    </a:p>
                  </a:txBody>
                  <a:tcPr/>
                </a:tc>
                <a:tc>
                  <a:txBody>
                    <a:bodyPr/>
                    <a:lstStyle/>
                    <a:p>
                      <a:r>
                        <a:rPr lang="en-GB" dirty="0"/>
                        <a:t>7</a:t>
                      </a:r>
                    </a:p>
                  </a:txBody>
                  <a:tcPr/>
                </a:tc>
                <a:extLst>
                  <a:ext uri="{0D108BD9-81ED-4DB2-BD59-A6C34878D82A}">
                    <a16:rowId xmlns:a16="http://schemas.microsoft.com/office/drawing/2014/main" val="807767266"/>
                  </a:ext>
                </a:extLst>
              </a:tr>
            </a:tbl>
          </a:graphicData>
        </a:graphic>
      </p:graphicFrame>
      <p:grpSp>
        <p:nvGrpSpPr>
          <p:cNvPr id="34" name="Group 33">
            <a:extLst>
              <a:ext uri="{FF2B5EF4-FFF2-40B4-BE49-F238E27FC236}">
                <a16:creationId xmlns:a16="http://schemas.microsoft.com/office/drawing/2014/main" id="{A1AE166C-F996-428D-97C2-71C752389311}"/>
              </a:ext>
            </a:extLst>
          </p:cNvPr>
          <p:cNvGrpSpPr/>
          <p:nvPr/>
        </p:nvGrpSpPr>
        <p:grpSpPr>
          <a:xfrm>
            <a:off x="7098509" y="226236"/>
            <a:ext cx="4845595" cy="1787857"/>
            <a:chOff x="7346405" y="0"/>
            <a:chExt cx="4845595" cy="1787857"/>
          </a:xfrm>
        </p:grpSpPr>
        <p:sp>
          <p:nvSpPr>
            <p:cNvPr id="35" name="Rectangle 34">
              <a:extLst>
                <a:ext uri="{FF2B5EF4-FFF2-40B4-BE49-F238E27FC236}">
                  <a16:creationId xmlns:a16="http://schemas.microsoft.com/office/drawing/2014/main" id="{6FA05DEF-BE30-416D-BB3A-AA7083B6C151}"/>
                </a:ext>
              </a:extLst>
            </p:cNvPr>
            <p:cNvSpPr/>
            <p:nvPr/>
          </p:nvSpPr>
          <p:spPr>
            <a:xfrm>
              <a:off x="7346405" y="0"/>
              <a:ext cx="4845595" cy="178785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6" name="Group 35">
              <a:extLst>
                <a:ext uri="{FF2B5EF4-FFF2-40B4-BE49-F238E27FC236}">
                  <a16:creationId xmlns:a16="http://schemas.microsoft.com/office/drawing/2014/main" id="{788099C3-822D-4711-B927-2CEBBE68B33A}"/>
                </a:ext>
              </a:extLst>
            </p:cNvPr>
            <p:cNvGrpSpPr/>
            <p:nvPr/>
          </p:nvGrpSpPr>
          <p:grpSpPr>
            <a:xfrm>
              <a:off x="7656133" y="87760"/>
              <a:ext cx="4291496" cy="1531593"/>
              <a:chOff x="2215062" y="2085975"/>
              <a:chExt cx="5760245" cy="3099439"/>
            </a:xfrm>
          </p:grpSpPr>
          <p:sp>
            <p:nvSpPr>
              <p:cNvPr id="37" name="Oval 36">
                <a:extLst>
                  <a:ext uri="{FF2B5EF4-FFF2-40B4-BE49-F238E27FC236}">
                    <a16:creationId xmlns:a16="http://schemas.microsoft.com/office/drawing/2014/main" id="{932B7F8A-F6AC-4C9E-9842-851CD05D3002}"/>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38" name="Oval 37">
                <a:extLst>
                  <a:ext uri="{FF2B5EF4-FFF2-40B4-BE49-F238E27FC236}">
                    <a16:creationId xmlns:a16="http://schemas.microsoft.com/office/drawing/2014/main" id="{E74AF942-6993-47BC-BD03-B033F5C0833E}"/>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39" name="Oval 38">
                <a:extLst>
                  <a:ext uri="{FF2B5EF4-FFF2-40B4-BE49-F238E27FC236}">
                    <a16:creationId xmlns:a16="http://schemas.microsoft.com/office/drawing/2014/main" id="{7627AB58-3519-4E9E-9313-3D38CF3FB24E}"/>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40" name="Oval 39">
                <a:extLst>
                  <a:ext uri="{FF2B5EF4-FFF2-40B4-BE49-F238E27FC236}">
                    <a16:creationId xmlns:a16="http://schemas.microsoft.com/office/drawing/2014/main" id="{A2A9AD66-7665-4A18-82A0-E6371E317791}"/>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4</a:t>
                </a:r>
              </a:p>
            </p:txBody>
          </p:sp>
          <p:sp>
            <p:nvSpPr>
              <p:cNvPr id="41" name="Oval 40">
                <a:extLst>
                  <a:ext uri="{FF2B5EF4-FFF2-40B4-BE49-F238E27FC236}">
                    <a16:creationId xmlns:a16="http://schemas.microsoft.com/office/drawing/2014/main" id="{FB09C15C-AEC5-42E9-B5DA-CCDA3C1FB6F6}"/>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6</a:t>
                </a:r>
              </a:p>
            </p:txBody>
          </p:sp>
          <p:cxnSp>
            <p:nvCxnSpPr>
              <p:cNvPr id="42" name="Straight Connector 41">
                <a:extLst>
                  <a:ext uri="{FF2B5EF4-FFF2-40B4-BE49-F238E27FC236}">
                    <a16:creationId xmlns:a16="http://schemas.microsoft.com/office/drawing/2014/main" id="{862D0CAC-D016-4CD8-95D2-8C5F4A855AC1}"/>
                  </a:ext>
                </a:extLst>
              </p:cNvPr>
              <p:cNvCxnSpPr>
                <a:stCxn id="37" idx="3"/>
                <a:endCxn id="38"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3C725136-9280-4941-87AB-E71727EA5CCF}"/>
                  </a:ext>
                </a:extLst>
              </p:cNvPr>
              <p:cNvCxnSpPr>
                <a:stCxn id="38" idx="5"/>
                <a:endCxn id="40"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AC64C27-49D3-41B5-AD3E-8733EB9BB525}"/>
                  </a:ext>
                </a:extLst>
              </p:cNvPr>
              <p:cNvCxnSpPr>
                <a:stCxn id="37" idx="5"/>
                <a:endCxn id="39"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A14032E-AE59-41E6-B24C-BF54B1D9F988}"/>
                  </a:ext>
                </a:extLst>
              </p:cNvPr>
              <p:cNvCxnSpPr>
                <a:cxnSpLocks/>
                <a:stCxn id="39" idx="3"/>
                <a:endCxn id="41"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FD858F7B-7938-4BD8-9724-84F64A95A0DD}"/>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2</a:t>
                </a:r>
              </a:p>
            </p:txBody>
          </p:sp>
          <p:sp>
            <p:nvSpPr>
              <p:cNvPr id="47" name="Oval 46">
                <a:extLst>
                  <a:ext uri="{FF2B5EF4-FFF2-40B4-BE49-F238E27FC236}">
                    <a16:creationId xmlns:a16="http://schemas.microsoft.com/office/drawing/2014/main" id="{D5FB3D3B-CD44-4FB8-A139-3108F60AE089}"/>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7</a:t>
                </a:r>
              </a:p>
            </p:txBody>
          </p:sp>
          <p:cxnSp>
            <p:nvCxnSpPr>
              <p:cNvPr id="48" name="Straight Connector 47">
                <a:extLst>
                  <a:ext uri="{FF2B5EF4-FFF2-40B4-BE49-F238E27FC236}">
                    <a16:creationId xmlns:a16="http://schemas.microsoft.com/office/drawing/2014/main" id="{BFCC659F-FC25-4E39-8D8D-E70A8A5E1551}"/>
                  </a:ext>
                </a:extLst>
              </p:cNvPr>
              <p:cNvCxnSpPr>
                <a:cxnSpLocks/>
                <a:endCxn id="46"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9197BBFF-940E-44EE-B026-08BBAFE90CD1}"/>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grpSp>
      <p:graphicFrame>
        <p:nvGraphicFramePr>
          <p:cNvPr id="21" name="Table 30">
            <a:extLst>
              <a:ext uri="{FF2B5EF4-FFF2-40B4-BE49-F238E27FC236}">
                <a16:creationId xmlns:a16="http://schemas.microsoft.com/office/drawing/2014/main" id="{D5D4491B-2643-43DA-9221-056CF27C3B1B}"/>
              </a:ext>
            </a:extLst>
          </p:cNvPr>
          <p:cNvGraphicFramePr>
            <a:graphicFrameLocks noGrp="1"/>
          </p:cNvGraphicFramePr>
          <p:nvPr>
            <p:extLst>
              <p:ext uri="{D42A27DB-BD31-4B8C-83A1-F6EECF244321}">
                <p14:modId xmlns:p14="http://schemas.microsoft.com/office/powerpoint/2010/main" val="2847871125"/>
              </p:ext>
            </p:extLst>
          </p:nvPr>
        </p:nvGraphicFramePr>
        <p:xfrm>
          <a:off x="134062" y="1044547"/>
          <a:ext cx="6257115" cy="5406390"/>
        </p:xfrm>
        <a:graphic>
          <a:graphicData uri="http://schemas.openxmlformats.org/drawingml/2006/table">
            <a:tbl>
              <a:tblPr firstRow="1" bandRow="1">
                <a:tableStyleId>{E8B1032C-EA38-4F05-BA0D-38AFFFC7BED3}</a:tableStyleId>
              </a:tblPr>
              <a:tblGrid>
                <a:gridCol w="454875">
                  <a:extLst>
                    <a:ext uri="{9D8B030D-6E8A-4147-A177-3AD203B41FA5}">
                      <a16:colId xmlns:a16="http://schemas.microsoft.com/office/drawing/2014/main" val="3124403993"/>
                    </a:ext>
                  </a:extLst>
                </a:gridCol>
                <a:gridCol w="5802240">
                  <a:extLst>
                    <a:ext uri="{9D8B030D-6E8A-4147-A177-3AD203B41FA5}">
                      <a16:colId xmlns:a16="http://schemas.microsoft.com/office/drawing/2014/main" val="3280357863"/>
                    </a:ext>
                  </a:extLst>
                </a:gridCol>
              </a:tblGrid>
              <a:tr h="370840">
                <a:tc>
                  <a:txBody>
                    <a:bodyPr/>
                    <a:lstStyle/>
                    <a:p>
                      <a:pPr>
                        <a:lnSpc>
                          <a:spcPct val="150000"/>
                        </a:lnSpc>
                      </a:pPr>
                      <a:r>
                        <a:rPr lang="en-GB" dirty="0"/>
                        <a:t>1</a:t>
                      </a:r>
                    </a:p>
                    <a:p>
                      <a:pPr>
                        <a:lnSpc>
                          <a:spcPct val="150000"/>
                        </a:lnSpc>
                      </a:pPr>
                      <a:r>
                        <a:rPr lang="en-GB" dirty="0"/>
                        <a:t>2</a:t>
                      </a:r>
                    </a:p>
                    <a:p>
                      <a:pPr>
                        <a:lnSpc>
                          <a:spcPct val="150000"/>
                        </a:lnSpc>
                      </a:pPr>
                      <a:r>
                        <a:rPr lang="en-GB" dirty="0"/>
                        <a:t>3</a:t>
                      </a:r>
                    </a:p>
                    <a:p>
                      <a:pPr>
                        <a:lnSpc>
                          <a:spcPct val="150000"/>
                        </a:lnSpc>
                      </a:pPr>
                      <a:r>
                        <a:rPr lang="en-GB" dirty="0"/>
                        <a:t>4</a:t>
                      </a:r>
                    </a:p>
                    <a:p>
                      <a:pPr>
                        <a:lnSpc>
                          <a:spcPct val="150000"/>
                        </a:lnSpc>
                      </a:pPr>
                      <a:r>
                        <a:rPr lang="en-GB" dirty="0"/>
                        <a:t>5</a:t>
                      </a:r>
                    </a:p>
                    <a:p>
                      <a:pPr>
                        <a:lnSpc>
                          <a:spcPct val="150000"/>
                        </a:lnSpc>
                      </a:pPr>
                      <a:r>
                        <a:rPr lang="en-GB" dirty="0"/>
                        <a:t>6</a:t>
                      </a:r>
                    </a:p>
                    <a:p>
                      <a:pPr>
                        <a:lnSpc>
                          <a:spcPct val="150000"/>
                        </a:lnSpc>
                      </a:pPr>
                      <a:r>
                        <a:rPr lang="en-GB" dirty="0"/>
                        <a:t>7</a:t>
                      </a:r>
                    </a:p>
                    <a:p>
                      <a:pPr>
                        <a:lnSpc>
                          <a:spcPct val="150000"/>
                        </a:lnSpc>
                      </a:pPr>
                      <a:endParaRPr lang="en-GB" dirty="0"/>
                    </a:p>
                    <a:p>
                      <a:pPr>
                        <a:lnSpc>
                          <a:spcPct val="150000"/>
                        </a:lnSpc>
                      </a:pPr>
                      <a:r>
                        <a:rPr lang="en-GB" dirty="0"/>
                        <a:t>8</a:t>
                      </a:r>
                    </a:p>
                    <a:p>
                      <a:pPr>
                        <a:lnSpc>
                          <a:spcPct val="150000"/>
                        </a:lnSpc>
                      </a:pPr>
                      <a:r>
                        <a:rPr lang="en-GB" dirty="0"/>
                        <a:t>9</a:t>
                      </a:r>
                    </a:p>
                    <a:p>
                      <a:pPr>
                        <a:lnSpc>
                          <a:spcPct val="150000"/>
                        </a:lnSpc>
                      </a:pPr>
                      <a:r>
                        <a:rPr lang="en-GB" dirty="0"/>
                        <a:t>10</a:t>
                      </a:r>
                    </a:p>
                    <a:p>
                      <a:pPr>
                        <a:lnSpc>
                          <a:spcPct val="150000"/>
                        </a:lnSpc>
                      </a:pPr>
                      <a:endParaRPr lang="en-GB" dirty="0"/>
                    </a:p>
                    <a:p>
                      <a:pPr>
                        <a:lnSpc>
                          <a:spcPct val="150000"/>
                        </a:lnSpc>
                      </a:pPr>
                      <a:r>
                        <a:rPr lang="en-GB" dirty="0"/>
                        <a:t>11</a:t>
                      </a:r>
                    </a:p>
                  </a:txBody>
                  <a:tcPr/>
                </a:tc>
                <a:tc>
                  <a:txBody>
                    <a:bodyPr/>
                    <a:lstStyle/>
                    <a:p>
                      <a:pPr marL="0" indent="0">
                        <a:lnSpc>
                          <a:spcPct val="150000"/>
                        </a:lnSpc>
                        <a:buNone/>
                      </a:pPr>
                      <a:r>
                        <a:rPr lang="en-GB" sz="1800" b="0" dirty="0">
                          <a:latin typeface="Courier New" panose="02070309020205020404" pitchFamily="49" charset="0"/>
                          <a:cs typeface="Courier New" panose="02070309020205020404" pitchFamily="49" charset="0"/>
                        </a:rPr>
                        <a:t>def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return</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a:latin typeface="Courier New" panose="02070309020205020404" pitchFamily="49" charset="0"/>
                          <a:cs typeface="Courier New" panose="02070309020205020404" pitchFamily="49" charset="0"/>
                        </a:rPr>
                        <a:t>values=["+","-","*",2,4,6,7]</a:t>
                      </a:r>
                    </a:p>
                    <a:p>
                      <a:pPr marL="0" indent="0">
                        <a:lnSpc>
                          <a:spcPct val="150000"/>
                        </a:lnSpc>
                        <a:buNone/>
                      </a:pP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=[2,4,6,-1,-1,-1,-1]</a:t>
                      </a:r>
                    </a:p>
                    <a:p>
                      <a:pPr marL="0" indent="0">
                        <a:lnSpc>
                          <a:spcPct val="150000"/>
                        </a:lnSpc>
                        <a:buNone/>
                      </a:pP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=[3,5,7,-1,-1,-1,-1]</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err="1">
                          <a:latin typeface="Courier New" panose="02070309020205020404" pitchFamily="49" charset="0"/>
                          <a:cs typeface="Courier New" panose="02070309020205020404" pitchFamily="49" charset="0"/>
                        </a:rPr>
                        <a:t>pre_order_traversal</a:t>
                      </a:r>
                      <a:r>
                        <a:rPr lang="en-GB" sz="18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Tree>
    <p:extLst>
      <p:ext uri="{BB962C8B-B14F-4D97-AF65-F5344CB8AC3E}">
        <p14:creationId xmlns:p14="http://schemas.microsoft.com/office/powerpoint/2010/main" val="36228320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t>Post-order traversal</a:t>
            </a:r>
          </a:p>
        </p:txBody>
      </p:sp>
      <p:sp>
        <p:nvSpPr>
          <p:cNvPr id="4" name="Oval 3"/>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a:t>
            </a:r>
          </a:p>
        </p:txBody>
      </p:sp>
      <p:sp>
        <p:nvSpPr>
          <p:cNvPr id="5" name="Oval 4"/>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a:t>
            </a:r>
          </a:p>
        </p:txBody>
      </p:sp>
      <p:sp>
        <p:nvSpPr>
          <p:cNvPr id="7" name="Oval 6"/>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a:t>
            </a:r>
          </a:p>
        </p:txBody>
      </p:sp>
      <p:sp>
        <p:nvSpPr>
          <p:cNvPr id="9" name="Oval 8"/>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5</a:t>
            </a:r>
          </a:p>
        </p:txBody>
      </p:sp>
      <p:sp>
        <p:nvSpPr>
          <p:cNvPr id="11" name="Oval 10"/>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11</a:t>
            </a:r>
          </a:p>
        </p:txBody>
      </p:sp>
      <p:cxnSp>
        <p:nvCxnSpPr>
          <p:cNvPr id="13" name="Straight Connector 12"/>
          <p:cNvCxnSpPr>
            <a:stCxn id="4" idx="3"/>
            <a:endCxn id="5"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5" idx="5"/>
            <a:endCxn id="9"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4" idx="5"/>
            <a:endCxn id="7"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a:stCxn id="7" idx="3"/>
            <a:endCxn id="11"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3</a:t>
            </a:r>
          </a:p>
        </p:txBody>
      </p:sp>
      <p:sp>
        <p:nvSpPr>
          <p:cNvPr id="28" name="Oval 27"/>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18</a:t>
            </a:r>
          </a:p>
        </p:txBody>
      </p:sp>
      <p:cxnSp>
        <p:nvCxnSpPr>
          <p:cNvPr id="26" name="Straight Connector 25">
            <a:extLst>
              <a:ext uri="{FF2B5EF4-FFF2-40B4-BE49-F238E27FC236}">
                <a16:creationId xmlns:a16="http://schemas.microsoft.com/office/drawing/2014/main" id="{ED609C31-EA4A-4695-8389-E2F92C931607}"/>
              </a:ext>
            </a:extLst>
          </p:cNvPr>
          <p:cNvCxnSpPr>
            <a:cxnSpLocks/>
            <a:endCxn id="24"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12614AB-D0B0-4712-A0F5-C4BD293F06AB}"/>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2527EF59-409F-415C-9545-72F0E52B9197}"/>
              </a:ext>
            </a:extLst>
          </p:cNvPr>
          <p:cNvSpPr/>
          <p:nvPr/>
        </p:nvSpPr>
        <p:spPr>
          <a:xfrm>
            <a:off x="5434313" y="2345006"/>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E6E10825-D59C-4BA3-8247-231A180F5EE7}"/>
              </a:ext>
            </a:extLst>
          </p:cNvPr>
          <p:cNvSpPr/>
          <p:nvPr/>
        </p:nvSpPr>
        <p:spPr>
          <a:xfrm>
            <a:off x="3958112" y="3325551"/>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Oval 38">
            <a:extLst>
              <a:ext uri="{FF2B5EF4-FFF2-40B4-BE49-F238E27FC236}">
                <a16:creationId xmlns:a16="http://schemas.microsoft.com/office/drawing/2014/main" id="{924E3FB6-6554-441D-B919-1E267BCC3FD6}"/>
              </a:ext>
            </a:extLst>
          </p:cNvPr>
          <p:cNvSpPr/>
          <p:nvPr/>
        </p:nvSpPr>
        <p:spPr>
          <a:xfrm>
            <a:off x="2876965" y="4809011"/>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DDFED5E1-FE12-44F7-BD9A-B248A4F6BC16}"/>
              </a:ext>
            </a:extLst>
          </p:cNvPr>
          <p:cNvSpPr/>
          <p:nvPr/>
        </p:nvSpPr>
        <p:spPr>
          <a:xfrm>
            <a:off x="4711292" y="4705393"/>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D4484587-CCD2-4EEA-8B25-7C277C1516EE}"/>
              </a:ext>
            </a:extLst>
          </p:cNvPr>
          <p:cNvSpPr/>
          <p:nvPr/>
        </p:nvSpPr>
        <p:spPr>
          <a:xfrm>
            <a:off x="7284935" y="3300253"/>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039E97CF-8E31-494F-A6C4-8A24FF5B5C0F}"/>
              </a:ext>
            </a:extLst>
          </p:cNvPr>
          <p:cNvSpPr/>
          <p:nvPr/>
        </p:nvSpPr>
        <p:spPr>
          <a:xfrm>
            <a:off x="6345329" y="4824355"/>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29496EF8-FE7B-4FD5-8698-1014DF690120}"/>
              </a:ext>
            </a:extLst>
          </p:cNvPr>
          <p:cNvSpPr/>
          <p:nvPr/>
        </p:nvSpPr>
        <p:spPr>
          <a:xfrm>
            <a:off x="8167884" y="4883836"/>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Straight Arrow Connector 52">
            <a:extLst>
              <a:ext uri="{FF2B5EF4-FFF2-40B4-BE49-F238E27FC236}">
                <a16:creationId xmlns:a16="http://schemas.microsoft.com/office/drawing/2014/main" id="{F93BAD76-2E55-4D1B-9607-240E51EFCE00}"/>
              </a:ext>
            </a:extLst>
          </p:cNvPr>
          <p:cNvCxnSpPr>
            <a:cxnSpLocks/>
          </p:cNvCxnSpPr>
          <p:nvPr/>
        </p:nvCxnSpPr>
        <p:spPr>
          <a:xfrm flipH="1">
            <a:off x="4267201" y="2445538"/>
            <a:ext cx="419100" cy="19429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56" name="Straight Arrow Connector 55">
            <a:extLst>
              <a:ext uri="{FF2B5EF4-FFF2-40B4-BE49-F238E27FC236}">
                <a16:creationId xmlns:a16="http://schemas.microsoft.com/office/drawing/2014/main" id="{19EE33B2-7F07-44E4-8BCD-67578AE4FF52}"/>
              </a:ext>
            </a:extLst>
          </p:cNvPr>
          <p:cNvCxnSpPr>
            <a:cxnSpLocks/>
          </p:cNvCxnSpPr>
          <p:nvPr/>
        </p:nvCxnSpPr>
        <p:spPr>
          <a:xfrm flipH="1">
            <a:off x="2524548" y="3572759"/>
            <a:ext cx="170835" cy="29439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2" name="Straight Arrow Connector 61">
            <a:extLst>
              <a:ext uri="{FF2B5EF4-FFF2-40B4-BE49-F238E27FC236}">
                <a16:creationId xmlns:a16="http://schemas.microsoft.com/office/drawing/2014/main" id="{460ED45B-488B-4FA2-A049-77FE207DB48C}"/>
              </a:ext>
            </a:extLst>
          </p:cNvPr>
          <p:cNvCxnSpPr>
            <a:cxnSpLocks/>
          </p:cNvCxnSpPr>
          <p:nvPr/>
        </p:nvCxnSpPr>
        <p:spPr>
          <a:xfrm>
            <a:off x="3691901" y="4444587"/>
            <a:ext cx="178323" cy="39792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7" name="Straight Arrow Connector 66">
            <a:extLst>
              <a:ext uri="{FF2B5EF4-FFF2-40B4-BE49-F238E27FC236}">
                <a16:creationId xmlns:a16="http://schemas.microsoft.com/office/drawing/2014/main" id="{67B0A932-38BB-4755-B77A-F0F891EBC25B}"/>
              </a:ext>
            </a:extLst>
          </p:cNvPr>
          <p:cNvCxnSpPr>
            <a:cxnSpLocks/>
          </p:cNvCxnSpPr>
          <p:nvPr/>
        </p:nvCxnSpPr>
        <p:spPr>
          <a:xfrm flipH="1" flipV="1">
            <a:off x="4273652" y="3717395"/>
            <a:ext cx="303078" cy="42446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0" name="Straight Arrow Connector 69">
            <a:extLst>
              <a:ext uri="{FF2B5EF4-FFF2-40B4-BE49-F238E27FC236}">
                <a16:creationId xmlns:a16="http://schemas.microsoft.com/office/drawing/2014/main" id="{89D3D2D2-9287-4825-9657-C73BEF3BEC9F}"/>
              </a:ext>
            </a:extLst>
          </p:cNvPr>
          <p:cNvCxnSpPr>
            <a:cxnSpLocks/>
          </p:cNvCxnSpPr>
          <p:nvPr/>
        </p:nvCxnSpPr>
        <p:spPr>
          <a:xfrm flipH="1">
            <a:off x="5529719" y="4103642"/>
            <a:ext cx="246504" cy="39597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4" name="Straight Arrow Connector 73">
            <a:extLst>
              <a:ext uri="{FF2B5EF4-FFF2-40B4-BE49-F238E27FC236}">
                <a16:creationId xmlns:a16="http://schemas.microsoft.com/office/drawing/2014/main" id="{5F12F1AB-2143-4278-AE8E-B50219039BCB}"/>
              </a:ext>
            </a:extLst>
          </p:cNvPr>
          <p:cNvCxnSpPr>
            <a:cxnSpLocks/>
          </p:cNvCxnSpPr>
          <p:nvPr/>
        </p:nvCxnSpPr>
        <p:spPr>
          <a:xfrm flipV="1">
            <a:off x="6384691" y="4575608"/>
            <a:ext cx="118552" cy="39521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7" name="Straight Arrow Connector 76">
            <a:extLst>
              <a:ext uri="{FF2B5EF4-FFF2-40B4-BE49-F238E27FC236}">
                <a16:creationId xmlns:a16="http://schemas.microsoft.com/office/drawing/2014/main" id="{05C2CD4A-983C-41B6-A490-86F3FD092457}"/>
              </a:ext>
            </a:extLst>
          </p:cNvPr>
          <p:cNvCxnSpPr>
            <a:cxnSpLocks/>
          </p:cNvCxnSpPr>
          <p:nvPr/>
        </p:nvCxnSpPr>
        <p:spPr>
          <a:xfrm>
            <a:off x="6898360" y="4288993"/>
            <a:ext cx="169369" cy="38040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9" name="Straight Arrow Connector 78">
            <a:extLst>
              <a:ext uri="{FF2B5EF4-FFF2-40B4-BE49-F238E27FC236}">
                <a16:creationId xmlns:a16="http://schemas.microsoft.com/office/drawing/2014/main" id="{8D81BE49-01D5-41B5-8235-8CE765F3ACF6}"/>
              </a:ext>
            </a:extLst>
          </p:cNvPr>
          <p:cNvCxnSpPr>
            <a:cxnSpLocks/>
          </p:cNvCxnSpPr>
          <p:nvPr/>
        </p:nvCxnSpPr>
        <p:spPr>
          <a:xfrm flipH="1" flipV="1">
            <a:off x="7523666" y="3652417"/>
            <a:ext cx="385423" cy="51793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84" name="Rectangle 83">
            <a:extLst>
              <a:ext uri="{FF2B5EF4-FFF2-40B4-BE49-F238E27FC236}">
                <a16:creationId xmlns:a16="http://schemas.microsoft.com/office/drawing/2014/main" id="{E743C5C7-C272-4C88-9A05-E0675D83E3D2}"/>
              </a:ext>
            </a:extLst>
          </p:cNvPr>
          <p:cNvSpPr/>
          <p:nvPr/>
        </p:nvSpPr>
        <p:spPr>
          <a:xfrm>
            <a:off x="8486681" y="2217191"/>
            <a:ext cx="1856598" cy="923330"/>
          </a:xfrm>
          <a:prstGeom prst="rect">
            <a:avLst/>
          </a:prstGeom>
        </p:spPr>
        <p:txBody>
          <a:bodyPr wrap="none">
            <a:spAutoFit/>
          </a:bodyPr>
          <a:lstStyle/>
          <a:p>
            <a:r>
              <a:rPr lang="en-GB" dirty="0"/>
              <a:t>Sequence output:</a:t>
            </a:r>
          </a:p>
          <a:p>
            <a:endParaRPr lang="en-GB" dirty="0"/>
          </a:p>
          <a:p>
            <a:r>
              <a:rPr lang="en-GB" dirty="0"/>
              <a:t>3 5 * 11 18 - -</a:t>
            </a:r>
          </a:p>
        </p:txBody>
      </p:sp>
      <p:sp>
        <p:nvSpPr>
          <p:cNvPr id="85" name="Freeform: Shape 84">
            <a:extLst>
              <a:ext uri="{FF2B5EF4-FFF2-40B4-BE49-F238E27FC236}">
                <a16:creationId xmlns:a16="http://schemas.microsoft.com/office/drawing/2014/main" id="{58F447C9-17E7-4DF5-9472-B4C3B417D84A}"/>
              </a:ext>
            </a:extLst>
          </p:cNvPr>
          <p:cNvSpPr/>
          <p:nvPr/>
        </p:nvSpPr>
        <p:spPr>
          <a:xfrm>
            <a:off x="1923068" y="2375555"/>
            <a:ext cx="6344239" cy="3139125"/>
          </a:xfrm>
          <a:custGeom>
            <a:avLst/>
            <a:gdLst>
              <a:gd name="connsiteX0" fmla="*/ 2752627 w 6344239"/>
              <a:gd name="connsiteY0" fmla="*/ 75414 h 3139125"/>
              <a:gd name="connsiteX1" fmla="*/ 952107 w 6344239"/>
              <a:gd name="connsiteY1" fmla="*/ 886119 h 3139125"/>
              <a:gd name="connsiteX2" fmla="*/ 0 w 6344239"/>
              <a:gd name="connsiteY2" fmla="*/ 2507530 h 3139125"/>
              <a:gd name="connsiteX3" fmla="*/ 829559 w 6344239"/>
              <a:gd name="connsiteY3" fmla="*/ 2894029 h 3139125"/>
              <a:gd name="connsiteX4" fmla="*/ 1536569 w 6344239"/>
              <a:gd name="connsiteY4" fmla="*/ 1545996 h 3139125"/>
              <a:gd name="connsiteX5" fmla="*/ 2111604 w 6344239"/>
              <a:gd name="connsiteY5" fmla="*/ 2828041 h 3139125"/>
              <a:gd name="connsiteX6" fmla="*/ 2828041 w 6344239"/>
              <a:gd name="connsiteY6" fmla="*/ 2856321 h 3139125"/>
              <a:gd name="connsiteX7" fmla="*/ 2818614 w 6344239"/>
              <a:gd name="connsiteY7" fmla="*/ 1979629 h 3139125"/>
              <a:gd name="connsiteX8" fmla="*/ 2102177 w 6344239"/>
              <a:gd name="connsiteY8" fmla="*/ 999241 h 3139125"/>
              <a:gd name="connsiteX9" fmla="*/ 3110845 w 6344239"/>
              <a:gd name="connsiteY9" fmla="*/ 537327 h 3139125"/>
              <a:gd name="connsiteX10" fmla="*/ 4298623 w 6344239"/>
              <a:gd name="connsiteY10" fmla="*/ 961534 h 3139125"/>
              <a:gd name="connsiteX11" fmla="*/ 3506771 w 6344239"/>
              <a:gd name="connsiteY11" fmla="*/ 2309567 h 3139125"/>
              <a:gd name="connsiteX12" fmla="*/ 3412503 w 6344239"/>
              <a:gd name="connsiteY12" fmla="*/ 2498103 h 3139125"/>
              <a:gd name="connsiteX13" fmla="*/ 4279769 w 6344239"/>
              <a:gd name="connsiteY13" fmla="*/ 3139125 h 3139125"/>
              <a:gd name="connsiteX14" fmla="*/ 4798243 w 6344239"/>
              <a:gd name="connsiteY14" fmla="*/ 1508288 h 3139125"/>
              <a:gd name="connsiteX15" fmla="*/ 5373278 w 6344239"/>
              <a:gd name="connsiteY15" fmla="*/ 2799760 h 3139125"/>
              <a:gd name="connsiteX16" fmla="*/ 6212264 w 6344239"/>
              <a:gd name="connsiteY16" fmla="*/ 3054284 h 3139125"/>
              <a:gd name="connsiteX17" fmla="*/ 6344239 w 6344239"/>
              <a:gd name="connsiteY17" fmla="*/ 2318993 h 3139125"/>
              <a:gd name="connsiteX18" fmla="*/ 5213023 w 6344239"/>
              <a:gd name="connsiteY18" fmla="*/ 697583 h 3139125"/>
              <a:gd name="connsiteX19" fmla="*/ 3412503 w 6344239"/>
              <a:gd name="connsiteY19" fmla="*/ 0 h 3139125"/>
              <a:gd name="connsiteX20" fmla="*/ 3393650 w 6344239"/>
              <a:gd name="connsiteY20" fmla="*/ 0 h 313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344239" h="3139125">
                <a:moveTo>
                  <a:pt x="2752627" y="75414"/>
                </a:moveTo>
                <a:lnTo>
                  <a:pt x="952107" y="886119"/>
                </a:lnTo>
                <a:lnTo>
                  <a:pt x="0" y="2507530"/>
                </a:lnTo>
                <a:lnTo>
                  <a:pt x="829559" y="2894029"/>
                </a:lnTo>
                <a:lnTo>
                  <a:pt x="1536569" y="1545996"/>
                </a:lnTo>
                <a:lnTo>
                  <a:pt x="2111604" y="2828041"/>
                </a:lnTo>
                <a:lnTo>
                  <a:pt x="2828041" y="2856321"/>
                </a:lnTo>
                <a:lnTo>
                  <a:pt x="2818614" y="1979629"/>
                </a:lnTo>
                <a:lnTo>
                  <a:pt x="2102177" y="999241"/>
                </a:lnTo>
                <a:lnTo>
                  <a:pt x="3110845" y="537327"/>
                </a:lnTo>
                <a:lnTo>
                  <a:pt x="4298623" y="961534"/>
                </a:lnTo>
                <a:lnTo>
                  <a:pt x="3506771" y="2309567"/>
                </a:lnTo>
                <a:lnTo>
                  <a:pt x="3412503" y="2498103"/>
                </a:lnTo>
                <a:lnTo>
                  <a:pt x="4279769" y="3139125"/>
                </a:lnTo>
                <a:lnTo>
                  <a:pt x="4798243" y="1508288"/>
                </a:lnTo>
                <a:lnTo>
                  <a:pt x="5373278" y="2799760"/>
                </a:lnTo>
                <a:lnTo>
                  <a:pt x="6212264" y="3054284"/>
                </a:lnTo>
                <a:lnTo>
                  <a:pt x="6344239" y="2318993"/>
                </a:lnTo>
                <a:lnTo>
                  <a:pt x="5213023" y="697583"/>
                </a:lnTo>
                <a:lnTo>
                  <a:pt x="3412503" y="0"/>
                </a:lnTo>
                <a:lnTo>
                  <a:pt x="3393650" y="0"/>
                </a:lnTo>
              </a:path>
            </a:pathLst>
          </a:cu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dirty="0"/>
          </a:p>
        </p:txBody>
      </p:sp>
      <p:sp>
        <p:nvSpPr>
          <p:cNvPr id="34" name="TextBox 33">
            <a:extLst>
              <a:ext uri="{FF2B5EF4-FFF2-40B4-BE49-F238E27FC236}">
                <a16:creationId xmlns:a16="http://schemas.microsoft.com/office/drawing/2014/main" id="{A4F784DE-65AF-4EBF-AAD5-9B09C0B9FA71}"/>
              </a:ext>
            </a:extLst>
          </p:cNvPr>
          <p:cNvSpPr txBox="1"/>
          <p:nvPr/>
        </p:nvSpPr>
        <p:spPr>
          <a:xfrm>
            <a:off x="7083617" y="4607452"/>
            <a:ext cx="301686" cy="369332"/>
          </a:xfrm>
          <a:prstGeom prst="rect">
            <a:avLst/>
          </a:prstGeom>
          <a:noFill/>
        </p:spPr>
        <p:txBody>
          <a:bodyPr wrap="none" rtlCol="0">
            <a:spAutoFit/>
          </a:bodyPr>
          <a:lstStyle/>
          <a:p>
            <a:r>
              <a:rPr lang="en-GB" b="1" dirty="0"/>
              <a:t>7</a:t>
            </a:r>
          </a:p>
        </p:txBody>
      </p:sp>
      <p:sp>
        <p:nvSpPr>
          <p:cNvPr id="36" name="TextBox 35">
            <a:extLst>
              <a:ext uri="{FF2B5EF4-FFF2-40B4-BE49-F238E27FC236}">
                <a16:creationId xmlns:a16="http://schemas.microsoft.com/office/drawing/2014/main" id="{17B625D5-17A1-441C-B73A-2C9EE1D3E37D}"/>
              </a:ext>
            </a:extLst>
          </p:cNvPr>
          <p:cNvSpPr txBox="1"/>
          <p:nvPr/>
        </p:nvSpPr>
        <p:spPr>
          <a:xfrm>
            <a:off x="2889191" y="3290262"/>
            <a:ext cx="301686" cy="369332"/>
          </a:xfrm>
          <a:prstGeom prst="rect">
            <a:avLst/>
          </a:prstGeom>
          <a:noFill/>
        </p:spPr>
        <p:txBody>
          <a:bodyPr wrap="none" rtlCol="0">
            <a:spAutoFit/>
          </a:bodyPr>
          <a:lstStyle/>
          <a:p>
            <a:r>
              <a:rPr lang="en-GB" b="1" dirty="0"/>
              <a:t>2</a:t>
            </a:r>
          </a:p>
        </p:txBody>
      </p:sp>
      <p:sp>
        <p:nvSpPr>
          <p:cNvPr id="37" name="TextBox 36">
            <a:extLst>
              <a:ext uri="{FF2B5EF4-FFF2-40B4-BE49-F238E27FC236}">
                <a16:creationId xmlns:a16="http://schemas.microsoft.com/office/drawing/2014/main" id="{953EB6BD-AE9E-442C-A824-413C912A699E}"/>
              </a:ext>
            </a:extLst>
          </p:cNvPr>
          <p:cNvSpPr txBox="1"/>
          <p:nvPr/>
        </p:nvSpPr>
        <p:spPr>
          <a:xfrm>
            <a:off x="6067090" y="3380901"/>
            <a:ext cx="301686" cy="369332"/>
          </a:xfrm>
          <a:prstGeom prst="rect">
            <a:avLst/>
          </a:prstGeom>
          <a:noFill/>
        </p:spPr>
        <p:txBody>
          <a:bodyPr wrap="none" rtlCol="0">
            <a:spAutoFit/>
          </a:bodyPr>
          <a:lstStyle/>
          <a:p>
            <a:r>
              <a:rPr lang="en-GB" b="1" dirty="0"/>
              <a:t>3</a:t>
            </a:r>
          </a:p>
        </p:txBody>
      </p:sp>
      <p:sp>
        <p:nvSpPr>
          <p:cNvPr id="44" name="TextBox 43">
            <a:extLst>
              <a:ext uri="{FF2B5EF4-FFF2-40B4-BE49-F238E27FC236}">
                <a16:creationId xmlns:a16="http://schemas.microsoft.com/office/drawing/2014/main" id="{752B092D-AAD8-47DE-B526-7791663A7EBF}"/>
              </a:ext>
            </a:extLst>
          </p:cNvPr>
          <p:cNvSpPr txBox="1"/>
          <p:nvPr/>
        </p:nvSpPr>
        <p:spPr>
          <a:xfrm>
            <a:off x="1940398" y="4637939"/>
            <a:ext cx="301686" cy="369332"/>
          </a:xfrm>
          <a:prstGeom prst="rect">
            <a:avLst/>
          </a:prstGeom>
          <a:noFill/>
        </p:spPr>
        <p:txBody>
          <a:bodyPr wrap="none" rtlCol="0">
            <a:spAutoFit/>
          </a:bodyPr>
          <a:lstStyle/>
          <a:p>
            <a:r>
              <a:rPr lang="en-GB" b="1" dirty="0"/>
              <a:t>4</a:t>
            </a:r>
          </a:p>
        </p:txBody>
      </p:sp>
      <p:sp>
        <p:nvSpPr>
          <p:cNvPr id="45" name="TextBox 44">
            <a:extLst>
              <a:ext uri="{FF2B5EF4-FFF2-40B4-BE49-F238E27FC236}">
                <a16:creationId xmlns:a16="http://schemas.microsoft.com/office/drawing/2014/main" id="{C4F00884-A0BD-41DD-B662-F04D4C4E3C64}"/>
              </a:ext>
            </a:extLst>
          </p:cNvPr>
          <p:cNvSpPr txBox="1"/>
          <p:nvPr/>
        </p:nvSpPr>
        <p:spPr>
          <a:xfrm>
            <a:off x="3728702" y="4360354"/>
            <a:ext cx="301686" cy="369332"/>
          </a:xfrm>
          <a:prstGeom prst="rect">
            <a:avLst/>
          </a:prstGeom>
          <a:noFill/>
        </p:spPr>
        <p:txBody>
          <a:bodyPr wrap="none" rtlCol="0">
            <a:spAutoFit/>
          </a:bodyPr>
          <a:lstStyle/>
          <a:p>
            <a:r>
              <a:rPr lang="en-GB" b="1" dirty="0"/>
              <a:t>5</a:t>
            </a:r>
          </a:p>
        </p:txBody>
      </p:sp>
      <p:sp>
        <p:nvSpPr>
          <p:cNvPr id="46" name="TextBox 45">
            <a:extLst>
              <a:ext uri="{FF2B5EF4-FFF2-40B4-BE49-F238E27FC236}">
                <a16:creationId xmlns:a16="http://schemas.microsoft.com/office/drawing/2014/main" id="{FCF17236-F5EB-4156-9FE5-6B3899254A88}"/>
              </a:ext>
            </a:extLst>
          </p:cNvPr>
          <p:cNvSpPr txBox="1"/>
          <p:nvPr/>
        </p:nvSpPr>
        <p:spPr>
          <a:xfrm>
            <a:off x="5368503" y="4631312"/>
            <a:ext cx="301686" cy="369332"/>
          </a:xfrm>
          <a:prstGeom prst="rect">
            <a:avLst/>
          </a:prstGeom>
          <a:noFill/>
        </p:spPr>
        <p:txBody>
          <a:bodyPr wrap="none" rtlCol="0">
            <a:spAutoFit/>
          </a:bodyPr>
          <a:lstStyle/>
          <a:p>
            <a:r>
              <a:rPr lang="en-GB" b="1" dirty="0"/>
              <a:t>6</a:t>
            </a:r>
          </a:p>
        </p:txBody>
      </p:sp>
      <p:sp>
        <p:nvSpPr>
          <p:cNvPr id="47" name="TextBox 46">
            <a:extLst>
              <a:ext uri="{FF2B5EF4-FFF2-40B4-BE49-F238E27FC236}">
                <a16:creationId xmlns:a16="http://schemas.microsoft.com/office/drawing/2014/main" id="{26178354-2613-49C1-BCC1-32F7FE9657A2}"/>
              </a:ext>
            </a:extLst>
          </p:cNvPr>
          <p:cNvSpPr txBox="1"/>
          <p:nvPr/>
        </p:nvSpPr>
        <p:spPr>
          <a:xfrm>
            <a:off x="4466927" y="2080769"/>
            <a:ext cx="301686" cy="369332"/>
          </a:xfrm>
          <a:prstGeom prst="rect">
            <a:avLst/>
          </a:prstGeom>
          <a:noFill/>
        </p:spPr>
        <p:txBody>
          <a:bodyPr wrap="none" rtlCol="0">
            <a:spAutoFit/>
          </a:bodyPr>
          <a:lstStyle/>
          <a:p>
            <a:r>
              <a:rPr lang="en-GB" b="1" dirty="0"/>
              <a:t>1</a:t>
            </a:r>
          </a:p>
        </p:txBody>
      </p:sp>
      <p:sp>
        <p:nvSpPr>
          <p:cNvPr id="48" name="TextBox 47">
            <a:extLst>
              <a:ext uri="{FF2B5EF4-FFF2-40B4-BE49-F238E27FC236}">
                <a16:creationId xmlns:a16="http://schemas.microsoft.com/office/drawing/2014/main" id="{95A3E1EF-88BC-44D2-8FB7-06CA505F2CC2}"/>
              </a:ext>
            </a:extLst>
          </p:cNvPr>
          <p:cNvSpPr txBox="1"/>
          <p:nvPr/>
        </p:nvSpPr>
        <p:spPr>
          <a:xfrm>
            <a:off x="1089658" y="791732"/>
            <a:ext cx="9896790" cy="923330"/>
          </a:xfrm>
          <a:prstGeom prst="rect">
            <a:avLst/>
          </a:prstGeom>
          <a:noFill/>
        </p:spPr>
        <p:txBody>
          <a:bodyPr wrap="square">
            <a:spAutoFit/>
          </a:bodyPr>
          <a:lstStyle/>
          <a:p>
            <a:pPr marL="342900" indent="-342900">
              <a:buFont typeface="Wingdings" panose="05000000000000000000" pitchFamily="2" charset="2"/>
              <a:buChar char="ü"/>
            </a:pPr>
            <a:r>
              <a:rPr lang="en-GB" sz="1800" dirty="0"/>
              <a:t>To perform </a:t>
            </a:r>
            <a:r>
              <a:rPr lang="en-GB" dirty="0"/>
              <a:t>post-</a:t>
            </a:r>
            <a:r>
              <a:rPr lang="en-GB" sz="1800" dirty="0"/>
              <a:t>order traversal of a tree put dots to the </a:t>
            </a:r>
            <a:r>
              <a:rPr lang="en-GB" dirty="0"/>
              <a:t>right</a:t>
            </a:r>
            <a:r>
              <a:rPr lang="en-GB" sz="1800" dirty="0"/>
              <a:t> of each node then join the dots starting from the node and travelling in an anti-clockwise direction</a:t>
            </a:r>
          </a:p>
          <a:p>
            <a:pPr marL="342900" indent="-342900">
              <a:buFont typeface="Wingdings" panose="05000000000000000000" pitchFamily="2" charset="2"/>
              <a:buChar char="ü"/>
            </a:pPr>
            <a:r>
              <a:rPr lang="en-GB" sz="1800" dirty="0"/>
              <a:t>Used for Reverse Polish Notation</a:t>
            </a:r>
          </a:p>
        </p:txBody>
      </p:sp>
    </p:spTree>
    <p:extLst>
      <p:ext uri="{BB962C8B-B14F-4D97-AF65-F5344CB8AC3E}">
        <p14:creationId xmlns:p14="http://schemas.microsoft.com/office/powerpoint/2010/main" val="6609647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DA609-F5AF-47D8-A9D6-AF048FB0E25E}"/>
              </a:ext>
            </a:extLst>
          </p:cNvPr>
          <p:cNvSpPr>
            <a:spLocks noGrp="1"/>
          </p:cNvSpPr>
          <p:nvPr>
            <p:ph type="title"/>
          </p:nvPr>
        </p:nvSpPr>
        <p:spPr>
          <a:xfrm>
            <a:off x="673190" y="-310670"/>
            <a:ext cx="7242010" cy="1325563"/>
          </a:xfrm>
        </p:spPr>
        <p:txBody>
          <a:bodyPr>
            <a:normAutofit/>
          </a:bodyPr>
          <a:lstStyle/>
          <a:p>
            <a:r>
              <a:rPr lang="en-GB" sz="2800" dirty="0"/>
              <a:t>Investigate the Post-order traversal code</a:t>
            </a:r>
          </a:p>
        </p:txBody>
      </p:sp>
      <p:grpSp>
        <p:nvGrpSpPr>
          <p:cNvPr id="21" name="Group 20">
            <a:extLst>
              <a:ext uri="{FF2B5EF4-FFF2-40B4-BE49-F238E27FC236}">
                <a16:creationId xmlns:a16="http://schemas.microsoft.com/office/drawing/2014/main" id="{057C6222-B939-463C-AB9D-49DC1DA0519C}"/>
              </a:ext>
            </a:extLst>
          </p:cNvPr>
          <p:cNvGrpSpPr/>
          <p:nvPr/>
        </p:nvGrpSpPr>
        <p:grpSpPr>
          <a:xfrm>
            <a:off x="6905767" y="122207"/>
            <a:ext cx="5182335" cy="1672230"/>
            <a:chOff x="6905767" y="122207"/>
            <a:chExt cx="5182335" cy="1672230"/>
          </a:xfrm>
        </p:grpSpPr>
        <p:sp>
          <p:nvSpPr>
            <p:cNvPr id="20" name="Rectangle 19">
              <a:extLst>
                <a:ext uri="{FF2B5EF4-FFF2-40B4-BE49-F238E27FC236}">
                  <a16:creationId xmlns:a16="http://schemas.microsoft.com/office/drawing/2014/main" id="{7D04C533-02B5-480B-BE83-A68E2041A8D3}"/>
                </a:ext>
              </a:extLst>
            </p:cNvPr>
            <p:cNvSpPr/>
            <p:nvPr/>
          </p:nvSpPr>
          <p:spPr>
            <a:xfrm>
              <a:off x="6905767" y="122207"/>
              <a:ext cx="5182335" cy="1672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a:extLst>
                <a:ext uri="{FF2B5EF4-FFF2-40B4-BE49-F238E27FC236}">
                  <a16:creationId xmlns:a16="http://schemas.microsoft.com/office/drawing/2014/main" id="{7BB2CC23-8CE6-430F-8B9A-2D3898375A11}"/>
                </a:ext>
              </a:extLst>
            </p:cNvPr>
            <p:cNvGrpSpPr/>
            <p:nvPr/>
          </p:nvGrpSpPr>
          <p:grpSpPr>
            <a:xfrm>
              <a:off x="7188200" y="159095"/>
              <a:ext cx="4291496" cy="1531593"/>
              <a:chOff x="2215062" y="2085975"/>
              <a:chExt cx="5760245" cy="3099439"/>
            </a:xfrm>
          </p:grpSpPr>
          <p:sp>
            <p:nvSpPr>
              <p:cNvPr id="5" name="Oval 4">
                <a:extLst>
                  <a:ext uri="{FF2B5EF4-FFF2-40B4-BE49-F238E27FC236}">
                    <a16:creationId xmlns:a16="http://schemas.microsoft.com/office/drawing/2014/main" id="{3263DAAD-F66C-444C-9876-9B7D4D49D236}"/>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6" name="Oval 5">
                <a:extLst>
                  <a:ext uri="{FF2B5EF4-FFF2-40B4-BE49-F238E27FC236}">
                    <a16:creationId xmlns:a16="http://schemas.microsoft.com/office/drawing/2014/main" id="{EE4AA635-E2AF-404C-BA2B-37808ADB3F9C}"/>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7" name="Oval 6">
                <a:extLst>
                  <a:ext uri="{FF2B5EF4-FFF2-40B4-BE49-F238E27FC236}">
                    <a16:creationId xmlns:a16="http://schemas.microsoft.com/office/drawing/2014/main" id="{828FCF14-C536-4D49-A365-5475DCC93850}"/>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8" name="Oval 7">
                <a:extLst>
                  <a:ext uri="{FF2B5EF4-FFF2-40B4-BE49-F238E27FC236}">
                    <a16:creationId xmlns:a16="http://schemas.microsoft.com/office/drawing/2014/main" id="{56B9086D-373F-4AD8-94B0-3923BFC7CC0B}"/>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4</a:t>
                </a:r>
              </a:p>
            </p:txBody>
          </p:sp>
          <p:sp>
            <p:nvSpPr>
              <p:cNvPr id="9" name="Oval 8">
                <a:extLst>
                  <a:ext uri="{FF2B5EF4-FFF2-40B4-BE49-F238E27FC236}">
                    <a16:creationId xmlns:a16="http://schemas.microsoft.com/office/drawing/2014/main" id="{C38B6863-746A-43FB-8061-4F8D13E808A4}"/>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6</a:t>
                </a:r>
              </a:p>
            </p:txBody>
          </p:sp>
          <p:cxnSp>
            <p:nvCxnSpPr>
              <p:cNvPr id="10" name="Straight Connector 9">
                <a:extLst>
                  <a:ext uri="{FF2B5EF4-FFF2-40B4-BE49-F238E27FC236}">
                    <a16:creationId xmlns:a16="http://schemas.microsoft.com/office/drawing/2014/main" id="{4F04125E-C4F6-4D27-8164-B5375D778D76}"/>
                  </a:ext>
                </a:extLst>
              </p:cNvPr>
              <p:cNvCxnSpPr>
                <a:stCxn id="5" idx="3"/>
                <a:endCxn id="6"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E63316D-1D0A-43BE-9123-1D47926ED116}"/>
                  </a:ext>
                </a:extLst>
              </p:cNvPr>
              <p:cNvCxnSpPr>
                <a:stCxn id="6" idx="5"/>
                <a:endCxn id="8"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3846E29-BE50-4A98-B8B5-99E07855841D}"/>
                  </a:ext>
                </a:extLst>
              </p:cNvPr>
              <p:cNvCxnSpPr>
                <a:stCxn id="5" idx="5"/>
                <a:endCxn id="7"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376F7C3-54EE-44F9-A422-4C8DD5B2747F}"/>
                  </a:ext>
                </a:extLst>
              </p:cNvPr>
              <p:cNvCxnSpPr>
                <a:cxnSpLocks/>
                <a:stCxn id="7" idx="3"/>
                <a:endCxn id="9"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D111D8D-47E8-44D5-8554-639A64D0646B}"/>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2</a:t>
                </a:r>
              </a:p>
            </p:txBody>
          </p:sp>
          <p:sp>
            <p:nvSpPr>
              <p:cNvPr id="15" name="Oval 14">
                <a:extLst>
                  <a:ext uri="{FF2B5EF4-FFF2-40B4-BE49-F238E27FC236}">
                    <a16:creationId xmlns:a16="http://schemas.microsoft.com/office/drawing/2014/main" id="{E38C9A0E-8F2F-4F66-861A-842938000FAE}"/>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7</a:t>
                </a:r>
              </a:p>
            </p:txBody>
          </p:sp>
          <p:cxnSp>
            <p:nvCxnSpPr>
              <p:cNvPr id="16" name="Straight Connector 15">
                <a:extLst>
                  <a:ext uri="{FF2B5EF4-FFF2-40B4-BE49-F238E27FC236}">
                    <a16:creationId xmlns:a16="http://schemas.microsoft.com/office/drawing/2014/main" id="{3B129935-0ED4-472D-928F-BB3182026DEA}"/>
                  </a:ext>
                </a:extLst>
              </p:cNvPr>
              <p:cNvCxnSpPr>
                <a:cxnSpLocks/>
                <a:endCxn id="14"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356E82A-E1D0-4568-BC38-51B5ECF9F471}"/>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grpSp>
      <p:graphicFrame>
        <p:nvGraphicFramePr>
          <p:cNvPr id="19" name="Table 30">
            <a:extLst>
              <a:ext uri="{FF2B5EF4-FFF2-40B4-BE49-F238E27FC236}">
                <a16:creationId xmlns:a16="http://schemas.microsoft.com/office/drawing/2014/main" id="{AFEB8589-C18C-4EB1-8986-0800C5546AD2}"/>
              </a:ext>
            </a:extLst>
          </p:cNvPr>
          <p:cNvGraphicFramePr>
            <a:graphicFrameLocks noGrp="1"/>
          </p:cNvGraphicFramePr>
          <p:nvPr>
            <p:extLst>
              <p:ext uri="{D42A27DB-BD31-4B8C-83A1-F6EECF244321}">
                <p14:modId xmlns:p14="http://schemas.microsoft.com/office/powerpoint/2010/main" val="1259987116"/>
              </p:ext>
            </p:extLst>
          </p:nvPr>
        </p:nvGraphicFramePr>
        <p:xfrm>
          <a:off x="93998" y="965264"/>
          <a:ext cx="6392295" cy="5406390"/>
        </p:xfrm>
        <a:graphic>
          <a:graphicData uri="http://schemas.openxmlformats.org/drawingml/2006/table">
            <a:tbl>
              <a:tblPr firstRow="1" bandRow="1">
                <a:tableStyleId>{E8B1032C-EA38-4F05-BA0D-38AFFFC7BED3}</a:tableStyleId>
              </a:tblPr>
              <a:tblGrid>
                <a:gridCol w="464702">
                  <a:extLst>
                    <a:ext uri="{9D8B030D-6E8A-4147-A177-3AD203B41FA5}">
                      <a16:colId xmlns:a16="http://schemas.microsoft.com/office/drawing/2014/main" val="3124403993"/>
                    </a:ext>
                  </a:extLst>
                </a:gridCol>
                <a:gridCol w="5927593">
                  <a:extLst>
                    <a:ext uri="{9D8B030D-6E8A-4147-A177-3AD203B41FA5}">
                      <a16:colId xmlns:a16="http://schemas.microsoft.com/office/drawing/2014/main" val="3280357863"/>
                    </a:ext>
                  </a:extLst>
                </a:gridCol>
              </a:tblGrid>
              <a:tr h="370840">
                <a:tc>
                  <a:txBody>
                    <a:bodyPr/>
                    <a:lstStyle/>
                    <a:p>
                      <a:pPr>
                        <a:lnSpc>
                          <a:spcPct val="150000"/>
                        </a:lnSpc>
                      </a:pPr>
                      <a:r>
                        <a:rPr lang="en-GB" dirty="0"/>
                        <a:t>1</a:t>
                      </a:r>
                    </a:p>
                    <a:p>
                      <a:pPr>
                        <a:lnSpc>
                          <a:spcPct val="150000"/>
                        </a:lnSpc>
                      </a:pPr>
                      <a:r>
                        <a:rPr lang="en-GB" dirty="0"/>
                        <a:t>2</a:t>
                      </a:r>
                    </a:p>
                    <a:p>
                      <a:pPr>
                        <a:lnSpc>
                          <a:spcPct val="150000"/>
                        </a:lnSpc>
                      </a:pPr>
                      <a:r>
                        <a:rPr lang="en-GB" dirty="0"/>
                        <a:t>3</a:t>
                      </a:r>
                    </a:p>
                    <a:p>
                      <a:pPr>
                        <a:lnSpc>
                          <a:spcPct val="150000"/>
                        </a:lnSpc>
                      </a:pPr>
                      <a:r>
                        <a:rPr lang="en-GB" dirty="0"/>
                        <a:t>4</a:t>
                      </a:r>
                    </a:p>
                    <a:p>
                      <a:pPr>
                        <a:lnSpc>
                          <a:spcPct val="150000"/>
                        </a:lnSpc>
                      </a:pPr>
                      <a:r>
                        <a:rPr lang="en-GB" dirty="0"/>
                        <a:t>5</a:t>
                      </a:r>
                    </a:p>
                    <a:p>
                      <a:pPr>
                        <a:lnSpc>
                          <a:spcPct val="150000"/>
                        </a:lnSpc>
                      </a:pPr>
                      <a:r>
                        <a:rPr lang="en-GB" dirty="0"/>
                        <a:t>6</a:t>
                      </a:r>
                    </a:p>
                    <a:p>
                      <a:pPr>
                        <a:lnSpc>
                          <a:spcPct val="150000"/>
                        </a:lnSpc>
                      </a:pPr>
                      <a:r>
                        <a:rPr lang="en-GB" dirty="0"/>
                        <a:t>7</a:t>
                      </a:r>
                    </a:p>
                    <a:p>
                      <a:pPr>
                        <a:lnSpc>
                          <a:spcPct val="150000"/>
                        </a:lnSpc>
                      </a:pPr>
                      <a:endParaRPr lang="en-GB" dirty="0"/>
                    </a:p>
                    <a:p>
                      <a:pPr>
                        <a:lnSpc>
                          <a:spcPct val="150000"/>
                        </a:lnSpc>
                      </a:pPr>
                      <a:r>
                        <a:rPr lang="en-GB" dirty="0"/>
                        <a:t>8</a:t>
                      </a:r>
                    </a:p>
                    <a:p>
                      <a:pPr>
                        <a:lnSpc>
                          <a:spcPct val="150000"/>
                        </a:lnSpc>
                      </a:pPr>
                      <a:r>
                        <a:rPr lang="en-GB" dirty="0"/>
                        <a:t>9</a:t>
                      </a:r>
                    </a:p>
                    <a:p>
                      <a:pPr>
                        <a:lnSpc>
                          <a:spcPct val="150000"/>
                        </a:lnSpc>
                      </a:pPr>
                      <a:r>
                        <a:rPr lang="en-GB" dirty="0"/>
                        <a:t>10</a:t>
                      </a:r>
                    </a:p>
                    <a:p>
                      <a:pPr>
                        <a:lnSpc>
                          <a:spcPct val="150000"/>
                        </a:lnSpc>
                      </a:pPr>
                      <a:endParaRPr lang="en-GB" dirty="0"/>
                    </a:p>
                    <a:p>
                      <a:pPr>
                        <a:lnSpc>
                          <a:spcPct val="150000"/>
                        </a:lnSpc>
                      </a:pPr>
                      <a:r>
                        <a:rPr lang="en-GB" dirty="0"/>
                        <a:t>11</a:t>
                      </a:r>
                    </a:p>
                  </a:txBody>
                  <a:tcPr/>
                </a:tc>
                <a:tc>
                  <a:txBody>
                    <a:bodyPr/>
                    <a:lstStyle/>
                    <a:p>
                      <a:pPr marL="0" indent="0">
                        <a:lnSpc>
                          <a:spcPct val="150000"/>
                        </a:lnSpc>
                        <a:buNone/>
                      </a:pPr>
                      <a:r>
                        <a:rPr lang="en-GB" sz="1800" b="0" dirty="0">
                          <a:latin typeface="Courier New" panose="02070309020205020404" pitchFamily="49" charset="0"/>
                          <a:cs typeface="Courier New" panose="02070309020205020404" pitchFamily="49" charset="0"/>
                        </a:rPr>
                        <a:t>def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 != -1:</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800" b="0" dirty="0">
                          <a:latin typeface="Courier New" panose="02070309020205020404" pitchFamily="49" charset="0"/>
                          <a:cs typeface="Courier New" panose="02070309020205020404" pitchFamily="49" charset="0"/>
                        </a:rPr>
                        <a:t> return</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a:latin typeface="Courier New" panose="02070309020205020404" pitchFamily="49" charset="0"/>
                          <a:cs typeface="Courier New" panose="02070309020205020404" pitchFamily="49" charset="0"/>
                        </a:rPr>
                        <a:t>values=["+","-","*",2,4,6,7]</a:t>
                      </a:r>
                    </a:p>
                    <a:p>
                      <a:pPr marL="0" indent="0">
                        <a:lnSpc>
                          <a:spcPct val="150000"/>
                        </a:lnSpc>
                        <a:buNone/>
                      </a:pP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=[2,4,6,-1,-1,-1,-1]</a:t>
                      </a:r>
                    </a:p>
                    <a:p>
                      <a:pPr marL="0" indent="0">
                        <a:lnSpc>
                          <a:spcPct val="150000"/>
                        </a:lnSpc>
                        <a:buNone/>
                      </a:pP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=[3,5,7,-1,-1,-1,-1]</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
        <p:nvSpPr>
          <p:cNvPr id="22" name="TextBox 21">
            <a:extLst>
              <a:ext uri="{FF2B5EF4-FFF2-40B4-BE49-F238E27FC236}">
                <a16:creationId xmlns:a16="http://schemas.microsoft.com/office/drawing/2014/main" id="{4629E98B-0FB3-4ECC-9211-89C27E795A8E}"/>
              </a:ext>
            </a:extLst>
          </p:cNvPr>
          <p:cNvSpPr txBox="1"/>
          <p:nvPr/>
        </p:nvSpPr>
        <p:spPr>
          <a:xfrm>
            <a:off x="7043146" y="2528013"/>
            <a:ext cx="5148854" cy="923330"/>
          </a:xfrm>
          <a:prstGeom prst="rect">
            <a:avLst/>
          </a:prstGeom>
          <a:noFill/>
        </p:spPr>
        <p:txBody>
          <a:bodyPr wrap="square">
            <a:spAutoFit/>
          </a:bodyPr>
          <a:lstStyle/>
          <a:p>
            <a:pPr marL="342900" indent="-342900">
              <a:buFont typeface="+mj-lt"/>
              <a:buAutoNum type="arabicPeriod"/>
            </a:pPr>
            <a:r>
              <a:rPr lang="en-GB" sz="1800" dirty="0"/>
              <a:t>Draw the post-order traversal tree</a:t>
            </a:r>
          </a:p>
          <a:p>
            <a:pPr marL="342900" indent="-342900">
              <a:buFont typeface="+mj-lt"/>
              <a:buAutoNum type="arabicPeriod"/>
            </a:pPr>
            <a:r>
              <a:rPr lang="en-GB" dirty="0"/>
              <a:t>How is the post-order traversal algorithm different from in-order and pre-order traversal</a:t>
            </a:r>
          </a:p>
        </p:txBody>
      </p:sp>
    </p:spTree>
    <p:extLst>
      <p:ext uri="{BB962C8B-B14F-4D97-AF65-F5344CB8AC3E}">
        <p14:creationId xmlns:p14="http://schemas.microsoft.com/office/powerpoint/2010/main" val="407634990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DA609-F5AF-47D8-A9D6-AF048FB0E25E}"/>
              </a:ext>
            </a:extLst>
          </p:cNvPr>
          <p:cNvSpPr>
            <a:spLocks noGrp="1"/>
          </p:cNvSpPr>
          <p:nvPr>
            <p:ph type="title"/>
          </p:nvPr>
        </p:nvSpPr>
        <p:spPr>
          <a:xfrm>
            <a:off x="673190" y="-310670"/>
            <a:ext cx="7242010" cy="1325563"/>
          </a:xfrm>
        </p:spPr>
        <p:txBody>
          <a:bodyPr>
            <a:normAutofit/>
          </a:bodyPr>
          <a:lstStyle/>
          <a:p>
            <a:r>
              <a:rPr lang="en-GB" sz="2800" dirty="0"/>
              <a:t>Investigate the Post-order traversal code</a:t>
            </a:r>
          </a:p>
        </p:txBody>
      </p:sp>
      <p:grpSp>
        <p:nvGrpSpPr>
          <p:cNvPr id="21" name="Group 20">
            <a:extLst>
              <a:ext uri="{FF2B5EF4-FFF2-40B4-BE49-F238E27FC236}">
                <a16:creationId xmlns:a16="http://schemas.microsoft.com/office/drawing/2014/main" id="{057C6222-B939-463C-AB9D-49DC1DA0519C}"/>
              </a:ext>
            </a:extLst>
          </p:cNvPr>
          <p:cNvGrpSpPr/>
          <p:nvPr/>
        </p:nvGrpSpPr>
        <p:grpSpPr>
          <a:xfrm>
            <a:off x="6793765" y="1942687"/>
            <a:ext cx="5182335" cy="1672230"/>
            <a:chOff x="6905767" y="122207"/>
            <a:chExt cx="5182335" cy="1672230"/>
          </a:xfrm>
        </p:grpSpPr>
        <p:sp>
          <p:nvSpPr>
            <p:cNvPr id="20" name="Rectangle 19">
              <a:extLst>
                <a:ext uri="{FF2B5EF4-FFF2-40B4-BE49-F238E27FC236}">
                  <a16:creationId xmlns:a16="http://schemas.microsoft.com/office/drawing/2014/main" id="{7D04C533-02B5-480B-BE83-A68E2041A8D3}"/>
                </a:ext>
              </a:extLst>
            </p:cNvPr>
            <p:cNvSpPr/>
            <p:nvPr/>
          </p:nvSpPr>
          <p:spPr>
            <a:xfrm>
              <a:off x="6905767" y="122207"/>
              <a:ext cx="5182335" cy="1672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a:extLst>
                <a:ext uri="{FF2B5EF4-FFF2-40B4-BE49-F238E27FC236}">
                  <a16:creationId xmlns:a16="http://schemas.microsoft.com/office/drawing/2014/main" id="{7BB2CC23-8CE6-430F-8B9A-2D3898375A11}"/>
                </a:ext>
              </a:extLst>
            </p:cNvPr>
            <p:cNvGrpSpPr/>
            <p:nvPr/>
          </p:nvGrpSpPr>
          <p:grpSpPr>
            <a:xfrm>
              <a:off x="7188200" y="159095"/>
              <a:ext cx="4291496" cy="1531593"/>
              <a:chOff x="2215062" y="2085975"/>
              <a:chExt cx="5760245" cy="3099439"/>
            </a:xfrm>
          </p:grpSpPr>
          <p:sp>
            <p:nvSpPr>
              <p:cNvPr id="5" name="Oval 4">
                <a:extLst>
                  <a:ext uri="{FF2B5EF4-FFF2-40B4-BE49-F238E27FC236}">
                    <a16:creationId xmlns:a16="http://schemas.microsoft.com/office/drawing/2014/main" id="{3263DAAD-F66C-444C-9876-9B7D4D49D236}"/>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6" name="Oval 5">
                <a:extLst>
                  <a:ext uri="{FF2B5EF4-FFF2-40B4-BE49-F238E27FC236}">
                    <a16:creationId xmlns:a16="http://schemas.microsoft.com/office/drawing/2014/main" id="{EE4AA635-E2AF-404C-BA2B-37808ADB3F9C}"/>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7" name="Oval 6">
                <a:extLst>
                  <a:ext uri="{FF2B5EF4-FFF2-40B4-BE49-F238E27FC236}">
                    <a16:creationId xmlns:a16="http://schemas.microsoft.com/office/drawing/2014/main" id="{828FCF14-C536-4D49-A365-5475DCC93850}"/>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8" name="Oval 7">
                <a:extLst>
                  <a:ext uri="{FF2B5EF4-FFF2-40B4-BE49-F238E27FC236}">
                    <a16:creationId xmlns:a16="http://schemas.microsoft.com/office/drawing/2014/main" id="{56B9086D-373F-4AD8-94B0-3923BFC7CC0B}"/>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4</a:t>
                </a:r>
              </a:p>
            </p:txBody>
          </p:sp>
          <p:sp>
            <p:nvSpPr>
              <p:cNvPr id="9" name="Oval 8">
                <a:extLst>
                  <a:ext uri="{FF2B5EF4-FFF2-40B4-BE49-F238E27FC236}">
                    <a16:creationId xmlns:a16="http://schemas.microsoft.com/office/drawing/2014/main" id="{C38B6863-746A-43FB-8061-4F8D13E808A4}"/>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6</a:t>
                </a:r>
              </a:p>
            </p:txBody>
          </p:sp>
          <p:cxnSp>
            <p:nvCxnSpPr>
              <p:cNvPr id="10" name="Straight Connector 9">
                <a:extLst>
                  <a:ext uri="{FF2B5EF4-FFF2-40B4-BE49-F238E27FC236}">
                    <a16:creationId xmlns:a16="http://schemas.microsoft.com/office/drawing/2014/main" id="{4F04125E-C4F6-4D27-8164-B5375D778D76}"/>
                  </a:ext>
                </a:extLst>
              </p:cNvPr>
              <p:cNvCxnSpPr>
                <a:stCxn id="5" idx="3"/>
                <a:endCxn id="6"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E63316D-1D0A-43BE-9123-1D47926ED116}"/>
                  </a:ext>
                </a:extLst>
              </p:cNvPr>
              <p:cNvCxnSpPr>
                <a:stCxn id="6" idx="5"/>
                <a:endCxn id="8"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3846E29-BE50-4A98-B8B5-99E07855841D}"/>
                  </a:ext>
                </a:extLst>
              </p:cNvPr>
              <p:cNvCxnSpPr>
                <a:stCxn id="5" idx="5"/>
                <a:endCxn id="7"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376F7C3-54EE-44F9-A422-4C8DD5B2747F}"/>
                  </a:ext>
                </a:extLst>
              </p:cNvPr>
              <p:cNvCxnSpPr>
                <a:cxnSpLocks/>
                <a:stCxn id="7" idx="3"/>
                <a:endCxn id="9"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D111D8D-47E8-44D5-8554-639A64D0646B}"/>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2</a:t>
                </a:r>
              </a:p>
            </p:txBody>
          </p:sp>
          <p:sp>
            <p:nvSpPr>
              <p:cNvPr id="15" name="Oval 14">
                <a:extLst>
                  <a:ext uri="{FF2B5EF4-FFF2-40B4-BE49-F238E27FC236}">
                    <a16:creationId xmlns:a16="http://schemas.microsoft.com/office/drawing/2014/main" id="{E38C9A0E-8F2F-4F66-861A-842938000FAE}"/>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7</a:t>
                </a:r>
              </a:p>
            </p:txBody>
          </p:sp>
          <p:cxnSp>
            <p:nvCxnSpPr>
              <p:cNvPr id="16" name="Straight Connector 15">
                <a:extLst>
                  <a:ext uri="{FF2B5EF4-FFF2-40B4-BE49-F238E27FC236}">
                    <a16:creationId xmlns:a16="http://schemas.microsoft.com/office/drawing/2014/main" id="{3B129935-0ED4-472D-928F-BB3182026DEA}"/>
                  </a:ext>
                </a:extLst>
              </p:cNvPr>
              <p:cNvCxnSpPr>
                <a:cxnSpLocks/>
                <a:endCxn id="14"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356E82A-E1D0-4568-BC38-51B5ECF9F471}"/>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grpSp>
      <p:sp>
        <p:nvSpPr>
          <p:cNvPr id="22" name="TextBox 21">
            <a:extLst>
              <a:ext uri="{FF2B5EF4-FFF2-40B4-BE49-F238E27FC236}">
                <a16:creationId xmlns:a16="http://schemas.microsoft.com/office/drawing/2014/main" id="{4629E98B-0FB3-4ECC-9211-89C27E795A8E}"/>
              </a:ext>
            </a:extLst>
          </p:cNvPr>
          <p:cNvSpPr txBox="1"/>
          <p:nvPr/>
        </p:nvSpPr>
        <p:spPr>
          <a:xfrm>
            <a:off x="6760832" y="1464119"/>
            <a:ext cx="5148854" cy="3416320"/>
          </a:xfrm>
          <a:prstGeom prst="rect">
            <a:avLst/>
          </a:prstGeom>
          <a:noFill/>
        </p:spPr>
        <p:txBody>
          <a:bodyPr wrap="square">
            <a:spAutoFit/>
          </a:bodyPr>
          <a:lstStyle/>
          <a:p>
            <a:pPr marL="342900" indent="-342900">
              <a:buFont typeface="+mj-lt"/>
              <a:buAutoNum type="arabicPeriod"/>
            </a:pPr>
            <a:r>
              <a:rPr lang="en-GB" sz="1800" dirty="0"/>
              <a:t>Draw the post-order traversal tree</a:t>
            </a:r>
          </a:p>
          <a:p>
            <a:pPr marL="342900" indent="-342900">
              <a:buFont typeface="+mj-lt"/>
              <a:buAutoNum type="arabicPeriod"/>
            </a:pPr>
            <a:endParaRPr lang="en-GB" dirty="0"/>
          </a:p>
          <a:p>
            <a:pPr marL="342900" indent="-342900">
              <a:buFont typeface="+mj-lt"/>
              <a:buAutoNum type="arabicPeriod"/>
            </a:pPr>
            <a:endParaRPr lang="en-GB" sz="1800" dirty="0"/>
          </a:p>
          <a:p>
            <a:pPr marL="342900" indent="-342900">
              <a:buFont typeface="+mj-lt"/>
              <a:buAutoNum type="arabicPeriod"/>
            </a:pPr>
            <a:endParaRPr lang="en-GB" dirty="0"/>
          </a:p>
          <a:p>
            <a:pPr marL="342900" indent="-342900">
              <a:buFont typeface="+mj-lt"/>
              <a:buAutoNum type="arabicPeriod"/>
            </a:pPr>
            <a:endParaRPr lang="en-GB" sz="1800" dirty="0"/>
          </a:p>
          <a:p>
            <a:pPr marL="342900" indent="-342900">
              <a:buFont typeface="+mj-lt"/>
              <a:buAutoNum type="arabicPeriod"/>
            </a:pPr>
            <a:endParaRPr lang="en-GB" dirty="0"/>
          </a:p>
          <a:p>
            <a:pPr marL="342900" indent="-342900">
              <a:buFont typeface="+mj-lt"/>
              <a:buAutoNum type="arabicPeriod"/>
            </a:pPr>
            <a:endParaRPr lang="en-GB" sz="1800" dirty="0"/>
          </a:p>
          <a:p>
            <a:pPr marL="342900" indent="-342900">
              <a:buFont typeface="+mj-lt"/>
              <a:buAutoNum type="arabicPeriod"/>
            </a:pPr>
            <a:endParaRPr lang="en-GB" dirty="0"/>
          </a:p>
          <a:p>
            <a:pPr marL="342900" indent="-342900">
              <a:buFont typeface="+mj-lt"/>
              <a:buAutoNum type="arabicPeriod"/>
            </a:pPr>
            <a:endParaRPr lang="en-GB" sz="1800" dirty="0"/>
          </a:p>
          <a:p>
            <a:pPr marL="342900" indent="-342900">
              <a:buFont typeface="+mj-lt"/>
              <a:buAutoNum type="arabicPeriod"/>
            </a:pPr>
            <a:r>
              <a:rPr lang="en-GB" dirty="0"/>
              <a:t>How is the post-order traversal algorithm different from in-order and pre-order traversal</a:t>
            </a:r>
          </a:p>
          <a:p>
            <a:r>
              <a:rPr lang="en-GB" dirty="0"/>
              <a:t>The output statement is at the end of the subroutine</a:t>
            </a:r>
          </a:p>
        </p:txBody>
      </p:sp>
      <p:graphicFrame>
        <p:nvGraphicFramePr>
          <p:cNvPr id="23" name="Table 30">
            <a:extLst>
              <a:ext uri="{FF2B5EF4-FFF2-40B4-BE49-F238E27FC236}">
                <a16:creationId xmlns:a16="http://schemas.microsoft.com/office/drawing/2014/main" id="{A8678DD4-06CC-407C-89DE-F8362A63B8E7}"/>
              </a:ext>
            </a:extLst>
          </p:cNvPr>
          <p:cNvGraphicFramePr>
            <a:graphicFrameLocks noGrp="1"/>
          </p:cNvGraphicFramePr>
          <p:nvPr>
            <p:extLst>
              <p:ext uri="{D42A27DB-BD31-4B8C-83A1-F6EECF244321}">
                <p14:modId xmlns:p14="http://schemas.microsoft.com/office/powerpoint/2010/main" val="3879136130"/>
              </p:ext>
            </p:extLst>
          </p:nvPr>
        </p:nvGraphicFramePr>
        <p:xfrm>
          <a:off x="93998" y="965264"/>
          <a:ext cx="6392295" cy="5406390"/>
        </p:xfrm>
        <a:graphic>
          <a:graphicData uri="http://schemas.openxmlformats.org/drawingml/2006/table">
            <a:tbl>
              <a:tblPr firstRow="1" bandRow="1">
                <a:tableStyleId>{E8B1032C-EA38-4F05-BA0D-38AFFFC7BED3}</a:tableStyleId>
              </a:tblPr>
              <a:tblGrid>
                <a:gridCol w="464702">
                  <a:extLst>
                    <a:ext uri="{9D8B030D-6E8A-4147-A177-3AD203B41FA5}">
                      <a16:colId xmlns:a16="http://schemas.microsoft.com/office/drawing/2014/main" val="3124403993"/>
                    </a:ext>
                  </a:extLst>
                </a:gridCol>
                <a:gridCol w="5927593">
                  <a:extLst>
                    <a:ext uri="{9D8B030D-6E8A-4147-A177-3AD203B41FA5}">
                      <a16:colId xmlns:a16="http://schemas.microsoft.com/office/drawing/2014/main" val="3280357863"/>
                    </a:ext>
                  </a:extLst>
                </a:gridCol>
              </a:tblGrid>
              <a:tr h="370840">
                <a:tc>
                  <a:txBody>
                    <a:bodyPr/>
                    <a:lstStyle/>
                    <a:p>
                      <a:pPr>
                        <a:lnSpc>
                          <a:spcPct val="150000"/>
                        </a:lnSpc>
                      </a:pPr>
                      <a:r>
                        <a:rPr lang="en-GB" dirty="0"/>
                        <a:t>1</a:t>
                      </a:r>
                    </a:p>
                    <a:p>
                      <a:pPr>
                        <a:lnSpc>
                          <a:spcPct val="150000"/>
                        </a:lnSpc>
                      </a:pPr>
                      <a:r>
                        <a:rPr lang="en-GB" dirty="0"/>
                        <a:t>2</a:t>
                      </a:r>
                    </a:p>
                    <a:p>
                      <a:pPr>
                        <a:lnSpc>
                          <a:spcPct val="150000"/>
                        </a:lnSpc>
                      </a:pPr>
                      <a:r>
                        <a:rPr lang="en-GB" dirty="0"/>
                        <a:t>3</a:t>
                      </a:r>
                    </a:p>
                    <a:p>
                      <a:pPr>
                        <a:lnSpc>
                          <a:spcPct val="150000"/>
                        </a:lnSpc>
                      </a:pPr>
                      <a:r>
                        <a:rPr lang="en-GB" dirty="0"/>
                        <a:t>4</a:t>
                      </a:r>
                    </a:p>
                    <a:p>
                      <a:pPr>
                        <a:lnSpc>
                          <a:spcPct val="150000"/>
                        </a:lnSpc>
                      </a:pPr>
                      <a:r>
                        <a:rPr lang="en-GB" dirty="0"/>
                        <a:t>5</a:t>
                      </a:r>
                    </a:p>
                    <a:p>
                      <a:pPr>
                        <a:lnSpc>
                          <a:spcPct val="150000"/>
                        </a:lnSpc>
                      </a:pPr>
                      <a:r>
                        <a:rPr lang="en-GB" dirty="0"/>
                        <a:t>6</a:t>
                      </a:r>
                    </a:p>
                    <a:p>
                      <a:pPr>
                        <a:lnSpc>
                          <a:spcPct val="150000"/>
                        </a:lnSpc>
                      </a:pPr>
                      <a:r>
                        <a:rPr lang="en-GB" dirty="0"/>
                        <a:t>7</a:t>
                      </a:r>
                    </a:p>
                    <a:p>
                      <a:pPr>
                        <a:lnSpc>
                          <a:spcPct val="150000"/>
                        </a:lnSpc>
                      </a:pPr>
                      <a:endParaRPr lang="en-GB" dirty="0"/>
                    </a:p>
                    <a:p>
                      <a:pPr>
                        <a:lnSpc>
                          <a:spcPct val="150000"/>
                        </a:lnSpc>
                      </a:pPr>
                      <a:r>
                        <a:rPr lang="en-GB" dirty="0"/>
                        <a:t>8</a:t>
                      </a:r>
                    </a:p>
                    <a:p>
                      <a:pPr>
                        <a:lnSpc>
                          <a:spcPct val="150000"/>
                        </a:lnSpc>
                      </a:pPr>
                      <a:r>
                        <a:rPr lang="en-GB" dirty="0"/>
                        <a:t>9</a:t>
                      </a:r>
                    </a:p>
                    <a:p>
                      <a:pPr>
                        <a:lnSpc>
                          <a:spcPct val="150000"/>
                        </a:lnSpc>
                      </a:pPr>
                      <a:r>
                        <a:rPr lang="en-GB" dirty="0"/>
                        <a:t>10</a:t>
                      </a:r>
                    </a:p>
                    <a:p>
                      <a:pPr>
                        <a:lnSpc>
                          <a:spcPct val="150000"/>
                        </a:lnSpc>
                      </a:pPr>
                      <a:endParaRPr lang="en-GB" dirty="0"/>
                    </a:p>
                    <a:p>
                      <a:pPr>
                        <a:lnSpc>
                          <a:spcPct val="150000"/>
                        </a:lnSpc>
                      </a:pPr>
                      <a:r>
                        <a:rPr lang="en-GB" dirty="0"/>
                        <a:t>11</a:t>
                      </a:r>
                    </a:p>
                  </a:txBody>
                  <a:tcPr/>
                </a:tc>
                <a:tc>
                  <a:txBody>
                    <a:bodyPr/>
                    <a:lstStyle/>
                    <a:p>
                      <a:pPr marL="0" indent="0">
                        <a:lnSpc>
                          <a:spcPct val="150000"/>
                        </a:lnSpc>
                        <a:buNone/>
                      </a:pPr>
                      <a:r>
                        <a:rPr lang="en-GB" sz="1800" b="0" dirty="0">
                          <a:latin typeface="Courier New" panose="02070309020205020404" pitchFamily="49" charset="0"/>
                          <a:cs typeface="Courier New" panose="02070309020205020404" pitchFamily="49" charset="0"/>
                        </a:rPr>
                        <a:t>def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 != -1:</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800" b="0" dirty="0">
                          <a:latin typeface="Courier New" panose="02070309020205020404" pitchFamily="49" charset="0"/>
                          <a:cs typeface="Courier New" panose="02070309020205020404" pitchFamily="49" charset="0"/>
                        </a:rPr>
                        <a:t> return</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a:latin typeface="Courier New" panose="02070309020205020404" pitchFamily="49" charset="0"/>
                          <a:cs typeface="Courier New" panose="02070309020205020404" pitchFamily="49" charset="0"/>
                        </a:rPr>
                        <a:t>values=["+","-","*",2,4,6,7]</a:t>
                      </a:r>
                    </a:p>
                    <a:p>
                      <a:pPr marL="0" indent="0">
                        <a:lnSpc>
                          <a:spcPct val="150000"/>
                        </a:lnSpc>
                        <a:buNone/>
                      </a:pP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=[2,4,6,-1,-1,-1,-1]</a:t>
                      </a:r>
                    </a:p>
                    <a:p>
                      <a:pPr marL="0" indent="0">
                        <a:lnSpc>
                          <a:spcPct val="150000"/>
                        </a:lnSpc>
                        <a:buNone/>
                      </a:pP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=[3,5,7,-1,-1,-1,-1]</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Tree>
    <p:extLst>
      <p:ext uri="{BB962C8B-B14F-4D97-AF65-F5344CB8AC3E}">
        <p14:creationId xmlns:p14="http://schemas.microsoft.com/office/powerpoint/2010/main" val="4211006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t>In-order traversal</a:t>
            </a:r>
          </a:p>
        </p:txBody>
      </p:sp>
      <p:sp>
        <p:nvSpPr>
          <p:cNvPr id="4" name="Oval 3"/>
          <p:cNvSpPr/>
          <p:nvPr/>
        </p:nvSpPr>
        <p:spPr>
          <a:xfrm>
            <a:off x="4675012" y="2785886"/>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10</a:t>
            </a:r>
          </a:p>
        </p:txBody>
      </p:sp>
      <p:sp>
        <p:nvSpPr>
          <p:cNvPr id="5" name="Oval 4"/>
          <p:cNvSpPr/>
          <p:nvPr/>
        </p:nvSpPr>
        <p:spPr>
          <a:xfrm>
            <a:off x="3179588" y="3831939"/>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4</a:t>
            </a:r>
          </a:p>
        </p:txBody>
      </p:sp>
      <p:sp>
        <p:nvSpPr>
          <p:cNvPr id="7" name="Oval 6"/>
          <p:cNvSpPr/>
          <p:nvPr/>
        </p:nvSpPr>
        <p:spPr>
          <a:xfrm>
            <a:off x="6322837" y="376696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17</a:t>
            </a:r>
          </a:p>
        </p:txBody>
      </p:sp>
      <p:sp>
        <p:nvSpPr>
          <p:cNvPr id="9" name="Oval 8"/>
          <p:cNvSpPr/>
          <p:nvPr/>
        </p:nvSpPr>
        <p:spPr>
          <a:xfrm>
            <a:off x="3984449" y="509909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5</a:t>
            </a:r>
          </a:p>
        </p:txBody>
      </p:sp>
      <p:sp>
        <p:nvSpPr>
          <p:cNvPr id="11" name="Oval 10"/>
          <p:cNvSpPr/>
          <p:nvPr/>
        </p:nvSpPr>
        <p:spPr>
          <a:xfrm>
            <a:off x="5636346" y="5146453"/>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11</a:t>
            </a:r>
          </a:p>
        </p:txBody>
      </p:sp>
      <p:cxnSp>
        <p:nvCxnSpPr>
          <p:cNvPr id="13" name="Straight Connector 12"/>
          <p:cNvCxnSpPr>
            <a:stCxn id="4" idx="3"/>
            <a:endCxn id="5" idx="7"/>
          </p:cNvCxnSpPr>
          <p:nvPr/>
        </p:nvCxnSpPr>
        <p:spPr>
          <a:xfrm flipH="1">
            <a:off x="3740565" y="3371253"/>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5" idx="5"/>
            <a:endCxn id="9" idx="1"/>
          </p:cNvCxnSpPr>
          <p:nvPr/>
        </p:nvCxnSpPr>
        <p:spPr>
          <a:xfrm>
            <a:off x="3740565" y="4417306"/>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4" idx="5"/>
            <a:endCxn id="7" idx="1"/>
          </p:cNvCxnSpPr>
          <p:nvPr/>
        </p:nvCxnSpPr>
        <p:spPr>
          <a:xfrm>
            <a:off x="5235989" y="3371253"/>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cxnSpLocks/>
            <a:stCxn id="7" idx="3"/>
            <a:endCxn id="11" idx="0"/>
          </p:cNvCxnSpPr>
          <p:nvPr/>
        </p:nvCxnSpPr>
        <p:spPr>
          <a:xfrm flipH="1">
            <a:off x="5964959" y="4352328"/>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2203773" y="5078673"/>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3</a:t>
            </a:r>
          </a:p>
        </p:txBody>
      </p:sp>
      <p:sp>
        <p:nvSpPr>
          <p:cNvPr id="28" name="Oval 27"/>
          <p:cNvSpPr/>
          <p:nvPr/>
        </p:nvSpPr>
        <p:spPr>
          <a:xfrm>
            <a:off x="7306793" y="519952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a:t>18</a:t>
            </a:r>
          </a:p>
        </p:txBody>
      </p:sp>
      <p:cxnSp>
        <p:nvCxnSpPr>
          <p:cNvPr id="26" name="Straight Connector 25">
            <a:extLst>
              <a:ext uri="{FF2B5EF4-FFF2-40B4-BE49-F238E27FC236}">
                <a16:creationId xmlns:a16="http://schemas.microsoft.com/office/drawing/2014/main" id="{ED609C31-EA4A-4695-8389-E2F92C931607}"/>
              </a:ext>
            </a:extLst>
          </p:cNvPr>
          <p:cNvCxnSpPr>
            <a:cxnSpLocks/>
            <a:endCxn id="24" idx="7"/>
          </p:cNvCxnSpPr>
          <p:nvPr/>
        </p:nvCxnSpPr>
        <p:spPr>
          <a:xfrm flipH="1">
            <a:off x="2764750" y="4428000"/>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E12614AB-D0B0-4712-A0F5-C4BD293F06AB}"/>
              </a:ext>
            </a:extLst>
          </p:cNvPr>
          <p:cNvCxnSpPr>
            <a:cxnSpLocks/>
          </p:cNvCxnSpPr>
          <p:nvPr/>
        </p:nvCxnSpPr>
        <p:spPr>
          <a:xfrm>
            <a:off x="6883430" y="4352328"/>
            <a:ext cx="622503" cy="847197"/>
          </a:xfrm>
          <a:prstGeom prst="line">
            <a:avLst/>
          </a:prstGeom>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2527EF59-409F-415C-9545-72F0E52B9197}"/>
              </a:ext>
            </a:extLst>
          </p:cNvPr>
          <p:cNvSpPr/>
          <p:nvPr/>
        </p:nvSpPr>
        <p:spPr>
          <a:xfrm>
            <a:off x="4965524" y="3562274"/>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E6E10825-D59C-4BA3-8247-231A180F5EE7}"/>
              </a:ext>
            </a:extLst>
          </p:cNvPr>
          <p:cNvSpPr/>
          <p:nvPr/>
        </p:nvSpPr>
        <p:spPr>
          <a:xfrm>
            <a:off x="3434017" y="4611294"/>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924E3FB6-6554-441D-B919-1E267BCC3FD6}"/>
              </a:ext>
            </a:extLst>
          </p:cNvPr>
          <p:cNvSpPr/>
          <p:nvPr/>
        </p:nvSpPr>
        <p:spPr>
          <a:xfrm>
            <a:off x="2473763" y="5826866"/>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DDFED5E1-FE12-44F7-BD9A-B248A4F6BC16}"/>
              </a:ext>
            </a:extLst>
          </p:cNvPr>
          <p:cNvSpPr/>
          <p:nvPr/>
        </p:nvSpPr>
        <p:spPr>
          <a:xfrm>
            <a:off x="4286210" y="5843174"/>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D4484587-CCD2-4EEA-8B25-7C277C1516EE}"/>
              </a:ext>
            </a:extLst>
          </p:cNvPr>
          <p:cNvSpPr/>
          <p:nvPr/>
        </p:nvSpPr>
        <p:spPr>
          <a:xfrm>
            <a:off x="6619111" y="4523636"/>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039E97CF-8E31-494F-A6C4-8A24FF5B5C0F}"/>
              </a:ext>
            </a:extLst>
          </p:cNvPr>
          <p:cNvSpPr/>
          <p:nvPr/>
        </p:nvSpPr>
        <p:spPr>
          <a:xfrm>
            <a:off x="5894977" y="5967258"/>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29496EF8-FE7B-4FD5-8698-1014DF690120}"/>
              </a:ext>
            </a:extLst>
          </p:cNvPr>
          <p:cNvSpPr/>
          <p:nvPr/>
        </p:nvSpPr>
        <p:spPr>
          <a:xfrm>
            <a:off x="7632332" y="5961319"/>
            <a:ext cx="128587" cy="11896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Straight Arrow Connector 52">
            <a:extLst>
              <a:ext uri="{FF2B5EF4-FFF2-40B4-BE49-F238E27FC236}">
                <a16:creationId xmlns:a16="http://schemas.microsoft.com/office/drawing/2014/main" id="{F93BAD76-2E55-4D1B-9607-240E51EFCE00}"/>
              </a:ext>
            </a:extLst>
          </p:cNvPr>
          <p:cNvCxnSpPr>
            <a:cxnSpLocks/>
          </p:cNvCxnSpPr>
          <p:nvPr/>
        </p:nvCxnSpPr>
        <p:spPr>
          <a:xfrm flipH="1">
            <a:off x="4255912" y="3145449"/>
            <a:ext cx="419100" cy="19429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56" name="Straight Arrow Connector 55">
            <a:extLst>
              <a:ext uri="{FF2B5EF4-FFF2-40B4-BE49-F238E27FC236}">
                <a16:creationId xmlns:a16="http://schemas.microsoft.com/office/drawing/2014/main" id="{19EE33B2-7F07-44E4-8BCD-67578AE4FF52}"/>
              </a:ext>
            </a:extLst>
          </p:cNvPr>
          <p:cNvCxnSpPr>
            <a:cxnSpLocks/>
          </p:cNvCxnSpPr>
          <p:nvPr/>
        </p:nvCxnSpPr>
        <p:spPr>
          <a:xfrm flipH="1">
            <a:off x="2513259" y="4272670"/>
            <a:ext cx="170835" cy="29439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2" name="Straight Arrow Connector 61">
            <a:extLst>
              <a:ext uri="{FF2B5EF4-FFF2-40B4-BE49-F238E27FC236}">
                <a16:creationId xmlns:a16="http://schemas.microsoft.com/office/drawing/2014/main" id="{460ED45B-488B-4FA2-A049-77FE207DB48C}"/>
              </a:ext>
            </a:extLst>
          </p:cNvPr>
          <p:cNvCxnSpPr>
            <a:cxnSpLocks/>
          </p:cNvCxnSpPr>
          <p:nvPr/>
        </p:nvCxnSpPr>
        <p:spPr>
          <a:xfrm>
            <a:off x="3680612" y="5144498"/>
            <a:ext cx="178323" cy="397927"/>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67" name="Straight Arrow Connector 66">
            <a:extLst>
              <a:ext uri="{FF2B5EF4-FFF2-40B4-BE49-F238E27FC236}">
                <a16:creationId xmlns:a16="http://schemas.microsoft.com/office/drawing/2014/main" id="{67B0A932-38BB-4755-B77A-F0F891EBC25B}"/>
              </a:ext>
            </a:extLst>
          </p:cNvPr>
          <p:cNvCxnSpPr>
            <a:cxnSpLocks/>
          </p:cNvCxnSpPr>
          <p:nvPr/>
        </p:nvCxnSpPr>
        <p:spPr>
          <a:xfrm flipH="1" flipV="1">
            <a:off x="4262363" y="4417306"/>
            <a:ext cx="303078" cy="42446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0" name="Straight Arrow Connector 69">
            <a:extLst>
              <a:ext uri="{FF2B5EF4-FFF2-40B4-BE49-F238E27FC236}">
                <a16:creationId xmlns:a16="http://schemas.microsoft.com/office/drawing/2014/main" id="{89D3D2D2-9287-4825-9657-C73BEF3BEC9F}"/>
              </a:ext>
            </a:extLst>
          </p:cNvPr>
          <p:cNvCxnSpPr>
            <a:cxnSpLocks/>
          </p:cNvCxnSpPr>
          <p:nvPr/>
        </p:nvCxnSpPr>
        <p:spPr>
          <a:xfrm flipH="1">
            <a:off x="5518430" y="4803553"/>
            <a:ext cx="246504" cy="39597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4" name="Straight Arrow Connector 73">
            <a:extLst>
              <a:ext uri="{FF2B5EF4-FFF2-40B4-BE49-F238E27FC236}">
                <a16:creationId xmlns:a16="http://schemas.microsoft.com/office/drawing/2014/main" id="{5F12F1AB-2143-4278-AE8E-B50219039BCB}"/>
              </a:ext>
            </a:extLst>
          </p:cNvPr>
          <p:cNvCxnSpPr>
            <a:cxnSpLocks/>
          </p:cNvCxnSpPr>
          <p:nvPr/>
        </p:nvCxnSpPr>
        <p:spPr>
          <a:xfrm flipV="1">
            <a:off x="6373402" y="5275519"/>
            <a:ext cx="118552" cy="39521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7" name="Straight Arrow Connector 76">
            <a:extLst>
              <a:ext uri="{FF2B5EF4-FFF2-40B4-BE49-F238E27FC236}">
                <a16:creationId xmlns:a16="http://schemas.microsoft.com/office/drawing/2014/main" id="{05C2CD4A-983C-41B6-A490-86F3FD092457}"/>
              </a:ext>
            </a:extLst>
          </p:cNvPr>
          <p:cNvCxnSpPr>
            <a:cxnSpLocks/>
          </p:cNvCxnSpPr>
          <p:nvPr/>
        </p:nvCxnSpPr>
        <p:spPr>
          <a:xfrm>
            <a:off x="6887071" y="4988904"/>
            <a:ext cx="169369" cy="380404"/>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79" name="Straight Arrow Connector 78">
            <a:extLst>
              <a:ext uri="{FF2B5EF4-FFF2-40B4-BE49-F238E27FC236}">
                <a16:creationId xmlns:a16="http://schemas.microsoft.com/office/drawing/2014/main" id="{8D81BE49-01D5-41B5-8235-8CE765F3ACF6}"/>
              </a:ext>
            </a:extLst>
          </p:cNvPr>
          <p:cNvCxnSpPr>
            <a:cxnSpLocks/>
          </p:cNvCxnSpPr>
          <p:nvPr/>
        </p:nvCxnSpPr>
        <p:spPr>
          <a:xfrm flipH="1" flipV="1">
            <a:off x="7512377" y="4352328"/>
            <a:ext cx="385423" cy="517932"/>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84" name="Rectangle 83">
            <a:extLst>
              <a:ext uri="{FF2B5EF4-FFF2-40B4-BE49-F238E27FC236}">
                <a16:creationId xmlns:a16="http://schemas.microsoft.com/office/drawing/2014/main" id="{E743C5C7-C272-4C88-9A05-E0675D83E3D2}"/>
              </a:ext>
            </a:extLst>
          </p:cNvPr>
          <p:cNvSpPr/>
          <p:nvPr/>
        </p:nvSpPr>
        <p:spPr>
          <a:xfrm>
            <a:off x="8475392" y="2917102"/>
            <a:ext cx="2528256" cy="923330"/>
          </a:xfrm>
          <a:prstGeom prst="rect">
            <a:avLst/>
          </a:prstGeom>
        </p:spPr>
        <p:txBody>
          <a:bodyPr wrap="none">
            <a:spAutoFit/>
          </a:bodyPr>
          <a:lstStyle/>
          <a:p>
            <a:r>
              <a:rPr lang="en-GB" dirty="0"/>
              <a:t>Sequence output:</a:t>
            </a:r>
          </a:p>
          <a:p>
            <a:endParaRPr lang="en-GB" dirty="0"/>
          </a:p>
          <a:p>
            <a:r>
              <a:rPr lang="en-GB" dirty="0">
                <a:latin typeface="Courier New" panose="02070309020205020404" pitchFamily="49" charset="0"/>
                <a:cs typeface="Courier New" panose="02070309020205020404" pitchFamily="49" charset="0"/>
              </a:rPr>
              <a:t>3 4 5 10 11 17 18</a:t>
            </a:r>
          </a:p>
        </p:txBody>
      </p:sp>
      <p:sp>
        <p:nvSpPr>
          <p:cNvPr id="85" name="Freeform: Shape 84">
            <a:extLst>
              <a:ext uri="{FF2B5EF4-FFF2-40B4-BE49-F238E27FC236}">
                <a16:creationId xmlns:a16="http://schemas.microsoft.com/office/drawing/2014/main" id="{58F447C9-17E7-4DF5-9472-B4C3B417D84A}"/>
              </a:ext>
            </a:extLst>
          </p:cNvPr>
          <p:cNvSpPr/>
          <p:nvPr/>
        </p:nvSpPr>
        <p:spPr>
          <a:xfrm>
            <a:off x="1911779" y="3075466"/>
            <a:ext cx="6344239" cy="3139125"/>
          </a:xfrm>
          <a:custGeom>
            <a:avLst/>
            <a:gdLst>
              <a:gd name="connsiteX0" fmla="*/ 2752627 w 6344239"/>
              <a:gd name="connsiteY0" fmla="*/ 75414 h 3139125"/>
              <a:gd name="connsiteX1" fmla="*/ 952107 w 6344239"/>
              <a:gd name="connsiteY1" fmla="*/ 886119 h 3139125"/>
              <a:gd name="connsiteX2" fmla="*/ 0 w 6344239"/>
              <a:gd name="connsiteY2" fmla="*/ 2507530 h 3139125"/>
              <a:gd name="connsiteX3" fmla="*/ 829559 w 6344239"/>
              <a:gd name="connsiteY3" fmla="*/ 2894029 h 3139125"/>
              <a:gd name="connsiteX4" fmla="*/ 1536569 w 6344239"/>
              <a:gd name="connsiteY4" fmla="*/ 1545996 h 3139125"/>
              <a:gd name="connsiteX5" fmla="*/ 2111604 w 6344239"/>
              <a:gd name="connsiteY5" fmla="*/ 2828041 h 3139125"/>
              <a:gd name="connsiteX6" fmla="*/ 2828041 w 6344239"/>
              <a:gd name="connsiteY6" fmla="*/ 2856321 h 3139125"/>
              <a:gd name="connsiteX7" fmla="*/ 2818614 w 6344239"/>
              <a:gd name="connsiteY7" fmla="*/ 1979629 h 3139125"/>
              <a:gd name="connsiteX8" fmla="*/ 2102177 w 6344239"/>
              <a:gd name="connsiteY8" fmla="*/ 999241 h 3139125"/>
              <a:gd name="connsiteX9" fmla="*/ 3110845 w 6344239"/>
              <a:gd name="connsiteY9" fmla="*/ 537327 h 3139125"/>
              <a:gd name="connsiteX10" fmla="*/ 4298623 w 6344239"/>
              <a:gd name="connsiteY10" fmla="*/ 961534 h 3139125"/>
              <a:gd name="connsiteX11" fmla="*/ 3506771 w 6344239"/>
              <a:gd name="connsiteY11" fmla="*/ 2309567 h 3139125"/>
              <a:gd name="connsiteX12" fmla="*/ 3412503 w 6344239"/>
              <a:gd name="connsiteY12" fmla="*/ 2498103 h 3139125"/>
              <a:gd name="connsiteX13" fmla="*/ 4279769 w 6344239"/>
              <a:gd name="connsiteY13" fmla="*/ 3139125 h 3139125"/>
              <a:gd name="connsiteX14" fmla="*/ 4798243 w 6344239"/>
              <a:gd name="connsiteY14" fmla="*/ 1508288 h 3139125"/>
              <a:gd name="connsiteX15" fmla="*/ 5373278 w 6344239"/>
              <a:gd name="connsiteY15" fmla="*/ 2799760 h 3139125"/>
              <a:gd name="connsiteX16" fmla="*/ 6212264 w 6344239"/>
              <a:gd name="connsiteY16" fmla="*/ 3054284 h 3139125"/>
              <a:gd name="connsiteX17" fmla="*/ 6344239 w 6344239"/>
              <a:gd name="connsiteY17" fmla="*/ 2318993 h 3139125"/>
              <a:gd name="connsiteX18" fmla="*/ 5213023 w 6344239"/>
              <a:gd name="connsiteY18" fmla="*/ 697583 h 3139125"/>
              <a:gd name="connsiteX19" fmla="*/ 3412503 w 6344239"/>
              <a:gd name="connsiteY19" fmla="*/ 0 h 3139125"/>
              <a:gd name="connsiteX20" fmla="*/ 3393650 w 6344239"/>
              <a:gd name="connsiteY20" fmla="*/ 0 h 313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6344239" h="3139125">
                <a:moveTo>
                  <a:pt x="2752627" y="75414"/>
                </a:moveTo>
                <a:lnTo>
                  <a:pt x="952107" y="886119"/>
                </a:lnTo>
                <a:lnTo>
                  <a:pt x="0" y="2507530"/>
                </a:lnTo>
                <a:lnTo>
                  <a:pt x="829559" y="2894029"/>
                </a:lnTo>
                <a:lnTo>
                  <a:pt x="1536569" y="1545996"/>
                </a:lnTo>
                <a:lnTo>
                  <a:pt x="2111604" y="2828041"/>
                </a:lnTo>
                <a:lnTo>
                  <a:pt x="2828041" y="2856321"/>
                </a:lnTo>
                <a:lnTo>
                  <a:pt x="2818614" y="1979629"/>
                </a:lnTo>
                <a:lnTo>
                  <a:pt x="2102177" y="999241"/>
                </a:lnTo>
                <a:lnTo>
                  <a:pt x="3110845" y="537327"/>
                </a:lnTo>
                <a:lnTo>
                  <a:pt x="4298623" y="961534"/>
                </a:lnTo>
                <a:lnTo>
                  <a:pt x="3506771" y="2309567"/>
                </a:lnTo>
                <a:lnTo>
                  <a:pt x="3412503" y="2498103"/>
                </a:lnTo>
                <a:lnTo>
                  <a:pt x="4279769" y="3139125"/>
                </a:lnTo>
                <a:lnTo>
                  <a:pt x="4798243" y="1508288"/>
                </a:lnTo>
                <a:lnTo>
                  <a:pt x="5373278" y="2799760"/>
                </a:lnTo>
                <a:lnTo>
                  <a:pt x="6212264" y="3054284"/>
                </a:lnTo>
                <a:lnTo>
                  <a:pt x="6344239" y="2318993"/>
                </a:lnTo>
                <a:lnTo>
                  <a:pt x="5213023" y="697583"/>
                </a:lnTo>
                <a:lnTo>
                  <a:pt x="3412503" y="0"/>
                </a:lnTo>
                <a:lnTo>
                  <a:pt x="3393650" y="0"/>
                </a:lnTo>
              </a:path>
            </a:pathLst>
          </a:custGeom>
        </p:spPr>
        <p:style>
          <a:lnRef idx="1">
            <a:schemeClr val="accent6"/>
          </a:lnRef>
          <a:fillRef idx="0">
            <a:schemeClr val="accent6"/>
          </a:fillRef>
          <a:effectRef idx="0">
            <a:schemeClr val="accent6"/>
          </a:effectRef>
          <a:fontRef idx="minor">
            <a:schemeClr val="tx1"/>
          </a:fontRef>
        </p:style>
        <p:txBody>
          <a:bodyPr rtlCol="0" anchor="ctr"/>
          <a:lstStyle/>
          <a:p>
            <a:pPr algn="ctr"/>
            <a:endParaRPr lang="en-GB" dirty="0"/>
          </a:p>
        </p:txBody>
      </p:sp>
      <p:sp>
        <p:nvSpPr>
          <p:cNvPr id="3" name="Rectangle 2">
            <a:extLst>
              <a:ext uri="{FF2B5EF4-FFF2-40B4-BE49-F238E27FC236}">
                <a16:creationId xmlns:a16="http://schemas.microsoft.com/office/drawing/2014/main" id="{19502DC1-245A-48CE-9E26-869E704A4546}"/>
              </a:ext>
            </a:extLst>
          </p:cNvPr>
          <p:cNvSpPr/>
          <p:nvPr/>
        </p:nvSpPr>
        <p:spPr>
          <a:xfrm>
            <a:off x="1189179" y="916815"/>
            <a:ext cx="9299294" cy="1015663"/>
          </a:xfrm>
          <a:prstGeom prst="rect">
            <a:avLst/>
          </a:prstGeom>
        </p:spPr>
        <p:txBody>
          <a:bodyPr wrap="square">
            <a:spAutoFit/>
          </a:bodyPr>
          <a:lstStyle/>
          <a:p>
            <a:pPr marL="342900" indent="-342900">
              <a:buFont typeface="Wingdings" panose="05000000000000000000" pitchFamily="2" charset="2"/>
              <a:buChar char="ü"/>
            </a:pPr>
            <a:r>
              <a:rPr lang="en-GB" sz="2000" dirty="0"/>
              <a:t>To perform in-order traversal of a tree put dots under each node then join the dots starting from the node and travelling in an anti-clockwise direction</a:t>
            </a:r>
          </a:p>
          <a:p>
            <a:pPr marL="342900" indent="-342900">
              <a:buFont typeface="Wingdings" panose="05000000000000000000" pitchFamily="2" charset="2"/>
              <a:buChar char="ü"/>
            </a:pPr>
            <a:r>
              <a:rPr lang="en-GB" sz="2000" dirty="0"/>
              <a:t>Used for binary tree search and outputting values in ascending order</a:t>
            </a:r>
          </a:p>
        </p:txBody>
      </p:sp>
      <p:sp>
        <p:nvSpPr>
          <p:cNvPr id="6" name="TextBox 5">
            <a:extLst>
              <a:ext uri="{FF2B5EF4-FFF2-40B4-BE49-F238E27FC236}">
                <a16:creationId xmlns:a16="http://schemas.microsoft.com/office/drawing/2014/main" id="{DB60B142-1142-4523-957F-C01E3E15E927}"/>
              </a:ext>
            </a:extLst>
          </p:cNvPr>
          <p:cNvSpPr txBox="1"/>
          <p:nvPr/>
        </p:nvSpPr>
        <p:spPr>
          <a:xfrm>
            <a:off x="7072328" y="5307363"/>
            <a:ext cx="301686" cy="369332"/>
          </a:xfrm>
          <a:prstGeom prst="rect">
            <a:avLst/>
          </a:prstGeom>
          <a:noFill/>
        </p:spPr>
        <p:txBody>
          <a:bodyPr wrap="none" rtlCol="0">
            <a:spAutoFit/>
          </a:bodyPr>
          <a:lstStyle/>
          <a:p>
            <a:r>
              <a:rPr lang="en-GB" b="1" dirty="0"/>
              <a:t>7</a:t>
            </a:r>
          </a:p>
        </p:txBody>
      </p:sp>
      <p:sp>
        <p:nvSpPr>
          <p:cNvPr id="36" name="TextBox 35">
            <a:extLst>
              <a:ext uri="{FF2B5EF4-FFF2-40B4-BE49-F238E27FC236}">
                <a16:creationId xmlns:a16="http://schemas.microsoft.com/office/drawing/2014/main" id="{D78B7DB4-CA01-4FC9-BDE4-07C5C1A300BB}"/>
              </a:ext>
            </a:extLst>
          </p:cNvPr>
          <p:cNvSpPr txBox="1"/>
          <p:nvPr/>
        </p:nvSpPr>
        <p:spPr>
          <a:xfrm>
            <a:off x="2877902" y="3990173"/>
            <a:ext cx="301686" cy="369332"/>
          </a:xfrm>
          <a:prstGeom prst="rect">
            <a:avLst/>
          </a:prstGeom>
          <a:noFill/>
        </p:spPr>
        <p:txBody>
          <a:bodyPr wrap="none" rtlCol="0">
            <a:spAutoFit/>
          </a:bodyPr>
          <a:lstStyle/>
          <a:p>
            <a:r>
              <a:rPr lang="en-GB" b="1" dirty="0"/>
              <a:t>2</a:t>
            </a:r>
          </a:p>
        </p:txBody>
      </p:sp>
      <p:sp>
        <p:nvSpPr>
          <p:cNvPr id="37" name="TextBox 36">
            <a:extLst>
              <a:ext uri="{FF2B5EF4-FFF2-40B4-BE49-F238E27FC236}">
                <a16:creationId xmlns:a16="http://schemas.microsoft.com/office/drawing/2014/main" id="{146695D4-863A-4A32-ADDA-796E92847C1B}"/>
              </a:ext>
            </a:extLst>
          </p:cNvPr>
          <p:cNvSpPr txBox="1"/>
          <p:nvPr/>
        </p:nvSpPr>
        <p:spPr>
          <a:xfrm>
            <a:off x="6055801" y="4080812"/>
            <a:ext cx="301686" cy="369332"/>
          </a:xfrm>
          <a:prstGeom prst="rect">
            <a:avLst/>
          </a:prstGeom>
          <a:noFill/>
        </p:spPr>
        <p:txBody>
          <a:bodyPr wrap="none" rtlCol="0">
            <a:spAutoFit/>
          </a:bodyPr>
          <a:lstStyle/>
          <a:p>
            <a:r>
              <a:rPr lang="en-GB" b="1" dirty="0"/>
              <a:t>3</a:t>
            </a:r>
          </a:p>
        </p:txBody>
      </p:sp>
      <p:sp>
        <p:nvSpPr>
          <p:cNvPr id="44" name="TextBox 43">
            <a:extLst>
              <a:ext uri="{FF2B5EF4-FFF2-40B4-BE49-F238E27FC236}">
                <a16:creationId xmlns:a16="http://schemas.microsoft.com/office/drawing/2014/main" id="{97A1DBD6-AE95-4FD4-B73D-B3A81093E2DD}"/>
              </a:ext>
            </a:extLst>
          </p:cNvPr>
          <p:cNvSpPr txBox="1"/>
          <p:nvPr/>
        </p:nvSpPr>
        <p:spPr>
          <a:xfrm>
            <a:off x="1929109" y="5337850"/>
            <a:ext cx="301686" cy="369332"/>
          </a:xfrm>
          <a:prstGeom prst="rect">
            <a:avLst/>
          </a:prstGeom>
          <a:noFill/>
        </p:spPr>
        <p:txBody>
          <a:bodyPr wrap="none" rtlCol="0">
            <a:spAutoFit/>
          </a:bodyPr>
          <a:lstStyle/>
          <a:p>
            <a:r>
              <a:rPr lang="en-GB" b="1" dirty="0"/>
              <a:t>4</a:t>
            </a:r>
          </a:p>
        </p:txBody>
      </p:sp>
      <p:sp>
        <p:nvSpPr>
          <p:cNvPr id="45" name="TextBox 44">
            <a:extLst>
              <a:ext uri="{FF2B5EF4-FFF2-40B4-BE49-F238E27FC236}">
                <a16:creationId xmlns:a16="http://schemas.microsoft.com/office/drawing/2014/main" id="{B1169252-110C-466E-A8D9-E4B6CF2287BE}"/>
              </a:ext>
            </a:extLst>
          </p:cNvPr>
          <p:cNvSpPr txBox="1"/>
          <p:nvPr/>
        </p:nvSpPr>
        <p:spPr>
          <a:xfrm>
            <a:off x="3717413" y="5060265"/>
            <a:ext cx="301686" cy="369332"/>
          </a:xfrm>
          <a:prstGeom prst="rect">
            <a:avLst/>
          </a:prstGeom>
          <a:noFill/>
        </p:spPr>
        <p:txBody>
          <a:bodyPr wrap="none" rtlCol="0">
            <a:spAutoFit/>
          </a:bodyPr>
          <a:lstStyle/>
          <a:p>
            <a:r>
              <a:rPr lang="en-GB" b="1" dirty="0"/>
              <a:t>5</a:t>
            </a:r>
          </a:p>
        </p:txBody>
      </p:sp>
      <p:sp>
        <p:nvSpPr>
          <p:cNvPr id="46" name="TextBox 45">
            <a:extLst>
              <a:ext uri="{FF2B5EF4-FFF2-40B4-BE49-F238E27FC236}">
                <a16:creationId xmlns:a16="http://schemas.microsoft.com/office/drawing/2014/main" id="{8A56DB1D-3BFE-411D-A75F-3BFCCCFFDF5C}"/>
              </a:ext>
            </a:extLst>
          </p:cNvPr>
          <p:cNvSpPr txBox="1"/>
          <p:nvPr/>
        </p:nvSpPr>
        <p:spPr>
          <a:xfrm>
            <a:off x="5357214" y="5331223"/>
            <a:ext cx="301686" cy="369332"/>
          </a:xfrm>
          <a:prstGeom prst="rect">
            <a:avLst/>
          </a:prstGeom>
          <a:noFill/>
        </p:spPr>
        <p:txBody>
          <a:bodyPr wrap="none" rtlCol="0">
            <a:spAutoFit/>
          </a:bodyPr>
          <a:lstStyle/>
          <a:p>
            <a:r>
              <a:rPr lang="en-GB" b="1" dirty="0"/>
              <a:t>6</a:t>
            </a:r>
          </a:p>
        </p:txBody>
      </p:sp>
      <p:sp>
        <p:nvSpPr>
          <p:cNvPr id="47" name="TextBox 46">
            <a:extLst>
              <a:ext uri="{FF2B5EF4-FFF2-40B4-BE49-F238E27FC236}">
                <a16:creationId xmlns:a16="http://schemas.microsoft.com/office/drawing/2014/main" id="{A24B278D-C30C-4452-8FB0-2ADD139000B7}"/>
              </a:ext>
            </a:extLst>
          </p:cNvPr>
          <p:cNvSpPr txBox="1"/>
          <p:nvPr/>
        </p:nvSpPr>
        <p:spPr>
          <a:xfrm>
            <a:off x="4455638" y="2780680"/>
            <a:ext cx="301686" cy="369332"/>
          </a:xfrm>
          <a:prstGeom prst="rect">
            <a:avLst/>
          </a:prstGeom>
          <a:noFill/>
        </p:spPr>
        <p:txBody>
          <a:bodyPr wrap="none" rtlCol="0">
            <a:spAutoFit/>
          </a:bodyPr>
          <a:lstStyle/>
          <a:p>
            <a:r>
              <a:rPr lang="en-GB" b="1" dirty="0"/>
              <a:t>1</a:t>
            </a:r>
          </a:p>
        </p:txBody>
      </p:sp>
    </p:spTree>
    <p:extLst>
      <p:ext uri="{BB962C8B-B14F-4D97-AF65-F5344CB8AC3E}">
        <p14:creationId xmlns:p14="http://schemas.microsoft.com/office/powerpoint/2010/main" val="36061990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DA609-F5AF-47D8-A9D6-AF048FB0E25E}"/>
              </a:ext>
            </a:extLst>
          </p:cNvPr>
          <p:cNvSpPr>
            <a:spLocks noGrp="1"/>
          </p:cNvSpPr>
          <p:nvPr>
            <p:ph type="title"/>
          </p:nvPr>
        </p:nvSpPr>
        <p:spPr>
          <a:xfrm>
            <a:off x="673190" y="-310670"/>
            <a:ext cx="6509067" cy="1325563"/>
          </a:xfrm>
        </p:spPr>
        <p:txBody>
          <a:bodyPr>
            <a:normAutofit/>
          </a:bodyPr>
          <a:lstStyle/>
          <a:p>
            <a:r>
              <a:rPr lang="en-GB" sz="3200" dirty="0"/>
              <a:t>Trace the Post-order traversal code</a:t>
            </a:r>
          </a:p>
        </p:txBody>
      </p:sp>
      <p:grpSp>
        <p:nvGrpSpPr>
          <p:cNvPr id="21" name="Group 20">
            <a:extLst>
              <a:ext uri="{FF2B5EF4-FFF2-40B4-BE49-F238E27FC236}">
                <a16:creationId xmlns:a16="http://schemas.microsoft.com/office/drawing/2014/main" id="{057C6222-B939-463C-AB9D-49DC1DA0519C}"/>
              </a:ext>
            </a:extLst>
          </p:cNvPr>
          <p:cNvGrpSpPr/>
          <p:nvPr/>
        </p:nvGrpSpPr>
        <p:grpSpPr>
          <a:xfrm>
            <a:off x="6905767" y="122207"/>
            <a:ext cx="5182335" cy="1672230"/>
            <a:chOff x="6905767" y="122207"/>
            <a:chExt cx="5182335" cy="1672230"/>
          </a:xfrm>
        </p:grpSpPr>
        <p:sp>
          <p:nvSpPr>
            <p:cNvPr id="20" name="Rectangle 19">
              <a:extLst>
                <a:ext uri="{FF2B5EF4-FFF2-40B4-BE49-F238E27FC236}">
                  <a16:creationId xmlns:a16="http://schemas.microsoft.com/office/drawing/2014/main" id="{7D04C533-02B5-480B-BE83-A68E2041A8D3}"/>
                </a:ext>
              </a:extLst>
            </p:cNvPr>
            <p:cNvSpPr/>
            <p:nvPr/>
          </p:nvSpPr>
          <p:spPr>
            <a:xfrm>
              <a:off x="6905767" y="122207"/>
              <a:ext cx="5182335" cy="1672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a:extLst>
                <a:ext uri="{FF2B5EF4-FFF2-40B4-BE49-F238E27FC236}">
                  <a16:creationId xmlns:a16="http://schemas.microsoft.com/office/drawing/2014/main" id="{7BB2CC23-8CE6-430F-8B9A-2D3898375A11}"/>
                </a:ext>
              </a:extLst>
            </p:cNvPr>
            <p:cNvGrpSpPr/>
            <p:nvPr/>
          </p:nvGrpSpPr>
          <p:grpSpPr>
            <a:xfrm>
              <a:off x="7188200" y="159095"/>
              <a:ext cx="4291496" cy="1531593"/>
              <a:chOff x="2215062" y="2085975"/>
              <a:chExt cx="5760245" cy="3099439"/>
            </a:xfrm>
          </p:grpSpPr>
          <p:sp>
            <p:nvSpPr>
              <p:cNvPr id="5" name="Oval 4">
                <a:extLst>
                  <a:ext uri="{FF2B5EF4-FFF2-40B4-BE49-F238E27FC236}">
                    <a16:creationId xmlns:a16="http://schemas.microsoft.com/office/drawing/2014/main" id="{3263DAAD-F66C-444C-9876-9B7D4D49D236}"/>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6" name="Oval 5">
                <a:extLst>
                  <a:ext uri="{FF2B5EF4-FFF2-40B4-BE49-F238E27FC236}">
                    <a16:creationId xmlns:a16="http://schemas.microsoft.com/office/drawing/2014/main" id="{EE4AA635-E2AF-404C-BA2B-37808ADB3F9C}"/>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7" name="Oval 6">
                <a:extLst>
                  <a:ext uri="{FF2B5EF4-FFF2-40B4-BE49-F238E27FC236}">
                    <a16:creationId xmlns:a16="http://schemas.microsoft.com/office/drawing/2014/main" id="{828FCF14-C536-4D49-A365-5475DCC93850}"/>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8" name="Oval 7">
                <a:extLst>
                  <a:ext uri="{FF2B5EF4-FFF2-40B4-BE49-F238E27FC236}">
                    <a16:creationId xmlns:a16="http://schemas.microsoft.com/office/drawing/2014/main" id="{56B9086D-373F-4AD8-94B0-3923BFC7CC0B}"/>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4</a:t>
                </a:r>
              </a:p>
            </p:txBody>
          </p:sp>
          <p:sp>
            <p:nvSpPr>
              <p:cNvPr id="9" name="Oval 8">
                <a:extLst>
                  <a:ext uri="{FF2B5EF4-FFF2-40B4-BE49-F238E27FC236}">
                    <a16:creationId xmlns:a16="http://schemas.microsoft.com/office/drawing/2014/main" id="{C38B6863-746A-43FB-8061-4F8D13E808A4}"/>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6</a:t>
                </a:r>
              </a:p>
            </p:txBody>
          </p:sp>
          <p:cxnSp>
            <p:nvCxnSpPr>
              <p:cNvPr id="10" name="Straight Connector 9">
                <a:extLst>
                  <a:ext uri="{FF2B5EF4-FFF2-40B4-BE49-F238E27FC236}">
                    <a16:creationId xmlns:a16="http://schemas.microsoft.com/office/drawing/2014/main" id="{4F04125E-C4F6-4D27-8164-B5375D778D76}"/>
                  </a:ext>
                </a:extLst>
              </p:cNvPr>
              <p:cNvCxnSpPr>
                <a:stCxn id="5" idx="3"/>
                <a:endCxn id="6"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E63316D-1D0A-43BE-9123-1D47926ED116}"/>
                  </a:ext>
                </a:extLst>
              </p:cNvPr>
              <p:cNvCxnSpPr>
                <a:stCxn id="6" idx="5"/>
                <a:endCxn id="8"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3846E29-BE50-4A98-B8B5-99E07855841D}"/>
                  </a:ext>
                </a:extLst>
              </p:cNvPr>
              <p:cNvCxnSpPr>
                <a:stCxn id="5" idx="5"/>
                <a:endCxn id="7"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376F7C3-54EE-44F9-A422-4C8DD5B2747F}"/>
                  </a:ext>
                </a:extLst>
              </p:cNvPr>
              <p:cNvCxnSpPr>
                <a:cxnSpLocks/>
                <a:stCxn id="7" idx="3"/>
                <a:endCxn id="9"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D111D8D-47E8-44D5-8554-639A64D0646B}"/>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2</a:t>
                </a:r>
              </a:p>
            </p:txBody>
          </p:sp>
          <p:sp>
            <p:nvSpPr>
              <p:cNvPr id="15" name="Oval 14">
                <a:extLst>
                  <a:ext uri="{FF2B5EF4-FFF2-40B4-BE49-F238E27FC236}">
                    <a16:creationId xmlns:a16="http://schemas.microsoft.com/office/drawing/2014/main" id="{E38C9A0E-8F2F-4F66-861A-842938000FAE}"/>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7</a:t>
                </a:r>
              </a:p>
            </p:txBody>
          </p:sp>
          <p:cxnSp>
            <p:nvCxnSpPr>
              <p:cNvPr id="16" name="Straight Connector 15">
                <a:extLst>
                  <a:ext uri="{FF2B5EF4-FFF2-40B4-BE49-F238E27FC236}">
                    <a16:creationId xmlns:a16="http://schemas.microsoft.com/office/drawing/2014/main" id="{3B129935-0ED4-472D-928F-BB3182026DEA}"/>
                  </a:ext>
                </a:extLst>
              </p:cNvPr>
              <p:cNvCxnSpPr>
                <a:cxnSpLocks/>
                <a:endCxn id="14"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356E82A-E1D0-4568-BC38-51B5ECF9F471}"/>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grpSp>
      <p:graphicFrame>
        <p:nvGraphicFramePr>
          <p:cNvPr id="18" name="Content Placeholder 33">
            <a:extLst>
              <a:ext uri="{FF2B5EF4-FFF2-40B4-BE49-F238E27FC236}">
                <a16:creationId xmlns:a16="http://schemas.microsoft.com/office/drawing/2014/main" id="{1457EF8A-C04C-41AD-8538-1AC7B0A0C085}"/>
              </a:ext>
            </a:extLst>
          </p:cNvPr>
          <p:cNvGraphicFramePr>
            <a:graphicFrameLocks/>
          </p:cNvGraphicFramePr>
          <p:nvPr>
            <p:extLst>
              <p:ext uri="{D42A27DB-BD31-4B8C-83A1-F6EECF244321}">
                <p14:modId xmlns:p14="http://schemas.microsoft.com/office/powerpoint/2010/main" val="3803712436"/>
              </p:ext>
            </p:extLst>
          </p:nvPr>
        </p:nvGraphicFramePr>
        <p:xfrm>
          <a:off x="6806420" y="1770443"/>
          <a:ext cx="5281682" cy="4833684"/>
        </p:xfrm>
        <a:graphic>
          <a:graphicData uri="http://schemas.openxmlformats.org/drawingml/2006/table">
            <a:tbl>
              <a:tblPr firstRow="1" bandRow="1">
                <a:tableStyleId>{5940675A-B579-460E-94D1-54222C63F5DA}</a:tableStyleId>
              </a:tblPr>
              <a:tblGrid>
                <a:gridCol w="552362">
                  <a:extLst>
                    <a:ext uri="{9D8B030D-6E8A-4147-A177-3AD203B41FA5}">
                      <a16:colId xmlns:a16="http://schemas.microsoft.com/office/drawing/2014/main" val="2351917143"/>
                    </a:ext>
                  </a:extLst>
                </a:gridCol>
                <a:gridCol w="687085">
                  <a:extLst>
                    <a:ext uri="{9D8B030D-6E8A-4147-A177-3AD203B41FA5}">
                      <a16:colId xmlns:a16="http://schemas.microsoft.com/office/drawing/2014/main" val="34405378"/>
                    </a:ext>
                  </a:extLst>
                </a:gridCol>
                <a:gridCol w="875696">
                  <a:extLst>
                    <a:ext uri="{9D8B030D-6E8A-4147-A177-3AD203B41FA5}">
                      <a16:colId xmlns:a16="http://schemas.microsoft.com/office/drawing/2014/main" val="1511374612"/>
                    </a:ext>
                  </a:extLst>
                </a:gridCol>
                <a:gridCol w="1187615">
                  <a:extLst>
                    <a:ext uri="{9D8B030D-6E8A-4147-A177-3AD203B41FA5}">
                      <a16:colId xmlns:a16="http://schemas.microsoft.com/office/drawing/2014/main" val="3829458922"/>
                    </a:ext>
                  </a:extLst>
                </a:gridCol>
                <a:gridCol w="1064526">
                  <a:extLst>
                    <a:ext uri="{9D8B030D-6E8A-4147-A177-3AD203B41FA5}">
                      <a16:colId xmlns:a16="http://schemas.microsoft.com/office/drawing/2014/main" val="3042623329"/>
                    </a:ext>
                  </a:extLst>
                </a:gridCol>
                <a:gridCol w="914398">
                  <a:extLst>
                    <a:ext uri="{9D8B030D-6E8A-4147-A177-3AD203B41FA5}">
                      <a16:colId xmlns:a16="http://schemas.microsoft.com/office/drawing/2014/main" val="1949499203"/>
                    </a:ext>
                  </a:extLst>
                </a:gridCol>
              </a:tblGrid>
              <a:tr h="603190">
                <a:tc>
                  <a:txBody>
                    <a:bodyPr/>
                    <a:lstStyle/>
                    <a:p>
                      <a:r>
                        <a:rPr lang="en-GB" b="1" dirty="0"/>
                        <a:t>Call</a:t>
                      </a:r>
                    </a:p>
                  </a:txBody>
                  <a:tcPr/>
                </a:tc>
                <a:tc>
                  <a:txBody>
                    <a:bodyPr/>
                    <a:lstStyle/>
                    <a:p>
                      <a:r>
                        <a:rPr lang="en-GB" b="1" dirty="0"/>
                        <a:t>node</a:t>
                      </a:r>
                    </a:p>
                  </a:txBody>
                  <a:tcPr/>
                </a:tc>
                <a:tc>
                  <a:txBody>
                    <a:bodyPr/>
                    <a:lstStyle/>
                    <a:p>
                      <a:r>
                        <a:rPr lang="en-GB" b="1" dirty="0"/>
                        <a:t>Value</a:t>
                      </a:r>
                    </a:p>
                    <a:p>
                      <a:r>
                        <a:rPr lang="en-GB" b="1" dirty="0"/>
                        <a:t>[node]</a:t>
                      </a:r>
                    </a:p>
                  </a:txBody>
                  <a:tcPr/>
                </a:tc>
                <a:tc>
                  <a:txBody>
                    <a:bodyPr/>
                    <a:lstStyle/>
                    <a:p>
                      <a:r>
                        <a:rPr lang="en-GB" b="1" dirty="0" err="1"/>
                        <a:t>Tree_right</a:t>
                      </a:r>
                      <a:endParaRPr lang="en-GB" b="1" dirty="0"/>
                    </a:p>
                    <a:p>
                      <a:r>
                        <a:rPr lang="en-GB" b="1" dirty="0"/>
                        <a:t>[node]</a:t>
                      </a:r>
                    </a:p>
                  </a:txBody>
                  <a:tcPr/>
                </a:tc>
                <a:tc>
                  <a:txBody>
                    <a:bodyPr/>
                    <a:lstStyle/>
                    <a:p>
                      <a:r>
                        <a:rPr lang="en-GB" b="1" dirty="0" err="1"/>
                        <a:t>Tree_left</a:t>
                      </a:r>
                      <a:r>
                        <a:rPr lang="en-GB" b="1" dirty="0"/>
                        <a:t> [node]</a:t>
                      </a:r>
                    </a:p>
                  </a:txBody>
                  <a:tcPr/>
                </a:tc>
                <a:tc>
                  <a:txBody>
                    <a:bodyPr/>
                    <a:lstStyle/>
                    <a:p>
                      <a:r>
                        <a:rPr lang="en-GB" b="1" dirty="0"/>
                        <a:t>Output</a:t>
                      </a:r>
                    </a:p>
                  </a:txBody>
                  <a:tcPr/>
                </a:tc>
                <a:extLst>
                  <a:ext uri="{0D108BD9-81ED-4DB2-BD59-A6C34878D82A}">
                    <a16:rowId xmlns:a16="http://schemas.microsoft.com/office/drawing/2014/main" val="3401265354"/>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763712292"/>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46197892"/>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27741914"/>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106413784"/>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114113174"/>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543314626"/>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895655171"/>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191112472"/>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238289058"/>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860188124"/>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20041514"/>
                  </a:ext>
                </a:extLst>
              </a:tr>
              <a:tr h="349467">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429924590"/>
                  </a:ext>
                </a:extLst>
              </a:tr>
            </a:tbl>
          </a:graphicData>
        </a:graphic>
      </p:graphicFrame>
      <p:graphicFrame>
        <p:nvGraphicFramePr>
          <p:cNvPr id="22" name="Table 30">
            <a:extLst>
              <a:ext uri="{FF2B5EF4-FFF2-40B4-BE49-F238E27FC236}">
                <a16:creationId xmlns:a16="http://schemas.microsoft.com/office/drawing/2014/main" id="{3D0CBD11-87CA-4462-A509-DCB30C94E559}"/>
              </a:ext>
            </a:extLst>
          </p:cNvPr>
          <p:cNvGraphicFramePr>
            <a:graphicFrameLocks noGrp="1"/>
          </p:cNvGraphicFramePr>
          <p:nvPr>
            <p:extLst>
              <p:ext uri="{D42A27DB-BD31-4B8C-83A1-F6EECF244321}">
                <p14:modId xmlns:p14="http://schemas.microsoft.com/office/powerpoint/2010/main" val="577326598"/>
              </p:ext>
            </p:extLst>
          </p:nvPr>
        </p:nvGraphicFramePr>
        <p:xfrm>
          <a:off x="93998" y="965264"/>
          <a:ext cx="6392295" cy="5406390"/>
        </p:xfrm>
        <a:graphic>
          <a:graphicData uri="http://schemas.openxmlformats.org/drawingml/2006/table">
            <a:tbl>
              <a:tblPr firstRow="1" bandRow="1">
                <a:tableStyleId>{E8B1032C-EA38-4F05-BA0D-38AFFFC7BED3}</a:tableStyleId>
              </a:tblPr>
              <a:tblGrid>
                <a:gridCol w="464702">
                  <a:extLst>
                    <a:ext uri="{9D8B030D-6E8A-4147-A177-3AD203B41FA5}">
                      <a16:colId xmlns:a16="http://schemas.microsoft.com/office/drawing/2014/main" val="3124403993"/>
                    </a:ext>
                  </a:extLst>
                </a:gridCol>
                <a:gridCol w="5927593">
                  <a:extLst>
                    <a:ext uri="{9D8B030D-6E8A-4147-A177-3AD203B41FA5}">
                      <a16:colId xmlns:a16="http://schemas.microsoft.com/office/drawing/2014/main" val="3280357863"/>
                    </a:ext>
                  </a:extLst>
                </a:gridCol>
              </a:tblGrid>
              <a:tr h="370840">
                <a:tc>
                  <a:txBody>
                    <a:bodyPr/>
                    <a:lstStyle/>
                    <a:p>
                      <a:pPr>
                        <a:lnSpc>
                          <a:spcPct val="150000"/>
                        </a:lnSpc>
                      </a:pPr>
                      <a:r>
                        <a:rPr lang="en-GB" dirty="0"/>
                        <a:t>1</a:t>
                      </a:r>
                    </a:p>
                    <a:p>
                      <a:pPr>
                        <a:lnSpc>
                          <a:spcPct val="150000"/>
                        </a:lnSpc>
                      </a:pPr>
                      <a:r>
                        <a:rPr lang="en-GB" dirty="0"/>
                        <a:t>2</a:t>
                      </a:r>
                    </a:p>
                    <a:p>
                      <a:pPr>
                        <a:lnSpc>
                          <a:spcPct val="150000"/>
                        </a:lnSpc>
                      </a:pPr>
                      <a:r>
                        <a:rPr lang="en-GB" dirty="0"/>
                        <a:t>3</a:t>
                      </a:r>
                    </a:p>
                    <a:p>
                      <a:pPr>
                        <a:lnSpc>
                          <a:spcPct val="150000"/>
                        </a:lnSpc>
                      </a:pPr>
                      <a:r>
                        <a:rPr lang="en-GB" dirty="0"/>
                        <a:t>4</a:t>
                      </a:r>
                    </a:p>
                    <a:p>
                      <a:pPr>
                        <a:lnSpc>
                          <a:spcPct val="150000"/>
                        </a:lnSpc>
                      </a:pPr>
                      <a:r>
                        <a:rPr lang="en-GB" dirty="0"/>
                        <a:t>5</a:t>
                      </a:r>
                    </a:p>
                    <a:p>
                      <a:pPr>
                        <a:lnSpc>
                          <a:spcPct val="150000"/>
                        </a:lnSpc>
                      </a:pPr>
                      <a:r>
                        <a:rPr lang="en-GB" dirty="0"/>
                        <a:t>6</a:t>
                      </a:r>
                    </a:p>
                    <a:p>
                      <a:pPr>
                        <a:lnSpc>
                          <a:spcPct val="150000"/>
                        </a:lnSpc>
                      </a:pPr>
                      <a:r>
                        <a:rPr lang="en-GB" dirty="0"/>
                        <a:t>7</a:t>
                      </a:r>
                    </a:p>
                    <a:p>
                      <a:pPr>
                        <a:lnSpc>
                          <a:spcPct val="150000"/>
                        </a:lnSpc>
                      </a:pPr>
                      <a:endParaRPr lang="en-GB" dirty="0"/>
                    </a:p>
                    <a:p>
                      <a:pPr>
                        <a:lnSpc>
                          <a:spcPct val="150000"/>
                        </a:lnSpc>
                      </a:pPr>
                      <a:r>
                        <a:rPr lang="en-GB" dirty="0"/>
                        <a:t>8</a:t>
                      </a:r>
                    </a:p>
                    <a:p>
                      <a:pPr>
                        <a:lnSpc>
                          <a:spcPct val="150000"/>
                        </a:lnSpc>
                      </a:pPr>
                      <a:r>
                        <a:rPr lang="en-GB" dirty="0"/>
                        <a:t>9</a:t>
                      </a:r>
                    </a:p>
                    <a:p>
                      <a:pPr>
                        <a:lnSpc>
                          <a:spcPct val="150000"/>
                        </a:lnSpc>
                      </a:pPr>
                      <a:r>
                        <a:rPr lang="en-GB" dirty="0"/>
                        <a:t>10</a:t>
                      </a:r>
                    </a:p>
                    <a:p>
                      <a:pPr>
                        <a:lnSpc>
                          <a:spcPct val="150000"/>
                        </a:lnSpc>
                      </a:pPr>
                      <a:endParaRPr lang="en-GB" dirty="0"/>
                    </a:p>
                    <a:p>
                      <a:pPr>
                        <a:lnSpc>
                          <a:spcPct val="150000"/>
                        </a:lnSpc>
                      </a:pPr>
                      <a:r>
                        <a:rPr lang="en-GB" dirty="0"/>
                        <a:t>11</a:t>
                      </a:r>
                    </a:p>
                  </a:txBody>
                  <a:tcPr/>
                </a:tc>
                <a:tc>
                  <a:txBody>
                    <a:bodyPr/>
                    <a:lstStyle/>
                    <a:p>
                      <a:pPr marL="0" indent="0">
                        <a:lnSpc>
                          <a:spcPct val="150000"/>
                        </a:lnSpc>
                        <a:buNone/>
                      </a:pPr>
                      <a:r>
                        <a:rPr lang="en-GB" sz="1800" b="0" dirty="0">
                          <a:latin typeface="Courier New" panose="02070309020205020404" pitchFamily="49" charset="0"/>
                          <a:cs typeface="Courier New" panose="02070309020205020404" pitchFamily="49" charset="0"/>
                        </a:rPr>
                        <a:t>def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 != -1:</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800" b="0" dirty="0">
                          <a:latin typeface="Courier New" panose="02070309020205020404" pitchFamily="49" charset="0"/>
                          <a:cs typeface="Courier New" panose="02070309020205020404" pitchFamily="49" charset="0"/>
                        </a:rPr>
                        <a:t> return</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a:latin typeface="Courier New" panose="02070309020205020404" pitchFamily="49" charset="0"/>
                          <a:cs typeface="Courier New" panose="02070309020205020404" pitchFamily="49" charset="0"/>
                        </a:rPr>
                        <a:t>values=["+","-","*",2,4,6,7]</a:t>
                      </a:r>
                    </a:p>
                    <a:p>
                      <a:pPr marL="0" indent="0">
                        <a:lnSpc>
                          <a:spcPct val="150000"/>
                        </a:lnSpc>
                        <a:buNone/>
                      </a:pP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=[2,4,6,-1,-1,-1,-1]</a:t>
                      </a:r>
                    </a:p>
                    <a:p>
                      <a:pPr marL="0" indent="0">
                        <a:lnSpc>
                          <a:spcPct val="150000"/>
                        </a:lnSpc>
                        <a:buNone/>
                      </a:pP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=[3,5,7,-1,-1,-1,-1]</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Tree>
    <p:extLst>
      <p:ext uri="{BB962C8B-B14F-4D97-AF65-F5344CB8AC3E}">
        <p14:creationId xmlns:p14="http://schemas.microsoft.com/office/powerpoint/2010/main" val="33366182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DA609-F5AF-47D8-A9D6-AF048FB0E25E}"/>
              </a:ext>
            </a:extLst>
          </p:cNvPr>
          <p:cNvSpPr>
            <a:spLocks noGrp="1"/>
          </p:cNvSpPr>
          <p:nvPr>
            <p:ph type="title"/>
          </p:nvPr>
        </p:nvSpPr>
        <p:spPr>
          <a:xfrm>
            <a:off x="673190" y="-310670"/>
            <a:ext cx="6509067" cy="1325563"/>
          </a:xfrm>
        </p:spPr>
        <p:txBody>
          <a:bodyPr>
            <a:normAutofit/>
          </a:bodyPr>
          <a:lstStyle/>
          <a:p>
            <a:r>
              <a:rPr lang="en-GB" sz="3200" dirty="0"/>
              <a:t>Trace the Post-order traversal code</a:t>
            </a:r>
          </a:p>
        </p:txBody>
      </p:sp>
      <p:grpSp>
        <p:nvGrpSpPr>
          <p:cNvPr id="21" name="Group 20">
            <a:extLst>
              <a:ext uri="{FF2B5EF4-FFF2-40B4-BE49-F238E27FC236}">
                <a16:creationId xmlns:a16="http://schemas.microsoft.com/office/drawing/2014/main" id="{057C6222-B939-463C-AB9D-49DC1DA0519C}"/>
              </a:ext>
            </a:extLst>
          </p:cNvPr>
          <p:cNvGrpSpPr/>
          <p:nvPr/>
        </p:nvGrpSpPr>
        <p:grpSpPr>
          <a:xfrm>
            <a:off x="6905767" y="122207"/>
            <a:ext cx="5182335" cy="1672230"/>
            <a:chOff x="6905767" y="122207"/>
            <a:chExt cx="5182335" cy="1672230"/>
          </a:xfrm>
        </p:grpSpPr>
        <p:sp>
          <p:nvSpPr>
            <p:cNvPr id="20" name="Rectangle 19">
              <a:extLst>
                <a:ext uri="{FF2B5EF4-FFF2-40B4-BE49-F238E27FC236}">
                  <a16:creationId xmlns:a16="http://schemas.microsoft.com/office/drawing/2014/main" id="{7D04C533-02B5-480B-BE83-A68E2041A8D3}"/>
                </a:ext>
              </a:extLst>
            </p:cNvPr>
            <p:cNvSpPr/>
            <p:nvPr/>
          </p:nvSpPr>
          <p:spPr>
            <a:xfrm>
              <a:off x="6905767" y="122207"/>
              <a:ext cx="5182335" cy="16722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a:extLst>
                <a:ext uri="{FF2B5EF4-FFF2-40B4-BE49-F238E27FC236}">
                  <a16:creationId xmlns:a16="http://schemas.microsoft.com/office/drawing/2014/main" id="{7BB2CC23-8CE6-430F-8B9A-2D3898375A11}"/>
                </a:ext>
              </a:extLst>
            </p:cNvPr>
            <p:cNvGrpSpPr/>
            <p:nvPr/>
          </p:nvGrpSpPr>
          <p:grpSpPr>
            <a:xfrm>
              <a:off x="7188200" y="159095"/>
              <a:ext cx="4291496" cy="1531593"/>
              <a:chOff x="2215062" y="2085975"/>
              <a:chExt cx="5760245" cy="3099439"/>
            </a:xfrm>
          </p:grpSpPr>
          <p:sp>
            <p:nvSpPr>
              <p:cNvPr id="5" name="Oval 4">
                <a:extLst>
                  <a:ext uri="{FF2B5EF4-FFF2-40B4-BE49-F238E27FC236}">
                    <a16:creationId xmlns:a16="http://schemas.microsoft.com/office/drawing/2014/main" id="{3263DAAD-F66C-444C-9876-9B7D4D49D236}"/>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6" name="Oval 5">
                <a:extLst>
                  <a:ext uri="{FF2B5EF4-FFF2-40B4-BE49-F238E27FC236}">
                    <a16:creationId xmlns:a16="http://schemas.microsoft.com/office/drawing/2014/main" id="{EE4AA635-E2AF-404C-BA2B-37808ADB3F9C}"/>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7" name="Oval 6">
                <a:extLst>
                  <a:ext uri="{FF2B5EF4-FFF2-40B4-BE49-F238E27FC236}">
                    <a16:creationId xmlns:a16="http://schemas.microsoft.com/office/drawing/2014/main" id="{828FCF14-C536-4D49-A365-5475DCC93850}"/>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a:t>
                </a:r>
              </a:p>
            </p:txBody>
          </p:sp>
          <p:sp>
            <p:nvSpPr>
              <p:cNvPr id="8" name="Oval 7">
                <a:extLst>
                  <a:ext uri="{FF2B5EF4-FFF2-40B4-BE49-F238E27FC236}">
                    <a16:creationId xmlns:a16="http://schemas.microsoft.com/office/drawing/2014/main" id="{56B9086D-373F-4AD8-94B0-3923BFC7CC0B}"/>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4</a:t>
                </a:r>
              </a:p>
            </p:txBody>
          </p:sp>
          <p:sp>
            <p:nvSpPr>
              <p:cNvPr id="9" name="Oval 8">
                <a:extLst>
                  <a:ext uri="{FF2B5EF4-FFF2-40B4-BE49-F238E27FC236}">
                    <a16:creationId xmlns:a16="http://schemas.microsoft.com/office/drawing/2014/main" id="{C38B6863-746A-43FB-8061-4F8D13E808A4}"/>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6</a:t>
                </a:r>
              </a:p>
            </p:txBody>
          </p:sp>
          <p:cxnSp>
            <p:nvCxnSpPr>
              <p:cNvPr id="10" name="Straight Connector 9">
                <a:extLst>
                  <a:ext uri="{FF2B5EF4-FFF2-40B4-BE49-F238E27FC236}">
                    <a16:creationId xmlns:a16="http://schemas.microsoft.com/office/drawing/2014/main" id="{4F04125E-C4F6-4D27-8164-B5375D778D76}"/>
                  </a:ext>
                </a:extLst>
              </p:cNvPr>
              <p:cNvCxnSpPr>
                <a:stCxn id="5" idx="3"/>
                <a:endCxn id="6"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E63316D-1D0A-43BE-9123-1D47926ED116}"/>
                  </a:ext>
                </a:extLst>
              </p:cNvPr>
              <p:cNvCxnSpPr>
                <a:stCxn id="6" idx="5"/>
                <a:endCxn id="8"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3846E29-BE50-4A98-B8B5-99E07855841D}"/>
                  </a:ext>
                </a:extLst>
              </p:cNvPr>
              <p:cNvCxnSpPr>
                <a:stCxn id="5" idx="5"/>
                <a:endCxn id="7"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376F7C3-54EE-44F9-A422-4C8DD5B2747F}"/>
                  </a:ext>
                </a:extLst>
              </p:cNvPr>
              <p:cNvCxnSpPr>
                <a:cxnSpLocks/>
                <a:stCxn id="7" idx="3"/>
                <a:endCxn id="9"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1D111D8D-47E8-44D5-8554-639A64D0646B}"/>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2</a:t>
                </a:r>
              </a:p>
            </p:txBody>
          </p:sp>
          <p:sp>
            <p:nvSpPr>
              <p:cNvPr id="15" name="Oval 14">
                <a:extLst>
                  <a:ext uri="{FF2B5EF4-FFF2-40B4-BE49-F238E27FC236}">
                    <a16:creationId xmlns:a16="http://schemas.microsoft.com/office/drawing/2014/main" id="{E38C9A0E-8F2F-4F66-861A-842938000FAE}"/>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200" dirty="0"/>
                  <a:t>7</a:t>
                </a:r>
              </a:p>
            </p:txBody>
          </p:sp>
          <p:cxnSp>
            <p:nvCxnSpPr>
              <p:cNvPr id="16" name="Straight Connector 15">
                <a:extLst>
                  <a:ext uri="{FF2B5EF4-FFF2-40B4-BE49-F238E27FC236}">
                    <a16:creationId xmlns:a16="http://schemas.microsoft.com/office/drawing/2014/main" id="{3B129935-0ED4-472D-928F-BB3182026DEA}"/>
                  </a:ext>
                </a:extLst>
              </p:cNvPr>
              <p:cNvCxnSpPr>
                <a:cxnSpLocks/>
                <a:endCxn id="14"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356E82A-E1D0-4568-BC38-51B5ECF9F471}"/>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grpSp>
      <p:graphicFrame>
        <p:nvGraphicFramePr>
          <p:cNvPr id="18" name="Content Placeholder 33">
            <a:extLst>
              <a:ext uri="{FF2B5EF4-FFF2-40B4-BE49-F238E27FC236}">
                <a16:creationId xmlns:a16="http://schemas.microsoft.com/office/drawing/2014/main" id="{1457EF8A-C04C-41AD-8538-1AC7B0A0C085}"/>
              </a:ext>
            </a:extLst>
          </p:cNvPr>
          <p:cNvGraphicFramePr>
            <a:graphicFrameLocks/>
          </p:cNvGraphicFramePr>
          <p:nvPr>
            <p:extLst>
              <p:ext uri="{D42A27DB-BD31-4B8C-83A1-F6EECF244321}">
                <p14:modId xmlns:p14="http://schemas.microsoft.com/office/powerpoint/2010/main" val="1601140933"/>
              </p:ext>
            </p:extLst>
          </p:nvPr>
        </p:nvGraphicFramePr>
        <p:xfrm>
          <a:off x="6806420" y="1790771"/>
          <a:ext cx="5281682" cy="4833684"/>
        </p:xfrm>
        <a:graphic>
          <a:graphicData uri="http://schemas.openxmlformats.org/drawingml/2006/table">
            <a:tbl>
              <a:tblPr firstRow="1" bandRow="1">
                <a:tableStyleId>{5940675A-B579-460E-94D1-54222C63F5DA}</a:tableStyleId>
              </a:tblPr>
              <a:tblGrid>
                <a:gridCol w="552362">
                  <a:extLst>
                    <a:ext uri="{9D8B030D-6E8A-4147-A177-3AD203B41FA5}">
                      <a16:colId xmlns:a16="http://schemas.microsoft.com/office/drawing/2014/main" val="2351917143"/>
                    </a:ext>
                  </a:extLst>
                </a:gridCol>
                <a:gridCol w="687085">
                  <a:extLst>
                    <a:ext uri="{9D8B030D-6E8A-4147-A177-3AD203B41FA5}">
                      <a16:colId xmlns:a16="http://schemas.microsoft.com/office/drawing/2014/main" val="34405378"/>
                    </a:ext>
                  </a:extLst>
                </a:gridCol>
                <a:gridCol w="875696">
                  <a:extLst>
                    <a:ext uri="{9D8B030D-6E8A-4147-A177-3AD203B41FA5}">
                      <a16:colId xmlns:a16="http://schemas.microsoft.com/office/drawing/2014/main" val="1511374612"/>
                    </a:ext>
                  </a:extLst>
                </a:gridCol>
                <a:gridCol w="1187615">
                  <a:extLst>
                    <a:ext uri="{9D8B030D-6E8A-4147-A177-3AD203B41FA5}">
                      <a16:colId xmlns:a16="http://schemas.microsoft.com/office/drawing/2014/main" val="3829458922"/>
                    </a:ext>
                  </a:extLst>
                </a:gridCol>
                <a:gridCol w="1064526">
                  <a:extLst>
                    <a:ext uri="{9D8B030D-6E8A-4147-A177-3AD203B41FA5}">
                      <a16:colId xmlns:a16="http://schemas.microsoft.com/office/drawing/2014/main" val="3042623329"/>
                    </a:ext>
                  </a:extLst>
                </a:gridCol>
                <a:gridCol w="914398">
                  <a:extLst>
                    <a:ext uri="{9D8B030D-6E8A-4147-A177-3AD203B41FA5}">
                      <a16:colId xmlns:a16="http://schemas.microsoft.com/office/drawing/2014/main" val="1949499203"/>
                    </a:ext>
                  </a:extLst>
                </a:gridCol>
              </a:tblGrid>
              <a:tr h="603190">
                <a:tc>
                  <a:txBody>
                    <a:bodyPr/>
                    <a:lstStyle/>
                    <a:p>
                      <a:r>
                        <a:rPr lang="en-GB" b="1" dirty="0"/>
                        <a:t>Call</a:t>
                      </a:r>
                    </a:p>
                  </a:txBody>
                  <a:tcPr/>
                </a:tc>
                <a:tc>
                  <a:txBody>
                    <a:bodyPr/>
                    <a:lstStyle/>
                    <a:p>
                      <a:r>
                        <a:rPr lang="en-GB" b="1" dirty="0"/>
                        <a:t>node</a:t>
                      </a:r>
                    </a:p>
                  </a:txBody>
                  <a:tcPr/>
                </a:tc>
                <a:tc>
                  <a:txBody>
                    <a:bodyPr/>
                    <a:lstStyle/>
                    <a:p>
                      <a:r>
                        <a:rPr lang="en-GB" b="1" dirty="0"/>
                        <a:t>Value</a:t>
                      </a:r>
                    </a:p>
                    <a:p>
                      <a:r>
                        <a:rPr lang="en-GB" b="1" dirty="0"/>
                        <a:t>[node]</a:t>
                      </a:r>
                    </a:p>
                  </a:txBody>
                  <a:tcPr/>
                </a:tc>
                <a:tc>
                  <a:txBody>
                    <a:bodyPr/>
                    <a:lstStyle/>
                    <a:p>
                      <a:r>
                        <a:rPr lang="en-GB" b="1" dirty="0" err="1"/>
                        <a:t>Tree_right</a:t>
                      </a:r>
                      <a:endParaRPr lang="en-GB" b="1" dirty="0"/>
                    </a:p>
                    <a:p>
                      <a:r>
                        <a:rPr lang="en-GB" b="1" dirty="0"/>
                        <a:t>[node]</a:t>
                      </a:r>
                    </a:p>
                  </a:txBody>
                  <a:tcPr/>
                </a:tc>
                <a:tc>
                  <a:txBody>
                    <a:bodyPr/>
                    <a:lstStyle/>
                    <a:p>
                      <a:r>
                        <a:rPr lang="en-GB" b="1" dirty="0" err="1"/>
                        <a:t>Tree_left</a:t>
                      </a:r>
                      <a:r>
                        <a:rPr lang="en-GB" b="1" dirty="0"/>
                        <a:t> [node]</a:t>
                      </a:r>
                    </a:p>
                  </a:txBody>
                  <a:tcPr/>
                </a:tc>
                <a:tc>
                  <a:txBody>
                    <a:bodyPr/>
                    <a:lstStyle/>
                    <a:p>
                      <a:r>
                        <a:rPr lang="en-GB" b="1" dirty="0"/>
                        <a:t>Output</a:t>
                      </a:r>
                    </a:p>
                  </a:txBody>
                  <a:tcPr/>
                </a:tc>
                <a:extLst>
                  <a:ext uri="{0D108BD9-81ED-4DB2-BD59-A6C34878D82A}">
                    <a16:rowId xmlns:a16="http://schemas.microsoft.com/office/drawing/2014/main" val="3401265354"/>
                  </a:ext>
                </a:extLst>
              </a:tr>
              <a:tr h="349467">
                <a:tc>
                  <a:txBody>
                    <a:bodyPr/>
                    <a:lstStyle/>
                    <a:p>
                      <a:r>
                        <a:rPr lang="en-GB" sz="1600" dirty="0"/>
                        <a:t>1</a:t>
                      </a:r>
                    </a:p>
                  </a:txBody>
                  <a:tcPr/>
                </a:tc>
                <a:tc>
                  <a:txBody>
                    <a:bodyPr/>
                    <a:lstStyle/>
                    <a:p>
                      <a:r>
                        <a:rPr lang="en-GB" sz="1600" dirty="0"/>
                        <a:t>1</a:t>
                      </a:r>
                    </a:p>
                  </a:txBody>
                  <a:tcPr/>
                </a:tc>
                <a:tc>
                  <a:txBody>
                    <a:bodyPr/>
                    <a:lstStyle/>
                    <a:p>
                      <a:r>
                        <a:rPr lang="en-GB" sz="1600" dirty="0"/>
                        <a:t>+</a:t>
                      </a:r>
                    </a:p>
                  </a:txBody>
                  <a:tcPr/>
                </a:tc>
                <a:tc>
                  <a:txBody>
                    <a:bodyPr/>
                    <a:lstStyle/>
                    <a:p>
                      <a:r>
                        <a:rPr lang="en-GB" sz="1600" dirty="0"/>
                        <a:t>3</a:t>
                      </a:r>
                    </a:p>
                  </a:txBody>
                  <a:tcPr/>
                </a:tc>
                <a:tc>
                  <a:txBody>
                    <a:bodyPr/>
                    <a:lstStyle/>
                    <a:p>
                      <a:r>
                        <a:rPr lang="en-GB" sz="1600" dirty="0"/>
                        <a:t>2</a:t>
                      </a:r>
                    </a:p>
                  </a:txBody>
                  <a:tcPr/>
                </a:tc>
                <a:tc>
                  <a:txBody>
                    <a:bodyPr/>
                    <a:lstStyle/>
                    <a:p>
                      <a:endParaRPr lang="en-GB" sz="1600" dirty="0"/>
                    </a:p>
                  </a:txBody>
                  <a:tcPr/>
                </a:tc>
                <a:extLst>
                  <a:ext uri="{0D108BD9-81ED-4DB2-BD59-A6C34878D82A}">
                    <a16:rowId xmlns:a16="http://schemas.microsoft.com/office/drawing/2014/main" val="1763712292"/>
                  </a:ext>
                </a:extLst>
              </a:tr>
              <a:tr h="349467">
                <a:tc>
                  <a:txBody>
                    <a:bodyPr/>
                    <a:lstStyle/>
                    <a:p>
                      <a:r>
                        <a:rPr lang="en-GB" sz="1600" dirty="0"/>
                        <a:t>2</a:t>
                      </a:r>
                    </a:p>
                  </a:txBody>
                  <a:tcPr/>
                </a:tc>
                <a:tc>
                  <a:txBody>
                    <a:bodyPr/>
                    <a:lstStyle/>
                    <a:p>
                      <a:r>
                        <a:rPr lang="en-GB" sz="1600" dirty="0"/>
                        <a:t>2</a:t>
                      </a:r>
                    </a:p>
                  </a:txBody>
                  <a:tcPr/>
                </a:tc>
                <a:tc>
                  <a:txBody>
                    <a:bodyPr/>
                    <a:lstStyle/>
                    <a:p>
                      <a:r>
                        <a:rPr lang="en-GB" sz="1600" dirty="0"/>
                        <a:t>-</a:t>
                      </a:r>
                    </a:p>
                  </a:txBody>
                  <a:tcPr/>
                </a:tc>
                <a:tc>
                  <a:txBody>
                    <a:bodyPr/>
                    <a:lstStyle/>
                    <a:p>
                      <a:r>
                        <a:rPr lang="en-GB" sz="1600" dirty="0"/>
                        <a:t>5</a:t>
                      </a:r>
                    </a:p>
                  </a:txBody>
                  <a:tcPr/>
                </a:tc>
                <a:tc>
                  <a:txBody>
                    <a:bodyPr/>
                    <a:lstStyle/>
                    <a:p>
                      <a:r>
                        <a:rPr lang="en-GB" sz="1600" dirty="0"/>
                        <a:t>4</a:t>
                      </a:r>
                    </a:p>
                  </a:txBody>
                  <a:tcPr/>
                </a:tc>
                <a:tc>
                  <a:txBody>
                    <a:bodyPr/>
                    <a:lstStyle/>
                    <a:p>
                      <a:endParaRPr lang="en-GB" sz="1600" dirty="0"/>
                    </a:p>
                  </a:txBody>
                  <a:tcPr/>
                </a:tc>
                <a:extLst>
                  <a:ext uri="{0D108BD9-81ED-4DB2-BD59-A6C34878D82A}">
                    <a16:rowId xmlns:a16="http://schemas.microsoft.com/office/drawing/2014/main" val="346197892"/>
                  </a:ext>
                </a:extLst>
              </a:tr>
              <a:tr h="349467">
                <a:tc>
                  <a:txBody>
                    <a:bodyPr/>
                    <a:lstStyle/>
                    <a:p>
                      <a:r>
                        <a:rPr lang="en-GB" sz="1600" dirty="0"/>
                        <a:t>3</a:t>
                      </a:r>
                    </a:p>
                  </a:txBody>
                  <a:tcPr/>
                </a:tc>
                <a:tc>
                  <a:txBody>
                    <a:bodyPr/>
                    <a:lstStyle/>
                    <a:p>
                      <a:r>
                        <a:rPr lang="en-GB" sz="1600" dirty="0"/>
                        <a:t>4</a:t>
                      </a:r>
                    </a:p>
                  </a:txBody>
                  <a:tcPr/>
                </a:tc>
                <a:tc>
                  <a:txBody>
                    <a:bodyPr/>
                    <a:lstStyle/>
                    <a:p>
                      <a:r>
                        <a:rPr lang="en-GB" sz="1600" dirty="0"/>
                        <a:t>2</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2</a:t>
                      </a:r>
                    </a:p>
                  </a:txBody>
                  <a:tcPr/>
                </a:tc>
                <a:extLst>
                  <a:ext uri="{0D108BD9-81ED-4DB2-BD59-A6C34878D82A}">
                    <a16:rowId xmlns:a16="http://schemas.microsoft.com/office/drawing/2014/main" val="2227741914"/>
                  </a:ext>
                </a:extLst>
              </a:tr>
              <a:tr h="349467">
                <a:tc>
                  <a:txBody>
                    <a:bodyPr/>
                    <a:lstStyle/>
                    <a:p>
                      <a:r>
                        <a:rPr lang="en-GB" sz="1600" dirty="0"/>
                        <a:t>2</a:t>
                      </a:r>
                    </a:p>
                  </a:txBody>
                  <a:tcPr/>
                </a:tc>
                <a:tc>
                  <a:txBody>
                    <a:bodyPr/>
                    <a:lstStyle/>
                    <a:p>
                      <a:r>
                        <a:rPr lang="en-GB" sz="1600" dirty="0"/>
                        <a:t>2</a:t>
                      </a:r>
                    </a:p>
                  </a:txBody>
                  <a:tcPr/>
                </a:tc>
                <a:tc>
                  <a:txBody>
                    <a:bodyPr/>
                    <a:lstStyle/>
                    <a:p>
                      <a:r>
                        <a:rPr lang="en-GB" sz="1600" dirty="0"/>
                        <a:t>-</a:t>
                      </a:r>
                    </a:p>
                  </a:txBody>
                  <a:tcPr/>
                </a:tc>
                <a:tc>
                  <a:txBody>
                    <a:bodyPr/>
                    <a:lstStyle/>
                    <a:p>
                      <a:r>
                        <a:rPr lang="en-GB" sz="1600" dirty="0"/>
                        <a:t>5</a:t>
                      </a:r>
                    </a:p>
                  </a:txBody>
                  <a:tcPr/>
                </a:tc>
                <a:tc>
                  <a:txBody>
                    <a:bodyPr/>
                    <a:lstStyle/>
                    <a:p>
                      <a:r>
                        <a:rPr lang="en-GB" sz="1600" dirty="0"/>
                        <a:t>4</a:t>
                      </a:r>
                    </a:p>
                  </a:txBody>
                  <a:tcPr/>
                </a:tc>
                <a:tc>
                  <a:txBody>
                    <a:bodyPr/>
                    <a:lstStyle/>
                    <a:p>
                      <a:endParaRPr lang="en-GB" sz="1600" dirty="0"/>
                    </a:p>
                  </a:txBody>
                  <a:tcPr/>
                </a:tc>
                <a:extLst>
                  <a:ext uri="{0D108BD9-81ED-4DB2-BD59-A6C34878D82A}">
                    <a16:rowId xmlns:a16="http://schemas.microsoft.com/office/drawing/2014/main" val="3106413784"/>
                  </a:ext>
                </a:extLst>
              </a:tr>
              <a:tr h="349467">
                <a:tc>
                  <a:txBody>
                    <a:bodyPr/>
                    <a:lstStyle/>
                    <a:p>
                      <a:r>
                        <a:rPr lang="en-GB" sz="1600" dirty="0"/>
                        <a:t>4</a:t>
                      </a:r>
                    </a:p>
                  </a:txBody>
                  <a:tcPr/>
                </a:tc>
                <a:tc>
                  <a:txBody>
                    <a:bodyPr/>
                    <a:lstStyle/>
                    <a:p>
                      <a:r>
                        <a:rPr lang="en-GB" sz="1600" dirty="0"/>
                        <a:t>5</a:t>
                      </a:r>
                    </a:p>
                  </a:txBody>
                  <a:tcPr/>
                </a:tc>
                <a:tc>
                  <a:txBody>
                    <a:bodyPr/>
                    <a:lstStyle/>
                    <a:p>
                      <a:r>
                        <a:rPr lang="en-GB" sz="1600" dirty="0"/>
                        <a:t>4</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4</a:t>
                      </a:r>
                    </a:p>
                  </a:txBody>
                  <a:tcPr/>
                </a:tc>
                <a:extLst>
                  <a:ext uri="{0D108BD9-81ED-4DB2-BD59-A6C34878D82A}">
                    <a16:rowId xmlns:a16="http://schemas.microsoft.com/office/drawing/2014/main" val="2114113174"/>
                  </a:ext>
                </a:extLst>
              </a:tr>
              <a:tr h="349467">
                <a:tc>
                  <a:txBody>
                    <a:bodyPr/>
                    <a:lstStyle/>
                    <a:p>
                      <a:r>
                        <a:rPr lang="en-GB" sz="1600" dirty="0"/>
                        <a:t>2</a:t>
                      </a:r>
                    </a:p>
                  </a:txBody>
                  <a:tcPr/>
                </a:tc>
                <a:tc>
                  <a:txBody>
                    <a:bodyPr/>
                    <a:lstStyle/>
                    <a:p>
                      <a:r>
                        <a:rPr lang="en-GB" sz="1600" dirty="0"/>
                        <a:t>2</a:t>
                      </a:r>
                    </a:p>
                  </a:txBody>
                  <a:tcPr/>
                </a:tc>
                <a:tc>
                  <a:txBody>
                    <a:bodyPr/>
                    <a:lstStyle/>
                    <a:p>
                      <a:r>
                        <a:rPr lang="en-GB" sz="1600" dirty="0"/>
                        <a:t>-</a:t>
                      </a:r>
                    </a:p>
                  </a:txBody>
                  <a:tcPr/>
                </a:tc>
                <a:tc>
                  <a:txBody>
                    <a:bodyPr/>
                    <a:lstStyle/>
                    <a:p>
                      <a:r>
                        <a:rPr lang="en-GB" sz="1600" dirty="0"/>
                        <a:t>5</a:t>
                      </a:r>
                    </a:p>
                  </a:txBody>
                  <a:tcPr/>
                </a:tc>
                <a:tc>
                  <a:txBody>
                    <a:bodyPr/>
                    <a:lstStyle/>
                    <a:p>
                      <a:r>
                        <a:rPr lang="en-GB" sz="1600" dirty="0"/>
                        <a:t>4</a:t>
                      </a:r>
                    </a:p>
                  </a:txBody>
                  <a:tcPr/>
                </a:tc>
                <a:tc>
                  <a:txBody>
                    <a:bodyPr/>
                    <a:lstStyle/>
                    <a:p>
                      <a:r>
                        <a:rPr lang="en-GB" sz="1600" dirty="0"/>
                        <a:t>-</a:t>
                      </a:r>
                    </a:p>
                  </a:txBody>
                  <a:tcPr/>
                </a:tc>
                <a:extLst>
                  <a:ext uri="{0D108BD9-81ED-4DB2-BD59-A6C34878D82A}">
                    <a16:rowId xmlns:a16="http://schemas.microsoft.com/office/drawing/2014/main" val="3543314626"/>
                  </a:ext>
                </a:extLst>
              </a:tr>
              <a:tr h="349467">
                <a:tc>
                  <a:txBody>
                    <a:bodyPr/>
                    <a:lstStyle/>
                    <a:p>
                      <a:r>
                        <a:rPr lang="en-GB" sz="1600" dirty="0"/>
                        <a:t>5</a:t>
                      </a:r>
                    </a:p>
                  </a:txBody>
                  <a:tcPr/>
                </a:tc>
                <a:tc>
                  <a:txBody>
                    <a:bodyPr/>
                    <a:lstStyle/>
                    <a:p>
                      <a:r>
                        <a:rPr lang="en-GB" sz="1600" dirty="0"/>
                        <a:t>3</a:t>
                      </a:r>
                    </a:p>
                  </a:txBody>
                  <a:tcPr/>
                </a:tc>
                <a:tc>
                  <a:txBody>
                    <a:bodyPr/>
                    <a:lstStyle/>
                    <a:p>
                      <a:r>
                        <a:rPr lang="en-GB" sz="1600" dirty="0"/>
                        <a:t>*</a:t>
                      </a:r>
                    </a:p>
                  </a:txBody>
                  <a:tcPr/>
                </a:tc>
                <a:tc>
                  <a:txBody>
                    <a:bodyPr/>
                    <a:lstStyle/>
                    <a:p>
                      <a:r>
                        <a:rPr lang="en-GB" sz="1600" dirty="0"/>
                        <a:t>7</a:t>
                      </a:r>
                    </a:p>
                  </a:txBody>
                  <a:tcPr/>
                </a:tc>
                <a:tc>
                  <a:txBody>
                    <a:bodyPr/>
                    <a:lstStyle/>
                    <a:p>
                      <a:r>
                        <a:rPr lang="en-GB" sz="1600" dirty="0"/>
                        <a:t>6</a:t>
                      </a:r>
                    </a:p>
                  </a:txBody>
                  <a:tcPr/>
                </a:tc>
                <a:tc>
                  <a:txBody>
                    <a:bodyPr/>
                    <a:lstStyle/>
                    <a:p>
                      <a:endParaRPr lang="en-GB" sz="1600" dirty="0"/>
                    </a:p>
                  </a:txBody>
                  <a:tcPr/>
                </a:tc>
                <a:extLst>
                  <a:ext uri="{0D108BD9-81ED-4DB2-BD59-A6C34878D82A}">
                    <a16:rowId xmlns:a16="http://schemas.microsoft.com/office/drawing/2014/main" val="2895655171"/>
                  </a:ext>
                </a:extLst>
              </a:tr>
              <a:tr h="349467">
                <a:tc>
                  <a:txBody>
                    <a:bodyPr/>
                    <a:lstStyle/>
                    <a:p>
                      <a:r>
                        <a:rPr lang="en-GB" sz="1600" dirty="0"/>
                        <a:t>6</a:t>
                      </a:r>
                    </a:p>
                  </a:txBody>
                  <a:tcPr/>
                </a:tc>
                <a:tc>
                  <a:txBody>
                    <a:bodyPr/>
                    <a:lstStyle/>
                    <a:p>
                      <a:r>
                        <a:rPr lang="en-GB" sz="1600" dirty="0"/>
                        <a:t>6</a:t>
                      </a:r>
                    </a:p>
                  </a:txBody>
                  <a:tcPr/>
                </a:tc>
                <a:tc>
                  <a:txBody>
                    <a:bodyPr/>
                    <a:lstStyle/>
                    <a:p>
                      <a:r>
                        <a:rPr lang="en-GB" sz="1600" dirty="0"/>
                        <a:t>6</a:t>
                      </a:r>
                    </a:p>
                  </a:txBody>
                  <a:tcPr/>
                </a:tc>
                <a:tc>
                  <a:txBody>
                    <a:bodyPr/>
                    <a:lstStyle/>
                    <a:p>
                      <a:r>
                        <a:rPr lang="en-GB" sz="1600" dirty="0"/>
                        <a:t>-1 </a:t>
                      </a:r>
                    </a:p>
                  </a:txBody>
                  <a:tcPr/>
                </a:tc>
                <a:tc>
                  <a:txBody>
                    <a:bodyPr/>
                    <a:lstStyle/>
                    <a:p>
                      <a:r>
                        <a:rPr lang="en-GB" sz="1600" dirty="0"/>
                        <a:t>-1</a:t>
                      </a:r>
                    </a:p>
                  </a:txBody>
                  <a:tcPr/>
                </a:tc>
                <a:tc>
                  <a:txBody>
                    <a:bodyPr/>
                    <a:lstStyle/>
                    <a:p>
                      <a:r>
                        <a:rPr lang="en-GB" sz="1600" dirty="0"/>
                        <a:t>6</a:t>
                      </a:r>
                    </a:p>
                  </a:txBody>
                  <a:tcPr/>
                </a:tc>
                <a:extLst>
                  <a:ext uri="{0D108BD9-81ED-4DB2-BD59-A6C34878D82A}">
                    <a16:rowId xmlns:a16="http://schemas.microsoft.com/office/drawing/2014/main" val="3191112472"/>
                  </a:ext>
                </a:extLst>
              </a:tr>
              <a:tr h="349467">
                <a:tc>
                  <a:txBody>
                    <a:bodyPr/>
                    <a:lstStyle/>
                    <a:p>
                      <a:r>
                        <a:rPr lang="en-GB" sz="1600" dirty="0"/>
                        <a:t>5</a:t>
                      </a:r>
                    </a:p>
                  </a:txBody>
                  <a:tcPr/>
                </a:tc>
                <a:tc>
                  <a:txBody>
                    <a:bodyPr/>
                    <a:lstStyle/>
                    <a:p>
                      <a:r>
                        <a:rPr lang="en-GB" sz="1600" dirty="0"/>
                        <a:t>3</a:t>
                      </a:r>
                    </a:p>
                  </a:txBody>
                  <a:tcPr/>
                </a:tc>
                <a:tc>
                  <a:txBody>
                    <a:bodyPr/>
                    <a:lstStyle/>
                    <a:p>
                      <a:r>
                        <a:rPr lang="en-GB" sz="1600" dirty="0"/>
                        <a:t>*</a:t>
                      </a:r>
                    </a:p>
                  </a:txBody>
                  <a:tcPr/>
                </a:tc>
                <a:tc>
                  <a:txBody>
                    <a:bodyPr/>
                    <a:lstStyle/>
                    <a:p>
                      <a:r>
                        <a:rPr lang="en-GB" sz="1600" dirty="0"/>
                        <a:t>7</a:t>
                      </a:r>
                    </a:p>
                  </a:txBody>
                  <a:tcPr/>
                </a:tc>
                <a:tc>
                  <a:txBody>
                    <a:bodyPr/>
                    <a:lstStyle/>
                    <a:p>
                      <a:r>
                        <a:rPr lang="en-GB" sz="1600" dirty="0"/>
                        <a:t>6</a:t>
                      </a:r>
                    </a:p>
                  </a:txBody>
                  <a:tcPr/>
                </a:tc>
                <a:tc>
                  <a:txBody>
                    <a:bodyPr/>
                    <a:lstStyle/>
                    <a:p>
                      <a:endParaRPr lang="en-GB" sz="1600" dirty="0"/>
                    </a:p>
                  </a:txBody>
                  <a:tcPr/>
                </a:tc>
                <a:extLst>
                  <a:ext uri="{0D108BD9-81ED-4DB2-BD59-A6C34878D82A}">
                    <a16:rowId xmlns:a16="http://schemas.microsoft.com/office/drawing/2014/main" val="1238289058"/>
                  </a:ext>
                </a:extLst>
              </a:tr>
              <a:tr h="349467">
                <a:tc>
                  <a:txBody>
                    <a:bodyPr/>
                    <a:lstStyle/>
                    <a:p>
                      <a:r>
                        <a:rPr lang="en-GB" sz="1600" dirty="0"/>
                        <a:t>7</a:t>
                      </a:r>
                    </a:p>
                  </a:txBody>
                  <a:tcPr/>
                </a:tc>
                <a:tc>
                  <a:txBody>
                    <a:bodyPr/>
                    <a:lstStyle/>
                    <a:p>
                      <a:r>
                        <a:rPr lang="en-GB" sz="1600" dirty="0"/>
                        <a:t>7</a:t>
                      </a:r>
                    </a:p>
                  </a:txBody>
                  <a:tcPr/>
                </a:tc>
                <a:tc>
                  <a:txBody>
                    <a:bodyPr/>
                    <a:lstStyle/>
                    <a:p>
                      <a:r>
                        <a:rPr lang="en-GB" sz="1600" dirty="0"/>
                        <a:t>7</a:t>
                      </a:r>
                    </a:p>
                  </a:txBody>
                  <a:tcPr/>
                </a:tc>
                <a:tc>
                  <a:txBody>
                    <a:bodyPr/>
                    <a:lstStyle/>
                    <a:p>
                      <a:r>
                        <a:rPr lang="en-GB" sz="1600" dirty="0"/>
                        <a:t>-1</a:t>
                      </a:r>
                    </a:p>
                  </a:txBody>
                  <a:tcPr/>
                </a:tc>
                <a:tc>
                  <a:txBody>
                    <a:bodyPr/>
                    <a:lstStyle/>
                    <a:p>
                      <a:r>
                        <a:rPr lang="en-GB" sz="1600" dirty="0"/>
                        <a:t>-1</a:t>
                      </a:r>
                    </a:p>
                  </a:txBody>
                  <a:tcPr/>
                </a:tc>
                <a:tc>
                  <a:txBody>
                    <a:bodyPr/>
                    <a:lstStyle/>
                    <a:p>
                      <a:r>
                        <a:rPr lang="en-GB" sz="1600" dirty="0"/>
                        <a:t>7</a:t>
                      </a:r>
                    </a:p>
                  </a:txBody>
                  <a:tcPr/>
                </a:tc>
                <a:extLst>
                  <a:ext uri="{0D108BD9-81ED-4DB2-BD59-A6C34878D82A}">
                    <a16:rowId xmlns:a16="http://schemas.microsoft.com/office/drawing/2014/main" val="1860188124"/>
                  </a:ext>
                </a:extLst>
              </a:tr>
              <a:tr h="349467">
                <a:tc>
                  <a:txBody>
                    <a:bodyPr/>
                    <a:lstStyle/>
                    <a:p>
                      <a:r>
                        <a:rPr lang="en-GB" sz="1600" dirty="0"/>
                        <a:t>5</a:t>
                      </a:r>
                    </a:p>
                  </a:txBody>
                  <a:tcPr/>
                </a:tc>
                <a:tc>
                  <a:txBody>
                    <a:bodyPr/>
                    <a:lstStyle/>
                    <a:p>
                      <a:r>
                        <a:rPr lang="en-GB" sz="1600" dirty="0"/>
                        <a:t>3</a:t>
                      </a:r>
                    </a:p>
                  </a:txBody>
                  <a:tcPr/>
                </a:tc>
                <a:tc>
                  <a:txBody>
                    <a:bodyPr/>
                    <a:lstStyle/>
                    <a:p>
                      <a:r>
                        <a:rPr lang="en-GB" sz="1600" dirty="0"/>
                        <a:t>*</a:t>
                      </a:r>
                    </a:p>
                  </a:txBody>
                  <a:tcPr/>
                </a:tc>
                <a:tc>
                  <a:txBody>
                    <a:bodyPr/>
                    <a:lstStyle/>
                    <a:p>
                      <a:r>
                        <a:rPr lang="en-GB" sz="1600" dirty="0"/>
                        <a:t>7</a:t>
                      </a:r>
                    </a:p>
                  </a:txBody>
                  <a:tcPr/>
                </a:tc>
                <a:tc>
                  <a:txBody>
                    <a:bodyPr/>
                    <a:lstStyle/>
                    <a:p>
                      <a:r>
                        <a:rPr lang="en-GB" sz="1600" dirty="0"/>
                        <a:t>6</a:t>
                      </a:r>
                    </a:p>
                  </a:txBody>
                  <a:tcPr/>
                </a:tc>
                <a:tc>
                  <a:txBody>
                    <a:bodyPr/>
                    <a:lstStyle/>
                    <a:p>
                      <a:r>
                        <a:rPr lang="en-GB" sz="1600" dirty="0"/>
                        <a:t>*</a:t>
                      </a:r>
                    </a:p>
                  </a:txBody>
                  <a:tcPr/>
                </a:tc>
                <a:extLst>
                  <a:ext uri="{0D108BD9-81ED-4DB2-BD59-A6C34878D82A}">
                    <a16:rowId xmlns:a16="http://schemas.microsoft.com/office/drawing/2014/main" val="120041514"/>
                  </a:ext>
                </a:extLst>
              </a:tr>
              <a:tr h="349467">
                <a:tc>
                  <a:txBody>
                    <a:bodyPr/>
                    <a:lstStyle/>
                    <a:p>
                      <a:r>
                        <a:rPr lang="en-GB" sz="1600" dirty="0"/>
                        <a:t>1</a:t>
                      </a:r>
                    </a:p>
                  </a:txBody>
                  <a:tcPr/>
                </a:tc>
                <a:tc>
                  <a:txBody>
                    <a:bodyPr/>
                    <a:lstStyle/>
                    <a:p>
                      <a:r>
                        <a:rPr lang="en-GB" sz="1600" dirty="0"/>
                        <a:t>1</a:t>
                      </a:r>
                    </a:p>
                  </a:txBody>
                  <a:tcPr/>
                </a:tc>
                <a:tc>
                  <a:txBody>
                    <a:bodyPr/>
                    <a:lstStyle/>
                    <a:p>
                      <a:r>
                        <a:rPr lang="en-GB" sz="1600" dirty="0"/>
                        <a:t>+</a:t>
                      </a:r>
                    </a:p>
                  </a:txBody>
                  <a:tcPr/>
                </a:tc>
                <a:tc>
                  <a:txBody>
                    <a:bodyPr/>
                    <a:lstStyle/>
                    <a:p>
                      <a:r>
                        <a:rPr lang="en-GB" sz="1600" dirty="0"/>
                        <a:t>3</a:t>
                      </a:r>
                    </a:p>
                  </a:txBody>
                  <a:tcPr/>
                </a:tc>
                <a:tc>
                  <a:txBody>
                    <a:bodyPr/>
                    <a:lstStyle/>
                    <a:p>
                      <a:r>
                        <a:rPr lang="en-GB" sz="1600" dirty="0"/>
                        <a:t>2</a:t>
                      </a:r>
                    </a:p>
                  </a:txBody>
                  <a:tcPr/>
                </a:tc>
                <a:tc>
                  <a:txBody>
                    <a:bodyPr/>
                    <a:lstStyle/>
                    <a:p>
                      <a:r>
                        <a:rPr lang="en-GB" sz="1600" dirty="0"/>
                        <a:t>+</a:t>
                      </a:r>
                    </a:p>
                  </a:txBody>
                  <a:tcPr/>
                </a:tc>
                <a:extLst>
                  <a:ext uri="{0D108BD9-81ED-4DB2-BD59-A6C34878D82A}">
                    <a16:rowId xmlns:a16="http://schemas.microsoft.com/office/drawing/2014/main" val="2429924590"/>
                  </a:ext>
                </a:extLst>
              </a:tr>
            </a:tbl>
          </a:graphicData>
        </a:graphic>
      </p:graphicFrame>
      <p:graphicFrame>
        <p:nvGraphicFramePr>
          <p:cNvPr id="22" name="Table 30">
            <a:extLst>
              <a:ext uri="{FF2B5EF4-FFF2-40B4-BE49-F238E27FC236}">
                <a16:creationId xmlns:a16="http://schemas.microsoft.com/office/drawing/2014/main" id="{1763165B-3AA3-4CA3-A80C-5619F405F9DD}"/>
              </a:ext>
            </a:extLst>
          </p:cNvPr>
          <p:cNvGraphicFramePr>
            <a:graphicFrameLocks noGrp="1"/>
          </p:cNvGraphicFramePr>
          <p:nvPr>
            <p:extLst>
              <p:ext uri="{D42A27DB-BD31-4B8C-83A1-F6EECF244321}">
                <p14:modId xmlns:p14="http://schemas.microsoft.com/office/powerpoint/2010/main" val="4004973398"/>
              </p:ext>
            </p:extLst>
          </p:nvPr>
        </p:nvGraphicFramePr>
        <p:xfrm>
          <a:off x="93998" y="965264"/>
          <a:ext cx="6392295" cy="5406390"/>
        </p:xfrm>
        <a:graphic>
          <a:graphicData uri="http://schemas.openxmlformats.org/drawingml/2006/table">
            <a:tbl>
              <a:tblPr firstRow="1" bandRow="1">
                <a:tableStyleId>{E8B1032C-EA38-4F05-BA0D-38AFFFC7BED3}</a:tableStyleId>
              </a:tblPr>
              <a:tblGrid>
                <a:gridCol w="464702">
                  <a:extLst>
                    <a:ext uri="{9D8B030D-6E8A-4147-A177-3AD203B41FA5}">
                      <a16:colId xmlns:a16="http://schemas.microsoft.com/office/drawing/2014/main" val="3124403993"/>
                    </a:ext>
                  </a:extLst>
                </a:gridCol>
                <a:gridCol w="5927593">
                  <a:extLst>
                    <a:ext uri="{9D8B030D-6E8A-4147-A177-3AD203B41FA5}">
                      <a16:colId xmlns:a16="http://schemas.microsoft.com/office/drawing/2014/main" val="3280357863"/>
                    </a:ext>
                  </a:extLst>
                </a:gridCol>
              </a:tblGrid>
              <a:tr h="370840">
                <a:tc>
                  <a:txBody>
                    <a:bodyPr/>
                    <a:lstStyle/>
                    <a:p>
                      <a:pPr>
                        <a:lnSpc>
                          <a:spcPct val="150000"/>
                        </a:lnSpc>
                      </a:pPr>
                      <a:r>
                        <a:rPr lang="en-GB" dirty="0"/>
                        <a:t>1</a:t>
                      </a:r>
                    </a:p>
                    <a:p>
                      <a:pPr>
                        <a:lnSpc>
                          <a:spcPct val="150000"/>
                        </a:lnSpc>
                      </a:pPr>
                      <a:r>
                        <a:rPr lang="en-GB" dirty="0"/>
                        <a:t>2</a:t>
                      </a:r>
                    </a:p>
                    <a:p>
                      <a:pPr>
                        <a:lnSpc>
                          <a:spcPct val="150000"/>
                        </a:lnSpc>
                      </a:pPr>
                      <a:r>
                        <a:rPr lang="en-GB" dirty="0"/>
                        <a:t>3</a:t>
                      </a:r>
                    </a:p>
                    <a:p>
                      <a:pPr>
                        <a:lnSpc>
                          <a:spcPct val="150000"/>
                        </a:lnSpc>
                      </a:pPr>
                      <a:r>
                        <a:rPr lang="en-GB" dirty="0"/>
                        <a:t>4</a:t>
                      </a:r>
                    </a:p>
                    <a:p>
                      <a:pPr>
                        <a:lnSpc>
                          <a:spcPct val="150000"/>
                        </a:lnSpc>
                      </a:pPr>
                      <a:r>
                        <a:rPr lang="en-GB" dirty="0"/>
                        <a:t>5</a:t>
                      </a:r>
                    </a:p>
                    <a:p>
                      <a:pPr>
                        <a:lnSpc>
                          <a:spcPct val="150000"/>
                        </a:lnSpc>
                      </a:pPr>
                      <a:r>
                        <a:rPr lang="en-GB" dirty="0"/>
                        <a:t>6</a:t>
                      </a:r>
                    </a:p>
                    <a:p>
                      <a:pPr>
                        <a:lnSpc>
                          <a:spcPct val="150000"/>
                        </a:lnSpc>
                      </a:pPr>
                      <a:r>
                        <a:rPr lang="en-GB" dirty="0"/>
                        <a:t>7</a:t>
                      </a:r>
                    </a:p>
                    <a:p>
                      <a:pPr>
                        <a:lnSpc>
                          <a:spcPct val="150000"/>
                        </a:lnSpc>
                      </a:pPr>
                      <a:endParaRPr lang="en-GB" dirty="0"/>
                    </a:p>
                    <a:p>
                      <a:pPr>
                        <a:lnSpc>
                          <a:spcPct val="150000"/>
                        </a:lnSpc>
                      </a:pPr>
                      <a:r>
                        <a:rPr lang="en-GB" dirty="0"/>
                        <a:t>8</a:t>
                      </a:r>
                    </a:p>
                    <a:p>
                      <a:pPr>
                        <a:lnSpc>
                          <a:spcPct val="150000"/>
                        </a:lnSpc>
                      </a:pPr>
                      <a:r>
                        <a:rPr lang="en-GB" dirty="0"/>
                        <a:t>9</a:t>
                      </a:r>
                    </a:p>
                    <a:p>
                      <a:pPr>
                        <a:lnSpc>
                          <a:spcPct val="150000"/>
                        </a:lnSpc>
                      </a:pPr>
                      <a:r>
                        <a:rPr lang="en-GB" dirty="0"/>
                        <a:t>10</a:t>
                      </a:r>
                    </a:p>
                    <a:p>
                      <a:pPr>
                        <a:lnSpc>
                          <a:spcPct val="150000"/>
                        </a:lnSpc>
                      </a:pPr>
                      <a:endParaRPr lang="en-GB" dirty="0"/>
                    </a:p>
                    <a:p>
                      <a:pPr>
                        <a:lnSpc>
                          <a:spcPct val="150000"/>
                        </a:lnSpc>
                      </a:pPr>
                      <a:r>
                        <a:rPr lang="en-GB" dirty="0"/>
                        <a:t>11</a:t>
                      </a:r>
                    </a:p>
                  </a:txBody>
                  <a:tcPr/>
                </a:tc>
                <a:tc>
                  <a:txBody>
                    <a:bodyPr/>
                    <a:lstStyle/>
                    <a:p>
                      <a:pPr marL="0" indent="0">
                        <a:lnSpc>
                          <a:spcPct val="150000"/>
                        </a:lnSpc>
                        <a:buNone/>
                      </a:pPr>
                      <a:r>
                        <a:rPr lang="en-GB" sz="1800" b="0" dirty="0">
                          <a:latin typeface="Courier New" panose="02070309020205020404" pitchFamily="49" charset="0"/>
                          <a:cs typeface="Courier New" panose="02070309020205020404" pitchFamily="49" charset="0"/>
                        </a:rPr>
                        <a:t>def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 != -1:   </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if </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 != -1:</a:t>
                      </a:r>
                    </a:p>
                    <a:p>
                      <a:pPr marL="0" indent="0">
                        <a:lnSpc>
                          <a:spcPct val="150000"/>
                        </a:lnSpc>
                        <a:buNone/>
                      </a:pPr>
                      <a:r>
                        <a:rPr lang="en-GB" sz="1800" b="0" dirty="0">
                          <a:latin typeface="Courier New" panose="02070309020205020404" pitchFamily="49" charset="0"/>
                          <a:cs typeface="Courier New" panose="02070309020205020404" pitchFamily="49" charset="0"/>
                        </a:rPr>
                        <a:t>  </a:t>
                      </a: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a:t>
                      </a: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[node])</a:t>
                      </a:r>
                    </a:p>
                    <a:p>
                      <a:pPr marL="0" indent="0">
                        <a:lnSpc>
                          <a:spcPct val="150000"/>
                        </a:lnSpc>
                        <a:buNone/>
                      </a:pPr>
                      <a:r>
                        <a:rPr lang="en-GB" sz="18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800" b="0" dirty="0">
                          <a:latin typeface="Courier New" panose="02070309020205020404" pitchFamily="49" charset="0"/>
                          <a:cs typeface="Courier New" panose="02070309020205020404" pitchFamily="49" charset="0"/>
                        </a:rPr>
                        <a:t> return</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a:latin typeface="Courier New" panose="02070309020205020404" pitchFamily="49" charset="0"/>
                          <a:cs typeface="Courier New" panose="02070309020205020404" pitchFamily="49" charset="0"/>
                        </a:rPr>
                        <a:t>values=["+","-","*",2,4,6,7]</a:t>
                      </a:r>
                    </a:p>
                    <a:p>
                      <a:pPr marL="0" indent="0">
                        <a:lnSpc>
                          <a:spcPct val="150000"/>
                        </a:lnSpc>
                        <a:buNone/>
                      </a:pPr>
                      <a:r>
                        <a:rPr lang="en-GB" sz="1800" b="0" dirty="0" err="1">
                          <a:latin typeface="Courier New" panose="02070309020205020404" pitchFamily="49" charset="0"/>
                          <a:cs typeface="Courier New" panose="02070309020205020404" pitchFamily="49" charset="0"/>
                        </a:rPr>
                        <a:t>tree_left</a:t>
                      </a:r>
                      <a:r>
                        <a:rPr lang="en-GB" sz="1800" b="0" dirty="0">
                          <a:latin typeface="Courier New" panose="02070309020205020404" pitchFamily="49" charset="0"/>
                          <a:cs typeface="Courier New" panose="02070309020205020404" pitchFamily="49" charset="0"/>
                        </a:rPr>
                        <a:t>=[2,4,6,-1,-1,-1,-1]</a:t>
                      </a:r>
                    </a:p>
                    <a:p>
                      <a:pPr marL="0" indent="0">
                        <a:lnSpc>
                          <a:spcPct val="150000"/>
                        </a:lnSpc>
                        <a:buNone/>
                      </a:pPr>
                      <a:r>
                        <a:rPr lang="en-GB" sz="1800" b="0" dirty="0" err="1">
                          <a:latin typeface="Courier New" panose="02070309020205020404" pitchFamily="49" charset="0"/>
                          <a:cs typeface="Courier New" panose="02070309020205020404" pitchFamily="49" charset="0"/>
                        </a:rPr>
                        <a:t>tree_right</a:t>
                      </a:r>
                      <a:r>
                        <a:rPr lang="en-GB" sz="1800" b="0" dirty="0">
                          <a:latin typeface="Courier New" panose="02070309020205020404" pitchFamily="49" charset="0"/>
                          <a:cs typeface="Courier New" panose="02070309020205020404" pitchFamily="49" charset="0"/>
                        </a:rPr>
                        <a:t>=[3,5,7,-1,-1,-1,-1]</a:t>
                      </a:r>
                    </a:p>
                    <a:p>
                      <a:pPr marL="0" indent="0">
                        <a:lnSpc>
                          <a:spcPct val="150000"/>
                        </a:lnSpc>
                        <a:buNone/>
                      </a:pPr>
                      <a:endParaRPr lang="en-GB" sz="1800" b="0" dirty="0">
                        <a:latin typeface="Courier New" panose="02070309020205020404" pitchFamily="49" charset="0"/>
                        <a:cs typeface="Courier New" panose="02070309020205020404" pitchFamily="49" charset="0"/>
                      </a:endParaRPr>
                    </a:p>
                    <a:p>
                      <a:pPr marL="0" indent="0">
                        <a:lnSpc>
                          <a:spcPct val="150000"/>
                        </a:lnSpc>
                        <a:buNone/>
                      </a:pPr>
                      <a:r>
                        <a:rPr lang="en-GB" sz="1800" b="0" dirty="0" err="1">
                          <a:latin typeface="Courier New" panose="02070309020205020404" pitchFamily="49" charset="0"/>
                          <a:cs typeface="Courier New" panose="02070309020205020404" pitchFamily="49" charset="0"/>
                        </a:rPr>
                        <a:t>post_order_traversal</a:t>
                      </a:r>
                      <a:r>
                        <a:rPr lang="en-GB" sz="18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Tree>
    <p:extLst>
      <p:ext uri="{BB962C8B-B14F-4D97-AF65-F5344CB8AC3E}">
        <p14:creationId xmlns:p14="http://schemas.microsoft.com/office/powerpoint/2010/main" val="11851996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EF16B-8F50-4CED-856B-0A53D482BD03}"/>
              </a:ext>
            </a:extLst>
          </p:cNvPr>
          <p:cNvSpPr>
            <a:spLocks noGrp="1"/>
          </p:cNvSpPr>
          <p:nvPr>
            <p:ph type="title"/>
          </p:nvPr>
        </p:nvSpPr>
        <p:spPr/>
        <p:txBody>
          <a:bodyPr>
            <a:normAutofit fontScale="90000"/>
          </a:bodyPr>
          <a:lstStyle/>
          <a:p>
            <a:r>
              <a:rPr lang="en-GB" dirty="0"/>
              <a:t>Homework</a:t>
            </a:r>
          </a:p>
        </p:txBody>
      </p:sp>
      <p:sp>
        <p:nvSpPr>
          <p:cNvPr id="3" name="Content Placeholder 2">
            <a:extLst>
              <a:ext uri="{FF2B5EF4-FFF2-40B4-BE49-F238E27FC236}">
                <a16:creationId xmlns:a16="http://schemas.microsoft.com/office/drawing/2014/main" id="{89215ECF-790E-4DBC-BA52-D662C8410BF8}"/>
              </a:ext>
            </a:extLst>
          </p:cNvPr>
          <p:cNvSpPr>
            <a:spLocks noGrp="1"/>
          </p:cNvSpPr>
          <p:nvPr>
            <p:ph idx="1"/>
          </p:nvPr>
        </p:nvSpPr>
        <p:spPr/>
        <p:txBody>
          <a:bodyPr/>
          <a:lstStyle/>
          <a:p>
            <a:pPr marL="0" indent="0">
              <a:buNone/>
            </a:pPr>
            <a:r>
              <a:rPr lang="en-GB" dirty="0"/>
              <a:t>Trace for in-order, pre-order, post-order traversal for: </a:t>
            </a:r>
          </a:p>
          <a:p>
            <a:pPr marL="0" indent="0">
              <a:buNone/>
            </a:pPr>
            <a:r>
              <a:rPr lang="en-GB" dirty="0">
                <a:latin typeface="Courier New" panose="02070309020205020404" pitchFamily="49" charset="0"/>
                <a:cs typeface="Courier New" panose="02070309020205020404" pitchFamily="49" charset="0"/>
              </a:rPr>
              <a:t>H B K A D I P</a:t>
            </a:r>
          </a:p>
        </p:txBody>
      </p:sp>
    </p:spTree>
    <p:extLst>
      <p:ext uri="{BB962C8B-B14F-4D97-AF65-F5344CB8AC3E}">
        <p14:creationId xmlns:p14="http://schemas.microsoft.com/office/powerpoint/2010/main" val="1076659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Investigate in-order traversal code</a:t>
            </a:r>
          </a:p>
        </p:txBody>
      </p:sp>
      <p:sp>
        <p:nvSpPr>
          <p:cNvPr id="29" name="TextBox 28">
            <a:extLst>
              <a:ext uri="{FF2B5EF4-FFF2-40B4-BE49-F238E27FC236}">
                <a16:creationId xmlns:a16="http://schemas.microsoft.com/office/drawing/2014/main" id="{3CF782F5-22F4-4257-92AB-2FF2C8FC1CD4}"/>
              </a:ext>
            </a:extLst>
          </p:cNvPr>
          <p:cNvSpPr txBox="1"/>
          <p:nvPr/>
        </p:nvSpPr>
        <p:spPr>
          <a:xfrm>
            <a:off x="7468577" y="2499710"/>
            <a:ext cx="4142955" cy="1477328"/>
          </a:xfrm>
          <a:prstGeom prst="rect">
            <a:avLst/>
          </a:prstGeom>
          <a:noFill/>
        </p:spPr>
        <p:txBody>
          <a:bodyPr wrap="square" rtlCol="0">
            <a:spAutoFit/>
          </a:bodyPr>
          <a:lstStyle/>
          <a:p>
            <a:pPr marL="342900" indent="-342900">
              <a:buFont typeface="+mj-lt"/>
              <a:buAutoNum type="arabicParenR"/>
            </a:pPr>
            <a:r>
              <a:rPr lang="en-GB" dirty="0"/>
              <a:t>Draw the tree</a:t>
            </a:r>
          </a:p>
          <a:p>
            <a:pPr marL="342900" indent="-342900">
              <a:buFont typeface="+mj-lt"/>
              <a:buAutoNum type="arabicParenR"/>
            </a:pPr>
            <a:r>
              <a:rPr lang="en-GB" dirty="0"/>
              <a:t>Explain why we know that this is a recursive function</a:t>
            </a:r>
          </a:p>
          <a:p>
            <a:pPr marL="342900" indent="-342900">
              <a:buFont typeface="+mj-lt"/>
              <a:buAutoNum type="arabicParenR"/>
            </a:pPr>
            <a:r>
              <a:rPr lang="en-GB" dirty="0"/>
              <a:t>What is the general case and base case</a:t>
            </a:r>
          </a:p>
        </p:txBody>
      </p:sp>
      <p:graphicFrame>
        <p:nvGraphicFramePr>
          <p:cNvPr id="33" name="Table 30">
            <a:extLst>
              <a:ext uri="{FF2B5EF4-FFF2-40B4-BE49-F238E27FC236}">
                <a16:creationId xmlns:a16="http://schemas.microsoft.com/office/drawing/2014/main" id="{992D117D-11B5-4CED-99AB-F319F087E2E4}"/>
              </a:ext>
            </a:extLst>
          </p:cNvPr>
          <p:cNvGraphicFramePr>
            <a:graphicFrameLocks noGrp="1"/>
          </p:cNvGraphicFramePr>
          <p:nvPr>
            <p:extLst>
              <p:ext uri="{D42A27DB-BD31-4B8C-83A1-F6EECF244321}">
                <p14:modId xmlns:p14="http://schemas.microsoft.com/office/powerpoint/2010/main" val="2645181950"/>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Tree>
    <p:extLst>
      <p:ext uri="{BB962C8B-B14F-4D97-AF65-F5344CB8AC3E}">
        <p14:creationId xmlns:p14="http://schemas.microsoft.com/office/powerpoint/2010/main" val="701402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Investigate in-order traversal code</a:t>
            </a:r>
          </a:p>
        </p:txBody>
      </p:sp>
      <p:sp>
        <p:nvSpPr>
          <p:cNvPr id="29" name="TextBox 28">
            <a:extLst>
              <a:ext uri="{FF2B5EF4-FFF2-40B4-BE49-F238E27FC236}">
                <a16:creationId xmlns:a16="http://schemas.microsoft.com/office/drawing/2014/main" id="{3CF782F5-22F4-4257-92AB-2FF2C8FC1CD4}"/>
              </a:ext>
            </a:extLst>
          </p:cNvPr>
          <p:cNvSpPr txBox="1"/>
          <p:nvPr/>
        </p:nvSpPr>
        <p:spPr>
          <a:xfrm>
            <a:off x="7354808" y="890230"/>
            <a:ext cx="4142955" cy="5632311"/>
          </a:xfrm>
          <a:prstGeom prst="rect">
            <a:avLst/>
          </a:prstGeom>
          <a:noFill/>
        </p:spPr>
        <p:txBody>
          <a:bodyPr wrap="square" rtlCol="0">
            <a:spAutoFit/>
          </a:bodyPr>
          <a:lstStyle/>
          <a:p>
            <a:pPr marL="342900" indent="-342900">
              <a:buFont typeface="+mj-lt"/>
              <a:buAutoNum type="arabicParenR"/>
            </a:pPr>
            <a:r>
              <a:rPr lang="en-GB" dirty="0"/>
              <a:t>Draw the tree</a:t>
            </a:r>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endParaRPr lang="en-GB" dirty="0"/>
          </a:p>
          <a:p>
            <a:pPr marL="342900" indent="-342900">
              <a:buFont typeface="+mj-lt"/>
              <a:buAutoNum type="arabicParenR"/>
            </a:pPr>
            <a:r>
              <a:rPr lang="en-GB" dirty="0"/>
              <a:t>Explain why we know that this is a recursive function</a:t>
            </a:r>
          </a:p>
          <a:p>
            <a:r>
              <a:rPr lang="en-GB" dirty="0"/>
              <a:t>The subroutine </a:t>
            </a:r>
            <a:r>
              <a:rPr lang="en-GB" dirty="0" err="1">
                <a:latin typeface="Courier New" panose="02070309020205020404" pitchFamily="49" charset="0"/>
                <a:cs typeface="Courier New" panose="02070309020205020404" pitchFamily="49" charset="0"/>
              </a:rPr>
              <a:t>in_order_traversal</a:t>
            </a:r>
            <a:r>
              <a:rPr lang="en-GB" dirty="0">
                <a:latin typeface="Courier New" panose="02070309020205020404" pitchFamily="49" charset="0"/>
                <a:cs typeface="Courier New" panose="02070309020205020404" pitchFamily="49" charset="0"/>
              </a:rPr>
              <a:t> </a:t>
            </a:r>
            <a:r>
              <a:rPr lang="en-GB" dirty="0"/>
              <a:t>calls itself</a:t>
            </a:r>
          </a:p>
          <a:p>
            <a:endParaRPr lang="en-GB" dirty="0"/>
          </a:p>
          <a:p>
            <a:pPr marL="342900" indent="-342900">
              <a:buAutoNum type="arabicParenR" startAt="3"/>
            </a:pPr>
            <a:r>
              <a:rPr lang="en-GB" dirty="0"/>
              <a:t>What is the general case and base case?</a:t>
            </a:r>
          </a:p>
          <a:p>
            <a:r>
              <a:rPr lang="en-GB" dirty="0"/>
              <a:t>The two general cases are the selection (if statements). The base case is not explicitly stated because if the if conditions are not met then that is the base case.</a:t>
            </a:r>
          </a:p>
        </p:txBody>
      </p:sp>
      <p:cxnSp>
        <p:nvCxnSpPr>
          <p:cNvPr id="30" name="Straight Arrow Connector 29">
            <a:extLst>
              <a:ext uri="{FF2B5EF4-FFF2-40B4-BE49-F238E27FC236}">
                <a16:creationId xmlns:a16="http://schemas.microsoft.com/office/drawing/2014/main" id="{346A9B95-2881-4BB0-9E82-7FD378A97348}"/>
              </a:ext>
            </a:extLst>
          </p:cNvPr>
          <p:cNvCxnSpPr>
            <a:cxnSpLocks/>
            <a:stCxn id="29" idx="1"/>
          </p:cNvCxnSpPr>
          <p:nvPr/>
        </p:nvCxnSpPr>
        <p:spPr>
          <a:xfrm flipH="1" flipV="1">
            <a:off x="4247148" y="2245942"/>
            <a:ext cx="3107660" cy="14604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042DB2C-453B-4041-AB67-F54FF928A0EB}"/>
              </a:ext>
            </a:extLst>
          </p:cNvPr>
          <p:cNvCxnSpPr>
            <a:cxnSpLocks/>
          </p:cNvCxnSpPr>
          <p:nvPr/>
        </p:nvCxnSpPr>
        <p:spPr>
          <a:xfrm flipH="1" flipV="1">
            <a:off x="3777916" y="3429000"/>
            <a:ext cx="3481279" cy="54534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58" name="Group 57">
            <a:extLst>
              <a:ext uri="{FF2B5EF4-FFF2-40B4-BE49-F238E27FC236}">
                <a16:creationId xmlns:a16="http://schemas.microsoft.com/office/drawing/2014/main" id="{7133D68D-49E5-4B0B-A567-26E36AD6476E}"/>
              </a:ext>
            </a:extLst>
          </p:cNvPr>
          <p:cNvGrpSpPr/>
          <p:nvPr/>
        </p:nvGrpSpPr>
        <p:grpSpPr>
          <a:xfrm>
            <a:off x="7207605" y="1371245"/>
            <a:ext cx="4290158" cy="1770340"/>
            <a:chOff x="6976154" y="58460"/>
            <a:chExt cx="4290158" cy="1770340"/>
          </a:xfrm>
        </p:grpSpPr>
        <p:sp>
          <p:nvSpPr>
            <p:cNvPr id="59" name="Rectangle 58">
              <a:extLst>
                <a:ext uri="{FF2B5EF4-FFF2-40B4-BE49-F238E27FC236}">
                  <a16:creationId xmlns:a16="http://schemas.microsoft.com/office/drawing/2014/main" id="{9F29D7E3-8B8F-4461-9865-AD6FE4BEDB2A}"/>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60" name="Group 59">
              <a:extLst>
                <a:ext uri="{FF2B5EF4-FFF2-40B4-BE49-F238E27FC236}">
                  <a16:creationId xmlns:a16="http://schemas.microsoft.com/office/drawing/2014/main" id="{1E7E07AE-EF68-4E7A-883C-3B3A79D43F32}"/>
                </a:ext>
              </a:extLst>
            </p:cNvPr>
            <p:cNvGrpSpPr/>
            <p:nvPr/>
          </p:nvGrpSpPr>
          <p:grpSpPr>
            <a:xfrm>
              <a:off x="7188200" y="159095"/>
              <a:ext cx="3886200" cy="1531593"/>
              <a:chOff x="2215062" y="2085975"/>
              <a:chExt cx="5760245" cy="3099439"/>
            </a:xfrm>
          </p:grpSpPr>
          <p:sp>
            <p:nvSpPr>
              <p:cNvPr id="68" name="Oval 67">
                <a:extLst>
                  <a:ext uri="{FF2B5EF4-FFF2-40B4-BE49-F238E27FC236}">
                    <a16:creationId xmlns:a16="http://schemas.microsoft.com/office/drawing/2014/main" id="{39A3C188-20F6-40F7-AA56-9DA4BE62E233}"/>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69" name="Oval 68">
                <a:extLst>
                  <a:ext uri="{FF2B5EF4-FFF2-40B4-BE49-F238E27FC236}">
                    <a16:creationId xmlns:a16="http://schemas.microsoft.com/office/drawing/2014/main" id="{55C24522-27E0-490D-AC59-6EC4CA9D7B56}"/>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70" name="Oval 69">
                <a:extLst>
                  <a:ext uri="{FF2B5EF4-FFF2-40B4-BE49-F238E27FC236}">
                    <a16:creationId xmlns:a16="http://schemas.microsoft.com/office/drawing/2014/main" id="{067D9DA1-9310-48D0-BDBF-B360F92B3C2A}"/>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71" name="Oval 70">
                <a:extLst>
                  <a:ext uri="{FF2B5EF4-FFF2-40B4-BE49-F238E27FC236}">
                    <a16:creationId xmlns:a16="http://schemas.microsoft.com/office/drawing/2014/main" id="{A9FE36CF-CCFD-44C2-B709-E692B53858D4}"/>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72" name="Oval 71">
                <a:extLst>
                  <a:ext uri="{FF2B5EF4-FFF2-40B4-BE49-F238E27FC236}">
                    <a16:creationId xmlns:a16="http://schemas.microsoft.com/office/drawing/2014/main" id="{3672321D-78AC-4630-89AD-F5930176577A}"/>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73" name="Straight Connector 72">
                <a:extLst>
                  <a:ext uri="{FF2B5EF4-FFF2-40B4-BE49-F238E27FC236}">
                    <a16:creationId xmlns:a16="http://schemas.microsoft.com/office/drawing/2014/main" id="{7C0240ED-2D88-4EE6-B19D-4BD08B74A13B}"/>
                  </a:ext>
                </a:extLst>
              </p:cNvPr>
              <p:cNvCxnSpPr>
                <a:cxnSpLocks/>
                <a:stCxn id="68" idx="3"/>
                <a:endCxn id="69"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C4F72B10-98A9-4B0D-9CB1-6A4F2876B4FB}"/>
                  </a:ext>
                </a:extLst>
              </p:cNvPr>
              <p:cNvCxnSpPr>
                <a:cxnSpLocks/>
                <a:stCxn id="69" idx="5"/>
                <a:endCxn id="71"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B7337DE-B96C-40C4-B82C-389A07770FBE}"/>
                  </a:ext>
                </a:extLst>
              </p:cNvPr>
              <p:cNvCxnSpPr>
                <a:cxnSpLocks/>
                <a:stCxn id="68" idx="5"/>
                <a:endCxn id="70"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E7AE9A6F-83D7-495A-88E0-1B545FA7385F}"/>
                  </a:ext>
                </a:extLst>
              </p:cNvPr>
              <p:cNvCxnSpPr>
                <a:cxnSpLocks/>
                <a:stCxn id="70" idx="3"/>
                <a:endCxn id="72"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77" name="Oval 76">
                <a:extLst>
                  <a:ext uri="{FF2B5EF4-FFF2-40B4-BE49-F238E27FC236}">
                    <a16:creationId xmlns:a16="http://schemas.microsoft.com/office/drawing/2014/main" id="{4881965B-5B66-4D41-92E8-43326D4A5A7C}"/>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78" name="Oval 77">
                <a:extLst>
                  <a:ext uri="{FF2B5EF4-FFF2-40B4-BE49-F238E27FC236}">
                    <a16:creationId xmlns:a16="http://schemas.microsoft.com/office/drawing/2014/main" id="{C254465C-FD91-4D3A-858B-7B0D8303320A}"/>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79" name="Straight Connector 78">
                <a:extLst>
                  <a:ext uri="{FF2B5EF4-FFF2-40B4-BE49-F238E27FC236}">
                    <a16:creationId xmlns:a16="http://schemas.microsoft.com/office/drawing/2014/main" id="{CC6B0B84-8AB4-422E-8272-3AA291C6F810}"/>
                  </a:ext>
                </a:extLst>
              </p:cNvPr>
              <p:cNvCxnSpPr>
                <a:cxnSpLocks/>
                <a:endCxn id="77"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13A985F-2F75-485E-9807-8D74C1E42E87}"/>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5D06D9CB-89D5-43FD-9283-5E0A02F0FABC}"/>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62" name="TextBox 61">
              <a:extLst>
                <a:ext uri="{FF2B5EF4-FFF2-40B4-BE49-F238E27FC236}">
                  <a16:creationId xmlns:a16="http://schemas.microsoft.com/office/drawing/2014/main" id="{9DC8E350-B675-465A-B425-FD91E3C3A5B4}"/>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63" name="TextBox 62">
              <a:extLst>
                <a:ext uri="{FF2B5EF4-FFF2-40B4-BE49-F238E27FC236}">
                  <a16:creationId xmlns:a16="http://schemas.microsoft.com/office/drawing/2014/main" id="{EDC5E0A9-1CA6-4B5B-A0EB-5F256DED39C5}"/>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64" name="TextBox 63">
              <a:extLst>
                <a:ext uri="{FF2B5EF4-FFF2-40B4-BE49-F238E27FC236}">
                  <a16:creationId xmlns:a16="http://schemas.microsoft.com/office/drawing/2014/main" id="{F5E96971-F205-40B5-905A-61FE4B34816E}"/>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65" name="TextBox 64">
              <a:extLst>
                <a:ext uri="{FF2B5EF4-FFF2-40B4-BE49-F238E27FC236}">
                  <a16:creationId xmlns:a16="http://schemas.microsoft.com/office/drawing/2014/main" id="{73AE45DD-392D-44FE-836A-E4ADADB8C2FD}"/>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66" name="TextBox 65">
              <a:extLst>
                <a:ext uri="{FF2B5EF4-FFF2-40B4-BE49-F238E27FC236}">
                  <a16:creationId xmlns:a16="http://schemas.microsoft.com/office/drawing/2014/main" id="{B8745A48-93EA-4529-AFE9-30C66B5796D6}"/>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67" name="TextBox 66">
              <a:extLst>
                <a:ext uri="{FF2B5EF4-FFF2-40B4-BE49-F238E27FC236}">
                  <a16:creationId xmlns:a16="http://schemas.microsoft.com/office/drawing/2014/main" id="{BD38A464-0476-4569-B2FE-86BD28E4375E}"/>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graphicFrame>
        <p:nvGraphicFramePr>
          <p:cNvPr id="89" name="Table 30">
            <a:extLst>
              <a:ext uri="{FF2B5EF4-FFF2-40B4-BE49-F238E27FC236}">
                <a16:creationId xmlns:a16="http://schemas.microsoft.com/office/drawing/2014/main" id="{A92B8197-3094-49AA-B4C8-86191803D604}"/>
              </a:ext>
            </a:extLst>
          </p:cNvPr>
          <p:cNvGraphicFramePr>
            <a:graphicFrameLocks noGrp="1"/>
          </p:cNvGraphicFramePr>
          <p:nvPr>
            <p:extLst>
              <p:ext uri="{D42A27DB-BD31-4B8C-83A1-F6EECF244321}">
                <p14:modId xmlns:p14="http://schemas.microsoft.com/office/powerpoint/2010/main" val="3886700902"/>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Tree>
    <p:extLst>
      <p:ext uri="{BB962C8B-B14F-4D97-AF65-F5344CB8AC3E}">
        <p14:creationId xmlns:p14="http://schemas.microsoft.com/office/powerpoint/2010/main" val="3520301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477CAED4-2620-41A7-AEEC-F2543A0F28F7}"/>
              </a:ext>
            </a:extLst>
          </p:cNvPr>
          <p:cNvSpPr/>
          <p:nvPr/>
        </p:nvSpPr>
        <p:spPr>
          <a:xfrm>
            <a:off x="0" y="5755875"/>
            <a:ext cx="5905500" cy="314725"/>
          </a:xfrm>
          <a:prstGeom prst="round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76B6D97-5A31-43AB-BD64-54A498C313DD}"/>
              </a:ext>
            </a:extLst>
          </p:cNvPr>
          <p:cNvSpPr>
            <a:spLocks noGrp="1"/>
          </p:cNvSpPr>
          <p:nvPr>
            <p:ph type="title"/>
          </p:nvPr>
        </p:nvSpPr>
        <p:spPr>
          <a:xfrm>
            <a:off x="388555" y="58460"/>
            <a:ext cx="8175680" cy="585435"/>
          </a:xfrm>
        </p:spPr>
        <p:txBody>
          <a:bodyPr>
            <a:normAutofit/>
          </a:bodyPr>
          <a:lstStyle/>
          <a:p>
            <a:r>
              <a:rPr lang="en-GB" sz="2800" dirty="0"/>
              <a:t>In-order traversal: Tracing</a:t>
            </a:r>
          </a:p>
        </p:txBody>
      </p:sp>
      <p:grpSp>
        <p:nvGrpSpPr>
          <p:cNvPr id="28" name="Group 27">
            <a:extLst>
              <a:ext uri="{FF2B5EF4-FFF2-40B4-BE49-F238E27FC236}">
                <a16:creationId xmlns:a16="http://schemas.microsoft.com/office/drawing/2014/main" id="{A141E8FB-E6B2-4A11-905D-CDA23556F80D}"/>
              </a:ext>
            </a:extLst>
          </p:cNvPr>
          <p:cNvGrpSpPr/>
          <p:nvPr/>
        </p:nvGrpSpPr>
        <p:grpSpPr>
          <a:xfrm>
            <a:off x="7683504" y="76200"/>
            <a:ext cx="4290158" cy="1770340"/>
            <a:chOff x="6976154" y="58460"/>
            <a:chExt cx="4290158" cy="1770340"/>
          </a:xfrm>
        </p:grpSpPr>
        <p:sp>
          <p:nvSpPr>
            <p:cNvPr id="20" name="Rectangle 19">
              <a:extLst>
                <a:ext uri="{FF2B5EF4-FFF2-40B4-BE49-F238E27FC236}">
                  <a16:creationId xmlns:a16="http://schemas.microsoft.com/office/drawing/2014/main" id="{36FF0A45-4878-4192-95F3-07B5A7A3FCAC}"/>
                </a:ext>
              </a:extLst>
            </p:cNvPr>
            <p:cNvSpPr/>
            <p:nvPr/>
          </p:nvSpPr>
          <p:spPr>
            <a:xfrm>
              <a:off x="6976154" y="58460"/>
              <a:ext cx="4290158" cy="17703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4" name="Group 3">
              <a:extLst>
                <a:ext uri="{FF2B5EF4-FFF2-40B4-BE49-F238E27FC236}">
                  <a16:creationId xmlns:a16="http://schemas.microsoft.com/office/drawing/2014/main" id="{52727552-A92F-4ABD-A495-DE5DB7D6D1E1}"/>
                </a:ext>
              </a:extLst>
            </p:cNvPr>
            <p:cNvGrpSpPr/>
            <p:nvPr/>
          </p:nvGrpSpPr>
          <p:grpSpPr>
            <a:xfrm>
              <a:off x="7188200" y="159095"/>
              <a:ext cx="3886200" cy="1531593"/>
              <a:chOff x="2215062" y="2085975"/>
              <a:chExt cx="5760245" cy="3099439"/>
            </a:xfrm>
          </p:grpSpPr>
          <p:sp>
            <p:nvSpPr>
              <p:cNvPr id="5" name="Oval 4">
                <a:extLst>
                  <a:ext uri="{FF2B5EF4-FFF2-40B4-BE49-F238E27FC236}">
                    <a16:creationId xmlns:a16="http://schemas.microsoft.com/office/drawing/2014/main" id="{5181F3F4-0CF3-4A7B-BD77-EAC1DEDF911E}"/>
                  </a:ext>
                </a:extLst>
              </p:cNvPr>
              <p:cNvSpPr/>
              <p:nvPr/>
            </p:nvSpPr>
            <p:spPr>
              <a:xfrm>
                <a:off x="4686301" y="2085975"/>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10</a:t>
                </a:r>
              </a:p>
            </p:txBody>
          </p:sp>
          <p:sp>
            <p:nvSpPr>
              <p:cNvPr id="6" name="Oval 5">
                <a:extLst>
                  <a:ext uri="{FF2B5EF4-FFF2-40B4-BE49-F238E27FC236}">
                    <a16:creationId xmlns:a16="http://schemas.microsoft.com/office/drawing/2014/main" id="{922CF1F2-847D-40B5-8632-F7D64FF4ABCA}"/>
                  </a:ext>
                </a:extLst>
              </p:cNvPr>
              <p:cNvSpPr/>
              <p:nvPr/>
            </p:nvSpPr>
            <p:spPr>
              <a:xfrm>
                <a:off x="3190877" y="3132028"/>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4</a:t>
                </a:r>
              </a:p>
            </p:txBody>
          </p:sp>
          <p:sp>
            <p:nvSpPr>
              <p:cNvPr id="7" name="Oval 6">
                <a:extLst>
                  <a:ext uri="{FF2B5EF4-FFF2-40B4-BE49-F238E27FC236}">
                    <a16:creationId xmlns:a16="http://schemas.microsoft.com/office/drawing/2014/main" id="{3DC0B604-BDBF-4D55-AB58-A9DA7DEF31F0}"/>
                  </a:ext>
                </a:extLst>
              </p:cNvPr>
              <p:cNvSpPr/>
              <p:nvPr/>
            </p:nvSpPr>
            <p:spPr>
              <a:xfrm>
                <a:off x="6334126" y="3067050"/>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17</a:t>
                </a:r>
              </a:p>
            </p:txBody>
          </p:sp>
          <p:sp>
            <p:nvSpPr>
              <p:cNvPr id="8" name="Oval 7">
                <a:extLst>
                  <a:ext uri="{FF2B5EF4-FFF2-40B4-BE49-F238E27FC236}">
                    <a16:creationId xmlns:a16="http://schemas.microsoft.com/office/drawing/2014/main" id="{6EA7852D-E957-4C40-BD46-D2D017442C29}"/>
                  </a:ext>
                </a:extLst>
              </p:cNvPr>
              <p:cNvSpPr/>
              <p:nvPr/>
            </p:nvSpPr>
            <p:spPr>
              <a:xfrm>
                <a:off x="3995738" y="4399181"/>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8</a:t>
                </a:r>
              </a:p>
            </p:txBody>
          </p:sp>
          <p:sp>
            <p:nvSpPr>
              <p:cNvPr id="9" name="Oval 8">
                <a:extLst>
                  <a:ext uri="{FF2B5EF4-FFF2-40B4-BE49-F238E27FC236}">
                    <a16:creationId xmlns:a16="http://schemas.microsoft.com/office/drawing/2014/main" id="{DD893A3B-C80A-4DE2-AA60-A69BA00DACB7}"/>
                  </a:ext>
                </a:extLst>
              </p:cNvPr>
              <p:cNvSpPr/>
              <p:nvPr/>
            </p:nvSpPr>
            <p:spPr>
              <a:xfrm>
                <a:off x="5647635" y="444654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11</a:t>
                </a:r>
              </a:p>
            </p:txBody>
          </p:sp>
          <p:cxnSp>
            <p:nvCxnSpPr>
              <p:cNvPr id="10" name="Straight Connector 9">
                <a:extLst>
                  <a:ext uri="{FF2B5EF4-FFF2-40B4-BE49-F238E27FC236}">
                    <a16:creationId xmlns:a16="http://schemas.microsoft.com/office/drawing/2014/main" id="{B04C9A4A-6885-4FF1-A195-4BB99D871522}"/>
                  </a:ext>
                </a:extLst>
              </p:cNvPr>
              <p:cNvCxnSpPr>
                <a:cxnSpLocks/>
                <a:stCxn id="5" idx="3"/>
                <a:endCxn id="6" idx="7"/>
              </p:cNvCxnSpPr>
              <p:nvPr/>
            </p:nvCxnSpPr>
            <p:spPr>
              <a:xfrm flipH="1">
                <a:off x="3751854" y="2671342"/>
                <a:ext cx="1030695" cy="5611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EC1E39B-4E58-4FF6-8299-9AE34CEB6320}"/>
                  </a:ext>
                </a:extLst>
              </p:cNvPr>
              <p:cNvCxnSpPr>
                <a:cxnSpLocks/>
                <a:stCxn id="6" idx="5"/>
                <a:endCxn id="8" idx="1"/>
              </p:cNvCxnSpPr>
              <p:nvPr/>
            </p:nvCxnSpPr>
            <p:spPr>
              <a:xfrm>
                <a:off x="3751854" y="3717395"/>
                <a:ext cx="340132" cy="7822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72035E6C-C23D-4755-9BAE-62CE388CD10E}"/>
                  </a:ext>
                </a:extLst>
              </p:cNvPr>
              <p:cNvCxnSpPr>
                <a:cxnSpLocks/>
                <a:stCxn id="5" idx="5"/>
                <a:endCxn id="7" idx="1"/>
              </p:cNvCxnSpPr>
              <p:nvPr/>
            </p:nvCxnSpPr>
            <p:spPr>
              <a:xfrm>
                <a:off x="5247278" y="2671342"/>
                <a:ext cx="1183096" cy="4961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C46C2C9-928F-4630-BAD4-80024C3760F0}"/>
                  </a:ext>
                </a:extLst>
              </p:cNvPr>
              <p:cNvCxnSpPr>
                <a:cxnSpLocks/>
                <a:stCxn id="7" idx="3"/>
                <a:endCxn id="9" idx="0"/>
              </p:cNvCxnSpPr>
              <p:nvPr/>
            </p:nvCxnSpPr>
            <p:spPr>
              <a:xfrm flipH="1">
                <a:off x="5976248" y="3652417"/>
                <a:ext cx="454126" cy="794125"/>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B6F783D5-9AC0-4CC4-8AFC-3F610A634FC0}"/>
                  </a:ext>
                </a:extLst>
              </p:cNvPr>
              <p:cNvSpPr/>
              <p:nvPr/>
            </p:nvSpPr>
            <p:spPr>
              <a:xfrm>
                <a:off x="2215062" y="4378762"/>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3</a:t>
                </a:r>
              </a:p>
            </p:txBody>
          </p:sp>
          <p:sp>
            <p:nvSpPr>
              <p:cNvPr id="15" name="Oval 14">
                <a:extLst>
                  <a:ext uri="{FF2B5EF4-FFF2-40B4-BE49-F238E27FC236}">
                    <a16:creationId xmlns:a16="http://schemas.microsoft.com/office/drawing/2014/main" id="{A6AB630E-C7BC-4BD2-A3E1-86E434CEE9E0}"/>
                  </a:ext>
                </a:extLst>
              </p:cNvPr>
              <p:cNvSpPr/>
              <p:nvPr/>
            </p:nvSpPr>
            <p:spPr>
              <a:xfrm>
                <a:off x="7318082" y="4499614"/>
                <a:ext cx="657225" cy="68580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1000" dirty="0"/>
                  <a:t>18</a:t>
                </a:r>
              </a:p>
            </p:txBody>
          </p:sp>
          <p:cxnSp>
            <p:nvCxnSpPr>
              <p:cNvPr id="16" name="Straight Connector 15">
                <a:extLst>
                  <a:ext uri="{FF2B5EF4-FFF2-40B4-BE49-F238E27FC236}">
                    <a16:creationId xmlns:a16="http://schemas.microsoft.com/office/drawing/2014/main" id="{B4DBD497-C790-40DD-B860-8A17F9A7767F}"/>
                  </a:ext>
                </a:extLst>
              </p:cNvPr>
              <p:cNvCxnSpPr>
                <a:cxnSpLocks/>
                <a:endCxn id="14" idx="7"/>
              </p:cNvCxnSpPr>
              <p:nvPr/>
            </p:nvCxnSpPr>
            <p:spPr>
              <a:xfrm flipH="1">
                <a:off x="2776039" y="3728089"/>
                <a:ext cx="525262" cy="75110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67555E9-F8D7-439D-BB82-C5C8E3304876}"/>
                  </a:ext>
                </a:extLst>
              </p:cNvPr>
              <p:cNvCxnSpPr>
                <a:cxnSpLocks/>
              </p:cNvCxnSpPr>
              <p:nvPr/>
            </p:nvCxnSpPr>
            <p:spPr>
              <a:xfrm>
                <a:off x="6894719" y="3652417"/>
                <a:ext cx="622503" cy="847197"/>
              </a:xfrm>
              <a:prstGeom prst="line">
                <a:avLst/>
              </a:prstGeom>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FE3F4B6A-84E3-415C-9D69-25CDF9925ACC}"/>
                </a:ext>
              </a:extLst>
            </p:cNvPr>
            <p:cNvSpPr txBox="1"/>
            <p:nvPr/>
          </p:nvSpPr>
          <p:spPr>
            <a:xfrm>
              <a:off x="8620542" y="162764"/>
              <a:ext cx="260258" cy="246221"/>
            </a:xfrm>
            <a:prstGeom prst="rect">
              <a:avLst/>
            </a:prstGeom>
            <a:noFill/>
          </p:spPr>
          <p:txBody>
            <a:bodyPr wrap="square" rtlCol="0">
              <a:spAutoFit/>
            </a:bodyPr>
            <a:lstStyle/>
            <a:p>
              <a:r>
                <a:rPr lang="en-GB" sz="1000" dirty="0"/>
                <a:t>1</a:t>
              </a:r>
            </a:p>
          </p:txBody>
        </p:sp>
        <p:sp>
          <p:nvSpPr>
            <p:cNvPr id="21" name="TextBox 20">
              <a:extLst>
                <a:ext uri="{FF2B5EF4-FFF2-40B4-BE49-F238E27FC236}">
                  <a16:creationId xmlns:a16="http://schemas.microsoft.com/office/drawing/2014/main" id="{C8C80945-3119-4275-94D2-1D2166676302}"/>
                </a:ext>
              </a:extLst>
            </p:cNvPr>
            <p:cNvSpPr txBox="1"/>
            <p:nvPr/>
          </p:nvSpPr>
          <p:spPr>
            <a:xfrm>
              <a:off x="7547263" y="628673"/>
              <a:ext cx="260258" cy="246221"/>
            </a:xfrm>
            <a:prstGeom prst="rect">
              <a:avLst/>
            </a:prstGeom>
            <a:noFill/>
          </p:spPr>
          <p:txBody>
            <a:bodyPr wrap="square" rtlCol="0">
              <a:spAutoFit/>
            </a:bodyPr>
            <a:lstStyle/>
            <a:p>
              <a:r>
                <a:rPr lang="en-GB" sz="1000" dirty="0"/>
                <a:t>2</a:t>
              </a:r>
            </a:p>
          </p:txBody>
        </p:sp>
        <p:sp>
          <p:nvSpPr>
            <p:cNvPr id="22" name="TextBox 21">
              <a:extLst>
                <a:ext uri="{FF2B5EF4-FFF2-40B4-BE49-F238E27FC236}">
                  <a16:creationId xmlns:a16="http://schemas.microsoft.com/office/drawing/2014/main" id="{BF518881-A6A1-4731-81AE-3017215AFD91}"/>
                </a:ext>
              </a:extLst>
            </p:cNvPr>
            <p:cNvSpPr txBox="1"/>
            <p:nvPr/>
          </p:nvSpPr>
          <p:spPr>
            <a:xfrm>
              <a:off x="9706905" y="750017"/>
              <a:ext cx="260258" cy="246221"/>
            </a:xfrm>
            <a:prstGeom prst="rect">
              <a:avLst/>
            </a:prstGeom>
            <a:noFill/>
          </p:spPr>
          <p:txBody>
            <a:bodyPr wrap="square" rtlCol="0">
              <a:spAutoFit/>
            </a:bodyPr>
            <a:lstStyle/>
            <a:p>
              <a:r>
                <a:rPr lang="en-GB" sz="1000" dirty="0"/>
                <a:t>3</a:t>
              </a:r>
            </a:p>
          </p:txBody>
        </p:sp>
        <p:sp>
          <p:nvSpPr>
            <p:cNvPr id="23" name="TextBox 22">
              <a:extLst>
                <a:ext uri="{FF2B5EF4-FFF2-40B4-BE49-F238E27FC236}">
                  <a16:creationId xmlns:a16="http://schemas.microsoft.com/office/drawing/2014/main" id="{26DF2ACC-CB88-42E4-A5A9-EFBADE59C8A2}"/>
                </a:ext>
              </a:extLst>
            </p:cNvPr>
            <p:cNvSpPr txBox="1"/>
            <p:nvPr/>
          </p:nvSpPr>
          <p:spPr>
            <a:xfrm>
              <a:off x="6976154" y="1295989"/>
              <a:ext cx="260258" cy="246221"/>
            </a:xfrm>
            <a:prstGeom prst="rect">
              <a:avLst/>
            </a:prstGeom>
            <a:noFill/>
          </p:spPr>
          <p:txBody>
            <a:bodyPr wrap="square" rtlCol="0">
              <a:spAutoFit/>
            </a:bodyPr>
            <a:lstStyle/>
            <a:p>
              <a:r>
                <a:rPr lang="en-GB" sz="1000" dirty="0"/>
                <a:t>4</a:t>
              </a:r>
            </a:p>
          </p:txBody>
        </p:sp>
        <p:sp>
          <p:nvSpPr>
            <p:cNvPr id="25" name="TextBox 24">
              <a:extLst>
                <a:ext uri="{FF2B5EF4-FFF2-40B4-BE49-F238E27FC236}">
                  <a16:creationId xmlns:a16="http://schemas.microsoft.com/office/drawing/2014/main" id="{8F3C8CC1-14BB-4874-83A6-5CF57EEBC2E6}"/>
                </a:ext>
              </a:extLst>
            </p:cNvPr>
            <p:cNvSpPr txBox="1"/>
            <p:nvPr/>
          </p:nvSpPr>
          <p:spPr>
            <a:xfrm>
              <a:off x="8189440" y="1167133"/>
              <a:ext cx="260258" cy="246221"/>
            </a:xfrm>
            <a:prstGeom prst="rect">
              <a:avLst/>
            </a:prstGeom>
            <a:noFill/>
          </p:spPr>
          <p:txBody>
            <a:bodyPr wrap="square" rtlCol="0">
              <a:spAutoFit/>
            </a:bodyPr>
            <a:lstStyle/>
            <a:p>
              <a:r>
                <a:rPr lang="en-GB" sz="1000" dirty="0"/>
                <a:t>5</a:t>
              </a:r>
            </a:p>
          </p:txBody>
        </p:sp>
        <p:sp>
          <p:nvSpPr>
            <p:cNvPr id="26" name="TextBox 25">
              <a:extLst>
                <a:ext uri="{FF2B5EF4-FFF2-40B4-BE49-F238E27FC236}">
                  <a16:creationId xmlns:a16="http://schemas.microsoft.com/office/drawing/2014/main" id="{92E2B680-BD85-4263-A760-53C1C15BE9C9}"/>
                </a:ext>
              </a:extLst>
            </p:cNvPr>
            <p:cNvSpPr txBox="1"/>
            <p:nvPr/>
          </p:nvSpPr>
          <p:spPr>
            <a:xfrm>
              <a:off x="9516839" y="1089479"/>
              <a:ext cx="260258" cy="246221"/>
            </a:xfrm>
            <a:prstGeom prst="rect">
              <a:avLst/>
            </a:prstGeom>
            <a:noFill/>
          </p:spPr>
          <p:txBody>
            <a:bodyPr wrap="square" rtlCol="0">
              <a:spAutoFit/>
            </a:bodyPr>
            <a:lstStyle/>
            <a:p>
              <a:r>
                <a:rPr lang="en-GB" sz="1000" dirty="0"/>
                <a:t>6</a:t>
              </a:r>
            </a:p>
          </p:txBody>
        </p:sp>
        <p:sp>
          <p:nvSpPr>
            <p:cNvPr id="27" name="TextBox 26">
              <a:extLst>
                <a:ext uri="{FF2B5EF4-FFF2-40B4-BE49-F238E27FC236}">
                  <a16:creationId xmlns:a16="http://schemas.microsoft.com/office/drawing/2014/main" id="{B90948EF-6E3D-4F29-834A-9D046E00B47B}"/>
                </a:ext>
              </a:extLst>
            </p:cNvPr>
            <p:cNvSpPr txBox="1"/>
            <p:nvPr/>
          </p:nvSpPr>
          <p:spPr>
            <a:xfrm>
              <a:off x="10614606" y="1154976"/>
              <a:ext cx="260258" cy="246221"/>
            </a:xfrm>
            <a:prstGeom prst="rect">
              <a:avLst/>
            </a:prstGeom>
            <a:noFill/>
          </p:spPr>
          <p:txBody>
            <a:bodyPr wrap="square" rtlCol="0">
              <a:spAutoFit/>
            </a:bodyPr>
            <a:lstStyle/>
            <a:p>
              <a:r>
                <a:rPr lang="en-GB" sz="1000" dirty="0"/>
                <a:t>7</a:t>
              </a:r>
            </a:p>
          </p:txBody>
        </p:sp>
      </p:grpSp>
      <p:graphicFrame>
        <p:nvGraphicFramePr>
          <p:cNvPr id="31" name="Table 30">
            <a:extLst>
              <a:ext uri="{FF2B5EF4-FFF2-40B4-BE49-F238E27FC236}">
                <a16:creationId xmlns:a16="http://schemas.microsoft.com/office/drawing/2014/main" id="{9ACF98C1-1D5C-4656-B0AE-02C4B4DF621A}"/>
              </a:ext>
            </a:extLst>
          </p:cNvPr>
          <p:cNvGraphicFramePr>
            <a:graphicFrameLocks noGrp="1"/>
          </p:cNvGraphicFramePr>
          <p:nvPr>
            <p:extLst>
              <p:ext uri="{D42A27DB-BD31-4B8C-83A1-F6EECF244321}">
                <p14:modId xmlns:p14="http://schemas.microsoft.com/office/powerpoint/2010/main" val="1190054621"/>
              </p:ext>
            </p:extLst>
          </p:nvPr>
        </p:nvGraphicFramePr>
        <p:xfrm>
          <a:off x="7646381" y="2005923"/>
          <a:ext cx="4406381" cy="4191000"/>
        </p:xfrm>
        <a:graphic>
          <a:graphicData uri="http://schemas.openxmlformats.org/drawingml/2006/table">
            <a:tbl>
              <a:tblPr firstRow="1" bandRow="1">
                <a:tableStyleId>{5940675A-B579-460E-94D1-54222C63F5DA}</a:tableStyleId>
              </a:tblPr>
              <a:tblGrid>
                <a:gridCol w="468919">
                  <a:extLst>
                    <a:ext uri="{9D8B030D-6E8A-4147-A177-3AD203B41FA5}">
                      <a16:colId xmlns:a16="http://schemas.microsoft.com/office/drawing/2014/main" val="3988880414"/>
                    </a:ext>
                  </a:extLst>
                </a:gridCol>
                <a:gridCol w="584200">
                  <a:extLst>
                    <a:ext uri="{9D8B030D-6E8A-4147-A177-3AD203B41FA5}">
                      <a16:colId xmlns:a16="http://schemas.microsoft.com/office/drawing/2014/main" val="4091237695"/>
                    </a:ext>
                  </a:extLst>
                </a:gridCol>
                <a:gridCol w="749300">
                  <a:extLst>
                    <a:ext uri="{9D8B030D-6E8A-4147-A177-3AD203B41FA5}">
                      <a16:colId xmlns:a16="http://schemas.microsoft.com/office/drawing/2014/main" val="2386542699"/>
                    </a:ext>
                  </a:extLst>
                </a:gridCol>
                <a:gridCol w="889000">
                  <a:extLst>
                    <a:ext uri="{9D8B030D-6E8A-4147-A177-3AD203B41FA5}">
                      <a16:colId xmlns:a16="http://schemas.microsoft.com/office/drawing/2014/main" val="1195068865"/>
                    </a:ext>
                  </a:extLst>
                </a:gridCol>
                <a:gridCol w="952500">
                  <a:extLst>
                    <a:ext uri="{9D8B030D-6E8A-4147-A177-3AD203B41FA5}">
                      <a16:colId xmlns:a16="http://schemas.microsoft.com/office/drawing/2014/main" val="3460055477"/>
                    </a:ext>
                  </a:extLst>
                </a:gridCol>
                <a:gridCol w="762462">
                  <a:extLst>
                    <a:ext uri="{9D8B030D-6E8A-4147-A177-3AD203B41FA5}">
                      <a16:colId xmlns:a16="http://schemas.microsoft.com/office/drawing/2014/main" val="431313135"/>
                    </a:ext>
                  </a:extLst>
                </a:gridCol>
              </a:tblGrid>
              <a:tr h="370840">
                <a:tc>
                  <a:txBody>
                    <a:bodyPr/>
                    <a:lstStyle/>
                    <a:p>
                      <a:r>
                        <a:rPr lang="en-GB" sz="1400" b="1" dirty="0"/>
                        <a:t>Call</a:t>
                      </a:r>
                    </a:p>
                  </a:txBody>
                  <a:tcPr/>
                </a:tc>
                <a:tc>
                  <a:txBody>
                    <a:bodyPr/>
                    <a:lstStyle/>
                    <a:p>
                      <a:r>
                        <a:rPr lang="en-GB" sz="1400" b="1" dirty="0"/>
                        <a:t>node</a:t>
                      </a:r>
                    </a:p>
                  </a:txBody>
                  <a:tcPr/>
                </a:tc>
                <a:tc>
                  <a:txBody>
                    <a:bodyPr/>
                    <a:lstStyle/>
                    <a:p>
                      <a:r>
                        <a:rPr lang="en-GB" sz="1400" b="1" dirty="0"/>
                        <a:t>values</a:t>
                      </a:r>
                    </a:p>
                    <a:p>
                      <a:r>
                        <a:rPr lang="en-GB" sz="1400" b="1" dirty="0"/>
                        <a:t>[node]</a:t>
                      </a:r>
                    </a:p>
                  </a:txBody>
                  <a:tcPr/>
                </a:tc>
                <a:tc>
                  <a:txBody>
                    <a:bodyPr/>
                    <a:lstStyle/>
                    <a:p>
                      <a:r>
                        <a:rPr lang="en-GB" sz="1400" b="1" dirty="0" err="1"/>
                        <a:t>tree_left</a:t>
                      </a:r>
                      <a:endParaRPr lang="en-GB" sz="1400" b="1" dirty="0"/>
                    </a:p>
                    <a:p>
                      <a:r>
                        <a:rPr lang="en-GB" sz="1400" b="1" dirty="0"/>
                        <a:t>[node]</a:t>
                      </a:r>
                    </a:p>
                  </a:txBody>
                  <a:tcPr/>
                </a:tc>
                <a:tc>
                  <a:txBody>
                    <a:bodyPr/>
                    <a:lstStyle/>
                    <a:p>
                      <a:r>
                        <a:rPr lang="en-GB" sz="1400" b="1" dirty="0" err="1"/>
                        <a:t>tree_right</a:t>
                      </a:r>
                      <a:r>
                        <a:rPr lang="en-GB" sz="1400" b="1" dirty="0"/>
                        <a:t> [node]</a:t>
                      </a:r>
                    </a:p>
                  </a:txBody>
                  <a:tcPr/>
                </a:tc>
                <a:tc>
                  <a:txBody>
                    <a:bodyPr/>
                    <a:lstStyle/>
                    <a:p>
                      <a:r>
                        <a:rPr lang="en-GB" sz="1400" b="1" dirty="0"/>
                        <a:t>Output</a:t>
                      </a:r>
                    </a:p>
                  </a:txBody>
                  <a:tcPr/>
                </a:tc>
                <a:extLst>
                  <a:ext uri="{0D108BD9-81ED-4DB2-BD59-A6C34878D82A}">
                    <a16:rowId xmlns:a16="http://schemas.microsoft.com/office/drawing/2014/main" val="416846640"/>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01817097"/>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535940760"/>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29927341"/>
                  </a:ext>
                </a:extLst>
              </a:tr>
              <a:tr h="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dirty="0"/>
                    </a:p>
                  </a:txBody>
                  <a:tcPr/>
                </a:tc>
                <a:tc>
                  <a:txBody>
                    <a:bodyPr/>
                    <a:lstStyle/>
                    <a:p>
                      <a:endParaRPr lang="en-GB" sz="1600" dirty="0"/>
                    </a:p>
                  </a:txBody>
                  <a:tcPr/>
                </a:tc>
                <a:extLst>
                  <a:ext uri="{0D108BD9-81ED-4DB2-BD59-A6C34878D82A}">
                    <a16:rowId xmlns:a16="http://schemas.microsoft.com/office/drawing/2014/main" val="263263085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98766818"/>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17046072"/>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21610641"/>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3725841816"/>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392929419"/>
                  </a:ext>
                </a:extLst>
              </a:tr>
              <a:tr h="370840">
                <a:tc>
                  <a:txBody>
                    <a:bodyPr/>
                    <a:lstStyle/>
                    <a:p>
                      <a:endParaRPr lang="en-GB" sz="14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1999448794"/>
                  </a:ext>
                </a:extLst>
              </a:tr>
            </a:tbl>
          </a:graphicData>
        </a:graphic>
      </p:graphicFrame>
      <p:graphicFrame>
        <p:nvGraphicFramePr>
          <p:cNvPr id="32" name="Table 30">
            <a:extLst>
              <a:ext uri="{FF2B5EF4-FFF2-40B4-BE49-F238E27FC236}">
                <a16:creationId xmlns:a16="http://schemas.microsoft.com/office/drawing/2014/main" id="{6D439CC7-C854-4D3A-8E8D-6B5D8BC6B705}"/>
              </a:ext>
            </a:extLst>
          </p:cNvPr>
          <p:cNvGraphicFramePr>
            <a:graphicFrameLocks noGrp="1"/>
          </p:cNvGraphicFramePr>
          <p:nvPr>
            <p:extLst>
              <p:ext uri="{D42A27DB-BD31-4B8C-83A1-F6EECF244321}">
                <p14:modId xmlns:p14="http://schemas.microsoft.com/office/powerpoint/2010/main" val="362749158"/>
              </p:ext>
            </p:extLst>
          </p:nvPr>
        </p:nvGraphicFramePr>
        <p:xfrm>
          <a:off x="144654" y="886649"/>
          <a:ext cx="5475458" cy="5283761"/>
        </p:xfrm>
        <a:graphic>
          <a:graphicData uri="http://schemas.openxmlformats.org/drawingml/2006/table">
            <a:tbl>
              <a:tblPr firstRow="1" bandRow="1">
                <a:tableStyleId>{E8B1032C-EA38-4F05-BA0D-38AFFFC7BED3}</a:tableStyleId>
              </a:tblPr>
              <a:tblGrid>
                <a:gridCol w="398051">
                  <a:extLst>
                    <a:ext uri="{9D8B030D-6E8A-4147-A177-3AD203B41FA5}">
                      <a16:colId xmlns:a16="http://schemas.microsoft.com/office/drawing/2014/main" val="3124403993"/>
                    </a:ext>
                  </a:extLst>
                </a:gridCol>
                <a:gridCol w="5077407">
                  <a:extLst>
                    <a:ext uri="{9D8B030D-6E8A-4147-A177-3AD203B41FA5}">
                      <a16:colId xmlns:a16="http://schemas.microsoft.com/office/drawing/2014/main" val="3280357863"/>
                    </a:ext>
                  </a:extLst>
                </a:gridCol>
              </a:tblGrid>
              <a:tr h="5283761">
                <a:tc>
                  <a:txBody>
                    <a:bodyPr/>
                    <a:lstStyle/>
                    <a:p>
                      <a:pPr>
                        <a:lnSpc>
                          <a:spcPct val="150000"/>
                        </a:lnSpc>
                      </a:pPr>
                      <a:r>
                        <a:rPr lang="en-GB" sz="1600" dirty="0"/>
                        <a:t>1</a:t>
                      </a:r>
                    </a:p>
                    <a:p>
                      <a:pPr>
                        <a:lnSpc>
                          <a:spcPct val="150000"/>
                        </a:lnSpc>
                      </a:pPr>
                      <a:r>
                        <a:rPr lang="en-GB" sz="1600" dirty="0"/>
                        <a:t>2</a:t>
                      </a:r>
                    </a:p>
                    <a:p>
                      <a:pPr>
                        <a:lnSpc>
                          <a:spcPct val="150000"/>
                        </a:lnSpc>
                      </a:pPr>
                      <a:r>
                        <a:rPr lang="en-GB" sz="1600" dirty="0"/>
                        <a:t>3</a:t>
                      </a:r>
                    </a:p>
                    <a:p>
                      <a:pPr>
                        <a:lnSpc>
                          <a:spcPct val="150000"/>
                        </a:lnSpc>
                      </a:pPr>
                      <a:r>
                        <a:rPr lang="en-GB" sz="1600" dirty="0"/>
                        <a:t>4</a:t>
                      </a:r>
                    </a:p>
                    <a:p>
                      <a:pPr>
                        <a:lnSpc>
                          <a:spcPct val="150000"/>
                        </a:lnSpc>
                      </a:pPr>
                      <a:r>
                        <a:rPr lang="en-GB" sz="1600" dirty="0"/>
                        <a:t>5</a:t>
                      </a:r>
                    </a:p>
                    <a:p>
                      <a:pPr>
                        <a:lnSpc>
                          <a:spcPct val="150000"/>
                        </a:lnSpc>
                      </a:pPr>
                      <a:r>
                        <a:rPr lang="en-GB" sz="1600" dirty="0"/>
                        <a:t>6</a:t>
                      </a:r>
                    </a:p>
                    <a:p>
                      <a:pPr>
                        <a:lnSpc>
                          <a:spcPct val="150000"/>
                        </a:lnSpc>
                      </a:pPr>
                      <a:r>
                        <a:rPr lang="en-GB" sz="1600" dirty="0"/>
                        <a:t>7</a:t>
                      </a:r>
                    </a:p>
                    <a:p>
                      <a:pPr>
                        <a:lnSpc>
                          <a:spcPct val="150000"/>
                        </a:lnSpc>
                      </a:pPr>
                      <a:endParaRPr lang="en-GB" sz="1600" dirty="0"/>
                    </a:p>
                    <a:p>
                      <a:pPr>
                        <a:lnSpc>
                          <a:spcPct val="150000"/>
                        </a:lnSpc>
                      </a:pPr>
                      <a:endParaRPr lang="en-GB" sz="1600" dirty="0"/>
                    </a:p>
                    <a:p>
                      <a:pPr>
                        <a:lnSpc>
                          <a:spcPct val="150000"/>
                        </a:lnSpc>
                      </a:pPr>
                      <a:r>
                        <a:rPr lang="en-GB" sz="1600" dirty="0"/>
                        <a:t>8</a:t>
                      </a:r>
                    </a:p>
                    <a:p>
                      <a:pPr>
                        <a:lnSpc>
                          <a:spcPct val="150000"/>
                        </a:lnSpc>
                      </a:pPr>
                      <a:r>
                        <a:rPr lang="en-GB" sz="1600" dirty="0"/>
                        <a:t>9</a:t>
                      </a:r>
                    </a:p>
                    <a:p>
                      <a:pPr>
                        <a:lnSpc>
                          <a:spcPct val="150000"/>
                        </a:lnSpc>
                      </a:pPr>
                      <a:r>
                        <a:rPr lang="en-GB" sz="1600" dirty="0"/>
                        <a:t>10</a:t>
                      </a:r>
                    </a:p>
                    <a:p>
                      <a:pPr>
                        <a:lnSpc>
                          <a:spcPct val="150000"/>
                        </a:lnSpc>
                      </a:pPr>
                      <a:endParaRPr lang="en-GB" sz="1600" dirty="0"/>
                    </a:p>
                    <a:p>
                      <a:pPr>
                        <a:lnSpc>
                          <a:spcPct val="150000"/>
                        </a:lnSpc>
                      </a:pPr>
                      <a:r>
                        <a:rPr lang="en-GB" sz="1600" dirty="0"/>
                        <a:t>11</a:t>
                      </a:r>
                    </a:p>
                  </a:txBody>
                  <a:tcPr/>
                </a:tc>
                <a:tc>
                  <a:txBody>
                    <a:bodyPr/>
                    <a:lstStyle/>
                    <a:p>
                      <a:pPr marL="0" indent="0">
                        <a:lnSpc>
                          <a:spcPct val="150000"/>
                        </a:lnSpc>
                        <a:buNone/>
                      </a:pPr>
                      <a:r>
                        <a:rPr lang="en-GB" sz="1600" b="0" dirty="0">
                          <a:latin typeface="Courier New" panose="02070309020205020404" pitchFamily="49" charset="0"/>
                          <a:cs typeface="Courier New" panose="02070309020205020404" pitchFamily="49" charset="0"/>
                        </a:rPr>
                        <a:t>def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print(values[node])</a:t>
                      </a:r>
                    </a:p>
                    <a:p>
                      <a:pPr marL="0" indent="0">
                        <a:lnSpc>
                          <a:spcPct val="150000"/>
                        </a:lnSpc>
                        <a:buNone/>
                      </a:pPr>
                      <a:r>
                        <a:rPr lang="en-GB" sz="1600" b="0" dirty="0">
                          <a:latin typeface="Courier New" panose="02070309020205020404" pitchFamily="49" charset="0"/>
                          <a:cs typeface="Courier New" panose="02070309020205020404" pitchFamily="49" charset="0"/>
                        </a:rPr>
                        <a:t> if </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 != -1:   </a:t>
                      </a: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a:t>
                      </a: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[node])</a:t>
                      </a:r>
                    </a:p>
                    <a:p>
                      <a:pPr marL="0" indent="0">
                        <a:lnSpc>
                          <a:spcPct val="150000"/>
                        </a:lnSpc>
                        <a:buNone/>
                      </a:pPr>
                      <a:r>
                        <a:rPr lang="en-GB" sz="1600" b="0" dirty="0">
                          <a:latin typeface="Courier New" panose="02070309020205020404" pitchFamily="49" charset="0"/>
                          <a:cs typeface="Courier New" panose="02070309020205020404" pitchFamily="49" charset="0"/>
                        </a:rPr>
                        <a:t> return</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a:latin typeface="Courier New" panose="02070309020205020404" pitchFamily="49" charset="0"/>
                          <a:cs typeface="Courier New" panose="02070309020205020404" pitchFamily="49" charset="0"/>
                        </a:rPr>
                        <a:t># </a:t>
                      </a:r>
                      <a:r>
                        <a:rPr lang="en-GB" sz="1600" b="0" dirty="0" err="1">
                          <a:latin typeface="Courier New" panose="02070309020205020404" pitchFamily="49" charset="0"/>
                          <a:cs typeface="Courier New" panose="02070309020205020404" pitchFamily="49" charset="0"/>
                        </a:rPr>
                        <a:t>node_index</a:t>
                      </a:r>
                      <a:r>
                        <a:rPr lang="en-GB" sz="1600" b="0" dirty="0">
                          <a:latin typeface="Courier New" panose="02070309020205020404" pitchFamily="49" charset="0"/>
                          <a:cs typeface="Courier New" panose="02070309020205020404" pitchFamily="49" charset="0"/>
                        </a:rPr>
                        <a:t>[1,2,3,4,5,6,7]</a:t>
                      </a:r>
                    </a:p>
                    <a:p>
                      <a:pPr marL="0" indent="0">
                        <a:lnSpc>
                          <a:spcPct val="150000"/>
                        </a:lnSpc>
                        <a:buNone/>
                      </a:pPr>
                      <a:r>
                        <a:rPr lang="en-GB" sz="1600" b="0" dirty="0">
                          <a:latin typeface="Courier New" panose="02070309020205020404" pitchFamily="49" charset="0"/>
                          <a:cs typeface="Courier New" panose="02070309020205020404" pitchFamily="49" charset="0"/>
                        </a:rPr>
                        <a:t>values=[10,4,17,3,8,11,18]</a:t>
                      </a:r>
                    </a:p>
                    <a:p>
                      <a:pPr marL="0" indent="0">
                        <a:lnSpc>
                          <a:spcPct val="150000"/>
                        </a:lnSpc>
                        <a:buNone/>
                      </a:pPr>
                      <a:r>
                        <a:rPr lang="en-GB" sz="1600" b="0" dirty="0" err="1">
                          <a:latin typeface="Courier New" panose="02070309020205020404" pitchFamily="49" charset="0"/>
                          <a:cs typeface="Courier New" panose="02070309020205020404" pitchFamily="49" charset="0"/>
                        </a:rPr>
                        <a:t>tree_left</a:t>
                      </a:r>
                      <a:r>
                        <a:rPr lang="en-GB" sz="1600" b="0" dirty="0">
                          <a:latin typeface="Courier New" panose="02070309020205020404" pitchFamily="49" charset="0"/>
                          <a:cs typeface="Courier New" panose="02070309020205020404" pitchFamily="49" charset="0"/>
                        </a:rPr>
                        <a:t>=[2,4,6,-1,-1,-1,-1]</a:t>
                      </a:r>
                    </a:p>
                    <a:p>
                      <a:pPr marL="0" indent="0">
                        <a:lnSpc>
                          <a:spcPct val="150000"/>
                        </a:lnSpc>
                        <a:buNone/>
                      </a:pPr>
                      <a:r>
                        <a:rPr lang="en-GB" sz="1600" b="0" dirty="0" err="1">
                          <a:latin typeface="Courier New" panose="02070309020205020404" pitchFamily="49" charset="0"/>
                          <a:cs typeface="Courier New" panose="02070309020205020404" pitchFamily="49" charset="0"/>
                        </a:rPr>
                        <a:t>tree_right</a:t>
                      </a:r>
                      <a:r>
                        <a:rPr lang="en-GB" sz="1600" b="0" dirty="0">
                          <a:latin typeface="Courier New" panose="02070309020205020404" pitchFamily="49" charset="0"/>
                          <a:cs typeface="Courier New" panose="02070309020205020404" pitchFamily="49" charset="0"/>
                        </a:rPr>
                        <a:t>=[3,5,7,-1,-1,-1,-1]</a:t>
                      </a:r>
                    </a:p>
                    <a:p>
                      <a:pPr marL="0" indent="0">
                        <a:lnSpc>
                          <a:spcPct val="150000"/>
                        </a:lnSpc>
                        <a:buNone/>
                      </a:pPr>
                      <a:endParaRPr lang="en-GB" sz="1600" b="0" dirty="0">
                        <a:latin typeface="Courier New" panose="02070309020205020404" pitchFamily="49" charset="0"/>
                        <a:cs typeface="Courier New" panose="02070309020205020404" pitchFamily="49" charset="0"/>
                      </a:endParaRPr>
                    </a:p>
                    <a:p>
                      <a:pPr marL="0" indent="0">
                        <a:lnSpc>
                          <a:spcPct val="150000"/>
                        </a:lnSpc>
                        <a:buNone/>
                      </a:pPr>
                      <a:r>
                        <a:rPr lang="en-GB" sz="1600" b="0" dirty="0" err="1">
                          <a:latin typeface="Courier New" panose="02070309020205020404" pitchFamily="49" charset="0"/>
                          <a:cs typeface="Courier New" panose="02070309020205020404" pitchFamily="49" charset="0"/>
                        </a:rPr>
                        <a:t>in_order_traversal</a:t>
                      </a:r>
                      <a:r>
                        <a:rPr lang="en-GB" sz="1600" b="0" dirty="0">
                          <a:latin typeface="Courier New" panose="02070309020205020404" pitchFamily="49" charset="0"/>
                          <a:cs typeface="Courier New" panose="02070309020205020404" pitchFamily="49" charset="0"/>
                        </a:rPr>
                        <a:t>(1)</a:t>
                      </a:r>
                    </a:p>
                  </a:txBody>
                  <a:tcPr/>
                </a:tc>
                <a:extLst>
                  <a:ext uri="{0D108BD9-81ED-4DB2-BD59-A6C34878D82A}">
                    <a16:rowId xmlns:a16="http://schemas.microsoft.com/office/drawing/2014/main" val="2885964622"/>
                  </a:ext>
                </a:extLst>
              </a:tr>
            </a:tbl>
          </a:graphicData>
        </a:graphic>
      </p:graphicFrame>
      <p:sp>
        <p:nvSpPr>
          <p:cNvPr id="33" name="TextBox 32">
            <a:extLst>
              <a:ext uri="{FF2B5EF4-FFF2-40B4-BE49-F238E27FC236}">
                <a16:creationId xmlns:a16="http://schemas.microsoft.com/office/drawing/2014/main" id="{A3C9B833-71FE-47D2-9C75-8D13227FB1A1}"/>
              </a:ext>
            </a:extLst>
          </p:cNvPr>
          <p:cNvSpPr txBox="1"/>
          <p:nvPr/>
        </p:nvSpPr>
        <p:spPr>
          <a:xfrm>
            <a:off x="5969163" y="886649"/>
            <a:ext cx="1560757" cy="3108543"/>
          </a:xfrm>
          <a:prstGeom prst="rect">
            <a:avLst/>
          </a:prstGeom>
          <a:noFill/>
          <a:ln w="38100">
            <a:solidFill>
              <a:srgbClr val="FFC000"/>
            </a:solidFill>
          </a:ln>
        </p:spPr>
        <p:txBody>
          <a:bodyPr wrap="square" rtlCol="0">
            <a:spAutoFit/>
          </a:bodyPr>
          <a:lstStyle/>
          <a:p>
            <a:r>
              <a:rPr lang="en-GB" b="1" dirty="0"/>
              <a:t>Stack Heap</a:t>
            </a:r>
          </a:p>
          <a:p>
            <a:endParaRPr lang="en-GB" b="1" dirty="0"/>
          </a:p>
          <a:p>
            <a:endParaRPr lang="en-GB" b="1" dirty="0"/>
          </a:p>
          <a:p>
            <a:endParaRPr lang="en-GB" b="1" dirty="0"/>
          </a:p>
          <a:p>
            <a:endParaRPr lang="en-GB" b="1" dirty="0"/>
          </a:p>
          <a:p>
            <a:endParaRPr lang="en-GB" b="1" dirty="0"/>
          </a:p>
          <a:p>
            <a:endParaRPr lang="en-GB" b="1" dirty="0"/>
          </a:p>
          <a:p>
            <a:endParaRPr lang="en-GB" sz="1400" dirty="0"/>
          </a:p>
          <a:p>
            <a:endParaRPr lang="en-GB" sz="1400" dirty="0"/>
          </a:p>
          <a:p>
            <a:endParaRPr lang="en-GB" sz="1400" dirty="0"/>
          </a:p>
          <a:p>
            <a:r>
              <a:rPr lang="en-GB" sz="1400" dirty="0"/>
              <a:t>node: 1</a:t>
            </a:r>
          </a:p>
          <a:p>
            <a:r>
              <a:rPr lang="en-GB" sz="1400" dirty="0"/>
              <a:t>Call: 1</a:t>
            </a:r>
          </a:p>
        </p:txBody>
      </p:sp>
    </p:spTree>
    <p:extLst>
      <p:ext uri="{BB962C8B-B14F-4D97-AF65-F5344CB8AC3E}">
        <p14:creationId xmlns:p14="http://schemas.microsoft.com/office/powerpoint/2010/main" val="206926473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9441</TotalTime>
  <Words>11698</Words>
  <Application>Microsoft Office PowerPoint</Application>
  <PresentationFormat>Widescreen</PresentationFormat>
  <Paragraphs>4744</Paragraphs>
  <Slides>62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62</vt:i4>
      </vt:variant>
    </vt:vector>
  </HeadingPairs>
  <TitlesOfParts>
    <vt:vector size="70" baseType="lpstr">
      <vt:lpstr>Arial</vt:lpstr>
      <vt:lpstr>Calibri</vt:lpstr>
      <vt:lpstr>Calibri Light</vt:lpstr>
      <vt:lpstr>Courier New</vt:lpstr>
      <vt:lpstr>gg sans</vt:lpstr>
      <vt:lpstr>Times New Roman</vt:lpstr>
      <vt:lpstr>Wingdings</vt:lpstr>
      <vt:lpstr>1_Office Theme</vt:lpstr>
      <vt:lpstr>Starter: Create the binary tree for the following sequence of numbers:  15 20 10 25 16 6 14 12 22 18 </vt:lpstr>
      <vt:lpstr>Abstract data types: Tree Traversal</vt:lpstr>
      <vt:lpstr>Learning objectives</vt:lpstr>
      <vt:lpstr>Tree-traversal algorithms</vt:lpstr>
      <vt:lpstr>Tree traversal algorithms </vt:lpstr>
      <vt:lpstr>In-order traversal</vt:lpstr>
      <vt:lpstr>Investigate in-order traversal code</vt:lpstr>
      <vt:lpstr>Investigate in-order traversal code</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In-order traversal: Tracing</vt:lpstr>
      <vt:lpstr>Pre-order traversal</vt:lpstr>
      <vt:lpstr>Investigate pre-order traversal code</vt:lpstr>
      <vt:lpstr>Investigate pre-order traversal code</vt:lpstr>
      <vt:lpstr>Trace the Pre-order traversal code</vt:lpstr>
      <vt:lpstr>Trace the Pre-order traversal code</vt:lpstr>
      <vt:lpstr>Post-order traversal</vt:lpstr>
      <vt:lpstr>Investigate the Post-order traversal code</vt:lpstr>
      <vt:lpstr>Investigate the Post-order traversal code</vt:lpstr>
      <vt:lpstr>Trace the Post-order traversal code</vt:lpstr>
      <vt:lpstr>Trace the Post-order traversal code</vt:lpstr>
      <vt:lpstr>Homework</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184</cp:revision>
  <cp:lastPrinted>2016-09-16T11:32:46Z</cp:lastPrinted>
  <dcterms:created xsi:type="dcterms:W3CDTF">2016-09-09T07:37:57Z</dcterms:created>
  <dcterms:modified xsi:type="dcterms:W3CDTF">2025-03-27T07:33:56Z</dcterms:modified>
</cp:coreProperties>
</file>