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2" r:id="rId2"/>
    <p:sldId id="333" r:id="rId3"/>
    <p:sldId id="335" r:id="rId4"/>
    <p:sldId id="367" r:id="rId5"/>
    <p:sldId id="338" r:id="rId6"/>
    <p:sldId id="339" r:id="rId7"/>
    <p:sldId id="340" r:id="rId8"/>
    <p:sldId id="341" r:id="rId9"/>
    <p:sldId id="342" r:id="rId10"/>
    <p:sldId id="343" r:id="rId11"/>
    <p:sldId id="344" r:id="rId12"/>
    <p:sldId id="345" r:id="rId13"/>
    <p:sldId id="346" r:id="rId14"/>
    <p:sldId id="347" r:id="rId15"/>
    <p:sldId id="348" r:id="rId16"/>
    <p:sldId id="349" r:id="rId17"/>
    <p:sldId id="355" r:id="rId18"/>
    <p:sldId id="365" r:id="rId19"/>
    <p:sldId id="359" r:id="rId20"/>
    <p:sldId id="360" r:id="rId21"/>
    <p:sldId id="362" r:id="rId22"/>
    <p:sldId id="366" r:id="rId23"/>
    <p:sldId id="35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9969D4-0633-4B6B-A048-CF8FD2CDE209}" v="2" dt="2022-12-30T14:33:47.4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63" d="100"/>
          <a:sy n="63" d="100"/>
        </p:scale>
        <p:origin x="48" y="82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C2E56CAC-D02C-4A0A-87BC-CB381557A400}"/>
    <pc:docChg chg="undo custSel addSld delSld modSld">
      <pc:chgData name="William Grey" userId="37b73424-c081-4fc2-b1af-363f4f3fd4f3" providerId="ADAL" clId="{C2E56CAC-D02C-4A0A-87BC-CB381557A400}" dt="2020-10-20T11:20:10.970" v="992" actId="20577"/>
      <pc:docMkLst>
        <pc:docMk/>
      </pc:docMkLst>
      <pc:sldChg chg="addSp delSp modSp mod">
        <pc:chgData name="William Grey" userId="37b73424-c081-4fc2-b1af-363f4f3fd4f3" providerId="ADAL" clId="{C2E56CAC-D02C-4A0A-87BC-CB381557A400}" dt="2020-10-20T10:13:39.595" v="415" actId="2165"/>
        <pc:sldMkLst>
          <pc:docMk/>
          <pc:sldMk cId="322978830" sldId="337"/>
        </pc:sldMkLst>
        <pc:spChg chg="mod">
          <ac:chgData name="William Grey" userId="37b73424-c081-4fc2-b1af-363f4f3fd4f3" providerId="ADAL" clId="{C2E56CAC-D02C-4A0A-87BC-CB381557A400}" dt="2020-10-20T10:06:11.756" v="352" actId="20577"/>
          <ac:spMkLst>
            <pc:docMk/>
            <pc:sldMk cId="322978830" sldId="337"/>
            <ac:spMk id="3" creationId="{00000000-0000-0000-0000-000000000000}"/>
          </ac:spMkLst>
        </pc:spChg>
        <pc:spChg chg="add del">
          <ac:chgData name="William Grey" userId="37b73424-c081-4fc2-b1af-363f4f3fd4f3" providerId="ADAL" clId="{C2E56CAC-D02C-4A0A-87BC-CB381557A400}" dt="2020-10-20T10:05:11.433" v="318" actId="478"/>
          <ac:spMkLst>
            <pc:docMk/>
            <pc:sldMk cId="322978830" sldId="337"/>
            <ac:spMk id="4" creationId="{B653760A-B23D-498D-9826-57D668C07AF9}"/>
          </ac:spMkLst>
        </pc:spChg>
        <pc:graphicFrameChg chg="add modGraphic">
          <ac:chgData name="William Grey" userId="37b73424-c081-4fc2-b1af-363f4f3fd4f3" providerId="ADAL" clId="{C2E56CAC-D02C-4A0A-87BC-CB381557A400}" dt="2020-10-20T10:13:39.595" v="415" actId="2165"/>
          <ac:graphicFrameMkLst>
            <pc:docMk/>
            <pc:sldMk cId="322978830" sldId="337"/>
            <ac:graphicFrameMk id="5" creationId="{C634E72E-37E3-4302-9DD0-BE6EC1954E76}"/>
          </ac:graphicFrameMkLst>
        </pc:graphicFrameChg>
      </pc:sldChg>
      <pc:sldChg chg="modSp mod">
        <pc:chgData name="William Grey" userId="37b73424-c081-4fc2-b1af-363f4f3fd4f3" providerId="ADAL" clId="{C2E56CAC-D02C-4A0A-87BC-CB381557A400}" dt="2020-10-20T10:05:08.194" v="317" actId="20577"/>
        <pc:sldMkLst>
          <pc:docMk/>
          <pc:sldMk cId="4160109365" sldId="349"/>
        </pc:sldMkLst>
        <pc:graphicFrameChg chg="modGraphic">
          <ac:chgData name="William Grey" userId="37b73424-c081-4fc2-b1af-363f4f3fd4f3" providerId="ADAL" clId="{C2E56CAC-D02C-4A0A-87BC-CB381557A400}" dt="2020-10-20T10:05:08.194" v="317" actId="20577"/>
          <ac:graphicFrameMkLst>
            <pc:docMk/>
            <pc:sldMk cId="4160109365" sldId="349"/>
            <ac:graphicFrameMk id="4" creationId="{00000000-0000-0000-0000-000000000000}"/>
          </ac:graphicFrameMkLst>
        </pc:graphicFrameChg>
      </pc:sldChg>
      <pc:sldChg chg="addSp delSp">
        <pc:chgData name="William Grey" userId="37b73424-c081-4fc2-b1af-363f4f3fd4f3" providerId="ADAL" clId="{C2E56CAC-D02C-4A0A-87BC-CB381557A400}" dt="2020-10-20T09:43:08.824" v="1"/>
        <pc:sldMkLst>
          <pc:docMk/>
          <pc:sldMk cId="2601830791" sldId="356"/>
        </pc:sldMkLst>
        <pc:spChg chg="add del">
          <ac:chgData name="William Grey" userId="37b73424-c081-4fc2-b1af-363f4f3fd4f3" providerId="ADAL" clId="{C2E56CAC-D02C-4A0A-87BC-CB381557A400}" dt="2020-10-20T09:43:08.824" v="1"/>
          <ac:spMkLst>
            <pc:docMk/>
            <pc:sldMk cId="2601830791" sldId="356"/>
            <ac:spMk id="4" creationId="{38412B40-2745-478F-9339-38159050A362}"/>
          </ac:spMkLst>
        </pc:spChg>
      </pc:sldChg>
      <pc:sldChg chg="modSp new mod">
        <pc:chgData name="William Grey" userId="37b73424-c081-4fc2-b1af-363f4f3fd4f3" providerId="ADAL" clId="{C2E56CAC-D02C-4A0A-87BC-CB381557A400}" dt="2020-10-20T09:43:45.685" v="61" actId="20577"/>
        <pc:sldMkLst>
          <pc:docMk/>
          <pc:sldMk cId="3568385196" sldId="358"/>
        </pc:sldMkLst>
        <pc:spChg chg="mod">
          <ac:chgData name="William Grey" userId="37b73424-c081-4fc2-b1af-363f4f3fd4f3" providerId="ADAL" clId="{C2E56CAC-D02C-4A0A-87BC-CB381557A400}" dt="2020-10-20T09:43:45.685" v="61" actId="20577"/>
          <ac:spMkLst>
            <pc:docMk/>
            <pc:sldMk cId="3568385196" sldId="358"/>
            <ac:spMk id="2" creationId="{482C962D-45BC-4D33-AA74-D773C2F86AAC}"/>
          </ac:spMkLst>
        </pc:spChg>
        <pc:spChg chg="mod">
          <ac:chgData name="William Grey" userId="37b73424-c081-4fc2-b1af-363f4f3fd4f3" providerId="ADAL" clId="{C2E56CAC-D02C-4A0A-87BC-CB381557A400}" dt="2020-10-20T09:43:30.460" v="7" actId="12"/>
          <ac:spMkLst>
            <pc:docMk/>
            <pc:sldMk cId="3568385196" sldId="358"/>
            <ac:spMk id="3" creationId="{6FAB8D63-A99F-4086-90CE-7500D35961D6}"/>
          </ac:spMkLst>
        </pc:spChg>
      </pc:sldChg>
      <pc:sldChg chg="addSp modSp new mod">
        <pc:chgData name="William Grey" userId="37b73424-c081-4fc2-b1af-363f4f3fd4f3" providerId="ADAL" clId="{C2E56CAC-D02C-4A0A-87BC-CB381557A400}" dt="2020-10-20T10:25:26.666" v="581" actId="20577"/>
        <pc:sldMkLst>
          <pc:docMk/>
          <pc:sldMk cId="2574667004" sldId="359"/>
        </pc:sldMkLst>
        <pc:spChg chg="mod">
          <ac:chgData name="William Grey" userId="37b73424-c081-4fc2-b1af-363f4f3fd4f3" providerId="ADAL" clId="{C2E56CAC-D02C-4A0A-87BC-CB381557A400}" dt="2020-10-20T10:18:49.988" v="554" actId="20577"/>
          <ac:spMkLst>
            <pc:docMk/>
            <pc:sldMk cId="2574667004" sldId="359"/>
            <ac:spMk id="2" creationId="{0E85A72A-AA00-4BEE-83BE-72D0B013A244}"/>
          </ac:spMkLst>
        </pc:spChg>
        <pc:spChg chg="mod">
          <ac:chgData name="William Grey" userId="37b73424-c081-4fc2-b1af-363f4f3fd4f3" providerId="ADAL" clId="{C2E56CAC-D02C-4A0A-87BC-CB381557A400}" dt="2020-10-20T10:16:36.364" v="472" actId="20577"/>
          <ac:spMkLst>
            <pc:docMk/>
            <pc:sldMk cId="2574667004" sldId="359"/>
            <ac:spMk id="3" creationId="{DDA32194-42E9-4AFF-BB19-446813858072}"/>
          </ac:spMkLst>
        </pc:spChg>
        <pc:graphicFrameChg chg="add mod modGraphic">
          <ac:chgData name="William Grey" userId="37b73424-c081-4fc2-b1af-363f4f3fd4f3" providerId="ADAL" clId="{C2E56CAC-D02C-4A0A-87BC-CB381557A400}" dt="2020-10-20T10:25:26.666" v="581" actId="20577"/>
          <ac:graphicFrameMkLst>
            <pc:docMk/>
            <pc:sldMk cId="2574667004" sldId="359"/>
            <ac:graphicFrameMk id="4" creationId="{95669E61-4CEB-448F-AE3C-64227596D19A}"/>
          </ac:graphicFrameMkLst>
        </pc:graphicFrameChg>
      </pc:sldChg>
      <pc:sldChg chg="addSp modSp new mod">
        <pc:chgData name="William Grey" userId="37b73424-c081-4fc2-b1af-363f4f3fd4f3" providerId="ADAL" clId="{C2E56CAC-D02C-4A0A-87BC-CB381557A400}" dt="2020-10-20T11:07:26.278" v="895" actId="14734"/>
        <pc:sldMkLst>
          <pc:docMk/>
          <pc:sldMk cId="773032617" sldId="360"/>
        </pc:sldMkLst>
        <pc:spChg chg="mod">
          <ac:chgData name="William Grey" userId="37b73424-c081-4fc2-b1af-363f4f3fd4f3" providerId="ADAL" clId="{C2E56CAC-D02C-4A0A-87BC-CB381557A400}" dt="2020-10-20T10:27:28.180" v="645" actId="20577"/>
          <ac:spMkLst>
            <pc:docMk/>
            <pc:sldMk cId="773032617" sldId="360"/>
            <ac:spMk id="3" creationId="{08D1B1DD-0779-4B22-A02B-5F1AB8CB3CA6}"/>
          </ac:spMkLst>
        </pc:spChg>
        <pc:graphicFrameChg chg="add mod modGraphic">
          <ac:chgData name="William Grey" userId="37b73424-c081-4fc2-b1af-363f4f3fd4f3" providerId="ADAL" clId="{C2E56CAC-D02C-4A0A-87BC-CB381557A400}" dt="2020-10-20T11:07:26.278" v="895" actId="14734"/>
          <ac:graphicFrameMkLst>
            <pc:docMk/>
            <pc:sldMk cId="773032617" sldId="360"/>
            <ac:graphicFrameMk id="4" creationId="{03BA2E8E-7130-43F8-9D68-DE66030F77DC}"/>
          </ac:graphicFrameMkLst>
        </pc:graphicFrameChg>
      </pc:sldChg>
      <pc:sldChg chg="modSp add mod">
        <pc:chgData name="William Grey" userId="37b73424-c081-4fc2-b1af-363f4f3fd4f3" providerId="ADAL" clId="{C2E56CAC-D02C-4A0A-87BC-CB381557A400}" dt="2020-10-20T09:59:54.915" v="309" actId="20577"/>
        <pc:sldMkLst>
          <pc:docMk/>
          <pc:sldMk cId="2111764287" sldId="361"/>
        </pc:sldMkLst>
        <pc:spChg chg="mod">
          <ac:chgData name="William Grey" userId="37b73424-c081-4fc2-b1af-363f4f3fd4f3" providerId="ADAL" clId="{C2E56CAC-D02C-4A0A-87BC-CB381557A400}" dt="2020-10-20T09:59:54.915" v="309" actId="20577"/>
          <ac:spMkLst>
            <pc:docMk/>
            <pc:sldMk cId="2111764287" sldId="361"/>
            <ac:spMk id="3" creationId="{6FAB8D63-A99F-4086-90CE-7500D35961D6}"/>
          </ac:spMkLst>
        </pc:spChg>
      </pc:sldChg>
      <pc:sldChg chg="addSp modSp new mod">
        <pc:chgData name="William Grey" userId="37b73424-c081-4fc2-b1af-363f4f3fd4f3" providerId="ADAL" clId="{C2E56CAC-D02C-4A0A-87BC-CB381557A400}" dt="2020-10-20T10:37:31.956" v="806" actId="20577"/>
        <pc:sldMkLst>
          <pc:docMk/>
          <pc:sldMk cId="973679784" sldId="362"/>
        </pc:sldMkLst>
        <pc:spChg chg="mod">
          <ac:chgData name="William Grey" userId="37b73424-c081-4fc2-b1af-363f4f3fd4f3" providerId="ADAL" clId="{C2E56CAC-D02C-4A0A-87BC-CB381557A400}" dt="2020-10-20T10:37:31.956" v="806" actId="20577"/>
          <ac:spMkLst>
            <pc:docMk/>
            <pc:sldMk cId="973679784" sldId="362"/>
            <ac:spMk id="3" creationId="{C838FB00-D263-4B74-9E0B-8C7F8C59C054}"/>
          </ac:spMkLst>
        </pc:spChg>
        <pc:graphicFrameChg chg="add modGraphic">
          <ac:chgData name="William Grey" userId="37b73424-c081-4fc2-b1af-363f4f3fd4f3" providerId="ADAL" clId="{C2E56CAC-D02C-4A0A-87BC-CB381557A400}" dt="2020-10-20T10:37:07.819" v="804" actId="2166"/>
          <ac:graphicFrameMkLst>
            <pc:docMk/>
            <pc:sldMk cId="973679784" sldId="362"/>
            <ac:graphicFrameMk id="4" creationId="{124A374C-7337-4694-BE1C-FA2A24417C94}"/>
          </ac:graphicFrameMkLst>
        </pc:graphicFrameChg>
      </pc:sldChg>
      <pc:sldChg chg="addSp modSp new mod">
        <pc:chgData name="William Grey" userId="37b73424-c081-4fc2-b1af-363f4f3fd4f3" providerId="ADAL" clId="{C2E56CAC-D02C-4A0A-87BC-CB381557A400}" dt="2020-10-20T11:08:43.459" v="914" actId="6549"/>
        <pc:sldMkLst>
          <pc:docMk/>
          <pc:sldMk cId="334523314" sldId="363"/>
        </pc:sldMkLst>
        <pc:spChg chg="mod">
          <ac:chgData name="William Grey" userId="37b73424-c081-4fc2-b1af-363f4f3fd4f3" providerId="ADAL" clId="{C2E56CAC-D02C-4A0A-87BC-CB381557A400}" dt="2020-10-20T11:07:21.413" v="894" actId="2711"/>
          <ac:spMkLst>
            <pc:docMk/>
            <pc:sldMk cId="334523314" sldId="363"/>
            <ac:spMk id="3" creationId="{0A5E37CA-F836-430A-94D2-BD41F1C09EB3}"/>
          </ac:spMkLst>
        </pc:spChg>
        <pc:graphicFrameChg chg="add modGraphic">
          <ac:chgData name="William Grey" userId="37b73424-c081-4fc2-b1af-363f4f3fd4f3" providerId="ADAL" clId="{C2E56CAC-D02C-4A0A-87BC-CB381557A400}" dt="2020-10-20T11:08:43.459" v="914" actId="6549"/>
          <ac:graphicFrameMkLst>
            <pc:docMk/>
            <pc:sldMk cId="334523314" sldId="363"/>
            <ac:graphicFrameMk id="4" creationId="{6B2EED68-F664-43C7-A611-0CD311F3FF24}"/>
          </ac:graphicFrameMkLst>
        </pc:graphicFrameChg>
      </pc:sldChg>
      <pc:sldChg chg="new del">
        <pc:chgData name="William Grey" userId="37b73424-c081-4fc2-b1af-363f4f3fd4f3" providerId="ADAL" clId="{C2E56CAC-D02C-4A0A-87BC-CB381557A400}" dt="2020-10-20T11:14:02.169" v="977" actId="47"/>
        <pc:sldMkLst>
          <pc:docMk/>
          <pc:sldMk cId="3257968159" sldId="364"/>
        </pc:sldMkLst>
      </pc:sldChg>
      <pc:sldChg chg="modSp add mod">
        <pc:chgData name="William Grey" userId="37b73424-c081-4fc2-b1af-363f4f3fd4f3" providerId="ADAL" clId="{C2E56CAC-D02C-4A0A-87BC-CB381557A400}" dt="2020-10-20T11:20:10.970" v="992" actId="20577"/>
        <pc:sldMkLst>
          <pc:docMk/>
          <pc:sldMk cId="3487172835" sldId="365"/>
        </pc:sldMkLst>
        <pc:spChg chg="mod">
          <ac:chgData name="William Grey" userId="37b73424-c081-4fc2-b1af-363f4f3fd4f3" providerId="ADAL" clId="{C2E56CAC-D02C-4A0A-87BC-CB381557A400}" dt="2020-10-20T11:19:47.650" v="982" actId="20577"/>
          <ac:spMkLst>
            <pc:docMk/>
            <pc:sldMk cId="3487172835" sldId="365"/>
            <ac:spMk id="3" creationId="{0A5E37CA-F836-430A-94D2-BD41F1C09EB3}"/>
          </ac:spMkLst>
        </pc:spChg>
        <pc:graphicFrameChg chg="modGraphic">
          <ac:chgData name="William Grey" userId="37b73424-c081-4fc2-b1af-363f4f3fd4f3" providerId="ADAL" clId="{C2E56CAC-D02C-4A0A-87BC-CB381557A400}" dt="2020-10-20T11:20:10.970" v="992" actId="20577"/>
          <ac:graphicFrameMkLst>
            <pc:docMk/>
            <pc:sldMk cId="3487172835" sldId="365"/>
            <ac:graphicFrameMk id="4" creationId="{6B2EED68-F664-43C7-A611-0CD311F3FF24}"/>
          </ac:graphicFrameMkLst>
        </pc:graphicFrameChg>
      </pc:sldChg>
    </pc:docChg>
  </pc:docChgLst>
  <pc:docChgLst>
    <pc:chgData name="William Grey" userId="37b73424-c081-4fc2-b1af-363f4f3fd4f3" providerId="ADAL" clId="{49181C05-AA08-4AFB-8CC0-DF8E6A725727}"/>
    <pc:docChg chg="modSld">
      <pc:chgData name="William Grey" userId="37b73424-c081-4fc2-b1af-363f4f3fd4f3" providerId="ADAL" clId="{49181C05-AA08-4AFB-8CC0-DF8E6A725727}" dt="2020-02-04T11:35:43.428" v="22" actId="1076"/>
      <pc:docMkLst>
        <pc:docMk/>
      </pc:docMkLst>
      <pc:sldChg chg="addSp modSp">
        <pc:chgData name="William Grey" userId="37b73424-c081-4fc2-b1af-363f4f3fd4f3" providerId="ADAL" clId="{49181C05-AA08-4AFB-8CC0-DF8E6A725727}" dt="2020-02-04T11:34:20.748" v="16" actId="14100"/>
        <pc:sldMkLst>
          <pc:docMk/>
          <pc:sldMk cId="322978830" sldId="337"/>
        </pc:sldMkLst>
        <pc:spChg chg="add mod">
          <ac:chgData name="William Grey" userId="37b73424-c081-4fc2-b1af-363f4f3fd4f3" providerId="ADAL" clId="{49181C05-AA08-4AFB-8CC0-DF8E6A725727}" dt="2020-02-04T11:34:20.748" v="16" actId="14100"/>
          <ac:spMkLst>
            <pc:docMk/>
            <pc:sldMk cId="322978830" sldId="337"/>
            <ac:spMk id="4" creationId="{B653760A-B23D-498D-9826-57D668C07AF9}"/>
          </ac:spMkLst>
        </pc:spChg>
      </pc:sldChg>
      <pc:sldChg chg="modSp">
        <pc:chgData name="William Grey" userId="37b73424-c081-4fc2-b1af-363f4f3fd4f3" providerId="ADAL" clId="{49181C05-AA08-4AFB-8CC0-DF8E6A725727}" dt="2020-02-04T10:54:42.961" v="3" actId="20577"/>
        <pc:sldMkLst>
          <pc:docMk/>
          <pc:sldMk cId="3796179247" sldId="339"/>
        </pc:sldMkLst>
        <pc:graphicFrameChg chg="modGraphic">
          <ac:chgData name="William Grey" userId="37b73424-c081-4fc2-b1af-363f4f3fd4f3" providerId="ADAL" clId="{49181C05-AA08-4AFB-8CC0-DF8E6A725727}" dt="2020-02-04T10:54:42.961" v="3" actId="20577"/>
          <ac:graphicFrameMkLst>
            <pc:docMk/>
            <pc:sldMk cId="3796179247" sldId="339"/>
            <ac:graphicFrameMk id="4" creationId="{00000000-0000-0000-0000-000000000000}"/>
          </ac:graphicFrameMkLst>
        </pc:graphicFrameChg>
      </pc:sldChg>
      <pc:sldChg chg="addSp modSp">
        <pc:chgData name="William Grey" userId="37b73424-c081-4fc2-b1af-363f4f3fd4f3" providerId="ADAL" clId="{49181C05-AA08-4AFB-8CC0-DF8E6A725727}" dt="2020-02-04T11:35:43.428" v="22" actId="1076"/>
        <pc:sldMkLst>
          <pc:docMk/>
          <pc:sldMk cId="3993794380" sldId="352"/>
        </pc:sldMkLst>
        <pc:spChg chg="add mod">
          <ac:chgData name="William Grey" userId="37b73424-c081-4fc2-b1af-363f4f3fd4f3" providerId="ADAL" clId="{49181C05-AA08-4AFB-8CC0-DF8E6A725727}" dt="2020-02-04T11:35:43.428" v="22" actId="1076"/>
          <ac:spMkLst>
            <pc:docMk/>
            <pc:sldMk cId="3993794380" sldId="352"/>
            <ac:spMk id="5" creationId="{8959AABB-9193-473A-90B3-4DFBF9CFFD40}"/>
          </ac:spMkLst>
        </pc:spChg>
        <pc:spChg chg="mod">
          <ac:chgData name="William Grey" userId="37b73424-c081-4fc2-b1af-363f4f3fd4f3" providerId="ADAL" clId="{49181C05-AA08-4AFB-8CC0-DF8E6A725727}" dt="2020-02-04T11:35:41.675" v="21" actId="1076"/>
          <ac:spMkLst>
            <pc:docMk/>
            <pc:sldMk cId="3993794380" sldId="352"/>
            <ac:spMk id="6" creationId="{00000000-0000-0000-0000-000000000000}"/>
          </ac:spMkLst>
        </pc:spChg>
      </pc:sldChg>
    </pc:docChg>
  </pc:docChgLst>
  <pc:docChgLst>
    <pc:chgData name="William Grey" userId="37b73424-c081-4fc2-b1af-363f4f3fd4f3" providerId="ADAL" clId="{852B24EA-8FAF-4D47-8179-ED7855C963FF}"/>
    <pc:docChg chg="undo custSel modSld">
      <pc:chgData name="William Grey" userId="37b73424-c081-4fc2-b1af-363f4f3fd4f3" providerId="ADAL" clId="{852B24EA-8FAF-4D47-8179-ED7855C963FF}" dt="2022-01-10T15:55:17.158" v="323"/>
      <pc:docMkLst>
        <pc:docMk/>
      </pc:docMkLst>
      <pc:sldChg chg="addSp modSp mod modAnim">
        <pc:chgData name="William Grey" userId="37b73424-c081-4fc2-b1af-363f4f3fd4f3" providerId="ADAL" clId="{852B24EA-8FAF-4D47-8179-ED7855C963FF}" dt="2022-01-10T15:55:17.158" v="323"/>
        <pc:sldMkLst>
          <pc:docMk/>
          <pc:sldMk cId="3114143370" sldId="355"/>
        </pc:sldMkLst>
        <pc:spChg chg="mod">
          <ac:chgData name="William Grey" userId="37b73424-c081-4fc2-b1af-363f4f3fd4f3" providerId="ADAL" clId="{852B24EA-8FAF-4D47-8179-ED7855C963FF}" dt="2022-01-10T15:53:29.015" v="305" actId="20577"/>
          <ac:spMkLst>
            <pc:docMk/>
            <pc:sldMk cId="3114143370" sldId="355"/>
            <ac:spMk id="3" creationId="{00000000-0000-0000-0000-000000000000}"/>
          </ac:spMkLst>
        </pc:spChg>
        <pc:spChg chg="add mod">
          <ac:chgData name="William Grey" userId="37b73424-c081-4fc2-b1af-363f4f3fd4f3" providerId="ADAL" clId="{852B24EA-8FAF-4D47-8179-ED7855C963FF}" dt="2022-01-10T15:53:59.676" v="311" actId="2711"/>
          <ac:spMkLst>
            <pc:docMk/>
            <pc:sldMk cId="3114143370" sldId="355"/>
            <ac:spMk id="5" creationId="{2FE1C05D-D548-4FC9-A257-85F20A6D7B7F}"/>
          </ac:spMkLst>
        </pc:spChg>
        <pc:graphicFrameChg chg="modGraphic">
          <ac:chgData name="William Grey" userId="37b73424-c081-4fc2-b1af-363f4f3fd4f3" providerId="ADAL" clId="{852B24EA-8FAF-4D47-8179-ED7855C963FF}" dt="2022-01-10T15:55:06.774" v="320" actId="6549"/>
          <ac:graphicFrameMkLst>
            <pc:docMk/>
            <pc:sldMk cId="3114143370" sldId="355"/>
            <ac:graphicFrameMk id="4" creationId="{00000000-0000-0000-0000-000000000000}"/>
          </ac:graphicFrameMkLst>
        </pc:graphicFrameChg>
        <pc:graphicFrameChg chg="add mod">
          <ac:chgData name="William Grey" userId="37b73424-c081-4fc2-b1af-363f4f3fd4f3" providerId="ADAL" clId="{852B24EA-8FAF-4D47-8179-ED7855C963FF}" dt="2022-01-10T15:55:13.453" v="321" actId="1076"/>
          <ac:graphicFrameMkLst>
            <pc:docMk/>
            <pc:sldMk cId="3114143370" sldId="355"/>
            <ac:graphicFrameMk id="6" creationId="{666FEBFF-12ED-43B3-A6A5-5D49B31A8911}"/>
          </ac:graphicFrameMkLst>
        </pc:graphicFrameChg>
      </pc:sldChg>
      <pc:sldChg chg="addSp modSp mod modAnim">
        <pc:chgData name="William Grey" userId="37b73424-c081-4fc2-b1af-363f4f3fd4f3" providerId="ADAL" clId="{852B24EA-8FAF-4D47-8179-ED7855C963FF}" dt="2022-01-10T15:48:26.339" v="163"/>
        <pc:sldMkLst>
          <pc:docMk/>
          <pc:sldMk cId="2574667004" sldId="359"/>
        </pc:sldMkLst>
        <pc:graphicFrameChg chg="mod modGraphic">
          <ac:chgData name="William Grey" userId="37b73424-c081-4fc2-b1af-363f4f3fd4f3" providerId="ADAL" clId="{852B24EA-8FAF-4D47-8179-ED7855C963FF}" dt="2022-01-10T15:48:11.994" v="160" actId="6549"/>
          <ac:graphicFrameMkLst>
            <pc:docMk/>
            <pc:sldMk cId="2574667004" sldId="359"/>
            <ac:graphicFrameMk id="4" creationId="{95669E61-4CEB-448F-AE3C-64227596D19A}"/>
          </ac:graphicFrameMkLst>
        </pc:graphicFrameChg>
        <pc:graphicFrameChg chg="add mod">
          <ac:chgData name="William Grey" userId="37b73424-c081-4fc2-b1af-363f4f3fd4f3" providerId="ADAL" clId="{852B24EA-8FAF-4D47-8179-ED7855C963FF}" dt="2022-01-10T15:48:16.479" v="161" actId="1076"/>
          <ac:graphicFrameMkLst>
            <pc:docMk/>
            <pc:sldMk cId="2574667004" sldId="359"/>
            <ac:graphicFrameMk id="5" creationId="{7E0C0BEA-1555-45E8-BBA4-BCC8158680B4}"/>
          </ac:graphicFrameMkLst>
        </pc:graphicFrameChg>
      </pc:sldChg>
      <pc:sldChg chg="addSp delSp modSp mod modAnim">
        <pc:chgData name="William Grey" userId="37b73424-c081-4fc2-b1af-363f4f3fd4f3" providerId="ADAL" clId="{852B24EA-8FAF-4D47-8179-ED7855C963FF}" dt="2022-01-10T15:44:15.160" v="79"/>
        <pc:sldMkLst>
          <pc:docMk/>
          <pc:sldMk cId="773032617" sldId="360"/>
        </pc:sldMkLst>
        <pc:spChg chg="mod">
          <ac:chgData name="William Grey" userId="37b73424-c081-4fc2-b1af-363f4f3fd4f3" providerId="ADAL" clId="{852B24EA-8FAF-4D47-8179-ED7855C963FF}" dt="2022-01-10T15:42:12.195" v="43" actId="20577"/>
          <ac:spMkLst>
            <pc:docMk/>
            <pc:sldMk cId="773032617" sldId="360"/>
            <ac:spMk id="2" creationId="{368DF5C4-5E3B-47E7-BD92-0D804E3A9547}"/>
          </ac:spMkLst>
        </pc:spChg>
        <pc:graphicFrameChg chg="del mod modGraphic">
          <ac:chgData name="William Grey" userId="37b73424-c081-4fc2-b1af-363f4f3fd4f3" providerId="ADAL" clId="{852B24EA-8FAF-4D47-8179-ED7855C963FF}" dt="2022-01-10T15:43:41.345" v="69" actId="478"/>
          <ac:graphicFrameMkLst>
            <pc:docMk/>
            <pc:sldMk cId="773032617" sldId="360"/>
            <ac:graphicFrameMk id="4" creationId="{03BA2E8E-7130-43F8-9D68-DE66030F77DC}"/>
          </ac:graphicFrameMkLst>
        </pc:graphicFrameChg>
        <pc:graphicFrameChg chg="add del mod modGraphic">
          <ac:chgData name="William Grey" userId="37b73424-c081-4fc2-b1af-363f4f3fd4f3" providerId="ADAL" clId="{852B24EA-8FAF-4D47-8179-ED7855C963FF}" dt="2022-01-10T15:44:10.460" v="77" actId="1076"/>
          <ac:graphicFrameMkLst>
            <pc:docMk/>
            <pc:sldMk cId="773032617" sldId="360"/>
            <ac:graphicFrameMk id="5" creationId="{67433099-7D56-4078-B68A-199FDB05DF44}"/>
          </ac:graphicFrameMkLst>
        </pc:graphicFrameChg>
        <pc:graphicFrameChg chg="add mod modGraphic">
          <ac:chgData name="William Grey" userId="37b73424-c081-4fc2-b1af-363f4f3fd4f3" providerId="ADAL" clId="{852B24EA-8FAF-4D47-8179-ED7855C963FF}" dt="2022-01-10T15:44:07.192" v="76" actId="1076"/>
          <ac:graphicFrameMkLst>
            <pc:docMk/>
            <pc:sldMk cId="773032617" sldId="360"/>
            <ac:graphicFrameMk id="6" creationId="{A18715E5-C7F6-4532-B22D-DA2B4ABC2132}"/>
          </ac:graphicFrameMkLst>
        </pc:graphicFrameChg>
      </pc:sldChg>
      <pc:sldChg chg="addSp delSp modSp mod modAnim">
        <pc:chgData name="William Grey" userId="37b73424-c081-4fc2-b1af-363f4f3fd4f3" providerId="ADAL" clId="{852B24EA-8FAF-4D47-8179-ED7855C963FF}" dt="2022-01-10T15:51:49.030" v="207"/>
        <pc:sldMkLst>
          <pc:docMk/>
          <pc:sldMk cId="973679784" sldId="362"/>
        </pc:sldMkLst>
        <pc:spChg chg="mod">
          <ac:chgData name="William Grey" userId="37b73424-c081-4fc2-b1af-363f4f3fd4f3" providerId="ADAL" clId="{852B24EA-8FAF-4D47-8179-ED7855C963FF}" dt="2022-01-10T15:40:59.062" v="35" actId="20577"/>
          <ac:spMkLst>
            <pc:docMk/>
            <pc:sldMk cId="973679784" sldId="362"/>
            <ac:spMk id="2" creationId="{60D6152C-DAAB-4FAE-ADC4-2091ACB0F4F5}"/>
          </ac:spMkLst>
        </pc:spChg>
        <pc:spChg chg="mod">
          <ac:chgData name="William Grey" userId="37b73424-c081-4fc2-b1af-363f4f3fd4f3" providerId="ADAL" clId="{852B24EA-8FAF-4D47-8179-ED7855C963FF}" dt="2022-01-10T15:49:01.545" v="164" actId="14100"/>
          <ac:spMkLst>
            <pc:docMk/>
            <pc:sldMk cId="973679784" sldId="362"/>
            <ac:spMk id="3" creationId="{C838FB00-D263-4B74-9E0B-8C7F8C59C054}"/>
          </ac:spMkLst>
        </pc:spChg>
        <pc:graphicFrameChg chg="del modGraphic">
          <ac:chgData name="William Grey" userId="37b73424-c081-4fc2-b1af-363f4f3fd4f3" providerId="ADAL" clId="{852B24EA-8FAF-4D47-8179-ED7855C963FF}" dt="2022-01-10T15:49:38.146" v="171" actId="478"/>
          <ac:graphicFrameMkLst>
            <pc:docMk/>
            <pc:sldMk cId="973679784" sldId="362"/>
            <ac:graphicFrameMk id="4" creationId="{124A374C-7337-4694-BE1C-FA2A24417C94}"/>
          </ac:graphicFrameMkLst>
        </pc:graphicFrameChg>
        <pc:graphicFrameChg chg="add mod modGraphic">
          <ac:chgData name="William Grey" userId="37b73424-c081-4fc2-b1af-363f4f3fd4f3" providerId="ADAL" clId="{852B24EA-8FAF-4D47-8179-ED7855C963FF}" dt="2022-01-10T15:51:26.020" v="204" actId="6549"/>
          <ac:graphicFrameMkLst>
            <pc:docMk/>
            <pc:sldMk cId="973679784" sldId="362"/>
            <ac:graphicFrameMk id="5" creationId="{17D3E816-4B48-490F-BEB2-013C40B06114}"/>
          </ac:graphicFrameMkLst>
        </pc:graphicFrameChg>
        <pc:graphicFrameChg chg="add mod">
          <ac:chgData name="William Grey" userId="37b73424-c081-4fc2-b1af-363f4f3fd4f3" providerId="ADAL" clId="{852B24EA-8FAF-4D47-8179-ED7855C963FF}" dt="2022-01-10T15:51:32.590" v="205" actId="1076"/>
          <ac:graphicFrameMkLst>
            <pc:docMk/>
            <pc:sldMk cId="973679784" sldId="362"/>
            <ac:graphicFrameMk id="6" creationId="{A0624195-D3B8-404B-A4A1-52543A29E3FB}"/>
          </ac:graphicFrameMkLst>
        </pc:graphicFrameChg>
      </pc:sldChg>
      <pc:sldChg chg="addSp modSp mod modAnim">
        <pc:chgData name="William Grey" userId="37b73424-c081-4fc2-b1af-363f4f3fd4f3" providerId="ADAL" clId="{852B24EA-8FAF-4D47-8179-ED7855C963FF}" dt="2022-01-10T15:46:34.891" v="150" actId="1076"/>
        <pc:sldMkLst>
          <pc:docMk/>
          <pc:sldMk cId="3487172835" sldId="365"/>
        </pc:sldMkLst>
        <pc:spChg chg="mod">
          <ac:chgData name="William Grey" userId="37b73424-c081-4fc2-b1af-363f4f3fd4f3" providerId="ADAL" clId="{852B24EA-8FAF-4D47-8179-ED7855C963FF}" dt="2022-01-10T15:44:58.355" v="116" actId="20577"/>
          <ac:spMkLst>
            <pc:docMk/>
            <pc:sldMk cId="3487172835" sldId="365"/>
            <ac:spMk id="2" creationId="{D81991B0-D592-4A82-AAD1-51879CC2E68B}"/>
          </ac:spMkLst>
        </pc:spChg>
        <pc:spChg chg="mod">
          <ac:chgData name="William Grey" userId="37b73424-c081-4fc2-b1af-363f4f3fd4f3" providerId="ADAL" clId="{852B24EA-8FAF-4D47-8179-ED7855C963FF}" dt="2022-01-10T15:45:11.858" v="135" actId="20577"/>
          <ac:spMkLst>
            <pc:docMk/>
            <pc:sldMk cId="3487172835" sldId="365"/>
            <ac:spMk id="3" creationId="{0A5E37CA-F836-430A-94D2-BD41F1C09EB3}"/>
          </ac:spMkLst>
        </pc:spChg>
        <pc:graphicFrameChg chg="mod modGraphic">
          <ac:chgData name="William Grey" userId="37b73424-c081-4fc2-b1af-363f4f3fd4f3" providerId="ADAL" clId="{852B24EA-8FAF-4D47-8179-ED7855C963FF}" dt="2022-01-10T15:46:34.891" v="150" actId="1076"/>
          <ac:graphicFrameMkLst>
            <pc:docMk/>
            <pc:sldMk cId="3487172835" sldId="365"/>
            <ac:graphicFrameMk id="4" creationId="{6B2EED68-F664-43C7-A611-0CD311F3FF24}"/>
          </ac:graphicFrameMkLst>
        </pc:graphicFrameChg>
        <pc:graphicFrameChg chg="add mod modGraphic">
          <ac:chgData name="William Grey" userId="37b73424-c081-4fc2-b1af-363f4f3fd4f3" providerId="ADAL" clId="{852B24EA-8FAF-4D47-8179-ED7855C963FF}" dt="2022-01-10T15:46:34.891" v="150" actId="1076"/>
          <ac:graphicFrameMkLst>
            <pc:docMk/>
            <pc:sldMk cId="3487172835" sldId="365"/>
            <ac:graphicFrameMk id="5" creationId="{553780DA-058C-4F47-AEE3-D25FB63F9F87}"/>
          </ac:graphicFrameMkLst>
        </pc:graphicFrameChg>
      </pc:sldChg>
    </pc:docChg>
  </pc:docChgLst>
  <pc:docChgLst>
    <pc:chgData name="William Grey" userId="37b73424-c081-4fc2-b1af-363f4f3fd4f3" providerId="ADAL" clId="{829969D4-0633-4B6B-A048-CF8FD2CDE209}"/>
    <pc:docChg chg="custSel addSld delSld modSld modMainMaster">
      <pc:chgData name="William Grey" userId="37b73424-c081-4fc2-b1af-363f4f3fd4f3" providerId="ADAL" clId="{829969D4-0633-4B6B-A048-CF8FD2CDE209}" dt="2022-12-30T14:34:17.087" v="9" actId="14100"/>
      <pc:docMkLst>
        <pc:docMk/>
      </pc:docMkLst>
      <pc:sldChg chg="modSp add del mod">
        <pc:chgData name="William Grey" userId="37b73424-c081-4fc2-b1af-363f4f3fd4f3" providerId="ADAL" clId="{829969D4-0633-4B6B-A048-CF8FD2CDE209}" dt="2022-12-30T14:34:17.087" v="9" actId="14100"/>
        <pc:sldMkLst>
          <pc:docMk/>
          <pc:sldMk cId="3606282826" sldId="357"/>
        </pc:sldMkLst>
        <pc:spChg chg="mod">
          <ac:chgData name="William Grey" userId="37b73424-c081-4fc2-b1af-363f4f3fd4f3" providerId="ADAL" clId="{829969D4-0633-4B6B-A048-CF8FD2CDE209}" dt="2022-12-30T14:33:56.987" v="4" actId="255"/>
          <ac:spMkLst>
            <pc:docMk/>
            <pc:sldMk cId="3606282826" sldId="357"/>
            <ac:spMk id="2" creationId="{00000000-0000-0000-0000-000000000000}"/>
          </ac:spMkLst>
        </pc:spChg>
        <pc:spChg chg="mod">
          <ac:chgData name="William Grey" userId="37b73424-c081-4fc2-b1af-363f4f3fd4f3" providerId="ADAL" clId="{829969D4-0633-4B6B-A048-CF8FD2CDE209}" dt="2022-12-30T14:34:17.087" v="9" actId="14100"/>
          <ac:spMkLst>
            <pc:docMk/>
            <pc:sldMk cId="3606282826" sldId="357"/>
            <ac:spMk id="3" creationId="{00000000-0000-0000-0000-000000000000}"/>
          </ac:spMkLst>
        </pc:spChg>
      </pc:sldChg>
      <pc:sldMasterChg chg="modSldLayout">
        <pc:chgData name="William Grey" userId="37b73424-c081-4fc2-b1af-363f4f3fd4f3" providerId="ADAL" clId="{829969D4-0633-4B6B-A048-CF8FD2CDE209}" dt="2022-12-30T14:11:26.127" v="2"/>
        <pc:sldMasterMkLst>
          <pc:docMk/>
          <pc:sldMasterMk cId="4213241768" sldId="2147483660"/>
        </pc:sldMasterMkLst>
        <pc:sldLayoutChg chg="addSp delSp modSp mod">
          <pc:chgData name="William Grey" userId="37b73424-c081-4fc2-b1af-363f4f3fd4f3" providerId="ADAL" clId="{829969D4-0633-4B6B-A048-CF8FD2CDE209}" dt="2022-12-30T14:11:26.127" v="2"/>
          <pc:sldLayoutMkLst>
            <pc:docMk/>
            <pc:sldMasterMk cId="4213241768" sldId="2147483660"/>
            <pc:sldLayoutMk cId="1177268114" sldId="2147483661"/>
          </pc:sldLayoutMkLst>
          <pc:picChg chg="del">
            <ac:chgData name="William Grey" userId="37b73424-c081-4fc2-b1af-363f4f3fd4f3" providerId="ADAL" clId="{829969D4-0633-4B6B-A048-CF8FD2CDE209}" dt="2022-12-30T14:11:25.766" v="1" actId="478"/>
            <ac:picMkLst>
              <pc:docMk/>
              <pc:sldMasterMk cId="4213241768" sldId="2147483660"/>
              <pc:sldLayoutMk cId="1177268114" sldId="2147483661"/>
              <ac:picMk id="8" creationId="{63B928B6-3DF2-476E-85F1-8814FADB2AE5}"/>
            </ac:picMkLst>
          </pc:picChg>
          <pc:picChg chg="add mod">
            <ac:chgData name="William Grey" userId="37b73424-c081-4fc2-b1af-363f4f3fd4f3" providerId="ADAL" clId="{829969D4-0633-4B6B-A048-CF8FD2CDE209}" dt="2022-12-30T14:11:26.127" v="2"/>
            <ac:picMkLst>
              <pc:docMk/>
              <pc:sldMasterMk cId="4213241768" sldId="2147483660"/>
              <pc:sldLayoutMk cId="1177268114" sldId="2147483661"/>
              <ac:picMk id="10" creationId="{954751BA-2043-4C63-BFCF-D5FFA46A315A}"/>
            </ac:picMkLst>
          </pc:picChg>
        </pc:sldLayoutChg>
      </pc:sldMasterChg>
    </pc:docChg>
  </pc:docChgLst>
  <pc:docChgLst>
    <pc:chgData name="William Grey" userId="37b73424-c081-4fc2-b1af-363f4f3fd4f3" providerId="ADAL" clId="{B70A9E48-8BA2-4BB6-A610-6380CB18BB61}"/>
    <pc:docChg chg="undo custSel addSld delSld modSld">
      <pc:chgData name="William Grey" userId="37b73424-c081-4fc2-b1af-363f4f3fd4f3" providerId="ADAL" clId="{B70A9E48-8BA2-4BB6-A610-6380CB18BB61}" dt="2022-01-10T14:40:11.095" v="464" actId="47"/>
      <pc:docMkLst>
        <pc:docMk/>
      </pc:docMkLst>
      <pc:sldChg chg="modSp mod">
        <pc:chgData name="William Grey" userId="37b73424-c081-4fc2-b1af-363f4f3fd4f3" providerId="ADAL" clId="{B70A9E48-8BA2-4BB6-A610-6380CB18BB61}" dt="2022-01-10T14:16:55.865" v="0" actId="12"/>
        <pc:sldMkLst>
          <pc:docMk/>
          <pc:sldMk cId="377614225" sldId="333"/>
        </pc:sldMkLst>
        <pc:spChg chg="mod">
          <ac:chgData name="William Grey" userId="37b73424-c081-4fc2-b1af-363f4f3fd4f3" providerId="ADAL" clId="{B70A9E48-8BA2-4BB6-A610-6380CB18BB61}" dt="2022-01-10T14:16:55.865" v="0" actId="12"/>
          <ac:spMkLst>
            <pc:docMk/>
            <pc:sldMk cId="377614225" sldId="333"/>
            <ac:spMk id="3" creationId="{00000000-0000-0000-0000-000000000000}"/>
          </ac:spMkLst>
        </pc:spChg>
      </pc:sldChg>
      <pc:sldChg chg="addSp delSp modSp del mod">
        <pc:chgData name="William Grey" userId="37b73424-c081-4fc2-b1af-363f4f3fd4f3" providerId="ADAL" clId="{B70A9E48-8BA2-4BB6-A610-6380CB18BB61}" dt="2022-01-10T14:37:41.709" v="431" actId="47"/>
        <pc:sldMkLst>
          <pc:docMk/>
          <pc:sldMk cId="290364357" sldId="334"/>
        </pc:sldMkLst>
        <pc:spChg chg="del">
          <ac:chgData name="William Grey" userId="37b73424-c081-4fc2-b1af-363f4f3fd4f3" providerId="ADAL" clId="{B70A9E48-8BA2-4BB6-A610-6380CB18BB61}" dt="2022-01-10T14:30:50.756" v="341" actId="478"/>
          <ac:spMkLst>
            <pc:docMk/>
            <pc:sldMk cId="290364357" sldId="334"/>
            <ac:spMk id="3" creationId="{00000000-0000-0000-0000-000000000000}"/>
          </ac:spMkLst>
        </pc:spChg>
        <pc:spChg chg="add del mod">
          <ac:chgData name="William Grey" userId="37b73424-c081-4fc2-b1af-363f4f3fd4f3" providerId="ADAL" clId="{B70A9E48-8BA2-4BB6-A610-6380CB18BB61}" dt="2022-01-10T14:30:52.401" v="342" actId="478"/>
          <ac:spMkLst>
            <pc:docMk/>
            <pc:sldMk cId="290364357" sldId="334"/>
            <ac:spMk id="6" creationId="{A1EA919B-58BF-482A-840C-9E96F6F75DE3}"/>
          </ac:spMkLst>
        </pc:spChg>
        <pc:spChg chg="add mod">
          <ac:chgData name="William Grey" userId="37b73424-c081-4fc2-b1af-363f4f3fd4f3" providerId="ADAL" clId="{B70A9E48-8BA2-4BB6-A610-6380CB18BB61}" dt="2022-01-10T14:30:52.801" v="343"/>
          <ac:spMkLst>
            <pc:docMk/>
            <pc:sldMk cId="290364357" sldId="334"/>
            <ac:spMk id="7" creationId="{EB3B9489-0225-45A2-A099-C9442FAE4243}"/>
          </ac:spMkLst>
        </pc:spChg>
        <pc:graphicFrameChg chg="mod modGraphic">
          <ac:chgData name="William Grey" userId="37b73424-c081-4fc2-b1af-363f4f3fd4f3" providerId="ADAL" clId="{B70A9E48-8BA2-4BB6-A610-6380CB18BB61}" dt="2022-01-10T14:34:32.990" v="380" actId="113"/>
          <ac:graphicFrameMkLst>
            <pc:docMk/>
            <pc:sldMk cId="290364357" sldId="334"/>
            <ac:graphicFrameMk id="4" creationId="{00000000-0000-0000-0000-000000000000}"/>
          </ac:graphicFrameMkLst>
        </pc:graphicFrameChg>
        <pc:graphicFrameChg chg="add mod">
          <ac:chgData name="William Grey" userId="37b73424-c081-4fc2-b1af-363f4f3fd4f3" providerId="ADAL" clId="{B70A9E48-8BA2-4BB6-A610-6380CB18BB61}" dt="2022-01-10T14:30:52.801" v="343"/>
          <ac:graphicFrameMkLst>
            <pc:docMk/>
            <pc:sldMk cId="290364357" sldId="334"/>
            <ac:graphicFrameMk id="8" creationId="{1DEAB0B1-4EA1-428A-86DB-3B918C0D8122}"/>
          </ac:graphicFrameMkLst>
        </pc:graphicFrameChg>
      </pc:sldChg>
      <pc:sldChg chg="modSp mod">
        <pc:chgData name="William Grey" userId="37b73424-c081-4fc2-b1af-363f4f3fd4f3" providerId="ADAL" clId="{B70A9E48-8BA2-4BB6-A610-6380CB18BB61}" dt="2022-01-10T14:20:31.490" v="150" actId="12"/>
        <pc:sldMkLst>
          <pc:docMk/>
          <pc:sldMk cId="550411579" sldId="335"/>
        </pc:sldMkLst>
        <pc:spChg chg="mod">
          <ac:chgData name="William Grey" userId="37b73424-c081-4fc2-b1af-363f4f3fd4f3" providerId="ADAL" clId="{B70A9E48-8BA2-4BB6-A610-6380CB18BB61}" dt="2022-01-10T14:20:31.490" v="150" actId="12"/>
          <ac:spMkLst>
            <pc:docMk/>
            <pc:sldMk cId="550411579" sldId="335"/>
            <ac:spMk id="3" creationId="{00000000-0000-0000-0000-000000000000}"/>
          </ac:spMkLst>
        </pc:spChg>
      </pc:sldChg>
      <pc:sldChg chg="del">
        <pc:chgData name="William Grey" userId="37b73424-c081-4fc2-b1af-363f4f3fd4f3" providerId="ADAL" clId="{B70A9E48-8BA2-4BB6-A610-6380CB18BB61}" dt="2022-01-10T14:39:46.055" v="454" actId="47"/>
        <pc:sldMkLst>
          <pc:docMk/>
          <pc:sldMk cId="812852303" sldId="336"/>
        </pc:sldMkLst>
      </pc:sldChg>
      <pc:sldChg chg="del">
        <pc:chgData name="William Grey" userId="37b73424-c081-4fc2-b1af-363f4f3fd4f3" providerId="ADAL" clId="{B70A9E48-8BA2-4BB6-A610-6380CB18BB61}" dt="2022-01-10T14:39:47.298" v="456" actId="47"/>
        <pc:sldMkLst>
          <pc:docMk/>
          <pc:sldMk cId="322978830" sldId="337"/>
        </pc:sldMkLst>
      </pc:sldChg>
      <pc:sldChg chg="addSp delSp modSp mod">
        <pc:chgData name="William Grey" userId="37b73424-c081-4fc2-b1af-363f4f3fd4f3" providerId="ADAL" clId="{B70A9E48-8BA2-4BB6-A610-6380CB18BB61}" dt="2022-01-10T14:38:44.115" v="451"/>
        <pc:sldMkLst>
          <pc:docMk/>
          <pc:sldMk cId="2559660723" sldId="338"/>
        </pc:sldMkLst>
        <pc:spChg chg="del mod">
          <ac:chgData name="William Grey" userId="37b73424-c081-4fc2-b1af-363f4f3fd4f3" providerId="ADAL" clId="{B70A9E48-8BA2-4BB6-A610-6380CB18BB61}" dt="2022-01-10T14:22:32.531" v="197" actId="478"/>
          <ac:spMkLst>
            <pc:docMk/>
            <pc:sldMk cId="2559660723" sldId="338"/>
            <ac:spMk id="3" creationId="{00000000-0000-0000-0000-000000000000}"/>
          </ac:spMkLst>
        </pc:spChg>
        <pc:spChg chg="add del mod">
          <ac:chgData name="William Grey" userId="37b73424-c081-4fc2-b1af-363f4f3fd4f3" providerId="ADAL" clId="{B70A9E48-8BA2-4BB6-A610-6380CB18BB61}" dt="2022-01-10T14:22:34.610" v="198" actId="478"/>
          <ac:spMkLst>
            <pc:docMk/>
            <pc:sldMk cId="2559660723" sldId="338"/>
            <ac:spMk id="7" creationId="{F0C95FA5-B045-491D-A5C0-DD687CA66123}"/>
          </ac:spMkLst>
        </pc:spChg>
        <pc:spChg chg="add mod ord">
          <ac:chgData name="William Grey" userId="37b73424-c081-4fc2-b1af-363f4f3fd4f3" providerId="ADAL" clId="{B70A9E48-8BA2-4BB6-A610-6380CB18BB61}" dt="2022-01-10T14:28:17.161" v="293" actId="14100"/>
          <ac:spMkLst>
            <pc:docMk/>
            <pc:sldMk cId="2559660723" sldId="338"/>
            <ac:spMk id="8" creationId="{AABCF3EA-1EBA-443F-87E5-B536EC84ED9E}"/>
          </ac:spMkLst>
        </pc:spChg>
        <pc:graphicFrameChg chg="mod modGraphic">
          <ac:chgData name="William Grey" userId="37b73424-c081-4fc2-b1af-363f4f3fd4f3" providerId="ADAL" clId="{B70A9E48-8BA2-4BB6-A610-6380CB18BB61}" dt="2022-01-10T14:33:47.020" v="369" actId="113"/>
          <ac:graphicFrameMkLst>
            <pc:docMk/>
            <pc:sldMk cId="2559660723" sldId="338"/>
            <ac:graphicFrameMk id="4" creationId="{00000000-0000-0000-0000-000000000000}"/>
          </ac:graphicFrameMkLst>
        </pc:graphicFrameChg>
        <pc:graphicFrameChg chg="add del mod modGraphic">
          <ac:chgData name="William Grey" userId="37b73424-c081-4fc2-b1af-363f4f3fd4f3" providerId="ADAL" clId="{B70A9E48-8BA2-4BB6-A610-6380CB18BB61}" dt="2022-01-10T14:29:33.197" v="310" actId="478"/>
          <ac:graphicFrameMkLst>
            <pc:docMk/>
            <pc:sldMk cId="2559660723" sldId="338"/>
            <ac:graphicFrameMk id="5" creationId="{5BBB6174-500F-4849-98B0-5686B3FD7727}"/>
          </ac:graphicFrameMkLst>
        </pc:graphicFrameChg>
        <pc:graphicFrameChg chg="add del mod">
          <ac:chgData name="William Grey" userId="37b73424-c081-4fc2-b1af-363f4f3fd4f3" providerId="ADAL" clId="{B70A9E48-8BA2-4BB6-A610-6380CB18BB61}" dt="2022-01-10T14:38:43.177" v="450" actId="478"/>
          <ac:graphicFrameMkLst>
            <pc:docMk/>
            <pc:sldMk cId="2559660723" sldId="338"/>
            <ac:graphicFrameMk id="9" creationId="{507CEB12-575D-48FE-AFDF-0F95406EE35F}"/>
          </ac:graphicFrameMkLst>
        </pc:graphicFrameChg>
        <pc:graphicFrameChg chg="add mod">
          <ac:chgData name="William Grey" userId="37b73424-c081-4fc2-b1af-363f4f3fd4f3" providerId="ADAL" clId="{B70A9E48-8BA2-4BB6-A610-6380CB18BB61}" dt="2022-01-10T14:38:44.115" v="451"/>
          <ac:graphicFrameMkLst>
            <pc:docMk/>
            <pc:sldMk cId="2559660723" sldId="338"/>
            <ac:graphicFrameMk id="10" creationId="{2884A5A2-4FF9-407A-8A45-82F0FDA95E0C}"/>
          </ac:graphicFrameMkLst>
        </pc:graphicFrameChg>
      </pc:sldChg>
      <pc:sldChg chg="addSp delSp modSp mod">
        <pc:chgData name="William Grey" userId="37b73424-c081-4fc2-b1af-363f4f3fd4f3" providerId="ADAL" clId="{B70A9E48-8BA2-4BB6-A610-6380CB18BB61}" dt="2022-01-10T14:38:38.578" v="449"/>
        <pc:sldMkLst>
          <pc:docMk/>
          <pc:sldMk cId="3796179247" sldId="339"/>
        </pc:sldMkLst>
        <pc:spChg chg="del">
          <ac:chgData name="William Grey" userId="37b73424-c081-4fc2-b1af-363f4f3fd4f3" providerId="ADAL" clId="{B70A9E48-8BA2-4BB6-A610-6380CB18BB61}" dt="2022-01-10T14:28:31.509" v="294" actId="478"/>
          <ac:spMkLst>
            <pc:docMk/>
            <pc:sldMk cId="3796179247" sldId="339"/>
            <ac:spMk id="3" creationId="{00000000-0000-0000-0000-000000000000}"/>
          </ac:spMkLst>
        </pc:spChg>
        <pc:spChg chg="add del mod">
          <ac:chgData name="William Grey" userId="37b73424-c081-4fc2-b1af-363f4f3fd4f3" providerId="ADAL" clId="{B70A9E48-8BA2-4BB6-A610-6380CB18BB61}" dt="2022-01-10T14:28:33.889" v="295" actId="478"/>
          <ac:spMkLst>
            <pc:docMk/>
            <pc:sldMk cId="3796179247" sldId="339"/>
            <ac:spMk id="6" creationId="{CBDC9B05-C7DB-4337-B812-3D3907BCF9A2}"/>
          </ac:spMkLst>
        </pc:spChg>
        <pc:spChg chg="add del mod">
          <ac:chgData name="William Grey" userId="37b73424-c081-4fc2-b1af-363f4f3fd4f3" providerId="ADAL" clId="{B70A9E48-8BA2-4BB6-A610-6380CB18BB61}" dt="2022-01-10T14:29:46.002" v="313" actId="478"/>
          <ac:spMkLst>
            <pc:docMk/>
            <pc:sldMk cId="3796179247" sldId="339"/>
            <ac:spMk id="7" creationId="{BE0BE901-6FF5-4C53-9EEE-EB8B499F1685}"/>
          </ac:spMkLst>
        </pc:spChg>
        <pc:spChg chg="add mod">
          <ac:chgData name="William Grey" userId="37b73424-c081-4fc2-b1af-363f4f3fd4f3" providerId="ADAL" clId="{B70A9E48-8BA2-4BB6-A610-6380CB18BB61}" dt="2022-01-10T14:34:45.544" v="381" actId="1076"/>
          <ac:spMkLst>
            <pc:docMk/>
            <pc:sldMk cId="3796179247" sldId="339"/>
            <ac:spMk id="9" creationId="{AB6AEF0A-7D6D-48F7-B402-2BD2078B3429}"/>
          </ac:spMkLst>
        </pc:spChg>
        <pc:graphicFrameChg chg="mod modGraphic">
          <ac:chgData name="William Grey" userId="37b73424-c081-4fc2-b1af-363f4f3fd4f3" providerId="ADAL" clId="{B70A9E48-8BA2-4BB6-A610-6380CB18BB61}" dt="2022-01-10T14:33:52.196" v="370" actId="113"/>
          <ac:graphicFrameMkLst>
            <pc:docMk/>
            <pc:sldMk cId="3796179247" sldId="339"/>
            <ac:graphicFrameMk id="4" creationId="{00000000-0000-0000-0000-000000000000}"/>
          </ac:graphicFrameMkLst>
        </pc:graphicFrameChg>
        <pc:graphicFrameChg chg="add del mod">
          <ac:chgData name="William Grey" userId="37b73424-c081-4fc2-b1af-363f4f3fd4f3" providerId="ADAL" clId="{B70A9E48-8BA2-4BB6-A610-6380CB18BB61}" dt="2022-01-10T14:29:43.763" v="312" actId="478"/>
          <ac:graphicFrameMkLst>
            <pc:docMk/>
            <pc:sldMk cId="3796179247" sldId="339"/>
            <ac:graphicFrameMk id="8" creationId="{F6EF122C-A52F-4DAE-BB99-51072A40B97E}"/>
          </ac:graphicFrameMkLst>
        </pc:graphicFrameChg>
        <pc:graphicFrameChg chg="add del mod">
          <ac:chgData name="William Grey" userId="37b73424-c081-4fc2-b1af-363f4f3fd4f3" providerId="ADAL" clId="{B70A9E48-8BA2-4BB6-A610-6380CB18BB61}" dt="2022-01-10T14:38:37.674" v="448" actId="478"/>
          <ac:graphicFrameMkLst>
            <pc:docMk/>
            <pc:sldMk cId="3796179247" sldId="339"/>
            <ac:graphicFrameMk id="10" creationId="{B4A0BD74-5E4C-42C6-8BDA-2716CFB0232C}"/>
          </ac:graphicFrameMkLst>
        </pc:graphicFrameChg>
        <pc:graphicFrameChg chg="add mod">
          <ac:chgData name="William Grey" userId="37b73424-c081-4fc2-b1af-363f4f3fd4f3" providerId="ADAL" clId="{B70A9E48-8BA2-4BB6-A610-6380CB18BB61}" dt="2022-01-10T14:38:38.578" v="449"/>
          <ac:graphicFrameMkLst>
            <pc:docMk/>
            <pc:sldMk cId="3796179247" sldId="339"/>
            <ac:graphicFrameMk id="11" creationId="{163C74BE-1ED6-41B0-B68D-034D0AE15C97}"/>
          </ac:graphicFrameMkLst>
        </pc:graphicFrameChg>
      </pc:sldChg>
      <pc:sldChg chg="addSp delSp modSp mod">
        <pc:chgData name="William Grey" userId="37b73424-c081-4fc2-b1af-363f4f3fd4f3" providerId="ADAL" clId="{B70A9E48-8BA2-4BB6-A610-6380CB18BB61}" dt="2022-01-10T14:38:33.201" v="447"/>
        <pc:sldMkLst>
          <pc:docMk/>
          <pc:sldMk cId="3448554292" sldId="340"/>
        </pc:sldMkLst>
        <pc:spChg chg="del">
          <ac:chgData name="William Grey" userId="37b73424-c081-4fc2-b1af-363f4f3fd4f3" providerId="ADAL" clId="{B70A9E48-8BA2-4BB6-A610-6380CB18BB61}" dt="2022-01-10T14:28:39.989" v="297" actId="478"/>
          <ac:spMkLst>
            <pc:docMk/>
            <pc:sldMk cId="3448554292" sldId="340"/>
            <ac:spMk id="3" creationId="{00000000-0000-0000-0000-000000000000}"/>
          </ac:spMkLst>
        </pc:spChg>
        <pc:spChg chg="add del mod">
          <ac:chgData name="William Grey" userId="37b73424-c081-4fc2-b1af-363f4f3fd4f3" providerId="ADAL" clId="{B70A9E48-8BA2-4BB6-A610-6380CB18BB61}" dt="2022-01-10T14:28:42.026" v="298" actId="478"/>
          <ac:spMkLst>
            <pc:docMk/>
            <pc:sldMk cId="3448554292" sldId="340"/>
            <ac:spMk id="6" creationId="{A590A93F-2CC4-497A-B5D6-20480CAEE09A}"/>
          </ac:spMkLst>
        </pc:spChg>
        <pc:spChg chg="add mod">
          <ac:chgData name="William Grey" userId="37b73424-c081-4fc2-b1af-363f4f3fd4f3" providerId="ADAL" clId="{B70A9E48-8BA2-4BB6-A610-6380CB18BB61}" dt="2022-01-10T14:34:50.616" v="382" actId="1076"/>
          <ac:spMkLst>
            <pc:docMk/>
            <pc:sldMk cId="3448554292" sldId="340"/>
            <ac:spMk id="7" creationId="{EC0D98E2-C234-43C7-81E5-E2455D92224F}"/>
          </ac:spMkLst>
        </pc:spChg>
        <pc:graphicFrameChg chg="mod modGraphic">
          <ac:chgData name="William Grey" userId="37b73424-c081-4fc2-b1af-363f4f3fd4f3" providerId="ADAL" clId="{B70A9E48-8BA2-4BB6-A610-6380CB18BB61}" dt="2022-01-10T14:33:55.880" v="371" actId="113"/>
          <ac:graphicFrameMkLst>
            <pc:docMk/>
            <pc:sldMk cId="3448554292" sldId="340"/>
            <ac:graphicFrameMk id="4" creationId="{00000000-0000-0000-0000-000000000000}"/>
          </ac:graphicFrameMkLst>
        </pc:graphicFrameChg>
        <pc:graphicFrameChg chg="add del mod">
          <ac:chgData name="William Grey" userId="37b73424-c081-4fc2-b1af-363f4f3fd4f3" providerId="ADAL" clId="{B70A9E48-8BA2-4BB6-A610-6380CB18BB61}" dt="2022-01-10T14:38:32.281" v="446" actId="478"/>
          <ac:graphicFrameMkLst>
            <pc:docMk/>
            <pc:sldMk cId="3448554292" sldId="340"/>
            <ac:graphicFrameMk id="8" creationId="{0252C70A-2DC8-40F7-827D-2B74FDA58754}"/>
          </ac:graphicFrameMkLst>
        </pc:graphicFrameChg>
        <pc:graphicFrameChg chg="add mod">
          <ac:chgData name="William Grey" userId="37b73424-c081-4fc2-b1af-363f4f3fd4f3" providerId="ADAL" clId="{B70A9E48-8BA2-4BB6-A610-6380CB18BB61}" dt="2022-01-10T14:38:33.201" v="447"/>
          <ac:graphicFrameMkLst>
            <pc:docMk/>
            <pc:sldMk cId="3448554292" sldId="340"/>
            <ac:graphicFrameMk id="9" creationId="{0D874F83-6331-456E-A3A4-D25FA76994C9}"/>
          </ac:graphicFrameMkLst>
        </pc:graphicFrameChg>
      </pc:sldChg>
      <pc:sldChg chg="addSp delSp modSp mod">
        <pc:chgData name="William Grey" userId="37b73424-c081-4fc2-b1af-363f4f3fd4f3" providerId="ADAL" clId="{B70A9E48-8BA2-4BB6-A610-6380CB18BB61}" dt="2022-01-10T14:34:59.504" v="383" actId="1076"/>
        <pc:sldMkLst>
          <pc:docMk/>
          <pc:sldMk cId="139796825" sldId="341"/>
        </pc:sldMkLst>
        <pc:spChg chg="del">
          <ac:chgData name="William Grey" userId="37b73424-c081-4fc2-b1af-363f4f3fd4f3" providerId="ADAL" clId="{B70A9E48-8BA2-4BB6-A610-6380CB18BB61}" dt="2022-01-10T14:28:45.644" v="300" actId="478"/>
          <ac:spMkLst>
            <pc:docMk/>
            <pc:sldMk cId="139796825" sldId="341"/>
            <ac:spMk id="3" creationId="{00000000-0000-0000-0000-000000000000}"/>
          </ac:spMkLst>
        </pc:spChg>
        <pc:spChg chg="add del mod">
          <ac:chgData name="William Grey" userId="37b73424-c081-4fc2-b1af-363f4f3fd4f3" providerId="ADAL" clId="{B70A9E48-8BA2-4BB6-A610-6380CB18BB61}" dt="2022-01-10T14:28:49.418" v="301" actId="478"/>
          <ac:spMkLst>
            <pc:docMk/>
            <pc:sldMk cId="139796825" sldId="341"/>
            <ac:spMk id="6" creationId="{9D1B2A42-659E-4A7C-A906-21EC41FA68DB}"/>
          </ac:spMkLst>
        </pc:spChg>
        <pc:spChg chg="add del mod">
          <ac:chgData name="William Grey" userId="37b73424-c081-4fc2-b1af-363f4f3fd4f3" providerId="ADAL" clId="{B70A9E48-8BA2-4BB6-A610-6380CB18BB61}" dt="2022-01-10T14:29:53.031" v="316" actId="478"/>
          <ac:spMkLst>
            <pc:docMk/>
            <pc:sldMk cId="139796825" sldId="341"/>
            <ac:spMk id="7" creationId="{0AB5E44F-6271-41CB-9E00-AB3B25B8231A}"/>
          </ac:spMkLst>
        </pc:spChg>
        <pc:spChg chg="add mod">
          <ac:chgData name="William Grey" userId="37b73424-c081-4fc2-b1af-363f4f3fd4f3" providerId="ADAL" clId="{B70A9E48-8BA2-4BB6-A610-6380CB18BB61}" dt="2022-01-10T14:34:59.504" v="383" actId="1076"/>
          <ac:spMkLst>
            <pc:docMk/>
            <pc:sldMk cId="139796825" sldId="341"/>
            <ac:spMk id="9" creationId="{A8736104-E033-4CD1-8CBF-2DFF7E8F6B5F}"/>
          </ac:spMkLst>
        </pc:spChg>
        <pc:graphicFrameChg chg="mod modGraphic">
          <ac:chgData name="William Grey" userId="37b73424-c081-4fc2-b1af-363f4f3fd4f3" providerId="ADAL" clId="{B70A9E48-8BA2-4BB6-A610-6380CB18BB61}" dt="2022-01-10T14:33:59.579" v="372" actId="113"/>
          <ac:graphicFrameMkLst>
            <pc:docMk/>
            <pc:sldMk cId="139796825" sldId="341"/>
            <ac:graphicFrameMk id="4" creationId="{00000000-0000-0000-0000-000000000000}"/>
          </ac:graphicFrameMkLst>
        </pc:graphicFrameChg>
        <pc:graphicFrameChg chg="add del mod">
          <ac:chgData name="William Grey" userId="37b73424-c081-4fc2-b1af-363f4f3fd4f3" providerId="ADAL" clId="{B70A9E48-8BA2-4BB6-A610-6380CB18BB61}" dt="2022-01-10T14:29:50.979" v="315" actId="478"/>
          <ac:graphicFrameMkLst>
            <pc:docMk/>
            <pc:sldMk cId="139796825" sldId="341"/>
            <ac:graphicFrameMk id="8" creationId="{E3449FD7-8106-4710-A9FB-4E40E333EF0A}"/>
          </ac:graphicFrameMkLst>
        </pc:graphicFrameChg>
        <pc:graphicFrameChg chg="add mod">
          <ac:chgData name="William Grey" userId="37b73424-c081-4fc2-b1af-363f4f3fd4f3" providerId="ADAL" clId="{B70A9E48-8BA2-4BB6-A610-6380CB18BB61}" dt="2022-01-10T14:29:53.619" v="317"/>
          <ac:graphicFrameMkLst>
            <pc:docMk/>
            <pc:sldMk cId="139796825" sldId="341"/>
            <ac:graphicFrameMk id="10" creationId="{177F143F-08B3-455B-B069-2BECEC679552}"/>
          </ac:graphicFrameMkLst>
        </pc:graphicFrameChg>
      </pc:sldChg>
      <pc:sldChg chg="addSp delSp modSp mod">
        <pc:chgData name="William Grey" userId="37b73424-c081-4fc2-b1af-363f4f3fd4f3" providerId="ADAL" clId="{B70A9E48-8BA2-4BB6-A610-6380CB18BB61}" dt="2022-01-10T14:38:27.897" v="445"/>
        <pc:sldMkLst>
          <pc:docMk/>
          <pc:sldMk cId="1173077712" sldId="342"/>
        </pc:sldMkLst>
        <pc:spChg chg="del">
          <ac:chgData name="William Grey" userId="37b73424-c081-4fc2-b1af-363f4f3fd4f3" providerId="ADAL" clId="{B70A9E48-8BA2-4BB6-A610-6380CB18BB61}" dt="2022-01-10T14:28:53.061" v="303" actId="478"/>
          <ac:spMkLst>
            <pc:docMk/>
            <pc:sldMk cId="1173077712" sldId="342"/>
            <ac:spMk id="3" creationId="{00000000-0000-0000-0000-000000000000}"/>
          </ac:spMkLst>
        </pc:spChg>
        <pc:spChg chg="add del mod">
          <ac:chgData name="William Grey" userId="37b73424-c081-4fc2-b1af-363f4f3fd4f3" providerId="ADAL" clId="{B70A9E48-8BA2-4BB6-A610-6380CB18BB61}" dt="2022-01-10T14:29:57.610" v="318" actId="478"/>
          <ac:spMkLst>
            <pc:docMk/>
            <pc:sldMk cId="1173077712" sldId="342"/>
            <ac:spMk id="6" creationId="{21BBB1EC-84B5-424A-B1AA-C7DEE84EF9F3}"/>
          </ac:spMkLst>
        </pc:spChg>
        <pc:spChg chg="add mod">
          <ac:chgData name="William Grey" userId="37b73424-c081-4fc2-b1af-363f4f3fd4f3" providerId="ADAL" clId="{B70A9E48-8BA2-4BB6-A610-6380CB18BB61}" dt="2022-01-10T14:29:58.257" v="319"/>
          <ac:spMkLst>
            <pc:docMk/>
            <pc:sldMk cId="1173077712" sldId="342"/>
            <ac:spMk id="7" creationId="{C7DAA3F4-6C20-498F-8A30-B3AC4069C1AB}"/>
          </ac:spMkLst>
        </pc:spChg>
        <pc:graphicFrameChg chg="mod modGraphic">
          <ac:chgData name="William Grey" userId="37b73424-c081-4fc2-b1af-363f4f3fd4f3" providerId="ADAL" clId="{B70A9E48-8BA2-4BB6-A610-6380CB18BB61}" dt="2022-01-10T14:34:03.763" v="373" actId="113"/>
          <ac:graphicFrameMkLst>
            <pc:docMk/>
            <pc:sldMk cId="1173077712" sldId="342"/>
            <ac:graphicFrameMk id="4" creationId="{00000000-0000-0000-0000-000000000000}"/>
          </ac:graphicFrameMkLst>
        </pc:graphicFrameChg>
        <pc:graphicFrameChg chg="add del mod">
          <ac:chgData name="William Grey" userId="37b73424-c081-4fc2-b1af-363f4f3fd4f3" providerId="ADAL" clId="{B70A9E48-8BA2-4BB6-A610-6380CB18BB61}" dt="2022-01-10T14:38:27.002" v="444" actId="478"/>
          <ac:graphicFrameMkLst>
            <pc:docMk/>
            <pc:sldMk cId="1173077712" sldId="342"/>
            <ac:graphicFrameMk id="8" creationId="{1AC123F3-80B0-4A24-AB7D-6A9721373D2A}"/>
          </ac:graphicFrameMkLst>
        </pc:graphicFrameChg>
        <pc:graphicFrameChg chg="add mod">
          <ac:chgData name="William Grey" userId="37b73424-c081-4fc2-b1af-363f4f3fd4f3" providerId="ADAL" clId="{B70A9E48-8BA2-4BB6-A610-6380CB18BB61}" dt="2022-01-10T14:38:27.897" v="445"/>
          <ac:graphicFrameMkLst>
            <pc:docMk/>
            <pc:sldMk cId="1173077712" sldId="342"/>
            <ac:graphicFrameMk id="9" creationId="{413AD177-BF05-4B4C-A437-3E502F508B8F}"/>
          </ac:graphicFrameMkLst>
        </pc:graphicFrameChg>
      </pc:sldChg>
      <pc:sldChg chg="addSp delSp modSp mod">
        <pc:chgData name="William Grey" userId="37b73424-c081-4fc2-b1af-363f4f3fd4f3" providerId="ADAL" clId="{B70A9E48-8BA2-4BB6-A610-6380CB18BB61}" dt="2022-01-10T14:38:22.821" v="443"/>
        <pc:sldMkLst>
          <pc:docMk/>
          <pc:sldMk cId="97888873" sldId="343"/>
        </pc:sldMkLst>
        <pc:spChg chg="del">
          <ac:chgData name="William Grey" userId="37b73424-c081-4fc2-b1af-363f4f3fd4f3" providerId="ADAL" clId="{B70A9E48-8BA2-4BB6-A610-6380CB18BB61}" dt="2022-01-10T14:30:02.956" v="320" actId="478"/>
          <ac:spMkLst>
            <pc:docMk/>
            <pc:sldMk cId="97888873" sldId="343"/>
            <ac:spMk id="3" creationId="{00000000-0000-0000-0000-000000000000}"/>
          </ac:spMkLst>
        </pc:spChg>
        <pc:spChg chg="add del mod">
          <ac:chgData name="William Grey" userId="37b73424-c081-4fc2-b1af-363f4f3fd4f3" providerId="ADAL" clId="{B70A9E48-8BA2-4BB6-A610-6380CB18BB61}" dt="2022-01-10T14:30:04.890" v="321" actId="478"/>
          <ac:spMkLst>
            <pc:docMk/>
            <pc:sldMk cId="97888873" sldId="343"/>
            <ac:spMk id="6" creationId="{7F1CF7CE-6C74-4B2A-9B91-9D54D54D5FB4}"/>
          </ac:spMkLst>
        </pc:spChg>
        <pc:spChg chg="add mod">
          <ac:chgData name="William Grey" userId="37b73424-c081-4fc2-b1af-363f4f3fd4f3" providerId="ADAL" clId="{B70A9E48-8BA2-4BB6-A610-6380CB18BB61}" dt="2022-01-10T14:35:07.233" v="384" actId="1076"/>
          <ac:spMkLst>
            <pc:docMk/>
            <pc:sldMk cId="97888873" sldId="343"/>
            <ac:spMk id="7" creationId="{7B4254EB-70F3-4B19-89A1-FCCA5FC65F90}"/>
          </ac:spMkLst>
        </pc:spChg>
        <pc:graphicFrameChg chg="mod modGraphic">
          <ac:chgData name="William Grey" userId="37b73424-c081-4fc2-b1af-363f4f3fd4f3" providerId="ADAL" clId="{B70A9E48-8BA2-4BB6-A610-6380CB18BB61}" dt="2022-01-10T14:34:11.660" v="375" actId="113"/>
          <ac:graphicFrameMkLst>
            <pc:docMk/>
            <pc:sldMk cId="97888873" sldId="343"/>
            <ac:graphicFrameMk id="4" creationId="{00000000-0000-0000-0000-000000000000}"/>
          </ac:graphicFrameMkLst>
        </pc:graphicFrameChg>
        <pc:graphicFrameChg chg="add del mod">
          <ac:chgData name="William Grey" userId="37b73424-c081-4fc2-b1af-363f4f3fd4f3" providerId="ADAL" clId="{B70A9E48-8BA2-4BB6-A610-6380CB18BB61}" dt="2022-01-10T14:38:21.891" v="442" actId="478"/>
          <ac:graphicFrameMkLst>
            <pc:docMk/>
            <pc:sldMk cId="97888873" sldId="343"/>
            <ac:graphicFrameMk id="8" creationId="{178E1B00-ECAC-42DB-A9BB-07C78A8E891B}"/>
          </ac:graphicFrameMkLst>
        </pc:graphicFrameChg>
        <pc:graphicFrameChg chg="add mod">
          <ac:chgData name="William Grey" userId="37b73424-c081-4fc2-b1af-363f4f3fd4f3" providerId="ADAL" clId="{B70A9E48-8BA2-4BB6-A610-6380CB18BB61}" dt="2022-01-10T14:38:22.821" v="443"/>
          <ac:graphicFrameMkLst>
            <pc:docMk/>
            <pc:sldMk cId="97888873" sldId="343"/>
            <ac:graphicFrameMk id="9" creationId="{E9091390-0BBC-4F3B-A2CF-9755BF2F1CD0}"/>
          </ac:graphicFrameMkLst>
        </pc:graphicFrameChg>
      </pc:sldChg>
      <pc:sldChg chg="addSp delSp modSp mod">
        <pc:chgData name="William Grey" userId="37b73424-c081-4fc2-b1af-363f4f3fd4f3" providerId="ADAL" clId="{B70A9E48-8BA2-4BB6-A610-6380CB18BB61}" dt="2022-01-10T14:38:18.432" v="441"/>
        <pc:sldMkLst>
          <pc:docMk/>
          <pc:sldMk cId="1136623557" sldId="344"/>
        </pc:sldMkLst>
        <pc:spChg chg="del">
          <ac:chgData name="William Grey" userId="37b73424-c081-4fc2-b1af-363f4f3fd4f3" providerId="ADAL" clId="{B70A9E48-8BA2-4BB6-A610-6380CB18BB61}" dt="2022-01-10T14:30:10.148" v="323" actId="478"/>
          <ac:spMkLst>
            <pc:docMk/>
            <pc:sldMk cId="1136623557" sldId="344"/>
            <ac:spMk id="3" creationId="{00000000-0000-0000-0000-000000000000}"/>
          </ac:spMkLst>
        </pc:spChg>
        <pc:spChg chg="add del mod">
          <ac:chgData name="William Grey" userId="37b73424-c081-4fc2-b1af-363f4f3fd4f3" providerId="ADAL" clId="{B70A9E48-8BA2-4BB6-A610-6380CB18BB61}" dt="2022-01-10T14:30:12.258" v="324" actId="478"/>
          <ac:spMkLst>
            <pc:docMk/>
            <pc:sldMk cId="1136623557" sldId="344"/>
            <ac:spMk id="6" creationId="{5EF62BBC-1EC1-4913-8EF3-9055E83692D1}"/>
          </ac:spMkLst>
        </pc:spChg>
        <pc:spChg chg="add mod">
          <ac:chgData name="William Grey" userId="37b73424-c081-4fc2-b1af-363f4f3fd4f3" providerId="ADAL" clId="{B70A9E48-8BA2-4BB6-A610-6380CB18BB61}" dt="2022-01-10T14:35:25.137" v="385" actId="1076"/>
          <ac:spMkLst>
            <pc:docMk/>
            <pc:sldMk cId="1136623557" sldId="344"/>
            <ac:spMk id="7" creationId="{BE4D4847-F596-4F8D-B089-CCDB985F8B40}"/>
          </ac:spMkLst>
        </pc:spChg>
        <pc:graphicFrameChg chg="mod modGraphic">
          <ac:chgData name="William Grey" userId="37b73424-c081-4fc2-b1af-363f4f3fd4f3" providerId="ADAL" clId="{B70A9E48-8BA2-4BB6-A610-6380CB18BB61}" dt="2022-01-10T14:34:14.795" v="376" actId="113"/>
          <ac:graphicFrameMkLst>
            <pc:docMk/>
            <pc:sldMk cId="1136623557" sldId="344"/>
            <ac:graphicFrameMk id="4" creationId="{00000000-0000-0000-0000-000000000000}"/>
          </ac:graphicFrameMkLst>
        </pc:graphicFrameChg>
        <pc:graphicFrameChg chg="add del mod">
          <ac:chgData name="William Grey" userId="37b73424-c081-4fc2-b1af-363f4f3fd4f3" providerId="ADAL" clId="{B70A9E48-8BA2-4BB6-A610-6380CB18BB61}" dt="2022-01-10T14:38:17.506" v="440" actId="478"/>
          <ac:graphicFrameMkLst>
            <pc:docMk/>
            <pc:sldMk cId="1136623557" sldId="344"/>
            <ac:graphicFrameMk id="8" creationId="{B683F3B7-961E-4FBF-B1C2-E1D4913D8728}"/>
          </ac:graphicFrameMkLst>
        </pc:graphicFrameChg>
        <pc:graphicFrameChg chg="add mod">
          <ac:chgData name="William Grey" userId="37b73424-c081-4fc2-b1af-363f4f3fd4f3" providerId="ADAL" clId="{B70A9E48-8BA2-4BB6-A610-6380CB18BB61}" dt="2022-01-10T14:38:18.432" v="441"/>
          <ac:graphicFrameMkLst>
            <pc:docMk/>
            <pc:sldMk cId="1136623557" sldId="344"/>
            <ac:graphicFrameMk id="9" creationId="{A7A641D5-0175-4B10-B6EE-DC2A00D879BF}"/>
          </ac:graphicFrameMkLst>
        </pc:graphicFrameChg>
      </pc:sldChg>
      <pc:sldChg chg="addSp delSp modSp mod">
        <pc:chgData name="William Grey" userId="37b73424-c081-4fc2-b1af-363f4f3fd4f3" providerId="ADAL" clId="{B70A9E48-8BA2-4BB6-A610-6380CB18BB61}" dt="2022-01-10T14:35:31.808" v="386" actId="1076"/>
        <pc:sldMkLst>
          <pc:docMk/>
          <pc:sldMk cId="3526232257" sldId="345"/>
        </pc:sldMkLst>
        <pc:spChg chg="del">
          <ac:chgData name="William Grey" userId="37b73424-c081-4fc2-b1af-363f4f3fd4f3" providerId="ADAL" clId="{B70A9E48-8BA2-4BB6-A610-6380CB18BB61}" dt="2022-01-10T14:30:15.973" v="326" actId="478"/>
          <ac:spMkLst>
            <pc:docMk/>
            <pc:sldMk cId="3526232257" sldId="345"/>
            <ac:spMk id="3" creationId="{00000000-0000-0000-0000-000000000000}"/>
          </ac:spMkLst>
        </pc:spChg>
        <pc:spChg chg="add del mod">
          <ac:chgData name="William Grey" userId="37b73424-c081-4fc2-b1af-363f4f3fd4f3" providerId="ADAL" clId="{B70A9E48-8BA2-4BB6-A610-6380CB18BB61}" dt="2022-01-10T14:30:17.802" v="327" actId="478"/>
          <ac:spMkLst>
            <pc:docMk/>
            <pc:sldMk cId="3526232257" sldId="345"/>
            <ac:spMk id="6" creationId="{D14F2891-92FB-4940-BEA5-96959799E5CB}"/>
          </ac:spMkLst>
        </pc:spChg>
        <pc:spChg chg="add mod">
          <ac:chgData name="William Grey" userId="37b73424-c081-4fc2-b1af-363f4f3fd4f3" providerId="ADAL" clId="{B70A9E48-8BA2-4BB6-A610-6380CB18BB61}" dt="2022-01-10T14:35:31.808" v="386" actId="1076"/>
          <ac:spMkLst>
            <pc:docMk/>
            <pc:sldMk cId="3526232257" sldId="345"/>
            <ac:spMk id="7" creationId="{C45B2D0E-C827-402D-B8C0-E9394CF6D683}"/>
          </ac:spMkLst>
        </pc:spChg>
        <pc:graphicFrameChg chg="mod modGraphic">
          <ac:chgData name="William Grey" userId="37b73424-c081-4fc2-b1af-363f4f3fd4f3" providerId="ADAL" clId="{B70A9E48-8BA2-4BB6-A610-6380CB18BB61}" dt="2022-01-10T14:34:19.740" v="377" actId="113"/>
          <ac:graphicFrameMkLst>
            <pc:docMk/>
            <pc:sldMk cId="3526232257" sldId="345"/>
            <ac:graphicFrameMk id="4" creationId="{00000000-0000-0000-0000-000000000000}"/>
          </ac:graphicFrameMkLst>
        </pc:graphicFrameChg>
        <pc:graphicFrameChg chg="add mod">
          <ac:chgData name="William Grey" userId="37b73424-c081-4fc2-b1af-363f4f3fd4f3" providerId="ADAL" clId="{B70A9E48-8BA2-4BB6-A610-6380CB18BB61}" dt="2022-01-10T14:30:18.265" v="328"/>
          <ac:graphicFrameMkLst>
            <pc:docMk/>
            <pc:sldMk cId="3526232257" sldId="345"/>
            <ac:graphicFrameMk id="8" creationId="{DD88D23A-12A2-4D81-B7EF-B230E870342B}"/>
          </ac:graphicFrameMkLst>
        </pc:graphicFrameChg>
      </pc:sldChg>
      <pc:sldChg chg="addSp delSp modSp mod">
        <pc:chgData name="William Grey" userId="37b73424-c081-4fc2-b1af-363f4f3fd4f3" providerId="ADAL" clId="{B70A9E48-8BA2-4BB6-A610-6380CB18BB61}" dt="2022-01-10T14:38:13.888" v="439"/>
        <pc:sldMkLst>
          <pc:docMk/>
          <pc:sldMk cId="3489741644" sldId="346"/>
        </pc:sldMkLst>
        <pc:spChg chg="del">
          <ac:chgData name="William Grey" userId="37b73424-c081-4fc2-b1af-363f4f3fd4f3" providerId="ADAL" clId="{B70A9E48-8BA2-4BB6-A610-6380CB18BB61}" dt="2022-01-10T14:30:24.308" v="329" actId="478"/>
          <ac:spMkLst>
            <pc:docMk/>
            <pc:sldMk cId="3489741644" sldId="346"/>
            <ac:spMk id="3" creationId="{00000000-0000-0000-0000-000000000000}"/>
          </ac:spMkLst>
        </pc:spChg>
        <pc:spChg chg="add del mod">
          <ac:chgData name="William Grey" userId="37b73424-c081-4fc2-b1af-363f4f3fd4f3" providerId="ADAL" clId="{B70A9E48-8BA2-4BB6-A610-6380CB18BB61}" dt="2022-01-10T14:30:26.018" v="330" actId="478"/>
          <ac:spMkLst>
            <pc:docMk/>
            <pc:sldMk cId="3489741644" sldId="346"/>
            <ac:spMk id="6" creationId="{3A3F03E9-FAF8-419A-9727-713BE2ECD07B}"/>
          </ac:spMkLst>
        </pc:spChg>
        <pc:spChg chg="add mod">
          <ac:chgData name="William Grey" userId="37b73424-c081-4fc2-b1af-363f4f3fd4f3" providerId="ADAL" clId="{B70A9E48-8BA2-4BB6-A610-6380CB18BB61}" dt="2022-01-10T14:35:42.865" v="387" actId="1076"/>
          <ac:spMkLst>
            <pc:docMk/>
            <pc:sldMk cId="3489741644" sldId="346"/>
            <ac:spMk id="7" creationId="{789799FC-724F-4B48-8D7D-C9778764F4C6}"/>
          </ac:spMkLst>
        </pc:spChg>
        <pc:graphicFrameChg chg="mod modGraphic">
          <ac:chgData name="William Grey" userId="37b73424-c081-4fc2-b1af-363f4f3fd4f3" providerId="ADAL" clId="{B70A9E48-8BA2-4BB6-A610-6380CB18BB61}" dt="2022-01-10T14:32:51.401" v="359" actId="12385"/>
          <ac:graphicFrameMkLst>
            <pc:docMk/>
            <pc:sldMk cId="3489741644" sldId="346"/>
            <ac:graphicFrameMk id="4" creationId="{00000000-0000-0000-0000-000000000000}"/>
          </ac:graphicFrameMkLst>
        </pc:graphicFrameChg>
        <pc:graphicFrameChg chg="add del mod">
          <ac:chgData name="William Grey" userId="37b73424-c081-4fc2-b1af-363f4f3fd4f3" providerId="ADAL" clId="{B70A9E48-8BA2-4BB6-A610-6380CB18BB61}" dt="2022-01-10T14:38:12.890" v="438" actId="478"/>
          <ac:graphicFrameMkLst>
            <pc:docMk/>
            <pc:sldMk cId="3489741644" sldId="346"/>
            <ac:graphicFrameMk id="8" creationId="{1C47F784-0910-4B1D-8AED-92454519AC8A}"/>
          </ac:graphicFrameMkLst>
        </pc:graphicFrameChg>
        <pc:graphicFrameChg chg="add mod">
          <ac:chgData name="William Grey" userId="37b73424-c081-4fc2-b1af-363f4f3fd4f3" providerId="ADAL" clId="{B70A9E48-8BA2-4BB6-A610-6380CB18BB61}" dt="2022-01-10T14:38:13.888" v="439"/>
          <ac:graphicFrameMkLst>
            <pc:docMk/>
            <pc:sldMk cId="3489741644" sldId="346"/>
            <ac:graphicFrameMk id="9" creationId="{808A2AC1-6CE8-4074-9881-AC46C1C9E130}"/>
          </ac:graphicFrameMkLst>
        </pc:graphicFrameChg>
      </pc:sldChg>
      <pc:sldChg chg="addSp delSp modSp mod">
        <pc:chgData name="William Grey" userId="37b73424-c081-4fc2-b1af-363f4f3fd4f3" providerId="ADAL" clId="{B70A9E48-8BA2-4BB6-A610-6380CB18BB61}" dt="2022-01-10T14:38:07.297" v="437"/>
        <pc:sldMkLst>
          <pc:docMk/>
          <pc:sldMk cId="788720336" sldId="347"/>
        </pc:sldMkLst>
        <pc:spChg chg="del">
          <ac:chgData name="William Grey" userId="37b73424-c081-4fc2-b1af-363f4f3fd4f3" providerId="ADAL" clId="{B70A9E48-8BA2-4BB6-A610-6380CB18BB61}" dt="2022-01-10T14:30:29.812" v="332" actId="478"/>
          <ac:spMkLst>
            <pc:docMk/>
            <pc:sldMk cId="788720336" sldId="347"/>
            <ac:spMk id="3" creationId="{00000000-0000-0000-0000-000000000000}"/>
          </ac:spMkLst>
        </pc:spChg>
        <pc:spChg chg="add del mod">
          <ac:chgData name="William Grey" userId="37b73424-c081-4fc2-b1af-363f4f3fd4f3" providerId="ADAL" clId="{B70A9E48-8BA2-4BB6-A610-6380CB18BB61}" dt="2022-01-10T14:30:32.008" v="333" actId="478"/>
          <ac:spMkLst>
            <pc:docMk/>
            <pc:sldMk cId="788720336" sldId="347"/>
            <ac:spMk id="6" creationId="{4C7579FD-408C-4F0E-900D-50E78C32F484}"/>
          </ac:spMkLst>
        </pc:spChg>
        <pc:spChg chg="add mod">
          <ac:chgData name="William Grey" userId="37b73424-c081-4fc2-b1af-363f4f3fd4f3" providerId="ADAL" clId="{B70A9E48-8BA2-4BB6-A610-6380CB18BB61}" dt="2022-01-10T14:36:17.856" v="389" actId="1076"/>
          <ac:spMkLst>
            <pc:docMk/>
            <pc:sldMk cId="788720336" sldId="347"/>
            <ac:spMk id="7" creationId="{1CE6ADE1-BE4E-4F3C-9C61-656E973E7E41}"/>
          </ac:spMkLst>
        </pc:spChg>
        <pc:graphicFrameChg chg="mod modGraphic">
          <ac:chgData name="William Grey" userId="37b73424-c081-4fc2-b1af-363f4f3fd4f3" providerId="ADAL" clId="{B70A9E48-8BA2-4BB6-A610-6380CB18BB61}" dt="2022-01-10T14:34:23.042" v="378" actId="113"/>
          <ac:graphicFrameMkLst>
            <pc:docMk/>
            <pc:sldMk cId="788720336" sldId="347"/>
            <ac:graphicFrameMk id="4" creationId="{00000000-0000-0000-0000-000000000000}"/>
          </ac:graphicFrameMkLst>
        </pc:graphicFrameChg>
        <pc:graphicFrameChg chg="add del mod modGraphic">
          <ac:chgData name="William Grey" userId="37b73424-c081-4fc2-b1af-363f4f3fd4f3" providerId="ADAL" clId="{B70A9E48-8BA2-4BB6-A610-6380CB18BB61}" dt="2022-01-10T14:38:06.394" v="436" actId="478"/>
          <ac:graphicFrameMkLst>
            <pc:docMk/>
            <pc:sldMk cId="788720336" sldId="347"/>
            <ac:graphicFrameMk id="8" creationId="{C51CCD57-C370-4EA4-8C1B-8F9C8B844527}"/>
          </ac:graphicFrameMkLst>
        </pc:graphicFrameChg>
        <pc:graphicFrameChg chg="add mod">
          <ac:chgData name="William Grey" userId="37b73424-c081-4fc2-b1af-363f4f3fd4f3" providerId="ADAL" clId="{B70A9E48-8BA2-4BB6-A610-6380CB18BB61}" dt="2022-01-10T14:38:07.297" v="437"/>
          <ac:graphicFrameMkLst>
            <pc:docMk/>
            <pc:sldMk cId="788720336" sldId="347"/>
            <ac:graphicFrameMk id="9" creationId="{2A334FDC-AEB5-4668-AF08-CDB3803ABD28}"/>
          </ac:graphicFrameMkLst>
        </pc:graphicFrameChg>
      </pc:sldChg>
      <pc:sldChg chg="addSp delSp modSp mod">
        <pc:chgData name="William Grey" userId="37b73424-c081-4fc2-b1af-363f4f3fd4f3" providerId="ADAL" clId="{B70A9E48-8BA2-4BB6-A610-6380CB18BB61}" dt="2022-01-10T14:38:02.112" v="435"/>
        <pc:sldMkLst>
          <pc:docMk/>
          <pc:sldMk cId="2069677833" sldId="348"/>
        </pc:sldMkLst>
        <pc:spChg chg="del">
          <ac:chgData name="William Grey" userId="37b73424-c081-4fc2-b1af-363f4f3fd4f3" providerId="ADAL" clId="{B70A9E48-8BA2-4BB6-A610-6380CB18BB61}" dt="2022-01-10T14:30:35.964" v="335" actId="478"/>
          <ac:spMkLst>
            <pc:docMk/>
            <pc:sldMk cId="2069677833" sldId="348"/>
            <ac:spMk id="3" creationId="{00000000-0000-0000-0000-000000000000}"/>
          </ac:spMkLst>
        </pc:spChg>
        <pc:spChg chg="add del mod">
          <ac:chgData name="William Grey" userId="37b73424-c081-4fc2-b1af-363f4f3fd4f3" providerId="ADAL" clId="{B70A9E48-8BA2-4BB6-A610-6380CB18BB61}" dt="2022-01-10T14:30:37.682" v="336" actId="478"/>
          <ac:spMkLst>
            <pc:docMk/>
            <pc:sldMk cId="2069677833" sldId="348"/>
            <ac:spMk id="6" creationId="{258ECA66-029C-47CB-A33B-2CAD9EAD1ED7}"/>
          </ac:spMkLst>
        </pc:spChg>
        <pc:spChg chg="add mod">
          <ac:chgData name="William Grey" userId="37b73424-c081-4fc2-b1af-363f4f3fd4f3" providerId="ADAL" clId="{B70A9E48-8BA2-4BB6-A610-6380CB18BB61}" dt="2022-01-10T14:37:03.728" v="422" actId="1076"/>
          <ac:spMkLst>
            <pc:docMk/>
            <pc:sldMk cId="2069677833" sldId="348"/>
            <ac:spMk id="7" creationId="{1BE479E9-2324-4FA2-84BC-C357167CBB2A}"/>
          </ac:spMkLst>
        </pc:spChg>
        <pc:graphicFrameChg chg="mod modGraphic">
          <ac:chgData name="William Grey" userId="37b73424-c081-4fc2-b1af-363f4f3fd4f3" providerId="ADAL" clId="{B70A9E48-8BA2-4BB6-A610-6380CB18BB61}" dt="2022-01-10T14:33:12.530" v="363" actId="12385"/>
          <ac:graphicFrameMkLst>
            <pc:docMk/>
            <pc:sldMk cId="2069677833" sldId="348"/>
            <ac:graphicFrameMk id="4" creationId="{00000000-0000-0000-0000-000000000000}"/>
          </ac:graphicFrameMkLst>
        </pc:graphicFrameChg>
        <pc:graphicFrameChg chg="add del mod">
          <ac:chgData name="William Grey" userId="37b73424-c081-4fc2-b1af-363f4f3fd4f3" providerId="ADAL" clId="{B70A9E48-8BA2-4BB6-A610-6380CB18BB61}" dt="2022-01-10T14:38:01.178" v="434" actId="478"/>
          <ac:graphicFrameMkLst>
            <pc:docMk/>
            <pc:sldMk cId="2069677833" sldId="348"/>
            <ac:graphicFrameMk id="8" creationId="{9FC8D2BF-EEB8-4790-B822-10E07C031D2B}"/>
          </ac:graphicFrameMkLst>
        </pc:graphicFrameChg>
        <pc:graphicFrameChg chg="add mod">
          <ac:chgData name="William Grey" userId="37b73424-c081-4fc2-b1af-363f4f3fd4f3" providerId="ADAL" clId="{B70A9E48-8BA2-4BB6-A610-6380CB18BB61}" dt="2022-01-10T14:38:02.112" v="435"/>
          <ac:graphicFrameMkLst>
            <pc:docMk/>
            <pc:sldMk cId="2069677833" sldId="348"/>
            <ac:graphicFrameMk id="9" creationId="{0588DB90-889C-4DD9-9525-876707DA160B}"/>
          </ac:graphicFrameMkLst>
        </pc:graphicFrameChg>
      </pc:sldChg>
      <pc:sldChg chg="addSp delSp modSp mod">
        <pc:chgData name="William Grey" userId="37b73424-c081-4fc2-b1af-363f4f3fd4f3" providerId="ADAL" clId="{B70A9E48-8BA2-4BB6-A610-6380CB18BB61}" dt="2022-01-10T14:37:46.987" v="433" actId="20577"/>
        <pc:sldMkLst>
          <pc:docMk/>
          <pc:sldMk cId="4160109365" sldId="349"/>
        </pc:sldMkLst>
        <pc:spChg chg="del">
          <ac:chgData name="William Grey" userId="37b73424-c081-4fc2-b1af-363f4f3fd4f3" providerId="ADAL" clId="{B70A9E48-8BA2-4BB6-A610-6380CB18BB61}" dt="2022-01-10T14:30:42.571" v="338" actId="478"/>
          <ac:spMkLst>
            <pc:docMk/>
            <pc:sldMk cId="4160109365" sldId="349"/>
            <ac:spMk id="3" creationId="{00000000-0000-0000-0000-000000000000}"/>
          </ac:spMkLst>
        </pc:spChg>
        <pc:spChg chg="add del mod">
          <ac:chgData name="William Grey" userId="37b73424-c081-4fc2-b1af-363f4f3fd4f3" providerId="ADAL" clId="{B70A9E48-8BA2-4BB6-A610-6380CB18BB61}" dt="2022-01-10T14:30:45.746" v="339" actId="478"/>
          <ac:spMkLst>
            <pc:docMk/>
            <pc:sldMk cId="4160109365" sldId="349"/>
            <ac:spMk id="6" creationId="{AD433F43-5A37-4373-A37C-333DF699F9FA}"/>
          </ac:spMkLst>
        </pc:spChg>
        <pc:spChg chg="add mod">
          <ac:chgData name="William Grey" userId="37b73424-c081-4fc2-b1af-363f4f3fd4f3" providerId="ADAL" clId="{B70A9E48-8BA2-4BB6-A610-6380CB18BB61}" dt="2022-01-10T14:37:38.664" v="430" actId="1076"/>
          <ac:spMkLst>
            <pc:docMk/>
            <pc:sldMk cId="4160109365" sldId="349"/>
            <ac:spMk id="7" creationId="{797C4C9E-0BBA-40F8-A4DF-8E68019D652F}"/>
          </ac:spMkLst>
        </pc:spChg>
        <pc:graphicFrameChg chg="mod modGraphic">
          <ac:chgData name="William Grey" userId="37b73424-c081-4fc2-b1af-363f4f3fd4f3" providerId="ADAL" clId="{B70A9E48-8BA2-4BB6-A610-6380CB18BB61}" dt="2022-01-10T14:37:46.987" v="433" actId="20577"/>
          <ac:graphicFrameMkLst>
            <pc:docMk/>
            <pc:sldMk cId="4160109365" sldId="349"/>
            <ac:graphicFrameMk id="4" creationId="{00000000-0000-0000-0000-000000000000}"/>
          </ac:graphicFrameMkLst>
        </pc:graphicFrameChg>
        <pc:graphicFrameChg chg="add mod modGraphic">
          <ac:chgData name="William Grey" userId="37b73424-c081-4fc2-b1af-363f4f3fd4f3" providerId="ADAL" clId="{B70A9E48-8BA2-4BB6-A610-6380CB18BB61}" dt="2022-01-10T14:37:26.554" v="428" actId="20577"/>
          <ac:graphicFrameMkLst>
            <pc:docMk/>
            <pc:sldMk cId="4160109365" sldId="349"/>
            <ac:graphicFrameMk id="8" creationId="{78A845E4-8C97-4A36-99D2-B16968682144}"/>
          </ac:graphicFrameMkLst>
        </pc:graphicFrameChg>
      </pc:sldChg>
      <pc:sldChg chg="del">
        <pc:chgData name="William Grey" userId="37b73424-c081-4fc2-b1af-363f4f3fd4f3" providerId="ADAL" clId="{B70A9E48-8BA2-4BB6-A610-6380CB18BB61}" dt="2022-01-10T14:39:50.077" v="458" actId="47"/>
        <pc:sldMkLst>
          <pc:docMk/>
          <pc:sldMk cId="962492307" sldId="350"/>
        </pc:sldMkLst>
      </pc:sldChg>
      <pc:sldChg chg="del">
        <pc:chgData name="William Grey" userId="37b73424-c081-4fc2-b1af-363f4f3fd4f3" providerId="ADAL" clId="{B70A9E48-8BA2-4BB6-A610-6380CB18BB61}" dt="2022-01-10T14:40:00.971" v="459" actId="47"/>
        <pc:sldMkLst>
          <pc:docMk/>
          <pc:sldMk cId="3190255304" sldId="351"/>
        </pc:sldMkLst>
      </pc:sldChg>
      <pc:sldChg chg="del">
        <pc:chgData name="William Grey" userId="37b73424-c081-4fc2-b1af-363f4f3fd4f3" providerId="ADAL" clId="{B70A9E48-8BA2-4BB6-A610-6380CB18BB61}" dt="2022-01-10T14:40:02.241" v="460" actId="47"/>
        <pc:sldMkLst>
          <pc:docMk/>
          <pc:sldMk cId="3993794380" sldId="352"/>
        </pc:sldMkLst>
      </pc:sldChg>
      <pc:sldChg chg="del">
        <pc:chgData name="William Grey" userId="37b73424-c081-4fc2-b1af-363f4f3fd4f3" providerId="ADAL" clId="{B70A9E48-8BA2-4BB6-A610-6380CB18BB61}" dt="2022-01-10T14:39:46.435" v="455" actId="47"/>
        <pc:sldMkLst>
          <pc:docMk/>
          <pc:sldMk cId="2138014335" sldId="353"/>
        </pc:sldMkLst>
      </pc:sldChg>
      <pc:sldChg chg="del">
        <pc:chgData name="William Grey" userId="37b73424-c081-4fc2-b1af-363f4f3fd4f3" providerId="ADAL" clId="{B70A9E48-8BA2-4BB6-A610-6380CB18BB61}" dt="2022-01-10T14:39:47.835" v="457" actId="47"/>
        <pc:sldMkLst>
          <pc:docMk/>
          <pc:sldMk cId="1375204416" sldId="354"/>
        </pc:sldMkLst>
      </pc:sldChg>
      <pc:sldChg chg="del">
        <pc:chgData name="William Grey" userId="37b73424-c081-4fc2-b1af-363f4f3fd4f3" providerId="ADAL" clId="{B70A9E48-8BA2-4BB6-A610-6380CB18BB61}" dt="2022-01-10T14:40:05.441" v="461" actId="47"/>
        <pc:sldMkLst>
          <pc:docMk/>
          <pc:sldMk cId="2601830791" sldId="356"/>
        </pc:sldMkLst>
      </pc:sldChg>
      <pc:sldChg chg="addSp delSp modSp mod">
        <pc:chgData name="William Grey" userId="37b73424-c081-4fc2-b1af-363f4f3fd4f3" providerId="ADAL" clId="{B70A9E48-8BA2-4BB6-A610-6380CB18BB61}" dt="2022-01-10T14:20:24.257" v="149"/>
        <pc:sldMkLst>
          <pc:docMk/>
          <pc:sldMk cId="3606282826" sldId="357"/>
        </pc:sldMkLst>
        <pc:spChg chg="mod">
          <ac:chgData name="William Grey" userId="37b73424-c081-4fc2-b1af-363f4f3fd4f3" providerId="ADAL" clId="{B70A9E48-8BA2-4BB6-A610-6380CB18BB61}" dt="2022-01-10T14:20:22.101" v="147" actId="20577"/>
          <ac:spMkLst>
            <pc:docMk/>
            <pc:sldMk cId="3606282826" sldId="357"/>
            <ac:spMk id="2" creationId="{00000000-0000-0000-0000-000000000000}"/>
          </ac:spMkLst>
        </pc:spChg>
        <pc:spChg chg="mod">
          <ac:chgData name="William Grey" userId="37b73424-c081-4fc2-b1af-363f4f3fd4f3" providerId="ADAL" clId="{B70A9E48-8BA2-4BB6-A610-6380CB18BB61}" dt="2022-01-10T14:20:10.400" v="141"/>
          <ac:spMkLst>
            <pc:docMk/>
            <pc:sldMk cId="3606282826" sldId="357"/>
            <ac:spMk id="3" creationId="{00000000-0000-0000-0000-000000000000}"/>
          </ac:spMkLst>
        </pc:spChg>
        <pc:spChg chg="add del mod">
          <ac:chgData name="William Grey" userId="37b73424-c081-4fc2-b1af-363f4f3fd4f3" providerId="ADAL" clId="{B70A9E48-8BA2-4BB6-A610-6380CB18BB61}" dt="2022-01-10T14:20:24.257" v="149"/>
          <ac:spMkLst>
            <pc:docMk/>
            <pc:sldMk cId="3606282826" sldId="357"/>
            <ac:spMk id="5" creationId="{BBFEE19D-6C34-4CC1-BDF6-4CA1203DBA69}"/>
          </ac:spMkLst>
        </pc:spChg>
      </pc:sldChg>
      <pc:sldChg chg="del">
        <pc:chgData name="William Grey" userId="37b73424-c081-4fc2-b1af-363f4f3fd4f3" providerId="ADAL" clId="{B70A9E48-8BA2-4BB6-A610-6380CB18BB61}" dt="2022-01-10T14:40:06.738" v="462" actId="47"/>
        <pc:sldMkLst>
          <pc:docMk/>
          <pc:sldMk cId="3568385196" sldId="358"/>
        </pc:sldMkLst>
      </pc:sldChg>
      <pc:sldChg chg="del">
        <pc:chgData name="William Grey" userId="37b73424-c081-4fc2-b1af-363f4f3fd4f3" providerId="ADAL" clId="{B70A9E48-8BA2-4BB6-A610-6380CB18BB61}" dt="2022-01-10T14:40:07.631" v="463" actId="47"/>
        <pc:sldMkLst>
          <pc:docMk/>
          <pc:sldMk cId="2111764287" sldId="361"/>
        </pc:sldMkLst>
      </pc:sldChg>
      <pc:sldChg chg="del">
        <pc:chgData name="William Grey" userId="37b73424-c081-4fc2-b1af-363f4f3fd4f3" providerId="ADAL" clId="{B70A9E48-8BA2-4BB6-A610-6380CB18BB61}" dt="2022-01-10T14:40:11.095" v="464" actId="47"/>
        <pc:sldMkLst>
          <pc:docMk/>
          <pc:sldMk cId="334523314" sldId="363"/>
        </pc:sldMkLst>
      </pc:sldChg>
      <pc:sldChg chg="addSp modSp new mod">
        <pc:chgData name="William Grey" userId="37b73424-c081-4fc2-b1af-363f4f3fd4f3" providerId="ADAL" clId="{B70A9E48-8BA2-4BB6-A610-6380CB18BB61}" dt="2022-01-10T14:19:45.409" v="135" actId="14100"/>
        <pc:sldMkLst>
          <pc:docMk/>
          <pc:sldMk cId="2702393150" sldId="366"/>
        </pc:sldMkLst>
        <pc:spChg chg="mod">
          <ac:chgData name="William Grey" userId="37b73424-c081-4fc2-b1af-363f4f3fd4f3" providerId="ADAL" clId="{B70A9E48-8BA2-4BB6-A610-6380CB18BB61}" dt="2022-01-10T14:17:20.843" v="27" actId="20577"/>
          <ac:spMkLst>
            <pc:docMk/>
            <pc:sldMk cId="2702393150" sldId="366"/>
            <ac:spMk id="2" creationId="{D590337B-DDC1-42D6-AB53-F2B1B1EAEC4A}"/>
          </ac:spMkLst>
        </pc:spChg>
        <pc:spChg chg="mod">
          <ac:chgData name="William Grey" userId="37b73424-c081-4fc2-b1af-363f4f3fd4f3" providerId="ADAL" clId="{B70A9E48-8BA2-4BB6-A610-6380CB18BB61}" dt="2022-01-10T14:19:45.409" v="135" actId="14100"/>
          <ac:spMkLst>
            <pc:docMk/>
            <pc:sldMk cId="2702393150" sldId="366"/>
            <ac:spMk id="3" creationId="{BB9F617B-574E-4BAF-BEBD-9EE60A58F51F}"/>
          </ac:spMkLst>
        </pc:spChg>
        <pc:picChg chg="add mod">
          <ac:chgData name="William Grey" userId="37b73424-c081-4fc2-b1af-363f4f3fd4f3" providerId="ADAL" clId="{B70A9E48-8BA2-4BB6-A610-6380CB18BB61}" dt="2022-01-10T14:18:30.401" v="34" actId="1076"/>
          <ac:picMkLst>
            <pc:docMk/>
            <pc:sldMk cId="2702393150" sldId="366"/>
            <ac:picMk id="5" creationId="{9CD14569-3905-4426-AC92-52FF665A82BE}"/>
          </ac:picMkLst>
        </pc:picChg>
      </pc:sldChg>
      <pc:sldChg chg="addSp delSp modSp add mod">
        <pc:chgData name="William Grey" userId="37b73424-c081-4fc2-b1af-363f4f3fd4f3" providerId="ADAL" clId="{B70A9E48-8BA2-4BB6-A610-6380CB18BB61}" dt="2022-01-10T14:38:48.632" v="453"/>
        <pc:sldMkLst>
          <pc:docMk/>
          <pc:sldMk cId="3493571250" sldId="367"/>
        </pc:sldMkLst>
        <pc:graphicFrameChg chg="modGraphic">
          <ac:chgData name="William Grey" userId="37b73424-c081-4fc2-b1af-363f4f3fd4f3" providerId="ADAL" clId="{B70A9E48-8BA2-4BB6-A610-6380CB18BB61}" dt="2022-01-10T14:33:42.966" v="368" actId="113"/>
          <ac:graphicFrameMkLst>
            <pc:docMk/>
            <pc:sldMk cId="3493571250" sldId="367"/>
            <ac:graphicFrameMk id="4" creationId="{00000000-0000-0000-0000-000000000000}"/>
          </ac:graphicFrameMkLst>
        </pc:graphicFrameChg>
        <pc:graphicFrameChg chg="del mod modGraphic">
          <ac:chgData name="William Grey" userId="37b73424-c081-4fc2-b1af-363f4f3fd4f3" providerId="ADAL" clId="{B70A9E48-8BA2-4BB6-A610-6380CB18BB61}" dt="2022-01-10T14:38:47.754" v="452" actId="478"/>
          <ac:graphicFrameMkLst>
            <pc:docMk/>
            <pc:sldMk cId="3493571250" sldId="367"/>
            <ac:graphicFrameMk id="5" creationId="{5BBB6174-500F-4849-98B0-5686B3FD7727}"/>
          </ac:graphicFrameMkLst>
        </pc:graphicFrameChg>
        <pc:graphicFrameChg chg="add mod">
          <ac:chgData name="William Grey" userId="37b73424-c081-4fc2-b1af-363f4f3fd4f3" providerId="ADAL" clId="{B70A9E48-8BA2-4BB6-A610-6380CB18BB61}" dt="2022-01-10T14:38:48.632" v="453"/>
          <ac:graphicFrameMkLst>
            <pc:docMk/>
            <pc:sldMk cId="3493571250" sldId="367"/>
            <ac:graphicFrameMk id="6" creationId="{B2162CBD-FE95-48F4-B7AB-81FBA79ACF07}"/>
          </ac:graphicFrameMkLst>
        </pc:graphicFrameChg>
      </pc:sldChg>
    </pc:docChg>
  </pc:docChgLst>
  <pc:docChgLst>
    <pc:chgData name="William Grey" userId="37b73424-c081-4fc2-b1af-363f4f3fd4f3" providerId="ADAL" clId="{A8B0DD08-4011-4496-A12E-23C3C2F10F38}"/>
    <pc:docChg chg="custSel modSld">
      <pc:chgData name="William Grey" userId="37b73424-c081-4fc2-b1af-363f4f3fd4f3" providerId="ADAL" clId="{A8B0DD08-4011-4496-A12E-23C3C2F10F38}" dt="2021-08-09T21:36:27.755" v="30" actId="27636"/>
      <pc:docMkLst>
        <pc:docMk/>
      </pc:docMkLst>
      <pc:sldChg chg="modSp mod">
        <pc:chgData name="William Grey" userId="37b73424-c081-4fc2-b1af-363f4f3fd4f3" providerId="ADAL" clId="{A8B0DD08-4011-4496-A12E-23C3C2F10F38}" dt="2021-08-09T21:36:27.366" v="0" actId="27636"/>
        <pc:sldMkLst>
          <pc:docMk/>
          <pc:sldMk cId="377614225" sldId="333"/>
        </pc:sldMkLst>
        <pc:spChg chg="mod">
          <ac:chgData name="William Grey" userId="37b73424-c081-4fc2-b1af-363f4f3fd4f3" providerId="ADAL" clId="{A8B0DD08-4011-4496-A12E-23C3C2F10F38}" dt="2021-08-09T21:36:27.366" v="0" actId="27636"/>
          <ac:spMkLst>
            <pc:docMk/>
            <pc:sldMk cId="377614225" sldId="333"/>
            <ac:spMk id="2" creationId="{00000000-0000-0000-0000-000000000000}"/>
          </ac:spMkLst>
        </pc:spChg>
      </pc:sldChg>
      <pc:sldChg chg="modSp mod">
        <pc:chgData name="William Grey" userId="37b73424-c081-4fc2-b1af-363f4f3fd4f3" providerId="ADAL" clId="{A8B0DD08-4011-4496-A12E-23C3C2F10F38}" dt="2021-08-09T21:36:27.538" v="14" actId="27636"/>
        <pc:sldMkLst>
          <pc:docMk/>
          <pc:sldMk cId="290364357" sldId="334"/>
        </pc:sldMkLst>
        <pc:spChg chg="mod">
          <ac:chgData name="William Grey" userId="37b73424-c081-4fc2-b1af-363f4f3fd4f3" providerId="ADAL" clId="{A8B0DD08-4011-4496-A12E-23C3C2F10F38}" dt="2021-08-09T21:36:27.538" v="14" actId="27636"/>
          <ac:spMkLst>
            <pc:docMk/>
            <pc:sldMk cId="290364357" sldId="334"/>
            <ac:spMk id="2" creationId="{00000000-0000-0000-0000-000000000000}"/>
          </ac:spMkLst>
        </pc:spChg>
      </pc:sldChg>
      <pc:sldChg chg="modSp mod">
        <pc:chgData name="William Grey" userId="37b73424-c081-4fc2-b1af-363f4f3fd4f3" providerId="ADAL" clId="{A8B0DD08-4011-4496-A12E-23C3C2F10F38}" dt="2021-08-09T21:36:27.374" v="1" actId="27636"/>
        <pc:sldMkLst>
          <pc:docMk/>
          <pc:sldMk cId="550411579" sldId="335"/>
        </pc:sldMkLst>
        <pc:spChg chg="mod">
          <ac:chgData name="William Grey" userId="37b73424-c081-4fc2-b1af-363f4f3fd4f3" providerId="ADAL" clId="{A8B0DD08-4011-4496-A12E-23C3C2F10F38}" dt="2021-08-09T21:36:27.374" v="1" actId="27636"/>
          <ac:spMkLst>
            <pc:docMk/>
            <pc:sldMk cId="550411579" sldId="335"/>
            <ac:spMk id="2" creationId="{00000000-0000-0000-0000-000000000000}"/>
          </ac:spMkLst>
        </pc:spChg>
      </pc:sldChg>
      <pc:sldChg chg="modSp mod">
        <pc:chgData name="William Grey" userId="37b73424-c081-4fc2-b1af-363f4f3fd4f3" providerId="ADAL" clId="{A8B0DD08-4011-4496-A12E-23C3C2F10F38}" dt="2021-08-09T21:36:27.545" v="15" actId="27636"/>
        <pc:sldMkLst>
          <pc:docMk/>
          <pc:sldMk cId="812852303" sldId="336"/>
        </pc:sldMkLst>
        <pc:spChg chg="mod">
          <ac:chgData name="William Grey" userId="37b73424-c081-4fc2-b1af-363f4f3fd4f3" providerId="ADAL" clId="{A8B0DD08-4011-4496-A12E-23C3C2F10F38}" dt="2021-08-09T21:36:27.545" v="15" actId="27636"/>
          <ac:spMkLst>
            <pc:docMk/>
            <pc:sldMk cId="812852303" sldId="336"/>
            <ac:spMk id="2" creationId="{00000000-0000-0000-0000-000000000000}"/>
          </ac:spMkLst>
        </pc:spChg>
      </pc:sldChg>
      <pc:sldChg chg="modSp mod">
        <pc:chgData name="William Grey" userId="37b73424-c081-4fc2-b1af-363f4f3fd4f3" providerId="ADAL" clId="{A8B0DD08-4011-4496-A12E-23C3C2F10F38}" dt="2021-08-09T21:36:27.571" v="17" actId="27636"/>
        <pc:sldMkLst>
          <pc:docMk/>
          <pc:sldMk cId="322978830" sldId="337"/>
        </pc:sldMkLst>
        <pc:spChg chg="mod">
          <ac:chgData name="William Grey" userId="37b73424-c081-4fc2-b1af-363f4f3fd4f3" providerId="ADAL" clId="{A8B0DD08-4011-4496-A12E-23C3C2F10F38}" dt="2021-08-09T21:36:27.571" v="17" actId="27636"/>
          <ac:spMkLst>
            <pc:docMk/>
            <pc:sldMk cId="322978830" sldId="337"/>
            <ac:spMk id="2" creationId="{00000000-0000-0000-0000-000000000000}"/>
          </ac:spMkLst>
        </pc:spChg>
      </pc:sldChg>
      <pc:sldChg chg="modSp mod">
        <pc:chgData name="William Grey" userId="37b73424-c081-4fc2-b1af-363f4f3fd4f3" providerId="ADAL" clId="{A8B0DD08-4011-4496-A12E-23C3C2F10F38}" dt="2021-08-09T21:36:27.390" v="2" actId="27636"/>
        <pc:sldMkLst>
          <pc:docMk/>
          <pc:sldMk cId="2559660723" sldId="338"/>
        </pc:sldMkLst>
        <pc:spChg chg="mod">
          <ac:chgData name="William Grey" userId="37b73424-c081-4fc2-b1af-363f4f3fd4f3" providerId="ADAL" clId="{A8B0DD08-4011-4496-A12E-23C3C2F10F38}" dt="2021-08-09T21:36:27.390" v="2" actId="27636"/>
          <ac:spMkLst>
            <pc:docMk/>
            <pc:sldMk cId="2559660723" sldId="338"/>
            <ac:spMk id="2" creationId="{00000000-0000-0000-0000-000000000000}"/>
          </ac:spMkLst>
        </pc:spChg>
      </pc:sldChg>
      <pc:sldChg chg="modSp mod">
        <pc:chgData name="William Grey" userId="37b73424-c081-4fc2-b1af-363f4f3fd4f3" providerId="ADAL" clId="{A8B0DD08-4011-4496-A12E-23C3C2F10F38}" dt="2021-08-09T21:36:27.404" v="3" actId="27636"/>
        <pc:sldMkLst>
          <pc:docMk/>
          <pc:sldMk cId="3796179247" sldId="339"/>
        </pc:sldMkLst>
        <pc:spChg chg="mod">
          <ac:chgData name="William Grey" userId="37b73424-c081-4fc2-b1af-363f4f3fd4f3" providerId="ADAL" clId="{A8B0DD08-4011-4496-A12E-23C3C2F10F38}" dt="2021-08-09T21:36:27.404" v="3" actId="27636"/>
          <ac:spMkLst>
            <pc:docMk/>
            <pc:sldMk cId="3796179247" sldId="339"/>
            <ac:spMk id="2" creationId="{00000000-0000-0000-0000-000000000000}"/>
          </ac:spMkLst>
        </pc:spChg>
      </pc:sldChg>
      <pc:sldChg chg="modSp mod">
        <pc:chgData name="William Grey" userId="37b73424-c081-4fc2-b1af-363f4f3fd4f3" providerId="ADAL" clId="{A8B0DD08-4011-4496-A12E-23C3C2F10F38}" dt="2021-08-09T21:36:27.409" v="4" actId="27636"/>
        <pc:sldMkLst>
          <pc:docMk/>
          <pc:sldMk cId="3448554292" sldId="340"/>
        </pc:sldMkLst>
        <pc:spChg chg="mod">
          <ac:chgData name="William Grey" userId="37b73424-c081-4fc2-b1af-363f4f3fd4f3" providerId="ADAL" clId="{A8B0DD08-4011-4496-A12E-23C3C2F10F38}" dt="2021-08-09T21:36:27.409" v="4" actId="27636"/>
          <ac:spMkLst>
            <pc:docMk/>
            <pc:sldMk cId="3448554292" sldId="340"/>
            <ac:spMk id="2" creationId="{00000000-0000-0000-0000-000000000000}"/>
          </ac:spMkLst>
        </pc:spChg>
      </pc:sldChg>
      <pc:sldChg chg="modSp mod">
        <pc:chgData name="William Grey" userId="37b73424-c081-4fc2-b1af-363f4f3fd4f3" providerId="ADAL" clId="{A8B0DD08-4011-4496-A12E-23C3C2F10F38}" dt="2021-08-09T21:36:27.422" v="5" actId="27636"/>
        <pc:sldMkLst>
          <pc:docMk/>
          <pc:sldMk cId="139796825" sldId="341"/>
        </pc:sldMkLst>
        <pc:spChg chg="mod">
          <ac:chgData name="William Grey" userId="37b73424-c081-4fc2-b1af-363f4f3fd4f3" providerId="ADAL" clId="{A8B0DD08-4011-4496-A12E-23C3C2F10F38}" dt="2021-08-09T21:36:27.422" v="5" actId="27636"/>
          <ac:spMkLst>
            <pc:docMk/>
            <pc:sldMk cId="139796825" sldId="341"/>
            <ac:spMk id="2" creationId="{00000000-0000-0000-0000-000000000000}"/>
          </ac:spMkLst>
        </pc:spChg>
      </pc:sldChg>
      <pc:sldChg chg="modSp mod">
        <pc:chgData name="William Grey" userId="37b73424-c081-4fc2-b1af-363f4f3fd4f3" providerId="ADAL" clId="{A8B0DD08-4011-4496-A12E-23C3C2F10F38}" dt="2021-08-09T21:36:27.438" v="6" actId="27636"/>
        <pc:sldMkLst>
          <pc:docMk/>
          <pc:sldMk cId="1173077712" sldId="342"/>
        </pc:sldMkLst>
        <pc:spChg chg="mod">
          <ac:chgData name="William Grey" userId="37b73424-c081-4fc2-b1af-363f4f3fd4f3" providerId="ADAL" clId="{A8B0DD08-4011-4496-A12E-23C3C2F10F38}" dt="2021-08-09T21:36:27.438" v="6" actId="27636"/>
          <ac:spMkLst>
            <pc:docMk/>
            <pc:sldMk cId="1173077712" sldId="342"/>
            <ac:spMk id="2" creationId="{00000000-0000-0000-0000-000000000000}"/>
          </ac:spMkLst>
        </pc:spChg>
      </pc:sldChg>
      <pc:sldChg chg="modSp mod">
        <pc:chgData name="William Grey" userId="37b73424-c081-4fc2-b1af-363f4f3fd4f3" providerId="ADAL" clId="{A8B0DD08-4011-4496-A12E-23C3C2F10F38}" dt="2021-08-09T21:36:27.444" v="7" actId="27636"/>
        <pc:sldMkLst>
          <pc:docMk/>
          <pc:sldMk cId="97888873" sldId="343"/>
        </pc:sldMkLst>
        <pc:spChg chg="mod">
          <ac:chgData name="William Grey" userId="37b73424-c081-4fc2-b1af-363f4f3fd4f3" providerId="ADAL" clId="{A8B0DD08-4011-4496-A12E-23C3C2F10F38}" dt="2021-08-09T21:36:27.444" v="7" actId="27636"/>
          <ac:spMkLst>
            <pc:docMk/>
            <pc:sldMk cId="97888873" sldId="343"/>
            <ac:spMk id="2" creationId="{00000000-0000-0000-0000-000000000000}"/>
          </ac:spMkLst>
        </pc:spChg>
      </pc:sldChg>
      <pc:sldChg chg="modSp mod">
        <pc:chgData name="William Grey" userId="37b73424-c081-4fc2-b1af-363f4f3fd4f3" providerId="ADAL" clId="{A8B0DD08-4011-4496-A12E-23C3C2F10F38}" dt="2021-08-09T21:36:27.457" v="8" actId="27636"/>
        <pc:sldMkLst>
          <pc:docMk/>
          <pc:sldMk cId="1136623557" sldId="344"/>
        </pc:sldMkLst>
        <pc:spChg chg="mod">
          <ac:chgData name="William Grey" userId="37b73424-c081-4fc2-b1af-363f4f3fd4f3" providerId="ADAL" clId="{A8B0DD08-4011-4496-A12E-23C3C2F10F38}" dt="2021-08-09T21:36:27.457" v="8" actId="27636"/>
          <ac:spMkLst>
            <pc:docMk/>
            <pc:sldMk cId="1136623557" sldId="344"/>
            <ac:spMk id="2" creationId="{00000000-0000-0000-0000-000000000000}"/>
          </ac:spMkLst>
        </pc:spChg>
      </pc:sldChg>
      <pc:sldChg chg="modSp mod">
        <pc:chgData name="William Grey" userId="37b73424-c081-4fc2-b1af-363f4f3fd4f3" providerId="ADAL" clId="{A8B0DD08-4011-4496-A12E-23C3C2F10F38}" dt="2021-08-09T21:36:27.472" v="9" actId="27636"/>
        <pc:sldMkLst>
          <pc:docMk/>
          <pc:sldMk cId="3526232257" sldId="345"/>
        </pc:sldMkLst>
        <pc:spChg chg="mod">
          <ac:chgData name="William Grey" userId="37b73424-c081-4fc2-b1af-363f4f3fd4f3" providerId="ADAL" clId="{A8B0DD08-4011-4496-A12E-23C3C2F10F38}" dt="2021-08-09T21:36:27.472" v="9" actId="27636"/>
          <ac:spMkLst>
            <pc:docMk/>
            <pc:sldMk cId="3526232257" sldId="345"/>
            <ac:spMk id="2" creationId="{00000000-0000-0000-0000-000000000000}"/>
          </ac:spMkLst>
        </pc:spChg>
      </pc:sldChg>
      <pc:sldChg chg="modSp mod">
        <pc:chgData name="William Grey" userId="37b73424-c081-4fc2-b1af-363f4f3fd4f3" providerId="ADAL" clId="{A8B0DD08-4011-4496-A12E-23C3C2F10F38}" dt="2021-08-09T21:36:27.477" v="10" actId="27636"/>
        <pc:sldMkLst>
          <pc:docMk/>
          <pc:sldMk cId="3489741644" sldId="346"/>
        </pc:sldMkLst>
        <pc:spChg chg="mod">
          <ac:chgData name="William Grey" userId="37b73424-c081-4fc2-b1af-363f4f3fd4f3" providerId="ADAL" clId="{A8B0DD08-4011-4496-A12E-23C3C2F10F38}" dt="2021-08-09T21:36:27.477" v="10" actId="27636"/>
          <ac:spMkLst>
            <pc:docMk/>
            <pc:sldMk cId="3489741644" sldId="346"/>
            <ac:spMk id="2" creationId="{00000000-0000-0000-0000-000000000000}"/>
          </ac:spMkLst>
        </pc:spChg>
      </pc:sldChg>
      <pc:sldChg chg="modSp mod">
        <pc:chgData name="William Grey" userId="37b73424-c081-4fc2-b1af-363f4f3fd4f3" providerId="ADAL" clId="{A8B0DD08-4011-4496-A12E-23C3C2F10F38}" dt="2021-08-09T21:36:27.488" v="11" actId="27636"/>
        <pc:sldMkLst>
          <pc:docMk/>
          <pc:sldMk cId="788720336" sldId="347"/>
        </pc:sldMkLst>
        <pc:spChg chg="mod">
          <ac:chgData name="William Grey" userId="37b73424-c081-4fc2-b1af-363f4f3fd4f3" providerId="ADAL" clId="{A8B0DD08-4011-4496-A12E-23C3C2F10F38}" dt="2021-08-09T21:36:27.488" v="11" actId="27636"/>
          <ac:spMkLst>
            <pc:docMk/>
            <pc:sldMk cId="788720336" sldId="347"/>
            <ac:spMk id="2" creationId="{00000000-0000-0000-0000-000000000000}"/>
          </ac:spMkLst>
        </pc:spChg>
      </pc:sldChg>
      <pc:sldChg chg="modSp mod">
        <pc:chgData name="William Grey" userId="37b73424-c081-4fc2-b1af-363f4f3fd4f3" providerId="ADAL" clId="{A8B0DD08-4011-4496-A12E-23C3C2F10F38}" dt="2021-08-09T21:36:27.515" v="12" actId="27636"/>
        <pc:sldMkLst>
          <pc:docMk/>
          <pc:sldMk cId="2069677833" sldId="348"/>
        </pc:sldMkLst>
        <pc:spChg chg="mod">
          <ac:chgData name="William Grey" userId="37b73424-c081-4fc2-b1af-363f4f3fd4f3" providerId="ADAL" clId="{A8B0DD08-4011-4496-A12E-23C3C2F10F38}" dt="2021-08-09T21:36:27.515" v="12" actId="27636"/>
          <ac:spMkLst>
            <pc:docMk/>
            <pc:sldMk cId="2069677833" sldId="348"/>
            <ac:spMk id="2" creationId="{00000000-0000-0000-0000-000000000000}"/>
          </ac:spMkLst>
        </pc:spChg>
      </pc:sldChg>
      <pc:sldChg chg="modSp mod">
        <pc:chgData name="William Grey" userId="37b73424-c081-4fc2-b1af-363f4f3fd4f3" providerId="ADAL" clId="{A8B0DD08-4011-4496-A12E-23C3C2F10F38}" dt="2021-08-09T21:36:27.521" v="13" actId="27636"/>
        <pc:sldMkLst>
          <pc:docMk/>
          <pc:sldMk cId="4160109365" sldId="349"/>
        </pc:sldMkLst>
        <pc:spChg chg="mod">
          <ac:chgData name="William Grey" userId="37b73424-c081-4fc2-b1af-363f4f3fd4f3" providerId="ADAL" clId="{A8B0DD08-4011-4496-A12E-23C3C2F10F38}" dt="2021-08-09T21:36:27.521" v="13" actId="27636"/>
          <ac:spMkLst>
            <pc:docMk/>
            <pc:sldMk cId="4160109365" sldId="349"/>
            <ac:spMk id="2" creationId="{00000000-0000-0000-0000-000000000000}"/>
          </ac:spMkLst>
        </pc:spChg>
      </pc:sldChg>
      <pc:sldChg chg="modSp mod">
        <pc:chgData name="William Grey" userId="37b73424-c081-4fc2-b1af-363f4f3fd4f3" providerId="ADAL" clId="{A8B0DD08-4011-4496-A12E-23C3C2F10F38}" dt="2021-08-09T21:36:27.625" v="19" actId="27636"/>
        <pc:sldMkLst>
          <pc:docMk/>
          <pc:sldMk cId="962492307" sldId="350"/>
        </pc:sldMkLst>
        <pc:spChg chg="mod">
          <ac:chgData name="William Grey" userId="37b73424-c081-4fc2-b1af-363f4f3fd4f3" providerId="ADAL" clId="{A8B0DD08-4011-4496-A12E-23C3C2F10F38}" dt="2021-08-09T21:36:27.625" v="19" actId="27636"/>
          <ac:spMkLst>
            <pc:docMk/>
            <pc:sldMk cId="962492307" sldId="350"/>
            <ac:spMk id="2" creationId="{00000000-0000-0000-0000-000000000000}"/>
          </ac:spMkLst>
        </pc:spChg>
      </pc:sldChg>
      <pc:sldChg chg="modSp mod">
        <pc:chgData name="William Grey" userId="37b73424-c081-4fc2-b1af-363f4f3fd4f3" providerId="ADAL" clId="{A8B0DD08-4011-4496-A12E-23C3C2F10F38}" dt="2021-08-09T21:36:27.653" v="21" actId="27636"/>
        <pc:sldMkLst>
          <pc:docMk/>
          <pc:sldMk cId="3190255304" sldId="351"/>
        </pc:sldMkLst>
        <pc:spChg chg="mod">
          <ac:chgData name="William Grey" userId="37b73424-c081-4fc2-b1af-363f4f3fd4f3" providerId="ADAL" clId="{A8B0DD08-4011-4496-A12E-23C3C2F10F38}" dt="2021-08-09T21:36:27.653" v="21" actId="27636"/>
          <ac:spMkLst>
            <pc:docMk/>
            <pc:sldMk cId="3190255304" sldId="351"/>
            <ac:spMk id="2" creationId="{00000000-0000-0000-0000-000000000000}"/>
          </ac:spMkLst>
        </pc:spChg>
      </pc:sldChg>
      <pc:sldChg chg="modSp mod">
        <pc:chgData name="William Grey" userId="37b73424-c081-4fc2-b1af-363f4f3fd4f3" providerId="ADAL" clId="{A8B0DD08-4011-4496-A12E-23C3C2F10F38}" dt="2021-08-09T21:36:27.675" v="22" actId="27636"/>
        <pc:sldMkLst>
          <pc:docMk/>
          <pc:sldMk cId="3993794380" sldId="352"/>
        </pc:sldMkLst>
        <pc:spChg chg="mod">
          <ac:chgData name="William Grey" userId="37b73424-c081-4fc2-b1af-363f4f3fd4f3" providerId="ADAL" clId="{A8B0DD08-4011-4496-A12E-23C3C2F10F38}" dt="2021-08-09T21:36:27.675" v="22" actId="27636"/>
          <ac:spMkLst>
            <pc:docMk/>
            <pc:sldMk cId="3993794380" sldId="352"/>
            <ac:spMk id="2" creationId="{00000000-0000-0000-0000-000000000000}"/>
          </ac:spMkLst>
        </pc:spChg>
      </pc:sldChg>
      <pc:sldChg chg="modSp mod">
        <pc:chgData name="William Grey" userId="37b73424-c081-4fc2-b1af-363f4f3fd4f3" providerId="ADAL" clId="{A8B0DD08-4011-4496-A12E-23C3C2F10F38}" dt="2021-08-09T21:36:27.556" v="16" actId="27636"/>
        <pc:sldMkLst>
          <pc:docMk/>
          <pc:sldMk cId="2138014335" sldId="353"/>
        </pc:sldMkLst>
        <pc:spChg chg="mod">
          <ac:chgData name="William Grey" userId="37b73424-c081-4fc2-b1af-363f4f3fd4f3" providerId="ADAL" clId="{A8B0DD08-4011-4496-A12E-23C3C2F10F38}" dt="2021-08-09T21:36:27.556" v="16" actId="27636"/>
          <ac:spMkLst>
            <pc:docMk/>
            <pc:sldMk cId="2138014335" sldId="353"/>
            <ac:spMk id="2" creationId="{00000000-0000-0000-0000-000000000000}"/>
          </ac:spMkLst>
        </pc:spChg>
      </pc:sldChg>
      <pc:sldChg chg="modSp mod">
        <pc:chgData name="William Grey" userId="37b73424-c081-4fc2-b1af-363f4f3fd4f3" providerId="ADAL" clId="{A8B0DD08-4011-4496-A12E-23C3C2F10F38}" dt="2021-08-09T21:36:27.576" v="18" actId="27636"/>
        <pc:sldMkLst>
          <pc:docMk/>
          <pc:sldMk cId="1375204416" sldId="354"/>
        </pc:sldMkLst>
        <pc:spChg chg="mod">
          <ac:chgData name="William Grey" userId="37b73424-c081-4fc2-b1af-363f4f3fd4f3" providerId="ADAL" clId="{A8B0DD08-4011-4496-A12E-23C3C2F10F38}" dt="2021-08-09T21:36:27.576" v="18" actId="27636"/>
          <ac:spMkLst>
            <pc:docMk/>
            <pc:sldMk cId="1375204416" sldId="354"/>
            <ac:spMk id="2" creationId="{00000000-0000-0000-0000-000000000000}"/>
          </ac:spMkLst>
        </pc:spChg>
      </pc:sldChg>
      <pc:sldChg chg="modSp mod">
        <pc:chgData name="William Grey" userId="37b73424-c081-4fc2-b1af-363f4f3fd4f3" providerId="ADAL" clId="{A8B0DD08-4011-4496-A12E-23C3C2F10F38}" dt="2021-08-09T21:36:27.644" v="20" actId="27636"/>
        <pc:sldMkLst>
          <pc:docMk/>
          <pc:sldMk cId="3114143370" sldId="355"/>
        </pc:sldMkLst>
        <pc:spChg chg="mod">
          <ac:chgData name="William Grey" userId="37b73424-c081-4fc2-b1af-363f4f3fd4f3" providerId="ADAL" clId="{A8B0DD08-4011-4496-A12E-23C3C2F10F38}" dt="2021-08-09T21:36:27.644" v="20" actId="27636"/>
          <ac:spMkLst>
            <pc:docMk/>
            <pc:sldMk cId="3114143370" sldId="355"/>
            <ac:spMk id="2" creationId="{00000000-0000-0000-0000-000000000000}"/>
          </ac:spMkLst>
        </pc:spChg>
      </pc:sldChg>
      <pc:sldChg chg="modSp mod">
        <pc:chgData name="William Grey" userId="37b73424-c081-4fc2-b1af-363f4f3fd4f3" providerId="ADAL" clId="{A8B0DD08-4011-4496-A12E-23C3C2F10F38}" dt="2021-08-09T21:36:27.680" v="23" actId="27636"/>
        <pc:sldMkLst>
          <pc:docMk/>
          <pc:sldMk cId="2601830791" sldId="356"/>
        </pc:sldMkLst>
        <pc:spChg chg="mod">
          <ac:chgData name="William Grey" userId="37b73424-c081-4fc2-b1af-363f4f3fd4f3" providerId="ADAL" clId="{A8B0DD08-4011-4496-A12E-23C3C2F10F38}" dt="2021-08-09T21:36:27.680" v="23" actId="27636"/>
          <ac:spMkLst>
            <pc:docMk/>
            <pc:sldMk cId="2601830791" sldId="356"/>
            <ac:spMk id="2" creationId="{00000000-0000-0000-0000-000000000000}"/>
          </ac:spMkLst>
        </pc:spChg>
      </pc:sldChg>
      <pc:sldChg chg="modSp mod">
        <pc:chgData name="William Grey" userId="37b73424-c081-4fc2-b1af-363f4f3fd4f3" providerId="ADAL" clId="{A8B0DD08-4011-4496-A12E-23C3C2F10F38}" dt="2021-08-09T21:36:27.689" v="24" actId="27636"/>
        <pc:sldMkLst>
          <pc:docMk/>
          <pc:sldMk cId="3568385196" sldId="358"/>
        </pc:sldMkLst>
        <pc:spChg chg="mod">
          <ac:chgData name="William Grey" userId="37b73424-c081-4fc2-b1af-363f4f3fd4f3" providerId="ADAL" clId="{A8B0DD08-4011-4496-A12E-23C3C2F10F38}" dt="2021-08-09T21:36:27.689" v="24" actId="27636"/>
          <ac:spMkLst>
            <pc:docMk/>
            <pc:sldMk cId="3568385196" sldId="358"/>
            <ac:spMk id="2" creationId="{482C962D-45BC-4D33-AA74-D773C2F86AAC}"/>
          </ac:spMkLst>
        </pc:spChg>
      </pc:sldChg>
      <pc:sldChg chg="modSp mod">
        <pc:chgData name="William Grey" userId="37b73424-c081-4fc2-b1af-363f4f3fd4f3" providerId="ADAL" clId="{A8B0DD08-4011-4496-A12E-23C3C2F10F38}" dt="2021-08-09T21:36:27.739" v="28" actId="27636"/>
        <pc:sldMkLst>
          <pc:docMk/>
          <pc:sldMk cId="2574667004" sldId="359"/>
        </pc:sldMkLst>
        <pc:spChg chg="mod">
          <ac:chgData name="William Grey" userId="37b73424-c081-4fc2-b1af-363f4f3fd4f3" providerId="ADAL" clId="{A8B0DD08-4011-4496-A12E-23C3C2F10F38}" dt="2021-08-09T21:36:27.739" v="28" actId="27636"/>
          <ac:spMkLst>
            <pc:docMk/>
            <pc:sldMk cId="2574667004" sldId="359"/>
            <ac:spMk id="2" creationId="{0E85A72A-AA00-4BEE-83BE-72D0B013A244}"/>
          </ac:spMkLst>
        </pc:spChg>
      </pc:sldChg>
      <pc:sldChg chg="modSp mod">
        <pc:chgData name="William Grey" userId="37b73424-c081-4fc2-b1af-363f4f3fd4f3" providerId="ADAL" clId="{A8B0DD08-4011-4496-A12E-23C3C2F10F38}" dt="2021-08-09T21:36:27.745" v="29" actId="27636"/>
        <pc:sldMkLst>
          <pc:docMk/>
          <pc:sldMk cId="773032617" sldId="360"/>
        </pc:sldMkLst>
        <pc:spChg chg="mod">
          <ac:chgData name="William Grey" userId="37b73424-c081-4fc2-b1af-363f4f3fd4f3" providerId="ADAL" clId="{A8B0DD08-4011-4496-A12E-23C3C2F10F38}" dt="2021-08-09T21:36:27.745" v="29" actId="27636"/>
          <ac:spMkLst>
            <pc:docMk/>
            <pc:sldMk cId="773032617" sldId="360"/>
            <ac:spMk id="2" creationId="{368DF5C4-5E3B-47E7-BD92-0D804E3A9547}"/>
          </ac:spMkLst>
        </pc:spChg>
      </pc:sldChg>
      <pc:sldChg chg="modSp mod">
        <pc:chgData name="William Grey" userId="37b73424-c081-4fc2-b1af-363f4f3fd4f3" providerId="ADAL" clId="{A8B0DD08-4011-4496-A12E-23C3C2F10F38}" dt="2021-08-09T21:36:27.704" v="25" actId="27636"/>
        <pc:sldMkLst>
          <pc:docMk/>
          <pc:sldMk cId="2111764287" sldId="361"/>
        </pc:sldMkLst>
        <pc:spChg chg="mod">
          <ac:chgData name="William Grey" userId="37b73424-c081-4fc2-b1af-363f4f3fd4f3" providerId="ADAL" clId="{A8B0DD08-4011-4496-A12E-23C3C2F10F38}" dt="2021-08-09T21:36:27.704" v="25" actId="27636"/>
          <ac:spMkLst>
            <pc:docMk/>
            <pc:sldMk cId="2111764287" sldId="361"/>
            <ac:spMk id="2" creationId="{482C962D-45BC-4D33-AA74-D773C2F86AAC}"/>
          </ac:spMkLst>
        </pc:spChg>
      </pc:sldChg>
      <pc:sldChg chg="modSp mod">
        <pc:chgData name="William Grey" userId="37b73424-c081-4fc2-b1af-363f4f3fd4f3" providerId="ADAL" clId="{A8B0DD08-4011-4496-A12E-23C3C2F10F38}" dt="2021-08-09T21:36:27.755" v="30" actId="27636"/>
        <pc:sldMkLst>
          <pc:docMk/>
          <pc:sldMk cId="973679784" sldId="362"/>
        </pc:sldMkLst>
        <pc:spChg chg="mod">
          <ac:chgData name="William Grey" userId="37b73424-c081-4fc2-b1af-363f4f3fd4f3" providerId="ADAL" clId="{A8B0DD08-4011-4496-A12E-23C3C2F10F38}" dt="2021-08-09T21:36:27.755" v="30" actId="27636"/>
          <ac:spMkLst>
            <pc:docMk/>
            <pc:sldMk cId="973679784" sldId="362"/>
            <ac:spMk id="2" creationId="{60D6152C-DAAB-4FAE-ADC4-2091ACB0F4F5}"/>
          </ac:spMkLst>
        </pc:spChg>
      </pc:sldChg>
      <pc:sldChg chg="modSp mod">
        <pc:chgData name="William Grey" userId="37b73424-c081-4fc2-b1af-363f4f3fd4f3" providerId="ADAL" clId="{A8B0DD08-4011-4496-A12E-23C3C2F10F38}" dt="2021-08-09T21:36:27.712" v="26" actId="27636"/>
        <pc:sldMkLst>
          <pc:docMk/>
          <pc:sldMk cId="334523314" sldId="363"/>
        </pc:sldMkLst>
        <pc:spChg chg="mod">
          <ac:chgData name="William Grey" userId="37b73424-c081-4fc2-b1af-363f4f3fd4f3" providerId="ADAL" clId="{A8B0DD08-4011-4496-A12E-23C3C2F10F38}" dt="2021-08-09T21:36:27.712" v="26" actId="27636"/>
          <ac:spMkLst>
            <pc:docMk/>
            <pc:sldMk cId="334523314" sldId="363"/>
            <ac:spMk id="2" creationId="{D81991B0-D592-4A82-AAD1-51879CC2E68B}"/>
          </ac:spMkLst>
        </pc:spChg>
      </pc:sldChg>
      <pc:sldChg chg="modSp mod">
        <pc:chgData name="William Grey" userId="37b73424-c081-4fc2-b1af-363f4f3fd4f3" providerId="ADAL" clId="{A8B0DD08-4011-4496-A12E-23C3C2F10F38}" dt="2021-08-09T21:36:27.722" v="27" actId="27636"/>
        <pc:sldMkLst>
          <pc:docMk/>
          <pc:sldMk cId="3487172835" sldId="365"/>
        </pc:sldMkLst>
        <pc:spChg chg="mod">
          <ac:chgData name="William Grey" userId="37b73424-c081-4fc2-b1af-363f4f3fd4f3" providerId="ADAL" clId="{A8B0DD08-4011-4496-A12E-23C3C2F10F38}" dt="2021-08-09T21:36:27.722" v="27" actId="27636"/>
          <ac:spMkLst>
            <pc:docMk/>
            <pc:sldMk cId="3487172835" sldId="365"/>
            <ac:spMk id="2" creationId="{D81991B0-D592-4A82-AAD1-51879CC2E68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77268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24684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20058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92974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25895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29147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41024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36623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23552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86284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896234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CC474723-153C-25DB-ADA0-B5FF85447BA8}"/>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4D10C083-7112-C4A6-F74C-E279CB041BB9}"/>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27E9FA22-A8C0-3AAF-FA2A-E8B63A5294AC}"/>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5B96E1E4-96DE-D54A-DE09-B19C5D0F5DB7}"/>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4213241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code-tracing-exercises.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solidFill>
                  <a:schemeClr val="tx1"/>
                </a:solidFill>
              </a:rPr>
              <a:t>Dry run testing and trace tables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4773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1556772107"/>
              </p:ext>
            </p:extLst>
          </p:nvPr>
        </p:nvGraphicFramePr>
        <p:xfrm>
          <a:off x="6294268" y="1272034"/>
          <a:ext cx="4621265" cy="4820920"/>
        </p:xfrm>
        <a:graphic>
          <a:graphicData uri="http://schemas.openxmlformats.org/drawingml/2006/table">
            <a:tbl>
              <a:tblPr firstRow="1" bandRow="1">
                <a:tableStyleId>{5940675A-B579-460E-94D1-54222C63F5DA}</a:tableStyleId>
              </a:tblPr>
              <a:tblGrid>
                <a:gridCol w="603057">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dirty="0"/>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3</a:t>
                      </a:r>
                    </a:p>
                  </a:txBody>
                  <a:tcPr/>
                </a:tc>
                <a:extLst>
                  <a:ext uri="{0D108BD9-81ED-4DB2-BD59-A6C34878D82A}">
                    <a16:rowId xmlns:a16="http://schemas.microsoft.com/office/drawing/2014/main" val="10005"/>
                  </a:ext>
                </a:extLst>
              </a:tr>
              <a:tr h="370840">
                <a:tc>
                  <a:txBody>
                    <a:bodyPr/>
                    <a:lstStyle/>
                    <a:p>
                      <a:r>
                        <a:rPr lang="en-GB">
                          <a:solidFill>
                            <a:srgbClr val="FF0000"/>
                          </a:solidFill>
                        </a:rPr>
                        <a:t>3</a:t>
                      </a:r>
                    </a:p>
                  </a:txBody>
                  <a:tcPr/>
                </a:tc>
                <a:tc>
                  <a:txBody>
                    <a:bodyPr/>
                    <a:lstStyle/>
                    <a:p>
                      <a:endParaRPr lang="en-GB">
                        <a:solidFill>
                          <a:srgbClr val="FF0000"/>
                        </a:solidFill>
                      </a:endParaRPr>
                    </a:p>
                  </a:txBody>
                  <a:tcPr/>
                </a:tc>
                <a:tc>
                  <a:txBody>
                    <a:bodyPr/>
                    <a:lstStyle/>
                    <a:p>
                      <a:r>
                        <a:rPr lang="en-GB">
                          <a:solidFill>
                            <a:srgbClr val="FF0000"/>
                          </a:solidFill>
                        </a:rPr>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7B4254EB-70F3-4B19-89A1-FCCA5FC65F90}"/>
              </a:ext>
            </a:extLst>
          </p:cNvPr>
          <p:cNvSpPr/>
          <p:nvPr/>
        </p:nvSpPr>
        <p:spPr>
          <a:xfrm>
            <a:off x="432497" y="2295164"/>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E9091390-0BBC-4F3B-A2CF-9755BF2F1CD0}"/>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97888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3535433714"/>
              </p:ext>
            </p:extLst>
          </p:nvPr>
        </p:nvGraphicFramePr>
        <p:xfrm>
          <a:off x="6226747" y="1378567"/>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3</a:t>
                      </a:r>
                    </a:p>
                  </a:txBody>
                  <a:tcPr/>
                </a:tc>
                <a:extLst>
                  <a:ext uri="{0D108BD9-81ED-4DB2-BD59-A6C34878D82A}">
                    <a16:rowId xmlns:a16="http://schemas.microsoft.com/office/drawing/2014/main" val="10005"/>
                  </a:ext>
                </a:extLst>
              </a:tr>
              <a:tr h="370840">
                <a:tc>
                  <a:txBody>
                    <a:bodyPr/>
                    <a:lstStyle/>
                    <a:p>
                      <a:r>
                        <a:rPr lang="en-GB"/>
                        <a:t>3</a:t>
                      </a:r>
                    </a:p>
                  </a:txBody>
                  <a:tcPr/>
                </a:tc>
                <a:tc>
                  <a:txBody>
                    <a:bodyPr/>
                    <a:lstStyle/>
                    <a:p>
                      <a:endParaRPr lang="en-GB" dirty="0"/>
                    </a:p>
                  </a:txBody>
                  <a:tcPr/>
                </a:tc>
                <a:tc>
                  <a:txBody>
                    <a:bodyPr/>
                    <a:lstStyle/>
                    <a:p>
                      <a:r>
                        <a:rPr lang="en-GB"/>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a:solidFill>
                            <a:srgbClr val="FF0000"/>
                          </a:solidFill>
                        </a:rPr>
                        <a:t>4</a:t>
                      </a:r>
                    </a:p>
                  </a:txBody>
                  <a:tcPr/>
                </a:tc>
                <a:tc>
                  <a:txBody>
                    <a:bodyPr/>
                    <a:lstStyle/>
                    <a:p>
                      <a:r>
                        <a:rPr lang="en-GB">
                          <a:solidFill>
                            <a:srgbClr val="FF0000"/>
                          </a:solidFill>
                        </a:rPr>
                        <a:t>4</a:t>
                      </a:r>
                    </a:p>
                  </a:txBody>
                  <a:tcPr/>
                </a:tc>
                <a:tc>
                  <a:txBody>
                    <a:bodyPr/>
                    <a:lstStyle/>
                    <a:p>
                      <a:endParaRPr lang="en-GB">
                        <a:solidFill>
                          <a:srgbClr val="FF0000"/>
                        </a:solidFill>
                      </a:endParaRPr>
                    </a:p>
                  </a:txBody>
                  <a:tcPr/>
                </a:tc>
                <a:tc>
                  <a:txBody>
                    <a:bodyPr/>
                    <a:lstStyle/>
                    <a:p>
                      <a:endParaRPr lang="en-GB">
                        <a:solidFill>
                          <a:srgbClr val="FF0000"/>
                        </a:solidFill>
                      </a:endParaRPr>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BE4D4847-F596-4F8D-B089-CCDB985F8B40}"/>
              </a:ext>
            </a:extLst>
          </p:cNvPr>
          <p:cNvSpPr/>
          <p:nvPr/>
        </p:nvSpPr>
        <p:spPr>
          <a:xfrm>
            <a:off x="432497" y="2671212"/>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A7A641D5-0175-4B10-B6EE-DC2A00D879BF}"/>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1136623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1796453901"/>
              </p:ext>
            </p:extLst>
          </p:nvPr>
        </p:nvGraphicFramePr>
        <p:xfrm>
          <a:off x="6280013" y="1360811"/>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3</a:t>
                      </a:r>
                    </a:p>
                  </a:txBody>
                  <a:tcPr/>
                </a:tc>
                <a:extLst>
                  <a:ext uri="{0D108BD9-81ED-4DB2-BD59-A6C34878D82A}">
                    <a16:rowId xmlns:a16="http://schemas.microsoft.com/office/drawing/2014/main" val="10005"/>
                  </a:ext>
                </a:extLst>
              </a:tr>
              <a:tr h="370840">
                <a:tc>
                  <a:txBody>
                    <a:bodyPr/>
                    <a:lstStyle/>
                    <a:p>
                      <a:r>
                        <a:rPr lang="en-GB"/>
                        <a:t>3</a:t>
                      </a:r>
                    </a:p>
                  </a:txBody>
                  <a:tcPr/>
                </a:tc>
                <a:tc>
                  <a:txBody>
                    <a:bodyPr/>
                    <a:lstStyle/>
                    <a:p>
                      <a:endParaRPr lang="en-GB"/>
                    </a:p>
                  </a:txBody>
                  <a:tcPr/>
                </a:tc>
                <a:tc>
                  <a:txBody>
                    <a:bodyPr/>
                    <a:lstStyle/>
                    <a:p>
                      <a:r>
                        <a:rPr lang="en-GB"/>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a:t>4</a:t>
                      </a:r>
                    </a:p>
                  </a:txBody>
                  <a:tcPr/>
                </a:tc>
                <a:tc>
                  <a:txBody>
                    <a:bodyPr/>
                    <a:lstStyle/>
                    <a:p>
                      <a:r>
                        <a:rPr lang="en-GB"/>
                        <a:t>4</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r>
                        <a:rPr lang="en-GB">
                          <a:solidFill>
                            <a:srgbClr val="FF0000"/>
                          </a:solidFill>
                        </a:rPr>
                        <a:t>5</a:t>
                      </a:r>
                    </a:p>
                  </a:txBody>
                  <a:tcPr/>
                </a:tc>
                <a:tc>
                  <a:txBody>
                    <a:bodyPr/>
                    <a:lstStyle/>
                    <a:p>
                      <a:endParaRPr lang="en-GB">
                        <a:solidFill>
                          <a:srgbClr val="FF0000"/>
                        </a:solidFill>
                      </a:endParaRPr>
                    </a:p>
                  </a:txBody>
                  <a:tcPr/>
                </a:tc>
                <a:tc>
                  <a:txBody>
                    <a:bodyPr/>
                    <a:lstStyle/>
                    <a:p>
                      <a:endParaRPr lang="en-GB">
                        <a:solidFill>
                          <a:srgbClr val="FF0000"/>
                        </a:solidFill>
                      </a:endParaRPr>
                    </a:p>
                  </a:txBody>
                  <a:tcPr/>
                </a:tc>
                <a:tc>
                  <a:txBody>
                    <a:bodyPr/>
                    <a:lstStyle/>
                    <a:p>
                      <a:r>
                        <a:rPr lang="en-GB">
                          <a:solidFill>
                            <a:srgbClr val="FF0000"/>
                          </a:solidFill>
                        </a:rPr>
                        <a:t>4</a:t>
                      </a:r>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C45B2D0E-C827-402D-B8C0-E9394CF6D683}"/>
              </a:ext>
            </a:extLst>
          </p:cNvPr>
          <p:cNvSpPr/>
          <p:nvPr/>
        </p:nvSpPr>
        <p:spPr>
          <a:xfrm>
            <a:off x="432497" y="2295164"/>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
            <a:extLst>
              <a:ext uri="{FF2B5EF4-FFF2-40B4-BE49-F238E27FC236}">
                <a16:creationId xmlns:a16="http://schemas.microsoft.com/office/drawing/2014/main" id="{DD88D23A-12A2-4D81-B7EF-B230E870342B}"/>
              </a:ext>
            </a:extLst>
          </p:cNvPr>
          <p:cNvGraphicFramePr>
            <a:graphicFrameLocks noGrp="1"/>
          </p:cNvGraphicFramePr>
          <p:nvPr>
            <p:extLst>
              <p:ext uri="{D42A27DB-BD31-4B8C-83A1-F6EECF244321}">
                <p14:modId xmlns:p14="http://schemas.microsoft.com/office/powerpoint/2010/main" val="1491921452"/>
              </p:ext>
            </p:extLst>
          </p:nvPr>
        </p:nvGraphicFramePr>
        <p:xfrm>
          <a:off x="660809" y="1597014"/>
          <a:ext cx="4523750" cy="228600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37084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3526232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2262175886"/>
              </p:ext>
            </p:extLst>
          </p:nvPr>
        </p:nvGraphicFramePr>
        <p:xfrm>
          <a:off x="6262258" y="1325300"/>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a:t>line</a:t>
                      </a:r>
                    </a:p>
                  </a:txBody>
                  <a:tcPr/>
                </a:tc>
                <a:tc>
                  <a:txBody>
                    <a:bodyPr/>
                    <a:lstStyle/>
                    <a:p>
                      <a:r>
                        <a:rPr lang="en-GB"/>
                        <a:t>number</a:t>
                      </a:r>
                    </a:p>
                  </a:txBody>
                  <a:tcPr/>
                </a:tc>
                <a:tc>
                  <a:txBody>
                    <a:bodyPr/>
                    <a:lstStyle/>
                    <a:p>
                      <a:r>
                        <a:rPr lang="en-GB" err="1"/>
                        <a:t>i</a:t>
                      </a:r>
                      <a:endParaRPr lang="en-GB"/>
                    </a:p>
                  </a:txBody>
                  <a:tcPr/>
                </a:tc>
                <a:tc>
                  <a:txBody>
                    <a:bodyPr/>
                    <a:lstStyle/>
                    <a:p>
                      <a:r>
                        <a:rPr lang="en-GB"/>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dirty="0"/>
                        <a:t>3</a:t>
                      </a:r>
                    </a:p>
                  </a:txBody>
                  <a:tcPr/>
                </a:tc>
                <a:extLst>
                  <a:ext uri="{0D108BD9-81ED-4DB2-BD59-A6C34878D82A}">
                    <a16:rowId xmlns:a16="http://schemas.microsoft.com/office/drawing/2014/main" val="10005"/>
                  </a:ext>
                </a:extLst>
              </a:tr>
              <a:tr h="370840">
                <a:tc>
                  <a:txBody>
                    <a:bodyPr/>
                    <a:lstStyle/>
                    <a:p>
                      <a:r>
                        <a:rPr lang="en-GB"/>
                        <a:t>3</a:t>
                      </a:r>
                    </a:p>
                  </a:txBody>
                  <a:tcPr/>
                </a:tc>
                <a:tc>
                  <a:txBody>
                    <a:bodyPr/>
                    <a:lstStyle/>
                    <a:p>
                      <a:endParaRPr lang="en-GB"/>
                    </a:p>
                  </a:txBody>
                  <a:tcPr/>
                </a:tc>
                <a:tc>
                  <a:txBody>
                    <a:bodyPr/>
                    <a:lstStyle/>
                    <a:p>
                      <a:r>
                        <a:rPr lang="en-GB"/>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a:t>4</a:t>
                      </a:r>
                    </a:p>
                  </a:txBody>
                  <a:tcPr/>
                </a:tc>
                <a:tc>
                  <a:txBody>
                    <a:bodyPr/>
                    <a:lstStyle/>
                    <a:p>
                      <a:r>
                        <a:rPr lang="en-GB"/>
                        <a:t>4</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4</a:t>
                      </a:r>
                    </a:p>
                  </a:txBody>
                  <a:tcPr/>
                </a:tc>
                <a:extLst>
                  <a:ext uri="{0D108BD9-81ED-4DB2-BD59-A6C34878D82A}">
                    <a16:rowId xmlns:a16="http://schemas.microsoft.com/office/drawing/2014/main" val="10008"/>
                  </a:ext>
                </a:extLst>
              </a:tr>
              <a:tr h="370840">
                <a:tc>
                  <a:txBody>
                    <a:bodyPr/>
                    <a:lstStyle/>
                    <a:p>
                      <a:r>
                        <a:rPr lang="en-GB">
                          <a:solidFill>
                            <a:srgbClr val="FF0000"/>
                          </a:solidFill>
                        </a:rPr>
                        <a:t>3</a:t>
                      </a:r>
                    </a:p>
                  </a:txBody>
                  <a:tcPr/>
                </a:tc>
                <a:tc>
                  <a:txBody>
                    <a:bodyPr/>
                    <a:lstStyle/>
                    <a:p>
                      <a:endParaRPr lang="en-GB">
                        <a:solidFill>
                          <a:srgbClr val="FF0000"/>
                        </a:solidFill>
                      </a:endParaRPr>
                    </a:p>
                  </a:txBody>
                  <a:tcPr/>
                </a:tc>
                <a:tc>
                  <a:txBody>
                    <a:bodyPr/>
                    <a:lstStyle/>
                    <a:p>
                      <a:r>
                        <a:rPr lang="en-GB">
                          <a:solidFill>
                            <a:srgbClr val="FF0000"/>
                          </a:solidFill>
                        </a:rPr>
                        <a:t>3</a:t>
                      </a:r>
                    </a:p>
                  </a:txBody>
                  <a:tcPr/>
                </a:tc>
                <a:tc>
                  <a:txBody>
                    <a:bodyPr/>
                    <a:lstStyle/>
                    <a:p>
                      <a:endParaRPr lang="en-GB">
                        <a:solidFill>
                          <a:srgbClr val="FF0000"/>
                        </a:solidFill>
                      </a:endParaRPr>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789799FC-724F-4B48-8D7D-C9778764F4C6}"/>
              </a:ext>
            </a:extLst>
          </p:cNvPr>
          <p:cNvSpPr/>
          <p:nvPr/>
        </p:nvSpPr>
        <p:spPr>
          <a:xfrm>
            <a:off x="432497" y="2671212"/>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808A2AC1-6CE8-4074-9881-AC46C1C9E130}"/>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3489741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4106912427"/>
              </p:ext>
            </p:extLst>
          </p:nvPr>
        </p:nvGraphicFramePr>
        <p:xfrm>
          <a:off x="6191236" y="1236524"/>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3</a:t>
                      </a:r>
                    </a:p>
                  </a:txBody>
                  <a:tcPr/>
                </a:tc>
                <a:extLst>
                  <a:ext uri="{0D108BD9-81ED-4DB2-BD59-A6C34878D82A}">
                    <a16:rowId xmlns:a16="http://schemas.microsoft.com/office/drawing/2014/main" val="10005"/>
                  </a:ext>
                </a:extLst>
              </a:tr>
              <a:tr h="370840">
                <a:tc>
                  <a:txBody>
                    <a:bodyPr/>
                    <a:lstStyle/>
                    <a:p>
                      <a:r>
                        <a:rPr lang="en-GB"/>
                        <a:t>3</a:t>
                      </a:r>
                    </a:p>
                  </a:txBody>
                  <a:tcPr/>
                </a:tc>
                <a:tc>
                  <a:txBody>
                    <a:bodyPr/>
                    <a:lstStyle/>
                    <a:p>
                      <a:endParaRPr lang="en-GB"/>
                    </a:p>
                  </a:txBody>
                  <a:tcPr/>
                </a:tc>
                <a:tc>
                  <a:txBody>
                    <a:bodyPr/>
                    <a:lstStyle/>
                    <a:p>
                      <a:r>
                        <a:rPr lang="en-GB"/>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dirty="0"/>
                        <a:t>4</a:t>
                      </a:r>
                    </a:p>
                  </a:txBody>
                  <a:tcPr/>
                </a:tc>
                <a:tc>
                  <a:txBody>
                    <a:bodyPr/>
                    <a:lstStyle/>
                    <a:p>
                      <a:r>
                        <a:rPr lang="en-GB"/>
                        <a:t>4</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4</a:t>
                      </a:r>
                    </a:p>
                  </a:txBody>
                  <a:tcPr/>
                </a:tc>
                <a:extLst>
                  <a:ext uri="{0D108BD9-81ED-4DB2-BD59-A6C34878D82A}">
                    <a16:rowId xmlns:a16="http://schemas.microsoft.com/office/drawing/2014/main" val="10008"/>
                  </a:ext>
                </a:extLst>
              </a:tr>
              <a:tr h="370840">
                <a:tc>
                  <a:txBody>
                    <a:bodyPr/>
                    <a:lstStyle/>
                    <a:p>
                      <a:r>
                        <a:rPr lang="en-GB"/>
                        <a:t>3</a:t>
                      </a:r>
                    </a:p>
                  </a:txBody>
                  <a:tcPr/>
                </a:tc>
                <a:tc>
                  <a:txBody>
                    <a:bodyPr/>
                    <a:lstStyle/>
                    <a:p>
                      <a:endParaRPr lang="en-GB"/>
                    </a:p>
                  </a:txBody>
                  <a:tcPr/>
                </a:tc>
                <a:tc>
                  <a:txBody>
                    <a:bodyPr/>
                    <a:lstStyle/>
                    <a:p>
                      <a:r>
                        <a:rPr lang="en-GB"/>
                        <a:t>3</a:t>
                      </a:r>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r>
                        <a:rPr lang="en-GB">
                          <a:solidFill>
                            <a:srgbClr val="FF0000"/>
                          </a:solidFill>
                        </a:rPr>
                        <a:t>4</a:t>
                      </a:r>
                    </a:p>
                  </a:txBody>
                  <a:tcPr/>
                </a:tc>
                <a:tc>
                  <a:txBody>
                    <a:bodyPr/>
                    <a:lstStyle/>
                    <a:p>
                      <a:r>
                        <a:rPr lang="en-GB">
                          <a:solidFill>
                            <a:srgbClr val="FF0000"/>
                          </a:solidFill>
                        </a:rPr>
                        <a:t>5</a:t>
                      </a:r>
                    </a:p>
                  </a:txBody>
                  <a:tcPr/>
                </a:tc>
                <a:tc>
                  <a:txBody>
                    <a:bodyPr/>
                    <a:lstStyle/>
                    <a:p>
                      <a:endParaRPr lang="en-GB">
                        <a:solidFill>
                          <a:srgbClr val="FF0000"/>
                        </a:solidFill>
                      </a:endParaRPr>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1CE6ADE1-BE4E-4F3C-9C61-656E973E7E41}"/>
              </a:ext>
            </a:extLst>
          </p:cNvPr>
          <p:cNvSpPr/>
          <p:nvPr/>
        </p:nvSpPr>
        <p:spPr>
          <a:xfrm>
            <a:off x="432497" y="3069453"/>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2A334FDC-AEB5-4668-AF08-CDB3803ABD28}"/>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788720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385984224"/>
              </p:ext>
            </p:extLst>
          </p:nvPr>
        </p:nvGraphicFramePr>
        <p:xfrm>
          <a:off x="6235625" y="1218768"/>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a:t>line</a:t>
                      </a:r>
                    </a:p>
                  </a:txBody>
                  <a:tcPr/>
                </a:tc>
                <a:tc>
                  <a:txBody>
                    <a:bodyPr/>
                    <a:lstStyle/>
                    <a:p>
                      <a:r>
                        <a:rPr lang="en-GB"/>
                        <a:t>number</a:t>
                      </a:r>
                    </a:p>
                  </a:txBody>
                  <a:tcPr/>
                </a:tc>
                <a:tc>
                  <a:txBody>
                    <a:bodyPr/>
                    <a:lstStyle/>
                    <a:p>
                      <a:r>
                        <a:rPr lang="en-GB" err="1"/>
                        <a:t>i</a:t>
                      </a:r>
                      <a:endParaRPr lang="en-GB"/>
                    </a:p>
                  </a:txBody>
                  <a:tcPr/>
                </a:tc>
                <a:tc>
                  <a:txBody>
                    <a:bodyPr/>
                    <a:lstStyle/>
                    <a:p>
                      <a:r>
                        <a:rPr lang="en-GB"/>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dirty="0"/>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3</a:t>
                      </a:r>
                    </a:p>
                  </a:txBody>
                  <a:tcPr/>
                </a:tc>
                <a:extLst>
                  <a:ext uri="{0D108BD9-81ED-4DB2-BD59-A6C34878D82A}">
                    <a16:rowId xmlns:a16="http://schemas.microsoft.com/office/drawing/2014/main" val="10005"/>
                  </a:ext>
                </a:extLst>
              </a:tr>
              <a:tr h="370840">
                <a:tc>
                  <a:txBody>
                    <a:bodyPr/>
                    <a:lstStyle/>
                    <a:p>
                      <a:r>
                        <a:rPr lang="en-GB"/>
                        <a:t>3</a:t>
                      </a:r>
                    </a:p>
                  </a:txBody>
                  <a:tcPr/>
                </a:tc>
                <a:tc>
                  <a:txBody>
                    <a:bodyPr/>
                    <a:lstStyle/>
                    <a:p>
                      <a:endParaRPr lang="en-GB"/>
                    </a:p>
                  </a:txBody>
                  <a:tcPr/>
                </a:tc>
                <a:tc>
                  <a:txBody>
                    <a:bodyPr/>
                    <a:lstStyle/>
                    <a:p>
                      <a:r>
                        <a:rPr lang="en-GB"/>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a:t>4</a:t>
                      </a:r>
                    </a:p>
                  </a:txBody>
                  <a:tcPr/>
                </a:tc>
                <a:tc>
                  <a:txBody>
                    <a:bodyPr/>
                    <a:lstStyle/>
                    <a:p>
                      <a:r>
                        <a:rPr lang="en-GB"/>
                        <a:t>4</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4</a:t>
                      </a:r>
                    </a:p>
                  </a:txBody>
                  <a:tcPr/>
                </a:tc>
                <a:extLst>
                  <a:ext uri="{0D108BD9-81ED-4DB2-BD59-A6C34878D82A}">
                    <a16:rowId xmlns:a16="http://schemas.microsoft.com/office/drawing/2014/main" val="10008"/>
                  </a:ext>
                </a:extLst>
              </a:tr>
              <a:tr h="370840">
                <a:tc>
                  <a:txBody>
                    <a:bodyPr/>
                    <a:lstStyle/>
                    <a:p>
                      <a:r>
                        <a:rPr lang="en-GB"/>
                        <a:t>3</a:t>
                      </a:r>
                    </a:p>
                  </a:txBody>
                  <a:tcPr/>
                </a:tc>
                <a:tc>
                  <a:txBody>
                    <a:bodyPr/>
                    <a:lstStyle/>
                    <a:p>
                      <a:endParaRPr lang="en-GB"/>
                    </a:p>
                  </a:txBody>
                  <a:tcPr/>
                </a:tc>
                <a:tc>
                  <a:txBody>
                    <a:bodyPr/>
                    <a:lstStyle/>
                    <a:p>
                      <a:r>
                        <a:rPr lang="en-GB"/>
                        <a:t>3</a:t>
                      </a:r>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r>
                        <a:rPr lang="en-GB"/>
                        <a:t>4</a:t>
                      </a:r>
                    </a:p>
                  </a:txBody>
                  <a:tcPr/>
                </a:tc>
                <a:tc>
                  <a:txBody>
                    <a:bodyPr/>
                    <a:lstStyle/>
                    <a:p>
                      <a:r>
                        <a:rPr lang="en-GB"/>
                        <a:t>5</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r>
                        <a:rPr lang="en-GB">
                          <a:solidFill>
                            <a:srgbClr val="FF0000"/>
                          </a:solidFill>
                        </a:rPr>
                        <a:t>5</a:t>
                      </a:r>
                    </a:p>
                  </a:txBody>
                  <a:tcPr/>
                </a:tc>
                <a:tc>
                  <a:txBody>
                    <a:bodyPr/>
                    <a:lstStyle/>
                    <a:p>
                      <a:endParaRPr lang="en-GB">
                        <a:solidFill>
                          <a:srgbClr val="FF0000"/>
                        </a:solidFill>
                      </a:endParaRPr>
                    </a:p>
                  </a:txBody>
                  <a:tcPr/>
                </a:tc>
                <a:tc>
                  <a:txBody>
                    <a:bodyPr/>
                    <a:lstStyle/>
                    <a:p>
                      <a:endParaRPr lang="en-GB">
                        <a:solidFill>
                          <a:srgbClr val="FF0000"/>
                        </a:solidFill>
                      </a:endParaRPr>
                    </a:p>
                  </a:txBody>
                  <a:tcPr/>
                </a:tc>
                <a:tc>
                  <a:txBody>
                    <a:bodyPr/>
                    <a:lstStyle/>
                    <a:p>
                      <a:r>
                        <a:rPr lang="en-GB">
                          <a:solidFill>
                            <a:srgbClr val="FF0000"/>
                          </a:solidFill>
                        </a:rPr>
                        <a:t>5</a:t>
                      </a:r>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1BE479E9-2324-4FA2-84BC-C357167CBB2A}"/>
              </a:ext>
            </a:extLst>
          </p:cNvPr>
          <p:cNvSpPr/>
          <p:nvPr/>
        </p:nvSpPr>
        <p:spPr>
          <a:xfrm>
            <a:off x="432497" y="2984150"/>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0588DB90-889C-4DD9-9525-876707DA160B}"/>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2069677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614691263"/>
              </p:ext>
            </p:extLst>
          </p:nvPr>
        </p:nvGraphicFramePr>
        <p:xfrm>
          <a:off x="6342156" y="1165503"/>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3</a:t>
                      </a:r>
                    </a:p>
                  </a:txBody>
                  <a:tcPr/>
                </a:tc>
                <a:extLst>
                  <a:ext uri="{0D108BD9-81ED-4DB2-BD59-A6C34878D82A}">
                    <a16:rowId xmlns:a16="http://schemas.microsoft.com/office/drawing/2014/main" val="10005"/>
                  </a:ext>
                </a:extLst>
              </a:tr>
              <a:tr h="370840">
                <a:tc>
                  <a:txBody>
                    <a:bodyPr/>
                    <a:lstStyle/>
                    <a:p>
                      <a:r>
                        <a:rPr lang="en-GB"/>
                        <a:t>3</a:t>
                      </a:r>
                    </a:p>
                  </a:txBody>
                  <a:tcPr/>
                </a:tc>
                <a:tc>
                  <a:txBody>
                    <a:bodyPr/>
                    <a:lstStyle/>
                    <a:p>
                      <a:endParaRPr lang="en-GB"/>
                    </a:p>
                  </a:txBody>
                  <a:tcPr/>
                </a:tc>
                <a:tc>
                  <a:txBody>
                    <a:bodyPr/>
                    <a:lstStyle/>
                    <a:p>
                      <a:r>
                        <a:rPr lang="en-GB"/>
                        <a:t>2</a:t>
                      </a:r>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r>
                        <a:rPr lang="en-GB"/>
                        <a:t>4</a:t>
                      </a:r>
                    </a:p>
                  </a:txBody>
                  <a:tcPr/>
                </a:tc>
                <a:tc>
                  <a:txBody>
                    <a:bodyPr/>
                    <a:lstStyle/>
                    <a:p>
                      <a:r>
                        <a:rPr lang="en-GB"/>
                        <a:t>4</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4</a:t>
                      </a:r>
                    </a:p>
                  </a:txBody>
                  <a:tcPr/>
                </a:tc>
                <a:extLst>
                  <a:ext uri="{0D108BD9-81ED-4DB2-BD59-A6C34878D82A}">
                    <a16:rowId xmlns:a16="http://schemas.microsoft.com/office/drawing/2014/main" val="10008"/>
                  </a:ext>
                </a:extLst>
              </a:tr>
              <a:tr h="370840">
                <a:tc>
                  <a:txBody>
                    <a:bodyPr/>
                    <a:lstStyle/>
                    <a:p>
                      <a:r>
                        <a:rPr lang="en-GB"/>
                        <a:t>3</a:t>
                      </a:r>
                    </a:p>
                  </a:txBody>
                  <a:tcPr/>
                </a:tc>
                <a:tc>
                  <a:txBody>
                    <a:bodyPr/>
                    <a:lstStyle/>
                    <a:p>
                      <a:endParaRPr lang="en-GB"/>
                    </a:p>
                  </a:txBody>
                  <a:tcPr/>
                </a:tc>
                <a:tc>
                  <a:txBody>
                    <a:bodyPr/>
                    <a:lstStyle/>
                    <a:p>
                      <a:r>
                        <a:rPr lang="en-GB"/>
                        <a:t>3</a:t>
                      </a:r>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r>
                        <a:rPr lang="en-GB"/>
                        <a:t>4</a:t>
                      </a:r>
                    </a:p>
                  </a:txBody>
                  <a:tcPr/>
                </a:tc>
                <a:tc>
                  <a:txBody>
                    <a:bodyPr/>
                    <a:lstStyle/>
                    <a:p>
                      <a:r>
                        <a:rPr lang="en-GB"/>
                        <a:t>5</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r>
                        <a:rPr lang="en-GB"/>
                        <a:t>5</a:t>
                      </a:r>
                    </a:p>
                  </a:txBody>
                  <a:tcPr/>
                </a:tc>
                <a:tc>
                  <a:txBody>
                    <a:bodyPr/>
                    <a:lstStyle/>
                    <a:p>
                      <a:endParaRPr lang="en-GB"/>
                    </a:p>
                  </a:txBody>
                  <a:tcPr/>
                </a:tc>
                <a:tc>
                  <a:txBody>
                    <a:bodyPr/>
                    <a:lstStyle/>
                    <a:p>
                      <a:endParaRPr lang="en-GB"/>
                    </a:p>
                  </a:txBody>
                  <a:tcPr/>
                </a:tc>
                <a:tc>
                  <a:txBody>
                    <a:bodyPr/>
                    <a:lstStyle/>
                    <a:p>
                      <a:r>
                        <a:rPr lang="en-GB"/>
                        <a:t>5</a:t>
                      </a:r>
                    </a:p>
                  </a:txBody>
                  <a:tcPr/>
                </a:tc>
                <a:extLst>
                  <a:ext uri="{0D108BD9-81ED-4DB2-BD59-A6C34878D82A}">
                    <a16:rowId xmlns:a16="http://schemas.microsoft.com/office/drawing/2014/main" val="10011"/>
                  </a:ext>
                </a:extLst>
              </a:tr>
              <a:tr h="370840">
                <a:tc>
                  <a:txBody>
                    <a:bodyPr/>
                    <a:lstStyle/>
                    <a:p>
                      <a:r>
                        <a:rPr lang="en-GB" dirty="0">
                          <a:solidFill>
                            <a:srgbClr val="FF0000"/>
                          </a:solidFill>
                        </a:rPr>
                        <a:t>7</a:t>
                      </a:r>
                    </a:p>
                  </a:txBody>
                  <a:tcPr/>
                </a:tc>
                <a:tc>
                  <a:txBody>
                    <a:bodyPr/>
                    <a:lstStyle/>
                    <a:p>
                      <a:endParaRPr lang="en-GB">
                        <a:solidFill>
                          <a:srgbClr val="FF0000"/>
                        </a:solidFill>
                      </a:endParaRPr>
                    </a:p>
                  </a:txBody>
                  <a:tcPr/>
                </a:tc>
                <a:tc>
                  <a:txBody>
                    <a:bodyPr/>
                    <a:lstStyle/>
                    <a:p>
                      <a:endParaRPr lang="en-GB">
                        <a:solidFill>
                          <a:srgbClr val="FF0000"/>
                        </a:solidFill>
                      </a:endParaRPr>
                    </a:p>
                  </a:txBody>
                  <a:tcPr/>
                </a:tc>
                <a:tc>
                  <a:txBody>
                    <a:bodyPr/>
                    <a:lstStyle/>
                    <a:p>
                      <a:r>
                        <a:rPr lang="en-GB" dirty="0">
                          <a:solidFill>
                            <a:srgbClr val="FF0000"/>
                          </a:solidFill>
                        </a:rPr>
                        <a:t>All done</a:t>
                      </a:r>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797C4C9E-0BBA-40F8-A4DF-8E68019D652F}"/>
              </a:ext>
            </a:extLst>
          </p:cNvPr>
          <p:cNvSpPr/>
          <p:nvPr/>
        </p:nvSpPr>
        <p:spPr>
          <a:xfrm>
            <a:off x="432497" y="3807554"/>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
            <a:extLst>
              <a:ext uri="{FF2B5EF4-FFF2-40B4-BE49-F238E27FC236}">
                <a16:creationId xmlns:a16="http://schemas.microsoft.com/office/drawing/2014/main" id="{78A845E4-8C97-4A36-99D2-B16968682144}"/>
              </a:ext>
            </a:extLst>
          </p:cNvPr>
          <p:cNvGraphicFramePr>
            <a:graphicFrameLocks noGrp="1"/>
          </p:cNvGraphicFramePr>
          <p:nvPr>
            <p:extLst>
              <p:ext uri="{D42A27DB-BD31-4B8C-83A1-F6EECF244321}">
                <p14:modId xmlns:p14="http://schemas.microsoft.com/office/powerpoint/2010/main" val="3913855112"/>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4160109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sp>
        <p:nvSpPr>
          <p:cNvPr id="3" name="Content Placeholder 2"/>
          <p:cNvSpPr>
            <a:spLocks noGrp="1"/>
          </p:cNvSpPr>
          <p:nvPr>
            <p:ph idx="1"/>
          </p:nvPr>
        </p:nvSpPr>
        <p:spPr>
          <a:xfrm>
            <a:off x="838200" y="1853135"/>
            <a:ext cx="4535658" cy="3140896"/>
          </a:xfrm>
          <a:ln>
            <a:solidFill>
              <a:schemeClr val="tx1"/>
            </a:solidFill>
          </a:ln>
        </p:spPr>
        <p:txBody>
          <a:bodyPr>
            <a:normAutofit fontScale="92500" lnSpcReduction="10000"/>
          </a:bodyPr>
          <a:lstStyle/>
          <a:p>
            <a:pPr marL="0" indent="0">
              <a:buClr>
                <a:srgbClr val="FF0000"/>
              </a:buClr>
              <a:buNone/>
            </a:pPr>
            <a:r>
              <a:rPr lang="en-GB" dirty="0">
                <a:latin typeface="Courier New" panose="02070309020205020404" pitchFamily="49" charset="0"/>
                <a:cs typeface="Courier New" panose="02070309020205020404" pitchFamily="49" charset="0"/>
              </a:rPr>
              <a:t>number=3</a:t>
            </a:r>
          </a:p>
          <a:p>
            <a:pPr marL="0" indent="0">
              <a:buClr>
                <a:srgbClr val="FF0000"/>
              </a:buClr>
              <a:buNone/>
            </a:pPr>
            <a:r>
              <a:rPr lang="en-GB" dirty="0">
                <a:latin typeface="Courier New" panose="02070309020205020404" pitchFamily="49" charset="0"/>
                <a:cs typeface="Courier New" panose="02070309020205020404" pitchFamily="49" charset="0"/>
              </a:rPr>
              <a:t>OUTPUT number</a:t>
            </a:r>
          </a:p>
          <a:p>
            <a:pPr marL="0" indent="0">
              <a:buClr>
                <a:srgbClr val="FF0000"/>
              </a:buClr>
              <a:buNone/>
            </a:pPr>
            <a:r>
              <a:rPr lang="en-GB" dirty="0">
                <a:latin typeface="Courier New" panose="02070309020205020404" pitchFamily="49" charset="0"/>
                <a:cs typeface="Courier New" panose="02070309020205020404" pitchFamily="49" charset="0"/>
              </a:rPr>
              <a:t>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from 1 to 5</a:t>
            </a:r>
          </a:p>
          <a:p>
            <a:pPr marL="0" indent="0">
              <a:buClr>
                <a:srgbClr val="FF0000"/>
              </a:buClr>
              <a:buNone/>
            </a:pPr>
            <a:r>
              <a:rPr lang="en-GB" dirty="0">
                <a:latin typeface="Courier New" panose="02070309020205020404" pitchFamily="49" charset="0"/>
                <a:cs typeface="Courier New" panose="02070309020205020404" pitchFamily="49" charset="0"/>
              </a:rPr>
              <a:t> number=number * </a:t>
            </a:r>
            <a:r>
              <a:rPr lang="en-GB" dirty="0" err="1">
                <a:latin typeface="Courier New" panose="02070309020205020404" pitchFamily="49" charset="0"/>
                <a:cs typeface="Courier New" panose="02070309020205020404" pitchFamily="49" charset="0"/>
              </a:rPr>
              <a:t>i</a:t>
            </a:r>
            <a:endParaRPr lang="en-GB" dirty="0">
              <a:latin typeface="Courier New" panose="02070309020205020404" pitchFamily="49" charset="0"/>
              <a:cs typeface="Courier New" panose="02070309020205020404" pitchFamily="49" charset="0"/>
            </a:endParaRPr>
          </a:p>
          <a:p>
            <a:pPr marL="0" indent="0">
              <a:buClr>
                <a:srgbClr val="FF0000"/>
              </a:buClr>
              <a:buNone/>
            </a:pPr>
            <a:r>
              <a:rPr lang="en-GB" dirty="0">
                <a:latin typeface="Courier New" panose="02070309020205020404" pitchFamily="49" charset="0"/>
                <a:cs typeface="Courier New" panose="02070309020205020404" pitchFamily="49" charset="0"/>
              </a:rPr>
              <a:t> OUTPUT number</a:t>
            </a:r>
          </a:p>
          <a:p>
            <a:pPr marL="0" indent="0">
              <a:buClr>
                <a:srgbClr val="FF0000"/>
              </a:buClr>
              <a:buNone/>
            </a:pPr>
            <a:r>
              <a:rPr lang="en-GB" dirty="0">
                <a:latin typeface="Courier New" panose="02070309020205020404" pitchFamily="49" charset="0"/>
                <a:cs typeface="Courier New" panose="02070309020205020404" pitchFamily="49" charset="0"/>
              </a:rPr>
              <a:t>ENDFOR</a:t>
            </a:r>
          </a:p>
          <a:p>
            <a:pPr marL="0" indent="0">
              <a:buClr>
                <a:srgbClr val="FF0000"/>
              </a:buClr>
              <a:buNone/>
            </a:pPr>
            <a:r>
              <a:rPr lang="en-GB" dirty="0">
                <a:latin typeface="Courier New" panose="02070309020205020404" pitchFamily="49" charset="0"/>
                <a:cs typeface="Courier New" panose="02070309020205020404" pitchFamily="49" charset="0"/>
              </a:rPr>
              <a:t>OUTPUT “all done”</a:t>
            </a:r>
          </a:p>
          <a:p>
            <a:pPr marL="0" indent="0">
              <a:buClr>
                <a:srgbClr val="FF0000"/>
              </a:buClr>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89727918"/>
              </p:ext>
            </p:extLst>
          </p:nvPr>
        </p:nvGraphicFramePr>
        <p:xfrm>
          <a:off x="7044742" y="365125"/>
          <a:ext cx="4412088" cy="6337795"/>
        </p:xfrm>
        <a:graphic>
          <a:graphicData uri="http://schemas.openxmlformats.org/drawingml/2006/table">
            <a:tbl>
              <a:tblPr firstRow="1" bandRow="1">
                <a:tableStyleId>{5940675A-B579-460E-94D1-54222C63F5DA}</a:tableStyleId>
              </a:tblPr>
              <a:tblGrid>
                <a:gridCol w="696363">
                  <a:extLst>
                    <a:ext uri="{9D8B030D-6E8A-4147-A177-3AD203B41FA5}">
                      <a16:colId xmlns:a16="http://schemas.microsoft.com/office/drawing/2014/main" val="20000"/>
                    </a:ext>
                  </a:extLst>
                </a:gridCol>
                <a:gridCol w="1773415">
                  <a:extLst>
                    <a:ext uri="{9D8B030D-6E8A-4147-A177-3AD203B41FA5}">
                      <a16:colId xmlns:a16="http://schemas.microsoft.com/office/drawing/2014/main" val="20001"/>
                    </a:ext>
                  </a:extLst>
                </a:gridCol>
                <a:gridCol w="540469">
                  <a:extLst>
                    <a:ext uri="{9D8B030D-6E8A-4147-A177-3AD203B41FA5}">
                      <a16:colId xmlns:a16="http://schemas.microsoft.com/office/drawing/2014/main" val="20002"/>
                    </a:ext>
                  </a:extLst>
                </a:gridCol>
                <a:gridCol w="1401841">
                  <a:extLst>
                    <a:ext uri="{9D8B030D-6E8A-4147-A177-3AD203B41FA5}">
                      <a16:colId xmlns:a16="http://schemas.microsoft.com/office/drawing/2014/main" val="20003"/>
                    </a:ext>
                  </a:extLst>
                </a:gridCol>
              </a:tblGrid>
              <a:tr h="302755">
                <a:tc>
                  <a:txBody>
                    <a:bodyPr/>
                    <a:lstStyle/>
                    <a:p>
                      <a:r>
                        <a:rPr lang="en-GB" sz="1200" b="1" i="0" dirty="0"/>
                        <a:t>line</a:t>
                      </a:r>
                    </a:p>
                  </a:txBody>
                  <a:tcPr>
                    <a:solidFill>
                      <a:schemeClr val="bg1"/>
                    </a:solidFill>
                  </a:tcPr>
                </a:tc>
                <a:tc>
                  <a:txBody>
                    <a:bodyPr/>
                    <a:lstStyle/>
                    <a:p>
                      <a:r>
                        <a:rPr lang="en-GB" sz="1200" b="1" i="0" dirty="0"/>
                        <a:t>number</a:t>
                      </a:r>
                    </a:p>
                  </a:txBody>
                  <a:tcPr>
                    <a:solidFill>
                      <a:schemeClr val="bg1"/>
                    </a:solidFill>
                  </a:tcPr>
                </a:tc>
                <a:tc>
                  <a:txBody>
                    <a:bodyPr/>
                    <a:lstStyle/>
                    <a:p>
                      <a:r>
                        <a:rPr lang="en-GB" sz="1200" b="1" i="0" dirty="0" err="1"/>
                        <a:t>i</a:t>
                      </a:r>
                      <a:endParaRPr lang="en-GB" sz="1200" b="1" i="0" dirty="0"/>
                    </a:p>
                  </a:txBody>
                  <a:tcPr>
                    <a:solidFill>
                      <a:schemeClr val="bg1"/>
                    </a:solidFill>
                  </a:tcPr>
                </a:tc>
                <a:tc>
                  <a:txBody>
                    <a:bodyPr/>
                    <a:lstStyle/>
                    <a:p>
                      <a:r>
                        <a:rPr lang="en-GB" sz="1200" b="1" i="0" dirty="0"/>
                        <a:t>output</a:t>
                      </a:r>
                    </a:p>
                  </a:txBody>
                  <a:tcPr>
                    <a:solidFill>
                      <a:schemeClr val="bg1"/>
                    </a:solidFill>
                  </a:tcPr>
                </a:tc>
                <a:extLst>
                  <a:ext uri="{0D108BD9-81ED-4DB2-BD59-A6C34878D82A}">
                    <a16:rowId xmlns:a16="http://schemas.microsoft.com/office/drawing/2014/main" val="10000"/>
                  </a:ext>
                </a:extLst>
              </a:tr>
              <a:tr h="302755">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01"/>
                  </a:ext>
                </a:extLst>
              </a:tr>
              <a:tr h="302755">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2"/>
                  </a:ext>
                </a:extLst>
              </a:tr>
              <a:tr h="302755">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3"/>
                  </a:ext>
                </a:extLst>
              </a:tr>
              <a:tr h="302755">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4"/>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5"/>
                  </a:ext>
                </a:extLst>
              </a:tr>
              <a:tr h="302755">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6"/>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7"/>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8"/>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9"/>
                  </a:ext>
                </a:extLst>
              </a:tr>
              <a:tr h="302755">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0"/>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11"/>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2"/>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3"/>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4"/>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5"/>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6"/>
                  </a:ext>
                </a:extLst>
              </a:tr>
              <a:tr h="302755">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7"/>
                  </a:ext>
                </a:extLst>
              </a:tr>
              <a:tr h="302755">
                <a:tc>
                  <a:txBody>
                    <a:bodyPr/>
                    <a:lstStyle/>
                    <a:p>
                      <a:endParaRPr lang="en-GB" sz="1600"/>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8"/>
                  </a:ext>
                </a:extLst>
              </a:tr>
            </a:tbl>
          </a:graphicData>
        </a:graphic>
      </p:graphicFrame>
      <p:sp>
        <p:nvSpPr>
          <p:cNvPr id="5" name="Content Placeholder 2">
            <a:extLst>
              <a:ext uri="{FF2B5EF4-FFF2-40B4-BE49-F238E27FC236}">
                <a16:creationId xmlns:a16="http://schemas.microsoft.com/office/drawing/2014/main" id="{2FE1C05D-D548-4FC9-A257-85F20A6D7B7F}"/>
              </a:ext>
            </a:extLst>
          </p:cNvPr>
          <p:cNvSpPr txBox="1">
            <a:spLocks/>
          </p:cNvSpPr>
          <p:nvPr/>
        </p:nvSpPr>
        <p:spPr>
          <a:xfrm>
            <a:off x="253218" y="1861058"/>
            <a:ext cx="584982" cy="3140896"/>
          </a:xfrm>
          <a:prstGeom prst="rect">
            <a:avLst/>
          </a:prstGeom>
          <a:ln>
            <a:solidFill>
              <a:schemeClr val="tx1"/>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FF0000"/>
              </a:buClr>
              <a:buFont typeface="Arial" panose="020B0604020202020204" pitchFamily="34" charset="0"/>
              <a:buNone/>
            </a:pPr>
            <a:r>
              <a:rPr lang="en-GB" dirty="0">
                <a:cs typeface="Courier New" panose="02070309020205020404" pitchFamily="49" charset="0"/>
              </a:rPr>
              <a:t>1</a:t>
            </a:r>
          </a:p>
          <a:p>
            <a:pPr marL="0" indent="0">
              <a:buClr>
                <a:srgbClr val="FF0000"/>
              </a:buClr>
              <a:buFont typeface="Arial" panose="020B0604020202020204" pitchFamily="34" charset="0"/>
              <a:buNone/>
            </a:pPr>
            <a:r>
              <a:rPr lang="en-GB" dirty="0">
                <a:cs typeface="Courier New" panose="02070309020205020404" pitchFamily="49" charset="0"/>
              </a:rPr>
              <a:t>2</a:t>
            </a:r>
          </a:p>
          <a:p>
            <a:pPr marL="0" indent="0">
              <a:buClr>
                <a:srgbClr val="FF0000"/>
              </a:buClr>
              <a:buFont typeface="Arial" panose="020B0604020202020204" pitchFamily="34" charset="0"/>
              <a:buNone/>
            </a:pPr>
            <a:r>
              <a:rPr lang="en-GB" dirty="0">
                <a:cs typeface="Courier New" panose="02070309020205020404" pitchFamily="49" charset="0"/>
              </a:rPr>
              <a:t>3</a:t>
            </a:r>
          </a:p>
          <a:p>
            <a:pPr marL="0" indent="0">
              <a:buClr>
                <a:srgbClr val="FF0000"/>
              </a:buClr>
              <a:buFont typeface="Arial" panose="020B0604020202020204" pitchFamily="34" charset="0"/>
              <a:buNone/>
            </a:pPr>
            <a:r>
              <a:rPr lang="en-GB" dirty="0">
                <a:cs typeface="Courier New" panose="02070309020205020404" pitchFamily="49" charset="0"/>
              </a:rPr>
              <a:t>4</a:t>
            </a:r>
          </a:p>
          <a:p>
            <a:pPr marL="0" indent="0">
              <a:buClr>
                <a:srgbClr val="FF0000"/>
              </a:buClr>
              <a:buFont typeface="Arial" panose="020B0604020202020204" pitchFamily="34" charset="0"/>
              <a:buNone/>
            </a:pPr>
            <a:r>
              <a:rPr lang="en-GB" dirty="0">
                <a:cs typeface="Courier New" panose="02070309020205020404" pitchFamily="49" charset="0"/>
              </a:rPr>
              <a:t>5</a:t>
            </a:r>
          </a:p>
          <a:p>
            <a:pPr marL="0" indent="0">
              <a:buClr>
                <a:srgbClr val="FF0000"/>
              </a:buClr>
              <a:buFont typeface="Arial" panose="020B0604020202020204" pitchFamily="34" charset="0"/>
              <a:buNone/>
            </a:pPr>
            <a:r>
              <a:rPr lang="en-GB" dirty="0">
                <a:cs typeface="Courier New" panose="02070309020205020404" pitchFamily="49" charset="0"/>
              </a:rPr>
              <a:t>6</a:t>
            </a:r>
          </a:p>
          <a:p>
            <a:pPr marL="0" indent="0">
              <a:buClr>
                <a:srgbClr val="FF0000"/>
              </a:buClr>
              <a:buFont typeface="Arial" panose="020B0604020202020204" pitchFamily="34" charset="0"/>
              <a:buNone/>
            </a:pPr>
            <a:r>
              <a:rPr lang="en-GB" dirty="0">
                <a:cs typeface="Courier New" panose="02070309020205020404" pitchFamily="49" charset="0"/>
              </a:rPr>
              <a:t>7</a:t>
            </a:r>
          </a:p>
          <a:p>
            <a:pPr marL="0" indent="0">
              <a:buClr>
                <a:srgbClr val="FF0000"/>
              </a:buClr>
              <a:buFont typeface="Arial" panose="020B0604020202020204" pitchFamily="34" charset="0"/>
              <a:buNone/>
            </a:pPr>
            <a:endParaRPr lang="en-GB" dirty="0"/>
          </a:p>
        </p:txBody>
      </p:sp>
      <p:graphicFrame>
        <p:nvGraphicFramePr>
          <p:cNvPr id="6" name="Table 5">
            <a:extLst>
              <a:ext uri="{FF2B5EF4-FFF2-40B4-BE49-F238E27FC236}">
                <a16:creationId xmlns:a16="http://schemas.microsoft.com/office/drawing/2014/main" id="{666FEBFF-12ED-43B3-A6A5-5D49B31A8911}"/>
              </a:ext>
            </a:extLst>
          </p:cNvPr>
          <p:cNvGraphicFramePr>
            <a:graphicFrameLocks noGrp="1"/>
          </p:cNvGraphicFramePr>
          <p:nvPr>
            <p:extLst>
              <p:ext uri="{D42A27DB-BD31-4B8C-83A1-F6EECF244321}">
                <p14:modId xmlns:p14="http://schemas.microsoft.com/office/powerpoint/2010/main" val="2816586127"/>
              </p:ext>
            </p:extLst>
          </p:nvPr>
        </p:nvGraphicFramePr>
        <p:xfrm>
          <a:off x="7044742" y="365124"/>
          <a:ext cx="4412088" cy="6337795"/>
        </p:xfrm>
        <a:graphic>
          <a:graphicData uri="http://schemas.openxmlformats.org/drawingml/2006/table">
            <a:tbl>
              <a:tblPr firstRow="1" bandRow="1">
                <a:tableStyleId>{5940675A-B579-460E-94D1-54222C63F5DA}</a:tableStyleId>
              </a:tblPr>
              <a:tblGrid>
                <a:gridCol w="696363">
                  <a:extLst>
                    <a:ext uri="{9D8B030D-6E8A-4147-A177-3AD203B41FA5}">
                      <a16:colId xmlns:a16="http://schemas.microsoft.com/office/drawing/2014/main" val="20000"/>
                    </a:ext>
                  </a:extLst>
                </a:gridCol>
                <a:gridCol w="1773415">
                  <a:extLst>
                    <a:ext uri="{9D8B030D-6E8A-4147-A177-3AD203B41FA5}">
                      <a16:colId xmlns:a16="http://schemas.microsoft.com/office/drawing/2014/main" val="20001"/>
                    </a:ext>
                  </a:extLst>
                </a:gridCol>
                <a:gridCol w="540469">
                  <a:extLst>
                    <a:ext uri="{9D8B030D-6E8A-4147-A177-3AD203B41FA5}">
                      <a16:colId xmlns:a16="http://schemas.microsoft.com/office/drawing/2014/main" val="20002"/>
                    </a:ext>
                  </a:extLst>
                </a:gridCol>
                <a:gridCol w="1401841">
                  <a:extLst>
                    <a:ext uri="{9D8B030D-6E8A-4147-A177-3AD203B41FA5}">
                      <a16:colId xmlns:a16="http://schemas.microsoft.com/office/drawing/2014/main" val="20003"/>
                    </a:ext>
                  </a:extLst>
                </a:gridCol>
              </a:tblGrid>
              <a:tr h="302755">
                <a:tc>
                  <a:txBody>
                    <a:bodyPr/>
                    <a:lstStyle/>
                    <a:p>
                      <a:r>
                        <a:rPr lang="en-GB" sz="1200" b="1" i="0" dirty="0"/>
                        <a:t>line</a:t>
                      </a:r>
                    </a:p>
                  </a:txBody>
                  <a:tcPr>
                    <a:solidFill>
                      <a:schemeClr val="bg1"/>
                    </a:solidFill>
                  </a:tcPr>
                </a:tc>
                <a:tc>
                  <a:txBody>
                    <a:bodyPr/>
                    <a:lstStyle/>
                    <a:p>
                      <a:r>
                        <a:rPr lang="en-GB" sz="1200" b="1" i="0" dirty="0"/>
                        <a:t>number</a:t>
                      </a:r>
                    </a:p>
                  </a:txBody>
                  <a:tcPr>
                    <a:solidFill>
                      <a:schemeClr val="bg1"/>
                    </a:solidFill>
                  </a:tcPr>
                </a:tc>
                <a:tc>
                  <a:txBody>
                    <a:bodyPr/>
                    <a:lstStyle/>
                    <a:p>
                      <a:r>
                        <a:rPr lang="en-GB" sz="1200" b="1" i="0" dirty="0" err="1"/>
                        <a:t>i</a:t>
                      </a:r>
                      <a:endParaRPr lang="en-GB" sz="1200" b="1" i="0" dirty="0"/>
                    </a:p>
                  </a:txBody>
                  <a:tcPr>
                    <a:solidFill>
                      <a:schemeClr val="bg1"/>
                    </a:solidFill>
                  </a:tcPr>
                </a:tc>
                <a:tc>
                  <a:txBody>
                    <a:bodyPr/>
                    <a:lstStyle/>
                    <a:p>
                      <a:r>
                        <a:rPr lang="en-GB" sz="1200" b="1" i="0" dirty="0"/>
                        <a:t>output</a:t>
                      </a:r>
                    </a:p>
                  </a:txBody>
                  <a:tcPr>
                    <a:solidFill>
                      <a:schemeClr val="bg1"/>
                    </a:solidFill>
                  </a:tcPr>
                </a:tc>
                <a:extLst>
                  <a:ext uri="{0D108BD9-81ED-4DB2-BD59-A6C34878D82A}">
                    <a16:rowId xmlns:a16="http://schemas.microsoft.com/office/drawing/2014/main" val="10000"/>
                  </a:ext>
                </a:extLst>
              </a:tr>
              <a:tr h="302755">
                <a:tc>
                  <a:txBody>
                    <a:bodyPr/>
                    <a:lstStyle/>
                    <a:p>
                      <a:r>
                        <a:rPr lang="en-GB" sz="1600"/>
                        <a:t>1</a:t>
                      </a:r>
                    </a:p>
                  </a:txBody>
                  <a:tcPr>
                    <a:solidFill>
                      <a:schemeClr val="bg1"/>
                    </a:solidFill>
                  </a:tcPr>
                </a:tc>
                <a:tc>
                  <a:txBody>
                    <a:bodyPr/>
                    <a:lstStyle/>
                    <a:p>
                      <a:r>
                        <a:rPr lang="en-GB" sz="1600"/>
                        <a:t>3</a:t>
                      </a:r>
                    </a:p>
                  </a:txBody>
                  <a:tcPr>
                    <a:solidFill>
                      <a:schemeClr val="bg1"/>
                    </a:solidFill>
                  </a:tcPr>
                </a:tc>
                <a:tc>
                  <a:txBody>
                    <a:bodyPr/>
                    <a:lstStyle/>
                    <a:p>
                      <a:endParaRPr lang="en-GB" sz="1600" dirty="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01"/>
                  </a:ext>
                </a:extLst>
              </a:tr>
              <a:tr h="302755">
                <a:tc>
                  <a:txBody>
                    <a:bodyPr/>
                    <a:lstStyle/>
                    <a:p>
                      <a:r>
                        <a:rPr lang="en-GB" sz="1600"/>
                        <a:t>2</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r>
                        <a:rPr lang="en-GB" sz="1600"/>
                        <a:t>3</a:t>
                      </a:r>
                    </a:p>
                  </a:txBody>
                  <a:tcPr>
                    <a:solidFill>
                      <a:schemeClr val="bg1"/>
                    </a:solidFill>
                  </a:tcPr>
                </a:tc>
                <a:extLst>
                  <a:ext uri="{0D108BD9-81ED-4DB2-BD59-A6C34878D82A}">
                    <a16:rowId xmlns:a16="http://schemas.microsoft.com/office/drawing/2014/main" val="10002"/>
                  </a:ext>
                </a:extLst>
              </a:tr>
              <a:tr h="302755">
                <a:tc>
                  <a:txBody>
                    <a:bodyPr/>
                    <a:lstStyle/>
                    <a:p>
                      <a:r>
                        <a:rPr lang="en-GB" sz="1600"/>
                        <a:t>3</a:t>
                      </a:r>
                    </a:p>
                  </a:txBody>
                  <a:tcPr>
                    <a:solidFill>
                      <a:schemeClr val="bg1"/>
                    </a:solidFill>
                  </a:tcPr>
                </a:tc>
                <a:tc>
                  <a:txBody>
                    <a:bodyPr/>
                    <a:lstStyle/>
                    <a:p>
                      <a:endParaRPr lang="en-GB" sz="1600"/>
                    </a:p>
                  </a:txBody>
                  <a:tcPr>
                    <a:solidFill>
                      <a:schemeClr val="bg1"/>
                    </a:solidFill>
                  </a:tcPr>
                </a:tc>
                <a:tc>
                  <a:txBody>
                    <a:bodyPr/>
                    <a:lstStyle/>
                    <a:p>
                      <a:r>
                        <a:rPr lang="en-GB" sz="1600"/>
                        <a:t>1</a:t>
                      </a:r>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3"/>
                  </a:ext>
                </a:extLst>
              </a:tr>
              <a:tr h="302755">
                <a:tc>
                  <a:txBody>
                    <a:bodyPr/>
                    <a:lstStyle/>
                    <a:p>
                      <a:r>
                        <a:rPr lang="en-GB" sz="1600"/>
                        <a:t>4</a:t>
                      </a:r>
                    </a:p>
                  </a:txBody>
                  <a:tcPr>
                    <a:solidFill>
                      <a:schemeClr val="bg1"/>
                    </a:solidFill>
                  </a:tcPr>
                </a:tc>
                <a:tc>
                  <a:txBody>
                    <a:bodyPr/>
                    <a:lstStyle/>
                    <a:p>
                      <a:r>
                        <a:rPr lang="en-GB" sz="1600" dirty="0"/>
                        <a:t>3</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4"/>
                  </a:ext>
                </a:extLst>
              </a:tr>
              <a:tr h="302755">
                <a:tc>
                  <a:txBody>
                    <a:bodyPr/>
                    <a:lstStyle/>
                    <a:p>
                      <a:r>
                        <a:rPr lang="en-GB" sz="1600"/>
                        <a:t>5</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r>
                        <a:rPr lang="en-GB" sz="1600"/>
                        <a:t>3</a:t>
                      </a:r>
                    </a:p>
                  </a:txBody>
                  <a:tcPr>
                    <a:solidFill>
                      <a:schemeClr val="bg1"/>
                    </a:solidFill>
                  </a:tcPr>
                </a:tc>
                <a:extLst>
                  <a:ext uri="{0D108BD9-81ED-4DB2-BD59-A6C34878D82A}">
                    <a16:rowId xmlns:a16="http://schemas.microsoft.com/office/drawing/2014/main" val="10005"/>
                  </a:ext>
                </a:extLst>
              </a:tr>
              <a:tr h="302755">
                <a:tc>
                  <a:txBody>
                    <a:bodyPr/>
                    <a:lstStyle/>
                    <a:p>
                      <a:r>
                        <a:rPr lang="en-GB" sz="1600"/>
                        <a:t>3</a:t>
                      </a:r>
                    </a:p>
                  </a:txBody>
                  <a:tcPr>
                    <a:solidFill>
                      <a:schemeClr val="bg1"/>
                    </a:solidFill>
                  </a:tcPr>
                </a:tc>
                <a:tc>
                  <a:txBody>
                    <a:bodyPr/>
                    <a:lstStyle/>
                    <a:p>
                      <a:endParaRPr lang="en-GB" sz="1600"/>
                    </a:p>
                  </a:txBody>
                  <a:tcPr>
                    <a:solidFill>
                      <a:schemeClr val="bg1"/>
                    </a:solidFill>
                  </a:tcPr>
                </a:tc>
                <a:tc>
                  <a:txBody>
                    <a:bodyPr/>
                    <a:lstStyle/>
                    <a:p>
                      <a:r>
                        <a:rPr lang="en-GB" sz="1600"/>
                        <a:t>2</a:t>
                      </a:r>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6"/>
                  </a:ext>
                </a:extLst>
              </a:tr>
              <a:tr h="302755">
                <a:tc>
                  <a:txBody>
                    <a:bodyPr/>
                    <a:lstStyle/>
                    <a:p>
                      <a:r>
                        <a:rPr lang="en-GB" sz="1600"/>
                        <a:t>4</a:t>
                      </a:r>
                    </a:p>
                  </a:txBody>
                  <a:tcPr>
                    <a:solidFill>
                      <a:schemeClr val="bg1"/>
                    </a:solidFill>
                  </a:tcPr>
                </a:tc>
                <a:tc>
                  <a:txBody>
                    <a:bodyPr/>
                    <a:lstStyle/>
                    <a:p>
                      <a:r>
                        <a:rPr lang="en-GB" sz="1600"/>
                        <a:t>6</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7"/>
                  </a:ext>
                </a:extLst>
              </a:tr>
              <a:tr h="302755">
                <a:tc>
                  <a:txBody>
                    <a:bodyPr/>
                    <a:lstStyle/>
                    <a:p>
                      <a:r>
                        <a:rPr lang="en-GB" sz="1600"/>
                        <a:t>5</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r>
                        <a:rPr lang="en-GB" sz="1600"/>
                        <a:t>6</a:t>
                      </a:r>
                    </a:p>
                  </a:txBody>
                  <a:tcPr>
                    <a:solidFill>
                      <a:schemeClr val="bg1"/>
                    </a:solidFill>
                  </a:tcPr>
                </a:tc>
                <a:extLst>
                  <a:ext uri="{0D108BD9-81ED-4DB2-BD59-A6C34878D82A}">
                    <a16:rowId xmlns:a16="http://schemas.microsoft.com/office/drawing/2014/main" val="10008"/>
                  </a:ext>
                </a:extLst>
              </a:tr>
              <a:tr h="302755">
                <a:tc>
                  <a:txBody>
                    <a:bodyPr/>
                    <a:lstStyle/>
                    <a:p>
                      <a:r>
                        <a:rPr lang="en-GB" sz="1600"/>
                        <a:t>3</a:t>
                      </a:r>
                    </a:p>
                  </a:txBody>
                  <a:tcPr>
                    <a:solidFill>
                      <a:schemeClr val="bg1"/>
                    </a:solidFill>
                  </a:tcPr>
                </a:tc>
                <a:tc>
                  <a:txBody>
                    <a:bodyPr/>
                    <a:lstStyle/>
                    <a:p>
                      <a:endParaRPr lang="en-GB" sz="1600"/>
                    </a:p>
                  </a:txBody>
                  <a:tcPr>
                    <a:solidFill>
                      <a:schemeClr val="bg1"/>
                    </a:solidFill>
                  </a:tcPr>
                </a:tc>
                <a:tc>
                  <a:txBody>
                    <a:bodyPr/>
                    <a:lstStyle/>
                    <a:p>
                      <a:r>
                        <a:rPr lang="en-GB" sz="1600"/>
                        <a:t>3</a:t>
                      </a:r>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09"/>
                  </a:ext>
                </a:extLst>
              </a:tr>
              <a:tr h="302755">
                <a:tc>
                  <a:txBody>
                    <a:bodyPr/>
                    <a:lstStyle/>
                    <a:p>
                      <a:r>
                        <a:rPr lang="en-GB" sz="1600"/>
                        <a:t>4</a:t>
                      </a:r>
                    </a:p>
                  </a:txBody>
                  <a:tcPr>
                    <a:solidFill>
                      <a:schemeClr val="bg1"/>
                    </a:solidFill>
                  </a:tcPr>
                </a:tc>
                <a:tc>
                  <a:txBody>
                    <a:bodyPr/>
                    <a:lstStyle/>
                    <a:p>
                      <a:r>
                        <a:rPr lang="en-GB" sz="1600" dirty="0"/>
                        <a:t>9</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10"/>
                  </a:ext>
                </a:extLst>
              </a:tr>
              <a:tr h="302755">
                <a:tc>
                  <a:txBody>
                    <a:bodyPr/>
                    <a:lstStyle/>
                    <a:p>
                      <a:r>
                        <a:rPr lang="en-GB" sz="1600"/>
                        <a:t>5</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r>
                        <a:rPr lang="en-GB" sz="1600"/>
                        <a:t>9</a:t>
                      </a:r>
                    </a:p>
                  </a:txBody>
                  <a:tcPr>
                    <a:solidFill>
                      <a:schemeClr val="bg1"/>
                    </a:solidFill>
                  </a:tcPr>
                </a:tc>
                <a:extLst>
                  <a:ext uri="{0D108BD9-81ED-4DB2-BD59-A6C34878D82A}">
                    <a16:rowId xmlns:a16="http://schemas.microsoft.com/office/drawing/2014/main" val="10011"/>
                  </a:ext>
                </a:extLst>
              </a:tr>
              <a:tr h="302755">
                <a:tc>
                  <a:txBody>
                    <a:bodyPr/>
                    <a:lstStyle/>
                    <a:p>
                      <a:r>
                        <a:rPr lang="en-GB" sz="1600"/>
                        <a:t>3</a:t>
                      </a:r>
                    </a:p>
                  </a:txBody>
                  <a:tcPr>
                    <a:solidFill>
                      <a:schemeClr val="bg1"/>
                    </a:solidFill>
                  </a:tcPr>
                </a:tc>
                <a:tc>
                  <a:txBody>
                    <a:bodyPr/>
                    <a:lstStyle/>
                    <a:p>
                      <a:endParaRPr lang="en-GB" sz="1600"/>
                    </a:p>
                  </a:txBody>
                  <a:tcPr>
                    <a:solidFill>
                      <a:schemeClr val="bg1"/>
                    </a:solidFill>
                  </a:tcPr>
                </a:tc>
                <a:tc>
                  <a:txBody>
                    <a:bodyPr/>
                    <a:lstStyle/>
                    <a:p>
                      <a:r>
                        <a:rPr lang="en-GB" sz="1600"/>
                        <a:t>4</a:t>
                      </a:r>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012"/>
                  </a:ext>
                </a:extLst>
              </a:tr>
              <a:tr h="302755">
                <a:tc>
                  <a:txBody>
                    <a:bodyPr/>
                    <a:lstStyle/>
                    <a:p>
                      <a:r>
                        <a:rPr lang="en-GB" sz="1600"/>
                        <a:t>4</a:t>
                      </a:r>
                    </a:p>
                  </a:txBody>
                  <a:tcPr>
                    <a:solidFill>
                      <a:schemeClr val="bg1"/>
                    </a:solidFill>
                  </a:tcPr>
                </a:tc>
                <a:tc>
                  <a:txBody>
                    <a:bodyPr/>
                    <a:lstStyle/>
                    <a:p>
                      <a:r>
                        <a:rPr lang="en-GB" sz="1600"/>
                        <a:t>12</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13"/>
                  </a:ext>
                </a:extLst>
              </a:tr>
              <a:tr h="302755">
                <a:tc>
                  <a:txBody>
                    <a:bodyPr/>
                    <a:lstStyle/>
                    <a:p>
                      <a:r>
                        <a:rPr lang="en-GB" sz="1600"/>
                        <a:t>5</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r>
                        <a:rPr lang="en-GB" sz="1600"/>
                        <a:t>12</a:t>
                      </a:r>
                    </a:p>
                  </a:txBody>
                  <a:tcPr>
                    <a:solidFill>
                      <a:schemeClr val="bg1"/>
                    </a:solidFill>
                  </a:tcPr>
                </a:tc>
                <a:extLst>
                  <a:ext uri="{0D108BD9-81ED-4DB2-BD59-A6C34878D82A}">
                    <a16:rowId xmlns:a16="http://schemas.microsoft.com/office/drawing/2014/main" val="10014"/>
                  </a:ext>
                </a:extLst>
              </a:tr>
              <a:tr h="302755">
                <a:tc>
                  <a:txBody>
                    <a:bodyPr/>
                    <a:lstStyle/>
                    <a:p>
                      <a:r>
                        <a:rPr lang="en-GB" sz="1600"/>
                        <a:t>3</a:t>
                      </a:r>
                    </a:p>
                  </a:txBody>
                  <a:tcPr>
                    <a:solidFill>
                      <a:schemeClr val="bg1"/>
                    </a:solidFill>
                  </a:tcPr>
                </a:tc>
                <a:tc>
                  <a:txBody>
                    <a:bodyPr/>
                    <a:lstStyle/>
                    <a:p>
                      <a:endParaRPr lang="en-GB" sz="1600"/>
                    </a:p>
                  </a:txBody>
                  <a:tcPr>
                    <a:solidFill>
                      <a:schemeClr val="bg1"/>
                    </a:solidFill>
                  </a:tcPr>
                </a:tc>
                <a:tc>
                  <a:txBody>
                    <a:bodyPr/>
                    <a:lstStyle/>
                    <a:p>
                      <a:r>
                        <a:rPr lang="en-GB" sz="1600"/>
                        <a:t>5</a:t>
                      </a:r>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15"/>
                  </a:ext>
                </a:extLst>
              </a:tr>
              <a:tr h="302755">
                <a:tc>
                  <a:txBody>
                    <a:bodyPr/>
                    <a:lstStyle/>
                    <a:p>
                      <a:r>
                        <a:rPr lang="en-GB" sz="1600"/>
                        <a:t>4</a:t>
                      </a:r>
                    </a:p>
                  </a:txBody>
                  <a:tcPr>
                    <a:solidFill>
                      <a:schemeClr val="bg1"/>
                    </a:solidFill>
                  </a:tcPr>
                </a:tc>
                <a:tc>
                  <a:txBody>
                    <a:bodyPr/>
                    <a:lstStyle/>
                    <a:p>
                      <a:r>
                        <a:rPr lang="en-GB" sz="1600"/>
                        <a:t>15</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extLst>
                  <a:ext uri="{0D108BD9-81ED-4DB2-BD59-A6C34878D82A}">
                    <a16:rowId xmlns:a16="http://schemas.microsoft.com/office/drawing/2014/main" val="10016"/>
                  </a:ext>
                </a:extLst>
              </a:tr>
              <a:tr h="302755">
                <a:tc>
                  <a:txBody>
                    <a:bodyPr/>
                    <a:lstStyle/>
                    <a:p>
                      <a:r>
                        <a:rPr lang="en-GB" sz="1600"/>
                        <a:t>5</a:t>
                      </a:r>
                    </a:p>
                  </a:txBody>
                  <a:tcPr>
                    <a:solidFill>
                      <a:schemeClr val="bg1"/>
                    </a:solidFill>
                  </a:tcPr>
                </a:tc>
                <a:tc>
                  <a:txBody>
                    <a:bodyPr/>
                    <a:lstStyle/>
                    <a:p>
                      <a:endParaRPr lang="en-GB" sz="1600"/>
                    </a:p>
                  </a:txBody>
                  <a:tcPr>
                    <a:solidFill>
                      <a:schemeClr val="bg1"/>
                    </a:solidFill>
                  </a:tcPr>
                </a:tc>
                <a:tc>
                  <a:txBody>
                    <a:bodyPr/>
                    <a:lstStyle/>
                    <a:p>
                      <a:endParaRPr lang="en-GB" sz="1600"/>
                    </a:p>
                  </a:txBody>
                  <a:tcPr>
                    <a:solidFill>
                      <a:schemeClr val="bg1"/>
                    </a:solidFill>
                  </a:tcPr>
                </a:tc>
                <a:tc>
                  <a:txBody>
                    <a:bodyPr/>
                    <a:lstStyle/>
                    <a:p>
                      <a:r>
                        <a:rPr lang="en-GB" sz="1600"/>
                        <a:t>15</a:t>
                      </a:r>
                    </a:p>
                  </a:txBody>
                  <a:tcPr>
                    <a:solidFill>
                      <a:schemeClr val="bg1"/>
                    </a:solidFill>
                  </a:tcPr>
                </a:tc>
                <a:extLst>
                  <a:ext uri="{0D108BD9-81ED-4DB2-BD59-A6C34878D82A}">
                    <a16:rowId xmlns:a16="http://schemas.microsoft.com/office/drawing/2014/main" val="10017"/>
                  </a:ext>
                </a:extLst>
              </a:tr>
              <a:tr h="302755">
                <a:tc>
                  <a:txBody>
                    <a:bodyPr/>
                    <a:lstStyle/>
                    <a:p>
                      <a:r>
                        <a:rPr lang="en-GB" sz="1600"/>
                        <a:t>6</a:t>
                      </a:r>
                    </a:p>
                  </a:txBody>
                  <a:tcPr>
                    <a:solidFill>
                      <a:schemeClr val="bg1"/>
                    </a:solidFill>
                  </a:tcPr>
                </a:tc>
                <a:tc>
                  <a:txBody>
                    <a:bodyPr/>
                    <a:lstStyle/>
                    <a:p>
                      <a:endParaRPr lang="en-GB" sz="1600" dirty="0"/>
                    </a:p>
                  </a:txBody>
                  <a:tcPr>
                    <a:solidFill>
                      <a:schemeClr val="bg1"/>
                    </a:solidFill>
                  </a:tcPr>
                </a:tc>
                <a:tc>
                  <a:txBody>
                    <a:bodyPr/>
                    <a:lstStyle/>
                    <a:p>
                      <a:endParaRPr lang="en-GB" sz="1600"/>
                    </a:p>
                  </a:txBody>
                  <a:tcPr>
                    <a:solidFill>
                      <a:schemeClr val="bg1"/>
                    </a:solidFill>
                  </a:tcPr>
                </a:tc>
                <a:tc>
                  <a:txBody>
                    <a:bodyPr/>
                    <a:lstStyle/>
                    <a:p>
                      <a:r>
                        <a:rPr lang="en-GB" sz="1600" dirty="0"/>
                        <a:t>All done</a:t>
                      </a:r>
                    </a:p>
                  </a:txBody>
                  <a:tcPr>
                    <a:solidFill>
                      <a:schemeClr val="bg1"/>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3114143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991B0-D592-4A82-AAD1-51879CC2E68B}"/>
              </a:ext>
            </a:extLst>
          </p:cNvPr>
          <p:cNvSpPr>
            <a:spLocks noGrp="1"/>
          </p:cNvSpPr>
          <p:nvPr>
            <p:ph type="title"/>
          </p:nvPr>
        </p:nvSpPr>
        <p:spPr/>
        <p:txBody>
          <a:bodyPr>
            <a:normAutofit fontScale="90000"/>
          </a:bodyPr>
          <a:lstStyle/>
          <a:p>
            <a:r>
              <a:rPr lang="en-GB" dirty="0"/>
              <a:t>Trace the following code</a:t>
            </a:r>
          </a:p>
        </p:txBody>
      </p:sp>
      <p:sp>
        <p:nvSpPr>
          <p:cNvPr id="3" name="Content Placeholder 2">
            <a:extLst>
              <a:ext uri="{FF2B5EF4-FFF2-40B4-BE49-F238E27FC236}">
                <a16:creationId xmlns:a16="http://schemas.microsoft.com/office/drawing/2014/main" id="{0A5E37CA-F836-430A-94D2-BD41F1C09EB3}"/>
              </a:ext>
            </a:extLst>
          </p:cNvPr>
          <p:cNvSpPr>
            <a:spLocks noGrp="1"/>
          </p:cNvSpPr>
          <p:nvPr>
            <p:ph idx="1"/>
          </p:nvPr>
        </p:nvSpPr>
        <p:spPr/>
        <p:txBody>
          <a:bodyPr>
            <a:normAutofit/>
          </a:bodyPr>
          <a:lstStyle/>
          <a:p>
            <a:pPr marL="0" indent="0">
              <a:buNone/>
            </a:pPr>
            <a:r>
              <a:rPr lang="en-GB" dirty="0">
                <a:latin typeface="Courier New" panose="02070309020205020404" pitchFamily="49" charset="0"/>
                <a:cs typeface="Courier New" panose="02070309020205020404" pitchFamily="49" charset="0"/>
              </a:rPr>
              <a:t>a=1</a:t>
            </a:r>
          </a:p>
          <a:p>
            <a:pPr marL="0" indent="0">
              <a:buNone/>
            </a:pPr>
            <a:r>
              <a:rPr lang="en-GB" dirty="0">
                <a:latin typeface="Courier New" panose="02070309020205020404" pitchFamily="49" charset="0"/>
                <a:cs typeface="Courier New" panose="02070309020205020404" pitchFamily="49" charset="0"/>
              </a:rPr>
              <a:t>b=2</a:t>
            </a:r>
          </a:p>
          <a:p>
            <a:pPr marL="0" indent="0">
              <a:buNone/>
            </a:pPr>
            <a:r>
              <a:rPr lang="en-GB" dirty="0">
                <a:latin typeface="Courier New" panose="02070309020205020404" pitchFamily="49" charset="0"/>
                <a:cs typeface="Courier New" panose="02070309020205020404" pitchFamily="49" charset="0"/>
              </a:rPr>
              <a:t>WHILE a &lt; 5</a:t>
            </a:r>
          </a:p>
          <a:p>
            <a:pPr marL="0" indent="0">
              <a:buNone/>
            </a:pPr>
            <a:r>
              <a:rPr lang="en-GB" dirty="0">
                <a:latin typeface="Courier New" panose="02070309020205020404" pitchFamily="49" charset="0"/>
                <a:cs typeface="Courier New" panose="02070309020205020404" pitchFamily="49" charset="0"/>
              </a:rPr>
              <a:t> b=b+2</a:t>
            </a:r>
          </a:p>
          <a:p>
            <a:pPr marL="0" indent="0">
              <a:buNone/>
            </a:pPr>
            <a:r>
              <a:rPr lang="en-GB" dirty="0">
                <a:latin typeface="Courier New" panose="02070309020205020404" pitchFamily="49" charset="0"/>
                <a:cs typeface="Courier New" panose="02070309020205020404" pitchFamily="49" charset="0"/>
              </a:rPr>
              <a:t> a=a+1</a:t>
            </a:r>
          </a:p>
          <a:p>
            <a:pPr marL="0" indent="0">
              <a:buNone/>
            </a:pPr>
            <a:r>
              <a:rPr lang="en-GB" dirty="0">
                <a:latin typeface="Courier New" panose="02070309020205020404" pitchFamily="49" charset="0"/>
                <a:cs typeface="Courier New" panose="02070309020205020404" pitchFamily="49" charset="0"/>
              </a:rPr>
              <a:t>ENDWHILE</a:t>
            </a:r>
          </a:p>
        </p:txBody>
      </p:sp>
      <p:graphicFrame>
        <p:nvGraphicFramePr>
          <p:cNvPr id="4" name="Table 4">
            <a:extLst>
              <a:ext uri="{FF2B5EF4-FFF2-40B4-BE49-F238E27FC236}">
                <a16:creationId xmlns:a16="http://schemas.microsoft.com/office/drawing/2014/main" id="{6B2EED68-F664-43C7-A611-0CD311F3FF24}"/>
              </a:ext>
            </a:extLst>
          </p:cNvPr>
          <p:cNvGraphicFramePr>
            <a:graphicFrameLocks noGrp="1"/>
          </p:cNvGraphicFramePr>
          <p:nvPr>
            <p:extLst>
              <p:ext uri="{D42A27DB-BD31-4B8C-83A1-F6EECF244321}">
                <p14:modId xmlns:p14="http://schemas.microsoft.com/office/powerpoint/2010/main" val="2701489743"/>
              </p:ext>
            </p:extLst>
          </p:nvPr>
        </p:nvGraphicFramePr>
        <p:xfrm>
          <a:off x="5769525" y="1407350"/>
          <a:ext cx="3431568" cy="4627238"/>
        </p:xfrm>
        <a:graphic>
          <a:graphicData uri="http://schemas.openxmlformats.org/drawingml/2006/table">
            <a:tbl>
              <a:tblPr firstRow="1" bandRow="1">
                <a:tableStyleId>{5940675A-B579-460E-94D1-54222C63F5DA}</a:tableStyleId>
              </a:tblPr>
              <a:tblGrid>
                <a:gridCol w="1715784">
                  <a:extLst>
                    <a:ext uri="{9D8B030D-6E8A-4147-A177-3AD203B41FA5}">
                      <a16:colId xmlns:a16="http://schemas.microsoft.com/office/drawing/2014/main" val="684713969"/>
                    </a:ext>
                  </a:extLst>
                </a:gridCol>
                <a:gridCol w="1715784">
                  <a:extLst>
                    <a:ext uri="{9D8B030D-6E8A-4147-A177-3AD203B41FA5}">
                      <a16:colId xmlns:a16="http://schemas.microsoft.com/office/drawing/2014/main" val="509305995"/>
                    </a:ext>
                  </a:extLst>
                </a:gridCol>
              </a:tblGrid>
              <a:tr h="500239">
                <a:tc>
                  <a:txBody>
                    <a:bodyPr/>
                    <a:lstStyle/>
                    <a:p>
                      <a:r>
                        <a:rPr lang="en-GB" sz="1800" b="1" dirty="0"/>
                        <a:t>a</a:t>
                      </a:r>
                    </a:p>
                  </a:txBody>
                  <a:tcPr/>
                </a:tc>
                <a:tc>
                  <a:txBody>
                    <a:bodyPr/>
                    <a:lstStyle/>
                    <a:p>
                      <a:r>
                        <a:rPr lang="en-GB" sz="1800" b="1" dirty="0"/>
                        <a:t>b</a:t>
                      </a:r>
                    </a:p>
                  </a:txBody>
                  <a:tcPr/>
                </a:tc>
                <a:extLst>
                  <a:ext uri="{0D108BD9-81ED-4DB2-BD59-A6C34878D82A}">
                    <a16:rowId xmlns:a16="http://schemas.microsoft.com/office/drawing/2014/main" val="1179439299"/>
                  </a:ext>
                </a:extLst>
              </a:tr>
              <a:tr h="500239">
                <a:tc>
                  <a:txBody>
                    <a:bodyPr/>
                    <a:lstStyle/>
                    <a:p>
                      <a:r>
                        <a:rPr lang="en-GB" sz="1800" dirty="0"/>
                        <a:t>1</a:t>
                      </a:r>
                    </a:p>
                  </a:txBody>
                  <a:tcPr/>
                </a:tc>
                <a:tc>
                  <a:txBody>
                    <a:bodyPr/>
                    <a:lstStyle/>
                    <a:p>
                      <a:r>
                        <a:rPr lang="en-GB" sz="1800" dirty="0"/>
                        <a:t>2</a:t>
                      </a:r>
                    </a:p>
                  </a:txBody>
                  <a:tcPr/>
                </a:tc>
                <a:extLst>
                  <a:ext uri="{0D108BD9-81ED-4DB2-BD59-A6C34878D82A}">
                    <a16:rowId xmlns:a16="http://schemas.microsoft.com/office/drawing/2014/main" val="2730567018"/>
                  </a:ext>
                </a:extLst>
              </a:tr>
              <a:tr h="625326">
                <a:tc>
                  <a:txBody>
                    <a:bodyPr/>
                    <a:lstStyle/>
                    <a:p>
                      <a:endParaRPr lang="en-GB" sz="1800" dirty="0"/>
                    </a:p>
                  </a:txBody>
                  <a:tcPr/>
                </a:tc>
                <a:tc>
                  <a:txBody>
                    <a:bodyPr/>
                    <a:lstStyle/>
                    <a:p>
                      <a:r>
                        <a:rPr lang="en-GB" sz="1800" dirty="0"/>
                        <a:t>4</a:t>
                      </a:r>
                    </a:p>
                  </a:txBody>
                  <a:tcPr/>
                </a:tc>
                <a:extLst>
                  <a:ext uri="{0D108BD9-81ED-4DB2-BD59-A6C34878D82A}">
                    <a16:rowId xmlns:a16="http://schemas.microsoft.com/office/drawing/2014/main" val="1803096700"/>
                  </a:ext>
                </a:extLst>
              </a:tr>
              <a:tr h="500239">
                <a:tc>
                  <a:txBody>
                    <a:bodyPr/>
                    <a:lstStyle/>
                    <a:p>
                      <a:r>
                        <a:rPr lang="en-GB" sz="1800" dirty="0"/>
                        <a:t>2</a:t>
                      </a:r>
                    </a:p>
                  </a:txBody>
                  <a:tcPr/>
                </a:tc>
                <a:tc>
                  <a:txBody>
                    <a:bodyPr/>
                    <a:lstStyle/>
                    <a:p>
                      <a:endParaRPr lang="en-GB" sz="1800" dirty="0"/>
                    </a:p>
                  </a:txBody>
                  <a:tcPr/>
                </a:tc>
                <a:extLst>
                  <a:ext uri="{0D108BD9-81ED-4DB2-BD59-A6C34878D82A}">
                    <a16:rowId xmlns:a16="http://schemas.microsoft.com/office/drawing/2014/main" val="3368367542"/>
                  </a:ext>
                </a:extLst>
              </a:tr>
              <a:tr h="500239">
                <a:tc>
                  <a:txBody>
                    <a:bodyPr/>
                    <a:lstStyle/>
                    <a:p>
                      <a:endParaRPr lang="en-GB" sz="1800" dirty="0"/>
                    </a:p>
                  </a:txBody>
                  <a:tcPr/>
                </a:tc>
                <a:tc>
                  <a:txBody>
                    <a:bodyPr/>
                    <a:lstStyle/>
                    <a:p>
                      <a:r>
                        <a:rPr lang="en-GB" sz="1800" dirty="0"/>
                        <a:t>6</a:t>
                      </a:r>
                    </a:p>
                  </a:txBody>
                  <a:tcPr/>
                </a:tc>
                <a:extLst>
                  <a:ext uri="{0D108BD9-81ED-4DB2-BD59-A6C34878D82A}">
                    <a16:rowId xmlns:a16="http://schemas.microsoft.com/office/drawing/2014/main" val="214749072"/>
                  </a:ext>
                </a:extLst>
              </a:tr>
              <a:tr h="500239">
                <a:tc>
                  <a:txBody>
                    <a:bodyPr/>
                    <a:lstStyle/>
                    <a:p>
                      <a:r>
                        <a:rPr lang="en-GB" sz="1800" dirty="0"/>
                        <a:t>3</a:t>
                      </a:r>
                    </a:p>
                  </a:txBody>
                  <a:tcPr/>
                </a:tc>
                <a:tc>
                  <a:txBody>
                    <a:bodyPr/>
                    <a:lstStyle/>
                    <a:p>
                      <a:endParaRPr lang="en-GB" sz="1800" dirty="0"/>
                    </a:p>
                  </a:txBody>
                  <a:tcPr/>
                </a:tc>
                <a:extLst>
                  <a:ext uri="{0D108BD9-81ED-4DB2-BD59-A6C34878D82A}">
                    <a16:rowId xmlns:a16="http://schemas.microsoft.com/office/drawing/2014/main" val="990589869"/>
                  </a:ext>
                </a:extLst>
              </a:tr>
              <a:tr h="500239">
                <a:tc>
                  <a:txBody>
                    <a:bodyPr/>
                    <a:lstStyle/>
                    <a:p>
                      <a:endParaRPr lang="en-GB" sz="1800" dirty="0"/>
                    </a:p>
                  </a:txBody>
                  <a:tcPr/>
                </a:tc>
                <a:tc>
                  <a:txBody>
                    <a:bodyPr/>
                    <a:lstStyle/>
                    <a:p>
                      <a:r>
                        <a:rPr lang="en-GB" sz="1800" dirty="0"/>
                        <a:t>8</a:t>
                      </a:r>
                    </a:p>
                  </a:txBody>
                  <a:tcPr/>
                </a:tc>
                <a:extLst>
                  <a:ext uri="{0D108BD9-81ED-4DB2-BD59-A6C34878D82A}">
                    <a16:rowId xmlns:a16="http://schemas.microsoft.com/office/drawing/2014/main" val="1899816023"/>
                  </a:ext>
                </a:extLst>
              </a:tr>
              <a:tr h="500239">
                <a:tc>
                  <a:txBody>
                    <a:bodyPr/>
                    <a:lstStyle/>
                    <a:p>
                      <a:r>
                        <a:rPr lang="en-GB" sz="1800" dirty="0"/>
                        <a:t>4</a:t>
                      </a:r>
                    </a:p>
                  </a:txBody>
                  <a:tcPr/>
                </a:tc>
                <a:tc>
                  <a:txBody>
                    <a:bodyPr/>
                    <a:lstStyle/>
                    <a:p>
                      <a:endParaRPr lang="en-GB" sz="1800" dirty="0"/>
                    </a:p>
                  </a:txBody>
                  <a:tcPr/>
                </a:tc>
                <a:extLst>
                  <a:ext uri="{0D108BD9-81ED-4DB2-BD59-A6C34878D82A}">
                    <a16:rowId xmlns:a16="http://schemas.microsoft.com/office/drawing/2014/main" val="955699918"/>
                  </a:ext>
                </a:extLst>
              </a:tr>
              <a:tr h="500239">
                <a:tc>
                  <a:txBody>
                    <a:bodyPr/>
                    <a:lstStyle/>
                    <a:p>
                      <a:endParaRPr lang="en-GB" sz="1800" dirty="0"/>
                    </a:p>
                  </a:txBody>
                  <a:tcPr/>
                </a:tc>
                <a:tc>
                  <a:txBody>
                    <a:bodyPr/>
                    <a:lstStyle/>
                    <a:p>
                      <a:r>
                        <a:rPr lang="en-GB" sz="1800" dirty="0"/>
                        <a:t>10</a:t>
                      </a:r>
                    </a:p>
                  </a:txBody>
                  <a:tcPr/>
                </a:tc>
                <a:extLst>
                  <a:ext uri="{0D108BD9-81ED-4DB2-BD59-A6C34878D82A}">
                    <a16:rowId xmlns:a16="http://schemas.microsoft.com/office/drawing/2014/main" val="338705192"/>
                  </a:ext>
                </a:extLst>
              </a:tr>
            </a:tbl>
          </a:graphicData>
        </a:graphic>
      </p:graphicFrame>
      <p:graphicFrame>
        <p:nvGraphicFramePr>
          <p:cNvPr id="5" name="Table 4">
            <a:extLst>
              <a:ext uri="{FF2B5EF4-FFF2-40B4-BE49-F238E27FC236}">
                <a16:creationId xmlns:a16="http://schemas.microsoft.com/office/drawing/2014/main" id="{553780DA-058C-4F47-AEE3-D25FB63F9F87}"/>
              </a:ext>
            </a:extLst>
          </p:cNvPr>
          <p:cNvGraphicFramePr>
            <a:graphicFrameLocks noGrp="1"/>
          </p:cNvGraphicFramePr>
          <p:nvPr>
            <p:extLst>
              <p:ext uri="{D42A27DB-BD31-4B8C-83A1-F6EECF244321}">
                <p14:modId xmlns:p14="http://schemas.microsoft.com/office/powerpoint/2010/main" val="3582188595"/>
              </p:ext>
            </p:extLst>
          </p:nvPr>
        </p:nvGraphicFramePr>
        <p:xfrm>
          <a:off x="5769525" y="1407350"/>
          <a:ext cx="3431568" cy="4627238"/>
        </p:xfrm>
        <a:graphic>
          <a:graphicData uri="http://schemas.openxmlformats.org/drawingml/2006/table">
            <a:tbl>
              <a:tblPr firstRow="1" bandRow="1">
                <a:tableStyleId>{5940675A-B579-460E-94D1-54222C63F5DA}</a:tableStyleId>
              </a:tblPr>
              <a:tblGrid>
                <a:gridCol w="1715784">
                  <a:extLst>
                    <a:ext uri="{9D8B030D-6E8A-4147-A177-3AD203B41FA5}">
                      <a16:colId xmlns:a16="http://schemas.microsoft.com/office/drawing/2014/main" val="684713969"/>
                    </a:ext>
                  </a:extLst>
                </a:gridCol>
                <a:gridCol w="1715784">
                  <a:extLst>
                    <a:ext uri="{9D8B030D-6E8A-4147-A177-3AD203B41FA5}">
                      <a16:colId xmlns:a16="http://schemas.microsoft.com/office/drawing/2014/main" val="509305995"/>
                    </a:ext>
                  </a:extLst>
                </a:gridCol>
              </a:tblGrid>
              <a:tr h="500239">
                <a:tc>
                  <a:txBody>
                    <a:bodyPr/>
                    <a:lstStyle/>
                    <a:p>
                      <a:r>
                        <a:rPr lang="en-GB" sz="1800" b="1" dirty="0"/>
                        <a:t>a</a:t>
                      </a:r>
                    </a:p>
                  </a:txBody>
                  <a:tcPr/>
                </a:tc>
                <a:tc>
                  <a:txBody>
                    <a:bodyPr/>
                    <a:lstStyle/>
                    <a:p>
                      <a:r>
                        <a:rPr lang="en-GB" sz="1800" b="1" dirty="0"/>
                        <a:t>b</a:t>
                      </a:r>
                    </a:p>
                  </a:txBody>
                  <a:tcPr/>
                </a:tc>
                <a:extLst>
                  <a:ext uri="{0D108BD9-81ED-4DB2-BD59-A6C34878D82A}">
                    <a16:rowId xmlns:a16="http://schemas.microsoft.com/office/drawing/2014/main" val="1179439299"/>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2730567018"/>
                  </a:ext>
                </a:extLst>
              </a:tr>
              <a:tr h="625326">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803096700"/>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3368367542"/>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214749072"/>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990589869"/>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899816023"/>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955699918"/>
                  </a:ext>
                </a:extLst>
              </a:tr>
              <a:tr h="500239">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338705192"/>
                  </a:ext>
                </a:extLst>
              </a:tr>
            </a:tbl>
          </a:graphicData>
        </a:graphic>
      </p:graphicFrame>
    </p:spTree>
    <p:extLst>
      <p:ext uri="{BB962C8B-B14F-4D97-AF65-F5344CB8AC3E}">
        <p14:creationId xmlns:p14="http://schemas.microsoft.com/office/powerpoint/2010/main" val="348717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5A72A-AA00-4BEE-83BE-72D0B013A244}"/>
              </a:ext>
            </a:extLst>
          </p:cNvPr>
          <p:cNvSpPr>
            <a:spLocks noGrp="1"/>
          </p:cNvSpPr>
          <p:nvPr>
            <p:ph type="title"/>
          </p:nvPr>
        </p:nvSpPr>
        <p:spPr/>
        <p:txBody>
          <a:bodyPr>
            <a:normAutofit fontScale="90000"/>
          </a:bodyPr>
          <a:lstStyle/>
          <a:p>
            <a:r>
              <a:rPr lang="en-GB" dirty="0"/>
              <a:t>In the following example the index starts at 1.</a:t>
            </a:r>
          </a:p>
        </p:txBody>
      </p:sp>
      <p:sp>
        <p:nvSpPr>
          <p:cNvPr id="3" name="Content Placeholder 2">
            <a:extLst>
              <a:ext uri="{FF2B5EF4-FFF2-40B4-BE49-F238E27FC236}">
                <a16:creationId xmlns:a16="http://schemas.microsoft.com/office/drawing/2014/main" id="{DDA32194-42E9-4AFF-BB19-446813858072}"/>
              </a:ext>
            </a:extLst>
          </p:cNvPr>
          <p:cNvSpPr>
            <a:spLocks noGrp="1"/>
          </p:cNvSpPr>
          <p:nvPr>
            <p:ph idx="1"/>
          </p:nvPr>
        </p:nvSpPr>
        <p:spPr/>
        <p:txBody>
          <a:bodyPr/>
          <a:lstStyle/>
          <a:p>
            <a:pPr marL="0" indent="0">
              <a:buNone/>
            </a:pPr>
            <a:r>
              <a:rPr lang="en-GB" dirty="0">
                <a:latin typeface="Courier New" panose="02070309020205020404" pitchFamily="49" charset="0"/>
                <a:cs typeface="Courier New" panose="02070309020205020404" pitchFamily="49" charset="0"/>
              </a:rPr>
              <a:t>tot ← 0</a:t>
            </a:r>
          </a:p>
          <a:p>
            <a:pPr marL="0" indent="0">
              <a:buNone/>
            </a:pPr>
            <a:r>
              <a:rPr lang="en-GB" dirty="0" err="1">
                <a:latin typeface="Courier New" panose="02070309020205020404" pitchFamily="49" charset="0"/>
                <a:cs typeface="Courier New" panose="02070309020205020404" pitchFamily="49" charset="0"/>
              </a:rPr>
              <a:t>nums</a:t>
            </a:r>
            <a:r>
              <a:rPr lang="en-GB" dirty="0">
                <a:latin typeface="Courier New" panose="02070309020205020404" pitchFamily="49" charset="0"/>
                <a:cs typeface="Courier New" panose="02070309020205020404" pitchFamily="49" charset="0"/>
              </a:rPr>
              <a:t> ← [3, 19, 2, 8]</a:t>
            </a:r>
          </a:p>
          <a:p>
            <a:pPr marL="0" indent="0">
              <a:buNone/>
            </a:pPr>
            <a:r>
              <a:rPr lang="en-GB" dirty="0" err="1">
                <a:latin typeface="Courier New" panose="02070309020205020404" pitchFamily="49" charset="0"/>
                <a:cs typeface="Courier New" panose="02070309020205020404" pitchFamily="49" charset="0"/>
              </a:rPr>
              <a:t>len_nums</a:t>
            </a:r>
            <a:r>
              <a:rPr lang="en-GB" dirty="0">
                <a:latin typeface="Courier New" panose="02070309020205020404" pitchFamily="49" charset="0"/>
                <a:cs typeface="Courier New" panose="02070309020205020404" pitchFamily="49" charset="0"/>
              </a:rPr>
              <a:t> = LEN(</a:t>
            </a:r>
            <a:r>
              <a:rPr lang="en-GB" dirty="0" err="1">
                <a:latin typeface="Courier New" panose="02070309020205020404" pitchFamily="49" charset="0"/>
                <a:cs typeface="Courier New" panose="02070309020205020404" pitchFamily="49" charset="0"/>
              </a:rPr>
              <a:t>nums</a:t>
            </a:r>
            <a:r>
              <a:rPr lang="en-GB" dirty="0">
                <a:latin typeface="Courier New" panose="02070309020205020404" pitchFamily="49" charset="0"/>
                <a:cs typeface="Courier New" panose="02070309020205020404" pitchFamily="49" charset="0"/>
              </a:rPr>
              <a:t>)    </a:t>
            </a:r>
          </a:p>
          <a:p>
            <a:pPr marL="0" indent="0">
              <a:buNone/>
            </a:pPr>
            <a:r>
              <a:rPr lang="en-GB" dirty="0">
                <a:latin typeface="Courier New" panose="02070309020205020404" pitchFamily="49" charset="0"/>
                <a:cs typeface="Courier New" panose="02070309020205020404" pitchFamily="49" charset="0"/>
              </a:rPr>
              <a:t>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1 to </a:t>
            </a:r>
            <a:r>
              <a:rPr lang="en-GB" dirty="0" err="1">
                <a:latin typeface="Courier New" panose="02070309020205020404" pitchFamily="49" charset="0"/>
                <a:cs typeface="Courier New" panose="02070309020205020404" pitchFamily="49" charset="0"/>
              </a:rPr>
              <a:t>len_nums</a:t>
            </a:r>
            <a:endParaRPr lang="en-GB" dirty="0">
              <a:latin typeface="Courier New" panose="02070309020205020404" pitchFamily="49" charset="0"/>
              <a:cs typeface="Courier New" panose="02070309020205020404" pitchFamily="49" charset="0"/>
            </a:endParaRPr>
          </a:p>
          <a:p>
            <a:pPr marL="0" indent="0">
              <a:buNone/>
            </a:pPr>
            <a:r>
              <a:rPr lang="en-GB" dirty="0">
                <a:latin typeface="Courier New" panose="02070309020205020404" pitchFamily="49" charset="0"/>
                <a:cs typeface="Courier New" panose="02070309020205020404" pitchFamily="49" charset="0"/>
              </a:rPr>
              <a:t> tot ← tot + </a:t>
            </a:r>
            <a:r>
              <a:rPr lang="en-GB" dirty="0" err="1">
                <a:latin typeface="Courier New" panose="02070309020205020404" pitchFamily="49" charset="0"/>
                <a:cs typeface="Courier New" panose="02070309020205020404" pitchFamily="49" charset="0"/>
              </a:rPr>
              <a:t>nums</a:t>
            </a:r>
            <a:r>
              <a:rPr lang="en-GB" dirty="0">
                <a:latin typeface="Courier New" panose="02070309020205020404" pitchFamily="49" charset="0"/>
                <a:cs typeface="Courier New" panose="02070309020205020404" pitchFamily="49" charset="0"/>
              </a:rPr>
              <a:t>[</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a:t>
            </a:r>
          </a:p>
          <a:p>
            <a:pPr marL="0" indent="0">
              <a:buNone/>
            </a:pPr>
            <a:r>
              <a:rPr lang="en-GB" dirty="0">
                <a:latin typeface="Courier New" panose="02070309020205020404" pitchFamily="49" charset="0"/>
                <a:cs typeface="Courier New" panose="02070309020205020404" pitchFamily="49" charset="0"/>
              </a:rPr>
              <a:t>ENDFOR </a:t>
            </a:r>
          </a:p>
          <a:p>
            <a:pPr marL="0" indent="0">
              <a:buNone/>
            </a:pPr>
            <a:r>
              <a:rPr lang="en-GB" dirty="0"/>
              <a:t> </a:t>
            </a:r>
          </a:p>
        </p:txBody>
      </p:sp>
      <p:graphicFrame>
        <p:nvGraphicFramePr>
          <p:cNvPr id="4" name="Table 3">
            <a:extLst>
              <a:ext uri="{FF2B5EF4-FFF2-40B4-BE49-F238E27FC236}">
                <a16:creationId xmlns:a16="http://schemas.microsoft.com/office/drawing/2014/main" id="{95669E61-4CEB-448F-AE3C-64227596D19A}"/>
              </a:ext>
            </a:extLst>
          </p:cNvPr>
          <p:cNvGraphicFramePr>
            <a:graphicFrameLocks noGrp="1"/>
          </p:cNvGraphicFramePr>
          <p:nvPr>
            <p:extLst>
              <p:ext uri="{D42A27DB-BD31-4B8C-83A1-F6EECF244321}">
                <p14:modId xmlns:p14="http://schemas.microsoft.com/office/powerpoint/2010/main" val="2212023283"/>
              </p:ext>
            </p:extLst>
          </p:nvPr>
        </p:nvGraphicFramePr>
        <p:xfrm>
          <a:off x="6916986" y="1694618"/>
          <a:ext cx="3123344" cy="4023360"/>
        </p:xfrm>
        <a:graphic>
          <a:graphicData uri="http://schemas.openxmlformats.org/drawingml/2006/table">
            <a:tbl>
              <a:tblPr firstRow="1" bandRow="1">
                <a:tableStyleId>{5940675A-B579-460E-94D1-54222C63F5DA}</a:tableStyleId>
              </a:tblPr>
              <a:tblGrid>
                <a:gridCol w="904126">
                  <a:extLst>
                    <a:ext uri="{9D8B030D-6E8A-4147-A177-3AD203B41FA5}">
                      <a16:colId xmlns:a16="http://schemas.microsoft.com/office/drawing/2014/main" val="20001"/>
                    </a:ext>
                  </a:extLst>
                </a:gridCol>
                <a:gridCol w="1130158">
                  <a:extLst>
                    <a:ext uri="{9D8B030D-6E8A-4147-A177-3AD203B41FA5}">
                      <a16:colId xmlns:a16="http://schemas.microsoft.com/office/drawing/2014/main" val="20002"/>
                    </a:ext>
                  </a:extLst>
                </a:gridCol>
                <a:gridCol w="1089060">
                  <a:extLst>
                    <a:ext uri="{9D8B030D-6E8A-4147-A177-3AD203B41FA5}">
                      <a16:colId xmlns:a16="http://schemas.microsoft.com/office/drawing/2014/main" val="20003"/>
                    </a:ext>
                  </a:extLst>
                </a:gridCol>
              </a:tblGrid>
              <a:tr h="0">
                <a:tc>
                  <a:txBody>
                    <a:bodyPr/>
                    <a:lstStyle/>
                    <a:p>
                      <a:r>
                        <a:rPr lang="en-GB" sz="1800" b="1" dirty="0"/>
                        <a:t>tot</a:t>
                      </a:r>
                    </a:p>
                  </a:txBody>
                  <a:tcPr/>
                </a:tc>
                <a:tc>
                  <a:txBody>
                    <a:bodyPr/>
                    <a:lstStyle/>
                    <a:p>
                      <a:r>
                        <a:rPr lang="en-GB" sz="1800" b="1" dirty="0" err="1"/>
                        <a:t>len_nums</a:t>
                      </a:r>
                      <a:endParaRPr lang="en-GB" sz="1800" b="1" dirty="0"/>
                    </a:p>
                  </a:txBody>
                  <a:tcPr/>
                </a:tc>
                <a:tc>
                  <a:txBody>
                    <a:bodyPr/>
                    <a:lstStyle/>
                    <a:p>
                      <a:r>
                        <a:rPr lang="en-GB" sz="1800" b="1" dirty="0" err="1"/>
                        <a:t>i</a:t>
                      </a:r>
                      <a:endParaRPr lang="en-GB" sz="1800" b="1" dirty="0"/>
                    </a:p>
                  </a:txBody>
                  <a:tcPr/>
                </a:tc>
                <a:extLst>
                  <a:ext uri="{0D108BD9-81ED-4DB2-BD59-A6C34878D82A}">
                    <a16:rowId xmlns:a16="http://schemas.microsoft.com/office/drawing/2014/main" val="10000"/>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1"/>
                  </a:ext>
                </a:extLst>
              </a:tr>
              <a:tr h="302755">
                <a:tc>
                  <a:txBody>
                    <a:bodyPr/>
                    <a:lstStyle/>
                    <a:p>
                      <a:endParaRPr lang="en-GB" sz="180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2"/>
                  </a:ext>
                </a:extLst>
              </a:tr>
              <a:tr h="302755">
                <a:tc>
                  <a:txBody>
                    <a:bodyPr/>
                    <a:lstStyle/>
                    <a:p>
                      <a:endParaRPr lang="en-GB" sz="180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3"/>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4"/>
                  </a:ext>
                </a:extLst>
              </a:tr>
              <a:tr h="302755">
                <a:tc>
                  <a:txBody>
                    <a:bodyPr/>
                    <a:lstStyle/>
                    <a:p>
                      <a:endParaRPr lang="en-GB" sz="1800" dirty="0"/>
                    </a:p>
                  </a:txBody>
                  <a:tcPr/>
                </a:tc>
                <a:tc>
                  <a:txBody>
                    <a:bodyPr/>
                    <a:lstStyle/>
                    <a:p>
                      <a:endParaRPr lang="en-GB" sz="1800"/>
                    </a:p>
                  </a:txBody>
                  <a:tcPr/>
                </a:tc>
                <a:tc>
                  <a:txBody>
                    <a:bodyPr/>
                    <a:lstStyle/>
                    <a:p>
                      <a:endParaRPr lang="en-GB" sz="1800" dirty="0"/>
                    </a:p>
                  </a:txBody>
                  <a:tcPr/>
                </a:tc>
                <a:extLst>
                  <a:ext uri="{0D108BD9-81ED-4DB2-BD59-A6C34878D82A}">
                    <a16:rowId xmlns:a16="http://schemas.microsoft.com/office/drawing/2014/main" val="10005"/>
                  </a:ext>
                </a:extLst>
              </a:tr>
              <a:tr h="302755">
                <a:tc>
                  <a:txBody>
                    <a:bodyPr/>
                    <a:lstStyle/>
                    <a:p>
                      <a:endParaRPr lang="en-GB" sz="1800" dirty="0"/>
                    </a:p>
                  </a:txBody>
                  <a:tcPr/>
                </a:tc>
                <a:tc>
                  <a:txBody>
                    <a:bodyPr/>
                    <a:lstStyle/>
                    <a:p>
                      <a:endParaRPr lang="en-GB" sz="1800"/>
                    </a:p>
                  </a:txBody>
                  <a:tcPr/>
                </a:tc>
                <a:tc>
                  <a:txBody>
                    <a:bodyPr/>
                    <a:lstStyle/>
                    <a:p>
                      <a:endParaRPr lang="en-GB" sz="1800" dirty="0"/>
                    </a:p>
                  </a:txBody>
                  <a:tcPr/>
                </a:tc>
                <a:extLst>
                  <a:ext uri="{0D108BD9-81ED-4DB2-BD59-A6C34878D82A}">
                    <a16:rowId xmlns:a16="http://schemas.microsoft.com/office/drawing/2014/main" val="10006"/>
                  </a:ext>
                </a:extLst>
              </a:tr>
              <a:tr h="302755">
                <a:tc>
                  <a:txBody>
                    <a:bodyPr/>
                    <a:lstStyle/>
                    <a:p>
                      <a:endParaRPr lang="en-GB" sz="1800" dirty="0"/>
                    </a:p>
                  </a:txBody>
                  <a:tcPr/>
                </a:tc>
                <a:tc>
                  <a:txBody>
                    <a:bodyPr/>
                    <a:lstStyle/>
                    <a:p>
                      <a:endParaRPr lang="en-GB" sz="1800"/>
                    </a:p>
                  </a:txBody>
                  <a:tcPr/>
                </a:tc>
                <a:tc>
                  <a:txBody>
                    <a:bodyPr/>
                    <a:lstStyle/>
                    <a:p>
                      <a:endParaRPr lang="en-GB" sz="1800" dirty="0"/>
                    </a:p>
                  </a:txBody>
                  <a:tcPr/>
                </a:tc>
                <a:extLst>
                  <a:ext uri="{0D108BD9-81ED-4DB2-BD59-A6C34878D82A}">
                    <a16:rowId xmlns:a16="http://schemas.microsoft.com/office/drawing/2014/main" val="10007"/>
                  </a:ext>
                </a:extLst>
              </a:tr>
              <a:tr h="0">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22"/>
                  </a:ext>
                </a:extLst>
              </a:tr>
              <a:tr h="0">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527082746"/>
                  </a:ext>
                </a:extLst>
              </a:tr>
              <a:tr h="0">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2884015787"/>
                  </a:ext>
                </a:extLst>
              </a:tr>
            </a:tbl>
          </a:graphicData>
        </a:graphic>
      </p:graphicFrame>
      <p:graphicFrame>
        <p:nvGraphicFramePr>
          <p:cNvPr id="5" name="Table 4">
            <a:extLst>
              <a:ext uri="{FF2B5EF4-FFF2-40B4-BE49-F238E27FC236}">
                <a16:creationId xmlns:a16="http://schemas.microsoft.com/office/drawing/2014/main" id="{7E0C0BEA-1555-45E8-BBA4-BCC8158680B4}"/>
              </a:ext>
            </a:extLst>
          </p:cNvPr>
          <p:cNvGraphicFramePr>
            <a:graphicFrameLocks noGrp="1"/>
          </p:cNvGraphicFramePr>
          <p:nvPr>
            <p:extLst>
              <p:ext uri="{D42A27DB-BD31-4B8C-83A1-F6EECF244321}">
                <p14:modId xmlns:p14="http://schemas.microsoft.com/office/powerpoint/2010/main" val="1454732450"/>
              </p:ext>
            </p:extLst>
          </p:nvPr>
        </p:nvGraphicFramePr>
        <p:xfrm>
          <a:off x="6916986" y="1694618"/>
          <a:ext cx="3123344" cy="4023360"/>
        </p:xfrm>
        <a:graphic>
          <a:graphicData uri="http://schemas.openxmlformats.org/drawingml/2006/table">
            <a:tbl>
              <a:tblPr firstRow="1" bandRow="1">
                <a:tableStyleId>{5940675A-B579-460E-94D1-54222C63F5DA}</a:tableStyleId>
              </a:tblPr>
              <a:tblGrid>
                <a:gridCol w="904126">
                  <a:extLst>
                    <a:ext uri="{9D8B030D-6E8A-4147-A177-3AD203B41FA5}">
                      <a16:colId xmlns:a16="http://schemas.microsoft.com/office/drawing/2014/main" val="20001"/>
                    </a:ext>
                  </a:extLst>
                </a:gridCol>
                <a:gridCol w="1130158">
                  <a:extLst>
                    <a:ext uri="{9D8B030D-6E8A-4147-A177-3AD203B41FA5}">
                      <a16:colId xmlns:a16="http://schemas.microsoft.com/office/drawing/2014/main" val="20002"/>
                    </a:ext>
                  </a:extLst>
                </a:gridCol>
                <a:gridCol w="1089060">
                  <a:extLst>
                    <a:ext uri="{9D8B030D-6E8A-4147-A177-3AD203B41FA5}">
                      <a16:colId xmlns:a16="http://schemas.microsoft.com/office/drawing/2014/main" val="20003"/>
                    </a:ext>
                  </a:extLst>
                </a:gridCol>
              </a:tblGrid>
              <a:tr h="0">
                <a:tc>
                  <a:txBody>
                    <a:bodyPr/>
                    <a:lstStyle/>
                    <a:p>
                      <a:r>
                        <a:rPr lang="en-GB" sz="1800" b="1" dirty="0"/>
                        <a:t>tot</a:t>
                      </a:r>
                    </a:p>
                  </a:txBody>
                  <a:tcPr/>
                </a:tc>
                <a:tc>
                  <a:txBody>
                    <a:bodyPr/>
                    <a:lstStyle/>
                    <a:p>
                      <a:r>
                        <a:rPr lang="en-GB" sz="1800" b="1" dirty="0" err="1"/>
                        <a:t>len_nums</a:t>
                      </a:r>
                      <a:endParaRPr lang="en-GB" sz="1800" b="1" dirty="0"/>
                    </a:p>
                  </a:txBody>
                  <a:tcPr/>
                </a:tc>
                <a:tc>
                  <a:txBody>
                    <a:bodyPr/>
                    <a:lstStyle/>
                    <a:p>
                      <a:r>
                        <a:rPr lang="en-GB" sz="1800" b="1" dirty="0" err="1"/>
                        <a:t>i</a:t>
                      </a:r>
                      <a:endParaRPr lang="en-GB" sz="1800" b="1" dirty="0"/>
                    </a:p>
                  </a:txBody>
                  <a:tcPr/>
                </a:tc>
                <a:extLst>
                  <a:ext uri="{0D108BD9-81ED-4DB2-BD59-A6C34878D82A}">
                    <a16:rowId xmlns:a16="http://schemas.microsoft.com/office/drawing/2014/main" val="10000"/>
                  </a:ext>
                </a:extLst>
              </a:tr>
              <a:tr h="302755">
                <a:tc>
                  <a:txBody>
                    <a:bodyPr/>
                    <a:lstStyle/>
                    <a:p>
                      <a:r>
                        <a:rPr lang="en-GB" sz="1800" dirty="0"/>
                        <a:t>0</a:t>
                      </a:r>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1"/>
                  </a:ext>
                </a:extLst>
              </a:tr>
              <a:tr h="302755">
                <a:tc>
                  <a:txBody>
                    <a:bodyPr/>
                    <a:lstStyle/>
                    <a:p>
                      <a:endParaRPr lang="en-GB" sz="1800"/>
                    </a:p>
                  </a:txBody>
                  <a:tcPr/>
                </a:tc>
                <a:tc>
                  <a:txBody>
                    <a:bodyPr/>
                    <a:lstStyle/>
                    <a:p>
                      <a:r>
                        <a:rPr lang="en-GB" sz="1800" dirty="0"/>
                        <a:t>4</a:t>
                      </a:r>
                    </a:p>
                  </a:txBody>
                  <a:tcPr/>
                </a:tc>
                <a:tc>
                  <a:txBody>
                    <a:bodyPr/>
                    <a:lstStyle/>
                    <a:p>
                      <a:endParaRPr lang="en-GB" sz="1800" dirty="0"/>
                    </a:p>
                  </a:txBody>
                  <a:tcPr/>
                </a:tc>
                <a:extLst>
                  <a:ext uri="{0D108BD9-81ED-4DB2-BD59-A6C34878D82A}">
                    <a16:rowId xmlns:a16="http://schemas.microsoft.com/office/drawing/2014/main" val="10002"/>
                  </a:ext>
                </a:extLst>
              </a:tr>
              <a:tr h="302755">
                <a:tc>
                  <a:txBody>
                    <a:bodyPr/>
                    <a:lstStyle/>
                    <a:p>
                      <a:endParaRPr lang="en-GB" sz="1800"/>
                    </a:p>
                  </a:txBody>
                  <a:tcPr/>
                </a:tc>
                <a:tc>
                  <a:txBody>
                    <a:bodyPr/>
                    <a:lstStyle/>
                    <a:p>
                      <a:endParaRPr lang="en-GB" sz="1800"/>
                    </a:p>
                  </a:txBody>
                  <a:tcPr/>
                </a:tc>
                <a:tc>
                  <a:txBody>
                    <a:bodyPr/>
                    <a:lstStyle/>
                    <a:p>
                      <a:r>
                        <a:rPr lang="en-GB" sz="1800" dirty="0"/>
                        <a:t>1</a:t>
                      </a:r>
                    </a:p>
                  </a:txBody>
                  <a:tcPr/>
                </a:tc>
                <a:extLst>
                  <a:ext uri="{0D108BD9-81ED-4DB2-BD59-A6C34878D82A}">
                    <a16:rowId xmlns:a16="http://schemas.microsoft.com/office/drawing/2014/main" val="10003"/>
                  </a:ext>
                </a:extLst>
              </a:tr>
              <a:tr h="302755">
                <a:tc>
                  <a:txBody>
                    <a:bodyPr/>
                    <a:lstStyle/>
                    <a:p>
                      <a:r>
                        <a:rPr lang="en-GB" sz="1800" dirty="0"/>
                        <a:t>3</a:t>
                      </a:r>
                    </a:p>
                  </a:txBody>
                  <a:tcPr/>
                </a:tc>
                <a:tc>
                  <a:txBody>
                    <a:bodyPr/>
                    <a:lstStyle/>
                    <a:p>
                      <a:endParaRPr lang="en-GB" sz="1800"/>
                    </a:p>
                  </a:txBody>
                  <a:tcPr/>
                </a:tc>
                <a:tc>
                  <a:txBody>
                    <a:bodyPr/>
                    <a:lstStyle/>
                    <a:p>
                      <a:endParaRPr lang="en-GB" sz="1800" dirty="0"/>
                    </a:p>
                  </a:txBody>
                  <a:tcPr/>
                </a:tc>
                <a:extLst>
                  <a:ext uri="{0D108BD9-81ED-4DB2-BD59-A6C34878D82A}">
                    <a16:rowId xmlns:a16="http://schemas.microsoft.com/office/drawing/2014/main" val="10004"/>
                  </a:ext>
                </a:extLst>
              </a:tr>
              <a:tr h="302755">
                <a:tc>
                  <a:txBody>
                    <a:bodyPr/>
                    <a:lstStyle/>
                    <a:p>
                      <a:endParaRPr lang="en-GB" sz="1800" dirty="0"/>
                    </a:p>
                  </a:txBody>
                  <a:tcPr/>
                </a:tc>
                <a:tc>
                  <a:txBody>
                    <a:bodyPr/>
                    <a:lstStyle/>
                    <a:p>
                      <a:endParaRPr lang="en-GB" sz="1800"/>
                    </a:p>
                  </a:txBody>
                  <a:tcPr/>
                </a:tc>
                <a:tc>
                  <a:txBody>
                    <a:bodyPr/>
                    <a:lstStyle/>
                    <a:p>
                      <a:r>
                        <a:rPr lang="en-GB" sz="1800" dirty="0"/>
                        <a:t>2</a:t>
                      </a:r>
                    </a:p>
                  </a:txBody>
                  <a:tcPr/>
                </a:tc>
                <a:extLst>
                  <a:ext uri="{0D108BD9-81ED-4DB2-BD59-A6C34878D82A}">
                    <a16:rowId xmlns:a16="http://schemas.microsoft.com/office/drawing/2014/main" val="10005"/>
                  </a:ext>
                </a:extLst>
              </a:tr>
              <a:tr h="302755">
                <a:tc>
                  <a:txBody>
                    <a:bodyPr/>
                    <a:lstStyle/>
                    <a:p>
                      <a:r>
                        <a:rPr lang="en-GB" sz="1800" dirty="0"/>
                        <a:t>22</a:t>
                      </a:r>
                    </a:p>
                  </a:txBody>
                  <a:tcPr/>
                </a:tc>
                <a:tc>
                  <a:txBody>
                    <a:bodyPr/>
                    <a:lstStyle/>
                    <a:p>
                      <a:endParaRPr lang="en-GB" sz="1800"/>
                    </a:p>
                  </a:txBody>
                  <a:tcPr/>
                </a:tc>
                <a:tc>
                  <a:txBody>
                    <a:bodyPr/>
                    <a:lstStyle/>
                    <a:p>
                      <a:endParaRPr lang="en-GB" sz="1800" dirty="0"/>
                    </a:p>
                  </a:txBody>
                  <a:tcPr/>
                </a:tc>
                <a:extLst>
                  <a:ext uri="{0D108BD9-81ED-4DB2-BD59-A6C34878D82A}">
                    <a16:rowId xmlns:a16="http://schemas.microsoft.com/office/drawing/2014/main" val="10006"/>
                  </a:ext>
                </a:extLst>
              </a:tr>
              <a:tr h="302755">
                <a:tc>
                  <a:txBody>
                    <a:bodyPr/>
                    <a:lstStyle/>
                    <a:p>
                      <a:endParaRPr lang="en-GB" sz="1800" dirty="0"/>
                    </a:p>
                  </a:txBody>
                  <a:tcPr/>
                </a:tc>
                <a:tc>
                  <a:txBody>
                    <a:bodyPr/>
                    <a:lstStyle/>
                    <a:p>
                      <a:endParaRPr lang="en-GB" sz="1800"/>
                    </a:p>
                  </a:txBody>
                  <a:tcPr/>
                </a:tc>
                <a:tc>
                  <a:txBody>
                    <a:bodyPr/>
                    <a:lstStyle/>
                    <a:p>
                      <a:r>
                        <a:rPr lang="en-GB" sz="1800" dirty="0"/>
                        <a:t>3</a:t>
                      </a:r>
                    </a:p>
                  </a:txBody>
                  <a:tcPr/>
                </a:tc>
                <a:extLst>
                  <a:ext uri="{0D108BD9-81ED-4DB2-BD59-A6C34878D82A}">
                    <a16:rowId xmlns:a16="http://schemas.microsoft.com/office/drawing/2014/main" val="10007"/>
                  </a:ext>
                </a:extLst>
              </a:tr>
              <a:tr h="0">
                <a:tc>
                  <a:txBody>
                    <a:bodyPr/>
                    <a:lstStyle/>
                    <a:p>
                      <a:r>
                        <a:rPr lang="en-GB" sz="1800" dirty="0"/>
                        <a:t>24</a:t>
                      </a:r>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22"/>
                  </a:ext>
                </a:extLst>
              </a:tr>
              <a:tr h="0">
                <a:tc>
                  <a:txBody>
                    <a:bodyPr/>
                    <a:lstStyle/>
                    <a:p>
                      <a:endParaRPr lang="en-GB" sz="1800" dirty="0"/>
                    </a:p>
                  </a:txBody>
                  <a:tcPr/>
                </a:tc>
                <a:tc>
                  <a:txBody>
                    <a:bodyPr/>
                    <a:lstStyle/>
                    <a:p>
                      <a:endParaRPr lang="en-GB" sz="1800" dirty="0"/>
                    </a:p>
                  </a:txBody>
                  <a:tcPr/>
                </a:tc>
                <a:tc>
                  <a:txBody>
                    <a:bodyPr/>
                    <a:lstStyle/>
                    <a:p>
                      <a:r>
                        <a:rPr lang="en-GB" sz="1800" dirty="0"/>
                        <a:t>4</a:t>
                      </a:r>
                    </a:p>
                  </a:txBody>
                  <a:tcPr/>
                </a:tc>
                <a:extLst>
                  <a:ext uri="{0D108BD9-81ED-4DB2-BD59-A6C34878D82A}">
                    <a16:rowId xmlns:a16="http://schemas.microsoft.com/office/drawing/2014/main" val="527082746"/>
                  </a:ext>
                </a:extLst>
              </a:tr>
              <a:tr h="0">
                <a:tc>
                  <a:txBody>
                    <a:bodyPr/>
                    <a:lstStyle/>
                    <a:p>
                      <a:r>
                        <a:rPr lang="en-GB" sz="1800" dirty="0"/>
                        <a:t>32</a:t>
                      </a:r>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2884015787"/>
                  </a:ext>
                </a:extLst>
              </a:tr>
            </a:tbl>
          </a:graphicData>
        </a:graphic>
      </p:graphicFrame>
    </p:spTree>
    <p:extLst>
      <p:ext uri="{BB962C8B-B14F-4D97-AF65-F5344CB8AC3E}">
        <p14:creationId xmlns:p14="http://schemas.microsoft.com/office/powerpoint/2010/main" val="257466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Explain what dry run testing is and when it is useful in computer programming</a:t>
            </a:r>
          </a:p>
          <a:p>
            <a:pPr>
              <a:buFont typeface="Wingdings" panose="05000000000000000000" pitchFamily="2" charset="2"/>
              <a:buChar char="ü"/>
            </a:pPr>
            <a:r>
              <a:rPr lang="en-GB" dirty="0"/>
              <a:t>Use trace tables to perform dry run tests of code</a:t>
            </a:r>
          </a:p>
        </p:txBody>
      </p:sp>
    </p:spTree>
    <p:extLst>
      <p:ext uri="{BB962C8B-B14F-4D97-AF65-F5344CB8AC3E}">
        <p14:creationId xmlns:p14="http://schemas.microsoft.com/office/powerpoint/2010/main" val="377614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DF5C4-5E3B-47E7-BD92-0D804E3A9547}"/>
              </a:ext>
            </a:extLst>
          </p:cNvPr>
          <p:cNvSpPr>
            <a:spLocks noGrp="1"/>
          </p:cNvSpPr>
          <p:nvPr>
            <p:ph type="title"/>
          </p:nvPr>
        </p:nvSpPr>
        <p:spPr/>
        <p:txBody>
          <a:bodyPr>
            <a:normAutofit fontScale="90000"/>
          </a:bodyPr>
          <a:lstStyle/>
          <a:p>
            <a:r>
              <a:rPr lang="en-GB" dirty="0"/>
              <a:t>Complete the trace table</a:t>
            </a:r>
          </a:p>
        </p:txBody>
      </p:sp>
      <p:sp>
        <p:nvSpPr>
          <p:cNvPr id="3" name="Content Placeholder 2">
            <a:extLst>
              <a:ext uri="{FF2B5EF4-FFF2-40B4-BE49-F238E27FC236}">
                <a16:creationId xmlns:a16="http://schemas.microsoft.com/office/drawing/2014/main" id="{08D1B1DD-0779-4B22-A02B-5F1AB8CB3CA6}"/>
              </a:ext>
            </a:extLst>
          </p:cNvPr>
          <p:cNvSpPr>
            <a:spLocks noGrp="1"/>
          </p:cNvSpPr>
          <p:nvPr>
            <p:ph idx="1"/>
          </p:nvPr>
        </p:nvSpPr>
        <p:spPr/>
        <p:txBody>
          <a:bodyPr/>
          <a:lstStyle/>
          <a:p>
            <a:pPr marL="0" indent="0">
              <a:buNone/>
            </a:pPr>
            <a:r>
              <a:rPr lang="en-GB" dirty="0">
                <a:latin typeface="Courier New" panose="02070309020205020404" pitchFamily="49" charset="0"/>
                <a:cs typeface="Courier New" panose="02070309020205020404" pitchFamily="49" charset="0"/>
              </a:rPr>
              <a:t>a ← 1</a:t>
            </a:r>
          </a:p>
          <a:p>
            <a:pPr marL="0" indent="0">
              <a:buNone/>
            </a:pPr>
            <a:r>
              <a:rPr lang="en-GB" dirty="0">
                <a:latin typeface="Courier New" panose="02070309020205020404" pitchFamily="49" charset="0"/>
                <a:cs typeface="Courier New" panose="02070309020205020404" pitchFamily="49" charset="0"/>
              </a:rPr>
              <a:t>b ← 3</a:t>
            </a:r>
          </a:p>
          <a:p>
            <a:pPr marL="0" indent="0">
              <a:buNone/>
            </a:pPr>
            <a:r>
              <a:rPr lang="en-GB" dirty="0">
                <a:latin typeface="Courier New" panose="02070309020205020404" pitchFamily="49" charset="0"/>
                <a:cs typeface="Courier New" panose="02070309020205020404" pitchFamily="49" charset="0"/>
              </a:rPr>
              <a:t>c ← a + b   </a:t>
            </a:r>
          </a:p>
          <a:p>
            <a:pPr marL="0" indent="0">
              <a:buNone/>
            </a:pPr>
            <a:r>
              <a:rPr lang="en-GB" dirty="0">
                <a:latin typeface="Courier New" panose="02070309020205020404" pitchFamily="49" charset="0"/>
                <a:cs typeface="Courier New" panose="02070309020205020404" pitchFamily="49" charset="0"/>
              </a:rPr>
              <a:t>WHILE a &lt; c     </a:t>
            </a:r>
          </a:p>
          <a:p>
            <a:pPr marL="0" indent="0">
              <a:buNone/>
            </a:pPr>
            <a:r>
              <a:rPr lang="en-GB" dirty="0">
                <a:latin typeface="Courier New" panose="02070309020205020404" pitchFamily="49" charset="0"/>
                <a:cs typeface="Courier New" panose="02070309020205020404" pitchFamily="49" charset="0"/>
              </a:rPr>
              <a:t>  a ← a + 1     </a:t>
            </a:r>
          </a:p>
          <a:p>
            <a:pPr marL="0" indent="0">
              <a:buNone/>
            </a:pPr>
            <a:r>
              <a:rPr lang="en-GB" dirty="0">
                <a:latin typeface="Courier New" panose="02070309020205020404" pitchFamily="49" charset="0"/>
                <a:cs typeface="Courier New" panose="02070309020205020404" pitchFamily="49" charset="0"/>
              </a:rPr>
              <a:t>  b ← b – a</a:t>
            </a:r>
          </a:p>
          <a:p>
            <a:pPr marL="0" indent="0">
              <a:buNone/>
            </a:pPr>
            <a:r>
              <a:rPr lang="en-GB" dirty="0"/>
              <a:t> </a:t>
            </a:r>
          </a:p>
          <a:p>
            <a:pPr marL="0" indent="0">
              <a:buNone/>
            </a:pPr>
            <a:r>
              <a:rPr lang="en-GB" dirty="0"/>
              <a:t> complete the trace tables</a:t>
            </a:r>
          </a:p>
          <a:p>
            <a:pPr marL="0" indent="0">
              <a:buNone/>
            </a:pPr>
            <a:endParaRPr lang="en-GB" dirty="0"/>
          </a:p>
        </p:txBody>
      </p:sp>
      <p:graphicFrame>
        <p:nvGraphicFramePr>
          <p:cNvPr id="5" name="Table 4">
            <a:extLst>
              <a:ext uri="{FF2B5EF4-FFF2-40B4-BE49-F238E27FC236}">
                <a16:creationId xmlns:a16="http://schemas.microsoft.com/office/drawing/2014/main" id="{67433099-7D56-4078-B68A-199FDB05DF44}"/>
              </a:ext>
            </a:extLst>
          </p:cNvPr>
          <p:cNvGraphicFramePr>
            <a:graphicFrameLocks noGrp="1"/>
          </p:cNvGraphicFramePr>
          <p:nvPr>
            <p:extLst>
              <p:ext uri="{D42A27DB-BD31-4B8C-83A1-F6EECF244321}">
                <p14:modId xmlns:p14="http://schemas.microsoft.com/office/powerpoint/2010/main" val="392668493"/>
              </p:ext>
            </p:extLst>
          </p:nvPr>
        </p:nvGraphicFramePr>
        <p:xfrm>
          <a:off x="5179282" y="1456457"/>
          <a:ext cx="6493266" cy="1946931"/>
        </p:xfrm>
        <a:graphic>
          <a:graphicData uri="http://schemas.openxmlformats.org/drawingml/2006/table">
            <a:tbl>
              <a:tblPr firstRow="1" bandRow="1">
                <a:tableStyleId>{5940675A-B579-460E-94D1-54222C63F5DA}</a:tableStyleId>
              </a:tblPr>
              <a:tblGrid>
                <a:gridCol w="2164422">
                  <a:extLst>
                    <a:ext uri="{9D8B030D-6E8A-4147-A177-3AD203B41FA5}">
                      <a16:colId xmlns:a16="http://schemas.microsoft.com/office/drawing/2014/main" val="684713969"/>
                    </a:ext>
                  </a:extLst>
                </a:gridCol>
                <a:gridCol w="2164422">
                  <a:extLst>
                    <a:ext uri="{9D8B030D-6E8A-4147-A177-3AD203B41FA5}">
                      <a16:colId xmlns:a16="http://schemas.microsoft.com/office/drawing/2014/main" val="509305995"/>
                    </a:ext>
                  </a:extLst>
                </a:gridCol>
                <a:gridCol w="2164422">
                  <a:extLst>
                    <a:ext uri="{9D8B030D-6E8A-4147-A177-3AD203B41FA5}">
                      <a16:colId xmlns:a16="http://schemas.microsoft.com/office/drawing/2014/main" val="2135758017"/>
                    </a:ext>
                  </a:extLst>
                </a:gridCol>
              </a:tblGrid>
              <a:tr h="370840">
                <a:tc>
                  <a:txBody>
                    <a:bodyPr/>
                    <a:lstStyle/>
                    <a:p>
                      <a:r>
                        <a:rPr lang="en-GB" b="1" dirty="0"/>
                        <a:t>a</a:t>
                      </a:r>
                    </a:p>
                  </a:txBody>
                  <a:tcPr/>
                </a:tc>
                <a:tc>
                  <a:txBody>
                    <a:bodyPr/>
                    <a:lstStyle/>
                    <a:p>
                      <a:r>
                        <a:rPr lang="en-GB" b="1" dirty="0"/>
                        <a:t>b</a:t>
                      </a:r>
                    </a:p>
                  </a:txBody>
                  <a:tcPr/>
                </a:tc>
                <a:tc>
                  <a:txBody>
                    <a:bodyPr/>
                    <a:lstStyle/>
                    <a:p>
                      <a:r>
                        <a:rPr lang="en-GB" b="1" dirty="0"/>
                        <a:t>c</a:t>
                      </a:r>
                    </a:p>
                  </a:txBody>
                  <a:tcPr/>
                </a:tc>
                <a:extLst>
                  <a:ext uri="{0D108BD9-81ED-4DB2-BD59-A6C34878D82A}">
                    <a16:rowId xmlns:a16="http://schemas.microsoft.com/office/drawing/2014/main" val="1179439299"/>
                  </a:ext>
                </a:extLst>
              </a:tr>
              <a:tr h="370840">
                <a:tc>
                  <a:txBody>
                    <a:bodyPr/>
                    <a:lstStyle/>
                    <a:p>
                      <a:r>
                        <a:rPr lang="en-GB" dirty="0"/>
                        <a:t>1</a:t>
                      </a:r>
                    </a:p>
                  </a:txBody>
                  <a:tcPr/>
                </a:tc>
                <a:tc>
                  <a:txBody>
                    <a:bodyPr/>
                    <a:lstStyle/>
                    <a:p>
                      <a:r>
                        <a:rPr lang="en-GB" dirty="0"/>
                        <a:t>3</a:t>
                      </a:r>
                    </a:p>
                  </a:txBody>
                  <a:tcPr/>
                </a:tc>
                <a:tc>
                  <a:txBody>
                    <a:bodyPr/>
                    <a:lstStyle/>
                    <a:p>
                      <a:r>
                        <a:rPr lang="en-GB" dirty="0"/>
                        <a:t>4</a:t>
                      </a:r>
                    </a:p>
                  </a:txBody>
                  <a:tcPr/>
                </a:tc>
                <a:extLst>
                  <a:ext uri="{0D108BD9-81ED-4DB2-BD59-A6C34878D82A}">
                    <a16:rowId xmlns:a16="http://schemas.microsoft.com/office/drawing/2014/main" val="2730567018"/>
                  </a:ext>
                </a:extLst>
              </a:tr>
              <a:tr h="463571">
                <a:tc>
                  <a:txBody>
                    <a:bodyPr/>
                    <a:lstStyle/>
                    <a:p>
                      <a:r>
                        <a:rPr lang="en-GB" dirty="0"/>
                        <a:t>2</a:t>
                      </a:r>
                    </a:p>
                  </a:txBody>
                  <a:tcPr/>
                </a:tc>
                <a:tc>
                  <a:txBody>
                    <a:bodyPr/>
                    <a:lstStyle/>
                    <a:p>
                      <a:r>
                        <a:rPr lang="en-GB" dirty="0"/>
                        <a:t>1</a:t>
                      </a:r>
                    </a:p>
                  </a:txBody>
                  <a:tcPr/>
                </a:tc>
                <a:tc>
                  <a:txBody>
                    <a:bodyPr/>
                    <a:lstStyle/>
                    <a:p>
                      <a:endParaRPr lang="en-GB" dirty="0"/>
                    </a:p>
                  </a:txBody>
                  <a:tcPr/>
                </a:tc>
                <a:extLst>
                  <a:ext uri="{0D108BD9-81ED-4DB2-BD59-A6C34878D82A}">
                    <a16:rowId xmlns:a16="http://schemas.microsoft.com/office/drawing/2014/main" val="1803096700"/>
                  </a:ext>
                </a:extLst>
              </a:tr>
              <a:tr h="370840">
                <a:tc>
                  <a:txBody>
                    <a:bodyPr/>
                    <a:lstStyle/>
                    <a:p>
                      <a:r>
                        <a:rPr lang="en-GB" dirty="0"/>
                        <a:t>3</a:t>
                      </a:r>
                    </a:p>
                  </a:txBody>
                  <a:tcPr/>
                </a:tc>
                <a:tc>
                  <a:txBody>
                    <a:bodyPr/>
                    <a:lstStyle/>
                    <a:p>
                      <a:r>
                        <a:rPr lang="en-GB" dirty="0"/>
                        <a:t>-2</a:t>
                      </a:r>
                    </a:p>
                  </a:txBody>
                  <a:tcPr/>
                </a:tc>
                <a:tc>
                  <a:txBody>
                    <a:bodyPr/>
                    <a:lstStyle/>
                    <a:p>
                      <a:endParaRPr lang="en-GB" dirty="0"/>
                    </a:p>
                  </a:txBody>
                  <a:tcPr/>
                </a:tc>
                <a:extLst>
                  <a:ext uri="{0D108BD9-81ED-4DB2-BD59-A6C34878D82A}">
                    <a16:rowId xmlns:a16="http://schemas.microsoft.com/office/drawing/2014/main" val="3368367542"/>
                  </a:ext>
                </a:extLst>
              </a:tr>
              <a:tr h="370840">
                <a:tc>
                  <a:txBody>
                    <a:bodyPr/>
                    <a:lstStyle/>
                    <a:p>
                      <a:r>
                        <a:rPr lang="en-GB" dirty="0"/>
                        <a:t>4</a:t>
                      </a:r>
                    </a:p>
                  </a:txBody>
                  <a:tcPr/>
                </a:tc>
                <a:tc>
                  <a:txBody>
                    <a:bodyPr/>
                    <a:lstStyle/>
                    <a:p>
                      <a:r>
                        <a:rPr lang="en-GB" dirty="0"/>
                        <a:t>-6</a:t>
                      </a:r>
                    </a:p>
                  </a:txBody>
                  <a:tcPr/>
                </a:tc>
                <a:tc>
                  <a:txBody>
                    <a:bodyPr/>
                    <a:lstStyle/>
                    <a:p>
                      <a:endParaRPr lang="en-GB" dirty="0"/>
                    </a:p>
                  </a:txBody>
                  <a:tcPr/>
                </a:tc>
                <a:extLst>
                  <a:ext uri="{0D108BD9-81ED-4DB2-BD59-A6C34878D82A}">
                    <a16:rowId xmlns:a16="http://schemas.microsoft.com/office/drawing/2014/main" val="214749072"/>
                  </a:ext>
                </a:extLst>
              </a:tr>
            </a:tbl>
          </a:graphicData>
        </a:graphic>
      </p:graphicFrame>
      <p:graphicFrame>
        <p:nvGraphicFramePr>
          <p:cNvPr id="6" name="Table 5">
            <a:extLst>
              <a:ext uri="{FF2B5EF4-FFF2-40B4-BE49-F238E27FC236}">
                <a16:creationId xmlns:a16="http://schemas.microsoft.com/office/drawing/2014/main" id="{A18715E5-C7F6-4532-B22D-DA2B4ABC2132}"/>
              </a:ext>
            </a:extLst>
          </p:cNvPr>
          <p:cNvGraphicFramePr>
            <a:graphicFrameLocks noGrp="1"/>
          </p:cNvGraphicFramePr>
          <p:nvPr>
            <p:extLst>
              <p:ext uri="{D42A27DB-BD31-4B8C-83A1-F6EECF244321}">
                <p14:modId xmlns:p14="http://schemas.microsoft.com/office/powerpoint/2010/main" val="8774280"/>
              </p:ext>
            </p:extLst>
          </p:nvPr>
        </p:nvGraphicFramePr>
        <p:xfrm>
          <a:off x="5179282" y="1456458"/>
          <a:ext cx="6493266" cy="1946931"/>
        </p:xfrm>
        <a:graphic>
          <a:graphicData uri="http://schemas.openxmlformats.org/drawingml/2006/table">
            <a:tbl>
              <a:tblPr firstRow="1" bandRow="1">
                <a:tableStyleId>{5940675A-B579-460E-94D1-54222C63F5DA}</a:tableStyleId>
              </a:tblPr>
              <a:tblGrid>
                <a:gridCol w="2164422">
                  <a:extLst>
                    <a:ext uri="{9D8B030D-6E8A-4147-A177-3AD203B41FA5}">
                      <a16:colId xmlns:a16="http://schemas.microsoft.com/office/drawing/2014/main" val="684713969"/>
                    </a:ext>
                  </a:extLst>
                </a:gridCol>
                <a:gridCol w="2164422">
                  <a:extLst>
                    <a:ext uri="{9D8B030D-6E8A-4147-A177-3AD203B41FA5}">
                      <a16:colId xmlns:a16="http://schemas.microsoft.com/office/drawing/2014/main" val="509305995"/>
                    </a:ext>
                  </a:extLst>
                </a:gridCol>
                <a:gridCol w="2164422">
                  <a:extLst>
                    <a:ext uri="{9D8B030D-6E8A-4147-A177-3AD203B41FA5}">
                      <a16:colId xmlns:a16="http://schemas.microsoft.com/office/drawing/2014/main" val="2135758017"/>
                    </a:ext>
                  </a:extLst>
                </a:gridCol>
              </a:tblGrid>
              <a:tr h="370840">
                <a:tc>
                  <a:txBody>
                    <a:bodyPr/>
                    <a:lstStyle/>
                    <a:p>
                      <a:r>
                        <a:rPr lang="en-GB" b="1" dirty="0"/>
                        <a:t>a</a:t>
                      </a:r>
                    </a:p>
                  </a:txBody>
                  <a:tcPr/>
                </a:tc>
                <a:tc>
                  <a:txBody>
                    <a:bodyPr/>
                    <a:lstStyle/>
                    <a:p>
                      <a:r>
                        <a:rPr lang="en-GB" b="1" dirty="0"/>
                        <a:t>b</a:t>
                      </a:r>
                    </a:p>
                  </a:txBody>
                  <a:tcPr/>
                </a:tc>
                <a:tc>
                  <a:txBody>
                    <a:bodyPr/>
                    <a:lstStyle/>
                    <a:p>
                      <a:r>
                        <a:rPr lang="en-GB" b="1" dirty="0"/>
                        <a:t>c</a:t>
                      </a:r>
                    </a:p>
                  </a:txBody>
                  <a:tcPr/>
                </a:tc>
                <a:extLst>
                  <a:ext uri="{0D108BD9-81ED-4DB2-BD59-A6C34878D82A}">
                    <a16:rowId xmlns:a16="http://schemas.microsoft.com/office/drawing/2014/main" val="1179439299"/>
                  </a:ext>
                </a:extLst>
              </a:tr>
              <a:tr h="37084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730567018"/>
                  </a:ext>
                </a:extLst>
              </a:tr>
              <a:tr h="463571">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803096700"/>
                  </a:ext>
                </a:extLst>
              </a:tr>
              <a:tr h="37084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68367542"/>
                  </a:ext>
                </a:extLst>
              </a:tr>
              <a:tr h="370840">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4749072"/>
                  </a:ext>
                </a:extLst>
              </a:tr>
            </a:tbl>
          </a:graphicData>
        </a:graphic>
      </p:graphicFrame>
    </p:spTree>
    <p:extLst>
      <p:ext uri="{BB962C8B-B14F-4D97-AF65-F5344CB8AC3E}">
        <p14:creationId xmlns:p14="http://schemas.microsoft.com/office/powerpoint/2010/main" val="77303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6152C-DAAB-4FAE-ADC4-2091ACB0F4F5}"/>
              </a:ext>
            </a:extLst>
          </p:cNvPr>
          <p:cNvSpPr>
            <a:spLocks noGrp="1"/>
          </p:cNvSpPr>
          <p:nvPr>
            <p:ph type="title"/>
          </p:nvPr>
        </p:nvSpPr>
        <p:spPr/>
        <p:txBody>
          <a:bodyPr>
            <a:normAutofit fontScale="90000"/>
          </a:bodyPr>
          <a:lstStyle/>
          <a:p>
            <a:r>
              <a:rPr lang="en-GB" dirty="0"/>
              <a:t>Trace the following subroutine</a:t>
            </a:r>
          </a:p>
        </p:txBody>
      </p:sp>
      <p:sp>
        <p:nvSpPr>
          <p:cNvPr id="3" name="Content Placeholder 2">
            <a:extLst>
              <a:ext uri="{FF2B5EF4-FFF2-40B4-BE49-F238E27FC236}">
                <a16:creationId xmlns:a16="http://schemas.microsoft.com/office/drawing/2014/main" id="{C838FB00-D263-4B74-9E0B-8C7F8C59C054}"/>
              </a:ext>
            </a:extLst>
          </p:cNvPr>
          <p:cNvSpPr>
            <a:spLocks noGrp="1"/>
          </p:cNvSpPr>
          <p:nvPr>
            <p:ph idx="1"/>
          </p:nvPr>
        </p:nvSpPr>
        <p:spPr>
          <a:xfrm>
            <a:off x="838200" y="1853135"/>
            <a:ext cx="5492262" cy="4351338"/>
          </a:xfrm>
        </p:spPr>
        <p:txBody>
          <a:bodyPr>
            <a:normAutofit lnSpcReduction="10000"/>
          </a:bodyPr>
          <a:lstStyle/>
          <a:p>
            <a:pPr marL="0" indent="0">
              <a:buNone/>
            </a:pPr>
            <a:r>
              <a:rPr lang="en-GB" dirty="0">
                <a:latin typeface="Courier New" panose="02070309020205020404" pitchFamily="49" charset="0"/>
                <a:cs typeface="Courier New" panose="02070309020205020404" pitchFamily="49" charset="0"/>
              </a:rPr>
              <a:t>SUBROUTINE MULTI(</a:t>
            </a:r>
            <a:r>
              <a:rPr lang="en-GB" dirty="0" err="1">
                <a:latin typeface="Courier New" panose="02070309020205020404" pitchFamily="49" charset="0"/>
                <a:cs typeface="Courier New" panose="02070309020205020404" pitchFamily="49" charset="0"/>
              </a:rPr>
              <a:t>a,b</a:t>
            </a:r>
            <a:r>
              <a:rPr lang="en-GB" dirty="0">
                <a:latin typeface="Courier New" panose="02070309020205020404" pitchFamily="49" charset="0"/>
                <a:cs typeface="Courier New" panose="02070309020205020404" pitchFamily="49" charset="0"/>
              </a:rPr>
              <a:t>)</a:t>
            </a:r>
          </a:p>
          <a:p>
            <a:pPr marL="0" indent="0">
              <a:buNone/>
            </a:pPr>
            <a:r>
              <a:rPr lang="en-GB" dirty="0">
                <a:latin typeface="Courier New" panose="02070309020205020404" pitchFamily="49" charset="0"/>
                <a:cs typeface="Courier New" panose="02070309020205020404" pitchFamily="49" charset="0"/>
              </a:rPr>
              <a:t> tot ← 1</a:t>
            </a:r>
          </a:p>
          <a:p>
            <a:pPr marL="0" indent="0">
              <a:buNone/>
            </a:pPr>
            <a:r>
              <a:rPr lang="en-GB" dirty="0">
                <a:latin typeface="Courier New" panose="02070309020205020404" pitchFamily="49" charset="0"/>
                <a:cs typeface="Courier New" panose="02070309020205020404" pitchFamily="49" charset="0"/>
              </a:rPr>
              <a:t> FOR </a:t>
            </a:r>
            <a:r>
              <a:rPr lang="en-GB" dirty="0" err="1">
                <a:latin typeface="Courier New" panose="02070309020205020404" pitchFamily="49" charset="0"/>
                <a:cs typeface="Courier New" panose="02070309020205020404" pitchFamily="49" charset="0"/>
              </a:rPr>
              <a:t>i</a:t>
            </a:r>
            <a:r>
              <a:rPr lang="en-GB" dirty="0">
                <a:latin typeface="Courier New" panose="02070309020205020404" pitchFamily="49" charset="0"/>
                <a:cs typeface="Courier New" panose="02070309020205020404" pitchFamily="49" charset="0"/>
              </a:rPr>
              <a:t> ← 1 to b </a:t>
            </a:r>
          </a:p>
          <a:p>
            <a:pPr marL="0" indent="0">
              <a:buNone/>
            </a:pPr>
            <a:r>
              <a:rPr lang="en-GB" dirty="0">
                <a:latin typeface="Courier New" panose="02070309020205020404" pitchFamily="49" charset="0"/>
                <a:cs typeface="Courier New" panose="02070309020205020404" pitchFamily="49" charset="0"/>
              </a:rPr>
              <a:t>  tot ← tot * a </a:t>
            </a:r>
          </a:p>
          <a:p>
            <a:pPr marL="0" indent="0">
              <a:buNone/>
            </a:pPr>
            <a:r>
              <a:rPr lang="en-GB" dirty="0">
                <a:latin typeface="Courier New" panose="02070309020205020404" pitchFamily="49" charset="0"/>
                <a:cs typeface="Courier New" panose="02070309020205020404" pitchFamily="49" charset="0"/>
              </a:rPr>
              <a:t> ENDFOR</a:t>
            </a:r>
          </a:p>
          <a:p>
            <a:pPr marL="0" indent="0">
              <a:buNone/>
            </a:pPr>
            <a:r>
              <a:rPr lang="en-GB" dirty="0">
                <a:latin typeface="Courier New" panose="02070309020205020404" pitchFamily="49" charset="0"/>
                <a:cs typeface="Courier New" panose="02070309020205020404" pitchFamily="49" charset="0"/>
              </a:rPr>
              <a:t> RETURN tot </a:t>
            </a:r>
          </a:p>
          <a:p>
            <a:pPr marL="0" indent="0">
              <a:buNone/>
            </a:pPr>
            <a:r>
              <a:rPr lang="en-GB" dirty="0">
                <a:latin typeface="Courier New" panose="02070309020205020404" pitchFamily="49" charset="0"/>
                <a:cs typeface="Courier New" panose="02070309020205020404" pitchFamily="49" charset="0"/>
              </a:rPr>
              <a:t>ENDSUBROUTINE</a:t>
            </a:r>
          </a:p>
          <a:p>
            <a:pPr marL="0" indent="0">
              <a:buNone/>
            </a:pPr>
            <a:endParaRPr lang="en-GB" dirty="0">
              <a:latin typeface="Courier New" panose="02070309020205020404" pitchFamily="49" charset="0"/>
              <a:cs typeface="Courier New" panose="02070309020205020404" pitchFamily="49" charset="0"/>
            </a:endParaRPr>
          </a:p>
          <a:p>
            <a:pPr marL="0" indent="0">
              <a:buNone/>
            </a:pPr>
            <a:r>
              <a:rPr lang="en-GB" dirty="0">
                <a:latin typeface="Courier New" panose="02070309020205020404" pitchFamily="49" charset="0"/>
                <a:cs typeface="Courier New" panose="02070309020205020404" pitchFamily="49" charset="0"/>
              </a:rPr>
              <a:t>MULTI(3,5)</a:t>
            </a:r>
          </a:p>
          <a:p>
            <a:pPr marL="0" indent="0">
              <a:buNone/>
            </a:pPr>
            <a:endParaRPr lang="en-GB" dirty="0">
              <a:latin typeface="Courier New" panose="02070309020205020404" pitchFamily="49" charset="0"/>
              <a:cs typeface="Courier New" panose="02070309020205020404" pitchFamily="49" charset="0"/>
            </a:endParaRPr>
          </a:p>
        </p:txBody>
      </p:sp>
      <p:graphicFrame>
        <p:nvGraphicFramePr>
          <p:cNvPr id="5" name="Table 4">
            <a:extLst>
              <a:ext uri="{FF2B5EF4-FFF2-40B4-BE49-F238E27FC236}">
                <a16:creationId xmlns:a16="http://schemas.microsoft.com/office/drawing/2014/main" id="{17D3E816-4B48-490F-BEB2-013C40B06114}"/>
              </a:ext>
            </a:extLst>
          </p:cNvPr>
          <p:cNvGraphicFramePr>
            <a:graphicFrameLocks noGrp="1"/>
          </p:cNvGraphicFramePr>
          <p:nvPr>
            <p:extLst>
              <p:ext uri="{D42A27DB-BD31-4B8C-83A1-F6EECF244321}">
                <p14:modId xmlns:p14="http://schemas.microsoft.com/office/powerpoint/2010/main" val="3525302066"/>
              </p:ext>
            </p:extLst>
          </p:nvPr>
        </p:nvGraphicFramePr>
        <p:xfrm>
          <a:off x="7125655" y="2179749"/>
          <a:ext cx="2778000" cy="2194560"/>
        </p:xfrm>
        <a:graphic>
          <a:graphicData uri="http://schemas.openxmlformats.org/drawingml/2006/table">
            <a:tbl>
              <a:tblPr firstRow="1" bandRow="1">
                <a:tableStyleId>{5940675A-B579-460E-94D1-54222C63F5DA}</a:tableStyleId>
              </a:tblPr>
              <a:tblGrid>
                <a:gridCol w="653647">
                  <a:extLst>
                    <a:ext uri="{9D8B030D-6E8A-4147-A177-3AD203B41FA5}">
                      <a16:colId xmlns:a16="http://schemas.microsoft.com/office/drawing/2014/main" val="2149595313"/>
                    </a:ext>
                  </a:extLst>
                </a:gridCol>
                <a:gridCol w="653647">
                  <a:extLst>
                    <a:ext uri="{9D8B030D-6E8A-4147-A177-3AD203B41FA5}">
                      <a16:colId xmlns:a16="http://schemas.microsoft.com/office/drawing/2014/main" val="2383715228"/>
                    </a:ext>
                  </a:extLst>
                </a:gridCol>
                <a:gridCol w="653647">
                  <a:extLst>
                    <a:ext uri="{9D8B030D-6E8A-4147-A177-3AD203B41FA5}">
                      <a16:colId xmlns:a16="http://schemas.microsoft.com/office/drawing/2014/main" val="20001"/>
                    </a:ext>
                  </a:extLst>
                </a:gridCol>
                <a:gridCol w="817059">
                  <a:extLst>
                    <a:ext uri="{9D8B030D-6E8A-4147-A177-3AD203B41FA5}">
                      <a16:colId xmlns:a16="http://schemas.microsoft.com/office/drawing/2014/main" val="20002"/>
                    </a:ext>
                  </a:extLst>
                </a:gridCol>
              </a:tblGrid>
              <a:tr h="0">
                <a:tc>
                  <a:txBody>
                    <a:bodyPr/>
                    <a:lstStyle/>
                    <a:p>
                      <a:r>
                        <a:rPr lang="en-GB" sz="1800" b="1" dirty="0"/>
                        <a:t>a</a:t>
                      </a:r>
                    </a:p>
                  </a:txBody>
                  <a:tcPr/>
                </a:tc>
                <a:tc>
                  <a:txBody>
                    <a:bodyPr/>
                    <a:lstStyle/>
                    <a:p>
                      <a:r>
                        <a:rPr lang="en-GB" sz="1800" b="1" dirty="0"/>
                        <a:t>b</a:t>
                      </a:r>
                    </a:p>
                  </a:txBody>
                  <a:tcPr/>
                </a:tc>
                <a:tc>
                  <a:txBody>
                    <a:bodyPr/>
                    <a:lstStyle/>
                    <a:p>
                      <a:r>
                        <a:rPr lang="en-GB" sz="1800" b="1" dirty="0"/>
                        <a:t>tot</a:t>
                      </a:r>
                    </a:p>
                  </a:txBody>
                  <a:tcPr/>
                </a:tc>
                <a:tc>
                  <a:txBody>
                    <a:bodyPr/>
                    <a:lstStyle/>
                    <a:p>
                      <a:r>
                        <a:rPr lang="en-GB" sz="1800" b="1" dirty="0" err="1"/>
                        <a:t>i</a:t>
                      </a:r>
                      <a:endParaRPr lang="en-GB" sz="1800" b="1" dirty="0"/>
                    </a:p>
                  </a:txBody>
                  <a:tcPr/>
                </a:tc>
                <a:extLst>
                  <a:ext uri="{0D108BD9-81ED-4DB2-BD59-A6C34878D82A}">
                    <a16:rowId xmlns:a16="http://schemas.microsoft.com/office/drawing/2014/main" val="10000"/>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1"/>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2"/>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3"/>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4"/>
                  </a:ext>
                </a:extLst>
              </a:tr>
              <a:tr h="302755">
                <a:tc>
                  <a:txBody>
                    <a:bodyPr/>
                    <a:lstStyle/>
                    <a:p>
                      <a:endParaRPr lang="en-GB" sz="1800" dirty="0"/>
                    </a:p>
                  </a:txBody>
                  <a:tcPr/>
                </a:tc>
                <a:tc>
                  <a:txBody>
                    <a:bodyPr/>
                    <a:lstStyle/>
                    <a:p>
                      <a:endParaRPr lang="en-GB" sz="1800" dirty="0"/>
                    </a:p>
                  </a:txBody>
                  <a:tcPr/>
                </a:tc>
                <a:tc>
                  <a:txBody>
                    <a:bodyPr/>
                    <a:lstStyle/>
                    <a:p>
                      <a:endParaRPr lang="en-GB" sz="1800" dirty="0"/>
                    </a:p>
                  </a:txBody>
                  <a:tcPr/>
                </a:tc>
                <a:tc>
                  <a:txBody>
                    <a:bodyPr/>
                    <a:lstStyle/>
                    <a:p>
                      <a:endParaRPr lang="en-GB" sz="1800" dirty="0"/>
                    </a:p>
                  </a:txBody>
                  <a:tcPr/>
                </a:tc>
                <a:extLst>
                  <a:ext uri="{0D108BD9-81ED-4DB2-BD59-A6C34878D82A}">
                    <a16:rowId xmlns:a16="http://schemas.microsoft.com/office/drawing/2014/main" val="10005"/>
                  </a:ext>
                </a:extLst>
              </a:tr>
            </a:tbl>
          </a:graphicData>
        </a:graphic>
      </p:graphicFrame>
      <p:graphicFrame>
        <p:nvGraphicFramePr>
          <p:cNvPr id="6" name="Table 5">
            <a:extLst>
              <a:ext uri="{FF2B5EF4-FFF2-40B4-BE49-F238E27FC236}">
                <a16:creationId xmlns:a16="http://schemas.microsoft.com/office/drawing/2014/main" id="{A0624195-D3B8-404B-A4A1-52543A29E3FB}"/>
              </a:ext>
            </a:extLst>
          </p:cNvPr>
          <p:cNvGraphicFramePr>
            <a:graphicFrameLocks noGrp="1"/>
          </p:cNvGraphicFramePr>
          <p:nvPr>
            <p:extLst>
              <p:ext uri="{D42A27DB-BD31-4B8C-83A1-F6EECF244321}">
                <p14:modId xmlns:p14="http://schemas.microsoft.com/office/powerpoint/2010/main" val="1486691765"/>
              </p:ext>
            </p:extLst>
          </p:nvPr>
        </p:nvGraphicFramePr>
        <p:xfrm>
          <a:off x="7125655" y="2179749"/>
          <a:ext cx="2778000" cy="2194560"/>
        </p:xfrm>
        <a:graphic>
          <a:graphicData uri="http://schemas.openxmlformats.org/drawingml/2006/table">
            <a:tbl>
              <a:tblPr firstRow="1" bandRow="1">
                <a:tableStyleId>{5940675A-B579-460E-94D1-54222C63F5DA}</a:tableStyleId>
              </a:tblPr>
              <a:tblGrid>
                <a:gridCol w="653647">
                  <a:extLst>
                    <a:ext uri="{9D8B030D-6E8A-4147-A177-3AD203B41FA5}">
                      <a16:colId xmlns:a16="http://schemas.microsoft.com/office/drawing/2014/main" val="3897052032"/>
                    </a:ext>
                  </a:extLst>
                </a:gridCol>
                <a:gridCol w="653647">
                  <a:extLst>
                    <a:ext uri="{9D8B030D-6E8A-4147-A177-3AD203B41FA5}">
                      <a16:colId xmlns:a16="http://schemas.microsoft.com/office/drawing/2014/main" val="3958726671"/>
                    </a:ext>
                  </a:extLst>
                </a:gridCol>
                <a:gridCol w="653647">
                  <a:extLst>
                    <a:ext uri="{9D8B030D-6E8A-4147-A177-3AD203B41FA5}">
                      <a16:colId xmlns:a16="http://schemas.microsoft.com/office/drawing/2014/main" val="3694737860"/>
                    </a:ext>
                  </a:extLst>
                </a:gridCol>
                <a:gridCol w="817059">
                  <a:extLst>
                    <a:ext uri="{9D8B030D-6E8A-4147-A177-3AD203B41FA5}">
                      <a16:colId xmlns:a16="http://schemas.microsoft.com/office/drawing/2014/main" val="77452795"/>
                    </a:ext>
                  </a:extLst>
                </a:gridCol>
              </a:tblGrid>
              <a:tr h="0">
                <a:tc>
                  <a:txBody>
                    <a:bodyPr/>
                    <a:lstStyle/>
                    <a:p>
                      <a:r>
                        <a:rPr lang="en-GB" sz="1800" b="1" dirty="0"/>
                        <a:t>a</a:t>
                      </a:r>
                    </a:p>
                  </a:txBody>
                  <a:tcPr/>
                </a:tc>
                <a:tc>
                  <a:txBody>
                    <a:bodyPr/>
                    <a:lstStyle/>
                    <a:p>
                      <a:r>
                        <a:rPr lang="en-GB" sz="1800" b="1" dirty="0"/>
                        <a:t>b</a:t>
                      </a:r>
                    </a:p>
                  </a:txBody>
                  <a:tcPr/>
                </a:tc>
                <a:tc>
                  <a:txBody>
                    <a:bodyPr/>
                    <a:lstStyle/>
                    <a:p>
                      <a:r>
                        <a:rPr lang="en-GB" sz="1800" b="1" dirty="0"/>
                        <a:t>tot</a:t>
                      </a:r>
                    </a:p>
                  </a:txBody>
                  <a:tcPr/>
                </a:tc>
                <a:tc>
                  <a:txBody>
                    <a:bodyPr/>
                    <a:lstStyle/>
                    <a:p>
                      <a:r>
                        <a:rPr lang="en-GB" sz="1800" b="1" dirty="0" err="1"/>
                        <a:t>i</a:t>
                      </a:r>
                      <a:endParaRPr lang="en-GB" sz="1800" b="1" dirty="0"/>
                    </a:p>
                  </a:txBody>
                  <a:tcPr/>
                </a:tc>
                <a:extLst>
                  <a:ext uri="{0D108BD9-81ED-4DB2-BD59-A6C34878D82A}">
                    <a16:rowId xmlns:a16="http://schemas.microsoft.com/office/drawing/2014/main" val="2378102764"/>
                  </a:ext>
                </a:extLst>
              </a:tr>
              <a:tr h="302755">
                <a:tc>
                  <a:txBody>
                    <a:bodyPr/>
                    <a:lstStyle/>
                    <a:p>
                      <a:r>
                        <a:rPr lang="en-GB" sz="1800" dirty="0"/>
                        <a:t>3</a:t>
                      </a:r>
                    </a:p>
                  </a:txBody>
                  <a:tcPr/>
                </a:tc>
                <a:tc>
                  <a:txBody>
                    <a:bodyPr/>
                    <a:lstStyle/>
                    <a:p>
                      <a:r>
                        <a:rPr lang="en-GB" sz="1800" dirty="0"/>
                        <a:t>5</a:t>
                      </a:r>
                    </a:p>
                  </a:txBody>
                  <a:tcPr/>
                </a:tc>
                <a:tc>
                  <a:txBody>
                    <a:bodyPr/>
                    <a:lstStyle/>
                    <a:p>
                      <a:r>
                        <a:rPr lang="en-GB" sz="1800" dirty="0"/>
                        <a:t>1</a:t>
                      </a:r>
                    </a:p>
                  </a:txBody>
                  <a:tcPr/>
                </a:tc>
                <a:tc>
                  <a:txBody>
                    <a:bodyPr/>
                    <a:lstStyle/>
                    <a:p>
                      <a:r>
                        <a:rPr lang="en-GB" sz="1800" dirty="0"/>
                        <a:t>1</a:t>
                      </a:r>
                    </a:p>
                  </a:txBody>
                  <a:tcPr/>
                </a:tc>
                <a:extLst>
                  <a:ext uri="{0D108BD9-81ED-4DB2-BD59-A6C34878D82A}">
                    <a16:rowId xmlns:a16="http://schemas.microsoft.com/office/drawing/2014/main" val="2272336446"/>
                  </a:ext>
                </a:extLst>
              </a:tr>
              <a:tr h="302755">
                <a:tc>
                  <a:txBody>
                    <a:bodyPr/>
                    <a:lstStyle/>
                    <a:p>
                      <a:endParaRPr lang="en-GB" sz="1800" dirty="0"/>
                    </a:p>
                  </a:txBody>
                  <a:tcPr/>
                </a:tc>
                <a:tc>
                  <a:txBody>
                    <a:bodyPr/>
                    <a:lstStyle/>
                    <a:p>
                      <a:endParaRPr lang="en-GB" sz="1800" dirty="0"/>
                    </a:p>
                  </a:txBody>
                  <a:tcPr/>
                </a:tc>
                <a:tc>
                  <a:txBody>
                    <a:bodyPr/>
                    <a:lstStyle/>
                    <a:p>
                      <a:r>
                        <a:rPr lang="en-GB" sz="1800" dirty="0"/>
                        <a:t>3</a:t>
                      </a:r>
                    </a:p>
                  </a:txBody>
                  <a:tcPr/>
                </a:tc>
                <a:tc>
                  <a:txBody>
                    <a:bodyPr/>
                    <a:lstStyle/>
                    <a:p>
                      <a:r>
                        <a:rPr lang="en-GB" sz="1800" dirty="0"/>
                        <a:t>2</a:t>
                      </a:r>
                    </a:p>
                  </a:txBody>
                  <a:tcPr/>
                </a:tc>
                <a:extLst>
                  <a:ext uri="{0D108BD9-81ED-4DB2-BD59-A6C34878D82A}">
                    <a16:rowId xmlns:a16="http://schemas.microsoft.com/office/drawing/2014/main" val="3848370799"/>
                  </a:ext>
                </a:extLst>
              </a:tr>
              <a:tr h="302755">
                <a:tc>
                  <a:txBody>
                    <a:bodyPr/>
                    <a:lstStyle/>
                    <a:p>
                      <a:endParaRPr lang="en-GB" sz="1800" dirty="0"/>
                    </a:p>
                  </a:txBody>
                  <a:tcPr/>
                </a:tc>
                <a:tc>
                  <a:txBody>
                    <a:bodyPr/>
                    <a:lstStyle/>
                    <a:p>
                      <a:endParaRPr lang="en-GB" sz="1800" dirty="0"/>
                    </a:p>
                  </a:txBody>
                  <a:tcPr/>
                </a:tc>
                <a:tc>
                  <a:txBody>
                    <a:bodyPr/>
                    <a:lstStyle/>
                    <a:p>
                      <a:r>
                        <a:rPr lang="en-GB" sz="1800" dirty="0"/>
                        <a:t>9</a:t>
                      </a:r>
                    </a:p>
                  </a:txBody>
                  <a:tcPr/>
                </a:tc>
                <a:tc>
                  <a:txBody>
                    <a:bodyPr/>
                    <a:lstStyle/>
                    <a:p>
                      <a:r>
                        <a:rPr lang="en-GB" sz="1800" dirty="0"/>
                        <a:t>3</a:t>
                      </a:r>
                    </a:p>
                  </a:txBody>
                  <a:tcPr/>
                </a:tc>
                <a:extLst>
                  <a:ext uri="{0D108BD9-81ED-4DB2-BD59-A6C34878D82A}">
                    <a16:rowId xmlns:a16="http://schemas.microsoft.com/office/drawing/2014/main" val="2329522193"/>
                  </a:ext>
                </a:extLst>
              </a:tr>
              <a:tr h="302755">
                <a:tc>
                  <a:txBody>
                    <a:bodyPr/>
                    <a:lstStyle/>
                    <a:p>
                      <a:endParaRPr lang="en-GB" sz="1800" dirty="0"/>
                    </a:p>
                  </a:txBody>
                  <a:tcPr/>
                </a:tc>
                <a:tc>
                  <a:txBody>
                    <a:bodyPr/>
                    <a:lstStyle/>
                    <a:p>
                      <a:endParaRPr lang="en-GB" sz="1800" dirty="0"/>
                    </a:p>
                  </a:txBody>
                  <a:tcPr/>
                </a:tc>
                <a:tc>
                  <a:txBody>
                    <a:bodyPr/>
                    <a:lstStyle/>
                    <a:p>
                      <a:r>
                        <a:rPr lang="en-GB" sz="1800" dirty="0"/>
                        <a:t>36</a:t>
                      </a:r>
                    </a:p>
                  </a:txBody>
                  <a:tcPr/>
                </a:tc>
                <a:tc>
                  <a:txBody>
                    <a:bodyPr/>
                    <a:lstStyle/>
                    <a:p>
                      <a:r>
                        <a:rPr lang="en-GB" sz="1800" dirty="0"/>
                        <a:t>4</a:t>
                      </a:r>
                    </a:p>
                  </a:txBody>
                  <a:tcPr/>
                </a:tc>
                <a:extLst>
                  <a:ext uri="{0D108BD9-81ED-4DB2-BD59-A6C34878D82A}">
                    <a16:rowId xmlns:a16="http://schemas.microsoft.com/office/drawing/2014/main" val="4145595375"/>
                  </a:ext>
                </a:extLst>
              </a:tr>
              <a:tr h="302755">
                <a:tc>
                  <a:txBody>
                    <a:bodyPr/>
                    <a:lstStyle/>
                    <a:p>
                      <a:endParaRPr lang="en-GB" sz="1800" dirty="0"/>
                    </a:p>
                  </a:txBody>
                  <a:tcPr/>
                </a:tc>
                <a:tc>
                  <a:txBody>
                    <a:bodyPr/>
                    <a:lstStyle/>
                    <a:p>
                      <a:endParaRPr lang="en-GB" sz="1800" dirty="0"/>
                    </a:p>
                  </a:txBody>
                  <a:tcPr/>
                </a:tc>
                <a:tc>
                  <a:txBody>
                    <a:bodyPr/>
                    <a:lstStyle/>
                    <a:p>
                      <a:r>
                        <a:rPr lang="en-GB" sz="1800" dirty="0"/>
                        <a:t>108</a:t>
                      </a:r>
                    </a:p>
                  </a:txBody>
                  <a:tcPr/>
                </a:tc>
                <a:tc>
                  <a:txBody>
                    <a:bodyPr/>
                    <a:lstStyle/>
                    <a:p>
                      <a:r>
                        <a:rPr lang="en-GB" sz="1800" dirty="0"/>
                        <a:t>5</a:t>
                      </a:r>
                    </a:p>
                  </a:txBody>
                  <a:tcPr/>
                </a:tc>
                <a:extLst>
                  <a:ext uri="{0D108BD9-81ED-4DB2-BD59-A6C34878D82A}">
                    <a16:rowId xmlns:a16="http://schemas.microsoft.com/office/drawing/2014/main" val="3437921064"/>
                  </a:ext>
                </a:extLst>
              </a:tr>
            </a:tbl>
          </a:graphicData>
        </a:graphic>
      </p:graphicFrame>
    </p:spTree>
    <p:extLst>
      <p:ext uri="{BB962C8B-B14F-4D97-AF65-F5344CB8AC3E}">
        <p14:creationId xmlns:p14="http://schemas.microsoft.com/office/powerpoint/2010/main" val="973679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0337B-DDC1-42D6-AB53-F2B1B1EAEC4A}"/>
              </a:ext>
            </a:extLst>
          </p:cNvPr>
          <p:cNvSpPr>
            <a:spLocks noGrp="1"/>
          </p:cNvSpPr>
          <p:nvPr>
            <p:ph type="title"/>
          </p:nvPr>
        </p:nvSpPr>
        <p:spPr/>
        <p:txBody>
          <a:bodyPr>
            <a:normAutofit fontScale="90000"/>
          </a:bodyPr>
          <a:lstStyle/>
          <a:p>
            <a:r>
              <a:rPr lang="en-GB" dirty="0"/>
              <a:t>Code tracing exercises</a:t>
            </a:r>
          </a:p>
        </p:txBody>
      </p:sp>
      <p:sp>
        <p:nvSpPr>
          <p:cNvPr id="3" name="Content Placeholder 2">
            <a:extLst>
              <a:ext uri="{FF2B5EF4-FFF2-40B4-BE49-F238E27FC236}">
                <a16:creationId xmlns:a16="http://schemas.microsoft.com/office/drawing/2014/main" id="{BB9F617B-574E-4BAF-BEBD-9EE60A58F51F}"/>
              </a:ext>
            </a:extLst>
          </p:cNvPr>
          <p:cNvSpPr>
            <a:spLocks noGrp="1"/>
          </p:cNvSpPr>
          <p:nvPr>
            <p:ph idx="1"/>
          </p:nvPr>
        </p:nvSpPr>
        <p:spPr>
          <a:xfrm>
            <a:off x="429827" y="1462518"/>
            <a:ext cx="3307672" cy="4351338"/>
          </a:xfrm>
        </p:spPr>
        <p:txBody>
          <a:bodyPr/>
          <a:lstStyle/>
          <a:p>
            <a:pPr marL="0" indent="0">
              <a:buNone/>
            </a:pPr>
            <a:r>
              <a:rPr lang="en-GB" dirty="0"/>
              <a:t>Complete the code tracing exercises: </a:t>
            </a:r>
            <a:r>
              <a:rPr lang="en-GB" dirty="0">
                <a:hlinkClick r:id="rId2"/>
              </a:rPr>
              <a:t>code-tracing-exercises.docx </a:t>
            </a:r>
            <a:endParaRPr lang="en-GB" dirty="0"/>
          </a:p>
        </p:txBody>
      </p:sp>
      <p:pic>
        <p:nvPicPr>
          <p:cNvPr id="5" name="Picture 4">
            <a:extLst>
              <a:ext uri="{FF2B5EF4-FFF2-40B4-BE49-F238E27FC236}">
                <a16:creationId xmlns:a16="http://schemas.microsoft.com/office/drawing/2014/main" id="{9CD14569-3905-4426-AC92-52FF665A82BE}"/>
              </a:ext>
            </a:extLst>
          </p:cNvPr>
          <p:cNvPicPr>
            <a:picLocks noChangeAspect="1"/>
          </p:cNvPicPr>
          <p:nvPr/>
        </p:nvPicPr>
        <p:blipFill>
          <a:blip r:embed="rId3"/>
          <a:stretch>
            <a:fillRect/>
          </a:stretch>
        </p:blipFill>
        <p:spPr>
          <a:xfrm>
            <a:off x="3861450" y="644649"/>
            <a:ext cx="8229668" cy="5292969"/>
          </a:xfrm>
          <a:prstGeom prst="rect">
            <a:avLst/>
          </a:prstGeom>
        </p:spPr>
      </p:pic>
    </p:spTree>
    <p:extLst>
      <p:ext uri="{BB962C8B-B14F-4D97-AF65-F5344CB8AC3E}">
        <p14:creationId xmlns:p14="http://schemas.microsoft.com/office/powerpoint/2010/main" val="2702393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Past paper questions on dry run testing using trace tables for homework, classwork and revision </a:t>
            </a:r>
          </a:p>
        </p:txBody>
      </p:sp>
      <p:sp>
        <p:nvSpPr>
          <p:cNvPr id="3" name="Content Placeholder 2"/>
          <p:cNvSpPr>
            <a:spLocks noGrp="1"/>
          </p:cNvSpPr>
          <p:nvPr>
            <p:ph idx="1"/>
          </p:nvPr>
        </p:nvSpPr>
        <p:spPr>
          <a:xfrm>
            <a:off x="838200" y="1480156"/>
            <a:ext cx="10515600" cy="4740170"/>
          </a:xfrm>
        </p:spPr>
        <p:txBody>
          <a:bodyPr>
            <a:normAutofit fontScale="55000" lnSpcReduction="20000"/>
          </a:bodyPr>
          <a:lstStyle/>
          <a:p>
            <a:pPr>
              <a:lnSpc>
                <a:spcPct val="120000"/>
              </a:lnSpc>
              <a:buFont typeface="Wingdings" panose="05000000000000000000" pitchFamily="2" charset="2"/>
              <a:buChar char="ü"/>
            </a:pPr>
            <a:r>
              <a:rPr lang="en-US" dirty="0"/>
              <a:t>AQA A level 2010 Comp 1 Q1</a:t>
            </a:r>
          </a:p>
          <a:p>
            <a:pPr>
              <a:lnSpc>
                <a:spcPct val="120000"/>
              </a:lnSpc>
              <a:buFont typeface="Wingdings" panose="05000000000000000000" pitchFamily="2" charset="2"/>
              <a:buChar char="ü"/>
            </a:pPr>
            <a:r>
              <a:rPr lang="en-US" dirty="0"/>
              <a:t>AQA A level 2010 Comp 3 Q10</a:t>
            </a:r>
          </a:p>
          <a:p>
            <a:pPr>
              <a:lnSpc>
                <a:spcPct val="120000"/>
              </a:lnSpc>
              <a:buFont typeface="Wingdings" panose="05000000000000000000" pitchFamily="2" charset="2"/>
              <a:buChar char="ü"/>
            </a:pPr>
            <a:r>
              <a:rPr lang="en-US" dirty="0"/>
              <a:t>AQA A level 2011 Comp 1 Q6</a:t>
            </a:r>
          </a:p>
          <a:p>
            <a:pPr>
              <a:lnSpc>
                <a:spcPct val="120000"/>
              </a:lnSpc>
              <a:buFont typeface="Wingdings" panose="05000000000000000000" pitchFamily="2" charset="2"/>
              <a:buChar char="ü"/>
            </a:pPr>
            <a:r>
              <a:rPr lang="en-US" dirty="0"/>
              <a:t>AQA A level 2012 Comp 3 Q3</a:t>
            </a:r>
          </a:p>
          <a:p>
            <a:pPr>
              <a:lnSpc>
                <a:spcPct val="120000"/>
              </a:lnSpc>
              <a:buFont typeface="Wingdings" panose="05000000000000000000" pitchFamily="2" charset="2"/>
              <a:buChar char="ü"/>
            </a:pPr>
            <a:r>
              <a:rPr lang="en-US" dirty="0"/>
              <a:t>AQA A level 2014 Comp 1 Q2</a:t>
            </a:r>
          </a:p>
          <a:p>
            <a:pPr>
              <a:lnSpc>
                <a:spcPct val="120000"/>
              </a:lnSpc>
              <a:buFont typeface="Wingdings" panose="05000000000000000000" pitchFamily="2" charset="2"/>
              <a:buChar char="ü"/>
            </a:pPr>
            <a:r>
              <a:rPr lang="en-US" dirty="0"/>
              <a:t>AQA A level 2015 Comp 1 Q3</a:t>
            </a:r>
          </a:p>
          <a:p>
            <a:pPr>
              <a:lnSpc>
                <a:spcPct val="120000"/>
              </a:lnSpc>
              <a:buFont typeface="Wingdings" panose="05000000000000000000" pitchFamily="2" charset="2"/>
              <a:buChar char="ü"/>
            </a:pPr>
            <a:r>
              <a:rPr lang="en-US" dirty="0"/>
              <a:t>AQA AS level 2016 Comp 1 Q4</a:t>
            </a:r>
          </a:p>
          <a:p>
            <a:pPr>
              <a:lnSpc>
                <a:spcPct val="120000"/>
              </a:lnSpc>
              <a:buFont typeface="Wingdings" panose="05000000000000000000" pitchFamily="2" charset="2"/>
              <a:buChar char="ü"/>
            </a:pPr>
            <a:r>
              <a:rPr lang="en-US" dirty="0"/>
              <a:t>AQA AS level 2017 Comp 1 Q2</a:t>
            </a:r>
          </a:p>
          <a:p>
            <a:pPr>
              <a:lnSpc>
                <a:spcPct val="120000"/>
              </a:lnSpc>
              <a:buFont typeface="Wingdings" panose="05000000000000000000" pitchFamily="2" charset="2"/>
              <a:buChar char="ü"/>
            </a:pPr>
            <a:r>
              <a:rPr lang="en-US" dirty="0"/>
              <a:t>AQA AS level 2017 Comp 1 Q1</a:t>
            </a:r>
          </a:p>
          <a:p>
            <a:pPr>
              <a:lnSpc>
                <a:spcPct val="120000"/>
              </a:lnSpc>
              <a:buFont typeface="Wingdings" panose="05000000000000000000" pitchFamily="2" charset="2"/>
              <a:buChar char="ü"/>
            </a:pPr>
            <a:r>
              <a:rPr lang="en-US" dirty="0"/>
              <a:t>AQA AS level 2018 Comp 1 Q2</a:t>
            </a:r>
          </a:p>
          <a:p>
            <a:pPr>
              <a:lnSpc>
                <a:spcPct val="120000"/>
              </a:lnSpc>
              <a:buFont typeface="Wingdings" panose="05000000000000000000" pitchFamily="2" charset="2"/>
              <a:buChar char="ü"/>
            </a:pPr>
            <a:r>
              <a:rPr lang="en-US" dirty="0"/>
              <a:t>AQA A level Specimen Comp 1 Q3</a:t>
            </a:r>
          </a:p>
          <a:p>
            <a:pPr>
              <a:lnSpc>
                <a:spcPct val="120000"/>
              </a:lnSpc>
              <a:buFont typeface="Wingdings" panose="05000000000000000000" pitchFamily="2" charset="2"/>
              <a:buChar char="ü"/>
            </a:pPr>
            <a:r>
              <a:rPr lang="en-US" dirty="0"/>
              <a:t>AQA AS level Specimen Add Comp 1 Q2</a:t>
            </a:r>
          </a:p>
          <a:p>
            <a:endParaRPr lang="en-US" dirty="0"/>
          </a:p>
        </p:txBody>
      </p:sp>
    </p:spTree>
    <p:extLst>
      <p:ext uri="{BB962C8B-B14F-4D97-AF65-F5344CB8AC3E}">
        <p14:creationId xmlns:p14="http://schemas.microsoft.com/office/powerpoint/2010/main" val="3606282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What is dry run testing in computer programming?</a:t>
            </a:r>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ü"/>
            </a:pPr>
            <a:r>
              <a:rPr lang="en-GB" dirty="0"/>
              <a:t>Dry run testing is carried out using trace tables.  The purpose of the trace tables is for the programmer to track the value of the variables and outputs at each step of the program and to track how they change throughout the running of the program.</a:t>
            </a:r>
          </a:p>
          <a:p>
            <a:pPr>
              <a:buFont typeface="Wingdings" panose="05000000000000000000" pitchFamily="2" charset="2"/>
              <a:buChar char="ü"/>
            </a:pPr>
            <a:endParaRPr lang="en-GB" dirty="0"/>
          </a:p>
          <a:p>
            <a:pPr>
              <a:buFont typeface="Wingdings" panose="05000000000000000000" pitchFamily="2" charset="2"/>
              <a:buChar char="ü"/>
            </a:pPr>
            <a:r>
              <a:rPr lang="en-GB" dirty="0"/>
              <a:t>The programmer examines each line of the source code and notes all the values of the variables in a trace table.</a:t>
            </a:r>
          </a:p>
          <a:p>
            <a:pPr>
              <a:buFont typeface="Wingdings" panose="05000000000000000000" pitchFamily="2" charset="2"/>
              <a:buChar char="ü"/>
            </a:pPr>
            <a:endParaRPr lang="en-GB" dirty="0"/>
          </a:p>
          <a:p>
            <a:pPr>
              <a:buFont typeface="Wingdings" panose="05000000000000000000" pitchFamily="2" charset="2"/>
              <a:buChar char="ü"/>
            </a:pPr>
            <a:r>
              <a:rPr lang="en-GB" dirty="0"/>
              <a:t>This is useful when the outputs are not what are expected and help the programmer find the bug which is normally a logical or arithmetic error.</a:t>
            </a:r>
          </a:p>
        </p:txBody>
      </p:sp>
    </p:spTree>
    <p:extLst>
      <p:ext uri="{BB962C8B-B14F-4D97-AF65-F5344CB8AC3E}">
        <p14:creationId xmlns:p14="http://schemas.microsoft.com/office/powerpoint/2010/main" val="550411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4115865627"/>
              </p:ext>
            </p:extLst>
          </p:nvPr>
        </p:nvGraphicFramePr>
        <p:xfrm>
          <a:off x="6208991" y="1401705"/>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endParaRPr lang="en-GB" dirty="0">
                        <a:solidFill>
                          <a:srgbClr val="FF0000"/>
                        </a:solidFill>
                      </a:endParaRPr>
                    </a:p>
                  </a:txBody>
                  <a:tcPr/>
                </a:tc>
                <a:tc>
                  <a:txBody>
                    <a:bodyPr/>
                    <a:lstStyle/>
                    <a:p>
                      <a:endParaRPr lang="en-GB" dirty="0">
                        <a:solidFill>
                          <a:srgbClr val="FF0000"/>
                        </a:solidFill>
                      </a:endParaRP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2"/>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5"/>
                  </a:ext>
                </a:extLst>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graphicFrame>
        <p:nvGraphicFramePr>
          <p:cNvPr id="6" name="Table 5">
            <a:extLst>
              <a:ext uri="{FF2B5EF4-FFF2-40B4-BE49-F238E27FC236}">
                <a16:creationId xmlns:a16="http://schemas.microsoft.com/office/drawing/2014/main" id="{B2162CBD-FE95-48F4-B7AB-81FBA79ACF07}"/>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349357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CF3EA-1EBA-443F-87E5-B536EC84ED9E}"/>
              </a:ext>
            </a:extLst>
          </p:cNvPr>
          <p:cNvSpPr/>
          <p:nvPr/>
        </p:nvSpPr>
        <p:spPr>
          <a:xfrm>
            <a:off x="372862" y="1597014"/>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917702895"/>
              </p:ext>
            </p:extLst>
          </p:nvPr>
        </p:nvGraphicFramePr>
        <p:xfrm>
          <a:off x="6208991" y="1401705"/>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dirty="0">
                          <a:solidFill>
                            <a:srgbClr val="FF0000"/>
                          </a:solidFill>
                        </a:rPr>
                        <a:t>1</a:t>
                      </a:r>
                    </a:p>
                  </a:txBody>
                  <a:tcPr/>
                </a:tc>
                <a:tc>
                  <a:txBody>
                    <a:bodyPr/>
                    <a:lstStyle/>
                    <a:p>
                      <a:r>
                        <a:rPr lang="en-GB" dirty="0">
                          <a:solidFill>
                            <a:srgbClr val="FF0000"/>
                          </a:solidFill>
                        </a:rPr>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2"/>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5"/>
                  </a:ext>
                </a:extLst>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graphicFrame>
        <p:nvGraphicFramePr>
          <p:cNvPr id="10" name="Table 5">
            <a:extLst>
              <a:ext uri="{FF2B5EF4-FFF2-40B4-BE49-F238E27FC236}">
                <a16:creationId xmlns:a16="http://schemas.microsoft.com/office/drawing/2014/main" id="{2884A5A2-4FF9-407A-8A45-82F0FDA95E0C}"/>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2559660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3900622124"/>
              </p:ext>
            </p:extLst>
          </p:nvPr>
        </p:nvGraphicFramePr>
        <p:xfrm>
          <a:off x="6288890" y="1472554"/>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solidFill>
                            <a:srgbClr val="FF0000"/>
                          </a:solidFill>
                        </a:rPr>
                        <a:t>2</a:t>
                      </a:r>
                    </a:p>
                  </a:txBody>
                  <a:tcPr/>
                </a:tc>
                <a:tc>
                  <a:txBody>
                    <a:bodyPr/>
                    <a:lstStyle/>
                    <a:p>
                      <a:endParaRPr lang="en-GB">
                        <a:solidFill>
                          <a:srgbClr val="FF0000"/>
                        </a:solidFill>
                      </a:endParaRPr>
                    </a:p>
                  </a:txBody>
                  <a:tcPr/>
                </a:tc>
                <a:tc>
                  <a:txBody>
                    <a:bodyPr/>
                    <a:lstStyle/>
                    <a:p>
                      <a:endParaRPr lang="en-GB">
                        <a:solidFill>
                          <a:srgbClr val="FF0000"/>
                        </a:solidFill>
                      </a:endParaRPr>
                    </a:p>
                  </a:txBody>
                  <a:tcPr/>
                </a:tc>
                <a:tc>
                  <a:txBody>
                    <a:bodyPr/>
                    <a:lstStyle/>
                    <a:p>
                      <a:r>
                        <a:rPr lang="en-GB">
                          <a:solidFill>
                            <a:srgbClr val="FF0000"/>
                          </a:solidFill>
                        </a:rPr>
                        <a:t>2</a:t>
                      </a:r>
                    </a:p>
                  </a:txBody>
                  <a:tcPr/>
                </a:tc>
                <a:extLst>
                  <a:ext uri="{0D108BD9-81ED-4DB2-BD59-A6C34878D82A}">
                    <a16:rowId xmlns:a16="http://schemas.microsoft.com/office/drawing/2014/main" val="10002"/>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03"/>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9" name="Rectangle: Rounded Corners 8">
            <a:extLst>
              <a:ext uri="{FF2B5EF4-FFF2-40B4-BE49-F238E27FC236}">
                <a16:creationId xmlns:a16="http://schemas.microsoft.com/office/drawing/2014/main" id="{AB6AEF0A-7D6D-48F7-B402-2BD2078B3429}"/>
              </a:ext>
            </a:extLst>
          </p:cNvPr>
          <p:cNvSpPr/>
          <p:nvPr/>
        </p:nvSpPr>
        <p:spPr>
          <a:xfrm>
            <a:off x="355107" y="1943243"/>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 name="Table 5">
            <a:extLst>
              <a:ext uri="{FF2B5EF4-FFF2-40B4-BE49-F238E27FC236}">
                <a16:creationId xmlns:a16="http://schemas.microsoft.com/office/drawing/2014/main" id="{163C74BE-1ED6-41B0-B68D-034D0AE15C97}"/>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3796179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2649053647"/>
              </p:ext>
            </p:extLst>
          </p:nvPr>
        </p:nvGraphicFramePr>
        <p:xfrm>
          <a:off x="6306646" y="1298668"/>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dirty="0">
                          <a:solidFill>
                            <a:srgbClr val="FF0000"/>
                          </a:solidFill>
                        </a:rPr>
                        <a:t>3</a:t>
                      </a:r>
                    </a:p>
                  </a:txBody>
                  <a:tcPr/>
                </a:tc>
                <a:tc>
                  <a:txBody>
                    <a:bodyPr/>
                    <a:lstStyle/>
                    <a:p>
                      <a:endParaRPr lang="en-GB">
                        <a:solidFill>
                          <a:srgbClr val="FF0000"/>
                        </a:solidFill>
                      </a:endParaRPr>
                    </a:p>
                  </a:txBody>
                  <a:tcPr/>
                </a:tc>
                <a:tc>
                  <a:txBody>
                    <a:bodyPr/>
                    <a:lstStyle/>
                    <a:p>
                      <a:r>
                        <a:rPr lang="en-GB">
                          <a:solidFill>
                            <a:srgbClr val="FF0000"/>
                          </a:solidFill>
                        </a:rPr>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EC0D98E2-C234-43C7-81E5-E2455D92224F}"/>
              </a:ext>
            </a:extLst>
          </p:cNvPr>
          <p:cNvSpPr/>
          <p:nvPr/>
        </p:nvSpPr>
        <p:spPr>
          <a:xfrm>
            <a:off x="432497" y="2295164"/>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0D874F83-6331-456E-A3A4-D25FA76994C9}"/>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3448554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2223142865"/>
              </p:ext>
            </p:extLst>
          </p:nvPr>
        </p:nvGraphicFramePr>
        <p:xfrm>
          <a:off x="6333279" y="1289789"/>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solidFill>
                            <a:srgbClr val="FF0000"/>
                          </a:solidFill>
                        </a:rPr>
                        <a:t>4</a:t>
                      </a:r>
                    </a:p>
                  </a:txBody>
                  <a:tcPr/>
                </a:tc>
                <a:tc>
                  <a:txBody>
                    <a:bodyPr/>
                    <a:lstStyle/>
                    <a:p>
                      <a:r>
                        <a:rPr lang="en-GB">
                          <a:solidFill>
                            <a:srgbClr val="FF0000"/>
                          </a:solidFill>
                        </a:rPr>
                        <a:t>3</a:t>
                      </a:r>
                    </a:p>
                  </a:txBody>
                  <a:tcPr/>
                </a:tc>
                <a:tc>
                  <a:txBody>
                    <a:bodyPr/>
                    <a:lstStyle/>
                    <a:p>
                      <a:endParaRPr lang="en-GB">
                        <a:solidFill>
                          <a:srgbClr val="FF0000"/>
                        </a:solidFill>
                      </a:endParaRPr>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1000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9" name="Rectangle: Rounded Corners 8">
            <a:extLst>
              <a:ext uri="{FF2B5EF4-FFF2-40B4-BE49-F238E27FC236}">
                <a16:creationId xmlns:a16="http://schemas.microsoft.com/office/drawing/2014/main" id="{A8736104-E033-4CD1-8CBF-2DFF7E8F6B5F}"/>
              </a:ext>
            </a:extLst>
          </p:cNvPr>
          <p:cNvSpPr/>
          <p:nvPr/>
        </p:nvSpPr>
        <p:spPr>
          <a:xfrm>
            <a:off x="432497" y="2653457"/>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5">
            <a:extLst>
              <a:ext uri="{FF2B5EF4-FFF2-40B4-BE49-F238E27FC236}">
                <a16:creationId xmlns:a16="http://schemas.microsoft.com/office/drawing/2014/main" id="{177F143F-08B3-455B-B069-2BECEC679552}"/>
              </a:ext>
            </a:extLst>
          </p:cNvPr>
          <p:cNvGraphicFramePr>
            <a:graphicFrameLocks noGrp="1"/>
          </p:cNvGraphicFramePr>
          <p:nvPr>
            <p:extLst>
              <p:ext uri="{D42A27DB-BD31-4B8C-83A1-F6EECF244321}">
                <p14:modId xmlns:p14="http://schemas.microsoft.com/office/powerpoint/2010/main" val="1491921452"/>
              </p:ext>
            </p:extLst>
          </p:nvPr>
        </p:nvGraphicFramePr>
        <p:xfrm>
          <a:off x="660809" y="1597014"/>
          <a:ext cx="4523750" cy="228600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37084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139796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Trace the following code</a:t>
            </a:r>
          </a:p>
        </p:txBody>
      </p:sp>
      <p:graphicFrame>
        <p:nvGraphicFramePr>
          <p:cNvPr id="4" name="Table 3"/>
          <p:cNvGraphicFramePr>
            <a:graphicFrameLocks noGrp="1"/>
          </p:cNvGraphicFramePr>
          <p:nvPr>
            <p:extLst>
              <p:ext uri="{D42A27DB-BD31-4B8C-83A1-F6EECF244321}">
                <p14:modId xmlns:p14="http://schemas.microsoft.com/office/powerpoint/2010/main" val="2018276438"/>
              </p:ext>
            </p:extLst>
          </p:nvPr>
        </p:nvGraphicFramePr>
        <p:xfrm>
          <a:off x="6324401" y="1316423"/>
          <a:ext cx="4662153" cy="4820920"/>
        </p:xfrm>
        <a:graphic>
          <a:graphicData uri="http://schemas.openxmlformats.org/drawingml/2006/table">
            <a:tbl>
              <a:tblPr firstRow="1" bandRow="1">
                <a:tableStyleId>{5940675A-B579-460E-94D1-54222C63F5DA}</a:tableStyleId>
              </a:tblPr>
              <a:tblGrid>
                <a:gridCol w="643945">
                  <a:extLst>
                    <a:ext uri="{9D8B030D-6E8A-4147-A177-3AD203B41FA5}">
                      <a16:colId xmlns:a16="http://schemas.microsoft.com/office/drawing/2014/main" val="20000"/>
                    </a:ext>
                  </a:extLst>
                </a:gridCol>
                <a:gridCol w="991673">
                  <a:extLst>
                    <a:ext uri="{9D8B030D-6E8A-4147-A177-3AD203B41FA5}">
                      <a16:colId xmlns:a16="http://schemas.microsoft.com/office/drawing/2014/main" val="20001"/>
                    </a:ext>
                  </a:extLst>
                </a:gridCol>
                <a:gridCol w="476518">
                  <a:extLst>
                    <a:ext uri="{9D8B030D-6E8A-4147-A177-3AD203B41FA5}">
                      <a16:colId xmlns:a16="http://schemas.microsoft.com/office/drawing/2014/main" val="20002"/>
                    </a:ext>
                  </a:extLst>
                </a:gridCol>
                <a:gridCol w="2550017">
                  <a:extLst>
                    <a:ext uri="{9D8B030D-6E8A-4147-A177-3AD203B41FA5}">
                      <a16:colId xmlns:a16="http://schemas.microsoft.com/office/drawing/2014/main" val="20003"/>
                    </a:ext>
                  </a:extLst>
                </a:gridCol>
              </a:tblGrid>
              <a:tr h="370840">
                <a:tc>
                  <a:txBody>
                    <a:bodyPr/>
                    <a:lstStyle/>
                    <a:p>
                      <a:r>
                        <a:rPr lang="en-GB" b="1" dirty="0"/>
                        <a:t>line</a:t>
                      </a:r>
                    </a:p>
                  </a:txBody>
                  <a:tcPr/>
                </a:tc>
                <a:tc>
                  <a:txBody>
                    <a:bodyPr/>
                    <a:lstStyle/>
                    <a:p>
                      <a:r>
                        <a:rPr lang="en-GB" b="1" dirty="0"/>
                        <a:t>number</a:t>
                      </a:r>
                    </a:p>
                  </a:txBody>
                  <a:tcPr/>
                </a:tc>
                <a:tc>
                  <a:txBody>
                    <a:bodyPr/>
                    <a:lstStyle/>
                    <a:p>
                      <a:r>
                        <a:rPr lang="en-GB" b="1" dirty="0" err="1"/>
                        <a:t>i</a:t>
                      </a:r>
                      <a:endParaRPr lang="en-GB" b="1" dirty="0"/>
                    </a:p>
                  </a:txBody>
                  <a:tcPr/>
                </a:tc>
                <a:tc>
                  <a:txBody>
                    <a:bodyPr/>
                    <a:lstStyle/>
                    <a:p>
                      <a:r>
                        <a:rPr lang="en-GB" b="1" dirty="0"/>
                        <a:t>output (what is printed)</a:t>
                      </a:r>
                    </a:p>
                  </a:txBody>
                  <a:tcPr/>
                </a:tc>
                <a:extLst>
                  <a:ext uri="{0D108BD9-81ED-4DB2-BD59-A6C34878D82A}">
                    <a16:rowId xmlns:a16="http://schemas.microsoft.com/office/drawing/2014/main" val="10000"/>
                  </a:ext>
                </a:extLst>
              </a:tr>
              <a:tr h="370840">
                <a:tc>
                  <a:txBody>
                    <a:bodyPr/>
                    <a:lstStyle/>
                    <a:p>
                      <a:r>
                        <a:rPr lang="en-GB"/>
                        <a:t>1</a:t>
                      </a:r>
                    </a:p>
                  </a:txBody>
                  <a:tcPr/>
                </a:tc>
                <a:tc>
                  <a:txBody>
                    <a:bodyPr/>
                    <a:lstStyle/>
                    <a:p>
                      <a:r>
                        <a:rPr lang="en-GB"/>
                        <a:t>2</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370840">
                <a:tc>
                  <a:txBody>
                    <a:bodyPr/>
                    <a:lstStyle/>
                    <a:p>
                      <a:r>
                        <a:rPr lang="en-GB"/>
                        <a:t>2</a:t>
                      </a:r>
                    </a:p>
                  </a:txBody>
                  <a:tcPr/>
                </a:tc>
                <a:tc>
                  <a:txBody>
                    <a:bodyPr/>
                    <a:lstStyle/>
                    <a:p>
                      <a:endParaRPr lang="en-GB" dirty="0"/>
                    </a:p>
                  </a:txBody>
                  <a:tcPr/>
                </a:tc>
                <a:tc>
                  <a:txBody>
                    <a:bodyPr/>
                    <a:lstStyle/>
                    <a:p>
                      <a:endParaRPr lang="en-GB"/>
                    </a:p>
                  </a:txBody>
                  <a:tcPr/>
                </a:tc>
                <a:tc>
                  <a:txBody>
                    <a:bodyPr/>
                    <a:lstStyle/>
                    <a:p>
                      <a:r>
                        <a:rPr lang="en-GB"/>
                        <a:t>2</a:t>
                      </a:r>
                    </a:p>
                  </a:txBody>
                  <a:tcPr/>
                </a:tc>
                <a:extLst>
                  <a:ext uri="{0D108BD9-81ED-4DB2-BD59-A6C34878D82A}">
                    <a16:rowId xmlns:a16="http://schemas.microsoft.com/office/drawing/2014/main" val="10002"/>
                  </a:ext>
                </a:extLst>
              </a:tr>
              <a:tr h="370840">
                <a:tc>
                  <a:txBody>
                    <a:bodyPr/>
                    <a:lstStyle/>
                    <a:p>
                      <a:r>
                        <a:rPr lang="en-GB"/>
                        <a:t>3</a:t>
                      </a:r>
                    </a:p>
                  </a:txBody>
                  <a:tcPr/>
                </a:tc>
                <a:tc>
                  <a:txBody>
                    <a:bodyPr/>
                    <a:lstStyle/>
                    <a:p>
                      <a:endParaRPr lang="en-GB"/>
                    </a:p>
                  </a:txBody>
                  <a:tcPr/>
                </a:tc>
                <a:tc>
                  <a:txBody>
                    <a:bodyPr/>
                    <a:lstStyle/>
                    <a:p>
                      <a:r>
                        <a:rPr lang="en-GB"/>
                        <a:t>1</a:t>
                      </a:r>
                    </a:p>
                  </a:txBody>
                  <a:tcPr/>
                </a:tc>
                <a:tc>
                  <a:txBody>
                    <a:bodyPr/>
                    <a:lstStyle/>
                    <a:p>
                      <a:endParaRPr lang="en-GB"/>
                    </a:p>
                  </a:txBody>
                  <a:tcPr/>
                </a:tc>
                <a:extLst>
                  <a:ext uri="{0D108BD9-81ED-4DB2-BD59-A6C34878D82A}">
                    <a16:rowId xmlns:a16="http://schemas.microsoft.com/office/drawing/2014/main" val="10003"/>
                  </a:ext>
                </a:extLst>
              </a:tr>
              <a:tr h="370840">
                <a:tc>
                  <a:txBody>
                    <a:bodyPr/>
                    <a:lstStyle/>
                    <a:p>
                      <a:r>
                        <a:rPr lang="en-GB"/>
                        <a:t>4</a:t>
                      </a:r>
                    </a:p>
                  </a:txBody>
                  <a:tcPr/>
                </a:tc>
                <a:tc>
                  <a:txBody>
                    <a:bodyPr/>
                    <a:lstStyle/>
                    <a:p>
                      <a:r>
                        <a:rPr lang="en-GB"/>
                        <a:t>3</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4"/>
                  </a:ext>
                </a:extLst>
              </a:tr>
              <a:tr h="370840">
                <a:tc>
                  <a:txBody>
                    <a:bodyPr/>
                    <a:lstStyle/>
                    <a:p>
                      <a:r>
                        <a:rPr lang="en-GB">
                          <a:solidFill>
                            <a:srgbClr val="FF0000"/>
                          </a:solidFill>
                        </a:rPr>
                        <a:t>5</a:t>
                      </a:r>
                    </a:p>
                  </a:txBody>
                  <a:tcPr/>
                </a:tc>
                <a:tc>
                  <a:txBody>
                    <a:bodyPr/>
                    <a:lstStyle/>
                    <a:p>
                      <a:endParaRPr lang="en-GB">
                        <a:solidFill>
                          <a:srgbClr val="FF0000"/>
                        </a:solidFill>
                      </a:endParaRPr>
                    </a:p>
                  </a:txBody>
                  <a:tcPr/>
                </a:tc>
                <a:tc>
                  <a:txBody>
                    <a:bodyPr/>
                    <a:lstStyle/>
                    <a:p>
                      <a:endParaRPr lang="en-GB">
                        <a:solidFill>
                          <a:srgbClr val="FF0000"/>
                        </a:solidFill>
                      </a:endParaRPr>
                    </a:p>
                  </a:txBody>
                  <a:tcPr/>
                </a:tc>
                <a:tc>
                  <a:txBody>
                    <a:bodyPr/>
                    <a:lstStyle/>
                    <a:p>
                      <a:r>
                        <a:rPr lang="en-GB">
                          <a:solidFill>
                            <a:srgbClr val="FF0000"/>
                          </a:solidFill>
                        </a:rPr>
                        <a:t>3</a:t>
                      </a:r>
                    </a:p>
                  </a:txBody>
                  <a:tcPr/>
                </a:tc>
                <a:extLst>
                  <a:ext uri="{0D108BD9-81ED-4DB2-BD59-A6C34878D82A}">
                    <a16:rowId xmlns:a16="http://schemas.microsoft.com/office/drawing/2014/main" val="10005"/>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6"/>
                  </a:ext>
                </a:extLst>
              </a:tr>
              <a:tr h="370840">
                <a:tc>
                  <a:txBody>
                    <a:bodyPr/>
                    <a:lstStyle/>
                    <a:p>
                      <a:endParaRPr lang="en-GB"/>
                    </a:p>
                  </a:txBody>
                  <a:tcPr/>
                </a:tc>
                <a:tc>
                  <a:txBody>
                    <a:bodyPr/>
                    <a:lstStyle/>
                    <a:p>
                      <a:endParaRPr lang="en-GB" dirty="0"/>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7"/>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8"/>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09"/>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0"/>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0011"/>
                  </a:ext>
                </a:extLst>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0012"/>
                  </a:ext>
                </a:extLst>
              </a:tr>
            </a:tbl>
          </a:graphicData>
        </a:graphic>
      </p:graphicFrame>
      <p:sp>
        <p:nvSpPr>
          <p:cNvPr id="7" name="Rectangle: Rounded Corners 6">
            <a:extLst>
              <a:ext uri="{FF2B5EF4-FFF2-40B4-BE49-F238E27FC236}">
                <a16:creationId xmlns:a16="http://schemas.microsoft.com/office/drawing/2014/main" id="{C7DAA3F4-6C20-498F-8A30-B3AC4069C1AB}"/>
              </a:ext>
            </a:extLst>
          </p:cNvPr>
          <p:cNvSpPr/>
          <p:nvPr/>
        </p:nvSpPr>
        <p:spPr>
          <a:xfrm>
            <a:off x="372862" y="1597014"/>
            <a:ext cx="4980373" cy="44485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5">
            <a:extLst>
              <a:ext uri="{FF2B5EF4-FFF2-40B4-BE49-F238E27FC236}">
                <a16:creationId xmlns:a16="http://schemas.microsoft.com/office/drawing/2014/main" id="{413AD177-BF05-4B4C-A437-3E502F508B8F}"/>
              </a:ext>
            </a:extLst>
          </p:cNvPr>
          <p:cNvGraphicFramePr>
            <a:graphicFrameLocks noGrp="1"/>
          </p:cNvGraphicFramePr>
          <p:nvPr>
            <p:extLst>
              <p:ext uri="{D42A27DB-BD31-4B8C-83A1-F6EECF244321}">
                <p14:modId xmlns:p14="http://schemas.microsoft.com/office/powerpoint/2010/main" val="2544823893"/>
              </p:ext>
            </p:extLst>
          </p:nvPr>
        </p:nvGraphicFramePr>
        <p:xfrm>
          <a:off x="660809" y="1597014"/>
          <a:ext cx="4523750" cy="2655390"/>
        </p:xfrm>
        <a:graphic>
          <a:graphicData uri="http://schemas.openxmlformats.org/drawingml/2006/table">
            <a:tbl>
              <a:tblPr firstRow="1" bandRow="1">
                <a:tableStyleId>{5940675A-B579-460E-94D1-54222C63F5DA}</a:tableStyleId>
              </a:tblPr>
              <a:tblGrid>
                <a:gridCol w="447262">
                  <a:extLst>
                    <a:ext uri="{9D8B030D-6E8A-4147-A177-3AD203B41FA5}">
                      <a16:colId xmlns:a16="http://schemas.microsoft.com/office/drawing/2014/main" val="588304043"/>
                    </a:ext>
                  </a:extLst>
                </a:gridCol>
                <a:gridCol w="4076488">
                  <a:extLst>
                    <a:ext uri="{9D8B030D-6E8A-4147-A177-3AD203B41FA5}">
                      <a16:colId xmlns:a16="http://schemas.microsoft.com/office/drawing/2014/main" val="1455612194"/>
                    </a:ext>
                  </a:extLst>
                </a:gridCol>
              </a:tblGrid>
              <a:tr h="2655390">
                <a:tc>
                  <a:txBody>
                    <a:bodyPr/>
                    <a:lstStyle/>
                    <a:p>
                      <a:r>
                        <a:rPr lang="en-GB" sz="2400" dirty="0"/>
                        <a:t>1</a:t>
                      </a:r>
                    </a:p>
                    <a:p>
                      <a:r>
                        <a:rPr lang="en-GB" sz="2400" dirty="0"/>
                        <a:t>2</a:t>
                      </a:r>
                    </a:p>
                    <a:p>
                      <a:r>
                        <a:rPr lang="en-GB" sz="2400" dirty="0"/>
                        <a:t>3</a:t>
                      </a:r>
                    </a:p>
                    <a:p>
                      <a:r>
                        <a:rPr lang="en-GB" sz="2400" dirty="0"/>
                        <a:t>4</a:t>
                      </a:r>
                    </a:p>
                    <a:p>
                      <a:r>
                        <a:rPr lang="en-GB" sz="2400" dirty="0"/>
                        <a:t>5</a:t>
                      </a:r>
                    </a:p>
                    <a:p>
                      <a:r>
                        <a:rPr lang="en-GB" sz="2400" dirty="0"/>
                        <a:t>6</a:t>
                      </a:r>
                    </a:p>
                    <a:p>
                      <a:r>
                        <a:rPr lang="en-GB" sz="2400" dirty="0"/>
                        <a:t>7</a:t>
                      </a:r>
                    </a:p>
                  </a:txBody>
                  <a:tcPr/>
                </a:tc>
                <a:tc>
                  <a:txBody>
                    <a:bodyPr/>
                    <a:lstStyle/>
                    <a:p>
                      <a:pPr marL="0" indent="0">
                        <a:buClr>
                          <a:srgbClr val="FF0000"/>
                        </a:buClr>
                        <a:buFont typeface="+mj-lt"/>
                        <a:buNone/>
                      </a:pP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2</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FOR </a:t>
                      </a:r>
                      <a:r>
                        <a:rPr lang="en-GB" sz="2400" dirty="0" err="1">
                          <a:solidFill>
                            <a:schemeClr val="tx1"/>
                          </a:solidFill>
                          <a:latin typeface="Courier New" panose="02070309020205020404" pitchFamily="49" charset="0"/>
                          <a:cs typeface="Courier New" panose="02070309020205020404" pitchFamily="49" charset="0"/>
                        </a:rPr>
                        <a:t>i</a:t>
                      </a:r>
                      <a:r>
                        <a:rPr lang="en-GB" sz="2400" dirty="0">
                          <a:solidFill>
                            <a:schemeClr val="tx1"/>
                          </a:solidFill>
                          <a:latin typeface="Courier New" panose="02070309020205020404" pitchFamily="49" charset="0"/>
                          <a:cs typeface="Courier New" panose="02070309020205020404" pitchFamily="49" charset="0"/>
                        </a:rPr>
                        <a:t> ← 1 TO 3</a:t>
                      </a: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a:t>
                      </a:r>
                      <a:r>
                        <a:rPr lang="en-GB" sz="2400" dirty="0" err="1">
                          <a:solidFill>
                            <a:schemeClr val="tx1"/>
                          </a:solidFill>
                          <a:latin typeface="Courier New" panose="02070309020205020404" pitchFamily="49" charset="0"/>
                          <a:cs typeface="Courier New" panose="02070309020205020404" pitchFamily="49" charset="0"/>
                        </a:rPr>
                        <a:t>num</a:t>
                      </a:r>
                      <a:r>
                        <a:rPr lang="en-GB" sz="2400" dirty="0">
                          <a:solidFill>
                            <a:schemeClr val="tx1"/>
                          </a:solidFill>
                          <a:latin typeface="Courier New" panose="02070309020205020404" pitchFamily="49" charset="0"/>
                          <a:cs typeface="Courier New" panose="02070309020205020404" pitchFamily="49" charset="0"/>
                        </a:rPr>
                        <a:t> + 1</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 OUTPUT </a:t>
                      </a:r>
                      <a:r>
                        <a:rPr lang="en-GB" sz="2400" dirty="0" err="1">
                          <a:solidFill>
                            <a:schemeClr val="tx1"/>
                          </a:solidFill>
                          <a:latin typeface="Courier New" panose="02070309020205020404" pitchFamily="49" charset="0"/>
                          <a:cs typeface="Courier New" panose="02070309020205020404" pitchFamily="49" charset="0"/>
                        </a:rPr>
                        <a:t>num</a:t>
                      </a:r>
                      <a:endParaRPr lang="en-GB" sz="2400" dirty="0">
                        <a:solidFill>
                          <a:schemeClr val="tx1"/>
                        </a:solidFill>
                        <a:latin typeface="Courier New" panose="02070309020205020404" pitchFamily="49" charset="0"/>
                        <a:cs typeface="Courier New" panose="02070309020205020404" pitchFamily="49" charset="0"/>
                      </a:endParaRPr>
                    </a:p>
                    <a:p>
                      <a:pPr marL="0" indent="0">
                        <a:buClr>
                          <a:srgbClr val="FF0000"/>
                        </a:buClr>
                        <a:buFont typeface="+mj-lt"/>
                        <a:buNone/>
                      </a:pPr>
                      <a:r>
                        <a:rPr lang="en-GB" sz="2400" dirty="0">
                          <a:solidFill>
                            <a:schemeClr val="tx1"/>
                          </a:solidFill>
                          <a:latin typeface="Courier New" panose="02070309020205020404" pitchFamily="49" charset="0"/>
                          <a:cs typeface="Courier New" panose="02070309020205020404" pitchFamily="49" charset="0"/>
                        </a:rPr>
                        <a:t>ENDFOR</a:t>
                      </a:r>
                    </a:p>
                    <a:p>
                      <a:pPr marL="0" marR="0" lvl="0" indent="0" algn="l" defTabSz="914400" rtl="0" eaLnBrk="1" fontAlgn="auto" latinLnBrk="0" hangingPunct="1">
                        <a:lnSpc>
                          <a:spcPct val="100000"/>
                        </a:lnSpc>
                        <a:spcBef>
                          <a:spcPts val="0"/>
                        </a:spcBef>
                        <a:spcAft>
                          <a:spcPts val="0"/>
                        </a:spcAft>
                        <a:buClr>
                          <a:srgbClr val="FF0000"/>
                        </a:buClr>
                        <a:buSzTx/>
                        <a:buFont typeface="+mj-lt"/>
                        <a:buNone/>
                        <a:tabLst/>
                        <a:defRPr/>
                      </a:pPr>
                      <a:r>
                        <a:rPr lang="en-GB" sz="2400" dirty="0">
                          <a:solidFill>
                            <a:schemeClr val="tx1"/>
                          </a:solidFill>
                          <a:latin typeface="Courier New" panose="02070309020205020404" pitchFamily="49" charset="0"/>
                          <a:cs typeface="Courier New" panose="02070309020205020404" pitchFamily="49" charset="0"/>
                        </a:rPr>
                        <a:t>OUTPUT “All Done”</a:t>
                      </a:r>
                    </a:p>
                  </a:txBody>
                  <a:tcPr/>
                </a:tc>
                <a:extLst>
                  <a:ext uri="{0D108BD9-81ED-4DB2-BD59-A6C34878D82A}">
                    <a16:rowId xmlns:a16="http://schemas.microsoft.com/office/drawing/2014/main" val="189493305"/>
                  </a:ext>
                </a:extLst>
              </a:tr>
            </a:tbl>
          </a:graphicData>
        </a:graphic>
      </p:graphicFrame>
    </p:spTree>
    <p:extLst>
      <p:ext uri="{BB962C8B-B14F-4D97-AF65-F5344CB8AC3E}">
        <p14:creationId xmlns:p14="http://schemas.microsoft.com/office/powerpoint/2010/main" val="117307771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101</TotalTime>
  <Words>1299</Words>
  <Application>Microsoft Office PowerPoint</Application>
  <PresentationFormat>Widescreen</PresentationFormat>
  <Paragraphs>581</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Courier New</vt:lpstr>
      <vt:lpstr>gg sans</vt:lpstr>
      <vt:lpstr>Times New Roman</vt:lpstr>
      <vt:lpstr>Wingdings</vt:lpstr>
      <vt:lpstr>1_Office Theme</vt:lpstr>
      <vt:lpstr>Dry run testing and trace tables</vt:lpstr>
      <vt:lpstr>Learning objectives</vt:lpstr>
      <vt:lpstr>What is dry run testing in computer programming?</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Trace the following code</vt:lpstr>
      <vt:lpstr>In the following example the index starts at 1.</vt:lpstr>
      <vt:lpstr>Complete the trace table</vt:lpstr>
      <vt:lpstr>Trace the following subroutine</vt:lpstr>
      <vt:lpstr>Code tracing exercises</vt:lpstr>
      <vt:lpstr>Past paper questions on dry run testing using trace tables for homework, classwork and revision </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cp:revision>
  <cp:lastPrinted>2016-09-16T11:32:46Z</cp:lastPrinted>
  <dcterms:created xsi:type="dcterms:W3CDTF">2016-09-09T07:37:57Z</dcterms:created>
  <dcterms:modified xsi:type="dcterms:W3CDTF">2025-03-26T09:14:16Z</dcterms:modified>
</cp:coreProperties>
</file>