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327" r:id="rId2"/>
    <p:sldId id="292" r:id="rId3"/>
    <p:sldId id="294" r:id="rId4"/>
    <p:sldId id="367" r:id="rId5"/>
    <p:sldId id="296" r:id="rId6"/>
    <p:sldId id="293" r:id="rId7"/>
    <p:sldId id="307" r:id="rId8"/>
    <p:sldId id="289" r:id="rId9"/>
    <p:sldId id="308" r:id="rId10"/>
    <p:sldId id="370" r:id="rId11"/>
    <p:sldId id="278" r:id="rId12"/>
    <p:sldId id="297" r:id="rId13"/>
    <p:sldId id="281" r:id="rId14"/>
    <p:sldId id="285" r:id="rId15"/>
    <p:sldId id="314" r:id="rId16"/>
    <p:sldId id="306" r:id="rId17"/>
    <p:sldId id="313" r:id="rId18"/>
    <p:sldId id="309" r:id="rId19"/>
    <p:sldId id="318" r:id="rId20"/>
    <p:sldId id="319" r:id="rId21"/>
    <p:sldId id="299" r:id="rId22"/>
    <p:sldId id="310" r:id="rId23"/>
    <p:sldId id="298" r:id="rId24"/>
    <p:sldId id="325"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DA"/>
    <a:srgbClr val="99CC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2A4FA5F-09FC-4FED-B315-404607ADCF68}" v="3" dt="2023-02-18T22:18:11.81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146" autoAdjust="0"/>
    <p:restoredTop sz="94660"/>
  </p:normalViewPr>
  <p:slideViewPr>
    <p:cSldViewPr snapToGrid="0">
      <p:cViewPr varScale="1">
        <p:scale>
          <a:sx n="78" d="100"/>
          <a:sy n="78" d="100"/>
        </p:scale>
        <p:origin x="120" y="49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92A4FA5F-09FC-4FED-B315-404607ADCF68}"/>
    <pc:docChg chg="undo custSel addSld delSld modSld sldOrd">
      <pc:chgData name="William Grey" userId="37b73424-c081-4fc2-b1af-363f4f3fd4f3" providerId="ADAL" clId="{92A4FA5F-09FC-4FED-B315-404607ADCF68}" dt="2023-02-18T22:19:17.308" v="248" actId="20577"/>
      <pc:docMkLst>
        <pc:docMk/>
      </pc:docMkLst>
      <pc:sldChg chg="addSp delSp modSp mod">
        <pc:chgData name="William Grey" userId="37b73424-c081-4fc2-b1af-363f4f3fd4f3" providerId="ADAL" clId="{92A4FA5F-09FC-4FED-B315-404607ADCF68}" dt="2023-02-18T22:19:17.308" v="248" actId="20577"/>
        <pc:sldMkLst>
          <pc:docMk/>
          <pc:sldMk cId="3095162537" sldId="294"/>
        </pc:sldMkLst>
        <pc:spChg chg="mod">
          <ac:chgData name="William Grey" userId="37b73424-c081-4fc2-b1af-363f4f3fd4f3" providerId="ADAL" clId="{92A4FA5F-09FC-4FED-B315-404607ADCF68}" dt="2023-02-18T22:19:17.308" v="248" actId="20577"/>
          <ac:spMkLst>
            <pc:docMk/>
            <pc:sldMk cId="3095162537" sldId="294"/>
            <ac:spMk id="3" creationId="{00000000-0000-0000-0000-000000000000}"/>
          </ac:spMkLst>
        </pc:spChg>
        <pc:spChg chg="add del">
          <ac:chgData name="William Grey" userId="37b73424-c081-4fc2-b1af-363f4f3fd4f3" providerId="ADAL" clId="{92A4FA5F-09FC-4FED-B315-404607ADCF68}" dt="2023-02-18T22:17:42.488" v="161" actId="22"/>
          <ac:spMkLst>
            <pc:docMk/>
            <pc:sldMk cId="3095162537" sldId="294"/>
            <ac:spMk id="5" creationId="{9F5F8161-2C75-4660-9EF6-F592C79AD224}"/>
          </ac:spMkLst>
        </pc:spChg>
      </pc:sldChg>
      <pc:sldChg chg="add ord">
        <pc:chgData name="William Grey" userId="37b73424-c081-4fc2-b1af-363f4f3fd4f3" providerId="ADAL" clId="{92A4FA5F-09FC-4FED-B315-404607ADCF68}" dt="2023-02-18T22:18:18.277" v="166"/>
        <pc:sldMkLst>
          <pc:docMk/>
          <pc:sldMk cId="2637674970" sldId="296"/>
        </pc:sldMkLst>
      </pc:sldChg>
      <pc:sldChg chg="new del">
        <pc:chgData name="William Grey" userId="37b73424-c081-4fc2-b1af-363f4f3fd4f3" providerId="ADAL" clId="{92A4FA5F-09FC-4FED-B315-404607ADCF68}" dt="2023-01-26T18:23:36.049" v="2" actId="47"/>
        <pc:sldMkLst>
          <pc:docMk/>
          <pc:sldMk cId="135396113" sldId="326"/>
        </pc:sldMkLst>
      </pc:sldChg>
      <pc:sldChg chg="modSp new mod">
        <pc:chgData name="William Grey" userId="37b73424-c081-4fc2-b1af-363f4f3fd4f3" providerId="ADAL" clId="{92A4FA5F-09FC-4FED-B315-404607ADCF68}" dt="2023-01-26T18:25:57.330" v="159" actId="20577"/>
        <pc:sldMkLst>
          <pc:docMk/>
          <pc:sldMk cId="61868098" sldId="327"/>
        </pc:sldMkLst>
        <pc:spChg chg="mod">
          <ac:chgData name="William Grey" userId="37b73424-c081-4fc2-b1af-363f4f3fd4f3" providerId="ADAL" clId="{92A4FA5F-09FC-4FED-B315-404607ADCF68}" dt="2023-01-26T18:23:40.291" v="10" actId="20577"/>
          <ac:spMkLst>
            <pc:docMk/>
            <pc:sldMk cId="61868098" sldId="327"/>
            <ac:spMk id="2" creationId="{ABA7F4AC-C33A-4110-9283-4DF3B012DD7E}"/>
          </ac:spMkLst>
        </pc:spChg>
        <pc:spChg chg="mod">
          <ac:chgData name="William Grey" userId="37b73424-c081-4fc2-b1af-363f4f3fd4f3" providerId="ADAL" clId="{92A4FA5F-09FC-4FED-B315-404607ADCF68}" dt="2023-01-26T18:25:57.330" v="159" actId="20577"/>
          <ac:spMkLst>
            <pc:docMk/>
            <pc:sldMk cId="61868098" sldId="327"/>
            <ac:spMk id="3" creationId="{4A203897-BDDA-48AA-9F2C-44FA2D2244F2}"/>
          </ac:spMkLst>
        </pc:spChg>
      </pc:sldChg>
      <pc:sldChg chg="add ord">
        <pc:chgData name="William Grey" userId="37b73424-c081-4fc2-b1af-363f4f3fd4f3" providerId="ADAL" clId="{92A4FA5F-09FC-4FED-B315-404607ADCF68}" dt="2023-02-18T22:18:16.679" v="164"/>
        <pc:sldMkLst>
          <pc:docMk/>
          <pc:sldMk cId="1649629937" sldId="367"/>
        </pc:sldMkLst>
      </pc:sldChg>
      <pc:sldChg chg="modSp add mod ord">
        <pc:chgData name="William Grey" userId="37b73424-c081-4fc2-b1af-363f4f3fd4f3" providerId="ADAL" clId="{92A4FA5F-09FC-4FED-B315-404607ADCF68}" dt="2023-02-18T22:18:45.172" v="175" actId="20577"/>
        <pc:sldMkLst>
          <pc:docMk/>
          <pc:sldMk cId="2126327301" sldId="370"/>
        </pc:sldMkLst>
        <pc:spChg chg="mod">
          <ac:chgData name="William Grey" userId="37b73424-c081-4fc2-b1af-363f4f3fd4f3" providerId="ADAL" clId="{92A4FA5F-09FC-4FED-B315-404607ADCF68}" dt="2023-02-18T22:18:45.172" v="175" actId="20577"/>
          <ac:spMkLst>
            <pc:docMk/>
            <pc:sldMk cId="2126327301" sldId="370"/>
            <ac:spMk id="3" creationId="{6367E17D-610B-4434-9A55-31140EA4AE80}"/>
          </ac:spMkLst>
        </pc:spChg>
      </pc:sldChg>
    </pc:docChg>
  </pc:docChgLst>
  <pc:docChgLst>
    <pc:chgData name="William Grey" userId="37b73424-c081-4fc2-b1af-363f4f3fd4f3" providerId="ADAL" clId="{4322253C-F5D4-49FA-AA53-F4F1E644167C}"/>
    <pc:docChg chg="custSel delSld modSld">
      <pc:chgData name="William Grey" userId="37b73424-c081-4fc2-b1af-363f4f3fd4f3" providerId="ADAL" clId="{4322253C-F5D4-49FA-AA53-F4F1E644167C}" dt="2022-12-31T20:23:59.730" v="23" actId="1076"/>
      <pc:docMkLst>
        <pc:docMk/>
      </pc:docMkLst>
      <pc:sldChg chg="modSp mod">
        <pc:chgData name="William Grey" userId="37b73424-c081-4fc2-b1af-363f4f3fd4f3" providerId="ADAL" clId="{4322253C-F5D4-49FA-AA53-F4F1E644167C}" dt="2022-12-30T19:54:47.373" v="7" actId="27636"/>
        <pc:sldMkLst>
          <pc:docMk/>
          <pc:sldMk cId="1310138340" sldId="278"/>
        </pc:sldMkLst>
        <pc:spChg chg="mod">
          <ac:chgData name="William Grey" userId="37b73424-c081-4fc2-b1af-363f4f3fd4f3" providerId="ADAL" clId="{4322253C-F5D4-49FA-AA53-F4F1E644167C}" dt="2022-12-30T19:54:47.373" v="7" actId="27636"/>
          <ac:spMkLst>
            <pc:docMk/>
            <pc:sldMk cId="1310138340" sldId="278"/>
            <ac:spMk id="2" creationId="{00000000-0000-0000-0000-000000000000}"/>
          </ac:spMkLst>
        </pc:spChg>
        <pc:spChg chg="mod">
          <ac:chgData name="William Grey" userId="37b73424-c081-4fc2-b1af-363f4f3fd4f3" providerId="ADAL" clId="{4322253C-F5D4-49FA-AA53-F4F1E644167C}" dt="2022-12-30T19:54:47.316" v="0"/>
          <ac:spMkLst>
            <pc:docMk/>
            <pc:sldMk cId="1310138340" sldId="278"/>
            <ac:spMk id="3" creationId="{00000000-0000-0000-0000-000000000000}"/>
          </ac:spMkLst>
        </pc:spChg>
      </pc:sldChg>
      <pc:sldChg chg="modSp mod">
        <pc:chgData name="William Grey" userId="37b73424-c081-4fc2-b1af-363f4f3fd4f3" providerId="ADAL" clId="{4322253C-F5D4-49FA-AA53-F4F1E644167C}" dt="2022-12-30T19:54:47.379" v="9" actId="27636"/>
        <pc:sldMkLst>
          <pc:docMk/>
          <pc:sldMk cId="1155782033" sldId="281"/>
        </pc:sldMkLst>
        <pc:spChg chg="mod">
          <ac:chgData name="William Grey" userId="37b73424-c081-4fc2-b1af-363f4f3fd4f3" providerId="ADAL" clId="{4322253C-F5D4-49FA-AA53-F4F1E644167C}" dt="2022-12-30T19:54:47.379" v="9" actId="27636"/>
          <ac:spMkLst>
            <pc:docMk/>
            <pc:sldMk cId="1155782033" sldId="281"/>
            <ac:spMk id="2" creationId="{00000000-0000-0000-0000-000000000000}"/>
          </ac:spMkLst>
        </pc:spChg>
        <pc:spChg chg="mod">
          <ac:chgData name="William Grey" userId="37b73424-c081-4fc2-b1af-363f4f3fd4f3" providerId="ADAL" clId="{4322253C-F5D4-49FA-AA53-F4F1E644167C}" dt="2022-12-30T19:54:47.316" v="0"/>
          <ac:spMkLst>
            <pc:docMk/>
            <pc:sldMk cId="1155782033" sldId="281"/>
            <ac:spMk id="3" creationId="{00000000-0000-0000-0000-000000000000}"/>
          </ac:spMkLst>
        </pc:spChg>
      </pc:sldChg>
      <pc:sldChg chg="modSp mod">
        <pc:chgData name="William Grey" userId="37b73424-c081-4fc2-b1af-363f4f3fd4f3" providerId="ADAL" clId="{4322253C-F5D4-49FA-AA53-F4F1E644167C}" dt="2022-12-30T19:54:47.381" v="10" actId="27636"/>
        <pc:sldMkLst>
          <pc:docMk/>
          <pc:sldMk cId="3765623741" sldId="285"/>
        </pc:sldMkLst>
        <pc:spChg chg="mod">
          <ac:chgData name="William Grey" userId="37b73424-c081-4fc2-b1af-363f4f3fd4f3" providerId="ADAL" clId="{4322253C-F5D4-49FA-AA53-F4F1E644167C}" dt="2022-12-30T19:54:47.381" v="10" actId="27636"/>
          <ac:spMkLst>
            <pc:docMk/>
            <pc:sldMk cId="3765623741" sldId="285"/>
            <ac:spMk id="2" creationId="{00000000-0000-0000-0000-000000000000}"/>
          </ac:spMkLst>
        </pc:spChg>
        <pc:spChg chg="mod">
          <ac:chgData name="William Grey" userId="37b73424-c081-4fc2-b1af-363f4f3fd4f3" providerId="ADAL" clId="{4322253C-F5D4-49FA-AA53-F4F1E644167C}" dt="2022-12-30T19:54:47.316" v="0"/>
          <ac:spMkLst>
            <pc:docMk/>
            <pc:sldMk cId="3765623741" sldId="285"/>
            <ac:spMk id="4" creationId="{00000000-0000-0000-0000-000000000000}"/>
          </ac:spMkLst>
        </pc:spChg>
      </pc:sldChg>
      <pc:sldChg chg="delSp modSp mod">
        <pc:chgData name="William Grey" userId="37b73424-c081-4fc2-b1af-363f4f3fd4f3" providerId="ADAL" clId="{4322253C-F5D4-49FA-AA53-F4F1E644167C}" dt="2022-12-31T20:23:59.730" v="23" actId="1076"/>
        <pc:sldMkLst>
          <pc:docMk/>
          <pc:sldMk cId="1961296953" sldId="289"/>
        </pc:sldMkLst>
        <pc:spChg chg="mod">
          <ac:chgData name="William Grey" userId="37b73424-c081-4fc2-b1af-363f4f3fd4f3" providerId="ADAL" clId="{4322253C-F5D4-49FA-AA53-F4F1E644167C}" dt="2022-12-30T19:54:47.364" v="5" actId="27636"/>
          <ac:spMkLst>
            <pc:docMk/>
            <pc:sldMk cId="1961296953" sldId="289"/>
            <ac:spMk id="2" creationId="{00000000-0000-0000-0000-000000000000}"/>
          </ac:spMkLst>
        </pc:spChg>
        <pc:graphicFrameChg chg="mod">
          <ac:chgData name="William Grey" userId="37b73424-c081-4fc2-b1af-363f4f3fd4f3" providerId="ADAL" clId="{4322253C-F5D4-49FA-AA53-F4F1E644167C}" dt="2022-12-31T20:23:59.730" v="23" actId="1076"/>
          <ac:graphicFrameMkLst>
            <pc:docMk/>
            <pc:sldMk cId="1961296953" sldId="289"/>
            <ac:graphicFrameMk id="5" creationId="{00000000-0000-0000-0000-000000000000}"/>
          </ac:graphicFrameMkLst>
        </pc:graphicFrameChg>
        <pc:inkChg chg="del">
          <ac:chgData name="William Grey" userId="37b73424-c081-4fc2-b1af-363f4f3fd4f3" providerId="ADAL" clId="{4322253C-F5D4-49FA-AA53-F4F1E644167C}" dt="2022-12-31T20:23:54.801" v="22" actId="478"/>
          <ac:inkMkLst>
            <pc:docMk/>
            <pc:sldMk cId="1961296953" sldId="289"/>
            <ac:inkMk id="3" creationId="{08EED7C2-66FF-6940-97ED-3B53988CA53F}"/>
          </ac:inkMkLst>
        </pc:inkChg>
      </pc:sldChg>
      <pc:sldChg chg="modSp">
        <pc:chgData name="William Grey" userId="37b73424-c081-4fc2-b1af-363f4f3fd4f3" providerId="ADAL" clId="{4322253C-F5D4-49FA-AA53-F4F1E644167C}" dt="2022-12-30T19:54:47.316" v="0"/>
        <pc:sldMkLst>
          <pc:docMk/>
          <pc:sldMk cId="411675684" sldId="292"/>
        </pc:sldMkLst>
        <pc:spChg chg="mod">
          <ac:chgData name="William Grey" userId="37b73424-c081-4fc2-b1af-363f4f3fd4f3" providerId="ADAL" clId="{4322253C-F5D4-49FA-AA53-F4F1E644167C}" dt="2022-12-30T19:54:47.316" v="0"/>
          <ac:spMkLst>
            <pc:docMk/>
            <pc:sldMk cId="411675684" sldId="292"/>
            <ac:spMk id="2" creationId="{00000000-0000-0000-0000-000000000000}"/>
          </ac:spMkLst>
        </pc:spChg>
        <pc:spChg chg="mod">
          <ac:chgData name="William Grey" userId="37b73424-c081-4fc2-b1af-363f4f3fd4f3" providerId="ADAL" clId="{4322253C-F5D4-49FA-AA53-F4F1E644167C}" dt="2022-12-30T19:54:47.316" v="0"/>
          <ac:spMkLst>
            <pc:docMk/>
            <pc:sldMk cId="411675684" sldId="292"/>
            <ac:spMk id="3" creationId="{00000000-0000-0000-0000-000000000000}"/>
          </ac:spMkLst>
        </pc:spChg>
      </pc:sldChg>
      <pc:sldChg chg="modSp mod">
        <pc:chgData name="William Grey" userId="37b73424-c081-4fc2-b1af-363f4f3fd4f3" providerId="ADAL" clId="{4322253C-F5D4-49FA-AA53-F4F1E644167C}" dt="2022-12-30T19:54:47.359" v="3" actId="27636"/>
        <pc:sldMkLst>
          <pc:docMk/>
          <pc:sldMk cId="2123094715" sldId="293"/>
        </pc:sldMkLst>
        <pc:spChg chg="mod">
          <ac:chgData name="William Grey" userId="37b73424-c081-4fc2-b1af-363f4f3fd4f3" providerId="ADAL" clId="{4322253C-F5D4-49FA-AA53-F4F1E644167C}" dt="2022-12-30T19:54:47.359" v="3" actId="27636"/>
          <ac:spMkLst>
            <pc:docMk/>
            <pc:sldMk cId="2123094715" sldId="293"/>
            <ac:spMk id="2" creationId="{00000000-0000-0000-0000-000000000000}"/>
          </ac:spMkLst>
        </pc:spChg>
        <pc:spChg chg="mod">
          <ac:chgData name="William Grey" userId="37b73424-c081-4fc2-b1af-363f4f3fd4f3" providerId="ADAL" clId="{4322253C-F5D4-49FA-AA53-F4F1E644167C}" dt="2022-12-30T19:54:47.316" v="0"/>
          <ac:spMkLst>
            <pc:docMk/>
            <pc:sldMk cId="2123094715" sldId="293"/>
            <ac:spMk id="3" creationId="{00000000-0000-0000-0000-000000000000}"/>
          </ac:spMkLst>
        </pc:spChg>
      </pc:sldChg>
      <pc:sldChg chg="modSp mod">
        <pc:chgData name="William Grey" userId="37b73424-c081-4fc2-b1af-363f4f3fd4f3" providerId="ADAL" clId="{4322253C-F5D4-49FA-AA53-F4F1E644167C}" dt="2022-12-30T19:54:47.353" v="1" actId="27636"/>
        <pc:sldMkLst>
          <pc:docMk/>
          <pc:sldMk cId="3095162537" sldId="294"/>
        </pc:sldMkLst>
        <pc:spChg chg="mod">
          <ac:chgData name="William Grey" userId="37b73424-c081-4fc2-b1af-363f4f3fd4f3" providerId="ADAL" clId="{4322253C-F5D4-49FA-AA53-F4F1E644167C}" dt="2022-12-30T19:54:47.353" v="1" actId="27636"/>
          <ac:spMkLst>
            <pc:docMk/>
            <pc:sldMk cId="3095162537" sldId="294"/>
            <ac:spMk id="2" creationId="{00000000-0000-0000-0000-000000000000}"/>
          </ac:spMkLst>
        </pc:spChg>
        <pc:spChg chg="mod">
          <ac:chgData name="William Grey" userId="37b73424-c081-4fc2-b1af-363f4f3fd4f3" providerId="ADAL" clId="{4322253C-F5D4-49FA-AA53-F4F1E644167C}" dt="2022-12-30T19:54:47.316" v="0"/>
          <ac:spMkLst>
            <pc:docMk/>
            <pc:sldMk cId="3095162537" sldId="294"/>
            <ac:spMk id="3" creationId="{00000000-0000-0000-0000-000000000000}"/>
          </ac:spMkLst>
        </pc:spChg>
      </pc:sldChg>
      <pc:sldChg chg="modSp mod">
        <pc:chgData name="William Grey" userId="37b73424-c081-4fc2-b1af-363f4f3fd4f3" providerId="ADAL" clId="{4322253C-F5D4-49FA-AA53-F4F1E644167C}" dt="2022-12-30T19:54:47.376" v="8" actId="27636"/>
        <pc:sldMkLst>
          <pc:docMk/>
          <pc:sldMk cId="3487419624" sldId="297"/>
        </pc:sldMkLst>
        <pc:spChg chg="mod">
          <ac:chgData name="William Grey" userId="37b73424-c081-4fc2-b1af-363f4f3fd4f3" providerId="ADAL" clId="{4322253C-F5D4-49FA-AA53-F4F1E644167C}" dt="2022-12-30T19:54:47.376" v="8" actId="27636"/>
          <ac:spMkLst>
            <pc:docMk/>
            <pc:sldMk cId="3487419624" sldId="297"/>
            <ac:spMk id="2" creationId="{00000000-0000-0000-0000-000000000000}"/>
          </ac:spMkLst>
        </pc:spChg>
        <pc:spChg chg="mod">
          <ac:chgData name="William Grey" userId="37b73424-c081-4fc2-b1af-363f4f3fd4f3" providerId="ADAL" clId="{4322253C-F5D4-49FA-AA53-F4F1E644167C}" dt="2022-12-30T19:54:47.316" v="0"/>
          <ac:spMkLst>
            <pc:docMk/>
            <pc:sldMk cId="3487419624" sldId="297"/>
            <ac:spMk id="3" creationId="{00000000-0000-0000-0000-000000000000}"/>
          </ac:spMkLst>
        </pc:spChg>
      </pc:sldChg>
      <pc:sldChg chg="modSp">
        <pc:chgData name="William Grey" userId="37b73424-c081-4fc2-b1af-363f4f3fd4f3" providerId="ADAL" clId="{4322253C-F5D4-49FA-AA53-F4F1E644167C}" dt="2022-12-30T19:54:47.316" v="0"/>
        <pc:sldMkLst>
          <pc:docMk/>
          <pc:sldMk cId="2871332272" sldId="298"/>
        </pc:sldMkLst>
        <pc:spChg chg="mod">
          <ac:chgData name="William Grey" userId="37b73424-c081-4fc2-b1af-363f4f3fd4f3" providerId="ADAL" clId="{4322253C-F5D4-49FA-AA53-F4F1E644167C}" dt="2022-12-30T19:54:47.316" v="0"/>
          <ac:spMkLst>
            <pc:docMk/>
            <pc:sldMk cId="2871332272" sldId="298"/>
            <ac:spMk id="2" creationId="{00000000-0000-0000-0000-000000000000}"/>
          </ac:spMkLst>
        </pc:spChg>
        <pc:spChg chg="mod">
          <ac:chgData name="William Grey" userId="37b73424-c081-4fc2-b1af-363f4f3fd4f3" providerId="ADAL" clId="{4322253C-F5D4-49FA-AA53-F4F1E644167C}" dt="2022-12-30T19:54:47.316" v="0"/>
          <ac:spMkLst>
            <pc:docMk/>
            <pc:sldMk cId="2871332272" sldId="298"/>
            <ac:spMk id="3" creationId="{00000000-0000-0000-0000-000000000000}"/>
          </ac:spMkLst>
        </pc:spChg>
      </pc:sldChg>
      <pc:sldChg chg="modSp mod">
        <pc:chgData name="William Grey" userId="37b73424-c081-4fc2-b1af-363f4f3fd4f3" providerId="ADAL" clId="{4322253C-F5D4-49FA-AA53-F4F1E644167C}" dt="2022-12-30T19:54:47.397" v="12" actId="27636"/>
        <pc:sldMkLst>
          <pc:docMk/>
          <pc:sldMk cId="2426400012" sldId="306"/>
        </pc:sldMkLst>
        <pc:spChg chg="mod">
          <ac:chgData name="William Grey" userId="37b73424-c081-4fc2-b1af-363f4f3fd4f3" providerId="ADAL" clId="{4322253C-F5D4-49FA-AA53-F4F1E644167C}" dt="2022-12-30T19:54:47.397" v="12" actId="27636"/>
          <ac:spMkLst>
            <pc:docMk/>
            <pc:sldMk cId="2426400012" sldId="306"/>
            <ac:spMk id="2" creationId="{00000000-0000-0000-0000-000000000000}"/>
          </ac:spMkLst>
        </pc:spChg>
      </pc:sldChg>
      <pc:sldChg chg="modSp mod">
        <pc:chgData name="William Grey" userId="37b73424-c081-4fc2-b1af-363f4f3fd4f3" providerId="ADAL" clId="{4322253C-F5D4-49FA-AA53-F4F1E644167C}" dt="2022-12-30T19:54:47.362" v="4" actId="27636"/>
        <pc:sldMkLst>
          <pc:docMk/>
          <pc:sldMk cId="849904398" sldId="307"/>
        </pc:sldMkLst>
        <pc:spChg chg="mod">
          <ac:chgData name="William Grey" userId="37b73424-c081-4fc2-b1af-363f4f3fd4f3" providerId="ADAL" clId="{4322253C-F5D4-49FA-AA53-F4F1E644167C}" dt="2022-12-30T19:54:47.362" v="4" actId="27636"/>
          <ac:spMkLst>
            <pc:docMk/>
            <pc:sldMk cId="849904398" sldId="307"/>
            <ac:spMk id="2" creationId="{00000000-0000-0000-0000-000000000000}"/>
          </ac:spMkLst>
        </pc:spChg>
        <pc:spChg chg="mod">
          <ac:chgData name="William Grey" userId="37b73424-c081-4fc2-b1af-363f4f3fd4f3" providerId="ADAL" clId="{4322253C-F5D4-49FA-AA53-F4F1E644167C}" dt="2022-12-30T19:54:47.316" v="0"/>
          <ac:spMkLst>
            <pc:docMk/>
            <pc:sldMk cId="849904398" sldId="307"/>
            <ac:spMk id="3" creationId="{00000000-0000-0000-0000-000000000000}"/>
          </ac:spMkLst>
        </pc:spChg>
        <pc:spChg chg="mod">
          <ac:chgData name="William Grey" userId="37b73424-c081-4fc2-b1af-363f4f3fd4f3" providerId="ADAL" clId="{4322253C-F5D4-49FA-AA53-F4F1E644167C}" dt="2022-12-30T19:54:47.316" v="0"/>
          <ac:spMkLst>
            <pc:docMk/>
            <pc:sldMk cId="849904398" sldId="307"/>
            <ac:spMk id="4" creationId="{00000000-0000-0000-0000-000000000000}"/>
          </ac:spMkLst>
        </pc:spChg>
      </pc:sldChg>
      <pc:sldChg chg="modSp mod">
        <pc:chgData name="William Grey" userId="37b73424-c081-4fc2-b1af-363f4f3fd4f3" providerId="ADAL" clId="{4322253C-F5D4-49FA-AA53-F4F1E644167C}" dt="2022-12-30T19:54:47.366" v="6" actId="27636"/>
        <pc:sldMkLst>
          <pc:docMk/>
          <pc:sldMk cId="1325994102" sldId="308"/>
        </pc:sldMkLst>
        <pc:spChg chg="mod">
          <ac:chgData name="William Grey" userId="37b73424-c081-4fc2-b1af-363f4f3fd4f3" providerId="ADAL" clId="{4322253C-F5D4-49FA-AA53-F4F1E644167C}" dt="2022-12-30T19:54:47.366" v="6" actId="27636"/>
          <ac:spMkLst>
            <pc:docMk/>
            <pc:sldMk cId="1325994102" sldId="308"/>
            <ac:spMk id="2" creationId="{00000000-0000-0000-0000-000000000000}"/>
          </ac:spMkLst>
        </pc:spChg>
        <pc:spChg chg="mod">
          <ac:chgData name="William Grey" userId="37b73424-c081-4fc2-b1af-363f4f3fd4f3" providerId="ADAL" clId="{4322253C-F5D4-49FA-AA53-F4F1E644167C}" dt="2022-12-30T19:54:47.316" v="0"/>
          <ac:spMkLst>
            <pc:docMk/>
            <pc:sldMk cId="1325994102" sldId="308"/>
            <ac:spMk id="3" creationId="{00000000-0000-0000-0000-000000000000}"/>
          </ac:spMkLst>
        </pc:spChg>
        <pc:spChg chg="mod">
          <ac:chgData name="William Grey" userId="37b73424-c081-4fc2-b1af-363f4f3fd4f3" providerId="ADAL" clId="{4322253C-F5D4-49FA-AA53-F4F1E644167C}" dt="2022-12-30T19:54:47.316" v="0"/>
          <ac:spMkLst>
            <pc:docMk/>
            <pc:sldMk cId="1325994102" sldId="308"/>
            <ac:spMk id="4" creationId="{00000000-0000-0000-0000-000000000000}"/>
          </ac:spMkLst>
        </pc:spChg>
      </pc:sldChg>
      <pc:sldChg chg="modSp mod">
        <pc:chgData name="William Grey" userId="37b73424-c081-4fc2-b1af-363f4f3fd4f3" providerId="ADAL" clId="{4322253C-F5D4-49FA-AA53-F4F1E644167C}" dt="2022-12-30T19:54:47.405" v="14" actId="27636"/>
        <pc:sldMkLst>
          <pc:docMk/>
          <pc:sldMk cId="578447799" sldId="309"/>
        </pc:sldMkLst>
        <pc:spChg chg="mod">
          <ac:chgData name="William Grey" userId="37b73424-c081-4fc2-b1af-363f4f3fd4f3" providerId="ADAL" clId="{4322253C-F5D4-49FA-AA53-F4F1E644167C}" dt="2022-12-30T19:54:47.405" v="14" actId="27636"/>
          <ac:spMkLst>
            <pc:docMk/>
            <pc:sldMk cId="578447799" sldId="309"/>
            <ac:spMk id="2" creationId="{00000000-0000-0000-0000-000000000000}"/>
          </ac:spMkLst>
        </pc:spChg>
        <pc:spChg chg="mod">
          <ac:chgData name="William Grey" userId="37b73424-c081-4fc2-b1af-363f4f3fd4f3" providerId="ADAL" clId="{4322253C-F5D4-49FA-AA53-F4F1E644167C}" dt="2022-12-30T19:54:47.316" v="0"/>
          <ac:spMkLst>
            <pc:docMk/>
            <pc:sldMk cId="578447799" sldId="309"/>
            <ac:spMk id="3" creationId="{00000000-0000-0000-0000-000000000000}"/>
          </ac:spMkLst>
        </pc:spChg>
      </pc:sldChg>
      <pc:sldChg chg="modSp mod">
        <pc:chgData name="William Grey" userId="37b73424-c081-4fc2-b1af-363f4f3fd4f3" providerId="ADAL" clId="{4322253C-F5D4-49FA-AA53-F4F1E644167C}" dt="2022-12-30T19:54:47.424" v="20" actId="27636"/>
        <pc:sldMkLst>
          <pc:docMk/>
          <pc:sldMk cId="2608648469" sldId="310"/>
        </pc:sldMkLst>
        <pc:spChg chg="mod">
          <ac:chgData name="William Grey" userId="37b73424-c081-4fc2-b1af-363f4f3fd4f3" providerId="ADAL" clId="{4322253C-F5D4-49FA-AA53-F4F1E644167C}" dt="2022-12-30T19:54:47.424" v="20" actId="27636"/>
          <ac:spMkLst>
            <pc:docMk/>
            <pc:sldMk cId="2608648469" sldId="310"/>
            <ac:spMk id="2" creationId="{00000000-0000-0000-0000-000000000000}"/>
          </ac:spMkLst>
        </pc:spChg>
      </pc:sldChg>
      <pc:sldChg chg="modSp mod">
        <pc:chgData name="William Grey" userId="37b73424-c081-4fc2-b1af-363f4f3fd4f3" providerId="ADAL" clId="{4322253C-F5D4-49FA-AA53-F4F1E644167C}" dt="2022-12-30T19:54:47.419" v="19" actId="27636"/>
        <pc:sldMkLst>
          <pc:docMk/>
          <pc:sldMk cId="4151255086" sldId="311"/>
        </pc:sldMkLst>
        <pc:spChg chg="mod">
          <ac:chgData name="William Grey" userId="37b73424-c081-4fc2-b1af-363f4f3fd4f3" providerId="ADAL" clId="{4322253C-F5D4-49FA-AA53-F4F1E644167C}" dt="2022-12-30T19:54:47.419" v="19" actId="27636"/>
          <ac:spMkLst>
            <pc:docMk/>
            <pc:sldMk cId="4151255086" sldId="311"/>
            <ac:spMk id="2" creationId="{00000000-0000-0000-0000-000000000000}"/>
          </ac:spMkLst>
        </pc:spChg>
      </pc:sldChg>
      <pc:sldChg chg="modSp mod">
        <pc:chgData name="William Grey" userId="37b73424-c081-4fc2-b1af-363f4f3fd4f3" providerId="ADAL" clId="{4322253C-F5D4-49FA-AA53-F4F1E644167C}" dt="2022-12-30T19:54:47.401" v="13" actId="27636"/>
        <pc:sldMkLst>
          <pc:docMk/>
          <pc:sldMk cId="520191416" sldId="313"/>
        </pc:sldMkLst>
        <pc:spChg chg="mod">
          <ac:chgData name="William Grey" userId="37b73424-c081-4fc2-b1af-363f4f3fd4f3" providerId="ADAL" clId="{4322253C-F5D4-49FA-AA53-F4F1E644167C}" dt="2022-12-30T19:54:47.401" v="13" actId="27636"/>
          <ac:spMkLst>
            <pc:docMk/>
            <pc:sldMk cId="520191416" sldId="313"/>
            <ac:spMk id="2" creationId="{00000000-0000-0000-0000-000000000000}"/>
          </ac:spMkLst>
        </pc:spChg>
        <pc:spChg chg="mod">
          <ac:chgData name="William Grey" userId="37b73424-c081-4fc2-b1af-363f4f3fd4f3" providerId="ADAL" clId="{4322253C-F5D4-49FA-AA53-F4F1E644167C}" dt="2022-12-30T19:54:47.316" v="0"/>
          <ac:spMkLst>
            <pc:docMk/>
            <pc:sldMk cId="520191416" sldId="313"/>
            <ac:spMk id="3" creationId="{00000000-0000-0000-0000-000000000000}"/>
          </ac:spMkLst>
        </pc:spChg>
      </pc:sldChg>
      <pc:sldChg chg="modSp mod">
        <pc:chgData name="William Grey" userId="37b73424-c081-4fc2-b1af-363f4f3fd4f3" providerId="ADAL" clId="{4322253C-F5D4-49FA-AA53-F4F1E644167C}" dt="2022-12-30T19:54:47.392" v="11" actId="27636"/>
        <pc:sldMkLst>
          <pc:docMk/>
          <pc:sldMk cId="4083170338" sldId="314"/>
        </pc:sldMkLst>
        <pc:spChg chg="mod">
          <ac:chgData name="William Grey" userId="37b73424-c081-4fc2-b1af-363f4f3fd4f3" providerId="ADAL" clId="{4322253C-F5D4-49FA-AA53-F4F1E644167C}" dt="2022-12-30T19:54:47.392" v="11" actId="27636"/>
          <ac:spMkLst>
            <pc:docMk/>
            <pc:sldMk cId="4083170338" sldId="314"/>
            <ac:spMk id="2" creationId="{00000000-0000-0000-0000-000000000000}"/>
          </ac:spMkLst>
        </pc:spChg>
      </pc:sldChg>
      <pc:sldChg chg="modSp mod">
        <pc:chgData name="William Grey" userId="37b73424-c081-4fc2-b1af-363f4f3fd4f3" providerId="ADAL" clId="{4322253C-F5D4-49FA-AA53-F4F1E644167C}" dt="2022-12-30T19:54:47.408" v="15" actId="27636"/>
        <pc:sldMkLst>
          <pc:docMk/>
          <pc:sldMk cId="3117698992" sldId="318"/>
        </pc:sldMkLst>
        <pc:spChg chg="mod">
          <ac:chgData name="William Grey" userId="37b73424-c081-4fc2-b1af-363f4f3fd4f3" providerId="ADAL" clId="{4322253C-F5D4-49FA-AA53-F4F1E644167C}" dt="2022-12-30T19:54:47.408" v="15" actId="27636"/>
          <ac:spMkLst>
            <pc:docMk/>
            <pc:sldMk cId="3117698992" sldId="318"/>
            <ac:spMk id="2" creationId="{D184B2EE-BE27-4A82-BEF4-580CCB5489EC}"/>
          </ac:spMkLst>
        </pc:spChg>
        <pc:spChg chg="mod">
          <ac:chgData name="William Grey" userId="37b73424-c081-4fc2-b1af-363f4f3fd4f3" providerId="ADAL" clId="{4322253C-F5D4-49FA-AA53-F4F1E644167C}" dt="2022-12-30T19:54:47.316" v="0"/>
          <ac:spMkLst>
            <pc:docMk/>
            <pc:sldMk cId="3117698992" sldId="318"/>
            <ac:spMk id="3" creationId="{CB3FA0CD-CFAC-4589-A037-02C7AA197FB5}"/>
          </ac:spMkLst>
        </pc:spChg>
      </pc:sldChg>
      <pc:sldChg chg="modSp mod">
        <pc:chgData name="William Grey" userId="37b73424-c081-4fc2-b1af-363f4f3fd4f3" providerId="ADAL" clId="{4322253C-F5D4-49FA-AA53-F4F1E644167C}" dt="2022-12-30T19:54:47.410" v="16" actId="27636"/>
        <pc:sldMkLst>
          <pc:docMk/>
          <pc:sldMk cId="1367598886" sldId="319"/>
        </pc:sldMkLst>
        <pc:spChg chg="mod">
          <ac:chgData name="William Grey" userId="37b73424-c081-4fc2-b1af-363f4f3fd4f3" providerId="ADAL" clId="{4322253C-F5D4-49FA-AA53-F4F1E644167C}" dt="2022-12-30T19:54:47.410" v="16" actId="27636"/>
          <ac:spMkLst>
            <pc:docMk/>
            <pc:sldMk cId="1367598886" sldId="319"/>
            <ac:spMk id="2" creationId="{E55579BE-A111-4DBD-9E27-5AD2C6D3755F}"/>
          </ac:spMkLst>
        </pc:spChg>
      </pc:sldChg>
      <pc:sldChg chg="modSp">
        <pc:chgData name="William Grey" userId="37b73424-c081-4fc2-b1af-363f4f3fd4f3" providerId="ADAL" clId="{4322253C-F5D4-49FA-AA53-F4F1E644167C}" dt="2022-12-30T19:54:47.316" v="0"/>
        <pc:sldMkLst>
          <pc:docMk/>
          <pc:sldMk cId="422271703" sldId="321"/>
        </pc:sldMkLst>
        <pc:spChg chg="mod">
          <ac:chgData name="William Grey" userId="37b73424-c081-4fc2-b1af-363f4f3fd4f3" providerId="ADAL" clId="{4322253C-F5D4-49FA-AA53-F4F1E644167C}" dt="2022-12-30T19:54:47.316" v="0"/>
          <ac:spMkLst>
            <pc:docMk/>
            <pc:sldMk cId="422271703" sldId="321"/>
            <ac:spMk id="2" creationId="{D2395E5D-0D0F-4F50-BDCB-5822B7825F32}"/>
          </ac:spMkLst>
        </pc:spChg>
        <pc:spChg chg="mod">
          <ac:chgData name="William Grey" userId="37b73424-c081-4fc2-b1af-363f4f3fd4f3" providerId="ADAL" clId="{4322253C-F5D4-49FA-AA53-F4F1E644167C}" dt="2022-12-30T19:54:47.316" v="0"/>
          <ac:spMkLst>
            <pc:docMk/>
            <pc:sldMk cId="422271703" sldId="321"/>
            <ac:spMk id="3" creationId="{98535E43-D146-4B9E-9CD2-0F56E4E00F79}"/>
          </ac:spMkLst>
        </pc:spChg>
      </pc:sldChg>
      <pc:sldChg chg="modSp del mod">
        <pc:chgData name="William Grey" userId="37b73424-c081-4fc2-b1af-363f4f3fd4f3" providerId="ADAL" clId="{4322253C-F5D4-49FA-AA53-F4F1E644167C}" dt="2022-12-31T20:23:44.068" v="21" actId="47"/>
        <pc:sldMkLst>
          <pc:docMk/>
          <pc:sldMk cId="1647307444" sldId="322"/>
        </pc:sldMkLst>
        <pc:spChg chg="mod">
          <ac:chgData name="William Grey" userId="37b73424-c081-4fc2-b1af-363f4f3fd4f3" providerId="ADAL" clId="{4322253C-F5D4-49FA-AA53-F4F1E644167C}" dt="2022-12-30T19:54:47.356" v="2" actId="27636"/>
          <ac:spMkLst>
            <pc:docMk/>
            <pc:sldMk cId="1647307444" sldId="322"/>
            <ac:spMk id="2" creationId="{C25B7C06-A340-0146-A21F-96F050096A20}"/>
          </ac:spMkLst>
        </pc:spChg>
        <pc:spChg chg="mod">
          <ac:chgData name="William Grey" userId="37b73424-c081-4fc2-b1af-363f4f3fd4f3" providerId="ADAL" clId="{4322253C-F5D4-49FA-AA53-F4F1E644167C}" dt="2022-12-30T19:54:47.316" v="0"/>
          <ac:spMkLst>
            <pc:docMk/>
            <pc:sldMk cId="1647307444" sldId="322"/>
            <ac:spMk id="3" creationId="{72091079-980D-7B42-8E0B-47839F1AD2A3}"/>
          </ac:spMkLst>
        </pc:spChg>
      </pc:sldChg>
      <pc:sldChg chg="modSp mod">
        <pc:chgData name="William Grey" userId="37b73424-c081-4fc2-b1af-363f4f3fd4f3" providerId="ADAL" clId="{4322253C-F5D4-49FA-AA53-F4F1E644167C}" dt="2022-12-30T19:54:47.414" v="17" actId="27636"/>
        <pc:sldMkLst>
          <pc:docMk/>
          <pc:sldMk cId="2632001398" sldId="323"/>
        </pc:sldMkLst>
        <pc:spChg chg="mod">
          <ac:chgData name="William Grey" userId="37b73424-c081-4fc2-b1af-363f4f3fd4f3" providerId="ADAL" clId="{4322253C-F5D4-49FA-AA53-F4F1E644167C}" dt="2022-12-30T19:54:47.414" v="17" actId="27636"/>
          <ac:spMkLst>
            <pc:docMk/>
            <pc:sldMk cId="2632001398" sldId="323"/>
            <ac:spMk id="2" creationId="{D8C4E899-7AF2-D747-8B3F-E4FCD4DCC76E}"/>
          </ac:spMkLst>
        </pc:spChg>
        <pc:spChg chg="mod">
          <ac:chgData name="William Grey" userId="37b73424-c081-4fc2-b1af-363f4f3fd4f3" providerId="ADAL" clId="{4322253C-F5D4-49FA-AA53-F4F1E644167C}" dt="2022-12-30T19:54:47.316" v="0"/>
          <ac:spMkLst>
            <pc:docMk/>
            <pc:sldMk cId="2632001398" sldId="323"/>
            <ac:spMk id="3" creationId="{E512E6A7-58A1-1A40-BB44-F8E041322FC6}"/>
          </ac:spMkLst>
        </pc:spChg>
      </pc:sldChg>
      <pc:sldChg chg="modSp mod">
        <pc:chgData name="William Grey" userId="37b73424-c081-4fc2-b1af-363f4f3fd4f3" providerId="ADAL" clId="{4322253C-F5D4-49FA-AA53-F4F1E644167C}" dt="2022-12-30T19:54:47.416" v="18" actId="27636"/>
        <pc:sldMkLst>
          <pc:docMk/>
          <pc:sldMk cId="1587798038" sldId="324"/>
        </pc:sldMkLst>
        <pc:spChg chg="mod">
          <ac:chgData name="William Grey" userId="37b73424-c081-4fc2-b1af-363f4f3fd4f3" providerId="ADAL" clId="{4322253C-F5D4-49FA-AA53-F4F1E644167C}" dt="2022-12-30T19:54:47.416" v="18" actId="27636"/>
          <ac:spMkLst>
            <pc:docMk/>
            <pc:sldMk cId="1587798038" sldId="324"/>
            <ac:spMk id="2" creationId="{570AA04E-B702-B449-B0A9-EC839CB89537}"/>
          </ac:spMkLst>
        </pc:spChg>
        <pc:spChg chg="mod">
          <ac:chgData name="William Grey" userId="37b73424-c081-4fc2-b1af-363f4f3fd4f3" providerId="ADAL" clId="{4322253C-F5D4-49FA-AA53-F4F1E644167C}" dt="2022-12-30T19:54:47.316" v="0"/>
          <ac:spMkLst>
            <pc:docMk/>
            <pc:sldMk cId="1587798038" sldId="324"/>
            <ac:spMk id="3" creationId="{E9797494-054D-C844-8F88-219484E71F08}"/>
          </ac:spMkLst>
        </pc:spChg>
      </pc:sldChg>
      <pc:sldChg chg="modSp">
        <pc:chgData name="William Grey" userId="37b73424-c081-4fc2-b1af-363f4f3fd4f3" providerId="ADAL" clId="{4322253C-F5D4-49FA-AA53-F4F1E644167C}" dt="2022-12-30T19:54:47.316" v="0"/>
        <pc:sldMkLst>
          <pc:docMk/>
          <pc:sldMk cId="3421430178" sldId="325"/>
        </pc:sldMkLst>
        <pc:spChg chg="mod">
          <ac:chgData name="William Grey" userId="37b73424-c081-4fc2-b1af-363f4f3fd4f3" providerId="ADAL" clId="{4322253C-F5D4-49FA-AA53-F4F1E644167C}" dt="2022-12-30T19:54:47.316" v="0"/>
          <ac:spMkLst>
            <pc:docMk/>
            <pc:sldMk cId="3421430178" sldId="325"/>
            <ac:spMk id="2" creationId="{D2395E5D-0D0F-4F50-BDCB-5822B7825F32}"/>
          </ac:spMkLst>
        </pc:spChg>
        <pc:spChg chg="mod">
          <ac:chgData name="William Grey" userId="37b73424-c081-4fc2-b1af-363f4f3fd4f3" providerId="ADAL" clId="{4322253C-F5D4-49FA-AA53-F4F1E644167C}" dt="2022-12-30T19:54:47.316" v="0"/>
          <ac:spMkLst>
            <pc:docMk/>
            <pc:sldMk cId="3421430178" sldId="325"/>
            <ac:spMk id="3" creationId="{98535E43-D146-4B9E-9CD2-0F56E4E00F79}"/>
          </ac:spMkLst>
        </pc:spChg>
      </pc:sldChg>
    </pc:docChg>
  </pc:docChgLst>
  <pc:docChgLst>
    <pc:chgData name="William Grey" userId="37b73424-c081-4fc2-b1af-363f4f3fd4f3" providerId="ADAL" clId="{824C1C50-0E99-41F2-BD37-A1BB15FB8936}"/>
    <pc:docChg chg="undo custSel addSld delSld modSld sldOrd">
      <pc:chgData name="William Grey" userId="37b73424-c081-4fc2-b1af-363f4f3fd4f3" providerId="ADAL" clId="{824C1C50-0E99-41F2-BD37-A1BB15FB8936}" dt="2018-12-12T20:44:59.161" v="2141" actId="20577"/>
      <pc:docMkLst>
        <pc:docMk/>
      </pc:docMkLst>
      <pc:sldChg chg="modSp modTransition">
        <pc:chgData name="William Grey" userId="37b73424-c081-4fc2-b1af-363f4f3fd4f3" providerId="ADAL" clId="{824C1C50-0E99-41F2-BD37-A1BB15FB8936}" dt="2018-12-10T09:42:55.178" v="1673" actId="20577"/>
        <pc:sldMkLst>
          <pc:docMk/>
          <pc:sldMk cId="1310138340" sldId="278"/>
        </pc:sldMkLst>
        <pc:spChg chg="mod">
          <ac:chgData name="William Grey" userId="37b73424-c081-4fc2-b1af-363f4f3fd4f3" providerId="ADAL" clId="{824C1C50-0E99-41F2-BD37-A1BB15FB8936}" dt="2018-12-10T09:42:55.178" v="1673" actId="20577"/>
          <ac:spMkLst>
            <pc:docMk/>
            <pc:sldMk cId="1310138340" sldId="278"/>
            <ac:spMk id="3" creationId="{00000000-0000-0000-0000-000000000000}"/>
          </ac:spMkLst>
        </pc:spChg>
      </pc:sldChg>
      <pc:sldChg chg="modSp modTransition">
        <pc:chgData name="William Grey" userId="37b73424-c081-4fc2-b1af-363f4f3fd4f3" providerId="ADAL" clId="{824C1C50-0E99-41F2-BD37-A1BB15FB8936}" dt="2018-12-10T09:42:19.179" v="1647" actId="20577"/>
        <pc:sldMkLst>
          <pc:docMk/>
          <pc:sldMk cId="1155782033" sldId="281"/>
        </pc:sldMkLst>
        <pc:spChg chg="mod">
          <ac:chgData name="William Grey" userId="37b73424-c081-4fc2-b1af-363f4f3fd4f3" providerId="ADAL" clId="{824C1C50-0E99-41F2-BD37-A1BB15FB8936}" dt="2018-12-10T09:42:19.179" v="1647" actId="20577"/>
          <ac:spMkLst>
            <pc:docMk/>
            <pc:sldMk cId="1155782033" sldId="281"/>
            <ac:spMk id="3" creationId="{00000000-0000-0000-0000-000000000000}"/>
          </ac:spMkLst>
        </pc:spChg>
      </pc:sldChg>
      <pc:sldChg chg="modSp modTransition">
        <pc:chgData name="William Grey" userId="37b73424-c081-4fc2-b1af-363f4f3fd4f3" providerId="ADAL" clId="{824C1C50-0E99-41F2-BD37-A1BB15FB8936}" dt="2018-11-26T09:13:55.892" v="56" actId="20577"/>
        <pc:sldMkLst>
          <pc:docMk/>
          <pc:sldMk cId="3765623741" sldId="285"/>
        </pc:sldMkLst>
        <pc:spChg chg="mod">
          <ac:chgData name="William Grey" userId="37b73424-c081-4fc2-b1af-363f4f3fd4f3" providerId="ADAL" clId="{824C1C50-0E99-41F2-BD37-A1BB15FB8936}" dt="2018-11-26T09:13:55.892" v="56" actId="20577"/>
          <ac:spMkLst>
            <pc:docMk/>
            <pc:sldMk cId="3765623741" sldId="285"/>
            <ac:spMk id="3" creationId="{00000000-0000-0000-0000-000000000000}"/>
          </ac:spMkLst>
        </pc:spChg>
      </pc:sldChg>
      <pc:sldChg chg="delSp modSp add ord modTransition delAnim">
        <pc:chgData name="William Grey" userId="37b73424-c081-4fc2-b1af-363f4f3fd4f3" providerId="ADAL" clId="{824C1C50-0E99-41F2-BD37-A1BB15FB8936}" dt="2018-12-12T14:49:42.611" v="2097" actId="20577"/>
        <pc:sldMkLst>
          <pc:docMk/>
          <pc:sldMk cId="1961296953" sldId="289"/>
        </pc:sldMkLst>
        <pc:spChg chg="del">
          <ac:chgData name="William Grey" userId="37b73424-c081-4fc2-b1af-363f4f3fd4f3" providerId="ADAL" clId="{824C1C50-0E99-41F2-BD37-A1BB15FB8936}" dt="2018-11-26T11:30:17.391" v="209" actId="478"/>
          <ac:spMkLst>
            <pc:docMk/>
            <pc:sldMk cId="1961296953" sldId="289"/>
            <ac:spMk id="6" creationId="{00000000-0000-0000-0000-000000000000}"/>
          </ac:spMkLst>
        </pc:spChg>
        <pc:graphicFrameChg chg="mod modGraphic">
          <ac:chgData name="William Grey" userId="37b73424-c081-4fc2-b1af-363f4f3fd4f3" providerId="ADAL" clId="{824C1C50-0E99-41F2-BD37-A1BB15FB8936}" dt="2018-12-12T14:49:42.611" v="2097" actId="20577"/>
          <ac:graphicFrameMkLst>
            <pc:docMk/>
            <pc:sldMk cId="1961296953" sldId="289"/>
            <ac:graphicFrameMk id="5" creationId="{00000000-0000-0000-0000-000000000000}"/>
          </ac:graphicFrameMkLst>
        </pc:graphicFrameChg>
        <pc:picChg chg="del">
          <ac:chgData name="William Grey" userId="37b73424-c081-4fc2-b1af-363f4f3fd4f3" providerId="ADAL" clId="{824C1C50-0E99-41F2-BD37-A1BB15FB8936}" dt="2018-11-26T11:30:12.693" v="208" actId="478"/>
          <ac:picMkLst>
            <pc:docMk/>
            <pc:sldMk cId="1961296953" sldId="289"/>
            <ac:picMk id="3" creationId="{5DDE9633-A478-4E6E-9653-101A617A35D9}"/>
          </ac:picMkLst>
        </pc:picChg>
      </pc:sldChg>
      <pc:sldChg chg="modTransition">
        <pc:chgData name="William Grey" userId="37b73424-c081-4fc2-b1af-363f4f3fd4f3" providerId="ADAL" clId="{824C1C50-0E99-41F2-BD37-A1BB15FB8936}" dt="2018-11-26T09:07:39.021" v="33"/>
        <pc:sldMkLst>
          <pc:docMk/>
          <pc:sldMk cId="411675684" sldId="292"/>
        </pc:sldMkLst>
      </pc:sldChg>
      <pc:sldChg chg="modSp modTransition">
        <pc:chgData name="William Grey" userId="37b73424-c081-4fc2-b1af-363f4f3fd4f3" providerId="ADAL" clId="{824C1C50-0E99-41F2-BD37-A1BB15FB8936}" dt="2018-11-26T11:11:18.309" v="58" actId="20577"/>
        <pc:sldMkLst>
          <pc:docMk/>
          <pc:sldMk cId="2123094715" sldId="293"/>
        </pc:sldMkLst>
        <pc:spChg chg="mod">
          <ac:chgData name="William Grey" userId="37b73424-c081-4fc2-b1af-363f4f3fd4f3" providerId="ADAL" clId="{824C1C50-0E99-41F2-BD37-A1BB15FB8936}" dt="2018-11-26T11:11:18.309" v="58" actId="20577"/>
          <ac:spMkLst>
            <pc:docMk/>
            <pc:sldMk cId="2123094715" sldId="293"/>
            <ac:spMk id="2" creationId="{00000000-0000-0000-0000-000000000000}"/>
          </ac:spMkLst>
        </pc:spChg>
        <pc:spChg chg="mod">
          <ac:chgData name="William Grey" userId="37b73424-c081-4fc2-b1af-363f4f3fd4f3" providerId="ADAL" clId="{824C1C50-0E99-41F2-BD37-A1BB15FB8936}" dt="2018-11-26T11:11:14.468" v="57" actId="5793"/>
          <ac:spMkLst>
            <pc:docMk/>
            <pc:sldMk cId="2123094715" sldId="293"/>
            <ac:spMk id="3" creationId="{00000000-0000-0000-0000-000000000000}"/>
          </ac:spMkLst>
        </pc:spChg>
      </pc:sldChg>
      <pc:sldChg chg="ord modTransition">
        <pc:chgData name="William Grey" userId="37b73424-c081-4fc2-b1af-363f4f3fd4f3" providerId="ADAL" clId="{824C1C50-0E99-41F2-BD37-A1BB15FB8936}" dt="2018-11-26T11:11:23.616" v="59"/>
        <pc:sldMkLst>
          <pc:docMk/>
          <pc:sldMk cId="3095162537" sldId="294"/>
        </pc:sldMkLst>
      </pc:sldChg>
      <pc:sldChg chg="modTransition">
        <pc:chgData name="William Grey" userId="37b73424-c081-4fc2-b1af-363f4f3fd4f3" providerId="ADAL" clId="{824C1C50-0E99-41F2-BD37-A1BB15FB8936}" dt="2018-11-26T09:07:39.021" v="33"/>
        <pc:sldMkLst>
          <pc:docMk/>
          <pc:sldMk cId="3487419624" sldId="297"/>
        </pc:sldMkLst>
      </pc:sldChg>
      <pc:sldChg chg="modSp modTransition">
        <pc:chgData name="William Grey" userId="37b73424-c081-4fc2-b1af-363f4f3fd4f3" providerId="ADAL" clId="{824C1C50-0E99-41F2-BD37-A1BB15FB8936}" dt="2018-12-10T09:57:24.141" v="1816" actId="20577"/>
        <pc:sldMkLst>
          <pc:docMk/>
          <pc:sldMk cId="2871332272" sldId="298"/>
        </pc:sldMkLst>
        <pc:spChg chg="mod">
          <ac:chgData name="William Grey" userId="37b73424-c081-4fc2-b1af-363f4f3fd4f3" providerId="ADAL" clId="{824C1C50-0E99-41F2-BD37-A1BB15FB8936}" dt="2018-12-10T09:57:24.141" v="1816" actId="20577"/>
          <ac:spMkLst>
            <pc:docMk/>
            <pc:sldMk cId="2871332272" sldId="298"/>
            <ac:spMk id="2" creationId="{00000000-0000-0000-0000-000000000000}"/>
          </ac:spMkLst>
        </pc:spChg>
        <pc:spChg chg="mod">
          <ac:chgData name="William Grey" userId="37b73424-c081-4fc2-b1af-363f4f3fd4f3" providerId="ADAL" clId="{824C1C50-0E99-41F2-BD37-A1BB15FB8936}" dt="2018-12-10T09:57:19.912" v="1815" actId="27636"/>
          <ac:spMkLst>
            <pc:docMk/>
            <pc:sldMk cId="2871332272" sldId="298"/>
            <ac:spMk id="3" creationId="{00000000-0000-0000-0000-000000000000}"/>
          </ac:spMkLst>
        </pc:spChg>
      </pc:sldChg>
      <pc:sldChg chg="modSp modTransition">
        <pc:chgData name="William Grey" userId="37b73424-c081-4fc2-b1af-363f4f3fd4f3" providerId="ADAL" clId="{824C1C50-0E99-41F2-BD37-A1BB15FB8936}" dt="2018-12-10T19:59:36.359" v="1965" actId="313"/>
        <pc:sldMkLst>
          <pc:docMk/>
          <pc:sldMk cId="1234625282" sldId="304"/>
        </pc:sldMkLst>
        <pc:spChg chg="mod">
          <ac:chgData name="William Grey" userId="37b73424-c081-4fc2-b1af-363f4f3fd4f3" providerId="ADAL" clId="{824C1C50-0E99-41F2-BD37-A1BB15FB8936}" dt="2018-12-10T19:59:36.359" v="1965" actId="313"/>
          <ac:spMkLst>
            <pc:docMk/>
            <pc:sldMk cId="1234625282" sldId="304"/>
            <ac:spMk id="3" creationId="{00000000-0000-0000-0000-000000000000}"/>
          </ac:spMkLst>
        </pc:spChg>
        <pc:graphicFrameChg chg="mod">
          <ac:chgData name="William Grey" userId="37b73424-c081-4fc2-b1af-363f4f3fd4f3" providerId="ADAL" clId="{824C1C50-0E99-41F2-BD37-A1BB15FB8936}" dt="2018-12-10T19:58:48.074" v="1908" actId="1076"/>
          <ac:graphicFrameMkLst>
            <pc:docMk/>
            <pc:sldMk cId="1234625282" sldId="304"/>
            <ac:graphicFrameMk id="4" creationId="{00000000-0000-0000-0000-000000000000}"/>
          </ac:graphicFrameMkLst>
        </pc:graphicFrameChg>
      </pc:sldChg>
      <pc:sldChg chg="delSp modSp add modTransition delAnim">
        <pc:chgData name="William Grey" userId="37b73424-c081-4fc2-b1af-363f4f3fd4f3" providerId="ADAL" clId="{824C1C50-0E99-41F2-BD37-A1BB15FB8936}" dt="2018-12-10T09:49:28.273" v="1753" actId="20577"/>
        <pc:sldMkLst>
          <pc:docMk/>
          <pc:sldMk cId="2426400012" sldId="306"/>
        </pc:sldMkLst>
        <pc:spChg chg="del">
          <ac:chgData name="William Grey" userId="37b73424-c081-4fc2-b1af-363f4f3fd4f3" providerId="ADAL" clId="{824C1C50-0E99-41F2-BD37-A1BB15FB8936}" dt="2018-11-25T20:27:41.121" v="15" actId="478"/>
          <ac:spMkLst>
            <pc:docMk/>
            <pc:sldMk cId="2426400012" sldId="306"/>
            <ac:spMk id="4" creationId="{00000000-0000-0000-0000-000000000000}"/>
          </ac:spMkLst>
        </pc:spChg>
        <pc:graphicFrameChg chg="mod modGraphic">
          <ac:chgData name="William Grey" userId="37b73424-c081-4fc2-b1af-363f4f3fd4f3" providerId="ADAL" clId="{824C1C50-0E99-41F2-BD37-A1BB15FB8936}" dt="2018-12-10T09:49:18.133" v="1741" actId="20577"/>
          <ac:graphicFrameMkLst>
            <pc:docMk/>
            <pc:sldMk cId="2426400012" sldId="306"/>
            <ac:graphicFrameMk id="6" creationId="{00000000-0000-0000-0000-000000000000}"/>
          </ac:graphicFrameMkLst>
        </pc:graphicFrameChg>
        <pc:graphicFrameChg chg="mod modGraphic">
          <ac:chgData name="William Grey" userId="37b73424-c081-4fc2-b1af-363f4f3fd4f3" providerId="ADAL" clId="{824C1C50-0E99-41F2-BD37-A1BB15FB8936}" dt="2018-12-10T09:49:21.460" v="1745" actId="20577"/>
          <ac:graphicFrameMkLst>
            <pc:docMk/>
            <pc:sldMk cId="2426400012" sldId="306"/>
            <ac:graphicFrameMk id="7" creationId="{00000000-0000-0000-0000-000000000000}"/>
          </ac:graphicFrameMkLst>
        </pc:graphicFrameChg>
        <pc:graphicFrameChg chg="mod modGraphic">
          <ac:chgData name="William Grey" userId="37b73424-c081-4fc2-b1af-363f4f3fd4f3" providerId="ADAL" clId="{824C1C50-0E99-41F2-BD37-A1BB15FB8936}" dt="2018-12-10T09:49:24.383" v="1749" actId="20577"/>
          <ac:graphicFrameMkLst>
            <pc:docMk/>
            <pc:sldMk cId="2426400012" sldId="306"/>
            <ac:graphicFrameMk id="8" creationId="{00000000-0000-0000-0000-000000000000}"/>
          </ac:graphicFrameMkLst>
        </pc:graphicFrameChg>
        <pc:graphicFrameChg chg="mod modGraphic">
          <ac:chgData name="William Grey" userId="37b73424-c081-4fc2-b1af-363f4f3fd4f3" providerId="ADAL" clId="{824C1C50-0E99-41F2-BD37-A1BB15FB8936}" dt="2018-12-10T09:49:28.273" v="1753" actId="20577"/>
          <ac:graphicFrameMkLst>
            <pc:docMk/>
            <pc:sldMk cId="2426400012" sldId="306"/>
            <ac:graphicFrameMk id="9" creationId="{00000000-0000-0000-0000-000000000000}"/>
          </ac:graphicFrameMkLst>
        </pc:graphicFrameChg>
        <pc:picChg chg="del">
          <ac:chgData name="William Grey" userId="37b73424-c081-4fc2-b1af-363f4f3fd4f3" providerId="ADAL" clId="{824C1C50-0E99-41F2-BD37-A1BB15FB8936}" dt="2018-11-25T20:27:36.608" v="14" actId="478"/>
          <ac:picMkLst>
            <pc:docMk/>
            <pc:sldMk cId="2426400012" sldId="306"/>
            <ac:picMk id="13" creationId="{A1F8E798-9DD4-4AB4-B6AB-26EC85229975}"/>
          </ac:picMkLst>
        </pc:picChg>
      </pc:sldChg>
      <pc:sldChg chg="modSp ord modTransition">
        <pc:chgData name="William Grey" userId="37b73424-c081-4fc2-b1af-363f4f3fd4f3" providerId="ADAL" clId="{824C1C50-0E99-41F2-BD37-A1BB15FB8936}" dt="2018-11-26T11:31:36.683" v="249"/>
        <pc:sldMkLst>
          <pc:docMk/>
          <pc:sldMk cId="849904398" sldId="307"/>
        </pc:sldMkLst>
        <pc:spChg chg="mod">
          <ac:chgData name="William Grey" userId="37b73424-c081-4fc2-b1af-363f4f3fd4f3" providerId="ADAL" clId="{824C1C50-0E99-41F2-BD37-A1BB15FB8936}" dt="2018-11-26T11:31:36.683" v="249"/>
          <ac:spMkLst>
            <pc:docMk/>
            <pc:sldMk cId="849904398" sldId="307"/>
            <ac:spMk id="3" creationId="{00000000-0000-0000-0000-000000000000}"/>
          </ac:spMkLst>
        </pc:spChg>
      </pc:sldChg>
      <pc:sldChg chg="ord modTransition">
        <pc:chgData name="William Grey" userId="37b73424-c081-4fc2-b1af-363f4f3fd4f3" providerId="ADAL" clId="{824C1C50-0E99-41F2-BD37-A1BB15FB8936}" dt="2018-11-26T11:32:10.107" v="252"/>
        <pc:sldMkLst>
          <pc:docMk/>
          <pc:sldMk cId="1325994102" sldId="308"/>
        </pc:sldMkLst>
      </pc:sldChg>
      <pc:sldChg chg="modSp ord modTransition">
        <pc:chgData name="William Grey" userId="37b73424-c081-4fc2-b1af-363f4f3fd4f3" providerId="ADAL" clId="{824C1C50-0E99-41F2-BD37-A1BB15FB8936}" dt="2018-11-26T11:33:43.147" v="300" actId="20577"/>
        <pc:sldMkLst>
          <pc:docMk/>
          <pc:sldMk cId="578447799" sldId="309"/>
        </pc:sldMkLst>
        <pc:spChg chg="mod">
          <ac:chgData name="William Grey" userId="37b73424-c081-4fc2-b1af-363f4f3fd4f3" providerId="ADAL" clId="{824C1C50-0E99-41F2-BD37-A1BB15FB8936}" dt="2018-11-26T11:33:43.147" v="300" actId="20577"/>
          <ac:spMkLst>
            <pc:docMk/>
            <pc:sldMk cId="578447799" sldId="309"/>
            <ac:spMk id="2" creationId="{00000000-0000-0000-0000-000000000000}"/>
          </ac:spMkLst>
        </pc:spChg>
        <pc:spChg chg="mod">
          <ac:chgData name="William Grey" userId="37b73424-c081-4fc2-b1af-363f4f3fd4f3" providerId="ADAL" clId="{824C1C50-0E99-41F2-BD37-A1BB15FB8936}" dt="2018-11-25T20:25:15.386" v="3" actId="20577"/>
          <ac:spMkLst>
            <pc:docMk/>
            <pc:sldMk cId="578447799" sldId="309"/>
            <ac:spMk id="3" creationId="{00000000-0000-0000-0000-000000000000}"/>
          </ac:spMkLst>
        </pc:spChg>
      </pc:sldChg>
      <pc:sldChg chg="modSp add modTransition">
        <pc:chgData name="William Grey" userId="37b73424-c081-4fc2-b1af-363f4f3fd4f3" providerId="ADAL" clId="{824C1C50-0E99-41F2-BD37-A1BB15FB8936}" dt="2018-11-26T11:49:08.406" v="1239" actId="20577"/>
        <pc:sldMkLst>
          <pc:docMk/>
          <pc:sldMk cId="2608648469" sldId="310"/>
        </pc:sldMkLst>
        <pc:graphicFrameChg chg="modGraphic">
          <ac:chgData name="William Grey" userId="37b73424-c081-4fc2-b1af-363f4f3fd4f3" providerId="ADAL" clId="{824C1C50-0E99-41F2-BD37-A1BB15FB8936}" dt="2018-11-26T11:49:08.406" v="1239" actId="20577"/>
          <ac:graphicFrameMkLst>
            <pc:docMk/>
            <pc:sldMk cId="2608648469" sldId="310"/>
            <ac:graphicFrameMk id="5" creationId="{00000000-0000-0000-0000-000000000000}"/>
          </ac:graphicFrameMkLst>
        </pc:graphicFrameChg>
      </pc:sldChg>
      <pc:sldChg chg="modSp add modTransition">
        <pc:chgData name="William Grey" userId="37b73424-c081-4fc2-b1af-363f4f3fd4f3" providerId="ADAL" clId="{824C1C50-0E99-41F2-BD37-A1BB15FB8936}" dt="2018-11-26T11:49:15.895" v="1247" actId="20577"/>
        <pc:sldMkLst>
          <pc:docMk/>
          <pc:sldMk cId="4151255086" sldId="311"/>
        </pc:sldMkLst>
        <pc:graphicFrameChg chg="modGraphic">
          <ac:chgData name="William Grey" userId="37b73424-c081-4fc2-b1af-363f4f3fd4f3" providerId="ADAL" clId="{824C1C50-0E99-41F2-BD37-A1BB15FB8936}" dt="2018-11-26T11:49:15.895" v="1247" actId="20577"/>
          <ac:graphicFrameMkLst>
            <pc:docMk/>
            <pc:sldMk cId="4151255086" sldId="311"/>
            <ac:graphicFrameMk id="5" creationId="{00000000-0000-0000-0000-000000000000}"/>
          </ac:graphicFrameMkLst>
        </pc:graphicFrameChg>
      </pc:sldChg>
      <pc:sldChg chg="delSp modSp add modTransition delAnim">
        <pc:chgData name="William Grey" userId="37b73424-c081-4fc2-b1af-363f4f3fd4f3" providerId="ADAL" clId="{824C1C50-0E99-41F2-BD37-A1BB15FB8936}" dt="2018-11-26T09:07:39.021" v="33"/>
        <pc:sldMkLst>
          <pc:docMk/>
          <pc:sldMk cId="520191416" sldId="313"/>
        </pc:sldMkLst>
        <pc:spChg chg="del mod">
          <ac:chgData name="William Grey" userId="37b73424-c081-4fc2-b1af-363f4f3fd4f3" providerId="ADAL" clId="{824C1C50-0E99-41F2-BD37-A1BB15FB8936}" dt="2018-11-25T20:27:12.596" v="11" actId="478"/>
          <ac:spMkLst>
            <pc:docMk/>
            <pc:sldMk cId="520191416" sldId="313"/>
            <ac:spMk id="4" creationId="{00000000-0000-0000-0000-000000000000}"/>
          </ac:spMkLst>
        </pc:spChg>
        <pc:picChg chg="del">
          <ac:chgData name="William Grey" userId="37b73424-c081-4fc2-b1af-363f4f3fd4f3" providerId="ADAL" clId="{824C1C50-0E99-41F2-BD37-A1BB15FB8936}" dt="2018-11-25T20:27:08.337" v="9" actId="478"/>
          <ac:picMkLst>
            <pc:docMk/>
            <pc:sldMk cId="520191416" sldId="313"/>
            <ac:picMk id="8" creationId="{7D607802-F10A-4867-A1B4-385149ADA2A9}"/>
          </ac:picMkLst>
        </pc:picChg>
      </pc:sldChg>
      <pc:sldChg chg="delSp modSp add modTransition delAnim">
        <pc:chgData name="William Grey" userId="37b73424-c081-4fc2-b1af-363f4f3fd4f3" providerId="ADAL" clId="{824C1C50-0E99-41F2-BD37-A1BB15FB8936}" dt="2018-12-10T09:49:57.572" v="1766" actId="20577"/>
        <pc:sldMkLst>
          <pc:docMk/>
          <pc:sldMk cId="4083170338" sldId="314"/>
        </pc:sldMkLst>
        <pc:graphicFrameChg chg="mod modGraphic">
          <ac:chgData name="William Grey" userId="37b73424-c081-4fc2-b1af-363f4f3fd4f3" providerId="ADAL" clId="{824C1C50-0E99-41F2-BD37-A1BB15FB8936}" dt="2018-12-10T09:49:40.210" v="1754"/>
          <ac:graphicFrameMkLst>
            <pc:docMk/>
            <pc:sldMk cId="4083170338" sldId="314"/>
            <ac:graphicFrameMk id="6" creationId="{00000000-0000-0000-0000-000000000000}"/>
          </ac:graphicFrameMkLst>
        </pc:graphicFrameChg>
        <pc:graphicFrameChg chg="mod modGraphic">
          <ac:chgData name="William Grey" userId="37b73424-c081-4fc2-b1af-363f4f3fd4f3" providerId="ADAL" clId="{824C1C50-0E99-41F2-BD37-A1BB15FB8936}" dt="2018-12-10T09:49:46.481" v="1756"/>
          <ac:graphicFrameMkLst>
            <pc:docMk/>
            <pc:sldMk cId="4083170338" sldId="314"/>
            <ac:graphicFrameMk id="7" creationId="{00000000-0000-0000-0000-000000000000}"/>
          </ac:graphicFrameMkLst>
        </pc:graphicFrameChg>
        <pc:graphicFrameChg chg="mod modGraphic">
          <ac:chgData name="William Grey" userId="37b73424-c081-4fc2-b1af-363f4f3fd4f3" providerId="ADAL" clId="{824C1C50-0E99-41F2-BD37-A1BB15FB8936}" dt="2018-12-10T09:49:52.718" v="1761" actId="20577"/>
          <ac:graphicFrameMkLst>
            <pc:docMk/>
            <pc:sldMk cId="4083170338" sldId="314"/>
            <ac:graphicFrameMk id="8" creationId="{00000000-0000-0000-0000-000000000000}"/>
          </ac:graphicFrameMkLst>
        </pc:graphicFrameChg>
        <pc:graphicFrameChg chg="mod modGraphic">
          <ac:chgData name="William Grey" userId="37b73424-c081-4fc2-b1af-363f4f3fd4f3" providerId="ADAL" clId="{824C1C50-0E99-41F2-BD37-A1BB15FB8936}" dt="2018-12-10T09:49:57.572" v="1766" actId="20577"/>
          <ac:graphicFrameMkLst>
            <pc:docMk/>
            <pc:sldMk cId="4083170338" sldId="314"/>
            <ac:graphicFrameMk id="9" creationId="{00000000-0000-0000-0000-000000000000}"/>
          </ac:graphicFrameMkLst>
        </pc:graphicFrameChg>
        <pc:picChg chg="del">
          <ac:chgData name="William Grey" userId="37b73424-c081-4fc2-b1af-363f4f3fd4f3" providerId="ADAL" clId="{824C1C50-0E99-41F2-BD37-A1BB15FB8936}" dt="2018-11-25T20:27:58.323" v="17" actId="478"/>
          <ac:picMkLst>
            <pc:docMk/>
            <pc:sldMk cId="4083170338" sldId="314"/>
            <ac:picMk id="11" creationId="{F8E108D8-850C-4371-BBAD-6E05C28679FE}"/>
          </ac:picMkLst>
        </pc:picChg>
      </pc:sldChg>
      <pc:sldChg chg="modSp add">
        <pc:chgData name="William Grey" userId="37b73424-c081-4fc2-b1af-363f4f3fd4f3" providerId="ADAL" clId="{824C1C50-0E99-41F2-BD37-A1BB15FB8936}" dt="2018-12-10T09:53:46.782" v="1792" actId="20577"/>
        <pc:sldMkLst>
          <pc:docMk/>
          <pc:sldMk cId="3117698992" sldId="318"/>
        </pc:sldMkLst>
        <pc:spChg chg="mod">
          <ac:chgData name="William Grey" userId="37b73424-c081-4fc2-b1af-363f4f3fd4f3" providerId="ADAL" clId="{824C1C50-0E99-41F2-BD37-A1BB15FB8936}" dt="2018-11-26T11:59:55.760" v="1511" actId="20577"/>
          <ac:spMkLst>
            <pc:docMk/>
            <pc:sldMk cId="3117698992" sldId="318"/>
            <ac:spMk id="2" creationId="{D184B2EE-BE27-4A82-BEF4-580CCB5489EC}"/>
          </ac:spMkLst>
        </pc:spChg>
        <pc:spChg chg="mod">
          <ac:chgData name="William Grey" userId="37b73424-c081-4fc2-b1af-363f4f3fd4f3" providerId="ADAL" clId="{824C1C50-0E99-41F2-BD37-A1BB15FB8936}" dt="2018-12-10T09:53:46.782" v="1792" actId="20577"/>
          <ac:spMkLst>
            <pc:docMk/>
            <pc:sldMk cId="3117698992" sldId="318"/>
            <ac:spMk id="3" creationId="{CB3FA0CD-CFAC-4589-A037-02C7AA197FB5}"/>
          </ac:spMkLst>
        </pc:spChg>
      </pc:sldChg>
      <pc:sldChg chg="addSp delSp modSp add">
        <pc:chgData name="William Grey" userId="37b73424-c081-4fc2-b1af-363f4f3fd4f3" providerId="ADAL" clId="{824C1C50-0E99-41F2-BD37-A1BB15FB8936}" dt="2018-12-10T09:51:18.104" v="1785" actId="20577"/>
        <pc:sldMkLst>
          <pc:docMk/>
          <pc:sldMk cId="1367598886" sldId="319"/>
        </pc:sldMkLst>
        <pc:spChg chg="mod">
          <ac:chgData name="William Grey" userId="37b73424-c081-4fc2-b1af-363f4f3fd4f3" providerId="ADAL" clId="{824C1C50-0E99-41F2-BD37-A1BB15FB8936}" dt="2018-11-26T11:59:50.450" v="1505" actId="20577"/>
          <ac:spMkLst>
            <pc:docMk/>
            <pc:sldMk cId="1367598886" sldId="319"/>
            <ac:spMk id="2" creationId="{E55579BE-A111-4DBD-9E27-5AD2C6D3755F}"/>
          </ac:spMkLst>
        </pc:spChg>
        <pc:spChg chg="del">
          <ac:chgData name="William Grey" userId="37b73424-c081-4fc2-b1af-363f4f3fd4f3" providerId="ADAL" clId="{824C1C50-0E99-41F2-BD37-A1BB15FB8936}" dt="2018-11-26T11:39:59.206" v="1064" actId="478"/>
          <ac:spMkLst>
            <pc:docMk/>
            <pc:sldMk cId="1367598886" sldId="319"/>
            <ac:spMk id="3" creationId="{AA3B4503-AF5B-4712-810E-F2C4A492636C}"/>
          </ac:spMkLst>
        </pc:spChg>
        <pc:spChg chg="add mod">
          <ac:chgData name="William Grey" userId="37b73424-c081-4fc2-b1af-363f4f3fd4f3" providerId="ADAL" clId="{824C1C50-0E99-41F2-BD37-A1BB15FB8936}" dt="2018-12-10T09:50:18.977" v="1767" actId="1076"/>
          <ac:spMkLst>
            <pc:docMk/>
            <pc:sldMk cId="1367598886" sldId="319"/>
            <ac:spMk id="4" creationId="{DF130D29-F034-4994-89B7-EF36CBADCF39}"/>
          </ac:spMkLst>
        </pc:spChg>
        <pc:spChg chg="add mod">
          <ac:chgData name="William Grey" userId="37b73424-c081-4fc2-b1af-363f4f3fd4f3" providerId="ADAL" clId="{824C1C50-0E99-41F2-BD37-A1BB15FB8936}" dt="2018-12-10T09:50:18.977" v="1767" actId="1076"/>
          <ac:spMkLst>
            <pc:docMk/>
            <pc:sldMk cId="1367598886" sldId="319"/>
            <ac:spMk id="5" creationId="{68CAE49B-66F0-4C71-A08E-AFA298E9401E}"/>
          </ac:spMkLst>
        </pc:spChg>
        <pc:spChg chg="add mod">
          <ac:chgData name="William Grey" userId="37b73424-c081-4fc2-b1af-363f4f3fd4f3" providerId="ADAL" clId="{824C1C50-0E99-41F2-BD37-A1BB15FB8936}" dt="2018-12-10T09:50:18.977" v="1767" actId="1076"/>
          <ac:spMkLst>
            <pc:docMk/>
            <pc:sldMk cId="1367598886" sldId="319"/>
            <ac:spMk id="6" creationId="{EFD091BA-6A70-4A1D-8868-69F3B6CC7BF5}"/>
          </ac:spMkLst>
        </pc:spChg>
        <pc:spChg chg="add mod">
          <ac:chgData name="William Grey" userId="37b73424-c081-4fc2-b1af-363f4f3fd4f3" providerId="ADAL" clId="{824C1C50-0E99-41F2-BD37-A1BB15FB8936}" dt="2018-12-10T09:50:18.977" v="1767" actId="1076"/>
          <ac:spMkLst>
            <pc:docMk/>
            <pc:sldMk cId="1367598886" sldId="319"/>
            <ac:spMk id="7" creationId="{E896251F-9FD8-482F-80CA-CEFB29110196}"/>
          </ac:spMkLst>
        </pc:spChg>
        <pc:spChg chg="add del mod">
          <ac:chgData name="William Grey" userId="37b73424-c081-4fc2-b1af-363f4f3fd4f3" providerId="ADAL" clId="{824C1C50-0E99-41F2-BD37-A1BB15FB8936}" dt="2018-11-26T11:42:32.397" v="1115" actId="478"/>
          <ac:spMkLst>
            <pc:docMk/>
            <pc:sldMk cId="1367598886" sldId="319"/>
            <ac:spMk id="8" creationId="{74D50BA3-C170-4C3D-BD0D-0A31C6862EAE}"/>
          </ac:spMkLst>
        </pc:spChg>
        <pc:spChg chg="add del mod">
          <ac:chgData name="William Grey" userId="37b73424-c081-4fc2-b1af-363f4f3fd4f3" providerId="ADAL" clId="{824C1C50-0E99-41F2-BD37-A1BB15FB8936}" dt="2018-11-26T11:43:29.781" v="1131"/>
          <ac:spMkLst>
            <pc:docMk/>
            <pc:sldMk cId="1367598886" sldId="319"/>
            <ac:spMk id="26" creationId="{E894FB77-6725-4BF4-B520-820FB8781E1C}"/>
          </ac:spMkLst>
        </pc:spChg>
        <pc:spChg chg="add mod">
          <ac:chgData name="William Grey" userId="37b73424-c081-4fc2-b1af-363f4f3fd4f3" providerId="ADAL" clId="{824C1C50-0E99-41F2-BD37-A1BB15FB8936}" dt="2018-11-26T11:45:57.337" v="1181" actId="20577"/>
          <ac:spMkLst>
            <pc:docMk/>
            <pc:sldMk cId="1367598886" sldId="319"/>
            <ac:spMk id="27" creationId="{D61B1393-B6E0-4C02-93ED-AE7C6029C2DE}"/>
          </ac:spMkLst>
        </pc:spChg>
        <pc:graphicFrameChg chg="add mod modGraphic">
          <ac:chgData name="William Grey" userId="37b73424-c081-4fc2-b1af-363f4f3fd4f3" providerId="ADAL" clId="{824C1C50-0E99-41F2-BD37-A1BB15FB8936}" dt="2018-12-10T09:51:18.104" v="1785" actId="20577"/>
          <ac:graphicFrameMkLst>
            <pc:docMk/>
            <pc:sldMk cId="1367598886" sldId="319"/>
            <ac:graphicFrameMk id="28" creationId="{72440904-91DF-4614-9CE8-154FC280B178}"/>
          </ac:graphicFrameMkLst>
        </pc:graphicFrameChg>
        <pc:graphicFrameChg chg="add mod modGraphic">
          <ac:chgData name="William Grey" userId="37b73424-c081-4fc2-b1af-363f4f3fd4f3" providerId="ADAL" clId="{824C1C50-0E99-41F2-BD37-A1BB15FB8936}" dt="2018-12-10T09:51:15.414" v="1784" actId="20577"/>
          <ac:graphicFrameMkLst>
            <pc:docMk/>
            <pc:sldMk cId="1367598886" sldId="319"/>
            <ac:graphicFrameMk id="29" creationId="{980D97FA-5B19-4972-B7DB-339AACC87ABF}"/>
          </ac:graphicFrameMkLst>
        </pc:graphicFrameChg>
        <pc:graphicFrameChg chg="add mod modGraphic">
          <ac:chgData name="William Grey" userId="37b73424-c081-4fc2-b1af-363f4f3fd4f3" providerId="ADAL" clId="{824C1C50-0E99-41F2-BD37-A1BB15FB8936}" dt="2018-12-10T09:51:10.293" v="1782" actId="20577"/>
          <ac:graphicFrameMkLst>
            <pc:docMk/>
            <pc:sldMk cId="1367598886" sldId="319"/>
            <ac:graphicFrameMk id="30" creationId="{43293E17-E985-4B24-B4CC-5D66C10B7CDD}"/>
          </ac:graphicFrameMkLst>
        </pc:graphicFrameChg>
        <pc:graphicFrameChg chg="add mod modGraphic">
          <ac:chgData name="William Grey" userId="37b73424-c081-4fc2-b1af-363f4f3fd4f3" providerId="ADAL" clId="{824C1C50-0E99-41F2-BD37-A1BB15FB8936}" dt="2018-12-10T09:51:12.474" v="1783" actId="20577"/>
          <ac:graphicFrameMkLst>
            <pc:docMk/>
            <pc:sldMk cId="1367598886" sldId="319"/>
            <ac:graphicFrameMk id="31" creationId="{412FE052-58DF-429A-AF25-D3112677E558}"/>
          </ac:graphicFrameMkLst>
        </pc:graphicFrameChg>
        <pc:cxnChg chg="add mod">
          <ac:chgData name="William Grey" userId="37b73424-c081-4fc2-b1af-363f4f3fd4f3" providerId="ADAL" clId="{824C1C50-0E99-41F2-BD37-A1BB15FB8936}" dt="2018-12-10T09:50:18.977" v="1767" actId="1076"/>
          <ac:cxnSpMkLst>
            <pc:docMk/>
            <pc:sldMk cId="1367598886" sldId="319"/>
            <ac:cxnSpMk id="10" creationId="{ECC37A2A-F4C2-415E-BFE3-0DEDDEFF7D65}"/>
          </ac:cxnSpMkLst>
        </pc:cxnChg>
        <pc:cxnChg chg="add mod">
          <ac:chgData name="William Grey" userId="37b73424-c081-4fc2-b1af-363f4f3fd4f3" providerId="ADAL" clId="{824C1C50-0E99-41F2-BD37-A1BB15FB8936}" dt="2018-12-10T09:50:18.977" v="1767" actId="1076"/>
          <ac:cxnSpMkLst>
            <pc:docMk/>
            <pc:sldMk cId="1367598886" sldId="319"/>
            <ac:cxnSpMk id="11" creationId="{7C5D1C9A-4449-4B3F-BF8C-0606B00045B9}"/>
          </ac:cxnSpMkLst>
        </pc:cxnChg>
        <pc:cxnChg chg="add mod">
          <ac:chgData name="William Grey" userId="37b73424-c081-4fc2-b1af-363f4f3fd4f3" providerId="ADAL" clId="{824C1C50-0E99-41F2-BD37-A1BB15FB8936}" dt="2018-12-10T09:50:18.977" v="1767" actId="1076"/>
          <ac:cxnSpMkLst>
            <pc:docMk/>
            <pc:sldMk cId="1367598886" sldId="319"/>
            <ac:cxnSpMk id="15" creationId="{FCAA359D-ED82-4A69-A6C6-637A9B8AB515}"/>
          </ac:cxnSpMkLst>
        </pc:cxnChg>
      </pc:sldChg>
      <pc:sldChg chg="modSp add ord">
        <pc:chgData name="William Grey" userId="37b73424-c081-4fc2-b1af-363f4f3fd4f3" providerId="ADAL" clId="{824C1C50-0E99-41F2-BD37-A1BB15FB8936}" dt="2018-12-12T20:44:59.161" v="2141" actId="20577"/>
        <pc:sldMkLst>
          <pc:docMk/>
          <pc:sldMk cId="3026330411" sldId="320"/>
        </pc:sldMkLst>
        <pc:spChg chg="mod">
          <ac:chgData name="William Grey" userId="37b73424-c081-4fc2-b1af-363f4f3fd4f3" providerId="ADAL" clId="{824C1C50-0E99-41F2-BD37-A1BB15FB8936}" dt="2018-11-26T11:56:59.863" v="1411" actId="20577"/>
          <ac:spMkLst>
            <pc:docMk/>
            <pc:sldMk cId="3026330411" sldId="320"/>
            <ac:spMk id="2" creationId="{081E0782-D6C9-423E-821A-C7236E6B7A64}"/>
          </ac:spMkLst>
        </pc:spChg>
        <pc:spChg chg="mod">
          <ac:chgData name="William Grey" userId="37b73424-c081-4fc2-b1af-363f4f3fd4f3" providerId="ADAL" clId="{824C1C50-0E99-41F2-BD37-A1BB15FB8936}" dt="2018-12-12T20:44:59.161" v="2141" actId="20577"/>
          <ac:spMkLst>
            <pc:docMk/>
            <pc:sldMk cId="3026330411" sldId="320"/>
            <ac:spMk id="3" creationId="{8A7EFE21-5F62-4AA5-8F14-1F803DA8B602}"/>
          </ac:spMkLst>
        </pc:spChg>
      </pc:sldChg>
    </pc:docChg>
  </pc:docChgLst>
  <pc:docChgLst>
    <pc:chgData name="William Grey" userId="37b73424-c081-4fc2-b1af-363f4f3fd4f3" providerId="ADAL" clId="{9B3FD9B0-4D9A-264F-9C28-2BDE0ED1B0FB}"/>
    <pc:docChg chg="custSel addSld modSld">
      <pc:chgData name="William Grey" userId="37b73424-c081-4fc2-b1af-363f4f3fd4f3" providerId="ADAL" clId="{9B3FD9B0-4D9A-264F-9C28-2BDE0ED1B0FB}" dt="2021-02-24T11:36:43.647" v="40" actId="20577"/>
      <pc:docMkLst>
        <pc:docMk/>
      </pc:docMkLst>
      <pc:sldChg chg="modSp">
        <pc:chgData name="William Grey" userId="37b73424-c081-4fc2-b1af-363f4f3fd4f3" providerId="ADAL" clId="{9B3FD9B0-4D9A-264F-9C28-2BDE0ED1B0FB}" dt="2021-02-24T10:06:05.721" v="3" actId="1076"/>
        <pc:sldMkLst>
          <pc:docMk/>
          <pc:sldMk cId="3765623741" sldId="285"/>
        </pc:sldMkLst>
        <pc:spChg chg="mod">
          <ac:chgData name="William Grey" userId="37b73424-c081-4fc2-b1af-363f4f3fd4f3" providerId="ADAL" clId="{9B3FD9B0-4D9A-264F-9C28-2BDE0ED1B0FB}" dt="2021-02-24T10:06:05.721" v="3" actId="1076"/>
          <ac:spMkLst>
            <pc:docMk/>
            <pc:sldMk cId="3765623741" sldId="285"/>
            <ac:spMk id="3" creationId="{00000000-0000-0000-0000-000000000000}"/>
          </ac:spMkLst>
        </pc:spChg>
      </pc:sldChg>
      <pc:sldChg chg="addSp">
        <pc:chgData name="William Grey" userId="37b73424-c081-4fc2-b1af-363f4f3fd4f3" providerId="ADAL" clId="{9B3FD9B0-4D9A-264F-9C28-2BDE0ED1B0FB}" dt="2021-02-24T09:34:11.741" v="1" actId="7634"/>
        <pc:sldMkLst>
          <pc:docMk/>
          <pc:sldMk cId="1961296953" sldId="289"/>
        </pc:sldMkLst>
        <pc:inkChg chg="add">
          <ac:chgData name="William Grey" userId="37b73424-c081-4fc2-b1af-363f4f3fd4f3" providerId="ADAL" clId="{9B3FD9B0-4D9A-264F-9C28-2BDE0ED1B0FB}" dt="2021-02-24T09:34:11.741" v="1" actId="7634"/>
          <ac:inkMkLst>
            <pc:docMk/>
            <pc:sldMk cId="1961296953" sldId="289"/>
            <ac:inkMk id="3" creationId="{08EED7C2-66FF-6940-97ED-3B53988CA53F}"/>
          </ac:inkMkLst>
        </pc:inkChg>
      </pc:sldChg>
      <pc:sldChg chg="addSp">
        <pc:chgData name="William Grey" userId="37b73424-c081-4fc2-b1af-363f4f3fd4f3" providerId="ADAL" clId="{9B3FD9B0-4D9A-264F-9C28-2BDE0ED1B0FB}" dt="2021-02-24T10:12:24.906" v="4" actId="7634"/>
        <pc:sldMkLst>
          <pc:docMk/>
          <pc:sldMk cId="3487419624" sldId="297"/>
        </pc:sldMkLst>
        <pc:inkChg chg="add">
          <ac:chgData name="William Grey" userId="37b73424-c081-4fc2-b1af-363f4f3fd4f3" providerId="ADAL" clId="{9B3FD9B0-4D9A-264F-9C28-2BDE0ED1B0FB}" dt="2021-02-24T09:34:11.741" v="1" actId="7634"/>
          <ac:inkMkLst>
            <pc:docMk/>
            <pc:sldMk cId="3487419624" sldId="297"/>
            <ac:inkMk id="5" creationId="{639975F1-3AF0-B04B-9E0E-DA565070F84F}"/>
          </ac:inkMkLst>
        </pc:inkChg>
        <pc:inkChg chg="add">
          <ac:chgData name="William Grey" userId="37b73424-c081-4fc2-b1af-363f4f3fd4f3" providerId="ADAL" clId="{9B3FD9B0-4D9A-264F-9C28-2BDE0ED1B0FB}" dt="2021-02-24T10:12:24.906" v="4" actId="7634"/>
          <ac:inkMkLst>
            <pc:docMk/>
            <pc:sldMk cId="3487419624" sldId="297"/>
            <ac:inkMk id="6" creationId="{1F31AF73-3184-7540-B2F9-B49CC27294B1}"/>
          </ac:inkMkLst>
        </pc:inkChg>
      </pc:sldChg>
      <pc:sldChg chg="modSp">
        <pc:chgData name="William Grey" userId="37b73424-c081-4fc2-b1af-363f4f3fd4f3" providerId="ADAL" clId="{9B3FD9B0-4D9A-264F-9C28-2BDE0ED1B0FB}" dt="2021-02-24T11:36:43.647" v="40" actId="20577"/>
        <pc:sldMkLst>
          <pc:docMk/>
          <pc:sldMk cId="2871332272" sldId="298"/>
        </pc:sldMkLst>
        <pc:spChg chg="mod">
          <ac:chgData name="William Grey" userId="37b73424-c081-4fc2-b1af-363f4f3fd4f3" providerId="ADAL" clId="{9B3FD9B0-4D9A-264F-9C28-2BDE0ED1B0FB}" dt="2021-02-24T11:36:43.647" v="40" actId="20577"/>
          <ac:spMkLst>
            <pc:docMk/>
            <pc:sldMk cId="2871332272" sldId="298"/>
            <ac:spMk id="3" creationId="{00000000-0000-0000-0000-000000000000}"/>
          </ac:spMkLst>
        </pc:spChg>
      </pc:sldChg>
      <pc:sldChg chg="addSp">
        <pc:chgData name="William Grey" userId="37b73424-c081-4fc2-b1af-363f4f3fd4f3" providerId="ADAL" clId="{9B3FD9B0-4D9A-264F-9C28-2BDE0ED1B0FB}" dt="2021-02-24T10:12:24.906" v="4" actId="7634"/>
        <pc:sldMkLst>
          <pc:docMk/>
          <pc:sldMk cId="4083170338" sldId="314"/>
        </pc:sldMkLst>
        <pc:inkChg chg="add">
          <ac:chgData name="William Grey" userId="37b73424-c081-4fc2-b1af-363f4f3fd4f3" providerId="ADAL" clId="{9B3FD9B0-4D9A-264F-9C28-2BDE0ED1B0FB}" dt="2021-02-24T10:12:24.906" v="4" actId="7634"/>
          <ac:inkMkLst>
            <pc:docMk/>
            <pc:sldMk cId="4083170338" sldId="314"/>
            <ac:inkMk id="5" creationId="{4657707E-FB75-0A4E-8682-4CB7F4E1C112}"/>
          </ac:inkMkLst>
        </pc:inkChg>
      </pc:sldChg>
      <pc:sldChg chg="addSp">
        <pc:chgData name="William Grey" userId="37b73424-c081-4fc2-b1af-363f4f3fd4f3" providerId="ADAL" clId="{9B3FD9B0-4D9A-264F-9C28-2BDE0ED1B0FB}" dt="2021-02-24T10:51:20.460" v="6" actId="7634"/>
        <pc:sldMkLst>
          <pc:docMk/>
          <pc:sldMk cId="1367598886" sldId="319"/>
        </pc:sldMkLst>
        <pc:inkChg chg="add">
          <ac:chgData name="William Grey" userId="37b73424-c081-4fc2-b1af-363f4f3fd4f3" providerId="ADAL" clId="{9B3FD9B0-4D9A-264F-9C28-2BDE0ED1B0FB}" dt="2021-02-24T10:51:20.460" v="6" actId="7634"/>
          <ac:inkMkLst>
            <pc:docMk/>
            <pc:sldMk cId="1367598886" sldId="319"/>
            <ac:inkMk id="3" creationId="{D664128B-65C1-E94A-91B5-19B437516B8C}"/>
          </ac:inkMkLst>
        </pc:inkChg>
      </pc:sldChg>
      <pc:sldChg chg="addSp new">
        <pc:chgData name="William Grey" userId="37b73424-c081-4fc2-b1af-363f4f3fd4f3" providerId="ADAL" clId="{9B3FD9B0-4D9A-264F-9C28-2BDE0ED1B0FB}" dt="2021-02-24T11:06:50.166" v="7" actId="7634"/>
        <pc:sldMkLst>
          <pc:docMk/>
          <pc:sldMk cId="1647307444" sldId="322"/>
        </pc:sldMkLst>
        <pc:inkChg chg="add">
          <ac:chgData name="William Grey" userId="37b73424-c081-4fc2-b1af-363f4f3fd4f3" providerId="ADAL" clId="{9B3FD9B0-4D9A-264F-9C28-2BDE0ED1B0FB}" dt="2021-02-24T09:34:11.741" v="1" actId="7634"/>
          <ac:inkMkLst>
            <pc:docMk/>
            <pc:sldMk cId="1647307444" sldId="322"/>
            <ac:inkMk id="4" creationId="{17038616-587A-6245-A014-86AE0CE478EA}"/>
          </ac:inkMkLst>
        </pc:inkChg>
        <pc:inkChg chg="add">
          <ac:chgData name="William Grey" userId="37b73424-c081-4fc2-b1af-363f4f3fd4f3" providerId="ADAL" clId="{9B3FD9B0-4D9A-264F-9C28-2BDE0ED1B0FB}" dt="2021-02-24T11:06:50.166" v="7" actId="7634"/>
          <ac:inkMkLst>
            <pc:docMk/>
            <pc:sldMk cId="1647307444" sldId="322"/>
            <ac:inkMk id="5" creationId="{83211A61-5BA0-8D4A-B1D6-AE8D92B7BEDB}"/>
          </ac:inkMkLst>
        </pc:inkChg>
      </pc:sldChg>
      <pc:sldChg chg="addSp new">
        <pc:chgData name="William Grey" userId="37b73424-c081-4fc2-b1af-363f4f3fd4f3" providerId="ADAL" clId="{9B3FD9B0-4D9A-264F-9C28-2BDE0ED1B0FB}" dt="2021-02-24T10:51:20.460" v="6" actId="7634"/>
        <pc:sldMkLst>
          <pc:docMk/>
          <pc:sldMk cId="2632001398" sldId="323"/>
        </pc:sldMkLst>
        <pc:inkChg chg="add">
          <ac:chgData name="William Grey" userId="37b73424-c081-4fc2-b1af-363f4f3fd4f3" providerId="ADAL" clId="{9B3FD9B0-4D9A-264F-9C28-2BDE0ED1B0FB}" dt="2021-02-24T10:51:20.460" v="6" actId="7634"/>
          <ac:inkMkLst>
            <pc:docMk/>
            <pc:sldMk cId="2632001398" sldId="323"/>
            <ac:inkMk id="4" creationId="{5CA0D6B9-3BB6-9E44-9DBA-20AA4D20F580}"/>
          </ac:inkMkLst>
        </pc:inkChg>
      </pc:sldChg>
      <pc:sldChg chg="new">
        <pc:chgData name="William Grey" userId="37b73424-c081-4fc2-b1af-363f4f3fd4f3" providerId="ADAL" clId="{9B3FD9B0-4D9A-264F-9C28-2BDE0ED1B0FB}" dt="2021-02-24T11:30:17.177" v="8" actId="680"/>
        <pc:sldMkLst>
          <pc:docMk/>
          <pc:sldMk cId="1587798038" sldId="324"/>
        </pc:sldMkLst>
      </pc:sldChg>
    </pc:docChg>
  </pc:docChgLst>
  <pc:docChgLst>
    <pc:chgData name="William" userId="37b73424-c081-4fc2-b1af-363f4f3fd4f3" providerId="ADAL" clId="{A4AF37ED-0D80-4822-B146-FCDA7BDE8DE7}"/>
    <pc:docChg chg="addSld delSld modSld">
      <pc:chgData name="William" userId="37b73424-c081-4fc2-b1af-363f4f3fd4f3" providerId="ADAL" clId="{A4AF37ED-0D80-4822-B146-FCDA7BDE8DE7}" dt="2022-01-26T09:31:07.029" v="1" actId="47"/>
      <pc:docMkLst>
        <pc:docMk/>
      </pc:docMkLst>
      <pc:sldChg chg="del">
        <pc:chgData name="William" userId="37b73424-c081-4fc2-b1af-363f4f3fd4f3" providerId="ADAL" clId="{A4AF37ED-0D80-4822-B146-FCDA7BDE8DE7}" dt="2022-01-26T09:31:07.029" v="1" actId="47"/>
        <pc:sldMkLst>
          <pc:docMk/>
          <pc:sldMk cId="1234625282" sldId="304"/>
        </pc:sldMkLst>
      </pc:sldChg>
      <pc:sldChg chg="del">
        <pc:chgData name="William" userId="37b73424-c081-4fc2-b1af-363f4f3fd4f3" providerId="ADAL" clId="{A4AF37ED-0D80-4822-B146-FCDA7BDE8DE7}" dt="2022-01-26T09:31:07.029" v="1" actId="47"/>
        <pc:sldMkLst>
          <pc:docMk/>
          <pc:sldMk cId="3026330411" sldId="320"/>
        </pc:sldMkLst>
      </pc:sldChg>
      <pc:sldChg chg="add">
        <pc:chgData name="William" userId="37b73424-c081-4fc2-b1af-363f4f3fd4f3" providerId="ADAL" clId="{A4AF37ED-0D80-4822-B146-FCDA7BDE8DE7}" dt="2022-01-26T09:31:02.172" v="0"/>
        <pc:sldMkLst>
          <pc:docMk/>
          <pc:sldMk cId="3421430178" sldId="325"/>
        </pc:sldMkLst>
      </pc:sldChg>
    </pc:docChg>
  </pc:docChgLst>
  <pc:docChgLst>
    <pc:chgData name="William Grey" userId="37b73424-c081-4fc2-b1af-363f4f3fd4f3" providerId="ADAL" clId="{A4AF37ED-0D80-4822-B146-FCDA7BDE8DE7}"/>
    <pc:docChg chg="modSld">
      <pc:chgData name="William Grey" userId="37b73424-c081-4fc2-b1af-363f4f3fd4f3" providerId="ADAL" clId="{A4AF37ED-0D80-4822-B146-FCDA7BDE8DE7}" dt="2023-01-18T11:30:47.211" v="2" actId="20577"/>
      <pc:docMkLst>
        <pc:docMk/>
      </pc:docMkLst>
      <pc:sldChg chg="modSp mod">
        <pc:chgData name="William Grey" userId="37b73424-c081-4fc2-b1af-363f4f3fd4f3" providerId="ADAL" clId="{A4AF37ED-0D80-4822-B146-FCDA7BDE8DE7}" dt="2023-01-18T11:30:47.211" v="2" actId="20577"/>
        <pc:sldMkLst>
          <pc:docMk/>
          <pc:sldMk cId="3765623741" sldId="285"/>
        </pc:sldMkLst>
        <pc:spChg chg="mod">
          <ac:chgData name="William Grey" userId="37b73424-c081-4fc2-b1af-363f4f3fd4f3" providerId="ADAL" clId="{A4AF37ED-0D80-4822-B146-FCDA7BDE8DE7}" dt="2023-01-18T11:30:47.211" v="2" actId="20577"/>
          <ac:spMkLst>
            <pc:docMk/>
            <pc:sldMk cId="3765623741" sldId="285"/>
            <ac:spMk id="3" creationId="{00000000-0000-0000-0000-000000000000}"/>
          </ac:spMkLst>
        </pc:spChg>
      </pc:sldChg>
      <pc:sldChg chg="modSp mod">
        <pc:chgData name="William Grey" userId="37b73424-c081-4fc2-b1af-363f4f3fd4f3" providerId="ADAL" clId="{A4AF37ED-0D80-4822-B146-FCDA7BDE8DE7}" dt="2023-01-12T09:56:53.965" v="1" actId="113"/>
        <pc:sldMkLst>
          <pc:docMk/>
          <pc:sldMk cId="2608648469" sldId="310"/>
        </pc:sldMkLst>
        <pc:graphicFrameChg chg="modGraphic">
          <ac:chgData name="William Grey" userId="37b73424-c081-4fc2-b1af-363f4f3fd4f3" providerId="ADAL" clId="{A4AF37ED-0D80-4822-B146-FCDA7BDE8DE7}" dt="2023-01-12T09:56:53.965" v="1" actId="113"/>
          <ac:graphicFrameMkLst>
            <pc:docMk/>
            <pc:sldMk cId="2608648469" sldId="310"/>
            <ac:graphicFrameMk id="5" creationId="{00000000-0000-0000-0000-00000000000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5E1072-10B8-4596-B4FE-8B708FA763FF}" type="datetimeFigureOut">
              <a:rPr lang="en-GB" smtClean="0"/>
              <a:t>26/03/2025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93AB49-BAED-4D88-9393-7C2AA6A78DDF}" type="slidenum">
              <a:rPr lang="en-GB" smtClean="0"/>
              <a:t>‹#›</a:t>
            </a:fld>
            <a:endParaRPr lang="en-GB"/>
          </a:p>
        </p:txBody>
      </p:sp>
    </p:spTree>
    <p:extLst>
      <p:ext uri="{BB962C8B-B14F-4D97-AF65-F5344CB8AC3E}">
        <p14:creationId xmlns:p14="http://schemas.microsoft.com/office/powerpoint/2010/main" val="37650861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9822AEDE-3FFE-428E-8AD7-B03C8D432A1A}"/>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80984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658274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846635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150"/>
          </a:xfrm>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68AC910C-B85F-4D04-840C-2F8596206FAC}"/>
              </a:ext>
            </a:extLst>
          </p:cNvPr>
          <p:cNvSpPr/>
          <p:nvPr userDrawn="1"/>
        </p:nvSpPr>
        <p:spPr>
          <a:xfrm>
            <a:off x="0" y="681037"/>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838739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723963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909537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9468810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807109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1677446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405623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162751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227A8341-6B45-003D-DF00-270B044D2E46}"/>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5CCB20B1-F2B0-DE69-5C83-ED6BE11BAEB5}"/>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AB85AAC4-E1AF-2D23-27E7-A8E4FB4D8053}"/>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C0369731-6FAD-3015-6673-174CBAC12DB2}"/>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20756676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flashcards-ports.docx" TargetMode="External"/><Relationship Id="rId2" Type="http://schemas.openxmlformats.org/officeDocument/2006/relationships/hyperlink" Target="http://www.quizlet.com/"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7F4AC-C33A-4110-9283-4DF3B012DD7E}"/>
              </a:ext>
            </a:extLst>
          </p:cNvPr>
          <p:cNvSpPr>
            <a:spLocks noGrp="1"/>
          </p:cNvSpPr>
          <p:nvPr>
            <p:ph type="title"/>
          </p:nvPr>
        </p:nvSpPr>
        <p:spPr/>
        <p:txBody>
          <a:bodyPr>
            <a:normAutofit fontScale="90000"/>
          </a:bodyPr>
          <a:lstStyle/>
          <a:p>
            <a:r>
              <a:rPr lang="en-GB" dirty="0"/>
              <a:t>Starter</a:t>
            </a:r>
          </a:p>
        </p:txBody>
      </p:sp>
      <p:sp>
        <p:nvSpPr>
          <p:cNvPr id="3" name="Content Placeholder 2">
            <a:extLst>
              <a:ext uri="{FF2B5EF4-FFF2-40B4-BE49-F238E27FC236}">
                <a16:creationId xmlns:a16="http://schemas.microsoft.com/office/drawing/2014/main" id="{4A203897-BDDA-48AA-9F2C-44FA2D2244F2}"/>
              </a:ext>
            </a:extLst>
          </p:cNvPr>
          <p:cNvSpPr>
            <a:spLocks noGrp="1"/>
          </p:cNvSpPr>
          <p:nvPr>
            <p:ph idx="1"/>
          </p:nvPr>
        </p:nvSpPr>
        <p:spPr/>
        <p:txBody>
          <a:bodyPr/>
          <a:lstStyle/>
          <a:p>
            <a:pPr>
              <a:buFont typeface="Wingdings" panose="05000000000000000000" pitchFamily="2" charset="2"/>
              <a:buChar char="ü"/>
            </a:pPr>
            <a:r>
              <a:rPr lang="en-GB" dirty="0"/>
              <a:t>Flashcards: Port numbers and Protocols</a:t>
            </a:r>
          </a:p>
          <a:p>
            <a:pPr>
              <a:buFont typeface="Wingdings" panose="05000000000000000000" pitchFamily="2" charset="2"/>
              <a:buChar char="ü"/>
            </a:pPr>
            <a:r>
              <a:rPr lang="en-GB" dirty="0">
                <a:hlinkClick r:id="rId2"/>
              </a:rPr>
              <a:t>www.quizlet.com</a:t>
            </a:r>
            <a:endParaRPr lang="en-GB" dirty="0"/>
          </a:p>
          <a:p>
            <a:pPr>
              <a:buFont typeface="Wingdings" panose="05000000000000000000" pitchFamily="2" charset="2"/>
              <a:buChar char="ü"/>
            </a:pPr>
            <a:r>
              <a:rPr lang="en-GB" dirty="0">
                <a:hlinkClick r:id="rId3"/>
              </a:rPr>
              <a:t>flashcards-ports.docx</a:t>
            </a:r>
            <a:endParaRPr lang="en-GB" dirty="0"/>
          </a:p>
          <a:p>
            <a:pPr>
              <a:buFont typeface="Wingdings" panose="05000000000000000000" pitchFamily="2" charset="2"/>
              <a:buChar char="ü"/>
            </a:pPr>
            <a:r>
              <a:rPr lang="en-GB" dirty="0"/>
              <a:t>Spend five minutes </a:t>
            </a:r>
            <a:r>
              <a:rPr lang="en-GB"/>
              <a:t>reviewing these cards</a:t>
            </a:r>
            <a:endParaRPr lang="en-GB" dirty="0"/>
          </a:p>
        </p:txBody>
      </p:sp>
    </p:spTree>
    <p:extLst>
      <p:ext uri="{BB962C8B-B14F-4D97-AF65-F5344CB8AC3E}">
        <p14:creationId xmlns:p14="http://schemas.microsoft.com/office/powerpoint/2010/main" val="618680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12747-C96D-4418-BD5B-5C31A9B6BBFB}"/>
              </a:ext>
            </a:extLst>
          </p:cNvPr>
          <p:cNvSpPr>
            <a:spLocks noGrp="1"/>
          </p:cNvSpPr>
          <p:nvPr>
            <p:ph type="title"/>
          </p:nvPr>
        </p:nvSpPr>
        <p:spPr/>
        <p:txBody>
          <a:bodyPr>
            <a:normAutofit fontScale="90000"/>
          </a:bodyPr>
          <a:lstStyle/>
          <a:p>
            <a:r>
              <a:rPr lang="en-GB" dirty="0"/>
              <a:t>Protocol layering</a:t>
            </a:r>
          </a:p>
        </p:txBody>
      </p:sp>
      <p:sp>
        <p:nvSpPr>
          <p:cNvPr id="3" name="Content Placeholder 2">
            <a:extLst>
              <a:ext uri="{FF2B5EF4-FFF2-40B4-BE49-F238E27FC236}">
                <a16:creationId xmlns:a16="http://schemas.microsoft.com/office/drawing/2014/main" id="{6367E17D-610B-4434-9A55-31140EA4AE80}"/>
              </a:ext>
            </a:extLst>
          </p:cNvPr>
          <p:cNvSpPr>
            <a:spLocks noGrp="1"/>
          </p:cNvSpPr>
          <p:nvPr>
            <p:ph idx="1"/>
          </p:nvPr>
        </p:nvSpPr>
        <p:spPr/>
        <p:txBody>
          <a:bodyPr/>
          <a:lstStyle/>
          <a:p>
            <a:pPr>
              <a:buFont typeface="Wingdings" panose="05000000000000000000" pitchFamily="2" charset="2"/>
              <a:buChar char="ü"/>
            </a:pPr>
            <a:r>
              <a:rPr lang="en-GB" dirty="0"/>
              <a:t>Divides tasks into protocol layers that are interdependent and interface with one another.</a:t>
            </a:r>
          </a:p>
          <a:p>
            <a:pPr>
              <a:buFont typeface="Wingdings" panose="05000000000000000000" pitchFamily="2" charset="2"/>
              <a:buChar char="ü"/>
            </a:pPr>
            <a:r>
              <a:rPr lang="en-GB" dirty="0"/>
              <a:t>Different protocols perform some specific tasks</a:t>
            </a:r>
          </a:p>
          <a:p>
            <a:pPr>
              <a:buFont typeface="Wingdings" panose="05000000000000000000" pitchFamily="2" charset="2"/>
              <a:buChar char="ü"/>
            </a:pPr>
            <a:r>
              <a:rPr lang="en-GB" dirty="0"/>
              <a:t>Different protocols can be swapped in and out.</a:t>
            </a:r>
          </a:p>
          <a:p>
            <a:pPr>
              <a:buFont typeface="Wingdings" panose="05000000000000000000" pitchFamily="2" charset="2"/>
              <a:buChar char="ü"/>
            </a:pPr>
            <a:r>
              <a:rPr lang="en-GB" dirty="0"/>
              <a:t>Taken together the protocols produce some utility.</a:t>
            </a:r>
          </a:p>
          <a:p>
            <a:pPr>
              <a:buFont typeface="Wingdings" panose="05000000000000000000" pitchFamily="2" charset="2"/>
              <a:buChar char="ü"/>
            </a:pPr>
            <a:r>
              <a:rPr lang="en-GB" dirty="0"/>
              <a:t>For instance, TCP can be swapped with UDP and different application layers can be used.</a:t>
            </a:r>
          </a:p>
        </p:txBody>
      </p:sp>
    </p:spTree>
    <p:extLst>
      <p:ext uri="{BB962C8B-B14F-4D97-AF65-F5344CB8AC3E}">
        <p14:creationId xmlns:p14="http://schemas.microsoft.com/office/powerpoint/2010/main" val="21263273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TCP/IP Stack</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The TCP/IP stack is made up of four layers that pass data between each layer. The four layers are:</a:t>
            </a:r>
          </a:p>
          <a:p>
            <a:pPr>
              <a:buFont typeface="Wingdings" panose="05000000000000000000" pitchFamily="2" charset="2"/>
              <a:buChar char="ü"/>
            </a:pPr>
            <a:endParaRPr lang="en-GB" dirty="0"/>
          </a:p>
          <a:p>
            <a:pPr lvl="1">
              <a:buFont typeface="Wingdings" panose="05000000000000000000" pitchFamily="2" charset="2"/>
              <a:buChar char="ü"/>
            </a:pPr>
            <a:r>
              <a:rPr lang="en-GB" dirty="0"/>
              <a:t>Application</a:t>
            </a:r>
          </a:p>
          <a:p>
            <a:pPr lvl="1">
              <a:buFont typeface="Wingdings" panose="05000000000000000000" pitchFamily="2" charset="2"/>
              <a:buChar char="ü"/>
            </a:pPr>
            <a:r>
              <a:rPr lang="en-GB" dirty="0"/>
              <a:t>Transport</a:t>
            </a:r>
          </a:p>
          <a:p>
            <a:pPr lvl="1">
              <a:buFont typeface="Wingdings" panose="05000000000000000000" pitchFamily="2" charset="2"/>
              <a:buChar char="ü"/>
            </a:pPr>
            <a:r>
              <a:rPr lang="en-GB" dirty="0"/>
              <a:t>Network</a:t>
            </a:r>
          </a:p>
          <a:p>
            <a:pPr lvl="1">
              <a:buFont typeface="Wingdings" panose="05000000000000000000" pitchFamily="2" charset="2"/>
              <a:buChar char="ü"/>
            </a:pPr>
            <a:r>
              <a:rPr lang="en-GB" dirty="0"/>
              <a:t>Link / Data</a:t>
            </a:r>
          </a:p>
        </p:txBody>
      </p:sp>
    </p:spTree>
    <p:extLst>
      <p:ext uri="{BB962C8B-B14F-4D97-AF65-F5344CB8AC3E}">
        <p14:creationId xmlns:p14="http://schemas.microsoft.com/office/powerpoint/2010/main" val="13101383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TCP/IP Model</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2068" y="1160466"/>
            <a:ext cx="8606969" cy="5241259"/>
          </a:xfrm>
          <a:prstGeom prst="rect">
            <a:avLst/>
          </a:prstGeom>
        </p:spPr>
      </p:pic>
    </p:spTree>
    <p:extLst>
      <p:ext uri="{BB962C8B-B14F-4D97-AF65-F5344CB8AC3E}">
        <p14:creationId xmlns:p14="http://schemas.microsoft.com/office/powerpoint/2010/main" val="34874196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Application layer</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The </a:t>
            </a:r>
            <a:r>
              <a:rPr lang="en-GB" b="1" dirty="0"/>
              <a:t>application</a:t>
            </a:r>
            <a:r>
              <a:rPr lang="en-GB" dirty="0"/>
              <a:t> layer contains protocols associated to the particular application such as HTTP, HTTPS for web browsers, FTP for file transfer or SMTP and POP3 for email for instance.</a:t>
            </a:r>
          </a:p>
          <a:p>
            <a:pPr>
              <a:buFont typeface="Wingdings" panose="05000000000000000000" pitchFamily="2" charset="2"/>
              <a:buChar char="ü"/>
            </a:pPr>
            <a:r>
              <a:rPr lang="en-GB" dirty="0"/>
              <a:t>The application layer interacts with the user via appropriate application software (</a:t>
            </a:r>
            <a:r>
              <a:rPr lang="en-GB" dirty="0" err="1"/>
              <a:t>eg</a:t>
            </a:r>
            <a:r>
              <a:rPr lang="en-GB" dirty="0"/>
              <a:t> web browser / ftp client / email client). 	</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11557820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Transport layer</a:t>
            </a:r>
          </a:p>
        </p:txBody>
      </p:sp>
      <p:sp>
        <p:nvSpPr>
          <p:cNvPr id="3" name="Content Placeholder 2"/>
          <p:cNvSpPr>
            <a:spLocks noGrp="1"/>
          </p:cNvSpPr>
          <p:nvPr>
            <p:ph idx="1"/>
          </p:nvPr>
        </p:nvSpPr>
        <p:spPr>
          <a:xfrm>
            <a:off x="838200" y="1253331"/>
            <a:ext cx="10515600" cy="4736750"/>
          </a:xfrm>
        </p:spPr>
        <p:txBody>
          <a:bodyPr>
            <a:normAutofit fontScale="77500" lnSpcReduction="20000"/>
          </a:bodyPr>
          <a:lstStyle/>
          <a:p>
            <a:pPr>
              <a:lnSpc>
                <a:spcPct val="120000"/>
              </a:lnSpc>
              <a:buFont typeface="Wingdings" panose="05000000000000000000" pitchFamily="2" charset="2"/>
              <a:buChar char="ü"/>
            </a:pPr>
            <a:r>
              <a:rPr lang="en-GB" dirty="0"/>
              <a:t>The transport layer establishes the end-to-end connection. </a:t>
            </a:r>
          </a:p>
          <a:p>
            <a:pPr>
              <a:lnSpc>
                <a:spcPct val="120000"/>
              </a:lnSpc>
              <a:buFont typeface="Wingdings" panose="05000000000000000000" pitchFamily="2" charset="2"/>
              <a:buChar char="ü"/>
            </a:pPr>
            <a:r>
              <a:rPr lang="en-GB" dirty="0"/>
              <a:t>When files are sent over the internet they are broken up into small chunks called </a:t>
            </a:r>
            <a:r>
              <a:rPr lang="en-GB" b="1" dirty="0"/>
              <a:t>packets</a:t>
            </a:r>
            <a:r>
              <a:rPr lang="en-GB" dirty="0"/>
              <a:t>.  </a:t>
            </a:r>
          </a:p>
          <a:p>
            <a:pPr>
              <a:lnSpc>
                <a:spcPct val="120000"/>
              </a:lnSpc>
              <a:buFont typeface="Wingdings" panose="05000000000000000000" pitchFamily="2" charset="2"/>
              <a:buChar char="ü"/>
            </a:pPr>
            <a:r>
              <a:rPr lang="en-GB" dirty="0"/>
              <a:t>When they arrive at the destination computer they are reassembled back into the original format.  </a:t>
            </a:r>
          </a:p>
          <a:p>
            <a:pPr>
              <a:lnSpc>
                <a:spcPct val="120000"/>
              </a:lnSpc>
              <a:buFont typeface="Wingdings" panose="05000000000000000000" pitchFamily="2" charset="2"/>
              <a:buChar char="ü"/>
            </a:pPr>
            <a:r>
              <a:rPr lang="en-GB" dirty="0"/>
              <a:t>It is the role of the transport layer to split the data into packets and pass the data onto the </a:t>
            </a:r>
            <a:r>
              <a:rPr lang="en-GB" b="1" dirty="0"/>
              <a:t>network</a:t>
            </a:r>
            <a:r>
              <a:rPr lang="en-GB" dirty="0"/>
              <a:t> layer.  </a:t>
            </a:r>
          </a:p>
          <a:p>
            <a:pPr>
              <a:lnSpc>
                <a:spcPct val="120000"/>
              </a:lnSpc>
              <a:buFont typeface="Wingdings" panose="05000000000000000000" pitchFamily="2" charset="2"/>
              <a:buChar char="ü"/>
            </a:pPr>
            <a:r>
              <a:rPr lang="en-GB" dirty="0"/>
              <a:t>On the recipient’s computer the transport layer reassembles the packets into the original form.  TCP and UDP are the main protocols used in this layer.  </a:t>
            </a:r>
          </a:p>
          <a:p>
            <a:pPr>
              <a:lnSpc>
                <a:spcPct val="120000"/>
              </a:lnSpc>
              <a:buFont typeface="Wingdings" panose="05000000000000000000" pitchFamily="2" charset="2"/>
              <a:buChar char="ü"/>
            </a:pPr>
            <a:r>
              <a:rPr lang="en-GB" dirty="0"/>
              <a:t>The packets are given an ID by this layer to allow them to be reassembled. </a:t>
            </a:r>
          </a:p>
          <a:p>
            <a:pPr>
              <a:lnSpc>
                <a:spcPct val="120000"/>
              </a:lnSpc>
              <a:buFont typeface="Wingdings" panose="05000000000000000000" pitchFamily="2" charset="2"/>
              <a:buChar char="ü"/>
            </a:pPr>
            <a:r>
              <a:rPr lang="en-GB" dirty="0"/>
              <a:t>The transport layer chooses the port number for sender and receiver. </a:t>
            </a:r>
          </a:p>
        </p:txBody>
      </p:sp>
      <p:sp>
        <p:nvSpPr>
          <p:cNvPr id="4" name="Slide Number Placeholder 3"/>
          <p:cNvSpPr>
            <a:spLocks noGrp="1"/>
          </p:cNvSpPr>
          <p:nvPr>
            <p:ph type="sldNum" sz="quarter" idx="12"/>
          </p:nvPr>
        </p:nvSpPr>
        <p:spPr/>
        <p:txBody>
          <a:bodyPr/>
          <a:lstStyle/>
          <a:p>
            <a:fld id="{C79649D1-597C-4E2B-BAFB-722794B18935}" type="slidenum">
              <a:rPr lang="en-GB" smtClean="0"/>
              <a:t>14</a:t>
            </a:fld>
            <a:endParaRPr lang="en-GB"/>
          </a:p>
        </p:txBody>
      </p:sp>
    </p:spTree>
    <p:extLst>
      <p:ext uri="{BB962C8B-B14F-4D97-AF65-F5344CB8AC3E}">
        <p14:creationId xmlns:p14="http://schemas.microsoft.com/office/powerpoint/2010/main" val="37656237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Transport Layer</a:t>
            </a:r>
          </a:p>
        </p:txBody>
      </p:sp>
      <p:sp>
        <p:nvSpPr>
          <p:cNvPr id="3" name="Content Placeholder 2"/>
          <p:cNvSpPr>
            <a:spLocks noGrp="1"/>
          </p:cNvSpPr>
          <p:nvPr>
            <p:ph idx="1"/>
          </p:nvPr>
        </p:nvSpPr>
        <p:spPr>
          <a:xfrm>
            <a:off x="838200" y="1825625"/>
            <a:ext cx="10515600" cy="1766661"/>
          </a:xfrm>
        </p:spPr>
        <p:txBody>
          <a:bodyPr>
            <a:normAutofit fontScale="92500" lnSpcReduction="10000"/>
          </a:bodyPr>
          <a:lstStyle/>
          <a:p>
            <a:pPr marL="0" indent="0">
              <a:buNone/>
            </a:pPr>
            <a:r>
              <a:rPr lang="en-US" dirty="0"/>
              <a:t>Consider the following message:</a:t>
            </a:r>
          </a:p>
          <a:p>
            <a:pPr marL="0" indent="0">
              <a:buNone/>
            </a:pPr>
            <a:endParaRPr lang="en-US" dirty="0"/>
          </a:p>
          <a:p>
            <a:pPr marL="0" indent="0">
              <a:buNone/>
            </a:pPr>
            <a:endParaRPr lang="en-US" dirty="0"/>
          </a:p>
          <a:p>
            <a:pPr marL="0" indent="0">
              <a:buNone/>
            </a:pPr>
            <a:r>
              <a:rPr lang="en-US" dirty="0"/>
              <a:t>The transport layer will break it up into packets:</a:t>
            </a:r>
          </a:p>
        </p:txBody>
      </p:sp>
      <p:sp>
        <p:nvSpPr>
          <p:cNvPr id="4" name="TextBox 3"/>
          <p:cNvSpPr txBox="1"/>
          <p:nvPr/>
        </p:nvSpPr>
        <p:spPr>
          <a:xfrm>
            <a:off x="427044" y="2403182"/>
            <a:ext cx="11337912" cy="369332"/>
          </a:xfrm>
          <a:prstGeom prst="rect">
            <a:avLst/>
          </a:prstGeom>
          <a:solidFill>
            <a:srgbClr val="92D050"/>
          </a:solidFill>
        </p:spPr>
        <p:txBody>
          <a:bodyPr wrap="none" rtlCol="0">
            <a:spAutoFit/>
          </a:bodyPr>
          <a:lstStyle/>
          <a:p>
            <a:r>
              <a:rPr lang="en-GB" dirty="0"/>
              <a:t>“Friends, Romans, Countrymen lend me you ears. I have come to bury Caesar not to praise him” William Shakespeare </a:t>
            </a:r>
          </a:p>
        </p:txBody>
      </p:sp>
      <p:graphicFrame>
        <p:nvGraphicFramePr>
          <p:cNvPr id="6" name="Table 5"/>
          <p:cNvGraphicFramePr>
            <a:graphicFrameLocks noGrp="1"/>
          </p:cNvGraphicFramePr>
          <p:nvPr>
            <p:extLst>
              <p:ext uri="{D42A27DB-BD31-4B8C-83A1-F6EECF244321}">
                <p14:modId xmlns:p14="http://schemas.microsoft.com/office/powerpoint/2010/main" val="2016123664"/>
              </p:ext>
            </p:extLst>
          </p:nvPr>
        </p:nvGraphicFramePr>
        <p:xfrm>
          <a:off x="866082" y="3906560"/>
          <a:ext cx="2292952" cy="2037934"/>
        </p:xfrm>
        <a:graphic>
          <a:graphicData uri="http://schemas.openxmlformats.org/drawingml/2006/table">
            <a:tbl>
              <a:tblPr firstRow="1" bandRow="1">
                <a:tableStyleId>{E8B1032C-EA38-4F05-BA0D-38AFFFC7BED3}</a:tableStyleId>
              </a:tblPr>
              <a:tblGrid>
                <a:gridCol w="2292952">
                  <a:extLst>
                    <a:ext uri="{9D8B030D-6E8A-4147-A177-3AD203B41FA5}">
                      <a16:colId xmlns:a16="http://schemas.microsoft.com/office/drawing/2014/main" val="1996878321"/>
                    </a:ext>
                  </a:extLst>
                </a:gridCol>
              </a:tblGrid>
              <a:tr h="483454">
                <a:tc>
                  <a:txBody>
                    <a:bodyPr/>
                    <a:lstStyle/>
                    <a:p>
                      <a:r>
                        <a:rPr lang="en-US" b="0" dirty="0"/>
                        <a:t>Packet ID: 1/4</a:t>
                      </a:r>
                    </a:p>
                  </a:txBody>
                  <a:tcPr/>
                </a:tc>
                <a:extLst>
                  <a:ext uri="{0D108BD9-81ED-4DB2-BD59-A6C34878D82A}">
                    <a16:rowId xmlns:a16="http://schemas.microsoft.com/office/drawing/2014/main" val="2844029357"/>
                  </a:ext>
                </a:extLst>
              </a:tr>
              <a:tr h="483454">
                <a:tc>
                  <a:txBody>
                    <a:bodyPr/>
                    <a:lstStyle/>
                    <a:p>
                      <a:r>
                        <a:rPr lang="en-US" dirty="0"/>
                        <a:t>Source Port: 25</a:t>
                      </a:r>
                    </a:p>
                    <a:p>
                      <a:r>
                        <a:rPr lang="en-US" dirty="0"/>
                        <a:t>Destination Port: 110</a:t>
                      </a:r>
                    </a:p>
                  </a:txBody>
                  <a:tcPr/>
                </a:tc>
                <a:extLst>
                  <a:ext uri="{0D108BD9-81ED-4DB2-BD59-A6C34878D82A}">
                    <a16:rowId xmlns:a16="http://schemas.microsoft.com/office/drawing/2014/main" val="3370125063"/>
                  </a:ext>
                </a:extLst>
              </a:tr>
              <a:tr h="4834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Data: Friends, Romans, Countrymen</a:t>
                      </a:r>
                    </a:p>
                    <a:p>
                      <a:endParaRPr lang="en-US" dirty="0"/>
                    </a:p>
                  </a:txBody>
                  <a:tcPr/>
                </a:tc>
                <a:extLst>
                  <a:ext uri="{0D108BD9-81ED-4DB2-BD59-A6C34878D82A}">
                    <a16:rowId xmlns:a16="http://schemas.microsoft.com/office/drawing/2014/main" val="2890203870"/>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355024419"/>
              </p:ext>
            </p:extLst>
          </p:nvPr>
        </p:nvGraphicFramePr>
        <p:xfrm>
          <a:off x="3567916" y="3906560"/>
          <a:ext cx="2292952" cy="1763614"/>
        </p:xfrm>
        <a:graphic>
          <a:graphicData uri="http://schemas.openxmlformats.org/drawingml/2006/table">
            <a:tbl>
              <a:tblPr firstRow="1" bandRow="1">
                <a:tableStyleId>{E8B1032C-EA38-4F05-BA0D-38AFFFC7BED3}</a:tableStyleId>
              </a:tblPr>
              <a:tblGrid>
                <a:gridCol w="2292952">
                  <a:extLst>
                    <a:ext uri="{9D8B030D-6E8A-4147-A177-3AD203B41FA5}">
                      <a16:colId xmlns:a16="http://schemas.microsoft.com/office/drawing/2014/main" val="1996878321"/>
                    </a:ext>
                  </a:extLst>
                </a:gridCol>
              </a:tblGrid>
              <a:tr h="483454">
                <a:tc>
                  <a:txBody>
                    <a:bodyPr/>
                    <a:lstStyle/>
                    <a:p>
                      <a:r>
                        <a:rPr lang="en-US" b="0" dirty="0"/>
                        <a:t>Packet ID: 2/4</a:t>
                      </a:r>
                    </a:p>
                  </a:txBody>
                  <a:tcPr/>
                </a:tc>
                <a:extLst>
                  <a:ext uri="{0D108BD9-81ED-4DB2-BD59-A6C34878D82A}">
                    <a16:rowId xmlns:a16="http://schemas.microsoft.com/office/drawing/2014/main" val="2844029357"/>
                  </a:ext>
                </a:extLst>
              </a:tr>
              <a:tr h="483454">
                <a:tc>
                  <a:txBody>
                    <a:bodyPr/>
                    <a:lstStyle/>
                    <a:p>
                      <a:r>
                        <a:rPr lang="en-US" dirty="0"/>
                        <a:t>Source Port: 25</a:t>
                      </a:r>
                    </a:p>
                    <a:p>
                      <a:r>
                        <a:rPr lang="en-US" dirty="0"/>
                        <a:t>Destination Port: 110</a:t>
                      </a:r>
                    </a:p>
                  </a:txBody>
                  <a:tcPr/>
                </a:tc>
                <a:extLst>
                  <a:ext uri="{0D108BD9-81ED-4DB2-BD59-A6C34878D82A}">
                    <a16:rowId xmlns:a16="http://schemas.microsoft.com/office/drawing/2014/main" val="2687639891"/>
                  </a:ext>
                </a:extLst>
              </a:tr>
              <a:tr h="4834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Data: lend me you ears. </a:t>
                      </a:r>
                      <a:endParaRPr lang="en-US" dirty="0"/>
                    </a:p>
                  </a:txBody>
                  <a:tcPr/>
                </a:tc>
                <a:extLst>
                  <a:ext uri="{0D108BD9-81ED-4DB2-BD59-A6C34878D82A}">
                    <a16:rowId xmlns:a16="http://schemas.microsoft.com/office/drawing/2014/main" val="2890203870"/>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242145762"/>
              </p:ext>
            </p:extLst>
          </p:nvPr>
        </p:nvGraphicFramePr>
        <p:xfrm>
          <a:off x="6269750" y="3906560"/>
          <a:ext cx="2292952" cy="1763614"/>
        </p:xfrm>
        <a:graphic>
          <a:graphicData uri="http://schemas.openxmlformats.org/drawingml/2006/table">
            <a:tbl>
              <a:tblPr firstRow="1" bandRow="1">
                <a:tableStyleId>{E8B1032C-EA38-4F05-BA0D-38AFFFC7BED3}</a:tableStyleId>
              </a:tblPr>
              <a:tblGrid>
                <a:gridCol w="2292952">
                  <a:extLst>
                    <a:ext uri="{9D8B030D-6E8A-4147-A177-3AD203B41FA5}">
                      <a16:colId xmlns:a16="http://schemas.microsoft.com/office/drawing/2014/main" val="1996878321"/>
                    </a:ext>
                  </a:extLst>
                </a:gridCol>
              </a:tblGrid>
              <a:tr h="483454">
                <a:tc>
                  <a:txBody>
                    <a:bodyPr/>
                    <a:lstStyle/>
                    <a:p>
                      <a:r>
                        <a:rPr lang="en-US" b="0" dirty="0"/>
                        <a:t>Packet ID: 3/4</a:t>
                      </a:r>
                    </a:p>
                  </a:txBody>
                  <a:tcPr/>
                </a:tc>
                <a:extLst>
                  <a:ext uri="{0D108BD9-81ED-4DB2-BD59-A6C34878D82A}">
                    <a16:rowId xmlns:a16="http://schemas.microsoft.com/office/drawing/2014/main" val="2844029357"/>
                  </a:ext>
                </a:extLst>
              </a:tr>
              <a:tr h="483454">
                <a:tc>
                  <a:txBody>
                    <a:bodyPr/>
                    <a:lstStyle/>
                    <a:p>
                      <a:r>
                        <a:rPr lang="en-US" dirty="0"/>
                        <a:t>Source Port: 25</a:t>
                      </a:r>
                    </a:p>
                    <a:p>
                      <a:r>
                        <a:rPr lang="en-US" dirty="0"/>
                        <a:t>Destination Port: 110</a:t>
                      </a:r>
                    </a:p>
                  </a:txBody>
                  <a:tcPr/>
                </a:tc>
                <a:extLst>
                  <a:ext uri="{0D108BD9-81ED-4DB2-BD59-A6C34878D82A}">
                    <a16:rowId xmlns:a16="http://schemas.microsoft.com/office/drawing/2014/main" val="3505833044"/>
                  </a:ext>
                </a:extLst>
              </a:tr>
              <a:tr h="4834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Data: I have come to bury Caesar</a:t>
                      </a:r>
                      <a:endParaRPr lang="en-US" dirty="0"/>
                    </a:p>
                  </a:txBody>
                  <a:tcPr/>
                </a:tc>
                <a:extLst>
                  <a:ext uri="{0D108BD9-81ED-4DB2-BD59-A6C34878D82A}">
                    <a16:rowId xmlns:a16="http://schemas.microsoft.com/office/drawing/2014/main" val="289020387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272383649"/>
              </p:ext>
            </p:extLst>
          </p:nvPr>
        </p:nvGraphicFramePr>
        <p:xfrm>
          <a:off x="8971584" y="3906560"/>
          <a:ext cx="2292952" cy="1763614"/>
        </p:xfrm>
        <a:graphic>
          <a:graphicData uri="http://schemas.openxmlformats.org/drawingml/2006/table">
            <a:tbl>
              <a:tblPr firstRow="1" bandRow="1">
                <a:tableStyleId>{E8B1032C-EA38-4F05-BA0D-38AFFFC7BED3}</a:tableStyleId>
              </a:tblPr>
              <a:tblGrid>
                <a:gridCol w="2292952">
                  <a:extLst>
                    <a:ext uri="{9D8B030D-6E8A-4147-A177-3AD203B41FA5}">
                      <a16:colId xmlns:a16="http://schemas.microsoft.com/office/drawing/2014/main" val="1996878321"/>
                    </a:ext>
                  </a:extLst>
                </a:gridCol>
              </a:tblGrid>
              <a:tr h="483454">
                <a:tc>
                  <a:txBody>
                    <a:bodyPr/>
                    <a:lstStyle/>
                    <a:p>
                      <a:r>
                        <a:rPr lang="en-US" b="0" dirty="0"/>
                        <a:t>Packet ID: 4/4</a:t>
                      </a:r>
                    </a:p>
                  </a:txBody>
                  <a:tcPr/>
                </a:tc>
                <a:extLst>
                  <a:ext uri="{0D108BD9-81ED-4DB2-BD59-A6C34878D82A}">
                    <a16:rowId xmlns:a16="http://schemas.microsoft.com/office/drawing/2014/main" val="2844029357"/>
                  </a:ext>
                </a:extLst>
              </a:tr>
              <a:tr h="483454">
                <a:tc>
                  <a:txBody>
                    <a:bodyPr/>
                    <a:lstStyle/>
                    <a:p>
                      <a:r>
                        <a:rPr lang="en-US" dirty="0"/>
                        <a:t>Source Port: 25</a:t>
                      </a:r>
                    </a:p>
                    <a:p>
                      <a:r>
                        <a:rPr lang="en-US" dirty="0"/>
                        <a:t>Destination Port: 110</a:t>
                      </a:r>
                    </a:p>
                  </a:txBody>
                  <a:tcPr/>
                </a:tc>
                <a:extLst>
                  <a:ext uri="{0D108BD9-81ED-4DB2-BD59-A6C34878D82A}">
                    <a16:rowId xmlns:a16="http://schemas.microsoft.com/office/drawing/2014/main" val="3703469750"/>
                  </a:ext>
                </a:extLst>
              </a:tr>
              <a:tr h="4834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Data: not to praise him</a:t>
                      </a:r>
                      <a:endParaRPr lang="en-US" dirty="0"/>
                    </a:p>
                  </a:txBody>
                  <a:tcPr/>
                </a:tc>
                <a:extLst>
                  <a:ext uri="{0D108BD9-81ED-4DB2-BD59-A6C34878D82A}">
                    <a16:rowId xmlns:a16="http://schemas.microsoft.com/office/drawing/2014/main" val="2890203870"/>
                  </a:ext>
                </a:extLst>
              </a:tr>
            </a:tbl>
          </a:graphicData>
        </a:graphic>
      </p:graphicFrame>
    </p:spTree>
    <p:extLst>
      <p:ext uri="{BB962C8B-B14F-4D97-AF65-F5344CB8AC3E}">
        <p14:creationId xmlns:p14="http://schemas.microsoft.com/office/powerpoint/2010/main" val="40831703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Network layer</a:t>
            </a:r>
          </a:p>
        </p:txBody>
      </p:sp>
      <p:sp>
        <p:nvSpPr>
          <p:cNvPr id="3" name="Content Placeholder 2"/>
          <p:cNvSpPr>
            <a:spLocks noGrp="1"/>
          </p:cNvSpPr>
          <p:nvPr>
            <p:ph idx="1"/>
          </p:nvPr>
        </p:nvSpPr>
        <p:spPr>
          <a:xfrm>
            <a:off x="838200" y="1384973"/>
            <a:ext cx="10515600" cy="4351338"/>
          </a:xfrm>
        </p:spPr>
        <p:txBody>
          <a:bodyPr/>
          <a:lstStyle/>
          <a:p>
            <a:pPr marL="0" indent="0">
              <a:buNone/>
            </a:pPr>
            <a:r>
              <a:rPr lang="en-GB" dirty="0"/>
              <a:t>The purpose of the network layer is to add the source and destination IP address and route the packets over the network. At the destination the network layer strips out the IP addresses.</a:t>
            </a:r>
          </a:p>
        </p:txBody>
      </p:sp>
      <p:graphicFrame>
        <p:nvGraphicFramePr>
          <p:cNvPr id="6" name="Table 5"/>
          <p:cNvGraphicFramePr>
            <a:graphicFrameLocks noGrp="1"/>
          </p:cNvGraphicFramePr>
          <p:nvPr>
            <p:extLst>
              <p:ext uri="{D42A27DB-BD31-4B8C-83A1-F6EECF244321}">
                <p14:modId xmlns:p14="http://schemas.microsoft.com/office/powerpoint/2010/main" val="1848278426"/>
              </p:ext>
            </p:extLst>
          </p:nvPr>
        </p:nvGraphicFramePr>
        <p:xfrm>
          <a:off x="838200" y="3072962"/>
          <a:ext cx="2292952" cy="3226654"/>
        </p:xfrm>
        <a:graphic>
          <a:graphicData uri="http://schemas.openxmlformats.org/drawingml/2006/table">
            <a:tbl>
              <a:tblPr firstRow="1" bandRow="1">
                <a:tableStyleId>{E8B1032C-EA38-4F05-BA0D-38AFFFC7BED3}</a:tableStyleId>
              </a:tblPr>
              <a:tblGrid>
                <a:gridCol w="2292952">
                  <a:extLst>
                    <a:ext uri="{9D8B030D-6E8A-4147-A177-3AD203B41FA5}">
                      <a16:colId xmlns:a16="http://schemas.microsoft.com/office/drawing/2014/main" val="1996878321"/>
                    </a:ext>
                  </a:extLst>
                </a:gridCol>
              </a:tblGrid>
              <a:tr h="483454">
                <a:tc>
                  <a:txBody>
                    <a:bodyPr/>
                    <a:lstStyle/>
                    <a:p>
                      <a:r>
                        <a:rPr lang="en-US" b="0" dirty="0"/>
                        <a:t>Sender IP address:</a:t>
                      </a:r>
                    </a:p>
                    <a:p>
                      <a:r>
                        <a:rPr lang="en-US" b="0" dirty="0"/>
                        <a:t>211.17.23.3</a:t>
                      </a:r>
                    </a:p>
                    <a:p>
                      <a:r>
                        <a:rPr lang="en-US" b="0" dirty="0"/>
                        <a:t>Receiver</a:t>
                      </a:r>
                      <a:r>
                        <a:rPr lang="en-US" b="0" baseline="0" dirty="0"/>
                        <a:t> IP address: </a:t>
                      </a:r>
                      <a:r>
                        <a:rPr lang="en-US" b="0" dirty="0"/>
                        <a:t>143.27.98.21</a:t>
                      </a:r>
                    </a:p>
                  </a:txBody>
                  <a:tcPr/>
                </a:tc>
                <a:extLst>
                  <a:ext uri="{0D108BD9-81ED-4DB2-BD59-A6C34878D82A}">
                    <a16:rowId xmlns:a16="http://schemas.microsoft.com/office/drawing/2014/main" val="3512182175"/>
                  </a:ext>
                </a:extLst>
              </a:tr>
              <a:tr h="483454">
                <a:tc>
                  <a:txBody>
                    <a:bodyPr/>
                    <a:lstStyle/>
                    <a:p>
                      <a:r>
                        <a:rPr lang="en-US" dirty="0"/>
                        <a:t>Packet ID: 1/4</a:t>
                      </a:r>
                    </a:p>
                  </a:txBody>
                  <a:tcPr/>
                </a:tc>
                <a:extLst>
                  <a:ext uri="{0D108BD9-81ED-4DB2-BD59-A6C34878D82A}">
                    <a16:rowId xmlns:a16="http://schemas.microsoft.com/office/drawing/2014/main" val="2844029357"/>
                  </a:ext>
                </a:extLst>
              </a:tr>
              <a:tr h="483454">
                <a:tc>
                  <a:txBody>
                    <a:bodyPr/>
                    <a:lstStyle/>
                    <a:p>
                      <a:r>
                        <a:rPr lang="en-US" dirty="0"/>
                        <a:t>Source Port: 25</a:t>
                      </a:r>
                    </a:p>
                    <a:p>
                      <a:r>
                        <a:rPr lang="en-US" dirty="0"/>
                        <a:t>Destination Port: 110</a:t>
                      </a:r>
                    </a:p>
                  </a:txBody>
                  <a:tcPr/>
                </a:tc>
                <a:extLst>
                  <a:ext uri="{0D108BD9-81ED-4DB2-BD59-A6C34878D82A}">
                    <a16:rowId xmlns:a16="http://schemas.microsoft.com/office/drawing/2014/main" val="4180646851"/>
                  </a:ext>
                </a:extLst>
              </a:tr>
              <a:tr h="4834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Data: Friends, Romans, Countrymen</a:t>
                      </a:r>
                    </a:p>
                    <a:p>
                      <a:endParaRPr lang="en-US" dirty="0"/>
                    </a:p>
                  </a:txBody>
                  <a:tcPr/>
                </a:tc>
                <a:extLst>
                  <a:ext uri="{0D108BD9-81ED-4DB2-BD59-A6C34878D82A}">
                    <a16:rowId xmlns:a16="http://schemas.microsoft.com/office/drawing/2014/main" val="2890203870"/>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380299808"/>
              </p:ext>
            </p:extLst>
          </p:nvPr>
        </p:nvGraphicFramePr>
        <p:xfrm>
          <a:off x="3467668" y="3072962"/>
          <a:ext cx="2292952" cy="2952334"/>
        </p:xfrm>
        <a:graphic>
          <a:graphicData uri="http://schemas.openxmlformats.org/drawingml/2006/table">
            <a:tbl>
              <a:tblPr firstRow="1" bandRow="1">
                <a:tableStyleId>{E8B1032C-EA38-4F05-BA0D-38AFFFC7BED3}</a:tableStyleId>
              </a:tblPr>
              <a:tblGrid>
                <a:gridCol w="2292952">
                  <a:extLst>
                    <a:ext uri="{9D8B030D-6E8A-4147-A177-3AD203B41FA5}">
                      <a16:colId xmlns:a16="http://schemas.microsoft.com/office/drawing/2014/main" val="1996878321"/>
                    </a:ext>
                  </a:extLst>
                </a:gridCol>
              </a:tblGrid>
              <a:tr h="483454">
                <a:tc>
                  <a:txBody>
                    <a:bodyPr/>
                    <a:lstStyle/>
                    <a:p>
                      <a:r>
                        <a:rPr lang="en-US" b="0" dirty="0"/>
                        <a:t>Sender IP address:</a:t>
                      </a:r>
                    </a:p>
                    <a:p>
                      <a:r>
                        <a:rPr lang="en-US" b="0" dirty="0"/>
                        <a:t>211.17.23.3</a:t>
                      </a:r>
                    </a:p>
                    <a:p>
                      <a:r>
                        <a:rPr lang="en-US" b="0" dirty="0"/>
                        <a:t>Receiver</a:t>
                      </a:r>
                      <a:r>
                        <a:rPr lang="en-US" b="0" baseline="0" dirty="0"/>
                        <a:t> IP address: </a:t>
                      </a:r>
                      <a:r>
                        <a:rPr lang="en-US" b="0" dirty="0"/>
                        <a:t>143.27.98.21</a:t>
                      </a:r>
                      <a:endParaRPr lang="en-US" dirty="0"/>
                    </a:p>
                  </a:txBody>
                  <a:tcPr/>
                </a:tc>
                <a:extLst>
                  <a:ext uri="{0D108BD9-81ED-4DB2-BD59-A6C34878D82A}">
                    <a16:rowId xmlns:a16="http://schemas.microsoft.com/office/drawing/2014/main" val="1792701111"/>
                  </a:ext>
                </a:extLst>
              </a:tr>
              <a:tr h="483454">
                <a:tc>
                  <a:txBody>
                    <a:bodyPr/>
                    <a:lstStyle/>
                    <a:p>
                      <a:r>
                        <a:rPr lang="en-US" dirty="0"/>
                        <a:t>Packet ID: 2/4</a:t>
                      </a:r>
                    </a:p>
                  </a:txBody>
                  <a:tcPr/>
                </a:tc>
                <a:extLst>
                  <a:ext uri="{0D108BD9-81ED-4DB2-BD59-A6C34878D82A}">
                    <a16:rowId xmlns:a16="http://schemas.microsoft.com/office/drawing/2014/main" val="2844029357"/>
                  </a:ext>
                </a:extLst>
              </a:tr>
              <a:tr h="483454">
                <a:tc>
                  <a:txBody>
                    <a:bodyPr/>
                    <a:lstStyle/>
                    <a:p>
                      <a:r>
                        <a:rPr lang="en-US" dirty="0"/>
                        <a:t>Source Port: 25</a:t>
                      </a:r>
                    </a:p>
                    <a:p>
                      <a:r>
                        <a:rPr lang="en-US" dirty="0"/>
                        <a:t>Destination Port: 110</a:t>
                      </a:r>
                    </a:p>
                  </a:txBody>
                  <a:tcPr/>
                </a:tc>
                <a:extLst>
                  <a:ext uri="{0D108BD9-81ED-4DB2-BD59-A6C34878D82A}">
                    <a16:rowId xmlns:a16="http://schemas.microsoft.com/office/drawing/2014/main" val="3206116993"/>
                  </a:ext>
                </a:extLst>
              </a:tr>
              <a:tr h="4834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Data: lend me you ears. </a:t>
                      </a:r>
                      <a:endParaRPr lang="en-US" dirty="0"/>
                    </a:p>
                  </a:txBody>
                  <a:tcPr/>
                </a:tc>
                <a:extLst>
                  <a:ext uri="{0D108BD9-81ED-4DB2-BD59-A6C34878D82A}">
                    <a16:rowId xmlns:a16="http://schemas.microsoft.com/office/drawing/2014/main" val="2890203870"/>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629341910"/>
              </p:ext>
            </p:extLst>
          </p:nvPr>
        </p:nvGraphicFramePr>
        <p:xfrm>
          <a:off x="6024267" y="3073540"/>
          <a:ext cx="2292952" cy="2952334"/>
        </p:xfrm>
        <a:graphic>
          <a:graphicData uri="http://schemas.openxmlformats.org/drawingml/2006/table">
            <a:tbl>
              <a:tblPr firstRow="1" bandRow="1">
                <a:tableStyleId>{E8B1032C-EA38-4F05-BA0D-38AFFFC7BED3}</a:tableStyleId>
              </a:tblPr>
              <a:tblGrid>
                <a:gridCol w="2292952">
                  <a:extLst>
                    <a:ext uri="{9D8B030D-6E8A-4147-A177-3AD203B41FA5}">
                      <a16:colId xmlns:a16="http://schemas.microsoft.com/office/drawing/2014/main" val="1996878321"/>
                    </a:ext>
                  </a:extLst>
                </a:gridCol>
              </a:tblGrid>
              <a:tr h="483454">
                <a:tc>
                  <a:txBody>
                    <a:bodyPr/>
                    <a:lstStyle/>
                    <a:p>
                      <a:r>
                        <a:rPr lang="en-US" b="0" dirty="0"/>
                        <a:t>Sender IP address:</a:t>
                      </a:r>
                    </a:p>
                    <a:p>
                      <a:r>
                        <a:rPr lang="en-US" b="0" dirty="0"/>
                        <a:t>211.17.23.3</a:t>
                      </a:r>
                    </a:p>
                    <a:p>
                      <a:r>
                        <a:rPr lang="en-US" b="0" dirty="0"/>
                        <a:t>Receiver</a:t>
                      </a:r>
                      <a:r>
                        <a:rPr lang="en-US" b="0" baseline="0" dirty="0"/>
                        <a:t> IP address: </a:t>
                      </a:r>
                      <a:r>
                        <a:rPr lang="en-US" b="0" dirty="0"/>
                        <a:t>143.27.98.21</a:t>
                      </a:r>
                      <a:endParaRPr lang="en-US" dirty="0"/>
                    </a:p>
                  </a:txBody>
                  <a:tcPr/>
                </a:tc>
                <a:extLst>
                  <a:ext uri="{0D108BD9-81ED-4DB2-BD59-A6C34878D82A}">
                    <a16:rowId xmlns:a16="http://schemas.microsoft.com/office/drawing/2014/main" val="2826342924"/>
                  </a:ext>
                </a:extLst>
              </a:tr>
              <a:tr h="483454">
                <a:tc>
                  <a:txBody>
                    <a:bodyPr/>
                    <a:lstStyle/>
                    <a:p>
                      <a:r>
                        <a:rPr lang="en-US" dirty="0"/>
                        <a:t>Packet ID: 3/4</a:t>
                      </a:r>
                    </a:p>
                  </a:txBody>
                  <a:tcPr/>
                </a:tc>
                <a:extLst>
                  <a:ext uri="{0D108BD9-81ED-4DB2-BD59-A6C34878D82A}">
                    <a16:rowId xmlns:a16="http://schemas.microsoft.com/office/drawing/2014/main" val="2844029357"/>
                  </a:ext>
                </a:extLst>
              </a:tr>
              <a:tr h="483454">
                <a:tc>
                  <a:txBody>
                    <a:bodyPr/>
                    <a:lstStyle/>
                    <a:p>
                      <a:r>
                        <a:rPr lang="en-US" dirty="0"/>
                        <a:t>Source Port: 25</a:t>
                      </a:r>
                    </a:p>
                    <a:p>
                      <a:r>
                        <a:rPr lang="en-US" dirty="0"/>
                        <a:t>Destination Port: 110</a:t>
                      </a:r>
                    </a:p>
                  </a:txBody>
                  <a:tcPr/>
                </a:tc>
                <a:extLst>
                  <a:ext uri="{0D108BD9-81ED-4DB2-BD59-A6C34878D82A}">
                    <a16:rowId xmlns:a16="http://schemas.microsoft.com/office/drawing/2014/main" val="1676156092"/>
                  </a:ext>
                </a:extLst>
              </a:tr>
              <a:tr h="4834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Data: I have come to bury Caesar</a:t>
                      </a:r>
                      <a:endParaRPr lang="en-US" dirty="0"/>
                    </a:p>
                  </a:txBody>
                  <a:tcPr/>
                </a:tc>
                <a:extLst>
                  <a:ext uri="{0D108BD9-81ED-4DB2-BD59-A6C34878D82A}">
                    <a16:rowId xmlns:a16="http://schemas.microsoft.com/office/drawing/2014/main" val="289020387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957318675"/>
              </p:ext>
            </p:extLst>
          </p:nvPr>
        </p:nvGraphicFramePr>
        <p:xfrm>
          <a:off x="8580866" y="3072962"/>
          <a:ext cx="2292952" cy="2952334"/>
        </p:xfrm>
        <a:graphic>
          <a:graphicData uri="http://schemas.openxmlformats.org/drawingml/2006/table">
            <a:tbl>
              <a:tblPr firstRow="1" bandRow="1">
                <a:tableStyleId>{E8B1032C-EA38-4F05-BA0D-38AFFFC7BED3}</a:tableStyleId>
              </a:tblPr>
              <a:tblGrid>
                <a:gridCol w="2292952">
                  <a:extLst>
                    <a:ext uri="{9D8B030D-6E8A-4147-A177-3AD203B41FA5}">
                      <a16:colId xmlns:a16="http://schemas.microsoft.com/office/drawing/2014/main" val="1996878321"/>
                    </a:ext>
                  </a:extLst>
                </a:gridCol>
              </a:tblGrid>
              <a:tr h="483454">
                <a:tc>
                  <a:txBody>
                    <a:bodyPr/>
                    <a:lstStyle/>
                    <a:p>
                      <a:r>
                        <a:rPr lang="en-US" b="0" dirty="0"/>
                        <a:t>Sender IP address:</a:t>
                      </a:r>
                    </a:p>
                    <a:p>
                      <a:r>
                        <a:rPr lang="en-US" b="0" dirty="0"/>
                        <a:t>211.17.23.3</a:t>
                      </a:r>
                    </a:p>
                    <a:p>
                      <a:r>
                        <a:rPr lang="en-US" b="0" dirty="0"/>
                        <a:t>Receiver</a:t>
                      </a:r>
                      <a:r>
                        <a:rPr lang="en-US" b="0" baseline="0" dirty="0"/>
                        <a:t> IP address: </a:t>
                      </a:r>
                      <a:r>
                        <a:rPr lang="en-US" b="0" dirty="0"/>
                        <a:t>143.27.98.21</a:t>
                      </a:r>
                      <a:endParaRPr lang="en-US" dirty="0"/>
                    </a:p>
                  </a:txBody>
                  <a:tcPr/>
                </a:tc>
                <a:extLst>
                  <a:ext uri="{0D108BD9-81ED-4DB2-BD59-A6C34878D82A}">
                    <a16:rowId xmlns:a16="http://schemas.microsoft.com/office/drawing/2014/main" val="344463304"/>
                  </a:ext>
                </a:extLst>
              </a:tr>
              <a:tr h="483454">
                <a:tc>
                  <a:txBody>
                    <a:bodyPr/>
                    <a:lstStyle/>
                    <a:p>
                      <a:r>
                        <a:rPr lang="en-US" dirty="0"/>
                        <a:t>Packet ID: 4/4</a:t>
                      </a:r>
                    </a:p>
                  </a:txBody>
                  <a:tcPr/>
                </a:tc>
                <a:extLst>
                  <a:ext uri="{0D108BD9-81ED-4DB2-BD59-A6C34878D82A}">
                    <a16:rowId xmlns:a16="http://schemas.microsoft.com/office/drawing/2014/main" val="2844029357"/>
                  </a:ext>
                </a:extLst>
              </a:tr>
              <a:tr h="483454">
                <a:tc>
                  <a:txBody>
                    <a:bodyPr/>
                    <a:lstStyle/>
                    <a:p>
                      <a:r>
                        <a:rPr lang="en-US" dirty="0"/>
                        <a:t>Source Port: 25</a:t>
                      </a:r>
                    </a:p>
                    <a:p>
                      <a:r>
                        <a:rPr lang="en-US" dirty="0"/>
                        <a:t>Destination Port: 110</a:t>
                      </a:r>
                    </a:p>
                  </a:txBody>
                  <a:tcPr/>
                </a:tc>
                <a:extLst>
                  <a:ext uri="{0D108BD9-81ED-4DB2-BD59-A6C34878D82A}">
                    <a16:rowId xmlns:a16="http://schemas.microsoft.com/office/drawing/2014/main" val="988979660"/>
                  </a:ext>
                </a:extLst>
              </a:tr>
              <a:tr h="4834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Data: not to praise him</a:t>
                      </a:r>
                      <a:endParaRPr lang="en-US" dirty="0"/>
                    </a:p>
                  </a:txBody>
                  <a:tcPr/>
                </a:tc>
                <a:extLst>
                  <a:ext uri="{0D108BD9-81ED-4DB2-BD59-A6C34878D82A}">
                    <a16:rowId xmlns:a16="http://schemas.microsoft.com/office/drawing/2014/main" val="2890203870"/>
                  </a:ext>
                </a:extLst>
              </a:tr>
            </a:tbl>
          </a:graphicData>
        </a:graphic>
      </p:graphicFrame>
    </p:spTree>
    <p:extLst>
      <p:ext uri="{BB962C8B-B14F-4D97-AF65-F5344CB8AC3E}">
        <p14:creationId xmlns:p14="http://schemas.microsoft.com/office/powerpoint/2010/main" val="24264000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Data link layer</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The data link layer has a network card and deals with the physical connection and adds the physical addresses (MAC address) of the hardware to the packets that it receives from the network layer.  </a:t>
            </a:r>
          </a:p>
          <a:p>
            <a:pPr>
              <a:buFont typeface="Wingdings" panose="05000000000000000000" pitchFamily="2" charset="2"/>
              <a:buChar char="ü"/>
            </a:pPr>
            <a:r>
              <a:rPr lang="en-GB" dirty="0"/>
              <a:t>Each network interface card has a unique MAC address that is a 12 digit hexadecimal code (e.g.  12-F3-EE-56-44-A1).  </a:t>
            </a:r>
          </a:p>
          <a:p>
            <a:pPr>
              <a:buFont typeface="Wingdings" panose="05000000000000000000" pitchFamily="2" charset="2"/>
              <a:buChar char="ü"/>
            </a:pPr>
            <a:r>
              <a:rPr lang="en-GB" dirty="0"/>
              <a:t>For each step the sender and receiver MAC address is removed then a new sender and receiver MAC address is added. </a:t>
            </a:r>
          </a:p>
          <a:p>
            <a:pPr>
              <a:buFont typeface="Wingdings" panose="05000000000000000000" pitchFamily="2" charset="2"/>
              <a:buChar char="ü"/>
            </a:pPr>
            <a:r>
              <a:rPr lang="en-GB" dirty="0"/>
              <a:t> The receiver MAC address becomes the sender MAC address.</a:t>
            </a:r>
          </a:p>
          <a:p>
            <a:pPr marL="0" indent="0">
              <a:buNone/>
            </a:pPr>
            <a:endParaRPr lang="en-GB" dirty="0"/>
          </a:p>
        </p:txBody>
      </p:sp>
    </p:spTree>
    <p:extLst>
      <p:ext uri="{BB962C8B-B14F-4D97-AF65-F5344CB8AC3E}">
        <p14:creationId xmlns:p14="http://schemas.microsoft.com/office/powerpoint/2010/main" val="5201914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Purpose of MAC (Media Access Control) addresses</a:t>
            </a:r>
          </a:p>
        </p:txBody>
      </p:sp>
      <p:sp>
        <p:nvSpPr>
          <p:cNvPr id="3" name="Content Placeholder 2"/>
          <p:cNvSpPr>
            <a:spLocks noGrp="1"/>
          </p:cNvSpPr>
          <p:nvPr>
            <p:ph idx="1"/>
          </p:nvPr>
        </p:nvSpPr>
        <p:spPr/>
        <p:txBody>
          <a:bodyPr/>
          <a:lstStyle/>
          <a:p>
            <a:pPr marL="0" indent="0">
              <a:buNone/>
            </a:pPr>
            <a:r>
              <a:rPr lang="en-GB" dirty="0"/>
              <a:t>The purpose of MAC addresses is to provide a unique </a:t>
            </a:r>
            <a:r>
              <a:rPr lang="en-GB" i="1" dirty="0"/>
              <a:t>hardware address</a:t>
            </a:r>
            <a:r>
              <a:rPr lang="en-GB" dirty="0"/>
              <a:t> every </a:t>
            </a:r>
            <a:r>
              <a:rPr lang="en-GB" i="1" dirty="0"/>
              <a:t>node</a:t>
            </a:r>
            <a:r>
              <a:rPr lang="en-GB" dirty="0"/>
              <a:t> on a network. A node is a point at which a device (e.g., a computer, printer or router) is connected to the network. </a:t>
            </a:r>
          </a:p>
          <a:p>
            <a:pPr marL="0" indent="0">
              <a:buNone/>
            </a:pPr>
            <a:endParaRPr lang="en-US" dirty="0"/>
          </a:p>
        </p:txBody>
      </p:sp>
    </p:spTree>
    <p:extLst>
      <p:ext uri="{BB962C8B-B14F-4D97-AF65-F5344CB8AC3E}">
        <p14:creationId xmlns:p14="http://schemas.microsoft.com/office/powerpoint/2010/main" val="5784477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4B2EE-BE27-4A82-BEF4-580CCB5489EC}"/>
              </a:ext>
            </a:extLst>
          </p:cNvPr>
          <p:cNvSpPr>
            <a:spLocks noGrp="1"/>
          </p:cNvSpPr>
          <p:nvPr>
            <p:ph type="title"/>
          </p:nvPr>
        </p:nvSpPr>
        <p:spPr/>
        <p:txBody>
          <a:bodyPr>
            <a:normAutofit fontScale="90000"/>
          </a:bodyPr>
          <a:lstStyle/>
          <a:p>
            <a:r>
              <a:rPr lang="en-GB" dirty="0"/>
              <a:t>MAC </a:t>
            </a:r>
            <a:r>
              <a:rPr lang="en-GB"/>
              <a:t>Address and hopping</a:t>
            </a:r>
            <a:endParaRPr lang="en-GB" dirty="0"/>
          </a:p>
        </p:txBody>
      </p:sp>
      <p:sp>
        <p:nvSpPr>
          <p:cNvPr id="3" name="Content Placeholder 2">
            <a:extLst>
              <a:ext uri="{FF2B5EF4-FFF2-40B4-BE49-F238E27FC236}">
                <a16:creationId xmlns:a16="http://schemas.microsoft.com/office/drawing/2014/main" id="{CB3FA0CD-CFAC-4589-A037-02C7AA197FB5}"/>
              </a:ext>
            </a:extLst>
          </p:cNvPr>
          <p:cNvSpPr>
            <a:spLocks noGrp="1"/>
          </p:cNvSpPr>
          <p:nvPr>
            <p:ph idx="1"/>
          </p:nvPr>
        </p:nvSpPr>
        <p:spPr/>
        <p:txBody>
          <a:bodyPr>
            <a:normAutofit fontScale="92500" lnSpcReduction="20000"/>
          </a:bodyPr>
          <a:lstStyle/>
          <a:p>
            <a:pPr>
              <a:lnSpc>
                <a:spcPct val="110000"/>
              </a:lnSpc>
              <a:buFont typeface="Wingdings" panose="05000000000000000000" pitchFamily="2" charset="2"/>
              <a:buChar char="ü"/>
            </a:pPr>
            <a:r>
              <a:rPr lang="en-GB" dirty="0"/>
              <a:t>When data are sent over the internet they pass through a number of routers. </a:t>
            </a:r>
          </a:p>
          <a:p>
            <a:pPr>
              <a:lnSpc>
                <a:spcPct val="110000"/>
              </a:lnSpc>
              <a:buFont typeface="Wingdings" panose="05000000000000000000" pitchFamily="2" charset="2"/>
              <a:buChar char="ü"/>
            </a:pPr>
            <a:r>
              <a:rPr lang="en-GB" dirty="0"/>
              <a:t>The packets contain the destination IP address but the packets need also to include information on the route it takes across the internet. </a:t>
            </a:r>
          </a:p>
          <a:p>
            <a:pPr>
              <a:lnSpc>
                <a:spcPct val="110000"/>
              </a:lnSpc>
              <a:buFont typeface="Wingdings" panose="05000000000000000000" pitchFamily="2" charset="2"/>
              <a:buChar char="ü"/>
            </a:pPr>
            <a:r>
              <a:rPr lang="en-GB" dirty="0"/>
              <a:t>Packets need to know which routers to hop between.  </a:t>
            </a:r>
          </a:p>
          <a:p>
            <a:pPr>
              <a:lnSpc>
                <a:spcPct val="110000"/>
              </a:lnSpc>
              <a:buFont typeface="Wingdings" panose="05000000000000000000" pitchFamily="2" charset="2"/>
              <a:buChar char="ü"/>
            </a:pPr>
            <a:r>
              <a:rPr lang="en-GB" dirty="0"/>
              <a:t>Packets need to know the MAC address of the next router.  </a:t>
            </a:r>
          </a:p>
          <a:p>
            <a:pPr>
              <a:lnSpc>
                <a:spcPct val="110000"/>
              </a:lnSpc>
              <a:buFont typeface="Wingdings" panose="05000000000000000000" pitchFamily="2" charset="2"/>
              <a:buChar char="ü"/>
            </a:pPr>
            <a:r>
              <a:rPr lang="en-GB" dirty="0"/>
              <a:t>At each step the MAC address is stripped out, and the source MAC address is replaced by the destination address of the previous hop and the destination MAC address is replaced by the MAC address of the next router.</a:t>
            </a:r>
          </a:p>
        </p:txBody>
      </p:sp>
    </p:spTree>
    <p:extLst>
      <p:ext uri="{BB962C8B-B14F-4D97-AF65-F5344CB8AC3E}">
        <p14:creationId xmlns:p14="http://schemas.microsoft.com/office/powerpoint/2010/main" val="31176989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dirty="0"/>
              <a:t>TCP/IP Model</a:t>
            </a:r>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4116756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579BE-A111-4DBD-9E27-5AD2C6D3755F}"/>
              </a:ext>
            </a:extLst>
          </p:cNvPr>
          <p:cNvSpPr>
            <a:spLocks noGrp="1"/>
          </p:cNvSpPr>
          <p:nvPr>
            <p:ph type="title"/>
          </p:nvPr>
        </p:nvSpPr>
        <p:spPr/>
        <p:txBody>
          <a:bodyPr>
            <a:normAutofit fontScale="90000"/>
          </a:bodyPr>
          <a:lstStyle/>
          <a:p>
            <a:r>
              <a:rPr lang="en-GB" dirty="0"/>
              <a:t>MAC address and hopping</a:t>
            </a:r>
          </a:p>
        </p:txBody>
      </p:sp>
      <p:sp>
        <p:nvSpPr>
          <p:cNvPr id="4" name="Oval 3">
            <a:extLst>
              <a:ext uri="{FF2B5EF4-FFF2-40B4-BE49-F238E27FC236}">
                <a16:creationId xmlns:a16="http://schemas.microsoft.com/office/drawing/2014/main" id="{DF130D29-F034-4994-89B7-EF36CBADCF39}"/>
              </a:ext>
            </a:extLst>
          </p:cNvPr>
          <p:cNvSpPr/>
          <p:nvPr/>
        </p:nvSpPr>
        <p:spPr>
          <a:xfrm>
            <a:off x="1292124" y="1255781"/>
            <a:ext cx="1338469" cy="788504"/>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dirty="0"/>
              <a:t>Source</a:t>
            </a:r>
          </a:p>
          <a:p>
            <a:pPr algn="ctr"/>
            <a:r>
              <a:rPr lang="en-GB" dirty="0"/>
              <a:t>Node</a:t>
            </a:r>
          </a:p>
        </p:txBody>
      </p:sp>
      <p:sp>
        <p:nvSpPr>
          <p:cNvPr id="5" name="Oval 4">
            <a:extLst>
              <a:ext uri="{FF2B5EF4-FFF2-40B4-BE49-F238E27FC236}">
                <a16:creationId xmlns:a16="http://schemas.microsoft.com/office/drawing/2014/main" id="{68CAE49B-66F0-4C71-A08E-AFA298E9401E}"/>
              </a:ext>
            </a:extLst>
          </p:cNvPr>
          <p:cNvSpPr/>
          <p:nvPr/>
        </p:nvSpPr>
        <p:spPr>
          <a:xfrm>
            <a:off x="8724899" y="1268352"/>
            <a:ext cx="1871870" cy="788504"/>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dirty="0"/>
              <a:t>Destination</a:t>
            </a:r>
          </a:p>
          <a:p>
            <a:pPr algn="ctr"/>
            <a:r>
              <a:rPr lang="en-GB" dirty="0"/>
              <a:t>Node</a:t>
            </a:r>
          </a:p>
        </p:txBody>
      </p:sp>
      <p:sp>
        <p:nvSpPr>
          <p:cNvPr id="6" name="Oval 5">
            <a:extLst>
              <a:ext uri="{FF2B5EF4-FFF2-40B4-BE49-F238E27FC236}">
                <a16:creationId xmlns:a16="http://schemas.microsoft.com/office/drawing/2014/main" id="{EFD091BA-6A70-4A1D-8868-69F3B6CC7BF5}"/>
              </a:ext>
            </a:extLst>
          </p:cNvPr>
          <p:cNvSpPr/>
          <p:nvPr/>
        </p:nvSpPr>
        <p:spPr>
          <a:xfrm>
            <a:off x="3763644" y="1242695"/>
            <a:ext cx="1487557" cy="788504"/>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dirty="0"/>
              <a:t>Router 1</a:t>
            </a:r>
          </a:p>
        </p:txBody>
      </p:sp>
      <p:sp>
        <p:nvSpPr>
          <p:cNvPr id="7" name="Oval 6">
            <a:extLst>
              <a:ext uri="{FF2B5EF4-FFF2-40B4-BE49-F238E27FC236}">
                <a16:creationId xmlns:a16="http://schemas.microsoft.com/office/drawing/2014/main" id="{E896251F-9FD8-482F-80CA-CEFB29110196}"/>
              </a:ext>
            </a:extLst>
          </p:cNvPr>
          <p:cNvSpPr/>
          <p:nvPr/>
        </p:nvSpPr>
        <p:spPr>
          <a:xfrm>
            <a:off x="6458796" y="1232424"/>
            <a:ext cx="1413013" cy="861392"/>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dirty="0"/>
              <a:t>Router 2</a:t>
            </a:r>
          </a:p>
        </p:txBody>
      </p:sp>
      <p:cxnSp>
        <p:nvCxnSpPr>
          <p:cNvPr id="10" name="Straight Arrow Connector 9">
            <a:extLst>
              <a:ext uri="{FF2B5EF4-FFF2-40B4-BE49-F238E27FC236}">
                <a16:creationId xmlns:a16="http://schemas.microsoft.com/office/drawing/2014/main" id="{ECC37A2A-F4C2-415E-BFE3-0DEDDEFF7D65}"/>
              </a:ext>
            </a:extLst>
          </p:cNvPr>
          <p:cNvCxnSpPr>
            <a:stCxn id="4" idx="6"/>
            <a:endCxn id="6" idx="2"/>
          </p:cNvCxnSpPr>
          <p:nvPr/>
        </p:nvCxnSpPr>
        <p:spPr>
          <a:xfrm flipV="1">
            <a:off x="2630593" y="1636947"/>
            <a:ext cx="1133051" cy="13086"/>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1" name="Straight Arrow Connector 10">
            <a:extLst>
              <a:ext uri="{FF2B5EF4-FFF2-40B4-BE49-F238E27FC236}">
                <a16:creationId xmlns:a16="http://schemas.microsoft.com/office/drawing/2014/main" id="{7C5D1C9A-4449-4B3F-BF8C-0606B00045B9}"/>
              </a:ext>
            </a:extLst>
          </p:cNvPr>
          <p:cNvCxnSpPr>
            <a:cxnSpLocks/>
            <a:stCxn id="6" idx="6"/>
            <a:endCxn id="7" idx="2"/>
          </p:cNvCxnSpPr>
          <p:nvPr/>
        </p:nvCxnSpPr>
        <p:spPr>
          <a:xfrm>
            <a:off x="5251201" y="1636947"/>
            <a:ext cx="1207595" cy="2617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5" name="Straight Arrow Connector 14">
            <a:extLst>
              <a:ext uri="{FF2B5EF4-FFF2-40B4-BE49-F238E27FC236}">
                <a16:creationId xmlns:a16="http://schemas.microsoft.com/office/drawing/2014/main" id="{FCAA359D-ED82-4A69-A6C6-637A9B8AB515}"/>
              </a:ext>
            </a:extLst>
          </p:cNvPr>
          <p:cNvCxnSpPr>
            <a:cxnSpLocks/>
            <a:stCxn id="7" idx="6"/>
            <a:endCxn id="5" idx="2"/>
          </p:cNvCxnSpPr>
          <p:nvPr/>
        </p:nvCxnSpPr>
        <p:spPr>
          <a:xfrm flipV="1">
            <a:off x="7871809" y="1662604"/>
            <a:ext cx="853090" cy="516"/>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27" name="Rectangle 26">
            <a:extLst>
              <a:ext uri="{FF2B5EF4-FFF2-40B4-BE49-F238E27FC236}">
                <a16:creationId xmlns:a16="http://schemas.microsoft.com/office/drawing/2014/main" id="{D61B1393-B6E0-4C02-93ED-AE7C6029C2DE}"/>
              </a:ext>
            </a:extLst>
          </p:cNvPr>
          <p:cNvSpPr/>
          <p:nvPr/>
        </p:nvSpPr>
        <p:spPr>
          <a:xfrm>
            <a:off x="759947" y="5705121"/>
            <a:ext cx="11397698" cy="646331"/>
          </a:xfrm>
          <a:prstGeom prst="rect">
            <a:avLst/>
          </a:prstGeom>
        </p:spPr>
        <p:txBody>
          <a:bodyPr wrap="square">
            <a:spAutoFit/>
          </a:bodyPr>
          <a:lstStyle/>
          <a:p>
            <a:r>
              <a:rPr lang="en-GB" dirty="0"/>
              <a:t>At each step the source MAC address is replaced by the destination address of the current node and the destination MAC address is replaced by the MAC address of the next node</a:t>
            </a:r>
          </a:p>
        </p:txBody>
      </p:sp>
      <p:graphicFrame>
        <p:nvGraphicFramePr>
          <p:cNvPr id="28" name="Table 27">
            <a:extLst>
              <a:ext uri="{FF2B5EF4-FFF2-40B4-BE49-F238E27FC236}">
                <a16:creationId xmlns:a16="http://schemas.microsoft.com/office/drawing/2014/main" id="{72440904-91DF-4614-9CE8-154FC280B178}"/>
              </a:ext>
            </a:extLst>
          </p:cNvPr>
          <p:cNvGraphicFramePr>
            <a:graphicFrameLocks noGrp="1"/>
          </p:cNvGraphicFramePr>
          <p:nvPr>
            <p:extLst>
              <p:ext uri="{D42A27DB-BD31-4B8C-83A1-F6EECF244321}">
                <p14:modId xmlns:p14="http://schemas.microsoft.com/office/powerpoint/2010/main" val="3690786417"/>
              </p:ext>
            </p:extLst>
          </p:nvPr>
        </p:nvGraphicFramePr>
        <p:xfrm>
          <a:off x="944633" y="2134393"/>
          <a:ext cx="2292952" cy="3409534"/>
        </p:xfrm>
        <a:graphic>
          <a:graphicData uri="http://schemas.openxmlformats.org/drawingml/2006/table">
            <a:tbl>
              <a:tblPr firstRow="1" bandRow="1">
                <a:tableStyleId>{E8B1032C-EA38-4F05-BA0D-38AFFFC7BED3}</a:tableStyleId>
              </a:tblPr>
              <a:tblGrid>
                <a:gridCol w="2292952">
                  <a:extLst>
                    <a:ext uri="{9D8B030D-6E8A-4147-A177-3AD203B41FA5}">
                      <a16:colId xmlns:a16="http://schemas.microsoft.com/office/drawing/2014/main" val="1996878321"/>
                    </a:ext>
                  </a:extLst>
                </a:gridCol>
              </a:tblGrid>
              <a:tr h="483454">
                <a:tc>
                  <a:txBody>
                    <a:bodyPr/>
                    <a:lstStyle/>
                    <a:p>
                      <a:r>
                        <a:rPr lang="en-US" sz="1400" b="0" dirty="0"/>
                        <a:t>Sender MAC address: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t>12-F3-EE-56-44-A1</a:t>
                      </a:r>
                    </a:p>
                    <a:p>
                      <a:r>
                        <a:rPr lang="en-US" sz="1400" b="0" dirty="0">
                          <a:solidFill>
                            <a:srgbClr val="FF0000"/>
                          </a:solidFill>
                        </a:rPr>
                        <a:t>Receiver MAC</a:t>
                      </a:r>
                      <a:r>
                        <a:rPr lang="en-US" sz="1400" b="0" baseline="0" dirty="0">
                          <a:solidFill>
                            <a:srgbClr val="FF0000"/>
                          </a:solidFill>
                        </a:rPr>
                        <a:t> address</a:t>
                      </a:r>
                    </a:p>
                    <a:p>
                      <a:r>
                        <a:rPr lang="en-US" sz="1400" b="0" dirty="0">
                          <a:solidFill>
                            <a:srgbClr val="FF0000"/>
                          </a:solidFill>
                        </a:rPr>
                        <a:t>B1-23-93-F2-AE-C3</a:t>
                      </a:r>
                    </a:p>
                  </a:txBody>
                  <a:tcPr/>
                </a:tc>
                <a:extLst>
                  <a:ext uri="{0D108BD9-81ED-4DB2-BD59-A6C34878D82A}">
                    <a16:rowId xmlns:a16="http://schemas.microsoft.com/office/drawing/2014/main" val="310925313"/>
                  </a:ext>
                </a:extLst>
              </a:tr>
              <a:tr h="483454">
                <a:tc>
                  <a:txBody>
                    <a:bodyPr/>
                    <a:lstStyle/>
                    <a:p>
                      <a:r>
                        <a:rPr lang="en-US" sz="1400" b="0" dirty="0"/>
                        <a:t>Sender IP address:</a:t>
                      </a:r>
                    </a:p>
                    <a:p>
                      <a:r>
                        <a:rPr lang="en-US" sz="1400" b="0" dirty="0"/>
                        <a:t>211.17.23.3</a:t>
                      </a:r>
                    </a:p>
                    <a:p>
                      <a:r>
                        <a:rPr lang="en-US" sz="1400" b="0" dirty="0"/>
                        <a:t>Receiver</a:t>
                      </a:r>
                      <a:r>
                        <a:rPr lang="en-US" sz="1400" b="0" baseline="0" dirty="0"/>
                        <a:t> IP address: </a:t>
                      </a:r>
                      <a:r>
                        <a:rPr lang="en-US" sz="1400" b="0" dirty="0"/>
                        <a:t>143.27.98.21</a:t>
                      </a:r>
                    </a:p>
                  </a:txBody>
                  <a:tcPr/>
                </a:tc>
                <a:extLst>
                  <a:ext uri="{0D108BD9-81ED-4DB2-BD59-A6C34878D82A}">
                    <a16:rowId xmlns:a16="http://schemas.microsoft.com/office/drawing/2014/main" val="3512182175"/>
                  </a:ext>
                </a:extLst>
              </a:tr>
              <a:tr h="483454">
                <a:tc>
                  <a:txBody>
                    <a:bodyPr/>
                    <a:lstStyle/>
                    <a:p>
                      <a:r>
                        <a:rPr lang="en-US" sz="1400" dirty="0"/>
                        <a:t>Packet ID: 1/4</a:t>
                      </a:r>
                    </a:p>
                  </a:txBody>
                  <a:tcPr/>
                </a:tc>
                <a:extLst>
                  <a:ext uri="{0D108BD9-81ED-4DB2-BD59-A6C34878D82A}">
                    <a16:rowId xmlns:a16="http://schemas.microsoft.com/office/drawing/2014/main" val="2844029357"/>
                  </a:ext>
                </a:extLst>
              </a:tr>
              <a:tr h="4834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Data: Friends, Romans, Countrymen</a:t>
                      </a:r>
                    </a:p>
                  </a:txBody>
                  <a:tcPr/>
                </a:tc>
                <a:extLst>
                  <a:ext uri="{0D108BD9-81ED-4DB2-BD59-A6C34878D82A}">
                    <a16:rowId xmlns:a16="http://schemas.microsoft.com/office/drawing/2014/main" val="2890203870"/>
                  </a:ext>
                </a:extLst>
              </a:tr>
              <a:tr h="483454">
                <a:tc>
                  <a:txBody>
                    <a:bodyPr/>
                    <a:lstStyle/>
                    <a:p>
                      <a:r>
                        <a:rPr lang="en-US" sz="1400" dirty="0"/>
                        <a:t>Source Port: 25</a:t>
                      </a:r>
                    </a:p>
                    <a:p>
                      <a:r>
                        <a:rPr lang="en-US" sz="1400" dirty="0"/>
                        <a:t>Destination Port: 110</a:t>
                      </a:r>
                    </a:p>
                  </a:txBody>
                  <a:tcPr/>
                </a:tc>
                <a:extLst>
                  <a:ext uri="{0D108BD9-81ED-4DB2-BD59-A6C34878D82A}">
                    <a16:rowId xmlns:a16="http://schemas.microsoft.com/office/drawing/2014/main" val="4104705657"/>
                  </a:ext>
                </a:extLst>
              </a:tr>
            </a:tbl>
          </a:graphicData>
        </a:graphic>
      </p:graphicFrame>
      <p:graphicFrame>
        <p:nvGraphicFramePr>
          <p:cNvPr id="29" name="Table 28">
            <a:extLst>
              <a:ext uri="{FF2B5EF4-FFF2-40B4-BE49-F238E27FC236}">
                <a16:creationId xmlns:a16="http://schemas.microsoft.com/office/drawing/2014/main" id="{980D97FA-5B19-4972-B7DB-339AACC87ABF}"/>
              </a:ext>
            </a:extLst>
          </p:cNvPr>
          <p:cNvGraphicFramePr>
            <a:graphicFrameLocks noGrp="1"/>
          </p:cNvGraphicFramePr>
          <p:nvPr>
            <p:extLst>
              <p:ext uri="{D42A27DB-BD31-4B8C-83A1-F6EECF244321}">
                <p14:modId xmlns:p14="http://schemas.microsoft.com/office/powerpoint/2010/main" val="3023287860"/>
              </p:ext>
            </p:extLst>
          </p:nvPr>
        </p:nvGraphicFramePr>
        <p:xfrm>
          <a:off x="3463094" y="2134393"/>
          <a:ext cx="2292952" cy="3409534"/>
        </p:xfrm>
        <a:graphic>
          <a:graphicData uri="http://schemas.openxmlformats.org/drawingml/2006/table">
            <a:tbl>
              <a:tblPr firstRow="1" bandRow="1">
                <a:tableStyleId>{E8B1032C-EA38-4F05-BA0D-38AFFFC7BED3}</a:tableStyleId>
              </a:tblPr>
              <a:tblGrid>
                <a:gridCol w="2292952">
                  <a:extLst>
                    <a:ext uri="{9D8B030D-6E8A-4147-A177-3AD203B41FA5}">
                      <a16:colId xmlns:a16="http://schemas.microsoft.com/office/drawing/2014/main" val="1996878321"/>
                    </a:ext>
                  </a:extLst>
                </a:gridCol>
              </a:tblGrid>
              <a:tr h="483454">
                <a:tc>
                  <a:txBody>
                    <a:bodyPr/>
                    <a:lstStyle/>
                    <a:p>
                      <a:r>
                        <a:rPr lang="en-US" sz="1400" b="0" dirty="0">
                          <a:solidFill>
                            <a:srgbClr val="FF0000"/>
                          </a:solidFill>
                        </a:rPr>
                        <a:t>Sender MAC address:</a:t>
                      </a:r>
                    </a:p>
                    <a:p>
                      <a:r>
                        <a:rPr lang="en-US" sz="1400" b="0" dirty="0">
                          <a:solidFill>
                            <a:srgbClr val="FF0000"/>
                          </a:solidFill>
                        </a:rPr>
                        <a:t>B1-23-93-F2-AE-C3</a:t>
                      </a:r>
                    </a:p>
                    <a:p>
                      <a:r>
                        <a:rPr lang="en-US" sz="1400" b="0" dirty="0">
                          <a:solidFill>
                            <a:srgbClr val="0070C0"/>
                          </a:solidFill>
                        </a:rPr>
                        <a:t>Receiver MAC</a:t>
                      </a:r>
                      <a:r>
                        <a:rPr lang="en-US" sz="1400" b="0" baseline="0" dirty="0">
                          <a:solidFill>
                            <a:srgbClr val="0070C0"/>
                          </a:solidFill>
                        </a:rPr>
                        <a:t> address</a:t>
                      </a:r>
                    </a:p>
                    <a:p>
                      <a:r>
                        <a:rPr lang="en-US" sz="1400" b="0" baseline="0" dirty="0">
                          <a:solidFill>
                            <a:srgbClr val="0070C0"/>
                          </a:solidFill>
                        </a:rPr>
                        <a:t>12-34-56-78-90-AB</a:t>
                      </a:r>
                    </a:p>
                  </a:txBody>
                  <a:tcPr/>
                </a:tc>
                <a:extLst>
                  <a:ext uri="{0D108BD9-81ED-4DB2-BD59-A6C34878D82A}">
                    <a16:rowId xmlns:a16="http://schemas.microsoft.com/office/drawing/2014/main" val="310925313"/>
                  </a:ext>
                </a:extLst>
              </a:tr>
              <a:tr h="483454">
                <a:tc>
                  <a:txBody>
                    <a:bodyPr/>
                    <a:lstStyle/>
                    <a:p>
                      <a:r>
                        <a:rPr lang="en-US" sz="1400" b="0" dirty="0"/>
                        <a:t>Sender IP address:</a:t>
                      </a:r>
                    </a:p>
                    <a:p>
                      <a:r>
                        <a:rPr lang="en-US" sz="1400" b="0" dirty="0"/>
                        <a:t>211.17.23.3</a:t>
                      </a:r>
                    </a:p>
                    <a:p>
                      <a:r>
                        <a:rPr lang="en-US" sz="1400" b="0" dirty="0"/>
                        <a:t>Receiver</a:t>
                      </a:r>
                      <a:r>
                        <a:rPr lang="en-US" sz="1400" b="0" baseline="0" dirty="0"/>
                        <a:t> IP address: </a:t>
                      </a:r>
                      <a:r>
                        <a:rPr lang="en-US" sz="1400" b="0" dirty="0"/>
                        <a:t>143.27.98.21</a:t>
                      </a:r>
                    </a:p>
                  </a:txBody>
                  <a:tcPr/>
                </a:tc>
                <a:extLst>
                  <a:ext uri="{0D108BD9-81ED-4DB2-BD59-A6C34878D82A}">
                    <a16:rowId xmlns:a16="http://schemas.microsoft.com/office/drawing/2014/main" val="3512182175"/>
                  </a:ext>
                </a:extLst>
              </a:tr>
              <a:tr h="483454">
                <a:tc>
                  <a:txBody>
                    <a:bodyPr/>
                    <a:lstStyle/>
                    <a:p>
                      <a:r>
                        <a:rPr lang="en-US" sz="1400" dirty="0"/>
                        <a:t>Packet ID: 1/4</a:t>
                      </a:r>
                    </a:p>
                  </a:txBody>
                  <a:tcPr/>
                </a:tc>
                <a:extLst>
                  <a:ext uri="{0D108BD9-81ED-4DB2-BD59-A6C34878D82A}">
                    <a16:rowId xmlns:a16="http://schemas.microsoft.com/office/drawing/2014/main" val="2844029357"/>
                  </a:ext>
                </a:extLst>
              </a:tr>
              <a:tr h="4834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Data: Friends, Romans, Countrymen</a:t>
                      </a:r>
                    </a:p>
                  </a:txBody>
                  <a:tcPr/>
                </a:tc>
                <a:extLst>
                  <a:ext uri="{0D108BD9-81ED-4DB2-BD59-A6C34878D82A}">
                    <a16:rowId xmlns:a16="http://schemas.microsoft.com/office/drawing/2014/main" val="2890203870"/>
                  </a:ext>
                </a:extLst>
              </a:tr>
              <a:tr h="483454">
                <a:tc>
                  <a:txBody>
                    <a:bodyPr/>
                    <a:lstStyle/>
                    <a:p>
                      <a:r>
                        <a:rPr lang="en-US" sz="1400" dirty="0"/>
                        <a:t>Source Port: 25</a:t>
                      </a:r>
                    </a:p>
                    <a:p>
                      <a:r>
                        <a:rPr lang="en-US" sz="1400" dirty="0"/>
                        <a:t>Destination Port: 110</a:t>
                      </a:r>
                    </a:p>
                  </a:txBody>
                  <a:tcPr/>
                </a:tc>
                <a:extLst>
                  <a:ext uri="{0D108BD9-81ED-4DB2-BD59-A6C34878D82A}">
                    <a16:rowId xmlns:a16="http://schemas.microsoft.com/office/drawing/2014/main" val="2200773968"/>
                  </a:ext>
                </a:extLst>
              </a:tr>
            </a:tbl>
          </a:graphicData>
        </a:graphic>
      </p:graphicFrame>
      <p:graphicFrame>
        <p:nvGraphicFramePr>
          <p:cNvPr id="30" name="Table 29">
            <a:extLst>
              <a:ext uri="{FF2B5EF4-FFF2-40B4-BE49-F238E27FC236}">
                <a16:creationId xmlns:a16="http://schemas.microsoft.com/office/drawing/2014/main" id="{43293E17-E985-4B24-B4CC-5D66C10B7CDD}"/>
              </a:ext>
            </a:extLst>
          </p:cNvPr>
          <p:cNvGraphicFramePr>
            <a:graphicFrameLocks noGrp="1"/>
          </p:cNvGraphicFramePr>
          <p:nvPr>
            <p:extLst>
              <p:ext uri="{D42A27DB-BD31-4B8C-83A1-F6EECF244321}">
                <p14:modId xmlns:p14="http://schemas.microsoft.com/office/powerpoint/2010/main" val="2592392476"/>
              </p:ext>
            </p:extLst>
          </p:nvPr>
        </p:nvGraphicFramePr>
        <p:xfrm>
          <a:off x="5981555" y="2135656"/>
          <a:ext cx="2292952" cy="3409534"/>
        </p:xfrm>
        <a:graphic>
          <a:graphicData uri="http://schemas.openxmlformats.org/drawingml/2006/table">
            <a:tbl>
              <a:tblPr firstRow="1" bandRow="1">
                <a:tableStyleId>{E8B1032C-EA38-4F05-BA0D-38AFFFC7BED3}</a:tableStyleId>
              </a:tblPr>
              <a:tblGrid>
                <a:gridCol w="2292952">
                  <a:extLst>
                    <a:ext uri="{9D8B030D-6E8A-4147-A177-3AD203B41FA5}">
                      <a16:colId xmlns:a16="http://schemas.microsoft.com/office/drawing/2014/main" val="1996878321"/>
                    </a:ext>
                  </a:extLst>
                </a:gridCol>
              </a:tblGrid>
              <a:tr h="483454">
                <a:tc>
                  <a:txBody>
                    <a:bodyPr/>
                    <a:lstStyle/>
                    <a:p>
                      <a:r>
                        <a:rPr lang="en-US" sz="1400" b="0" dirty="0">
                          <a:solidFill>
                            <a:srgbClr val="0070C0"/>
                          </a:solidFill>
                        </a:rPr>
                        <a:t>Sender MAC address:</a:t>
                      </a:r>
                    </a:p>
                    <a:p>
                      <a:r>
                        <a:rPr lang="en-US" sz="1400" b="0" baseline="0" dirty="0">
                          <a:solidFill>
                            <a:srgbClr val="0070C0"/>
                          </a:solidFill>
                        </a:rPr>
                        <a:t>12-34-56-78-90-AB</a:t>
                      </a:r>
                    </a:p>
                    <a:p>
                      <a:r>
                        <a:rPr lang="en-US" sz="1400" b="0" dirty="0">
                          <a:solidFill>
                            <a:srgbClr val="00B050"/>
                          </a:solidFill>
                        </a:rPr>
                        <a:t>Receiver MAC</a:t>
                      </a:r>
                      <a:r>
                        <a:rPr lang="en-US" sz="1400" b="0" baseline="0" dirty="0">
                          <a:solidFill>
                            <a:srgbClr val="00B050"/>
                          </a:solidFill>
                        </a:rPr>
                        <a:t> address</a:t>
                      </a:r>
                    </a:p>
                    <a:p>
                      <a:r>
                        <a:rPr lang="en-US" sz="1400" b="0" dirty="0">
                          <a:solidFill>
                            <a:srgbClr val="00B050"/>
                          </a:solidFill>
                        </a:rPr>
                        <a:t>CD-EF-21-43-87-09</a:t>
                      </a:r>
                    </a:p>
                  </a:txBody>
                  <a:tcPr/>
                </a:tc>
                <a:extLst>
                  <a:ext uri="{0D108BD9-81ED-4DB2-BD59-A6C34878D82A}">
                    <a16:rowId xmlns:a16="http://schemas.microsoft.com/office/drawing/2014/main" val="310925313"/>
                  </a:ext>
                </a:extLst>
              </a:tr>
              <a:tr h="483454">
                <a:tc>
                  <a:txBody>
                    <a:bodyPr/>
                    <a:lstStyle/>
                    <a:p>
                      <a:r>
                        <a:rPr lang="en-US" sz="1400" b="0" dirty="0"/>
                        <a:t>Sender IP address:</a:t>
                      </a:r>
                    </a:p>
                    <a:p>
                      <a:r>
                        <a:rPr lang="en-US" sz="1400" b="0" dirty="0"/>
                        <a:t>211.17.23.3</a:t>
                      </a:r>
                    </a:p>
                    <a:p>
                      <a:r>
                        <a:rPr lang="en-US" sz="1400" b="0" dirty="0"/>
                        <a:t>Receiver</a:t>
                      </a:r>
                      <a:r>
                        <a:rPr lang="en-US" sz="1400" b="0" baseline="0" dirty="0"/>
                        <a:t> IP address: </a:t>
                      </a:r>
                      <a:r>
                        <a:rPr lang="en-US" sz="1400" b="0" dirty="0"/>
                        <a:t>143.27.98.21</a:t>
                      </a:r>
                    </a:p>
                  </a:txBody>
                  <a:tcPr/>
                </a:tc>
                <a:extLst>
                  <a:ext uri="{0D108BD9-81ED-4DB2-BD59-A6C34878D82A}">
                    <a16:rowId xmlns:a16="http://schemas.microsoft.com/office/drawing/2014/main" val="3512182175"/>
                  </a:ext>
                </a:extLst>
              </a:tr>
              <a:tr h="483454">
                <a:tc>
                  <a:txBody>
                    <a:bodyPr/>
                    <a:lstStyle/>
                    <a:p>
                      <a:r>
                        <a:rPr lang="en-US" sz="1400" dirty="0"/>
                        <a:t>Packet ID: 1/4</a:t>
                      </a:r>
                    </a:p>
                  </a:txBody>
                  <a:tcPr/>
                </a:tc>
                <a:extLst>
                  <a:ext uri="{0D108BD9-81ED-4DB2-BD59-A6C34878D82A}">
                    <a16:rowId xmlns:a16="http://schemas.microsoft.com/office/drawing/2014/main" val="2844029357"/>
                  </a:ext>
                </a:extLst>
              </a:tr>
              <a:tr h="4834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Data: Friends, Romans, Countrymen</a:t>
                      </a:r>
                    </a:p>
                  </a:txBody>
                  <a:tcPr/>
                </a:tc>
                <a:extLst>
                  <a:ext uri="{0D108BD9-81ED-4DB2-BD59-A6C34878D82A}">
                    <a16:rowId xmlns:a16="http://schemas.microsoft.com/office/drawing/2014/main" val="2890203870"/>
                  </a:ext>
                </a:extLst>
              </a:tr>
              <a:tr h="483454">
                <a:tc>
                  <a:txBody>
                    <a:bodyPr/>
                    <a:lstStyle/>
                    <a:p>
                      <a:r>
                        <a:rPr lang="en-US" sz="1400" dirty="0"/>
                        <a:t>Source Port: 25</a:t>
                      </a:r>
                    </a:p>
                    <a:p>
                      <a:r>
                        <a:rPr lang="en-US" sz="1400" dirty="0"/>
                        <a:t>Destination Port: 110</a:t>
                      </a:r>
                    </a:p>
                  </a:txBody>
                  <a:tcPr/>
                </a:tc>
                <a:extLst>
                  <a:ext uri="{0D108BD9-81ED-4DB2-BD59-A6C34878D82A}">
                    <a16:rowId xmlns:a16="http://schemas.microsoft.com/office/drawing/2014/main" val="1837115200"/>
                  </a:ext>
                </a:extLst>
              </a:tr>
            </a:tbl>
          </a:graphicData>
        </a:graphic>
      </p:graphicFrame>
      <p:graphicFrame>
        <p:nvGraphicFramePr>
          <p:cNvPr id="31" name="Table 30">
            <a:extLst>
              <a:ext uri="{FF2B5EF4-FFF2-40B4-BE49-F238E27FC236}">
                <a16:creationId xmlns:a16="http://schemas.microsoft.com/office/drawing/2014/main" id="{412FE052-58DF-429A-AF25-D3112677E558}"/>
              </a:ext>
            </a:extLst>
          </p:cNvPr>
          <p:cNvGraphicFramePr>
            <a:graphicFrameLocks noGrp="1"/>
          </p:cNvGraphicFramePr>
          <p:nvPr>
            <p:extLst>
              <p:ext uri="{D42A27DB-BD31-4B8C-83A1-F6EECF244321}">
                <p14:modId xmlns:p14="http://schemas.microsoft.com/office/powerpoint/2010/main" val="383667370"/>
              </p:ext>
            </p:extLst>
          </p:nvPr>
        </p:nvGraphicFramePr>
        <p:xfrm>
          <a:off x="8500016" y="2134393"/>
          <a:ext cx="2292952" cy="3409534"/>
        </p:xfrm>
        <a:graphic>
          <a:graphicData uri="http://schemas.openxmlformats.org/drawingml/2006/table">
            <a:tbl>
              <a:tblPr firstRow="1" bandRow="1">
                <a:tableStyleId>{E8B1032C-EA38-4F05-BA0D-38AFFFC7BED3}</a:tableStyleId>
              </a:tblPr>
              <a:tblGrid>
                <a:gridCol w="2292952">
                  <a:extLst>
                    <a:ext uri="{9D8B030D-6E8A-4147-A177-3AD203B41FA5}">
                      <a16:colId xmlns:a16="http://schemas.microsoft.com/office/drawing/2014/main" val="1996878321"/>
                    </a:ext>
                  </a:extLst>
                </a:gridCol>
              </a:tblGrid>
              <a:tr h="483454">
                <a:tc>
                  <a:txBody>
                    <a:bodyPr/>
                    <a:lstStyle/>
                    <a:p>
                      <a:r>
                        <a:rPr lang="en-US" sz="1400" b="0" dirty="0">
                          <a:solidFill>
                            <a:srgbClr val="00B050"/>
                          </a:solidFill>
                        </a:rPr>
                        <a:t> MAC</a:t>
                      </a:r>
                      <a:r>
                        <a:rPr lang="en-US" sz="1400" b="0" baseline="0" dirty="0">
                          <a:solidFill>
                            <a:srgbClr val="00B050"/>
                          </a:solidFill>
                        </a:rPr>
                        <a:t> address</a:t>
                      </a:r>
                    </a:p>
                    <a:p>
                      <a:r>
                        <a:rPr lang="en-US" sz="1400" b="0" dirty="0">
                          <a:solidFill>
                            <a:srgbClr val="00B050"/>
                          </a:solidFill>
                        </a:rPr>
                        <a:t>CD-EF-21-43-87-09</a:t>
                      </a:r>
                    </a:p>
                    <a:p>
                      <a:endParaRPr lang="en-US" sz="1400" b="0" dirty="0">
                        <a:solidFill>
                          <a:srgbClr val="00B050"/>
                        </a:solidFill>
                      </a:endParaRPr>
                    </a:p>
                    <a:p>
                      <a:endParaRPr lang="en-US" sz="1400" b="0" dirty="0">
                        <a:solidFill>
                          <a:srgbClr val="00B050"/>
                        </a:solidFill>
                      </a:endParaRPr>
                    </a:p>
                  </a:txBody>
                  <a:tcPr/>
                </a:tc>
                <a:extLst>
                  <a:ext uri="{0D108BD9-81ED-4DB2-BD59-A6C34878D82A}">
                    <a16:rowId xmlns:a16="http://schemas.microsoft.com/office/drawing/2014/main" val="310925313"/>
                  </a:ext>
                </a:extLst>
              </a:tr>
              <a:tr h="483454">
                <a:tc>
                  <a:txBody>
                    <a:bodyPr/>
                    <a:lstStyle/>
                    <a:p>
                      <a:r>
                        <a:rPr lang="en-US" sz="1400" b="0" dirty="0"/>
                        <a:t>Sender IP address:</a:t>
                      </a:r>
                    </a:p>
                    <a:p>
                      <a:r>
                        <a:rPr lang="en-US" sz="1400" b="0" dirty="0"/>
                        <a:t>211.17.23.3</a:t>
                      </a:r>
                    </a:p>
                    <a:p>
                      <a:r>
                        <a:rPr lang="en-US" sz="1400" b="0" dirty="0"/>
                        <a:t>Receiver</a:t>
                      </a:r>
                      <a:r>
                        <a:rPr lang="en-US" sz="1400" b="0" baseline="0" dirty="0"/>
                        <a:t> IP address: </a:t>
                      </a:r>
                      <a:r>
                        <a:rPr lang="en-US" sz="1400" b="0" dirty="0"/>
                        <a:t>143.27.98.21</a:t>
                      </a:r>
                    </a:p>
                  </a:txBody>
                  <a:tcPr/>
                </a:tc>
                <a:extLst>
                  <a:ext uri="{0D108BD9-81ED-4DB2-BD59-A6C34878D82A}">
                    <a16:rowId xmlns:a16="http://schemas.microsoft.com/office/drawing/2014/main" val="3512182175"/>
                  </a:ext>
                </a:extLst>
              </a:tr>
              <a:tr h="483454">
                <a:tc>
                  <a:txBody>
                    <a:bodyPr/>
                    <a:lstStyle/>
                    <a:p>
                      <a:r>
                        <a:rPr lang="en-US" sz="1400" dirty="0"/>
                        <a:t>Packet ID: 1/4</a:t>
                      </a:r>
                    </a:p>
                  </a:txBody>
                  <a:tcPr/>
                </a:tc>
                <a:extLst>
                  <a:ext uri="{0D108BD9-81ED-4DB2-BD59-A6C34878D82A}">
                    <a16:rowId xmlns:a16="http://schemas.microsoft.com/office/drawing/2014/main" val="2844029357"/>
                  </a:ext>
                </a:extLst>
              </a:tr>
              <a:tr h="4834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Data: Friends, Romans, Countrymen</a:t>
                      </a:r>
                    </a:p>
                  </a:txBody>
                  <a:tcPr/>
                </a:tc>
                <a:extLst>
                  <a:ext uri="{0D108BD9-81ED-4DB2-BD59-A6C34878D82A}">
                    <a16:rowId xmlns:a16="http://schemas.microsoft.com/office/drawing/2014/main" val="2890203870"/>
                  </a:ext>
                </a:extLst>
              </a:tr>
              <a:tr h="483454">
                <a:tc>
                  <a:txBody>
                    <a:bodyPr/>
                    <a:lstStyle/>
                    <a:p>
                      <a:r>
                        <a:rPr lang="en-US" sz="1400" dirty="0"/>
                        <a:t>Source Port: 25</a:t>
                      </a:r>
                    </a:p>
                    <a:p>
                      <a:r>
                        <a:rPr lang="en-US" sz="1400" dirty="0"/>
                        <a:t>Destination Port: 110</a:t>
                      </a:r>
                    </a:p>
                  </a:txBody>
                  <a:tcPr/>
                </a:tc>
                <a:extLst>
                  <a:ext uri="{0D108BD9-81ED-4DB2-BD59-A6C34878D82A}">
                    <a16:rowId xmlns:a16="http://schemas.microsoft.com/office/drawing/2014/main" val="3777261546"/>
                  </a:ext>
                </a:extLst>
              </a:tr>
            </a:tbl>
          </a:graphicData>
        </a:graphic>
      </p:graphicFrame>
      <p:sp>
        <p:nvSpPr>
          <p:cNvPr id="16" name="TextBox 15">
            <a:extLst>
              <a:ext uri="{FF2B5EF4-FFF2-40B4-BE49-F238E27FC236}">
                <a16:creationId xmlns:a16="http://schemas.microsoft.com/office/drawing/2014/main" id="{AA22DAD4-0844-486C-9131-C75587E96376}"/>
              </a:ext>
            </a:extLst>
          </p:cNvPr>
          <p:cNvSpPr txBox="1"/>
          <p:nvPr/>
        </p:nvSpPr>
        <p:spPr>
          <a:xfrm>
            <a:off x="2730401" y="1152587"/>
            <a:ext cx="933434" cy="369332"/>
          </a:xfrm>
          <a:prstGeom prst="rect">
            <a:avLst/>
          </a:prstGeom>
          <a:noFill/>
        </p:spPr>
        <p:txBody>
          <a:bodyPr wrap="square" rtlCol="0">
            <a:spAutoFit/>
          </a:bodyPr>
          <a:lstStyle/>
          <a:p>
            <a:r>
              <a:rPr lang="en-GB" dirty="0"/>
              <a:t>Hop 1</a:t>
            </a:r>
          </a:p>
        </p:txBody>
      </p:sp>
      <p:sp>
        <p:nvSpPr>
          <p:cNvPr id="17" name="TextBox 16">
            <a:extLst>
              <a:ext uri="{FF2B5EF4-FFF2-40B4-BE49-F238E27FC236}">
                <a16:creationId xmlns:a16="http://schemas.microsoft.com/office/drawing/2014/main" id="{4DACFF6D-2C7B-4EB7-953F-D654A5AC4B83}"/>
              </a:ext>
            </a:extLst>
          </p:cNvPr>
          <p:cNvSpPr txBox="1"/>
          <p:nvPr/>
        </p:nvSpPr>
        <p:spPr>
          <a:xfrm>
            <a:off x="5450818" y="1128144"/>
            <a:ext cx="933434" cy="369332"/>
          </a:xfrm>
          <a:prstGeom prst="rect">
            <a:avLst/>
          </a:prstGeom>
          <a:noFill/>
        </p:spPr>
        <p:txBody>
          <a:bodyPr wrap="square" rtlCol="0">
            <a:spAutoFit/>
          </a:bodyPr>
          <a:lstStyle/>
          <a:p>
            <a:r>
              <a:rPr lang="en-GB" dirty="0"/>
              <a:t>Hop 2</a:t>
            </a:r>
          </a:p>
        </p:txBody>
      </p:sp>
      <p:sp>
        <p:nvSpPr>
          <p:cNvPr id="18" name="TextBox 17">
            <a:extLst>
              <a:ext uri="{FF2B5EF4-FFF2-40B4-BE49-F238E27FC236}">
                <a16:creationId xmlns:a16="http://schemas.microsoft.com/office/drawing/2014/main" id="{4A339D57-10E7-4F22-8D40-4CADC0F5F8E9}"/>
              </a:ext>
            </a:extLst>
          </p:cNvPr>
          <p:cNvSpPr txBox="1"/>
          <p:nvPr/>
        </p:nvSpPr>
        <p:spPr>
          <a:xfrm>
            <a:off x="7871809" y="1087686"/>
            <a:ext cx="933434" cy="369332"/>
          </a:xfrm>
          <a:prstGeom prst="rect">
            <a:avLst/>
          </a:prstGeom>
          <a:noFill/>
        </p:spPr>
        <p:txBody>
          <a:bodyPr wrap="square" rtlCol="0">
            <a:spAutoFit/>
          </a:bodyPr>
          <a:lstStyle/>
          <a:p>
            <a:r>
              <a:rPr lang="en-GB" dirty="0"/>
              <a:t>Hop 3</a:t>
            </a:r>
          </a:p>
        </p:txBody>
      </p:sp>
    </p:spTree>
    <p:extLst>
      <p:ext uri="{BB962C8B-B14F-4D97-AF65-F5344CB8AC3E}">
        <p14:creationId xmlns:p14="http://schemas.microsoft.com/office/powerpoint/2010/main" val="13675988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Router Hops</a:t>
            </a:r>
          </a:p>
        </p:txBody>
      </p:sp>
      <p:sp>
        <p:nvSpPr>
          <p:cNvPr id="4" name="Slide Number Placeholder 3"/>
          <p:cNvSpPr>
            <a:spLocks noGrp="1"/>
          </p:cNvSpPr>
          <p:nvPr>
            <p:ph type="sldNum" sz="quarter" idx="12"/>
          </p:nvPr>
        </p:nvSpPr>
        <p:spPr/>
        <p:txBody>
          <a:bodyPr/>
          <a:lstStyle/>
          <a:p>
            <a:fld id="{C79649D1-597C-4E2B-BAFB-722794B18935}" type="slidenum">
              <a:rPr lang="en-GB" smtClean="0"/>
              <a:t>21</a:t>
            </a:fld>
            <a:endParaRPr lang="en-GB"/>
          </a:p>
        </p:txBody>
      </p:sp>
      <p:sp>
        <p:nvSpPr>
          <p:cNvPr id="5" name="Rectangle 4"/>
          <p:cNvSpPr/>
          <p:nvPr/>
        </p:nvSpPr>
        <p:spPr>
          <a:xfrm>
            <a:off x="2518355" y="5550477"/>
            <a:ext cx="933450" cy="552450"/>
          </a:xfrm>
          <a:prstGeom prst="rect">
            <a:avLst/>
          </a:prstGeom>
          <a:ln w="19050"/>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Source</a:t>
            </a:r>
          </a:p>
        </p:txBody>
      </p:sp>
      <p:sp>
        <p:nvSpPr>
          <p:cNvPr id="8" name="Rectangle 7"/>
          <p:cNvSpPr/>
          <p:nvPr/>
        </p:nvSpPr>
        <p:spPr>
          <a:xfrm>
            <a:off x="5629275" y="4311084"/>
            <a:ext cx="933450" cy="552450"/>
          </a:xfrm>
          <a:prstGeom prst="rect">
            <a:avLst/>
          </a:prstGeom>
          <a:ln w="19050"/>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Router</a:t>
            </a:r>
          </a:p>
        </p:txBody>
      </p:sp>
      <p:sp>
        <p:nvSpPr>
          <p:cNvPr id="9" name="Rectangle 8"/>
          <p:cNvSpPr/>
          <p:nvPr/>
        </p:nvSpPr>
        <p:spPr>
          <a:xfrm>
            <a:off x="2518355" y="2581130"/>
            <a:ext cx="933450" cy="552450"/>
          </a:xfrm>
          <a:prstGeom prst="rect">
            <a:avLst/>
          </a:prstGeom>
          <a:ln w="19050"/>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Router</a:t>
            </a:r>
          </a:p>
        </p:txBody>
      </p:sp>
      <p:sp>
        <p:nvSpPr>
          <p:cNvPr id="10" name="Rectangle 9"/>
          <p:cNvSpPr/>
          <p:nvPr/>
        </p:nvSpPr>
        <p:spPr>
          <a:xfrm>
            <a:off x="5391150" y="5513549"/>
            <a:ext cx="1409700" cy="552450"/>
          </a:xfrm>
          <a:prstGeom prst="rect">
            <a:avLst/>
          </a:prstGeom>
          <a:ln w="19050"/>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destination</a:t>
            </a:r>
          </a:p>
        </p:txBody>
      </p:sp>
      <p:sp>
        <p:nvSpPr>
          <p:cNvPr id="11" name="Rectangle 10"/>
          <p:cNvSpPr/>
          <p:nvPr/>
        </p:nvSpPr>
        <p:spPr>
          <a:xfrm>
            <a:off x="5606107" y="2610217"/>
            <a:ext cx="933450" cy="552450"/>
          </a:xfrm>
          <a:prstGeom prst="rect">
            <a:avLst/>
          </a:prstGeom>
          <a:ln w="19050"/>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Router</a:t>
            </a:r>
          </a:p>
        </p:txBody>
      </p:sp>
      <p:sp>
        <p:nvSpPr>
          <p:cNvPr id="12" name="Rectangle 11"/>
          <p:cNvSpPr/>
          <p:nvPr/>
        </p:nvSpPr>
        <p:spPr>
          <a:xfrm>
            <a:off x="2518355" y="4346013"/>
            <a:ext cx="933450" cy="552450"/>
          </a:xfrm>
          <a:prstGeom prst="rect">
            <a:avLst/>
          </a:prstGeom>
          <a:ln w="19050"/>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Router</a:t>
            </a:r>
          </a:p>
        </p:txBody>
      </p:sp>
      <p:sp>
        <p:nvSpPr>
          <p:cNvPr id="13" name="Rectangle 12"/>
          <p:cNvSpPr/>
          <p:nvPr/>
        </p:nvSpPr>
        <p:spPr>
          <a:xfrm>
            <a:off x="4232147" y="1233024"/>
            <a:ext cx="933450" cy="552450"/>
          </a:xfrm>
          <a:prstGeom prst="rect">
            <a:avLst/>
          </a:prstGeom>
          <a:ln w="19050"/>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Router</a:t>
            </a:r>
          </a:p>
        </p:txBody>
      </p:sp>
      <p:sp>
        <p:nvSpPr>
          <p:cNvPr id="22" name="TextBox 21">
            <a:extLst>
              <a:ext uri="{FF2B5EF4-FFF2-40B4-BE49-F238E27FC236}">
                <a16:creationId xmlns:a16="http://schemas.microsoft.com/office/drawing/2014/main" id="{64C74C2F-509A-4C94-B675-744627AE5BB8}"/>
              </a:ext>
            </a:extLst>
          </p:cNvPr>
          <p:cNvSpPr txBox="1"/>
          <p:nvPr/>
        </p:nvSpPr>
        <p:spPr>
          <a:xfrm>
            <a:off x="407152" y="4451095"/>
            <a:ext cx="946175" cy="369332"/>
          </a:xfrm>
          <a:prstGeom prst="rect">
            <a:avLst/>
          </a:prstGeom>
          <a:noFill/>
        </p:spPr>
        <p:txBody>
          <a:bodyPr wrap="square" rtlCol="0">
            <a:spAutoFit/>
          </a:bodyPr>
          <a:lstStyle/>
          <a:p>
            <a:r>
              <a:rPr lang="en-GB" dirty="0"/>
              <a:t>Tier 3</a:t>
            </a:r>
          </a:p>
        </p:txBody>
      </p:sp>
      <p:sp>
        <p:nvSpPr>
          <p:cNvPr id="34" name="TextBox 33">
            <a:extLst>
              <a:ext uri="{FF2B5EF4-FFF2-40B4-BE49-F238E27FC236}">
                <a16:creationId xmlns:a16="http://schemas.microsoft.com/office/drawing/2014/main" id="{69769C30-1001-4926-B478-E78759840252}"/>
              </a:ext>
            </a:extLst>
          </p:cNvPr>
          <p:cNvSpPr txBox="1"/>
          <p:nvPr/>
        </p:nvSpPr>
        <p:spPr>
          <a:xfrm>
            <a:off x="375525" y="2601940"/>
            <a:ext cx="946175" cy="369332"/>
          </a:xfrm>
          <a:prstGeom prst="rect">
            <a:avLst/>
          </a:prstGeom>
          <a:noFill/>
        </p:spPr>
        <p:txBody>
          <a:bodyPr wrap="square" rtlCol="0">
            <a:spAutoFit/>
          </a:bodyPr>
          <a:lstStyle/>
          <a:p>
            <a:r>
              <a:rPr lang="en-GB" dirty="0"/>
              <a:t>Tier 2</a:t>
            </a:r>
          </a:p>
        </p:txBody>
      </p:sp>
      <p:sp>
        <p:nvSpPr>
          <p:cNvPr id="36" name="TextBox 35">
            <a:extLst>
              <a:ext uri="{FF2B5EF4-FFF2-40B4-BE49-F238E27FC236}">
                <a16:creationId xmlns:a16="http://schemas.microsoft.com/office/drawing/2014/main" id="{9DBB0E0A-7EEB-4EC0-9A6F-F82841BA5E98}"/>
              </a:ext>
            </a:extLst>
          </p:cNvPr>
          <p:cNvSpPr txBox="1"/>
          <p:nvPr/>
        </p:nvSpPr>
        <p:spPr>
          <a:xfrm>
            <a:off x="375525" y="1306477"/>
            <a:ext cx="946175" cy="369332"/>
          </a:xfrm>
          <a:prstGeom prst="rect">
            <a:avLst/>
          </a:prstGeom>
          <a:noFill/>
        </p:spPr>
        <p:txBody>
          <a:bodyPr wrap="square" rtlCol="0">
            <a:spAutoFit/>
          </a:bodyPr>
          <a:lstStyle/>
          <a:p>
            <a:r>
              <a:rPr lang="en-GB" dirty="0"/>
              <a:t>Tier 1</a:t>
            </a:r>
          </a:p>
        </p:txBody>
      </p:sp>
      <p:cxnSp>
        <p:nvCxnSpPr>
          <p:cNvPr id="50" name="Straight Arrow Connector 49">
            <a:extLst>
              <a:ext uri="{FF2B5EF4-FFF2-40B4-BE49-F238E27FC236}">
                <a16:creationId xmlns:a16="http://schemas.microsoft.com/office/drawing/2014/main" id="{BB6BF50D-88C8-49ED-9A23-729AC8F20084}"/>
              </a:ext>
            </a:extLst>
          </p:cNvPr>
          <p:cNvCxnSpPr>
            <a:cxnSpLocks/>
            <a:stCxn id="5" idx="0"/>
            <a:endCxn id="12" idx="2"/>
          </p:cNvCxnSpPr>
          <p:nvPr/>
        </p:nvCxnSpPr>
        <p:spPr>
          <a:xfrm flipV="1">
            <a:off x="2985080" y="4898463"/>
            <a:ext cx="0" cy="652014"/>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67EDEAC5-44C3-4BBB-9ED7-168A65D1818A}"/>
              </a:ext>
            </a:extLst>
          </p:cNvPr>
          <p:cNvCxnSpPr>
            <a:cxnSpLocks/>
            <a:stCxn id="12" idx="0"/>
            <a:endCxn id="9" idx="2"/>
          </p:cNvCxnSpPr>
          <p:nvPr/>
        </p:nvCxnSpPr>
        <p:spPr>
          <a:xfrm flipV="1">
            <a:off x="2985080" y="3133580"/>
            <a:ext cx="0" cy="1212433"/>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8E261105-5186-4027-AFAA-E092938915E7}"/>
              </a:ext>
            </a:extLst>
          </p:cNvPr>
          <p:cNvCxnSpPr>
            <a:cxnSpLocks/>
            <a:stCxn id="9" idx="0"/>
            <a:endCxn id="13" idx="2"/>
          </p:cNvCxnSpPr>
          <p:nvPr/>
        </p:nvCxnSpPr>
        <p:spPr>
          <a:xfrm flipV="1">
            <a:off x="2985080" y="1785474"/>
            <a:ext cx="1713792" cy="795656"/>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0FA8A44B-EFCC-4293-8E2C-48A3D80C0C7D}"/>
              </a:ext>
            </a:extLst>
          </p:cNvPr>
          <p:cNvCxnSpPr>
            <a:cxnSpLocks/>
            <a:endCxn id="11" idx="0"/>
          </p:cNvCxnSpPr>
          <p:nvPr/>
        </p:nvCxnSpPr>
        <p:spPr>
          <a:xfrm>
            <a:off x="4698872" y="1778841"/>
            <a:ext cx="1373960" cy="831376"/>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DB4C938C-228E-4A12-A91C-99C3E751F228}"/>
              </a:ext>
            </a:extLst>
          </p:cNvPr>
          <p:cNvCxnSpPr>
            <a:cxnSpLocks/>
            <a:stCxn id="8" idx="2"/>
            <a:endCxn id="10" idx="0"/>
          </p:cNvCxnSpPr>
          <p:nvPr/>
        </p:nvCxnSpPr>
        <p:spPr>
          <a:xfrm>
            <a:off x="6096000" y="4863534"/>
            <a:ext cx="0" cy="650015"/>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6CD65F73-0A25-4C08-AEE7-5676633EB09A}"/>
              </a:ext>
            </a:extLst>
          </p:cNvPr>
          <p:cNvCxnSpPr>
            <a:cxnSpLocks/>
            <a:endCxn id="8" idx="0"/>
          </p:cNvCxnSpPr>
          <p:nvPr/>
        </p:nvCxnSpPr>
        <p:spPr>
          <a:xfrm>
            <a:off x="6085940" y="3156034"/>
            <a:ext cx="10060" cy="115505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D8F6C8F-7E85-4FBC-B7C0-EF8AF4BF9093}"/>
              </a:ext>
            </a:extLst>
          </p:cNvPr>
          <p:cNvSpPr txBox="1"/>
          <p:nvPr/>
        </p:nvSpPr>
        <p:spPr>
          <a:xfrm>
            <a:off x="1774643" y="5039804"/>
            <a:ext cx="933434" cy="369332"/>
          </a:xfrm>
          <a:prstGeom prst="rect">
            <a:avLst/>
          </a:prstGeom>
          <a:noFill/>
        </p:spPr>
        <p:txBody>
          <a:bodyPr wrap="square" rtlCol="0">
            <a:spAutoFit/>
          </a:bodyPr>
          <a:lstStyle/>
          <a:p>
            <a:r>
              <a:rPr lang="en-GB" dirty="0"/>
              <a:t>Hop 1</a:t>
            </a:r>
          </a:p>
        </p:txBody>
      </p:sp>
      <p:sp>
        <p:nvSpPr>
          <p:cNvPr id="38" name="TextBox 37">
            <a:extLst>
              <a:ext uri="{FF2B5EF4-FFF2-40B4-BE49-F238E27FC236}">
                <a16:creationId xmlns:a16="http://schemas.microsoft.com/office/drawing/2014/main" id="{6531A0AF-1567-4110-BA3A-EF0D3F3BD1BF}"/>
              </a:ext>
            </a:extLst>
          </p:cNvPr>
          <p:cNvSpPr txBox="1"/>
          <p:nvPr/>
        </p:nvSpPr>
        <p:spPr>
          <a:xfrm>
            <a:off x="1763904" y="3559904"/>
            <a:ext cx="933434" cy="369332"/>
          </a:xfrm>
          <a:prstGeom prst="rect">
            <a:avLst/>
          </a:prstGeom>
          <a:noFill/>
        </p:spPr>
        <p:txBody>
          <a:bodyPr wrap="square" rtlCol="0">
            <a:spAutoFit/>
          </a:bodyPr>
          <a:lstStyle/>
          <a:p>
            <a:r>
              <a:rPr lang="en-GB" dirty="0"/>
              <a:t>Hop 2</a:t>
            </a:r>
          </a:p>
        </p:txBody>
      </p:sp>
      <p:sp>
        <p:nvSpPr>
          <p:cNvPr id="39" name="TextBox 38">
            <a:extLst>
              <a:ext uri="{FF2B5EF4-FFF2-40B4-BE49-F238E27FC236}">
                <a16:creationId xmlns:a16="http://schemas.microsoft.com/office/drawing/2014/main" id="{C6CD823C-073A-4469-862C-688E81FB70C0}"/>
              </a:ext>
            </a:extLst>
          </p:cNvPr>
          <p:cNvSpPr txBox="1"/>
          <p:nvPr/>
        </p:nvSpPr>
        <p:spPr>
          <a:xfrm>
            <a:off x="2675188" y="1882687"/>
            <a:ext cx="933434" cy="369332"/>
          </a:xfrm>
          <a:prstGeom prst="rect">
            <a:avLst/>
          </a:prstGeom>
          <a:noFill/>
        </p:spPr>
        <p:txBody>
          <a:bodyPr wrap="square" rtlCol="0">
            <a:spAutoFit/>
          </a:bodyPr>
          <a:lstStyle/>
          <a:p>
            <a:r>
              <a:rPr lang="en-GB" dirty="0"/>
              <a:t>Hop 3</a:t>
            </a:r>
          </a:p>
        </p:txBody>
      </p:sp>
      <p:sp>
        <p:nvSpPr>
          <p:cNvPr id="40" name="TextBox 39">
            <a:extLst>
              <a:ext uri="{FF2B5EF4-FFF2-40B4-BE49-F238E27FC236}">
                <a16:creationId xmlns:a16="http://schemas.microsoft.com/office/drawing/2014/main" id="{9A25B856-5E64-4A00-A18F-D9738F09E3EF}"/>
              </a:ext>
            </a:extLst>
          </p:cNvPr>
          <p:cNvSpPr txBox="1"/>
          <p:nvPr/>
        </p:nvSpPr>
        <p:spPr>
          <a:xfrm>
            <a:off x="5690041" y="1873101"/>
            <a:ext cx="933434" cy="369332"/>
          </a:xfrm>
          <a:prstGeom prst="rect">
            <a:avLst/>
          </a:prstGeom>
          <a:noFill/>
        </p:spPr>
        <p:txBody>
          <a:bodyPr wrap="square" rtlCol="0">
            <a:spAutoFit/>
          </a:bodyPr>
          <a:lstStyle/>
          <a:p>
            <a:r>
              <a:rPr lang="en-GB" dirty="0"/>
              <a:t>Hop 4</a:t>
            </a:r>
          </a:p>
        </p:txBody>
      </p:sp>
      <p:sp>
        <p:nvSpPr>
          <p:cNvPr id="41" name="TextBox 40">
            <a:extLst>
              <a:ext uri="{FF2B5EF4-FFF2-40B4-BE49-F238E27FC236}">
                <a16:creationId xmlns:a16="http://schemas.microsoft.com/office/drawing/2014/main" id="{A24F7C2E-DA77-41BB-8732-3C9EBD492553}"/>
              </a:ext>
            </a:extLst>
          </p:cNvPr>
          <p:cNvSpPr txBox="1"/>
          <p:nvPr/>
        </p:nvSpPr>
        <p:spPr>
          <a:xfrm>
            <a:off x="6334133" y="3390850"/>
            <a:ext cx="933434" cy="369332"/>
          </a:xfrm>
          <a:prstGeom prst="rect">
            <a:avLst/>
          </a:prstGeom>
          <a:noFill/>
        </p:spPr>
        <p:txBody>
          <a:bodyPr wrap="square" rtlCol="0">
            <a:spAutoFit/>
          </a:bodyPr>
          <a:lstStyle/>
          <a:p>
            <a:r>
              <a:rPr lang="en-GB" dirty="0"/>
              <a:t>Hop 5</a:t>
            </a:r>
          </a:p>
        </p:txBody>
      </p:sp>
      <p:sp>
        <p:nvSpPr>
          <p:cNvPr id="42" name="TextBox 41">
            <a:extLst>
              <a:ext uri="{FF2B5EF4-FFF2-40B4-BE49-F238E27FC236}">
                <a16:creationId xmlns:a16="http://schemas.microsoft.com/office/drawing/2014/main" id="{7B7519DA-CAC1-447F-A42B-3E23A79F6C3F}"/>
              </a:ext>
            </a:extLst>
          </p:cNvPr>
          <p:cNvSpPr txBox="1"/>
          <p:nvPr/>
        </p:nvSpPr>
        <p:spPr>
          <a:xfrm>
            <a:off x="6384036" y="4961099"/>
            <a:ext cx="933434" cy="369332"/>
          </a:xfrm>
          <a:prstGeom prst="rect">
            <a:avLst/>
          </a:prstGeom>
          <a:noFill/>
        </p:spPr>
        <p:txBody>
          <a:bodyPr wrap="square" rtlCol="0">
            <a:spAutoFit/>
          </a:bodyPr>
          <a:lstStyle/>
          <a:p>
            <a:r>
              <a:rPr lang="en-GB" dirty="0"/>
              <a:t>Hop 6</a:t>
            </a:r>
          </a:p>
        </p:txBody>
      </p:sp>
    </p:spTree>
    <p:extLst>
      <p:ext uri="{BB962C8B-B14F-4D97-AF65-F5344CB8AC3E}">
        <p14:creationId xmlns:p14="http://schemas.microsoft.com/office/powerpoint/2010/main" val="41731037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Helpful Mnemonic for remembering layer order</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72997484"/>
              </p:ext>
            </p:extLst>
          </p:nvPr>
        </p:nvGraphicFramePr>
        <p:xfrm>
          <a:off x="2194612" y="1829677"/>
          <a:ext cx="7555444" cy="2590800"/>
        </p:xfrm>
        <a:graphic>
          <a:graphicData uri="http://schemas.openxmlformats.org/drawingml/2006/table">
            <a:tbl>
              <a:tblPr firstRow="1" bandRow="1">
                <a:tableStyleId>{5940675A-B579-460E-94D1-54222C63F5DA}</a:tableStyleId>
              </a:tblPr>
              <a:tblGrid>
                <a:gridCol w="736170">
                  <a:extLst>
                    <a:ext uri="{9D8B030D-6E8A-4147-A177-3AD203B41FA5}">
                      <a16:colId xmlns:a16="http://schemas.microsoft.com/office/drawing/2014/main" val="2910045349"/>
                    </a:ext>
                  </a:extLst>
                </a:gridCol>
                <a:gridCol w="3409637">
                  <a:extLst>
                    <a:ext uri="{9D8B030D-6E8A-4147-A177-3AD203B41FA5}">
                      <a16:colId xmlns:a16="http://schemas.microsoft.com/office/drawing/2014/main" val="323225190"/>
                    </a:ext>
                  </a:extLst>
                </a:gridCol>
                <a:gridCol w="3409637">
                  <a:extLst>
                    <a:ext uri="{9D8B030D-6E8A-4147-A177-3AD203B41FA5}">
                      <a16:colId xmlns:a16="http://schemas.microsoft.com/office/drawing/2014/main" val="1796776771"/>
                    </a:ext>
                  </a:extLst>
                </a:gridCol>
              </a:tblGrid>
              <a:tr h="370840">
                <a:tc>
                  <a:txBody>
                    <a:bodyPr/>
                    <a:lstStyle/>
                    <a:p>
                      <a:endParaRPr lang="en-US" sz="2800" dirty="0"/>
                    </a:p>
                  </a:txBody>
                  <a:tcPr/>
                </a:tc>
                <a:tc>
                  <a:txBody>
                    <a:bodyPr/>
                    <a:lstStyle/>
                    <a:p>
                      <a:endParaRPr lang="en-US" sz="2800" dirty="0"/>
                    </a:p>
                  </a:txBody>
                  <a:tcPr/>
                </a:tc>
                <a:tc>
                  <a:txBody>
                    <a:bodyPr/>
                    <a:lstStyle/>
                    <a:p>
                      <a:r>
                        <a:rPr lang="en-GB" sz="2800" b="1" dirty="0"/>
                        <a:t>Helpful</a:t>
                      </a:r>
                      <a:r>
                        <a:rPr lang="en-GB" sz="2800" b="1" baseline="0" dirty="0"/>
                        <a:t> Mnemonic!</a:t>
                      </a:r>
                      <a:endParaRPr lang="en-US" sz="2800" b="1" dirty="0"/>
                    </a:p>
                  </a:txBody>
                  <a:tcPr/>
                </a:tc>
                <a:extLst>
                  <a:ext uri="{0D108BD9-81ED-4DB2-BD59-A6C34878D82A}">
                    <a16:rowId xmlns:a16="http://schemas.microsoft.com/office/drawing/2014/main" val="1101983063"/>
                  </a:ext>
                </a:extLst>
              </a:tr>
              <a:tr h="370840">
                <a:tc>
                  <a:txBody>
                    <a:bodyPr/>
                    <a:lstStyle/>
                    <a:p>
                      <a:r>
                        <a:rPr lang="en-GB" sz="2800" dirty="0"/>
                        <a:t>1</a:t>
                      </a:r>
                      <a:endParaRPr lang="en-US" sz="2800" dirty="0"/>
                    </a:p>
                  </a:txBody>
                  <a:tcPr/>
                </a:tc>
                <a:tc>
                  <a:txBody>
                    <a:bodyPr/>
                    <a:lstStyle/>
                    <a:p>
                      <a:r>
                        <a:rPr lang="en-GB" sz="2800" dirty="0"/>
                        <a:t>Application</a:t>
                      </a:r>
                      <a:endParaRPr lang="en-US" sz="2800" dirty="0"/>
                    </a:p>
                  </a:txBody>
                  <a:tcPr/>
                </a:tc>
                <a:tc>
                  <a:txBody>
                    <a:bodyPr/>
                    <a:lstStyle/>
                    <a:p>
                      <a:r>
                        <a:rPr lang="en-GB" sz="2800" dirty="0"/>
                        <a:t>Aardvarks</a:t>
                      </a:r>
                      <a:endParaRPr lang="en-US" sz="2800" dirty="0"/>
                    </a:p>
                  </a:txBody>
                  <a:tcPr/>
                </a:tc>
                <a:extLst>
                  <a:ext uri="{0D108BD9-81ED-4DB2-BD59-A6C34878D82A}">
                    <a16:rowId xmlns:a16="http://schemas.microsoft.com/office/drawing/2014/main" val="2821127843"/>
                  </a:ext>
                </a:extLst>
              </a:tr>
              <a:tr h="370840">
                <a:tc>
                  <a:txBody>
                    <a:bodyPr/>
                    <a:lstStyle/>
                    <a:p>
                      <a:r>
                        <a:rPr lang="en-GB" sz="2800" dirty="0"/>
                        <a:t>2</a:t>
                      </a:r>
                      <a:endParaRPr lang="en-US" sz="2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dirty="0"/>
                        <a:t>Transport</a:t>
                      </a:r>
                      <a:endParaRPr lang="en-US" sz="2800" dirty="0"/>
                    </a:p>
                  </a:txBody>
                  <a:tcPr/>
                </a:tc>
                <a:tc>
                  <a:txBody>
                    <a:bodyPr/>
                    <a:lstStyle/>
                    <a:p>
                      <a:r>
                        <a:rPr lang="en-GB" sz="2800" dirty="0"/>
                        <a:t>Trust</a:t>
                      </a:r>
                      <a:endParaRPr lang="en-US" sz="2800" dirty="0"/>
                    </a:p>
                  </a:txBody>
                  <a:tcPr/>
                </a:tc>
                <a:extLst>
                  <a:ext uri="{0D108BD9-81ED-4DB2-BD59-A6C34878D82A}">
                    <a16:rowId xmlns:a16="http://schemas.microsoft.com/office/drawing/2014/main" val="669150043"/>
                  </a:ext>
                </a:extLst>
              </a:tr>
              <a:tr h="370840">
                <a:tc>
                  <a:txBody>
                    <a:bodyPr/>
                    <a:lstStyle/>
                    <a:p>
                      <a:r>
                        <a:rPr lang="en-GB" sz="2800" dirty="0"/>
                        <a:t>3</a:t>
                      </a:r>
                      <a:endParaRPr lang="en-US" sz="2800" dirty="0"/>
                    </a:p>
                  </a:txBody>
                  <a:tcPr/>
                </a:tc>
                <a:tc>
                  <a:txBody>
                    <a:bodyPr/>
                    <a:lstStyle/>
                    <a:p>
                      <a:r>
                        <a:rPr lang="en-GB" sz="2800" dirty="0"/>
                        <a:t>Network</a:t>
                      </a:r>
                      <a:endParaRPr lang="en-US" sz="2800" dirty="0"/>
                    </a:p>
                  </a:txBody>
                  <a:tcPr/>
                </a:tc>
                <a:tc>
                  <a:txBody>
                    <a:bodyPr/>
                    <a:lstStyle/>
                    <a:p>
                      <a:r>
                        <a:rPr lang="en-GB" sz="2800" dirty="0"/>
                        <a:t>No</a:t>
                      </a:r>
                      <a:endParaRPr lang="en-US" sz="2800" dirty="0"/>
                    </a:p>
                  </a:txBody>
                  <a:tcPr/>
                </a:tc>
                <a:extLst>
                  <a:ext uri="{0D108BD9-81ED-4DB2-BD59-A6C34878D82A}">
                    <a16:rowId xmlns:a16="http://schemas.microsoft.com/office/drawing/2014/main" val="2231054793"/>
                  </a:ext>
                </a:extLst>
              </a:tr>
              <a:tr h="370840">
                <a:tc>
                  <a:txBody>
                    <a:bodyPr/>
                    <a:lstStyle/>
                    <a:p>
                      <a:r>
                        <a:rPr lang="en-GB" sz="2800" dirty="0"/>
                        <a:t>4</a:t>
                      </a:r>
                      <a:endParaRPr lang="en-US" sz="2800" dirty="0"/>
                    </a:p>
                  </a:txBody>
                  <a:tcPr/>
                </a:tc>
                <a:tc>
                  <a:txBody>
                    <a:bodyPr/>
                    <a:lstStyle/>
                    <a:p>
                      <a:r>
                        <a:rPr lang="en-US" sz="2800" dirty="0"/>
                        <a:t>Data link</a:t>
                      </a:r>
                    </a:p>
                  </a:txBody>
                  <a:tcPr/>
                </a:tc>
                <a:tc>
                  <a:txBody>
                    <a:bodyPr/>
                    <a:lstStyle/>
                    <a:p>
                      <a:r>
                        <a:rPr lang="en-GB" sz="2800" dirty="0"/>
                        <a:t>Ducks</a:t>
                      </a:r>
                      <a:endParaRPr lang="en-US" sz="2800" dirty="0"/>
                    </a:p>
                  </a:txBody>
                  <a:tcPr/>
                </a:tc>
                <a:extLst>
                  <a:ext uri="{0D108BD9-81ED-4DB2-BD59-A6C34878D82A}">
                    <a16:rowId xmlns:a16="http://schemas.microsoft.com/office/drawing/2014/main" val="193993885"/>
                  </a:ext>
                </a:extLst>
              </a:tr>
            </a:tbl>
          </a:graphicData>
        </a:graphic>
      </p:graphicFrame>
    </p:spTree>
    <p:extLst>
      <p:ext uri="{BB962C8B-B14F-4D97-AF65-F5344CB8AC3E}">
        <p14:creationId xmlns:p14="http://schemas.microsoft.com/office/powerpoint/2010/main" val="26086484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17795"/>
            <a:ext cx="10515600" cy="57150"/>
          </a:xfrm>
        </p:spPr>
        <p:txBody>
          <a:bodyPr>
            <a:normAutofit fontScale="90000"/>
          </a:bodyPr>
          <a:lstStyle/>
          <a:p>
            <a:r>
              <a:rPr lang="en-GB" sz="2700" dirty="0"/>
              <a:t>Plenary: Describe the TCP/IP model, and explain the function of each layer. [8 marks] </a:t>
            </a:r>
            <a:br>
              <a:rPr lang="en-GB" dirty="0"/>
            </a:br>
            <a:endParaRPr lang="en-GB" dirty="0"/>
          </a:p>
        </p:txBody>
      </p:sp>
      <p:sp>
        <p:nvSpPr>
          <p:cNvPr id="3" name="Content Placeholder 2"/>
          <p:cNvSpPr>
            <a:spLocks noGrp="1"/>
          </p:cNvSpPr>
          <p:nvPr>
            <p:ph idx="1"/>
          </p:nvPr>
        </p:nvSpPr>
        <p:spPr>
          <a:xfrm>
            <a:off x="838200" y="1102611"/>
            <a:ext cx="10515600" cy="4351338"/>
          </a:xfrm>
        </p:spPr>
        <p:txBody>
          <a:bodyPr>
            <a:normAutofit fontScale="70000" lnSpcReduction="20000"/>
          </a:bodyPr>
          <a:lstStyle/>
          <a:p>
            <a:pPr marL="0" indent="0">
              <a:buNone/>
            </a:pPr>
            <a:r>
              <a:rPr lang="en-GB" dirty="0"/>
              <a:t>To access high marks you answer needs the following:</a:t>
            </a:r>
          </a:p>
          <a:p>
            <a:pPr marL="0" indent="0">
              <a:buNone/>
            </a:pPr>
            <a:endParaRPr lang="en-GB" dirty="0"/>
          </a:p>
          <a:p>
            <a:pPr>
              <a:lnSpc>
                <a:spcPct val="120000"/>
              </a:lnSpc>
              <a:buFont typeface="Wingdings" panose="05000000000000000000" pitchFamily="2" charset="2"/>
              <a:buChar char="ü"/>
            </a:pPr>
            <a:r>
              <a:rPr lang="en-GB" dirty="0"/>
              <a:t>Contains the appropriate content that addresses the question. You need to write about each layer </a:t>
            </a:r>
          </a:p>
          <a:p>
            <a:pPr>
              <a:lnSpc>
                <a:spcPct val="120000"/>
              </a:lnSpc>
              <a:buFont typeface="Wingdings" panose="05000000000000000000" pitchFamily="2" charset="2"/>
              <a:buChar char="ü"/>
            </a:pPr>
            <a:r>
              <a:rPr lang="en-GB" dirty="0"/>
              <a:t>Coherent and well structured</a:t>
            </a:r>
          </a:p>
          <a:p>
            <a:pPr>
              <a:lnSpc>
                <a:spcPct val="120000"/>
              </a:lnSpc>
              <a:buFont typeface="Wingdings" panose="05000000000000000000" pitchFamily="2" charset="2"/>
              <a:buChar char="ü"/>
            </a:pPr>
            <a:r>
              <a:rPr lang="en-GB" dirty="0"/>
              <a:t>Content that  is clearly conveyed</a:t>
            </a:r>
          </a:p>
          <a:p>
            <a:pPr>
              <a:lnSpc>
                <a:spcPct val="120000"/>
              </a:lnSpc>
              <a:buFont typeface="Wingdings" panose="05000000000000000000" pitchFamily="2" charset="2"/>
              <a:buChar char="ü"/>
            </a:pPr>
            <a:r>
              <a:rPr lang="en-GB" dirty="0"/>
              <a:t>Needs to be written in continuous prose (</a:t>
            </a:r>
            <a:r>
              <a:rPr lang="en-GB" dirty="0" err="1"/>
              <a:t>ie</a:t>
            </a:r>
            <a:r>
              <a:rPr lang="en-GB" dirty="0"/>
              <a:t> no bullet points) </a:t>
            </a:r>
          </a:p>
          <a:p>
            <a:pPr>
              <a:lnSpc>
                <a:spcPct val="120000"/>
              </a:lnSpc>
              <a:buFont typeface="Wingdings" panose="05000000000000000000" pitchFamily="2" charset="2"/>
              <a:buChar char="ü"/>
            </a:pPr>
            <a:r>
              <a:rPr lang="en-GB" dirty="0"/>
              <a:t>Use of appropriate keywords</a:t>
            </a:r>
          </a:p>
          <a:p>
            <a:pPr>
              <a:lnSpc>
                <a:spcPct val="120000"/>
              </a:lnSpc>
              <a:buFont typeface="Wingdings" panose="05000000000000000000" pitchFamily="2" charset="2"/>
              <a:buChar char="ü"/>
            </a:pPr>
            <a:r>
              <a:rPr lang="en-GB" dirty="0"/>
              <a:t>No spelling or grammar mistakes</a:t>
            </a:r>
          </a:p>
          <a:p>
            <a:pPr>
              <a:lnSpc>
                <a:spcPct val="120000"/>
              </a:lnSpc>
              <a:buFont typeface="Wingdings" panose="05000000000000000000" pitchFamily="2" charset="2"/>
              <a:buChar char="ü"/>
            </a:pPr>
            <a:r>
              <a:rPr lang="en-GB" dirty="0"/>
              <a:t>No waffle (</a:t>
            </a:r>
            <a:r>
              <a:rPr lang="en-GB" dirty="0" err="1"/>
              <a:t>ie</a:t>
            </a:r>
            <a:r>
              <a:rPr lang="en-GB" dirty="0"/>
              <a:t> don’t repeat the question in the answer), repetition or irrelevant point that does not address the question.</a:t>
            </a:r>
          </a:p>
          <a:p>
            <a:pPr marL="0" indent="0">
              <a:buNone/>
            </a:pPr>
            <a:endParaRPr lang="en-GB" dirty="0"/>
          </a:p>
        </p:txBody>
      </p:sp>
    </p:spTree>
    <p:extLst>
      <p:ext uri="{BB962C8B-B14F-4D97-AF65-F5344CB8AC3E}">
        <p14:creationId xmlns:p14="http://schemas.microsoft.com/office/powerpoint/2010/main" val="28713322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95E5D-0D0F-4F50-BDCB-5822B7825F32}"/>
              </a:ext>
            </a:extLst>
          </p:cNvPr>
          <p:cNvSpPr>
            <a:spLocks noGrp="1"/>
          </p:cNvSpPr>
          <p:nvPr>
            <p:ph type="title"/>
          </p:nvPr>
        </p:nvSpPr>
        <p:spPr>
          <a:xfrm>
            <a:off x="689344" y="623887"/>
            <a:ext cx="10515600" cy="57150"/>
          </a:xfrm>
        </p:spPr>
        <p:txBody>
          <a:bodyPr>
            <a:normAutofit fontScale="90000"/>
          </a:bodyPr>
          <a:lstStyle/>
          <a:p>
            <a:r>
              <a:rPr lang="en-GB" sz="3100" dirty="0"/>
              <a:t>Describe the TCP/IP model, and explain the function of each layer: Model answer</a:t>
            </a:r>
            <a:br>
              <a:rPr lang="en-GB" dirty="0"/>
            </a:br>
            <a:endParaRPr lang="en-GB" dirty="0"/>
          </a:p>
        </p:txBody>
      </p:sp>
      <p:sp>
        <p:nvSpPr>
          <p:cNvPr id="3" name="Content Placeholder 2">
            <a:extLst>
              <a:ext uri="{FF2B5EF4-FFF2-40B4-BE49-F238E27FC236}">
                <a16:creationId xmlns:a16="http://schemas.microsoft.com/office/drawing/2014/main" id="{98535E43-D146-4B9E-9CD2-0F56E4E00F79}"/>
              </a:ext>
            </a:extLst>
          </p:cNvPr>
          <p:cNvSpPr>
            <a:spLocks noGrp="1"/>
          </p:cNvSpPr>
          <p:nvPr>
            <p:ph idx="1"/>
          </p:nvPr>
        </p:nvSpPr>
        <p:spPr>
          <a:xfrm>
            <a:off x="242776" y="1253331"/>
            <a:ext cx="10515600" cy="4351338"/>
          </a:xfrm>
        </p:spPr>
        <p:txBody>
          <a:bodyPr/>
          <a:lstStyle/>
          <a:p>
            <a:pPr marL="0" indent="0">
              <a:buNone/>
            </a:pPr>
            <a:r>
              <a:rPr lang="en-GB" dirty="0"/>
              <a:t>The application layer contains the specific application protocols such as HTTP, HTTPS and it is the layer that interacts with the user.  The application layer communicates with the transport layer. When sending data, the transport layer then breaks up the data into packets and gives each packet an ID.  When receiving data the transport reassembles the packets back into the original message.  The network layer adds the source and destination IP addresses as well are stripping them out when the data are received. Finally the data link layer add the source and destination MAC addresses of the next node.  The data link layer strips out the MAC addresses on receipt.</a:t>
            </a:r>
          </a:p>
        </p:txBody>
      </p:sp>
    </p:spTree>
    <p:extLst>
      <p:ext uri="{BB962C8B-B14F-4D97-AF65-F5344CB8AC3E}">
        <p14:creationId xmlns:p14="http://schemas.microsoft.com/office/powerpoint/2010/main" val="3421430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Learning objectives</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Explain the difference between packet and </a:t>
            </a:r>
            <a:r>
              <a:rPr lang="en-GB"/>
              <a:t>circuit switching</a:t>
            </a:r>
          </a:p>
          <a:p>
            <a:pPr>
              <a:buFont typeface="Wingdings" panose="05000000000000000000" pitchFamily="2" charset="2"/>
              <a:buChar char="ü"/>
            </a:pPr>
            <a:r>
              <a:rPr lang="en-GB" dirty="0"/>
              <a:t>Describe the 4 layer TCP/IP model</a:t>
            </a:r>
          </a:p>
          <a:p>
            <a:pPr>
              <a:buFont typeface="Wingdings" panose="05000000000000000000" pitchFamily="2" charset="2"/>
              <a:buChar char="ü"/>
            </a:pPr>
            <a:r>
              <a:rPr lang="en-GB" dirty="0"/>
              <a:t>Describe the function of each of the layers in the TCP/IP model:</a:t>
            </a:r>
          </a:p>
          <a:p>
            <a:pPr lvl="1">
              <a:buFont typeface="Wingdings" panose="05000000000000000000" pitchFamily="2" charset="2"/>
              <a:buChar char="ü"/>
            </a:pPr>
            <a:r>
              <a:rPr lang="en-GB" dirty="0"/>
              <a:t>Application layer</a:t>
            </a:r>
          </a:p>
          <a:p>
            <a:pPr lvl="1">
              <a:buFont typeface="Wingdings" panose="05000000000000000000" pitchFamily="2" charset="2"/>
              <a:buChar char="ü"/>
            </a:pPr>
            <a:r>
              <a:rPr lang="en-GB" dirty="0"/>
              <a:t>Transport layer</a:t>
            </a:r>
          </a:p>
          <a:p>
            <a:pPr lvl="1">
              <a:buFont typeface="Wingdings" panose="05000000000000000000" pitchFamily="2" charset="2"/>
              <a:buChar char="ü"/>
            </a:pPr>
            <a:r>
              <a:rPr lang="en-GB" dirty="0"/>
              <a:t>Network Layer</a:t>
            </a:r>
          </a:p>
          <a:p>
            <a:pPr lvl="1">
              <a:buFont typeface="Wingdings" panose="05000000000000000000" pitchFamily="2" charset="2"/>
              <a:buChar char="ü"/>
            </a:pPr>
            <a:r>
              <a:rPr lang="en-GB" dirty="0"/>
              <a:t>Data link Layer</a:t>
            </a:r>
          </a:p>
        </p:txBody>
      </p:sp>
    </p:spTree>
    <p:extLst>
      <p:ext uri="{BB962C8B-B14F-4D97-AF65-F5344CB8AC3E}">
        <p14:creationId xmlns:p14="http://schemas.microsoft.com/office/powerpoint/2010/main" val="30951625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F4AD7-8E73-4002-8EE0-81FB42E621BB}"/>
              </a:ext>
            </a:extLst>
          </p:cNvPr>
          <p:cNvSpPr>
            <a:spLocks noGrp="1"/>
          </p:cNvSpPr>
          <p:nvPr>
            <p:ph type="title"/>
          </p:nvPr>
        </p:nvSpPr>
        <p:spPr/>
        <p:txBody>
          <a:bodyPr>
            <a:normAutofit fontScale="90000"/>
          </a:bodyPr>
          <a:lstStyle/>
          <a:p>
            <a:r>
              <a:rPr lang="en-GB" dirty="0"/>
              <a:t>Circuit switching</a:t>
            </a:r>
          </a:p>
        </p:txBody>
      </p:sp>
      <p:sp>
        <p:nvSpPr>
          <p:cNvPr id="3" name="Content Placeholder 2">
            <a:extLst>
              <a:ext uri="{FF2B5EF4-FFF2-40B4-BE49-F238E27FC236}">
                <a16:creationId xmlns:a16="http://schemas.microsoft.com/office/drawing/2014/main" id="{3354E713-51DD-4AD5-93F5-330F5AD82A07}"/>
              </a:ext>
            </a:extLst>
          </p:cNvPr>
          <p:cNvSpPr>
            <a:spLocks noGrp="1"/>
          </p:cNvSpPr>
          <p:nvPr>
            <p:ph idx="1"/>
          </p:nvPr>
        </p:nvSpPr>
        <p:spPr/>
        <p:txBody>
          <a:bodyPr/>
          <a:lstStyle/>
          <a:p>
            <a:pPr>
              <a:buFont typeface="Wingdings" panose="05000000000000000000" pitchFamily="2" charset="2"/>
              <a:buChar char="ü"/>
            </a:pPr>
            <a:r>
              <a:rPr lang="en-GB" dirty="0"/>
              <a:t>With circuit switching between two nodes there a dedicated channel is established between two nodes before they can communicate.</a:t>
            </a:r>
          </a:p>
          <a:p>
            <a:pPr>
              <a:buFont typeface="Wingdings" panose="05000000000000000000" pitchFamily="2" charset="2"/>
              <a:buChar char="ü"/>
            </a:pPr>
            <a:r>
              <a:rPr lang="en-GB" dirty="0"/>
              <a:t>That connection remains for the duration of the communication session.</a:t>
            </a:r>
          </a:p>
          <a:p>
            <a:pPr>
              <a:buFont typeface="Wingdings" panose="05000000000000000000" pitchFamily="2" charset="2"/>
              <a:buChar char="ü"/>
            </a:pPr>
            <a:r>
              <a:rPr lang="en-GB" dirty="0"/>
              <a:t>Circuit switching is used in analogue telecommunication networks where is dedicated connection between two telephones is established.</a:t>
            </a:r>
          </a:p>
          <a:p>
            <a:pPr>
              <a:buFont typeface="Wingdings" panose="05000000000000000000" pitchFamily="2" charset="2"/>
              <a:buChar char="ü"/>
            </a:pPr>
            <a:r>
              <a:rPr lang="en-GB" dirty="0"/>
              <a:t>Computer networks use packet switching.</a:t>
            </a:r>
          </a:p>
        </p:txBody>
      </p:sp>
    </p:spTree>
    <p:extLst>
      <p:ext uri="{BB962C8B-B14F-4D97-AF65-F5344CB8AC3E}">
        <p14:creationId xmlns:p14="http://schemas.microsoft.com/office/powerpoint/2010/main" val="1649629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Packet switching</a:t>
            </a:r>
          </a:p>
        </p:txBody>
      </p:sp>
      <p:sp>
        <p:nvSpPr>
          <p:cNvPr id="3" name="Content Placeholder 2"/>
          <p:cNvSpPr>
            <a:spLocks noGrp="1"/>
          </p:cNvSpPr>
          <p:nvPr>
            <p:ph idx="1"/>
          </p:nvPr>
        </p:nvSpPr>
        <p:spPr/>
        <p:txBody>
          <a:bodyPr/>
          <a:lstStyle/>
          <a:p>
            <a:pPr marL="0" indent="0">
              <a:buNone/>
            </a:pPr>
            <a:r>
              <a:rPr lang="en-GB" dirty="0"/>
              <a:t>Transfer of data across a network relies on the principal of packet switching. Packet switching is the process of data being broken into packets before being sent over the network and then reassembled at the other end. This allows data to be transfer across a network efficiently. Large files would otherwise clog up the network. Small packets can choose different routes through the network, however packets do get lost during transfer.</a:t>
            </a:r>
          </a:p>
          <a:p>
            <a:pPr marL="0" indent="0">
              <a:buNone/>
            </a:pPr>
            <a:endParaRPr lang="en-GB" dirty="0"/>
          </a:p>
        </p:txBody>
      </p:sp>
      <p:sp>
        <p:nvSpPr>
          <p:cNvPr id="4" name="Slide Number Placeholder 3"/>
          <p:cNvSpPr>
            <a:spLocks noGrp="1"/>
          </p:cNvSpPr>
          <p:nvPr>
            <p:ph type="sldNum" sz="quarter" idx="12"/>
          </p:nvPr>
        </p:nvSpPr>
        <p:spPr/>
        <p:txBody>
          <a:bodyPr/>
          <a:lstStyle/>
          <a:p>
            <a:fld id="{C79649D1-597C-4E2B-BAFB-722794B18935}" type="slidenum">
              <a:rPr lang="en-GB" smtClean="0"/>
              <a:t>5</a:t>
            </a:fld>
            <a:endParaRPr lang="en-GB"/>
          </a:p>
        </p:txBody>
      </p:sp>
    </p:spTree>
    <p:extLst>
      <p:ext uri="{BB962C8B-B14F-4D97-AF65-F5344CB8AC3E}">
        <p14:creationId xmlns:p14="http://schemas.microsoft.com/office/powerpoint/2010/main" val="2637674970"/>
      </p:ext>
    </p:extLst>
  </p:cSld>
  <p:clrMapOvr>
    <a:masterClrMapping/>
  </p:clrMapOvr>
  <mc:AlternateContent xmlns:mc="http://schemas.openxmlformats.org/markup-compatibility/2006" xmlns:p14="http://schemas.microsoft.com/office/powerpoint/2010/main">
    <mc:Choice Requires="p14">
      <p:transition spd="slow" p14:dur="2000" advTm="26880"/>
    </mc:Choice>
    <mc:Fallback xmlns="">
      <p:transition spd="slow" advTm="2688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What is a network protocol?</a:t>
            </a:r>
          </a:p>
        </p:txBody>
      </p:sp>
      <p:sp>
        <p:nvSpPr>
          <p:cNvPr id="3" name="Content Placeholder 2"/>
          <p:cNvSpPr>
            <a:spLocks noGrp="1"/>
          </p:cNvSpPr>
          <p:nvPr>
            <p:ph idx="1"/>
          </p:nvPr>
        </p:nvSpPr>
        <p:spPr/>
        <p:txBody>
          <a:bodyPr/>
          <a:lstStyle/>
          <a:p>
            <a:pPr marL="0" indent="0">
              <a:buNone/>
            </a:pPr>
            <a:r>
              <a:rPr lang="en-GB" dirty="0"/>
              <a:t>A network protocol is a set of rules that allow computers to communicate and exchange information over a network.</a:t>
            </a:r>
          </a:p>
        </p:txBody>
      </p:sp>
    </p:spTree>
    <p:extLst>
      <p:ext uri="{BB962C8B-B14F-4D97-AF65-F5344CB8AC3E}">
        <p14:creationId xmlns:p14="http://schemas.microsoft.com/office/powerpoint/2010/main" val="2123094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TCP – Transport control protocol</a:t>
            </a:r>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ü"/>
            </a:pPr>
            <a:r>
              <a:rPr lang="en-GB" dirty="0"/>
              <a:t>When files are sent over the internet they are broken up into small chunks called </a:t>
            </a:r>
            <a:r>
              <a:rPr lang="en-GB" b="1" dirty="0"/>
              <a:t>packets</a:t>
            </a:r>
            <a:r>
              <a:rPr lang="en-GB" dirty="0"/>
              <a:t>. </a:t>
            </a:r>
          </a:p>
          <a:p>
            <a:pPr>
              <a:buFont typeface="Wingdings" panose="05000000000000000000" pitchFamily="2" charset="2"/>
              <a:buChar char="ü"/>
            </a:pPr>
            <a:r>
              <a:rPr lang="en-GB" dirty="0"/>
              <a:t>A typical packet size is 1500 bytes. </a:t>
            </a:r>
          </a:p>
          <a:p>
            <a:pPr>
              <a:buFont typeface="Wingdings" panose="05000000000000000000" pitchFamily="2" charset="2"/>
              <a:buChar char="ü"/>
            </a:pPr>
            <a:r>
              <a:rPr lang="en-GB" dirty="0"/>
              <a:t>When they arrive at the destination computer they are reassembled back into the original format.  </a:t>
            </a:r>
          </a:p>
          <a:p>
            <a:pPr>
              <a:buFont typeface="Wingdings" panose="05000000000000000000" pitchFamily="2" charset="2"/>
              <a:buChar char="ü"/>
            </a:pPr>
            <a:r>
              <a:rPr lang="en-GB" dirty="0"/>
              <a:t>TCP handles and controls all this.  </a:t>
            </a:r>
          </a:p>
          <a:p>
            <a:pPr>
              <a:buFont typeface="Wingdings" panose="05000000000000000000" pitchFamily="2" charset="2"/>
              <a:buChar char="ü"/>
            </a:pPr>
            <a:r>
              <a:rPr lang="en-GB" dirty="0"/>
              <a:t>TCP waits for acknowledgements to verify whether the packets have reached their destination.  </a:t>
            </a:r>
          </a:p>
          <a:p>
            <a:pPr>
              <a:buFont typeface="Wingdings" panose="05000000000000000000" pitchFamily="2" charset="2"/>
              <a:buChar char="ü"/>
            </a:pPr>
            <a:r>
              <a:rPr lang="en-GB" dirty="0"/>
              <a:t>TCP will also retransmit packets of they have not arrived at the destination or become corrupted.</a:t>
            </a:r>
          </a:p>
        </p:txBody>
      </p:sp>
      <p:sp>
        <p:nvSpPr>
          <p:cNvPr id="4" name="Slide Number Placeholder 3"/>
          <p:cNvSpPr>
            <a:spLocks noGrp="1"/>
          </p:cNvSpPr>
          <p:nvPr>
            <p:ph type="sldNum" sz="quarter" idx="12"/>
          </p:nvPr>
        </p:nvSpPr>
        <p:spPr/>
        <p:txBody>
          <a:bodyPr/>
          <a:lstStyle/>
          <a:p>
            <a:fld id="{C79649D1-597C-4E2B-BAFB-722794B18935}" type="slidenum">
              <a:rPr lang="en-GB" smtClean="0"/>
              <a:t>7</a:t>
            </a:fld>
            <a:endParaRPr lang="en-GB"/>
          </a:p>
        </p:txBody>
      </p:sp>
    </p:spTree>
    <p:extLst>
      <p:ext uri="{BB962C8B-B14F-4D97-AF65-F5344CB8AC3E}">
        <p14:creationId xmlns:p14="http://schemas.microsoft.com/office/powerpoint/2010/main" val="8499043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Each packet contains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76964275"/>
              </p:ext>
            </p:extLst>
          </p:nvPr>
        </p:nvGraphicFramePr>
        <p:xfrm>
          <a:off x="740664" y="1082040"/>
          <a:ext cx="10515600" cy="4693920"/>
        </p:xfrm>
        <a:graphic>
          <a:graphicData uri="http://schemas.openxmlformats.org/drawingml/2006/table">
            <a:tbl>
              <a:tblPr firstRow="1" bandRow="1">
                <a:tableStyleId>{5940675A-B579-460E-94D1-54222C63F5DA}</a:tableStyleId>
              </a:tblPr>
              <a:tblGrid>
                <a:gridCol w="1314450">
                  <a:extLst>
                    <a:ext uri="{9D8B030D-6E8A-4147-A177-3AD203B41FA5}">
                      <a16:colId xmlns:a16="http://schemas.microsoft.com/office/drawing/2014/main" val="1146760292"/>
                    </a:ext>
                  </a:extLst>
                </a:gridCol>
                <a:gridCol w="2971800">
                  <a:extLst>
                    <a:ext uri="{9D8B030D-6E8A-4147-A177-3AD203B41FA5}">
                      <a16:colId xmlns:a16="http://schemas.microsoft.com/office/drawing/2014/main" val="20000"/>
                    </a:ext>
                  </a:extLst>
                </a:gridCol>
                <a:gridCol w="6229350">
                  <a:extLst>
                    <a:ext uri="{9D8B030D-6E8A-4147-A177-3AD203B41FA5}">
                      <a16:colId xmlns:a16="http://schemas.microsoft.com/office/drawing/2014/main" val="20001"/>
                    </a:ext>
                  </a:extLst>
                </a:gridCol>
              </a:tblGrid>
              <a:tr h="370840">
                <a:tc rowSpan="6">
                  <a:txBody>
                    <a:bodyPr/>
                    <a:lstStyle/>
                    <a:p>
                      <a:r>
                        <a:rPr lang="en-GB" sz="2000" b="0" dirty="0"/>
                        <a:t>Header</a:t>
                      </a:r>
                    </a:p>
                  </a:txBody>
                  <a:tcPr/>
                </a:tc>
                <a:tc>
                  <a:txBody>
                    <a:bodyPr/>
                    <a:lstStyle/>
                    <a:p>
                      <a:r>
                        <a:rPr lang="en-GB" sz="2000" b="0" dirty="0"/>
                        <a:t>Source IP address</a:t>
                      </a:r>
                    </a:p>
                  </a:txBody>
                  <a:tcPr/>
                </a:tc>
                <a:tc>
                  <a:txBody>
                    <a:bodyPr/>
                    <a:lstStyle/>
                    <a:p>
                      <a:r>
                        <a:rPr lang="en-GB" sz="2000" b="0" dirty="0"/>
                        <a:t>Where the packet has come from</a:t>
                      </a:r>
                    </a:p>
                  </a:txBody>
                  <a:tcPr/>
                </a:tc>
                <a:extLst>
                  <a:ext uri="{0D108BD9-81ED-4DB2-BD59-A6C34878D82A}">
                    <a16:rowId xmlns:a16="http://schemas.microsoft.com/office/drawing/2014/main" val="10000"/>
                  </a:ext>
                </a:extLst>
              </a:tr>
              <a:tr h="370840">
                <a:tc vMerge="1">
                  <a:txBody>
                    <a:bodyPr/>
                    <a:lstStyle/>
                    <a:p>
                      <a:endParaRPr lang="en-GB" sz="2400" b="0" dirty="0"/>
                    </a:p>
                  </a:txBody>
                  <a:tcPr/>
                </a:tc>
                <a:tc>
                  <a:txBody>
                    <a:bodyPr/>
                    <a:lstStyle/>
                    <a:p>
                      <a:r>
                        <a:rPr lang="en-GB" sz="2000" b="0" dirty="0"/>
                        <a:t>Destination</a:t>
                      </a:r>
                      <a:r>
                        <a:rPr lang="en-GB" sz="2000" b="0" baseline="0" dirty="0"/>
                        <a:t> IP address</a:t>
                      </a:r>
                      <a:endParaRPr lang="en-GB" sz="2000" b="0" dirty="0"/>
                    </a:p>
                  </a:txBody>
                  <a:tcPr/>
                </a:tc>
                <a:tc>
                  <a:txBody>
                    <a:bodyPr/>
                    <a:lstStyle/>
                    <a:p>
                      <a:r>
                        <a:rPr lang="en-GB" sz="2000" b="0" dirty="0"/>
                        <a:t>Where to send the packet</a:t>
                      </a:r>
                    </a:p>
                  </a:txBody>
                  <a:tcPr/>
                </a:tc>
                <a:extLst>
                  <a:ext uri="{0D108BD9-81ED-4DB2-BD59-A6C34878D82A}">
                    <a16:rowId xmlns:a16="http://schemas.microsoft.com/office/drawing/2014/main" val="10001"/>
                  </a:ext>
                </a:extLst>
              </a:tr>
              <a:tr h="370840">
                <a:tc vMerge="1">
                  <a:txBody>
                    <a:bodyPr/>
                    <a:lstStyle/>
                    <a:p>
                      <a:endParaRPr lang="en-GB" sz="2400" b="0" dirty="0"/>
                    </a:p>
                  </a:txBody>
                  <a:tcPr/>
                </a:tc>
                <a:tc>
                  <a:txBody>
                    <a:bodyPr/>
                    <a:lstStyle/>
                    <a:p>
                      <a:r>
                        <a:rPr lang="en-GB" sz="2000" b="0" dirty="0"/>
                        <a:t>Packet identification</a:t>
                      </a:r>
                    </a:p>
                  </a:txBody>
                  <a:tcPr/>
                </a:tc>
                <a:tc>
                  <a:txBody>
                    <a:bodyPr/>
                    <a:lstStyle/>
                    <a:p>
                      <a:r>
                        <a:rPr lang="en-GB" sz="2000" b="0" dirty="0"/>
                        <a:t>Necessary so</a:t>
                      </a:r>
                      <a:r>
                        <a:rPr lang="en-GB" sz="2000" b="0" baseline="0" dirty="0"/>
                        <a:t> the computer knows how and in what order to reassemble the packets</a:t>
                      </a:r>
                      <a:endParaRPr lang="en-GB" sz="2000" b="0" dirty="0"/>
                    </a:p>
                  </a:txBody>
                  <a:tcPr/>
                </a:tc>
                <a:extLst>
                  <a:ext uri="{0D108BD9-81ED-4DB2-BD59-A6C34878D82A}">
                    <a16:rowId xmlns:a16="http://schemas.microsoft.com/office/drawing/2014/main" val="10002"/>
                  </a:ext>
                </a:extLst>
              </a:tr>
              <a:tr h="370840">
                <a:tc vMerge="1">
                  <a:txBody>
                    <a:bodyPr/>
                    <a:lstStyle/>
                    <a:p>
                      <a:endParaRPr lang="en-GB" sz="2400" b="0" dirty="0"/>
                    </a:p>
                  </a:txBody>
                  <a:tcPr/>
                </a:tc>
                <a:tc>
                  <a:txBody>
                    <a:bodyPr/>
                    <a:lstStyle/>
                    <a:p>
                      <a:r>
                        <a:rPr lang="en-GB" sz="2000" b="0" dirty="0"/>
                        <a:t>Destination and source MAC Address</a:t>
                      </a:r>
                    </a:p>
                  </a:txBody>
                  <a:tcPr/>
                </a:tc>
                <a:tc>
                  <a:txBody>
                    <a:bodyPr/>
                    <a:lstStyle/>
                    <a:p>
                      <a:r>
                        <a:rPr lang="en-GB" sz="2000" b="0" dirty="0"/>
                        <a:t>This is the address of the network card</a:t>
                      </a:r>
                    </a:p>
                  </a:txBody>
                  <a:tcPr/>
                </a:tc>
                <a:extLst>
                  <a:ext uri="{0D108BD9-81ED-4DB2-BD59-A6C34878D82A}">
                    <a16:rowId xmlns:a16="http://schemas.microsoft.com/office/drawing/2014/main" val="10003"/>
                  </a:ext>
                </a:extLst>
              </a:tr>
              <a:tr h="370840">
                <a:tc vMerge="1">
                  <a:txBody>
                    <a:bodyPr/>
                    <a:lstStyle/>
                    <a:p>
                      <a:endParaRPr lang="en-GB" sz="2400" b="0" dirty="0"/>
                    </a:p>
                  </a:txBody>
                  <a:tcPr/>
                </a:tc>
                <a:tc>
                  <a:txBody>
                    <a:bodyPr/>
                    <a:lstStyle/>
                    <a:p>
                      <a:r>
                        <a:rPr lang="en-GB" sz="2000" b="0" dirty="0"/>
                        <a:t>Destination and source port numbers</a:t>
                      </a:r>
                    </a:p>
                  </a:txBody>
                  <a:tcPr/>
                </a:tc>
                <a:tc>
                  <a:txBody>
                    <a:bodyPr/>
                    <a:lstStyle/>
                    <a:p>
                      <a:endParaRPr lang="en-GB" sz="2000" b="0" dirty="0"/>
                    </a:p>
                  </a:txBody>
                  <a:tcPr/>
                </a:tc>
                <a:extLst>
                  <a:ext uri="{0D108BD9-81ED-4DB2-BD59-A6C34878D82A}">
                    <a16:rowId xmlns:a16="http://schemas.microsoft.com/office/drawing/2014/main" val="10004"/>
                  </a:ext>
                </a:extLst>
              </a:tr>
              <a:tr h="370840">
                <a:tc vMerge="1">
                  <a:txBody>
                    <a:bodyPr/>
                    <a:lstStyle/>
                    <a:p>
                      <a:endParaRPr lang="en-GB" sz="2400" b="0" dirty="0"/>
                    </a:p>
                  </a:txBody>
                  <a:tcPr/>
                </a:tc>
                <a:tc>
                  <a:txBody>
                    <a:bodyPr/>
                    <a:lstStyle/>
                    <a:p>
                      <a:r>
                        <a:rPr lang="en-GB" sz="2000" dirty="0"/>
                        <a:t>Protocol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t>Which protocol is being used </a:t>
                      </a:r>
                      <a:r>
                        <a:rPr lang="en-GB" sz="2000" b="0" baseline="0" dirty="0"/>
                        <a:t>(</a:t>
                      </a:r>
                      <a:r>
                        <a:rPr lang="en-GB" sz="2000" b="0" baseline="0"/>
                        <a:t>eg</a:t>
                      </a:r>
                      <a:r>
                        <a:rPr lang="en-GB" sz="2000" b="0" baseline="0" dirty="0"/>
                        <a:t> HTTP, FTP)</a:t>
                      </a:r>
                    </a:p>
                    <a:p>
                      <a:endParaRPr lang="en-GB" sz="2000" dirty="0"/>
                    </a:p>
                  </a:txBody>
                  <a:tcPr/>
                </a:tc>
                <a:extLst>
                  <a:ext uri="{0D108BD9-81ED-4DB2-BD59-A6C34878D82A}">
                    <a16:rowId xmlns:a16="http://schemas.microsoft.com/office/drawing/2014/main" val="3913163048"/>
                  </a:ext>
                </a:extLst>
              </a:tr>
              <a:tr h="370840">
                <a:tc>
                  <a:txBody>
                    <a:bodyPr/>
                    <a:lstStyle/>
                    <a:p>
                      <a:r>
                        <a:rPr lang="en-GB" sz="2000" b="0" dirty="0"/>
                        <a:t>Body</a:t>
                      </a:r>
                    </a:p>
                  </a:txBody>
                  <a:tcPr/>
                </a:tc>
                <a:tc>
                  <a:txBody>
                    <a:bodyPr/>
                    <a:lstStyle/>
                    <a:p>
                      <a:r>
                        <a:rPr lang="en-GB" sz="2000" b="0" dirty="0"/>
                        <a:t>Data/Payload</a:t>
                      </a:r>
                    </a:p>
                  </a:txBody>
                  <a:tcPr/>
                </a:tc>
                <a:tc>
                  <a:txBody>
                    <a:bodyPr/>
                    <a:lstStyle/>
                    <a:p>
                      <a:r>
                        <a:rPr lang="en-GB" sz="2000" b="0" baseline="0" dirty="0"/>
                        <a:t>Part of the file that you want to send</a:t>
                      </a:r>
                      <a:endParaRPr lang="en-GB" sz="2000" b="0" dirty="0"/>
                    </a:p>
                  </a:txBody>
                  <a:tcPr/>
                </a:tc>
                <a:extLst>
                  <a:ext uri="{0D108BD9-81ED-4DB2-BD59-A6C34878D82A}">
                    <a16:rowId xmlns:a16="http://schemas.microsoft.com/office/drawing/2014/main" val="445066569"/>
                  </a:ext>
                </a:extLst>
              </a:tr>
              <a:tr h="370840">
                <a:tc>
                  <a:txBody>
                    <a:bodyPr/>
                    <a:lstStyle/>
                    <a:p>
                      <a:r>
                        <a:rPr lang="en-GB" sz="2000" b="0" dirty="0"/>
                        <a:t>Footer</a:t>
                      </a:r>
                    </a:p>
                  </a:txBody>
                  <a:tcPr/>
                </a:tc>
                <a:tc>
                  <a:txBody>
                    <a:bodyPr/>
                    <a:lstStyle/>
                    <a:p>
                      <a:r>
                        <a:rPr lang="en-GB" sz="2000" b="0" dirty="0"/>
                        <a:t>Error control bits</a:t>
                      </a:r>
                    </a:p>
                  </a:txBody>
                  <a:tcPr/>
                </a:tc>
                <a:tc>
                  <a:txBody>
                    <a:bodyPr/>
                    <a:lstStyle/>
                    <a:p>
                      <a:r>
                        <a:rPr lang="en-GB" sz="2000" b="0" dirty="0"/>
                        <a:t>Check for errors in the packets to make sure they have not been corrupted in transport</a:t>
                      </a:r>
                    </a:p>
                  </a:txBody>
                  <a:tcPr/>
                </a:tc>
                <a:extLst>
                  <a:ext uri="{0D108BD9-81ED-4DB2-BD59-A6C34878D82A}">
                    <a16:rowId xmlns:a16="http://schemas.microsoft.com/office/drawing/2014/main" val="259815789"/>
                  </a:ext>
                </a:extLst>
              </a:tr>
            </a:tbl>
          </a:graphicData>
        </a:graphic>
      </p:graphicFrame>
    </p:spTree>
    <p:extLst>
      <p:ext uri="{BB962C8B-B14F-4D97-AF65-F5344CB8AC3E}">
        <p14:creationId xmlns:p14="http://schemas.microsoft.com/office/powerpoint/2010/main" val="19612969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IP – Internet Protocol</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The internet protocol is a set of rules that govern the transmission of data across the internet.</a:t>
            </a:r>
          </a:p>
          <a:p>
            <a:pPr>
              <a:buFont typeface="Wingdings" panose="05000000000000000000" pitchFamily="2" charset="2"/>
              <a:buChar char="ü"/>
            </a:pPr>
            <a:r>
              <a:rPr lang="en-GB" dirty="0"/>
              <a:t>The TCP and IP work closely together and are referred to as TCP/IP.</a:t>
            </a:r>
          </a:p>
        </p:txBody>
      </p:sp>
      <p:sp>
        <p:nvSpPr>
          <p:cNvPr id="4" name="Slide Number Placeholder 3"/>
          <p:cNvSpPr>
            <a:spLocks noGrp="1"/>
          </p:cNvSpPr>
          <p:nvPr>
            <p:ph type="sldNum" sz="quarter" idx="12"/>
          </p:nvPr>
        </p:nvSpPr>
        <p:spPr/>
        <p:txBody>
          <a:bodyPr/>
          <a:lstStyle/>
          <a:p>
            <a:fld id="{C79649D1-597C-4E2B-BAFB-722794B18935}" type="slidenum">
              <a:rPr lang="en-GB" smtClean="0"/>
              <a:t>9</a:t>
            </a:fld>
            <a:endParaRPr lang="en-GB"/>
          </a:p>
        </p:txBody>
      </p:sp>
    </p:spTree>
    <p:extLst>
      <p:ext uri="{BB962C8B-B14F-4D97-AF65-F5344CB8AC3E}">
        <p14:creationId xmlns:p14="http://schemas.microsoft.com/office/powerpoint/2010/main" val="1325994102"/>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1747</TotalTime>
  <Words>1738</Words>
  <Application>Microsoft Office PowerPoint</Application>
  <PresentationFormat>Widescreen</PresentationFormat>
  <Paragraphs>243</Paragraphs>
  <Slides>24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Calibri Light</vt:lpstr>
      <vt:lpstr>gg sans</vt:lpstr>
      <vt:lpstr>Times New Roman</vt:lpstr>
      <vt:lpstr>Wingdings</vt:lpstr>
      <vt:lpstr>1_Office Theme</vt:lpstr>
      <vt:lpstr>Starter</vt:lpstr>
      <vt:lpstr>TCP/IP Model</vt:lpstr>
      <vt:lpstr>Learning objectives</vt:lpstr>
      <vt:lpstr>Circuit switching</vt:lpstr>
      <vt:lpstr>Packet switching</vt:lpstr>
      <vt:lpstr>What is a network protocol?</vt:lpstr>
      <vt:lpstr>TCP – Transport control protocol</vt:lpstr>
      <vt:lpstr>Each packet contains</vt:lpstr>
      <vt:lpstr>IP – Internet Protocol</vt:lpstr>
      <vt:lpstr>Protocol layering</vt:lpstr>
      <vt:lpstr>TCP/IP Stack</vt:lpstr>
      <vt:lpstr>TCP/IP Model</vt:lpstr>
      <vt:lpstr>Application layer</vt:lpstr>
      <vt:lpstr>Transport layer</vt:lpstr>
      <vt:lpstr>Transport Layer</vt:lpstr>
      <vt:lpstr>Network layer</vt:lpstr>
      <vt:lpstr>Data link layer</vt:lpstr>
      <vt:lpstr>Purpose of MAC (Media Access Control) addresses</vt:lpstr>
      <vt:lpstr>MAC Address and hopping</vt:lpstr>
      <vt:lpstr>MAC address and hopping</vt:lpstr>
      <vt:lpstr>Router Hops</vt:lpstr>
      <vt:lpstr>Helpful Mnemonic for remembering layer order</vt:lpstr>
      <vt:lpstr>Plenary: Describe the TCP/IP model, and explain the function of each layer. [8 marks]  </vt:lpstr>
      <vt:lpstr>Describe the TCP/IP model, and explain the function of each layer: Model answer </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141</cp:revision>
  <cp:lastPrinted>2016-09-16T11:32:46Z</cp:lastPrinted>
  <dcterms:created xsi:type="dcterms:W3CDTF">2016-09-09T07:37:57Z</dcterms:created>
  <dcterms:modified xsi:type="dcterms:W3CDTF">2025-03-26T14:12:43Z</dcterms:modified>
</cp:coreProperties>
</file>