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1" r:id="rId2"/>
    <p:sldId id="285" r:id="rId3"/>
    <p:sldId id="280" r:id="rId4"/>
    <p:sldId id="282" r:id="rId5"/>
    <p:sldId id="302" r:id="rId6"/>
    <p:sldId id="303" r:id="rId7"/>
    <p:sldId id="318" r:id="rId8"/>
    <p:sldId id="284" r:id="rId9"/>
    <p:sldId id="301" r:id="rId10"/>
    <p:sldId id="313" r:id="rId11"/>
    <p:sldId id="314" r:id="rId12"/>
    <p:sldId id="307" r:id="rId13"/>
    <p:sldId id="311" r:id="rId14"/>
    <p:sldId id="315" r:id="rId15"/>
    <p:sldId id="308" r:id="rId16"/>
    <p:sldId id="306" r:id="rId17"/>
    <p:sldId id="310" r:id="rId18"/>
    <p:sldId id="297" r:id="rId19"/>
    <p:sldId id="298" r:id="rId20"/>
    <p:sldId id="283" r:id="rId21"/>
    <p:sldId id="288" r:id="rId22"/>
    <p:sldId id="292" r:id="rId23"/>
    <p:sldId id="304" r:id="rId24"/>
    <p:sldId id="305" r:id="rId25"/>
    <p:sldId id="333" r:id="rId26"/>
    <p:sldId id="334"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DA"/>
    <a:srgbClr val="99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F7DA5A-ED11-4495-8514-74D4402C0020}" v="6" dt="2022-10-10T19:46:23.9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294" autoAdjust="0"/>
    <p:restoredTop sz="94660"/>
  </p:normalViewPr>
  <p:slideViewPr>
    <p:cSldViewPr snapToGrid="0">
      <p:cViewPr varScale="1">
        <p:scale>
          <a:sx n="63" d="100"/>
          <a:sy n="63" d="100"/>
        </p:scale>
        <p:origin x="60" y="82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illiam Grey" userId="37b73424-c081-4fc2-b1af-363f4f3fd4f3" providerId="ADAL" clId="{67AAD26B-A904-41F9-B6C5-9953966673B5}"/>
    <pc:docChg chg="modSld">
      <pc:chgData name="William Grey" userId="37b73424-c081-4fc2-b1af-363f4f3fd4f3" providerId="ADAL" clId="{67AAD26B-A904-41F9-B6C5-9953966673B5}" dt="2022-07-27T12:26:32.857" v="24" actId="20577"/>
      <pc:docMkLst>
        <pc:docMk/>
      </pc:docMkLst>
      <pc:sldChg chg="modSp mod">
        <pc:chgData name="William Grey" userId="37b73424-c081-4fc2-b1af-363f4f3fd4f3" providerId="ADAL" clId="{67AAD26B-A904-41F9-B6C5-9953966673B5}" dt="2022-07-27T12:26:32.857" v="24" actId="20577"/>
        <pc:sldMkLst>
          <pc:docMk/>
          <pc:sldMk cId="1546139355" sldId="332"/>
        </pc:sldMkLst>
        <pc:spChg chg="mod">
          <ac:chgData name="William Grey" userId="37b73424-c081-4fc2-b1af-363f4f3fd4f3" providerId="ADAL" clId="{67AAD26B-A904-41F9-B6C5-9953966673B5}" dt="2022-07-27T12:26:32.857" v="24" actId="20577"/>
          <ac:spMkLst>
            <pc:docMk/>
            <pc:sldMk cId="1546139355" sldId="332"/>
            <ac:spMk id="6" creationId="{D3533B46-2D3B-4175-91AB-473BE90596E9}"/>
          </ac:spMkLst>
        </pc:spChg>
      </pc:sldChg>
    </pc:docChg>
  </pc:docChgLst>
  <pc:docChgLst>
    <pc:chgData name="William Grey" userId="37b73424-c081-4fc2-b1af-363f4f3fd4f3" providerId="ADAL" clId="{C45991A2-D7B5-405D-A8A2-04E45EEDC405}"/>
    <pc:docChg chg="undo custSel addSld delSld modSld">
      <pc:chgData name="William Grey" userId="37b73424-c081-4fc2-b1af-363f4f3fd4f3" providerId="ADAL" clId="{C45991A2-D7B5-405D-A8A2-04E45EEDC405}" dt="2022-03-17T14:03:15.078" v="316" actId="20577"/>
      <pc:docMkLst>
        <pc:docMk/>
      </pc:docMkLst>
      <pc:sldChg chg="del">
        <pc:chgData name="William Grey" userId="37b73424-c081-4fc2-b1af-363f4f3fd4f3" providerId="ADAL" clId="{C45991A2-D7B5-405D-A8A2-04E45EEDC405}" dt="2022-03-17T14:01:06.037" v="284" actId="47"/>
        <pc:sldMkLst>
          <pc:docMk/>
          <pc:sldMk cId="306114452" sldId="317"/>
        </pc:sldMkLst>
      </pc:sldChg>
      <pc:sldChg chg="addSp delSp modSp new mod">
        <pc:chgData name="William Grey" userId="37b73424-c081-4fc2-b1af-363f4f3fd4f3" providerId="ADAL" clId="{C45991A2-D7B5-405D-A8A2-04E45EEDC405}" dt="2022-02-21T14:48:01.232" v="282" actId="20577"/>
        <pc:sldMkLst>
          <pc:docMk/>
          <pc:sldMk cId="2490232290" sldId="318"/>
        </pc:sldMkLst>
        <pc:spChg chg="mod">
          <ac:chgData name="William Grey" userId="37b73424-c081-4fc2-b1af-363f4f3fd4f3" providerId="ADAL" clId="{C45991A2-D7B5-405D-A8A2-04E45EEDC405}" dt="2022-02-21T14:43:26.058" v="22" actId="20577"/>
          <ac:spMkLst>
            <pc:docMk/>
            <pc:sldMk cId="2490232290" sldId="318"/>
            <ac:spMk id="2" creationId="{F9C939DB-F1A4-4799-B394-71AC64626EE8}"/>
          </ac:spMkLst>
        </pc:spChg>
        <pc:spChg chg="mod">
          <ac:chgData name="William Grey" userId="37b73424-c081-4fc2-b1af-363f4f3fd4f3" providerId="ADAL" clId="{C45991A2-D7B5-405D-A8A2-04E45EEDC405}" dt="2022-02-21T14:48:01.232" v="282" actId="20577"/>
          <ac:spMkLst>
            <pc:docMk/>
            <pc:sldMk cId="2490232290" sldId="318"/>
            <ac:spMk id="3" creationId="{2E395F30-A2DC-4056-AB3E-0CC190114F92}"/>
          </ac:spMkLst>
        </pc:spChg>
        <pc:cxnChg chg="add mod">
          <ac:chgData name="William Grey" userId="37b73424-c081-4fc2-b1af-363f4f3fd4f3" providerId="ADAL" clId="{C45991A2-D7B5-405D-A8A2-04E45EEDC405}" dt="2022-02-21T14:46:27.804" v="260" actId="1582"/>
          <ac:cxnSpMkLst>
            <pc:docMk/>
            <pc:sldMk cId="2490232290" sldId="318"/>
            <ac:cxnSpMk id="5" creationId="{B2AF5B58-7D7B-49ED-8BBC-FB5E2B6CAB63}"/>
          </ac:cxnSpMkLst>
        </pc:cxnChg>
        <pc:cxnChg chg="add mod">
          <ac:chgData name="William Grey" userId="37b73424-c081-4fc2-b1af-363f4f3fd4f3" providerId="ADAL" clId="{C45991A2-D7B5-405D-A8A2-04E45EEDC405}" dt="2022-02-21T14:46:27.804" v="260" actId="1582"/>
          <ac:cxnSpMkLst>
            <pc:docMk/>
            <pc:sldMk cId="2490232290" sldId="318"/>
            <ac:cxnSpMk id="8" creationId="{A5A580C3-3867-464D-89DF-B6307A60287E}"/>
          </ac:cxnSpMkLst>
        </pc:cxnChg>
        <pc:cxnChg chg="add mod">
          <ac:chgData name="William Grey" userId="37b73424-c081-4fc2-b1af-363f4f3fd4f3" providerId="ADAL" clId="{C45991A2-D7B5-405D-A8A2-04E45EEDC405}" dt="2022-02-21T14:46:27.804" v="260" actId="1582"/>
          <ac:cxnSpMkLst>
            <pc:docMk/>
            <pc:sldMk cId="2490232290" sldId="318"/>
            <ac:cxnSpMk id="10" creationId="{4363A30E-CC16-4888-B433-8794380DEEA5}"/>
          </ac:cxnSpMkLst>
        </pc:cxnChg>
        <pc:cxnChg chg="add del">
          <ac:chgData name="William Grey" userId="37b73424-c081-4fc2-b1af-363f4f3fd4f3" providerId="ADAL" clId="{C45991A2-D7B5-405D-A8A2-04E45EEDC405}" dt="2022-02-21T14:45:44.082" v="250" actId="478"/>
          <ac:cxnSpMkLst>
            <pc:docMk/>
            <pc:sldMk cId="2490232290" sldId="318"/>
            <ac:cxnSpMk id="13" creationId="{EBF00B59-DF3B-4F44-897B-BD0DE66548C7}"/>
          </ac:cxnSpMkLst>
        </pc:cxnChg>
        <pc:cxnChg chg="add mod">
          <ac:chgData name="William Grey" userId="37b73424-c081-4fc2-b1af-363f4f3fd4f3" providerId="ADAL" clId="{C45991A2-D7B5-405D-A8A2-04E45EEDC405}" dt="2022-02-21T14:46:27.804" v="260" actId="1582"/>
          <ac:cxnSpMkLst>
            <pc:docMk/>
            <pc:sldMk cId="2490232290" sldId="318"/>
            <ac:cxnSpMk id="14" creationId="{B2DD627D-BC52-481E-8360-CD7532E4F87E}"/>
          </ac:cxnSpMkLst>
        </pc:cxnChg>
        <pc:cxnChg chg="add mod">
          <ac:chgData name="William Grey" userId="37b73424-c081-4fc2-b1af-363f4f3fd4f3" providerId="ADAL" clId="{C45991A2-D7B5-405D-A8A2-04E45EEDC405}" dt="2022-02-21T14:46:27.804" v="260" actId="1582"/>
          <ac:cxnSpMkLst>
            <pc:docMk/>
            <pc:sldMk cId="2490232290" sldId="318"/>
            <ac:cxnSpMk id="15" creationId="{364FA2E2-ECA7-427E-A842-DC26CF63F64F}"/>
          </ac:cxnSpMkLst>
        </pc:cxnChg>
        <pc:cxnChg chg="add mod">
          <ac:chgData name="William Grey" userId="37b73424-c081-4fc2-b1af-363f4f3fd4f3" providerId="ADAL" clId="{C45991A2-D7B5-405D-A8A2-04E45EEDC405}" dt="2022-02-21T14:46:27.804" v="260" actId="1582"/>
          <ac:cxnSpMkLst>
            <pc:docMk/>
            <pc:sldMk cId="2490232290" sldId="318"/>
            <ac:cxnSpMk id="16" creationId="{4F0F6EDF-42E0-493B-BC49-3F4C74EA5B66}"/>
          </ac:cxnSpMkLst>
        </pc:cxnChg>
        <pc:cxnChg chg="add mod">
          <ac:chgData name="William Grey" userId="37b73424-c081-4fc2-b1af-363f4f3fd4f3" providerId="ADAL" clId="{C45991A2-D7B5-405D-A8A2-04E45EEDC405}" dt="2022-02-21T14:46:27.804" v="260" actId="1582"/>
          <ac:cxnSpMkLst>
            <pc:docMk/>
            <pc:sldMk cId="2490232290" sldId="318"/>
            <ac:cxnSpMk id="17" creationId="{51D148D1-C7C0-4036-BEE6-CA1199E1181B}"/>
          </ac:cxnSpMkLst>
        </pc:cxnChg>
      </pc:sldChg>
      <pc:sldChg chg="addSp delSp modSp add mod">
        <pc:chgData name="William Grey" userId="37b73424-c081-4fc2-b1af-363f4f3fd4f3" providerId="ADAL" clId="{C45991A2-D7B5-405D-A8A2-04E45EEDC405}" dt="2022-03-17T14:03:15.078" v="316" actId="20577"/>
        <pc:sldMkLst>
          <pc:docMk/>
          <pc:sldMk cId="1546139355" sldId="332"/>
        </pc:sldMkLst>
        <pc:spChg chg="mod">
          <ac:chgData name="William Grey" userId="37b73424-c081-4fc2-b1af-363f4f3fd4f3" providerId="ADAL" clId="{C45991A2-D7B5-405D-A8A2-04E45EEDC405}" dt="2022-03-17T14:03:15.078" v="316" actId="20577"/>
          <ac:spMkLst>
            <pc:docMk/>
            <pc:sldMk cId="1546139355" sldId="332"/>
            <ac:spMk id="6" creationId="{D3533B46-2D3B-4175-91AB-473BE90596E9}"/>
          </ac:spMkLst>
        </pc:spChg>
        <pc:picChg chg="del">
          <ac:chgData name="William Grey" userId="37b73424-c081-4fc2-b1af-363f4f3fd4f3" providerId="ADAL" clId="{C45991A2-D7B5-405D-A8A2-04E45EEDC405}" dt="2022-03-17T14:01:33.870" v="308" actId="478"/>
          <ac:picMkLst>
            <pc:docMk/>
            <pc:sldMk cId="1546139355" sldId="332"/>
            <ac:picMk id="4" creationId="{E63917BF-2BDE-4FED-97F2-66887006BA64}"/>
          </ac:picMkLst>
        </pc:picChg>
        <pc:picChg chg="add mod">
          <ac:chgData name="William Grey" userId="37b73424-c081-4fc2-b1af-363f4f3fd4f3" providerId="ADAL" clId="{C45991A2-D7B5-405D-A8A2-04E45EEDC405}" dt="2022-03-17T14:02:36.237" v="311" actId="1076"/>
          <ac:picMkLst>
            <pc:docMk/>
            <pc:sldMk cId="1546139355" sldId="332"/>
            <ac:picMk id="5" creationId="{415838D3-802B-4F04-861C-FB040E5CFB0A}"/>
          </ac:picMkLst>
        </pc:picChg>
      </pc:sldChg>
    </pc:docChg>
  </pc:docChgLst>
  <pc:docChgLst>
    <pc:chgData name="William Grey" userId="37b73424-c081-4fc2-b1af-363f4f3fd4f3" providerId="ADAL" clId="{1C15672A-86E3-4C73-84BA-A35254914E93}"/>
    <pc:docChg chg="custSel modSld">
      <pc:chgData name="William Grey" userId="37b73424-c081-4fc2-b1af-363f4f3fd4f3" providerId="ADAL" clId="{1C15672A-86E3-4C73-84BA-A35254914E93}" dt="2020-01-02T21:04:11.337" v="145" actId="1076"/>
      <pc:docMkLst>
        <pc:docMk/>
      </pc:docMkLst>
      <pc:sldChg chg="modSp">
        <pc:chgData name="William Grey" userId="37b73424-c081-4fc2-b1af-363f4f3fd4f3" providerId="ADAL" clId="{1C15672A-86E3-4C73-84BA-A35254914E93}" dt="2020-01-02T20:56:31.997" v="94" actId="20577"/>
        <pc:sldMkLst>
          <pc:docMk/>
          <pc:sldMk cId="2494217788" sldId="284"/>
        </pc:sldMkLst>
        <pc:spChg chg="mod">
          <ac:chgData name="William Grey" userId="37b73424-c081-4fc2-b1af-363f4f3fd4f3" providerId="ADAL" clId="{1C15672A-86E3-4C73-84BA-A35254914E93}" dt="2020-01-02T20:56:31.997" v="94" actId="20577"/>
          <ac:spMkLst>
            <pc:docMk/>
            <pc:sldMk cId="2494217788" sldId="284"/>
            <ac:spMk id="3" creationId="{00000000-0000-0000-0000-000000000000}"/>
          </ac:spMkLst>
        </pc:spChg>
      </pc:sldChg>
      <pc:sldChg chg="modSp">
        <pc:chgData name="William Grey" userId="37b73424-c081-4fc2-b1af-363f4f3fd4f3" providerId="ADAL" clId="{1C15672A-86E3-4C73-84BA-A35254914E93}" dt="2020-01-02T20:57:35.858" v="144" actId="20577"/>
        <pc:sldMkLst>
          <pc:docMk/>
          <pc:sldMk cId="4267468570" sldId="285"/>
        </pc:sldMkLst>
        <pc:spChg chg="mod">
          <ac:chgData name="William Grey" userId="37b73424-c081-4fc2-b1af-363f4f3fd4f3" providerId="ADAL" clId="{1C15672A-86E3-4C73-84BA-A35254914E93}" dt="2020-01-02T20:57:35.858" v="144" actId="20577"/>
          <ac:spMkLst>
            <pc:docMk/>
            <pc:sldMk cId="4267468570" sldId="285"/>
            <ac:spMk id="3" creationId="{00000000-0000-0000-0000-000000000000}"/>
          </ac:spMkLst>
        </pc:spChg>
      </pc:sldChg>
      <pc:sldChg chg="modSp">
        <pc:chgData name="William Grey" userId="37b73424-c081-4fc2-b1af-363f4f3fd4f3" providerId="ADAL" clId="{1C15672A-86E3-4C73-84BA-A35254914E93}" dt="2020-01-02T21:04:11.337" v="145" actId="1076"/>
        <pc:sldMkLst>
          <pc:docMk/>
          <pc:sldMk cId="2874453411" sldId="290"/>
        </pc:sldMkLst>
        <pc:spChg chg="mod">
          <ac:chgData name="William Grey" userId="37b73424-c081-4fc2-b1af-363f4f3fd4f3" providerId="ADAL" clId="{1C15672A-86E3-4C73-84BA-A35254914E93}" dt="2020-01-02T21:04:11.337" v="145" actId="1076"/>
          <ac:spMkLst>
            <pc:docMk/>
            <pc:sldMk cId="2874453411" sldId="290"/>
            <ac:spMk id="8" creationId="{00000000-0000-0000-0000-000000000000}"/>
          </ac:spMkLst>
        </pc:spChg>
      </pc:sldChg>
    </pc:docChg>
  </pc:docChgLst>
  <pc:docChgLst>
    <pc:chgData name="William Grey" userId="37b73424-c081-4fc2-b1af-363f4f3fd4f3" providerId="ADAL" clId="{1A2C0839-0252-421F-B627-578CE0E134DE}"/>
    <pc:docChg chg="undo custSel addSld delSld modSld sldOrd">
      <pc:chgData name="William Grey" userId="37b73424-c081-4fc2-b1af-363f4f3fd4f3" providerId="ADAL" clId="{1A2C0839-0252-421F-B627-578CE0E134DE}" dt="2021-08-14T21:02:57.429" v="971" actId="1076"/>
      <pc:docMkLst>
        <pc:docMk/>
      </pc:docMkLst>
      <pc:sldChg chg="modSp mod">
        <pc:chgData name="William Grey" userId="37b73424-c081-4fc2-b1af-363f4f3fd4f3" providerId="ADAL" clId="{1A2C0839-0252-421F-B627-578CE0E134DE}" dt="2021-08-13T21:55:27.718" v="107" actId="12"/>
        <pc:sldMkLst>
          <pc:docMk/>
          <pc:sldMk cId="1671165323" sldId="282"/>
        </pc:sldMkLst>
        <pc:spChg chg="mod">
          <ac:chgData name="William Grey" userId="37b73424-c081-4fc2-b1af-363f4f3fd4f3" providerId="ADAL" clId="{1A2C0839-0252-421F-B627-578CE0E134DE}" dt="2021-08-13T21:41:55.738" v="0" actId="27636"/>
          <ac:spMkLst>
            <pc:docMk/>
            <pc:sldMk cId="1671165323" sldId="282"/>
            <ac:spMk id="2" creationId="{00000000-0000-0000-0000-000000000000}"/>
          </ac:spMkLst>
        </pc:spChg>
        <pc:spChg chg="mod">
          <ac:chgData name="William Grey" userId="37b73424-c081-4fc2-b1af-363f4f3fd4f3" providerId="ADAL" clId="{1A2C0839-0252-421F-B627-578CE0E134DE}" dt="2021-08-13T21:55:27.718" v="107" actId="12"/>
          <ac:spMkLst>
            <pc:docMk/>
            <pc:sldMk cId="1671165323" sldId="282"/>
            <ac:spMk id="3" creationId="{00000000-0000-0000-0000-000000000000}"/>
          </ac:spMkLst>
        </pc:spChg>
      </pc:sldChg>
      <pc:sldChg chg="modSp mod modAnim">
        <pc:chgData name="William Grey" userId="37b73424-c081-4fc2-b1af-363f4f3fd4f3" providerId="ADAL" clId="{1A2C0839-0252-421F-B627-578CE0E134DE}" dt="2021-08-13T22:04:20.527" v="170" actId="27636"/>
        <pc:sldMkLst>
          <pc:docMk/>
          <pc:sldMk cId="3587838443" sldId="283"/>
        </pc:sldMkLst>
        <pc:spChg chg="mod">
          <ac:chgData name="William Grey" userId="37b73424-c081-4fc2-b1af-363f4f3fd4f3" providerId="ADAL" clId="{1A2C0839-0252-421F-B627-578CE0E134DE}" dt="2021-08-13T21:41:55.875" v="9" actId="27636"/>
          <ac:spMkLst>
            <pc:docMk/>
            <pc:sldMk cId="3587838443" sldId="283"/>
            <ac:spMk id="2" creationId="{00000000-0000-0000-0000-000000000000}"/>
          </ac:spMkLst>
        </pc:spChg>
        <pc:spChg chg="mod">
          <ac:chgData name="William Grey" userId="37b73424-c081-4fc2-b1af-363f4f3fd4f3" providerId="ADAL" clId="{1A2C0839-0252-421F-B627-578CE0E134DE}" dt="2021-08-13T22:04:20.527" v="170" actId="27636"/>
          <ac:spMkLst>
            <pc:docMk/>
            <pc:sldMk cId="3587838443" sldId="283"/>
            <ac:spMk id="3" creationId="{00000000-0000-0000-0000-000000000000}"/>
          </ac:spMkLst>
        </pc:spChg>
      </pc:sldChg>
      <pc:sldChg chg="modSp mod ord">
        <pc:chgData name="William Grey" userId="37b73424-c081-4fc2-b1af-363f4f3fd4f3" providerId="ADAL" clId="{1A2C0839-0252-421F-B627-578CE0E134DE}" dt="2021-08-13T22:05:24.177" v="173"/>
        <pc:sldMkLst>
          <pc:docMk/>
          <pc:sldMk cId="2494217788" sldId="284"/>
        </pc:sldMkLst>
        <pc:spChg chg="mod">
          <ac:chgData name="William Grey" userId="37b73424-c081-4fc2-b1af-363f4f3fd4f3" providerId="ADAL" clId="{1A2C0839-0252-421F-B627-578CE0E134DE}" dt="2021-08-13T21:41:55.808" v="5" actId="27636"/>
          <ac:spMkLst>
            <pc:docMk/>
            <pc:sldMk cId="2494217788" sldId="284"/>
            <ac:spMk id="2" creationId="{00000000-0000-0000-0000-000000000000}"/>
          </ac:spMkLst>
        </pc:spChg>
      </pc:sldChg>
      <pc:sldChg chg="addSp delSp modSp mod ord">
        <pc:chgData name="William Grey" userId="37b73424-c081-4fc2-b1af-363f4f3fd4f3" providerId="ADAL" clId="{1A2C0839-0252-421F-B627-578CE0E134DE}" dt="2021-08-14T21:02:44.516" v="970" actId="478"/>
        <pc:sldMkLst>
          <pc:docMk/>
          <pc:sldMk cId="4267468570" sldId="285"/>
        </pc:sldMkLst>
        <pc:spChg chg="mod">
          <ac:chgData name="William Grey" userId="37b73424-c081-4fc2-b1af-363f4f3fd4f3" providerId="ADAL" clId="{1A2C0839-0252-421F-B627-578CE0E134DE}" dt="2021-08-13T21:41:55.745" v="1" actId="27636"/>
          <ac:spMkLst>
            <pc:docMk/>
            <pc:sldMk cId="4267468570" sldId="285"/>
            <ac:spMk id="2" creationId="{00000000-0000-0000-0000-000000000000}"/>
          </ac:spMkLst>
        </pc:spChg>
        <pc:spChg chg="del mod">
          <ac:chgData name="William Grey" userId="37b73424-c081-4fc2-b1af-363f4f3fd4f3" providerId="ADAL" clId="{1A2C0839-0252-421F-B627-578CE0E134DE}" dt="2021-08-14T20:15:54.895" v="764" actId="478"/>
          <ac:spMkLst>
            <pc:docMk/>
            <pc:sldMk cId="4267468570" sldId="285"/>
            <ac:spMk id="3" creationId="{00000000-0000-0000-0000-000000000000}"/>
          </ac:spMkLst>
        </pc:spChg>
        <pc:graphicFrameChg chg="add mod">
          <ac:chgData name="William Grey" userId="37b73424-c081-4fc2-b1af-363f4f3fd4f3" providerId="ADAL" clId="{1A2C0839-0252-421F-B627-578CE0E134DE}" dt="2021-08-14T20:16:51.535" v="772" actId="1076"/>
          <ac:graphicFrameMkLst>
            <pc:docMk/>
            <pc:sldMk cId="4267468570" sldId="285"/>
            <ac:graphicFrameMk id="5" creationId="{6ED33142-94AF-447A-AD49-A8A5A7FFCB2C}"/>
          </ac:graphicFrameMkLst>
        </pc:graphicFrameChg>
        <pc:picChg chg="del">
          <ac:chgData name="William Grey" userId="37b73424-c081-4fc2-b1af-363f4f3fd4f3" providerId="ADAL" clId="{1A2C0839-0252-421F-B627-578CE0E134DE}" dt="2021-08-14T21:02:44.516" v="970" actId="478"/>
          <ac:picMkLst>
            <pc:docMk/>
            <pc:sldMk cId="4267468570" sldId="285"/>
            <ac:picMk id="4" creationId="{00000000-0000-0000-0000-000000000000}"/>
          </ac:picMkLst>
        </pc:picChg>
      </pc:sldChg>
      <pc:sldChg chg="modSp mod">
        <pc:chgData name="William Grey" userId="37b73424-c081-4fc2-b1af-363f4f3fd4f3" providerId="ADAL" clId="{1A2C0839-0252-421F-B627-578CE0E134DE}" dt="2021-08-13T22:03:15.775" v="159" actId="20577"/>
        <pc:sldMkLst>
          <pc:docMk/>
          <pc:sldMk cId="4278585378" sldId="288"/>
        </pc:sldMkLst>
        <pc:spChg chg="mod">
          <ac:chgData name="William Grey" userId="37b73424-c081-4fc2-b1af-363f4f3fd4f3" providerId="ADAL" clId="{1A2C0839-0252-421F-B627-578CE0E134DE}" dt="2021-08-13T21:41:55.889" v="10" actId="27636"/>
          <ac:spMkLst>
            <pc:docMk/>
            <pc:sldMk cId="4278585378" sldId="288"/>
            <ac:spMk id="2" creationId="{00000000-0000-0000-0000-000000000000}"/>
          </ac:spMkLst>
        </pc:spChg>
        <pc:spChg chg="mod">
          <ac:chgData name="William Grey" userId="37b73424-c081-4fc2-b1af-363f4f3fd4f3" providerId="ADAL" clId="{1A2C0839-0252-421F-B627-578CE0E134DE}" dt="2021-08-13T22:03:15.775" v="159" actId="20577"/>
          <ac:spMkLst>
            <pc:docMk/>
            <pc:sldMk cId="4278585378" sldId="288"/>
            <ac:spMk id="3" creationId="{00000000-0000-0000-0000-000000000000}"/>
          </ac:spMkLst>
        </pc:spChg>
      </pc:sldChg>
      <pc:sldChg chg="modSp del mod">
        <pc:chgData name="William Grey" userId="37b73424-c081-4fc2-b1af-363f4f3fd4f3" providerId="ADAL" clId="{1A2C0839-0252-421F-B627-578CE0E134DE}" dt="2021-08-13T21:56:12.699" v="111" actId="47"/>
        <pc:sldMkLst>
          <pc:docMk/>
          <pc:sldMk cId="751168275" sldId="289"/>
        </pc:sldMkLst>
        <pc:spChg chg="mod">
          <ac:chgData name="William Grey" userId="37b73424-c081-4fc2-b1af-363f4f3fd4f3" providerId="ADAL" clId="{1A2C0839-0252-421F-B627-578CE0E134DE}" dt="2021-08-13T21:41:55.792" v="4" actId="27636"/>
          <ac:spMkLst>
            <pc:docMk/>
            <pc:sldMk cId="751168275" sldId="289"/>
            <ac:spMk id="2" creationId="{00000000-0000-0000-0000-000000000000}"/>
          </ac:spMkLst>
        </pc:spChg>
      </pc:sldChg>
      <pc:sldChg chg="modSp del mod">
        <pc:chgData name="William Grey" userId="37b73424-c081-4fc2-b1af-363f4f3fd4f3" providerId="ADAL" clId="{1A2C0839-0252-421F-B627-578CE0E134DE}" dt="2021-08-13T22:17:13.475" v="471" actId="47"/>
        <pc:sldMkLst>
          <pc:docMk/>
          <pc:sldMk cId="2874453411" sldId="290"/>
        </pc:sldMkLst>
        <pc:spChg chg="mod">
          <ac:chgData name="William Grey" userId="37b73424-c081-4fc2-b1af-363f4f3fd4f3" providerId="ADAL" clId="{1A2C0839-0252-421F-B627-578CE0E134DE}" dt="2021-08-13T21:41:55.823" v="6" actId="27636"/>
          <ac:spMkLst>
            <pc:docMk/>
            <pc:sldMk cId="2874453411" sldId="290"/>
            <ac:spMk id="2" creationId="{00000000-0000-0000-0000-000000000000}"/>
          </ac:spMkLst>
        </pc:spChg>
      </pc:sldChg>
      <pc:sldChg chg="modSp mod ord">
        <pc:chgData name="William Grey" userId="37b73424-c081-4fc2-b1af-363f4f3fd4f3" providerId="ADAL" clId="{1A2C0839-0252-421F-B627-578CE0E134DE}" dt="2021-08-14T20:13:36.779" v="743" actId="1076"/>
        <pc:sldMkLst>
          <pc:docMk/>
          <pc:sldMk cId="2908974159" sldId="291"/>
        </pc:sldMkLst>
        <pc:spChg chg="mod">
          <ac:chgData name="William Grey" userId="37b73424-c081-4fc2-b1af-363f4f3fd4f3" providerId="ADAL" clId="{1A2C0839-0252-421F-B627-578CE0E134DE}" dt="2021-08-14T20:13:36.779" v="743" actId="1076"/>
          <ac:spMkLst>
            <pc:docMk/>
            <pc:sldMk cId="2908974159" sldId="291"/>
            <ac:spMk id="2" creationId="{00000000-0000-0000-0000-000000000000}"/>
          </ac:spMkLst>
        </pc:spChg>
        <pc:graphicFrameChg chg="mod">
          <ac:chgData name="William Grey" userId="37b73424-c081-4fc2-b1af-363f4f3fd4f3" providerId="ADAL" clId="{1A2C0839-0252-421F-B627-578CE0E134DE}" dt="2021-08-13T21:54:39.187" v="104" actId="1076"/>
          <ac:graphicFrameMkLst>
            <pc:docMk/>
            <pc:sldMk cId="2908974159" sldId="291"/>
            <ac:graphicFrameMk id="4" creationId="{00000000-0000-0000-0000-000000000000}"/>
          </ac:graphicFrameMkLst>
        </pc:graphicFrameChg>
        <pc:graphicFrameChg chg="mod">
          <ac:chgData name="William Grey" userId="37b73424-c081-4fc2-b1af-363f4f3fd4f3" providerId="ADAL" clId="{1A2C0839-0252-421F-B627-578CE0E134DE}" dt="2021-08-13T21:54:35.260" v="103" actId="1076"/>
          <ac:graphicFrameMkLst>
            <pc:docMk/>
            <pc:sldMk cId="2908974159" sldId="291"/>
            <ac:graphicFrameMk id="7" creationId="{00000000-0000-0000-0000-000000000000}"/>
          </ac:graphicFrameMkLst>
        </pc:graphicFrameChg>
      </pc:sldChg>
      <pc:sldChg chg="modSp mod">
        <pc:chgData name="William Grey" userId="37b73424-c081-4fc2-b1af-363f4f3fd4f3" providerId="ADAL" clId="{1A2C0839-0252-421F-B627-578CE0E134DE}" dt="2021-08-14T10:28:48.194" v="611" actId="20577"/>
        <pc:sldMkLst>
          <pc:docMk/>
          <pc:sldMk cId="101545672" sldId="292"/>
        </pc:sldMkLst>
        <pc:spChg chg="mod">
          <ac:chgData name="William Grey" userId="37b73424-c081-4fc2-b1af-363f4f3fd4f3" providerId="ADAL" clId="{1A2C0839-0252-421F-B627-578CE0E134DE}" dt="2021-08-13T21:41:55.910" v="11" actId="27636"/>
          <ac:spMkLst>
            <pc:docMk/>
            <pc:sldMk cId="101545672" sldId="292"/>
            <ac:spMk id="2" creationId="{00000000-0000-0000-0000-000000000000}"/>
          </ac:spMkLst>
        </pc:spChg>
        <pc:spChg chg="mod">
          <ac:chgData name="William Grey" userId="37b73424-c081-4fc2-b1af-363f4f3fd4f3" providerId="ADAL" clId="{1A2C0839-0252-421F-B627-578CE0E134DE}" dt="2021-08-14T10:28:48.194" v="611" actId="20577"/>
          <ac:spMkLst>
            <pc:docMk/>
            <pc:sldMk cId="101545672" sldId="292"/>
            <ac:spMk id="3" creationId="{00000000-0000-0000-0000-000000000000}"/>
          </ac:spMkLst>
        </pc:spChg>
      </pc:sldChg>
      <pc:sldChg chg="modSp del mod">
        <pc:chgData name="William Grey" userId="37b73424-c081-4fc2-b1af-363f4f3fd4f3" providerId="ADAL" clId="{1A2C0839-0252-421F-B627-578CE0E134DE}" dt="2021-08-13T22:05:46.342" v="174" actId="47"/>
        <pc:sldMkLst>
          <pc:docMk/>
          <pc:sldMk cId="2992973380" sldId="294"/>
        </pc:sldMkLst>
        <pc:spChg chg="mod">
          <ac:chgData name="William Grey" userId="37b73424-c081-4fc2-b1af-363f4f3fd4f3" providerId="ADAL" clId="{1A2C0839-0252-421F-B627-578CE0E134DE}" dt="2021-08-13T21:41:55.841" v="7" actId="27636"/>
          <ac:spMkLst>
            <pc:docMk/>
            <pc:sldMk cId="2992973380" sldId="294"/>
            <ac:spMk id="2" creationId="{00000000-0000-0000-0000-000000000000}"/>
          </ac:spMkLst>
        </pc:spChg>
      </pc:sldChg>
      <pc:sldChg chg="modSp del mod">
        <pc:chgData name="William Grey" userId="37b73424-c081-4fc2-b1af-363f4f3fd4f3" providerId="ADAL" clId="{1A2C0839-0252-421F-B627-578CE0E134DE}" dt="2021-08-13T21:55:50.256" v="108" actId="47"/>
        <pc:sldMkLst>
          <pc:docMk/>
          <pc:sldMk cId="2196282500" sldId="295"/>
        </pc:sldMkLst>
        <pc:spChg chg="mod">
          <ac:chgData name="William Grey" userId="37b73424-c081-4fc2-b1af-363f4f3fd4f3" providerId="ADAL" clId="{1A2C0839-0252-421F-B627-578CE0E134DE}" dt="2021-08-13T21:41:55.757" v="2" actId="27636"/>
          <ac:spMkLst>
            <pc:docMk/>
            <pc:sldMk cId="2196282500" sldId="295"/>
            <ac:spMk id="2" creationId="{00000000-0000-0000-0000-000000000000}"/>
          </ac:spMkLst>
        </pc:spChg>
      </pc:sldChg>
      <pc:sldChg chg="modSp mod">
        <pc:chgData name="William Grey" userId="37b73424-c081-4fc2-b1af-363f4f3fd4f3" providerId="ADAL" clId="{1A2C0839-0252-421F-B627-578CE0E134DE}" dt="2021-08-13T21:41:55.924" v="12" actId="27636"/>
        <pc:sldMkLst>
          <pc:docMk/>
          <pc:sldMk cId="2831829195" sldId="296"/>
        </pc:sldMkLst>
        <pc:spChg chg="mod">
          <ac:chgData name="William Grey" userId="37b73424-c081-4fc2-b1af-363f4f3fd4f3" providerId="ADAL" clId="{1A2C0839-0252-421F-B627-578CE0E134DE}" dt="2021-08-13T21:41:55.924" v="12" actId="27636"/>
          <ac:spMkLst>
            <pc:docMk/>
            <pc:sldMk cId="2831829195" sldId="296"/>
            <ac:spMk id="2" creationId="{00000000-0000-0000-0000-000000000000}"/>
          </ac:spMkLst>
        </pc:spChg>
      </pc:sldChg>
      <pc:sldChg chg="modSp del mod">
        <pc:chgData name="William Grey" userId="37b73424-c081-4fc2-b1af-363f4f3fd4f3" providerId="ADAL" clId="{1A2C0839-0252-421F-B627-578CE0E134DE}" dt="2021-08-13T22:19:18.114" v="483" actId="47"/>
        <pc:sldMkLst>
          <pc:docMk/>
          <pc:sldMk cId="3327982825" sldId="297"/>
        </pc:sldMkLst>
        <pc:spChg chg="mod">
          <ac:chgData name="William Grey" userId="37b73424-c081-4fc2-b1af-363f4f3fd4f3" providerId="ADAL" clId="{1A2C0839-0252-421F-B627-578CE0E134DE}" dt="2021-08-13T21:41:55.856" v="8" actId="27636"/>
          <ac:spMkLst>
            <pc:docMk/>
            <pc:sldMk cId="3327982825" sldId="297"/>
            <ac:spMk id="2" creationId="{4E6B8035-3C9D-4ADF-9590-121D0AA99104}"/>
          </ac:spMkLst>
        </pc:spChg>
      </pc:sldChg>
      <pc:sldChg chg="modSp del mod">
        <pc:chgData name="William Grey" userId="37b73424-c081-4fc2-b1af-363f4f3fd4f3" providerId="ADAL" clId="{1A2C0839-0252-421F-B627-578CE0E134DE}" dt="2021-08-13T21:55:51.306" v="109" actId="47"/>
        <pc:sldMkLst>
          <pc:docMk/>
          <pc:sldMk cId="4779304" sldId="299"/>
        </pc:sldMkLst>
        <pc:spChg chg="mod">
          <ac:chgData name="William Grey" userId="37b73424-c081-4fc2-b1af-363f4f3fd4f3" providerId="ADAL" clId="{1A2C0839-0252-421F-B627-578CE0E134DE}" dt="2021-08-13T21:41:55.773" v="3" actId="27636"/>
          <ac:spMkLst>
            <pc:docMk/>
            <pc:sldMk cId="4779304" sldId="299"/>
            <ac:spMk id="2" creationId="{8F6BBBF8-C670-4238-848F-E7164ACA61BE}"/>
          </ac:spMkLst>
        </pc:spChg>
      </pc:sldChg>
      <pc:sldChg chg="del">
        <pc:chgData name="William Grey" userId="37b73424-c081-4fc2-b1af-363f4f3fd4f3" providerId="ADAL" clId="{1A2C0839-0252-421F-B627-578CE0E134DE}" dt="2021-08-13T21:57:44.744" v="114" actId="47"/>
        <pc:sldMkLst>
          <pc:docMk/>
          <pc:sldMk cId="1076328345" sldId="300"/>
        </pc:sldMkLst>
      </pc:sldChg>
      <pc:sldChg chg="del">
        <pc:chgData name="William Grey" userId="37b73424-c081-4fc2-b1af-363f4f3fd4f3" providerId="ADAL" clId="{1A2C0839-0252-421F-B627-578CE0E134DE}" dt="2021-08-13T21:55:54.306" v="110" actId="47"/>
        <pc:sldMkLst>
          <pc:docMk/>
          <pc:sldMk cId="3340976291" sldId="301"/>
        </pc:sldMkLst>
      </pc:sldChg>
      <pc:sldChg chg="addSp modSp add mod">
        <pc:chgData name="William Grey" userId="37b73424-c081-4fc2-b1af-363f4f3fd4f3" providerId="ADAL" clId="{1A2C0839-0252-421F-B627-578CE0E134DE}" dt="2021-08-14T21:01:39.762" v="963" actId="1076"/>
        <pc:sldMkLst>
          <pc:docMk/>
          <pc:sldMk cId="4174750289" sldId="302"/>
        </pc:sldMkLst>
        <pc:spChg chg="mod">
          <ac:chgData name="William Grey" userId="37b73424-c081-4fc2-b1af-363f4f3fd4f3" providerId="ADAL" clId="{1A2C0839-0252-421F-B627-578CE0E134DE}" dt="2021-08-13T21:42:53.217" v="14" actId="27636"/>
          <ac:spMkLst>
            <pc:docMk/>
            <pc:sldMk cId="4174750289" sldId="302"/>
            <ac:spMk id="2" creationId="{00000000-0000-0000-0000-000000000000}"/>
          </ac:spMkLst>
        </pc:spChg>
        <pc:spChg chg="add mod">
          <ac:chgData name="William Grey" userId="37b73424-c081-4fc2-b1af-363f4f3fd4f3" providerId="ADAL" clId="{1A2C0839-0252-421F-B627-578CE0E134DE}" dt="2021-08-14T21:01:02.251" v="956" actId="1076"/>
          <ac:spMkLst>
            <pc:docMk/>
            <pc:sldMk cId="4174750289" sldId="302"/>
            <ac:spMk id="3" creationId="{3BA0D517-CE49-4F81-B898-FC61C6903590}"/>
          </ac:spMkLst>
        </pc:spChg>
        <pc:spChg chg="mod">
          <ac:chgData name="William Grey" userId="37b73424-c081-4fc2-b1af-363f4f3fd4f3" providerId="ADAL" clId="{1A2C0839-0252-421F-B627-578CE0E134DE}" dt="2021-08-14T21:01:07.793" v="957" actId="1076"/>
          <ac:spMkLst>
            <pc:docMk/>
            <pc:sldMk cId="4174750289" sldId="302"/>
            <ac:spMk id="7" creationId="{00000000-0000-0000-0000-000000000000}"/>
          </ac:spMkLst>
        </pc:spChg>
        <pc:spChg chg="add mod">
          <ac:chgData name="William Grey" userId="37b73424-c081-4fc2-b1af-363f4f3fd4f3" providerId="ADAL" clId="{1A2C0839-0252-421F-B627-578CE0E134DE}" dt="2021-08-14T21:00:23.236" v="950" actId="1076"/>
          <ac:spMkLst>
            <pc:docMk/>
            <pc:sldMk cId="4174750289" sldId="302"/>
            <ac:spMk id="12" creationId="{273D43F1-404E-43ED-897F-E28C4CD10DF2}"/>
          </ac:spMkLst>
        </pc:spChg>
        <pc:spChg chg="add mod">
          <ac:chgData name="William Grey" userId="37b73424-c081-4fc2-b1af-363f4f3fd4f3" providerId="ADAL" clId="{1A2C0839-0252-421F-B627-578CE0E134DE}" dt="2021-08-14T21:01:23.799" v="960" actId="1076"/>
          <ac:spMkLst>
            <pc:docMk/>
            <pc:sldMk cId="4174750289" sldId="302"/>
            <ac:spMk id="15" creationId="{BC03F96D-AC2D-4F66-8080-6FF5228B45E2}"/>
          </ac:spMkLst>
        </pc:spChg>
        <pc:spChg chg="add mod">
          <ac:chgData name="William Grey" userId="37b73424-c081-4fc2-b1af-363f4f3fd4f3" providerId="ADAL" clId="{1A2C0839-0252-421F-B627-578CE0E134DE}" dt="2021-08-14T21:01:27.974" v="961" actId="571"/>
          <ac:spMkLst>
            <pc:docMk/>
            <pc:sldMk cId="4174750289" sldId="302"/>
            <ac:spMk id="16" creationId="{820DD3C6-49C6-47CD-82D8-52EB6FCE1185}"/>
          </ac:spMkLst>
        </pc:spChg>
        <pc:spChg chg="add mod">
          <ac:chgData name="William Grey" userId="37b73424-c081-4fc2-b1af-363f4f3fd4f3" providerId="ADAL" clId="{1A2C0839-0252-421F-B627-578CE0E134DE}" dt="2021-08-14T21:01:39.762" v="963" actId="1076"/>
          <ac:spMkLst>
            <pc:docMk/>
            <pc:sldMk cId="4174750289" sldId="302"/>
            <ac:spMk id="17" creationId="{181ADC6D-C441-46D9-9AF0-7578F87102A5}"/>
          </ac:spMkLst>
        </pc:spChg>
        <pc:cxnChg chg="mod">
          <ac:chgData name="William Grey" userId="37b73424-c081-4fc2-b1af-363f4f3fd4f3" providerId="ADAL" clId="{1A2C0839-0252-421F-B627-578CE0E134DE}" dt="2021-08-14T21:00:57.613" v="955" actId="1076"/>
          <ac:cxnSpMkLst>
            <pc:docMk/>
            <pc:sldMk cId="4174750289" sldId="302"/>
            <ac:cxnSpMk id="14" creationId="{00000000-0000-0000-0000-000000000000}"/>
          </ac:cxnSpMkLst>
        </pc:cxnChg>
        <pc:cxnChg chg="mod">
          <ac:chgData name="William Grey" userId="37b73424-c081-4fc2-b1af-363f4f3fd4f3" providerId="ADAL" clId="{1A2C0839-0252-421F-B627-578CE0E134DE}" dt="2021-08-14T21:01:13.352" v="958" actId="1076"/>
          <ac:cxnSpMkLst>
            <pc:docMk/>
            <pc:sldMk cId="4174750289" sldId="302"/>
            <ac:cxnSpMk id="56" creationId="{00000000-0000-0000-0000-000000000000}"/>
          </ac:cxnSpMkLst>
        </pc:cxnChg>
      </pc:sldChg>
      <pc:sldChg chg="addSp modSp add mod">
        <pc:chgData name="William Grey" userId="37b73424-c081-4fc2-b1af-363f4f3fd4f3" providerId="ADAL" clId="{1A2C0839-0252-421F-B627-578CE0E134DE}" dt="2021-08-14T21:02:57.429" v="971" actId="1076"/>
        <pc:sldMkLst>
          <pc:docMk/>
          <pc:sldMk cId="3853580332" sldId="303"/>
        </pc:sldMkLst>
        <pc:spChg chg="mod">
          <ac:chgData name="William Grey" userId="37b73424-c081-4fc2-b1af-363f4f3fd4f3" providerId="ADAL" clId="{1A2C0839-0252-421F-B627-578CE0E134DE}" dt="2021-08-13T21:42:53.252" v="15" actId="27636"/>
          <ac:spMkLst>
            <pc:docMk/>
            <pc:sldMk cId="3853580332" sldId="303"/>
            <ac:spMk id="2" creationId="{8F6BBBF8-C670-4238-848F-E7164ACA61BE}"/>
          </ac:spMkLst>
        </pc:spChg>
        <pc:spChg chg="mod">
          <ac:chgData name="William Grey" userId="37b73424-c081-4fc2-b1af-363f4f3fd4f3" providerId="ADAL" clId="{1A2C0839-0252-421F-B627-578CE0E134DE}" dt="2021-08-14T21:02:57.429" v="971" actId="1076"/>
          <ac:spMkLst>
            <pc:docMk/>
            <pc:sldMk cId="3853580332" sldId="303"/>
            <ac:spMk id="6" creationId="{0992ADD1-D92A-4998-9502-97FE9984659A}"/>
          </ac:spMkLst>
        </pc:spChg>
        <pc:spChg chg="add mod">
          <ac:chgData name="William Grey" userId="37b73424-c081-4fc2-b1af-363f4f3fd4f3" providerId="ADAL" clId="{1A2C0839-0252-421F-B627-578CE0E134DE}" dt="2021-08-14T21:00:37.701" v="952" actId="1076"/>
          <ac:spMkLst>
            <pc:docMk/>
            <pc:sldMk cId="3853580332" sldId="303"/>
            <ac:spMk id="12" creationId="{DF36E49A-10CF-41D9-AFF0-506CFCCEBE71}"/>
          </ac:spMkLst>
        </pc:spChg>
        <pc:spChg chg="add mod">
          <ac:chgData name="William Grey" userId="37b73424-c081-4fc2-b1af-363f4f3fd4f3" providerId="ADAL" clId="{1A2C0839-0252-421F-B627-578CE0E134DE}" dt="2021-08-14T21:01:52.407" v="965" actId="1076"/>
          <ac:spMkLst>
            <pc:docMk/>
            <pc:sldMk cId="3853580332" sldId="303"/>
            <ac:spMk id="13" creationId="{4204BA55-68A4-42A6-9727-64E752A84A16}"/>
          </ac:spMkLst>
        </pc:spChg>
        <pc:spChg chg="add mod">
          <ac:chgData name="William Grey" userId="37b73424-c081-4fc2-b1af-363f4f3fd4f3" providerId="ADAL" clId="{1A2C0839-0252-421F-B627-578CE0E134DE}" dt="2021-08-14T21:02:05.650" v="967" actId="1076"/>
          <ac:spMkLst>
            <pc:docMk/>
            <pc:sldMk cId="3853580332" sldId="303"/>
            <ac:spMk id="14" creationId="{CD0C9296-3C50-4BCA-8451-8A858180A197}"/>
          </ac:spMkLst>
        </pc:spChg>
        <pc:spChg chg="add mod">
          <ac:chgData name="William Grey" userId="37b73424-c081-4fc2-b1af-363f4f3fd4f3" providerId="ADAL" clId="{1A2C0839-0252-421F-B627-578CE0E134DE}" dt="2021-08-14T21:02:16.003" v="969" actId="1076"/>
          <ac:spMkLst>
            <pc:docMk/>
            <pc:sldMk cId="3853580332" sldId="303"/>
            <ac:spMk id="15" creationId="{D82884DF-CB56-4FA0-990C-370F99142E13}"/>
          </ac:spMkLst>
        </pc:spChg>
        <pc:cxnChg chg="mod">
          <ac:chgData name="William Grey" userId="37b73424-c081-4fc2-b1af-363f4f3fd4f3" providerId="ADAL" clId="{1A2C0839-0252-421F-B627-578CE0E134DE}" dt="2021-08-14T21:00:46.665" v="953" actId="1076"/>
          <ac:cxnSpMkLst>
            <pc:docMk/>
            <pc:sldMk cId="3853580332" sldId="303"/>
            <ac:cxnSpMk id="9" creationId="{7E0A9DC4-8B5A-4305-85A8-17F8150F26E4}"/>
          </ac:cxnSpMkLst>
        </pc:cxnChg>
        <pc:cxnChg chg="mod">
          <ac:chgData name="William Grey" userId="37b73424-c081-4fc2-b1af-363f4f3fd4f3" providerId="ADAL" clId="{1A2C0839-0252-421F-B627-578CE0E134DE}" dt="2021-08-14T21:00:50.812" v="954" actId="1076"/>
          <ac:cxnSpMkLst>
            <pc:docMk/>
            <pc:sldMk cId="3853580332" sldId="303"/>
            <ac:cxnSpMk id="10" creationId="{B13FA0E1-A34C-4E0A-AA2E-C7350CF3F615}"/>
          </ac:cxnSpMkLst>
        </pc:cxnChg>
      </pc:sldChg>
      <pc:sldChg chg="addSp delSp modSp add mod">
        <pc:chgData name="William Grey" userId="37b73424-c081-4fc2-b1af-363f4f3fd4f3" providerId="ADAL" clId="{1A2C0839-0252-421F-B627-578CE0E134DE}" dt="2021-08-14T10:30:03.581" v="618" actId="14100"/>
        <pc:sldMkLst>
          <pc:docMk/>
          <pc:sldMk cId="94521102" sldId="306"/>
        </pc:sldMkLst>
        <pc:spChg chg="mod">
          <ac:chgData name="William Grey" userId="37b73424-c081-4fc2-b1af-363f4f3fd4f3" providerId="ADAL" clId="{1A2C0839-0252-421F-B627-578CE0E134DE}" dt="2021-08-13T22:17:57.464" v="476" actId="27636"/>
          <ac:spMkLst>
            <pc:docMk/>
            <pc:sldMk cId="94521102" sldId="306"/>
            <ac:spMk id="2" creationId="{00000000-0000-0000-0000-000000000000}"/>
          </ac:spMkLst>
        </pc:spChg>
        <pc:cxnChg chg="mod">
          <ac:chgData name="William Grey" userId="37b73424-c081-4fc2-b1af-363f4f3fd4f3" providerId="ADAL" clId="{1A2C0839-0252-421F-B627-578CE0E134DE}" dt="2021-08-14T10:30:03.581" v="618" actId="14100"/>
          <ac:cxnSpMkLst>
            <pc:docMk/>
            <pc:sldMk cId="94521102" sldId="306"/>
            <ac:cxnSpMk id="13" creationId="{00000000-0000-0000-0000-000000000000}"/>
          </ac:cxnSpMkLst>
        </pc:cxnChg>
        <pc:cxnChg chg="mod">
          <ac:chgData name="William Grey" userId="37b73424-c081-4fc2-b1af-363f4f3fd4f3" providerId="ADAL" clId="{1A2C0839-0252-421F-B627-578CE0E134DE}" dt="2021-08-14T10:29:54.899" v="617" actId="1076"/>
          <ac:cxnSpMkLst>
            <pc:docMk/>
            <pc:sldMk cId="94521102" sldId="306"/>
            <ac:cxnSpMk id="14" creationId="{00000000-0000-0000-0000-000000000000}"/>
          </ac:cxnSpMkLst>
        </pc:cxnChg>
        <pc:cxnChg chg="add mod">
          <ac:chgData name="William Grey" userId="37b73424-c081-4fc2-b1af-363f4f3fd4f3" providerId="ADAL" clId="{1A2C0839-0252-421F-B627-578CE0E134DE}" dt="2021-08-14T10:29:37.475" v="614" actId="1076"/>
          <ac:cxnSpMkLst>
            <pc:docMk/>
            <pc:sldMk cId="94521102" sldId="306"/>
            <ac:cxnSpMk id="72" creationId="{29C6FFC8-6FD0-4076-93BB-4842A53245BB}"/>
          </ac:cxnSpMkLst>
        </pc:cxnChg>
        <pc:cxnChg chg="del mod">
          <ac:chgData name="William Grey" userId="37b73424-c081-4fc2-b1af-363f4f3fd4f3" providerId="ADAL" clId="{1A2C0839-0252-421F-B627-578CE0E134DE}" dt="2021-08-14T10:29:49.361" v="616" actId="478"/>
          <ac:cxnSpMkLst>
            <pc:docMk/>
            <pc:sldMk cId="94521102" sldId="306"/>
            <ac:cxnSpMk id="84" creationId="{C6A5B295-F3A0-41C8-A9BE-BC3CF6D37F8C}"/>
          </ac:cxnSpMkLst>
        </pc:cxnChg>
      </pc:sldChg>
      <pc:sldChg chg="modSp add mod ord">
        <pc:chgData name="William Grey" userId="37b73424-c081-4fc2-b1af-363f4f3fd4f3" providerId="ADAL" clId="{1A2C0839-0252-421F-B627-578CE0E134DE}" dt="2021-08-13T22:10:13.635" v="259" actId="20577"/>
        <pc:sldMkLst>
          <pc:docMk/>
          <pc:sldMk cId="3361115766" sldId="307"/>
        </pc:sldMkLst>
        <pc:spChg chg="mod">
          <ac:chgData name="William Grey" userId="37b73424-c081-4fc2-b1af-363f4f3fd4f3" providerId="ADAL" clId="{1A2C0839-0252-421F-B627-578CE0E134DE}" dt="2021-08-13T22:09:45.156" v="253" actId="1076"/>
          <ac:spMkLst>
            <pc:docMk/>
            <pc:sldMk cId="3361115766" sldId="307"/>
            <ac:spMk id="2" creationId="{00000000-0000-0000-0000-000000000000}"/>
          </ac:spMkLst>
        </pc:spChg>
        <pc:spChg chg="mod">
          <ac:chgData name="William Grey" userId="37b73424-c081-4fc2-b1af-363f4f3fd4f3" providerId="ADAL" clId="{1A2C0839-0252-421F-B627-578CE0E134DE}" dt="2021-08-13T22:10:13.635" v="259" actId="20577"/>
          <ac:spMkLst>
            <pc:docMk/>
            <pc:sldMk cId="3361115766" sldId="307"/>
            <ac:spMk id="3" creationId="{12067994-15F4-4B2A-A771-5D4C6F7DCF68}"/>
          </ac:spMkLst>
        </pc:spChg>
        <pc:spChg chg="mod">
          <ac:chgData name="William Grey" userId="37b73424-c081-4fc2-b1af-363f4f3fd4f3" providerId="ADAL" clId="{1A2C0839-0252-421F-B627-578CE0E134DE}" dt="2021-08-13T22:10:03.703" v="256" actId="1076"/>
          <ac:spMkLst>
            <pc:docMk/>
            <pc:sldMk cId="3361115766" sldId="307"/>
            <ac:spMk id="6" creationId="{00000000-0000-0000-0000-000000000000}"/>
          </ac:spMkLst>
        </pc:spChg>
        <pc:spChg chg="mod">
          <ac:chgData name="William Grey" userId="37b73424-c081-4fc2-b1af-363f4f3fd4f3" providerId="ADAL" clId="{1A2C0839-0252-421F-B627-578CE0E134DE}" dt="2021-08-13T22:10:03.703" v="256" actId="1076"/>
          <ac:spMkLst>
            <pc:docMk/>
            <pc:sldMk cId="3361115766" sldId="307"/>
            <ac:spMk id="15" creationId="{984C9004-2013-4E79-9B55-1C91EF876CEA}"/>
          </ac:spMkLst>
        </pc:spChg>
        <pc:spChg chg="mod">
          <ac:chgData name="William Grey" userId="37b73424-c081-4fc2-b1af-363f4f3fd4f3" providerId="ADAL" clId="{1A2C0839-0252-421F-B627-578CE0E134DE}" dt="2021-08-13T22:10:03.703" v="256" actId="1076"/>
          <ac:spMkLst>
            <pc:docMk/>
            <pc:sldMk cId="3361115766" sldId="307"/>
            <ac:spMk id="16" creationId="{01E7D4A3-B825-40AB-A472-63F0674FB38A}"/>
          </ac:spMkLst>
        </pc:spChg>
        <pc:spChg chg="mod">
          <ac:chgData name="William Grey" userId="37b73424-c081-4fc2-b1af-363f4f3fd4f3" providerId="ADAL" clId="{1A2C0839-0252-421F-B627-578CE0E134DE}" dt="2021-08-13T22:10:03.703" v="256" actId="1076"/>
          <ac:spMkLst>
            <pc:docMk/>
            <pc:sldMk cId="3361115766" sldId="307"/>
            <ac:spMk id="46" creationId="{F46B95DB-606F-41A3-9608-E35FF2D58727}"/>
          </ac:spMkLst>
        </pc:spChg>
        <pc:spChg chg="mod">
          <ac:chgData name="William Grey" userId="37b73424-c081-4fc2-b1af-363f4f3fd4f3" providerId="ADAL" clId="{1A2C0839-0252-421F-B627-578CE0E134DE}" dt="2021-08-13T22:10:03.703" v="256" actId="1076"/>
          <ac:spMkLst>
            <pc:docMk/>
            <pc:sldMk cId="3361115766" sldId="307"/>
            <ac:spMk id="48" creationId="{2CFE89E6-A392-4984-B166-5B8F281A97A5}"/>
          </ac:spMkLst>
        </pc:spChg>
        <pc:spChg chg="mod">
          <ac:chgData name="William Grey" userId="37b73424-c081-4fc2-b1af-363f4f3fd4f3" providerId="ADAL" clId="{1A2C0839-0252-421F-B627-578CE0E134DE}" dt="2021-08-13T22:10:03.703" v="256" actId="1076"/>
          <ac:spMkLst>
            <pc:docMk/>
            <pc:sldMk cId="3361115766" sldId="307"/>
            <ac:spMk id="50" creationId="{29E32605-3706-43E6-B3E6-4ACC13B8EB43}"/>
          </ac:spMkLst>
        </pc:spChg>
        <pc:spChg chg="mod">
          <ac:chgData name="William Grey" userId="37b73424-c081-4fc2-b1af-363f4f3fd4f3" providerId="ADAL" clId="{1A2C0839-0252-421F-B627-578CE0E134DE}" dt="2021-08-13T22:10:03.703" v="256" actId="1076"/>
          <ac:spMkLst>
            <pc:docMk/>
            <pc:sldMk cId="3361115766" sldId="307"/>
            <ac:spMk id="58" creationId="{48134CBE-40C8-4E91-B678-A5BF6314CC2C}"/>
          </ac:spMkLst>
        </pc:spChg>
        <pc:cxnChg chg="mod">
          <ac:chgData name="William Grey" userId="37b73424-c081-4fc2-b1af-363f4f3fd4f3" providerId="ADAL" clId="{1A2C0839-0252-421F-B627-578CE0E134DE}" dt="2021-08-13T22:10:03.703" v="256" actId="1076"/>
          <ac:cxnSpMkLst>
            <pc:docMk/>
            <pc:sldMk cId="3361115766" sldId="307"/>
            <ac:cxnSpMk id="7" creationId="{E075590D-B123-4C30-A6D5-F8E0578DCC52}"/>
          </ac:cxnSpMkLst>
        </pc:cxnChg>
        <pc:cxnChg chg="mod">
          <ac:chgData name="William Grey" userId="37b73424-c081-4fc2-b1af-363f4f3fd4f3" providerId="ADAL" clId="{1A2C0839-0252-421F-B627-578CE0E134DE}" dt="2021-08-13T22:10:03.703" v="256" actId="1076"/>
          <ac:cxnSpMkLst>
            <pc:docMk/>
            <pc:sldMk cId="3361115766" sldId="307"/>
            <ac:cxnSpMk id="13" creationId="{00000000-0000-0000-0000-000000000000}"/>
          </ac:cxnSpMkLst>
        </pc:cxnChg>
        <pc:cxnChg chg="mod">
          <ac:chgData name="William Grey" userId="37b73424-c081-4fc2-b1af-363f4f3fd4f3" providerId="ADAL" clId="{1A2C0839-0252-421F-B627-578CE0E134DE}" dt="2021-08-13T22:10:03.703" v="256" actId="1076"/>
          <ac:cxnSpMkLst>
            <pc:docMk/>
            <pc:sldMk cId="3361115766" sldId="307"/>
            <ac:cxnSpMk id="14" creationId="{00000000-0000-0000-0000-000000000000}"/>
          </ac:cxnSpMkLst>
        </pc:cxnChg>
        <pc:cxnChg chg="mod">
          <ac:chgData name="William Grey" userId="37b73424-c081-4fc2-b1af-363f4f3fd4f3" providerId="ADAL" clId="{1A2C0839-0252-421F-B627-578CE0E134DE}" dt="2021-08-13T22:10:03.703" v="256" actId="1076"/>
          <ac:cxnSpMkLst>
            <pc:docMk/>
            <pc:sldMk cId="3361115766" sldId="307"/>
            <ac:cxnSpMk id="19" creationId="{9106991D-4F3E-4DA3-82B7-9376D8F8A171}"/>
          </ac:cxnSpMkLst>
        </pc:cxnChg>
        <pc:cxnChg chg="mod">
          <ac:chgData name="William Grey" userId="37b73424-c081-4fc2-b1af-363f4f3fd4f3" providerId="ADAL" clId="{1A2C0839-0252-421F-B627-578CE0E134DE}" dt="2021-08-13T22:10:03.703" v="256" actId="1076"/>
          <ac:cxnSpMkLst>
            <pc:docMk/>
            <pc:sldMk cId="3361115766" sldId="307"/>
            <ac:cxnSpMk id="21" creationId="{ECACE0DD-CA6E-42DF-A156-0ACF59FCE7A9}"/>
          </ac:cxnSpMkLst>
        </pc:cxnChg>
        <pc:cxnChg chg="mod">
          <ac:chgData name="William Grey" userId="37b73424-c081-4fc2-b1af-363f4f3fd4f3" providerId="ADAL" clId="{1A2C0839-0252-421F-B627-578CE0E134DE}" dt="2021-08-13T22:10:03.703" v="256" actId="1076"/>
          <ac:cxnSpMkLst>
            <pc:docMk/>
            <pc:sldMk cId="3361115766" sldId="307"/>
            <ac:cxnSpMk id="23" creationId="{2463D9B7-8B1F-4F81-9B8C-ED89C2395453}"/>
          </ac:cxnSpMkLst>
        </pc:cxnChg>
        <pc:cxnChg chg="mod">
          <ac:chgData name="William Grey" userId="37b73424-c081-4fc2-b1af-363f4f3fd4f3" providerId="ADAL" clId="{1A2C0839-0252-421F-B627-578CE0E134DE}" dt="2021-08-13T22:10:03.703" v="256" actId="1076"/>
          <ac:cxnSpMkLst>
            <pc:docMk/>
            <pc:sldMk cId="3361115766" sldId="307"/>
            <ac:cxnSpMk id="86" creationId="{421AE1F6-1389-403B-A2CF-D277616CA48F}"/>
          </ac:cxnSpMkLst>
        </pc:cxnChg>
        <pc:cxnChg chg="mod">
          <ac:chgData name="William Grey" userId="37b73424-c081-4fc2-b1af-363f4f3fd4f3" providerId="ADAL" clId="{1A2C0839-0252-421F-B627-578CE0E134DE}" dt="2021-08-13T22:10:03.703" v="256" actId="1076"/>
          <ac:cxnSpMkLst>
            <pc:docMk/>
            <pc:sldMk cId="3361115766" sldId="307"/>
            <ac:cxnSpMk id="87" creationId="{0BB56342-9716-4908-A592-FBA6C6D3383F}"/>
          </ac:cxnSpMkLst>
        </pc:cxnChg>
        <pc:cxnChg chg="mod">
          <ac:chgData name="William Grey" userId="37b73424-c081-4fc2-b1af-363f4f3fd4f3" providerId="ADAL" clId="{1A2C0839-0252-421F-B627-578CE0E134DE}" dt="2021-08-13T22:10:03.703" v="256" actId="1076"/>
          <ac:cxnSpMkLst>
            <pc:docMk/>
            <pc:sldMk cId="3361115766" sldId="307"/>
            <ac:cxnSpMk id="88" creationId="{27BD17D5-8A66-4916-8F0A-CBBF81B59651}"/>
          </ac:cxnSpMkLst>
        </pc:cxnChg>
        <pc:cxnChg chg="mod">
          <ac:chgData name="William Grey" userId="37b73424-c081-4fc2-b1af-363f4f3fd4f3" providerId="ADAL" clId="{1A2C0839-0252-421F-B627-578CE0E134DE}" dt="2021-08-13T22:10:03.703" v="256" actId="1076"/>
          <ac:cxnSpMkLst>
            <pc:docMk/>
            <pc:sldMk cId="3361115766" sldId="307"/>
            <ac:cxnSpMk id="89" creationId="{A1B51B06-B82A-4533-B09C-94B02E7C2C40}"/>
          </ac:cxnSpMkLst>
        </pc:cxnChg>
        <pc:cxnChg chg="mod">
          <ac:chgData name="William Grey" userId="37b73424-c081-4fc2-b1af-363f4f3fd4f3" providerId="ADAL" clId="{1A2C0839-0252-421F-B627-578CE0E134DE}" dt="2021-08-13T22:10:03.703" v="256" actId="1076"/>
          <ac:cxnSpMkLst>
            <pc:docMk/>
            <pc:sldMk cId="3361115766" sldId="307"/>
            <ac:cxnSpMk id="90" creationId="{B2084A66-77B0-48B3-83BD-6DB2EC196F77}"/>
          </ac:cxnSpMkLst>
        </pc:cxnChg>
      </pc:sldChg>
      <pc:sldChg chg="addSp delSp modSp add mod">
        <pc:chgData name="William Grey" userId="37b73424-c081-4fc2-b1af-363f4f3fd4f3" providerId="ADAL" clId="{1A2C0839-0252-421F-B627-578CE0E134DE}" dt="2021-08-14T10:33:42.823" v="649" actId="478"/>
        <pc:sldMkLst>
          <pc:docMk/>
          <pc:sldMk cId="302788744" sldId="308"/>
        </pc:sldMkLst>
        <pc:spChg chg="mod">
          <ac:chgData name="William Grey" userId="37b73424-c081-4fc2-b1af-363f4f3fd4f3" providerId="ADAL" clId="{1A2C0839-0252-421F-B627-578CE0E134DE}" dt="2021-08-13T21:45:36.244" v="17" actId="27636"/>
          <ac:spMkLst>
            <pc:docMk/>
            <pc:sldMk cId="302788744" sldId="308"/>
            <ac:spMk id="2" creationId="{00000000-0000-0000-0000-000000000000}"/>
          </ac:spMkLst>
        </pc:spChg>
        <pc:spChg chg="mod">
          <ac:chgData name="William Grey" userId="37b73424-c081-4fc2-b1af-363f4f3fd4f3" providerId="ADAL" clId="{1A2C0839-0252-421F-B627-578CE0E134DE}" dt="2021-08-13T22:18:49.435" v="481" actId="1076"/>
          <ac:spMkLst>
            <pc:docMk/>
            <pc:sldMk cId="302788744" sldId="308"/>
            <ac:spMk id="3" creationId="{00000000-0000-0000-0000-000000000000}"/>
          </ac:spMkLst>
        </pc:spChg>
        <pc:spChg chg="mod">
          <ac:chgData name="William Grey" userId="37b73424-c081-4fc2-b1af-363f4f3fd4f3" providerId="ADAL" clId="{1A2C0839-0252-421F-B627-578CE0E134DE}" dt="2021-08-13T22:18:49.435" v="481" actId="1076"/>
          <ac:spMkLst>
            <pc:docMk/>
            <pc:sldMk cId="302788744" sldId="308"/>
            <ac:spMk id="7" creationId="{3ED1879C-5D7F-4D49-970D-12144C273DA4}"/>
          </ac:spMkLst>
        </pc:spChg>
        <pc:spChg chg="mod">
          <ac:chgData name="William Grey" userId="37b73424-c081-4fc2-b1af-363f4f3fd4f3" providerId="ADAL" clId="{1A2C0839-0252-421F-B627-578CE0E134DE}" dt="2021-08-13T22:18:49.435" v="481" actId="1076"/>
          <ac:spMkLst>
            <pc:docMk/>
            <pc:sldMk cId="302788744" sldId="308"/>
            <ac:spMk id="35" creationId="{CAB84586-7D1C-4EE8-BD1A-7453116D1091}"/>
          </ac:spMkLst>
        </pc:spChg>
        <pc:spChg chg="mod">
          <ac:chgData name="William Grey" userId="37b73424-c081-4fc2-b1af-363f4f3fd4f3" providerId="ADAL" clId="{1A2C0839-0252-421F-B627-578CE0E134DE}" dt="2021-08-13T22:18:49.435" v="481" actId="1076"/>
          <ac:spMkLst>
            <pc:docMk/>
            <pc:sldMk cId="302788744" sldId="308"/>
            <ac:spMk id="36" creationId="{E77F0340-E1EA-4472-BA82-248027E0C1D5}"/>
          </ac:spMkLst>
        </pc:spChg>
        <pc:spChg chg="mod">
          <ac:chgData name="William Grey" userId="37b73424-c081-4fc2-b1af-363f4f3fd4f3" providerId="ADAL" clId="{1A2C0839-0252-421F-B627-578CE0E134DE}" dt="2021-08-13T22:18:49.435" v="481" actId="1076"/>
          <ac:spMkLst>
            <pc:docMk/>
            <pc:sldMk cId="302788744" sldId="308"/>
            <ac:spMk id="38" creationId="{179F4E6C-39F9-42DC-BC7E-193FA424584B}"/>
          </ac:spMkLst>
        </pc:spChg>
        <pc:spChg chg="mod">
          <ac:chgData name="William Grey" userId="37b73424-c081-4fc2-b1af-363f4f3fd4f3" providerId="ADAL" clId="{1A2C0839-0252-421F-B627-578CE0E134DE}" dt="2021-08-13T22:18:49.435" v="481" actId="1076"/>
          <ac:spMkLst>
            <pc:docMk/>
            <pc:sldMk cId="302788744" sldId="308"/>
            <ac:spMk id="39" creationId="{C9F43BDA-F7CB-4730-A973-C8F80BD28B66}"/>
          </ac:spMkLst>
        </pc:spChg>
        <pc:spChg chg="mod">
          <ac:chgData name="William Grey" userId="37b73424-c081-4fc2-b1af-363f4f3fd4f3" providerId="ADAL" clId="{1A2C0839-0252-421F-B627-578CE0E134DE}" dt="2021-08-13T22:18:49.435" v="481" actId="1076"/>
          <ac:spMkLst>
            <pc:docMk/>
            <pc:sldMk cId="302788744" sldId="308"/>
            <ac:spMk id="41" creationId="{3FD9B19B-0827-43ED-9491-5BE65FD83C6E}"/>
          </ac:spMkLst>
        </pc:spChg>
        <pc:spChg chg="mod">
          <ac:chgData name="William Grey" userId="37b73424-c081-4fc2-b1af-363f4f3fd4f3" providerId="ADAL" clId="{1A2C0839-0252-421F-B627-578CE0E134DE}" dt="2021-08-13T22:18:49.435" v="481" actId="1076"/>
          <ac:spMkLst>
            <pc:docMk/>
            <pc:sldMk cId="302788744" sldId="308"/>
            <ac:spMk id="43" creationId="{C819D278-F5BC-4A7E-A925-29605C8A8CA7}"/>
          </ac:spMkLst>
        </pc:spChg>
        <pc:spChg chg="mod">
          <ac:chgData name="William Grey" userId="37b73424-c081-4fc2-b1af-363f4f3fd4f3" providerId="ADAL" clId="{1A2C0839-0252-421F-B627-578CE0E134DE}" dt="2021-08-13T22:18:49.435" v="481" actId="1076"/>
          <ac:spMkLst>
            <pc:docMk/>
            <pc:sldMk cId="302788744" sldId="308"/>
            <ac:spMk id="44" creationId="{4E09E9E8-F3B3-41D0-9E0C-6B1353B21213}"/>
          </ac:spMkLst>
        </pc:spChg>
        <pc:spChg chg="mod">
          <ac:chgData name="William Grey" userId="37b73424-c081-4fc2-b1af-363f4f3fd4f3" providerId="ADAL" clId="{1A2C0839-0252-421F-B627-578CE0E134DE}" dt="2021-08-13T22:18:49.435" v="481" actId="1076"/>
          <ac:spMkLst>
            <pc:docMk/>
            <pc:sldMk cId="302788744" sldId="308"/>
            <ac:spMk id="48" creationId="{225529DD-3ECF-47C6-877B-EFA2C6F022DC}"/>
          </ac:spMkLst>
        </pc:spChg>
        <pc:spChg chg="mod">
          <ac:chgData name="William Grey" userId="37b73424-c081-4fc2-b1af-363f4f3fd4f3" providerId="ADAL" clId="{1A2C0839-0252-421F-B627-578CE0E134DE}" dt="2021-08-13T22:18:49.435" v="481" actId="1076"/>
          <ac:spMkLst>
            <pc:docMk/>
            <pc:sldMk cId="302788744" sldId="308"/>
            <ac:spMk id="51" creationId="{2C154E9F-A450-40B8-ABA4-969B8839090F}"/>
          </ac:spMkLst>
        </pc:spChg>
        <pc:spChg chg="mod">
          <ac:chgData name="William Grey" userId="37b73424-c081-4fc2-b1af-363f4f3fd4f3" providerId="ADAL" clId="{1A2C0839-0252-421F-B627-578CE0E134DE}" dt="2021-08-13T22:18:49.435" v="481" actId="1076"/>
          <ac:spMkLst>
            <pc:docMk/>
            <pc:sldMk cId="302788744" sldId="308"/>
            <ac:spMk id="52" creationId="{00000000-0000-0000-0000-000000000000}"/>
          </ac:spMkLst>
        </pc:spChg>
        <pc:spChg chg="mod">
          <ac:chgData name="William Grey" userId="37b73424-c081-4fc2-b1af-363f4f3fd4f3" providerId="ADAL" clId="{1A2C0839-0252-421F-B627-578CE0E134DE}" dt="2021-08-13T22:18:49.435" v="481" actId="1076"/>
          <ac:spMkLst>
            <pc:docMk/>
            <pc:sldMk cId="302788744" sldId="308"/>
            <ac:spMk id="53" creationId="{9D7B99F7-579F-4619-9C4F-98AE6640F83F}"/>
          </ac:spMkLst>
        </pc:spChg>
        <pc:spChg chg="mod">
          <ac:chgData name="William Grey" userId="37b73424-c081-4fc2-b1af-363f4f3fd4f3" providerId="ADAL" clId="{1A2C0839-0252-421F-B627-578CE0E134DE}" dt="2021-08-13T22:18:49.435" v="481" actId="1076"/>
          <ac:spMkLst>
            <pc:docMk/>
            <pc:sldMk cId="302788744" sldId="308"/>
            <ac:spMk id="57" creationId="{28EE9BD8-7D2A-4A65-8C9D-C6AC7FA4FDDA}"/>
          </ac:spMkLst>
        </pc:spChg>
        <pc:spChg chg="mod">
          <ac:chgData name="William Grey" userId="37b73424-c081-4fc2-b1af-363f4f3fd4f3" providerId="ADAL" clId="{1A2C0839-0252-421F-B627-578CE0E134DE}" dt="2021-08-13T22:18:49.435" v="481" actId="1076"/>
          <ac:spMkLst>
            <pc:docMk/>
            <pc:sldMk cId="302788744" sldId="308"/>
            <ac:spMk id="58" creationId="{56EBF322-E580-4C7F-8955-9882BCBB1790}"/>
          </ac:spMkLst>
        </pc:spChg>
        <pc:spChg chg="mod">
          <ac:chgData name="William Grey" userId="37b73424-c081-4fc2-b1af-363f4f3fd4f3" providerId="ADAL" clId="{1A2C0839-0252-421F-B627-578CE0E134DE}" dt="2021-08-13T22:18:49.435" v="481" actId="1076"/>
          <ac:spMkLst>
            <pc:docMk/>
            <pc:sldMk cId="302788744" sldId="308"/>
            <ac:spMk id="60" creationId="{2A04DEC1-EBE9-4AB0-B9D6-A29CB22F68B1}"/>
          </ac:spMkLst>
        </pc:spChg>
        <pc:spChg chg="mod">
          <ac:chgData name="William Grey" userId="37b73424-c081-4fc2-b1af-363f4f3fd4f3" providerId="ADAL" clId="{1A2C0839-0252-421F-B627-578CE0E134DE}" dt="2021-08-13T22:18:49.435" v="481" actId="1076"/>
          <ac:spMkLst>
            <pc:docMk/>
            <pc:sldMk cId="302788744" sldId="308"/>
            <ac:spMk id="61" creationId="{71520B16-9BCE-4823-AA50-FC02A000A30E}"/>
          </ac:spMkLst>
        </pc:spChg>
        <pc:spChg chg="mod">
          <ac:chgData name="William Grey" userId="37b73424-c081-4fc2-b1af-363f4f3fd4f3" providerId="ADAL" clId="{1A2C0839-0252-421F-B627-578CE0E134DE}" dt="2021-08-13T22:18:49.435" v="481" actId="1076"/>
          <ac:spMkLst>
            <pc:docMk/>
            <pc:sldMk cId="302788744" sldId="308"/>
            <ac:spMk id="62" creationId="{8E48D138-AA00-4976-A3FD-1553A1FFBD80}"/>
          </ac:spMkLst>
        </pc:spChg>
        <pc:spChg chg="mod">
          <ac:chgData name="William Grey" userId="37b73424-c081-4fc2-b1af-363f4f3fd4f3" providerId="ADAL" clId="{1A2C0839-0252-421F-B627-578CE0E134DE}" dt="2021-08-13T22:18:49.435" v="481" actId="1076"/>
          <ac:spMkLst>
            <pc:docMk/>
            <pc:sldMk cId="302788744" sldId="308"/>
            <ac:spMk id="63" creationId="{B6D6D7F8-77EC-4EEC-AD6A-4EF663C7F710}"/>
          </ac:spMkLst>
        </pc:spChg>
        <pc:spChg chg="mod">
          <ac:chgData name="William Grey" userId="37b73424-c081-4fc2-b1af-363f4f3fd4f3" providerId="ADAL" clId="{1A2C0839-0252-421F-B627-578CE0E134DE}" dt="2021-08-13T22:18:49.435" v="481" actId="1076"/>
          <ac:spMkLst>
            <pc:docMk/>
            <pc:sldMk cId="302788744" sldId="308"/>
            <ac:spMk id="64" creationId="{F8BFE2BF-4CF1-41E4-A59A-ECCB79EEF873}"/>
          </ac:spMkLst>
        </pc:spChg>
        <pc:spChg chg="mod">
          <ac:chgData name="William Grey" userId="37b73424-c081-4fc2-b1af-363f4f3fd4f3" providerId="ADAL" clId="{1A2C0839-0252-421F-B627-578CE0E134DE}" dt="2021-08-13T22:18:49.435" v="481" actId="1076"/>
          <ac:spMkLst>
            <pc:docMk/>
            <pc:sldMk cId="302788744" sldId="308"/>
            <ac:spMk id="66" creationId="{CEAC25FE-AC7C-410F-980A-BD4AFEB053A3}"/>
          </ac:spMkLst>
        </pc:spChg>
        <pc:spChg chg="mod">
          <ac:chgData name="William Grey" userId="37b73424-c081-4fc2-b1af-363f4f3fd4f3" providerId="ADAL" clId="{1A2C0839-0252-421F-B627-578CE0E134DE}" dt="2021-08-13T22:18:49.435" v="481" actId="1076"/>
          <ac:spMkLst>
            <pc:docMk/>
            <pc:sldMk cId="302788744" sldId="308"/>
            <ac:spMk id="68" creationId="{1ABD3D99-26B9-4050-ACB3-F40BAEBD208F}"/>
          </ac:spMkLst>
        </pc:spChg>
        <pc:spChg chg="mod">
          <ac:chgData name="William Grey" userId="37b73424-c081-4fc2-b1af-363f4f3fd4f3" providerId="ADAL" clId="{1A2C0839-0252-421F-B627-578CE0E134DE}" dt="2021-08-13T22:18:49.435" v="481" actId="1076"/>
          <ac:spMkLst>
            <pc:docMk/>
            <pc:sldMk cId="302788744" sldId="308"/>
            <ac:spMk id="71" creationId="{4DE3B7CC-05AB-437C-96E0-AD394F8B799B}"/>
          </ac:spMkLst>
        </pc:spChg>
        <pc:spChg chg="mod">
          <ac:chgData name="William Grey" userId="37b73424-c081-4fc2-b1af-363f4f3fd4f3" providerId="ADAL" clId="{1A2C0839-0252-421F-B627-578CE0E134DE}" dt="2021-08-13T22:18:49.435" v="481" actId="1076"/>
          <ac:spMkLst>
            <pc:docMk/>
            <pc:sldMk cId="302788744" sldId="308"/>
            <ac:spMk id="72" creationId="{02BCE112-2DFA-4334-BCE5-71E5205266C8}"/>
          </ac:spMkLst>
        </pc:spChg>
        <pc:spChg chg="mod">
          <ac:chgData name="William Grey" userId="37b73424-c081-4fc2-b1af-363f4f3fd4f3" providerId="ADAL" clId="{1A2C0839-0252-421F-B627-578CE0E134DE}" dt="2021-08-13T22:18:49.435" v="481" actId="1076"/>
          <ac:spMkLst>
            <pc:docMk/>
            <pc:sldMk cId="302788744" sldId="308"/>
            <ac:spMk id="73" creationId="{A06DB03C-C14E-48EA-94D5-2FAA8EF7F084}"/>
          </ac:spMkLst>
        </pc:spChg>
        <pc:spChg chg="mod">
          <ac:chgData name="William Grey" userId="37b73424-c081-4fc2-b1af-363f4f3fd4f3" providerId="ADAL" clId="{1A2C0839-0252-421F-B627-578CE0E134DE}" dt="2021-08-13T22:18:49.435" v="481" actId="1076"/>
          <ac:spMkLst>
            <pc:docMk/>
            <pc:sldMk cId="302788744" sldId="308"/>
            <ac:spMk id="146" creationId="{123F4AEA-FA9F-4E87-B335-BF839956E308}"/>
          </ac:spMkLst>
        </pc:spChg>
        <pc:spChg chg="mod">
          <ac:chgData name="William Grey" userId="37b73424-c081-4fc2-b1af-363f4f3fd4f3" providerId="ADAL" clId="{1A2C0839-0252-421F-B627-578CE0E134DE}" dt="2021-08-13T22:18:49.435" v="481" actId="1076"/>
          <ac:spMkLst>
            <pc:docMk/>
            <pc:sldMk cId="302788744" sldId="308"/>
            <ac:spMk id="147" creationId="{3F1C9DF1-64BF-4013-B970-FA6C105C326F}"/>
          </ac:spMkLst>
        </pc:spChg>
        <pc:spChg chg="mod">
          <ac:chgData name="William Grey" userId="37b73424-c081-4fc2-b1af-363f4f3fd4f3" providerId="ADAL" clId="{1A2C0839-0252-421F-B627-578CE0E134DE}" dt="2021-08-13T22:18:49.435" v="481" actId="1076"/>
          <ac:spMkLst>
            <pc:docMk/>
            <pc:sldMk cId="302788744" sldId="308"/>
            <ac:spMk id="152" creationId="{FFB753F1-E46B-415E-89F6-8DFB3CA8903F}"/>
          </ac:spMkLst>
        </pc:spChg>
        <pc:spChg chg="mod">
          <ac:chgData name="William Grey" userId="37b73424-c081-4fc2-b1af-363f4f3fd4f3" providerId="ADAL" clId="{1A2C0839-0252-421F-B627-578CE0E134DE}" dt="2021-08-13T22:18:49.435" v="481" actId="1076"/>
          <ac:spMkLst>
            <pc:docMk/>
            <pc:sldMk cId="302788744" sldId="308"/>
            <ac:spMk id="155" creationId="{7C41BDEB-900C-43C9-86FA-9E882281E6E2}"/>
          </ac:spMkLst>
        </pc:spChg>
        <pc:spChg chg="mod">
          <ac:chgData name="William Grey" userId="37b73424-c081-4fc2-b1af-363f4f3fd4f3" providerId="ADAL" clId="{1A2C0839-0252-421F-B627-578CE0E134DE}" dt="2021-08-13T22:18:49.435" v="481" actId="1076"/>
          <ac:spMkLst>
            <pc:docMk/>
            <pc:sldMk cId="302788744" sldId="308"/>
            <ac:spMk id="158" creationId="{6F79449B-36A7-4376-B174-B184FFEE0CB1}"/>
          </ac:spMkLst>
        </pc:spChg>
        <pc:spChg chg="mod">
          <ac:chgData name="William Grey" userId="37b73424-c081-4fc2-b1af-363f4f3fd4f3" providerId="ADAL" clId="{1A2C0839-0252-421F-B627-578CE0E134DE}" dt="2021-08-13T22:18:49.435" v="481" actId="1076"/>
          <ac:spMkLst>
            <pc:docMk/>
            <pc:sldMk cId="302788744" sldId="308"/>
            <ac:spMk id="161" creationId="{98E1068C-76B4-4FD9-96DA-D2E808D26CC4}"/>
          </ac:spMkLst>
        </pc:spChg>
        <pc:spChg chg="mod">
          <ac:chgData name="William Grey" userId="37b73424-c081-4fc2-b1af-363f4f3fd4f3" providerId="ADAL" clId="{1A2C0839-0252-421F-B627-578CE0E134DE}" dt="2021-08-13T22:18:49.435" v="481" actId="1076"/>
          <ac:spMkLst>
            <pc:docMk/>
            <pc:sldMk cId="302788744" sldId="308"/>
            <ac:spMk id="164" creationId="{B3D8DD86-FC92-4CEC-841B-CCD598CDDD5C}"/>
          </ac:spMkLst>
        </pc:spChg>
        <pc:spChg chg="mod">
          <ac:chgData name="William Grey" userId="37b73424-c081-4fc2-b1af-363f4f3fd4f3" providerId="ADAL" clId="{1A2C0839-0252-421F-B627-578CE0E134DE}" dt="2021-08-13T22:18:49.435" v="481" actId="1076"/>
          <ac:spMkLst>
            <pc:docMk/>
            <pc:sldMk cId="302788744" sldId="308"/>
            <ac:spMk id="168" creationId="{82640358-DA83-4E75-A343-6D35E9FED053}"/>
          </ac:spMkLst>
        </pc:spChg>
        <pc:spChg chg="mod">
          <ac:chgData name="William Grey" userId="37b73424-c081-4fc2-b1af-363f4f3fd4f3" providerId="ADAL" clId="{1A2C0839-0252-421F-B627-578CE0E134DE}" dt="2021-08-13T22:18:49.435" v="481" actId="1076"/>
          <ac:spMkLst>
            <pc:docMk/>
            <pc:sldMk cId="302788744" sldId="308"/>
            <ac:spMk id="171" creationId="{7B9E3542-84B3-44BE-A190-7A467993EC67}"/>
          </ac:spMkLst>
        </pc:spChg>
        <pc:cxnChg chg="add del mod">
          <ac:chgData name="William Grey" userId="37b73424-c081-4fc2-b1af-363f4f3fd4f3" providerId="ADAL" clId="{1A2C0839-0252-421F-B627-578CE0E134DE}" dt="2021-08-14T10:31:02.982" v="621" actId="478"/>
          <ac:cxnSpMkLst>
            <pc:docMk/>
            <pc:sldMk cId="302788744" sldId="308"/>
            <ac:cxnSpMk id="5" creationId="{0B6F0B58-6B08-449A-998C-A42D6F63C7C8}"/>
          </ac:cxnSpMkLst>
        </pc:cxnChg>
        <pc:cxnChg chg="add del mod">
          <ac:chgData name="William Grey" userId="37b73424-c081-4fc2-b1af-363f4f3fd4f3" providerId="ADAL" clId="{1A2C0839-0252-421F-B627-578CE0E134DE}" dt="2021-08-14T10:31:16.953" v="623" actId="478"/>
          <ac:cxnSpMkLst>
            <pc:docMk/>
            <pc:sldMk cId="302788744" sldId="308"/>
            <ac:cxnSpMk id="9" creationId="{B6F250CD-073C-4180-BEFE-4946BD7C390E}"/>
          </ac:cxnSpMkLst>
        </pc:cxnChg>
        <pc:cxnChg chg="mod">
          <ac:chgData name="William Grey" userId="37b73424-c081-4fc2-b1af-363f4f3fd4f3" providerId="ADAL" clId="{1A2C0839-0252-421F-B627-578CE0E134DE}" dt="2021-08-13T22:18:49.435" v="481" actId="1076"/>
          <ac:cxnSpMkLst>
            <pc:docMk/>
            <pc:sldMk cId="302788744" sldId="308"/>
            <ac:cxnSpMk id="13" creationId="{00000000-0000-0000-0000-000000000000}"/>
          </ac:cxnSpMkLst>
        </pc:cxnChg>
        <pc:cxnChg chg="mod">
          <ac:chgData name="William Grey" userId="37b73424-c081-4fc2-b1af-363f4f3fd4f3" providerId="ADAL" clId="{1A2C0839-0252-421F-B627-578CE0E134DE}" dt="2021-08-13T22:18:49.435" v="481" actId="1076"/>
          <ac:cxnSpMkLst>
            <pc:docMk/>
            <pc:sldMk cId="302788744" sldId="308"/>
            <ac:cxnSpMk id="14" creationId="{00000000-0000-0000-0000-000000000000}"/>
          </ac:cxnSpMkLst>
        </pc:cxnChg>
        <pc:cxnChg chg="add del mod ord">
          <ac:chgData name="William Grey" userId="37b73424-c081-4fc2-b1af-363f4f3fd4f3" providerId="ADAL" clId="{1A2C0839-0252-421F-B627-578CE0E134DE}" dt="2021-08-14T10:31:59.634" v="632" actId="478"/>
          <ac:cxnSpMkLst>
            <pc:docMk/>
            <pc:sldMk cId="302788744" sldId="308"/>
            <ac:cxnSpMk id="54" creationId="{B6424BAB-3D61-4241-A582-E391373C95A2}"/>
          </ac:cxnSpMkLst>
        </pc:cxnChg>
        <pc:cxnChg chg="add del mod">
          <ac:chgData name="William Grey" userId="37b73424-c081-4fc2-b1af-363f4f3fd4f3" providerId="ADAL" clId="{1A2C0839-0252-421F-B627-578CE0E134DE}" dt="2021-08-14T10:33:42.823" v="649" actId="478"/>
          <ac:cxnSpMkLst>
            <pc:docMk/>
            <pc:sldMk cId="302788744" sldId="308"/>
            <ac:cxnSpMk id="59" creationId="{9971E5E7-2923-447C-A522-A89C874EA32B}"/>
          </ac:cxnSpMkLst>
        </pc:cxnChg>
        <pc:cxnChg chg="add del mod">
          <ac:chgData name="William Grey" userId="37b73424-c081-4fc2-b1af-363f4f3fd4f3" providerId="ADAL" clId="{1A2C0839-0252-421F-B627-578CE0E134DE}" dt="2021-08-14T10:33:40.526" v="648" actId="478"/>
          <ac:cxnSpMkLst>
            <pc:docMk/>
            <pc:sldMk cId="302788744" sldId="308"/>
            <ac:cxnSpMk id="65" creationId="{210A5016-C509-4D26-9035-4FCCC3B29D59}"/>
          </ac:cxnSpMkLst>
        </pc:cxnChg>
        <pc:cxnChg chg="mod">
          <ac:chgData name="William Grey" userId="37b73424-c081-4fc2-b1af-363f4f3fd4f3" providerId="ADAL" clId="{1A2C0839-0252-421F-B627-578CE0E134DE}" dt="2021-08-13T22:18:49.435" v="481" actId="1076"/>
          <ac:cxnSpMkLst>
            <pc:docMk/>
            <pc:sldMk cId="302788744" sldId="308"/>
            <ac:cxnSpMk id="148" creationId="{B1963A18-2423-408F-A123-0B1E2295A4F7}"/>
          </ac:cxnSpMkLst>
        </pc:cxnChg>
        <pc:cxnChg chg="mod">
          <ac:chgData name="William Grey" userId="37b73424-c081-4fc2-b1af-363f4f3fd4f3" providerId="ADAL" clId="{1A2C0839-0252-421F-B627-578CE0E134DE}" dt="2021-08-13T22:18:49.435" v="481" actId="1076"/>
          <ac:cxnSpMkLst>
            <pc:docMk/>
            <pc:sldMk cId="302788744" sldId="308"/>
            <ac:cxnSpMk id="149" creationId="{9CA8F0C0-F64A-480E-ABF9-B3730CFDB5FE}"/>
          </ac:cxnSpMkLst>
        </pc:cxnChg>
        <pc:cxnChg chg="mod">
          <ac:chgData name="William Grey" userId="37b73424-c081-4fc2-b1af-363f4f3fd4f3" providerId="ADAL" clId="{1A2C0839-0252-421F-B627-578CE0E134DE}" dt="2021-08-13T22:18:49.435" v="481" actId="1076"/>
          <ac:cxnSpMkLst>
            <pc:docMk/>
            <pc:sldMk cId="302788744" sldId="308"/>
            <ac:cxnSpMk id="173" creationId="{F74A5995-AAD4-47F2-A982-1C91A06FE826}"/>
          </ac:cxnSpMkLst>
        </pc:cxnChg>
        <pc:cxnChg chg="mod">
          <ac:chgData name="William Grey" userId="37b73424-c081-4fc2-b1af-363f4f3fd4f3" providerId="ADAL" clId="{1A2C0839-0252-421F-B627-578CE0E134DE}" dt="2021-08-13T22:18:49.435" v="481" actId="1076"/>
          <ac:cxnSpMkLst>
            <pc:docMk/>
            <pc:sldMk cId="302788744" sldId="308"/>
            <ac:cxnSpMk id="175" creationId="{6CD353A8-775E-48D4-9048-40C740261F80}"/>
          </ac:cxnSpMkLst>
        </pc:cxnChg>
        <pc:cxnChg chg="mod">
          <ac:chgData name="William Grey" userId="37b73424-c081-4fc2-b1af-363f4f3fd4f3" providerId="ADAL" clId="{1A2C0839-0252-421F-B627-578CE0E134DE}" dt="2021-08-13T22:18:49.435" v="481" actId="1076"/>
          <ac:cxnSpMkLst>
            <pc:docMk/>
            <pc:sldMk cId="302788744" sldId="308"/>
            <ac:cxnSpMk id="180" creationId="{2C74B6B0-2234-4D15-B7CF-05CDB2FD15CF}"/>
          </ac:cxnSpMkLst>
        </pc:cxnChg>
        <pc:cxnChg chg="mod">
          <ac:chgData name="William Grey" userId="37b73424-c081-4fc2-b1af-363f4f3fd4f3" providerId="ADAL" clId="{1A2C0839-0252-421F-B627-578CE0E134DE}" dt="2021-08-13T22:18:49.435" v="481" actId="1076"/>
          <ac:cxnSpMkLst>
            <pc:docMk/>
            <pc:sldMk cId="302788744" sldId="308"/>
            <ac:cxnSpMk id="185" creationId="{21854AFB-4C03-4A9D-94BD-E72E8ED8F6C3}"/>
          </ac:cxnSpMkLst>
        </pc:cxnChg>
        <pc:cxnChg chg="mod">
          <ac:chgData name="William Grey" userId="37b73424-c081-4fc2-b1af-363f4f3fd4f3" providerId="ADAL" clId="{1A2C0839-0252-421F-B627-578CE0E134DE}" dt="2021-08-13T22:18:49.435" v="481" actId="1076"/>
          <ac:cxnSpMkLst>
            <pc:docMk/>
            <pc:sldMk cId="302788744" sldId="308"/>
            <ac:cxnSpMk id="188" creationId="{16F27936-B22D-4928-9ECD-7879DF839B7D}"/>
          </ac:cxnSpMkLst>
        </pc:cxnChg>
        <pc:cxnChg chg="mod">
          <ac:chgData name="William Grey" userId="37b73424-c081-4fc2-b1af-363f4f3fd4f3" providerId="ADAL" clId="{1A2C0839-0252-421F-B627-578CE0E134DE}" dt="2021-08-13T22:18:49.435" v="481" actId="1076"/>
          <ac:cxnSpMkLst>
            <pc:docMk/>
            <pc:sldMk cId="302788744" sldId="308"/>
            <ac:cxnSpMk id="192" creationId="{5B7612A8-DB22-4D20-B8ED-3A9A6D0D35E8}"/>
          </ac:cxnSpMkLst>
        </pc:cxnChg>
      </pc:sldChg>
      <pc:sldChg chg="modSp add del mod">
        <pc:chgData name="William Grey" userId="37b73424-c081-4fc2-b1af-363f4f3fd4f3" providerId="ADAL" clId="{1A2C0839-0252-421F-B627-578CE0E134DE}" dt="2021-08-13T22:04:38.467" v="171" actId="47"/>
        <pc:sldMkLst>
          <pc:docMk/>
          <pc:sldMk cId="4274374278" sldId="309"/>
        </pc:sldMkLst>
        <pc:spChg chg="mod">
          <ac:chgData name="William Grey" userId="37b73424-c081-4fc2-b1af-363f4f3fd4f3" providerId="ADAL" clId="{1A2C0839-0252-421F-B627-578CE0E134DE}" dt="2021-08-13T21:57:31.930" v="113" actId="27636"/>
          <ac:spMkLst>
            <pc:docMk/>
            <pc:sldMk cId="4274374278" sldId="309"/>
            <ac:spMk id="2" creationId="{00000000-0000-0000-0000-000000000000}"/>
          </ac:spMkLst>
        </pc:spChg>
      </pc:sldChg>
      <pc:sldChg chg="modSp add mod">
        <pc:chgData name="William Grey" userId="37b73424-c081-4fc2-b1af-363f4f3fd4f3" providerId="ADAL" clId="{1A2C0839-0252-421F-B627-578CE0E134DE}" dt="2021-08-14T10:35:03.389" v="652" actId="1037"/>
        <pc:sldMkLst>
          <pc:docMk/>
          <pc:sldMk cId="4052227759" sldId="310"/>
        </pc:sldMkLst>
        <pc:spChg chg="mod">
          <ac:chgData name="William Grey" userId="37b73424-c081-4fc2-b1af-363f4f3fd4f3" providerId="ADAL" clId="{1A2C0839-0252-421F-B627-578CE0E134DE}" dt="2021-08-13T22:17:23.497" v="473" actId="27636"/>
          <ac:spMkLst>
            <pc:docMk/>
            <pc:sldMk cId="4052227759" sldId="310"/>
            <ac:spMk id="2" creationId="{00000000-0000-0000-0000-000000000000}"/>
          </ac:spMkLst>
        </pc:spChg>
        <pc:spChg chg="mod">
          <ac:chgData name="William Grey" userId="37b73424-c081-4fc2-b1af-363f4f3fd4f3" providerId="ADAL" clId="{1A2C0839-0252-421F-B627-578CE0E134DE}" dt="2021-08-14T10:34:44.580" v="651" actId="1076"/>
          <ac:spMkLst>
            <pc:docMk/>
            <pc:sldMk cId="4052227759" sldId="310"/>
            <ac:spMk id="46" creationId="{F46B95DB-606F-41A3-9608-E35FF2D58727}"/>
          </ac:spMkLst>
        </pc:spChg>
        <pc:spChg chg="mod">
          <ac:chgData name="William Grey" userId="37b73424-c081-4fc2-b1af-363f4f3fd4f3" providerId="ADAL" clId="{1A2C0839-0252-421F-B627-578CE0E134DE}" dt="2021-08-14T10:35:03.389" v="652" actId="1037"/>
          <ac:spMkLst>
            <pc:docMk/>
            <pc:sldMk cId="4052227759" sldId="310"/>
            <ac:spMk id="86" creationId="{E948F354-77E0-4E19-ADFE-359A9533C457}"/>
          </ac:spMkLst>
        </pc:spChg>
        <pc:cxnChg chg="mod">
          <ac:chgData name="William Grey" userId="37b73424-c081-4fc2-b1af-363f4f3fd4f3" providerId="ADAL" clId="{1A2C0839-0252-421F-B627-578CE0E134DE}" dt="2021-08-13T22:17:29.051" v="474" actId="1076"/>
          <ac:cxnSpMkLst>
            <pc:docMk/>
            <pc:sldMk cId="4052227759" sldId="310"/>
            <ac:cxnSpMk id="14" creationId="{00000000-0000-0000-0000-000000000000}"/>
          </ac:cxnSpMkLst>
        </pc:cxnChg>
      </pc:sldChg>
      <pc:sldChg chg="addSp delSp modSp new mod">
        <pc:chgData name="William Grey" userId="37b73424-c081-4fc2-b1af-363f4f3fd4f3" providerId="ADAL" clId="{1A2C0839-0252-421F-B627-578CE0E134DE}" dt="2021-08-13T22:14:19.535" v="310" actId="1076"/>
        <pc:sldMkLst>
          <pc:docMk/>
          <pc:sldMk cId="4156825324" sldId="311"/>
        </pc:sldMkLst>
        <pc:spChg chg="mod">
          <ac:chgData name="William Grey" userId="37b73424-c081-4fc2-b1af-363f4f3fd4f3" providerId="ADAL" clId="{1A2C0839-0252-421F-B627-578CE0E134DE}" dt="2021-08-13T22:09:02.424" v="243" actId="20577"/>
          <ac:spMkLst>
            <pc:docMk/>
            <pc:sldMk cId="4156825324" sldId="311"/>
            <ac:spMk id="2" creationId="{D01A6D7D-BCDF-46D3-85D8-D1186ECD7E3A}"/>
          </ac:spMkLst>
        </pc:spChg>
        <pc:spChg chg="del">
          <ac:chgData name="William Grey" userId="37b73424-c081-4fc2-b1af-363f4f3fd4f3" providerId="ADAL" clId="{1A2C0839-0252-421F-B627-578CE0E134DE}" dt="2021-08-13T22:00:31.961" v="130"/>
          <ac:spMkLst>
            <pc:docMk/>
            <pc:sldMk cId="4156825324" sldId="311"/>
            <ac:spMk id="3" creationId="{94A8686B-54CE-45FE-851A-60B727B88158}"/>
          </ac:spMkLst>
        </pc:spChg>
        <pc:spChg chg="add del mod">
          <ac:chgData name="William Grey" userId="37b73424-c081-4fc2-b1af-363f4f3fd4f3" providerId="ADAL" clId="{1A2C0839-0252-421F-B627-578CE0E134DE}" dt="2021-08-13T22:10:32.546" v="261" actId="478"/>
          <ac:spMkLst>
            <pc:docMk/>
            <pc:sldMk cId="4156825324" sldId="311"/>
            <ac:spMk id="7" creationId="{9C40CF4E-E5E7-4F48-9983-107F7745A197}"/>
          </ac:spMkLst>
        </pc:spChg>
        <pc:spChg chg="add del mod">
          <ac:chgData name="William Grey" userId="37b73424-c081-4fc2-b1af-363f4f3fd4f3" providerId="ADAL" clId="{1A2C0839-0252-421F-B627-578CE0E134DE}" dt="2021-08-13T22:11:03.069" v="267"/>
          <ac:spMkLst>
            <pc:docMk/>
            <pc:sldMk cId="4156825324" sldId="311"/>
            <ac:spMk id="9" creationId="{85DBFB98-D354-4D03-B3D6-22979B1D2F86}"/>
          </ac:spMkLst>
        </pc:spChg>
        <pc:spChg chg="add mod">
          <ac:chgData name="William Grey" userId="37b73424-c081-4fc2-b1af-363f4f3fd4f3" providerId="ADAL" clId="{1A2C0839-0252-421F-B627-578CE0E134DE}" dt="2021-08-13T22:11:21.719" v="270" actId="1076"/>
          <ac:spMkLst>
            <pc:docMk/>
            <pc:sldMk cId="4156825324" sldId="311"/>
            <ac:spMk id="10" creationId="{FDEA5367-6915-4B49-B549-FDCE5B505F6C}"/>
          </ac:spMkLst>
        </pc:spChg>
        <pc:spChg chg="add mod">
          <ac:chgData name="William Grey" userId="37b73424-c081-4fc2-b1af-363f4f3fd4f3" providerId="ADAL" clId="{1A2C0839-0252-421F-B627-578CE0E134DE}" dt="2021-08-13T22:11:45.499" v="275" actId="1076"/>
          <ac:spMkLst>
            <pc:docMk/>
            <pc:sldMk cId="4156825324" sldId="311"/>
            <ac:spMk id="11" creationId="{2BC709AB-12B7-458C-A34B-4F7D7803B86F}"/>
          </ac:spMkLst>
        </pc:spChg>
        <pc:spChg chg="add mod">
          <ac:chgData name="William Grey" userId="37b73424-c081-4fc2-b1af-363f4f3fd4f3" providerId="ADAL" clId="{1A2C0839-0252-421F-B627-578CE0E134DE}" dt="2021-08-13T22:12:03.933" v="279" actId="20577"/>
          <ac:spMkLst>
            <pc:docMk/>
            <pc:sldMk cId="4156825324" sldId="311"/>
            <ac:spMk id="12" creationId="{582A6DAC-22D9-488D-936F-5FB9080B9F2A}"/>
          </ac:spMkLst>
        </pc:spChg>
        <pc:spChg chg="add mod">
          <ac:chgData name="William Grey" userId="37b73424-c081-4fc2-b1af-363f4f3fd4f3" providerId="ADAL" clId="{1A2C0839-0252-421F-B627-578CE0E134DE}" dt="2021-08-13T22:12:14.121" v="281" actId="1076"/>
          <ac:spMkLst>
            <pc:docMk/>
            <pc:sldMk cId="4156825324" sldId="311"/>
            <ac:spMk id="13" creationId="{500ADA61-E584-421F-B500-D2474265EDB0}"/>
          </ac:spMkLst>
        </pc:spChg>
        <pc:spChg chg="add mod">
          <ac:chgData name="William Grey" userId="37b73424-c081-4fc2-b1af-363f4f3fd4f3" providerId="ADAL" clId="{1A2C0839-0252-421F-B627-578CE0E134DE}" dt="2021-08-13T22:12:27.948" v="285" actId="20577"/>
          <ac:spMkLst>
            <pc:docMk/>
            <pc:sldMk cId="4156825324" sldId="311"/>
            <ac:spMk id="14" creationId="{92B5BE0B-D9A3-422D-AB2E-6D25102AB722}"/>
          </ac:spMkLst>
        </pc:spChg>
        <pc:spChg chg="add mod">
          <ac:chgData name="William Grey" userId="37b73424-c081-4fc2-b1af-363f4f3fd4f3" providerId="ADAL" clId="{1A2C0839-0252-421F-B627-578CE0E134DE}" dt="2021-08-13T22:12:48.326" v="291" actId="20577"/>
          <ac:spMkLst>
            <pc:docMk/>
            <pc:sldMk cId="4156825324" sldId="311"/>
            <ac:spMk id="15" creationId="{B4A56639-69CC-46EA-BCAF-1F8E416972CE}"/>
          </ac:spMkLst>
        </pc:spChg>
        <pc:spChg chg="add mod">
          <ac:chgData name="William Grey" userId="37b73424-c081-4fc2-b1af-363f4f3fd4f3" providerId="ADAL" clId="{1A2C0839-0252-421F-B627-578CE0E134DE}" dt="2021-08-13T22:13:20.897" v="295" actId="20577"/>
          <ac:spMkLst>
            <pc:docMk/>
            <pc:sldMk cId="4156825324" sldId="311"/>
            <ac:spMk id="16" creationId="{78248FBC-6613-492C-BEC7-81EA16D5A34F}"/>
          </ac:spMkLst>
        </pc:spChg>
        <pc:spChg chg="add mod">
          <ac:chgData name="William Grey" userId="37b73424-c081-4fc2-b1af-363f4f3fd4f3" providerId="ADAL" clId="{1A2C0839-0252-421F-B627-578CE0E134DE}" dt="2021-08-13T22:13:32.554" v="299" actId="20577"/>
          <ac:spMkLst>
            <pc:docMk/>
            <pc:sldMk cId="4156825324" sldId="311"/>
            <ac:spMk id="17" creationId="{1B94A0DA-75C1-414E-8C06-F06F34021369}"/>
          </ac:spMkLst>
        </pc:spChg>
        <pc:spChg chg="add mod">
          <ac:chgData name="William Grey" userId="37b73424-c081-4fc2-b1af-363f4f3fd4f3" providerId="ADAL" clId="{1A2C0839-0252-421F-B627-578CE0E134DE}" dt="2021-08-13T22:14:19.535" v="310" actId="1076"/>
          <ac:spMkLst>
            <pc:docMk/>
            <pc:sldMk cId="4156825324" sldId="311"/>
            <ac:spMk id="18" creationId="{5833E5BE-F31D-4213-B870-4DDFD7C34E6D}"/>
          </ac:spMkLst>
        </pc:spChg>
        <pc:spChg chg="add mod">
          <ac:chgData name="William Grey" userId="37b73424-c081-4fc2-b1af-363f4f3fd4f3" providerId="ADAL" clId="{1A2C0839-0252-421F-B627-578CE0E134DE}" dt="2021-08-13T22:14:12.147" v="309" actId="20577"/>
          <ac:spMkLst>
            <pc:docMk/>
            <pc:sldMk cId="4156825324" sldId="311"/>
            <ac:spMk id="19" creationId="{44AA5E59-38A2-4B30-811D-9C6396892423}"/>
          </ac:spMkLst>
        </pc:spChg>
        <pc:picChg chg="add del mod">
          <ac:chgData name="William Grey" userId="37b73424-c081-4fc2-b1af-363f4f3fd4f3" providerId="ADAL" clId="{1A2C0839-0252-421F-B627-578CE0E134DE}" dt="2021-08-13T22:07:46.009" v="216" actId="21"/>
          <ac:picMkLst>
            <pc:docMk/>
            <pc:sldMk cId="4156825324" sldId="311"/>
            <ac:picMk id="5" creationId="{EF8858E0-1DEB-440F-BC17-DFC8DC684406}"/>
          </ac:picMkLst>
        </pc:picChg>
        <pc:picChg chg="add mod">
          <ac:chgData name="William Grey" userId="37b73424-c081-4fc2-b1af-363f4f3fd4f3" providerId="ADAL" clId="{1A2C0839-0252-421F-B627-578CE0E134DE}" dt="2021-08-13T22:13:43.216" v="303" actId="1035"/>
          <ac:picMkLst>
            <pc:docMk/>
            <pc:sldMk cId="4156825324" sldId="311"/>
            <ac:picMk id="8" creationId="{CC6D9481-8A1B-4BA3-A429-71088A79D88B}"/>
          </ac:picMkLst>
        </pc:picChg>
      </pc:sldChg>
      <pc:sldChg chg="addSp delSp modSp new del mod">
        <pc:chgData name="William Grey" userId="37b73424-c081-4fc2-b1af-363f4f3fd4f3" providerId="ADAL" clId="{1A2C0839-0252-421F-B627-578CE0E134DE}" dt="2021-08-13T22:19:06.448" v="482" actId="47"/>
        <pc:sldMkLst>
          <pc:docMk/>
          <pc:sldMk cId="2504599028" sldId="312"/>
        </pc:sldMkLst>
        <pc:spChg chg="mod">
          <ac:chgData name="William Grey" userId="37b73424-c081-4fc2-b1af-363f4f3fd4f3" providerId="ADAL" clId="{1A2C0839-0252-421F-B627-578CE0E134DE}" dt="2021-08-13T22:00:00.319" v="122" actId="27636"/>
          <ac:spMkLst>
            <pc:docMk/>
            <pc:sldMk cId="2504599028" sldId="312"/>
            <ac:spMk id="2" creationId="{42343CA2-2684-4E90-AFB0-05F879260969}"/>
          </ac:spMkLst>
        </pc:spChg>
        <pc:spChg chg="del">
          <ac:chgData name="William Grey" userId="37b73424-c081-4fc2-b1af-363f4f3fd4f3" providerId="ADAL" clId="{1A2C0839-0252-421F-B627-578CE0E134DE}" dt="2021-08-13T22:00:51.941" v="135"/>
          <ac:spMkLst>
            <pc:docMk/>
            <pc:sldMk cId="2504599028" sldId="312"/>
            <ac:spMk id="3" creationId="{1E8AB189-CABD-4960-A904-2BF82B19FA60}"/>
          </ac:spMkLst>
        </pc:spChg>
        <pc:picChg chg="add mod">
          <ac:chgData name="William Grey" userId="37b73424-c081-4fc2-b1af-363f4f3fd4f3" providerId="ADAL" clId="{1A2C0839-0252-421F-B627-578CE0E134DE}" dt="2021-08-13T22:00:56.138" v="139" actId="14100"/>
          <ac:picMkLst>
            <pc:docMk/>
            <pc:sldMk cId="2504599028" sldId="312"/>
            <ac:picMk id="5" creationId="{DF60BD63-AE0F-47C6-9F22-9C5B74B4810C}"/>
          </ac:picMkLst>
        </pc:picChg>
      </pc:sldChg>
      <pc:sldChg chg="addSp delSp modSp new mod ord">
        <pc:chgData name="William Grey" userId="37b73424-c081-4fc2-b1af-363f4f3fd4f3" providerId="ADAL" clId="{1A2C0839-0252-421F-B627-578CE0E134DE}" dt="2021-08-13T22:06:55.028" v="210" actId="20577"/>
        <pc:sldMkLst>
          <pc:docMk/>
          <pc:sldMk cId="25738490" sldId="313"/>
        </pc:sldMkLst>
        <pc:spChg chg="mod">
          <ac:chgData name="William Grey" userId="37b73424-c081-4fc2-b1af-363f4f3fd4f3" providerId="ADAL" clId="{1A2C0839-0252-421F-B627-578CE0E134DE}" dt="2021-08-13T22:06:55.028" v="210" actId="20577"/>
          <ac:spMkLst>
            <pc:docMk/>
            <pc:sldMk cId="25738490" sldId="313"/>
            <ac:spMk id="2" creationId="{C6FD6B9F-7324-43D1-9532-B9B9882A1D26}"/>
          </ac:spMkLst>
        </pc:spChg>
        <pc:spChg chg="del">
          <ac:chgData name="William Grey" userId="37b73424-c081-4fc2-b1af-363f4f3fd4f3" providerId="ADAL" clId="{1A2C0839-0252-421F-B627-578CE0E134DE}" dt="2021-08-13T22:01:16.033" v="140"/>
          <ac:spMkLst>
            <pc:docMk/>
            <pc:sldMk cId="25738490" sldId="313"/>
            <ac:spMk id="3" creationId="{C529BC97-AFC0-46BD-8EC0-A22CDBB9B6BF}"/>
          </ac:spMkLst>
        </pc:spChg>
        <pc:picChg chg="add mod">
          <ac:chgData name="William Grey" userId="37b73424-c081-4fc2-b1af-363f4f3fd4f3" providerId="ADAL" clId="{1A2C0839-0252-421F-B627-578CE0E134DE}" dt="2021-08-13T22:01:20.380" v="142" actId="14100"/>
          <ac:picMkLst>
            <pc:docMk/>
            <pc:sldMk cId="25738490" sldId="313"/>
            <ac:picMk id="5" creationId="{09249DE3-A07F-4DE4-9614-3A8FA6C92D4B}"/>
          </ac:picMkLst>
        </pc:picChg>
      </pc:sldChg>
      <pc:sldChg chg="addSp delSp modSp new mod ord">
        <pc:chgData name="William Grey" userId="37b73424-c081-4fc2-b1af-363f4f3fd4f3" providerId="ADAL" clId="{1A2C0839-0252-421F-B627-578CE0E134DE}" dt="2021-08-13T22:08:14.080" v="227" actId="1076"/>
        <pc:sldMkLst>
          <pc:docMk/>
          <pc:sldMk cId="3504124033" sldId="314"/>
        </pc:sldMkLst>
        <pc:spChg chg="mod">
          <ac:chgData name="William Grey" userId="37b73424-c081-4fc2-b1af-363f4f3fd4f3" providerId="ADAL" clId="{1A2C0839-0252-421F-B627-578CE0E134DE}" dt="2021-08-13T22:07:33.894" v="213" actId="113"/>
          <ac:spMkLst>
            <pc:docMk/>
            <pc:sldMk cId="3504124033" sldId="314"/>
            <ac:spMk id="2" creationId="{F0667166-CAFD-4074-AC65-751EFD561770}"/>
          </ac:spMkLst>
        </pc:spChg>
        <pc:spChg chg="del">
          <ac:chgData name="William Grey" userId="37b73424-c081-4fc2-b1af-363f4f3fd4f3" providerId="ADAL" clId="{1A2C0839-0252-421F-B627-578CE0E134DE}" dt="2021-08-13T22:00:00.097" v="119"/>
          <ac:spMkLst>
            <pc:docMk/>
            <pc:sldMk cId="3504124033" sldId="314"/>
            <ac:spMk id="3" creationId="{32CC9204-E816-41DB-BD3D-1B99833B6B19}"/>
          </ac:spMkLst>
        </pc:spChg>
        <pc:picChg chg="add mod">
          <ac:chgData name="William Grey" userId="37b73424-c081-4fc2-b1af-363f4f3fd4f3" providerId="ADAL" clId="{1A2C0839-0252-421F-B627-578CE0E134DE}" dt="2021-08-13T22:08:14.080" v="227" actId="1076"/>
          <ac:picMkLst>
            <pc:docMk/>
            <pc:sldMk cId="3504124033" sldId="314"/>
            <ac:picMk id="5" creationId="{78A0DC0B-E963-48E6-803B-AF137708A8A4}"/>
          </ac:picMkLst>
        </pc:picChg>
        <pc:picChg chg="add mod">
          <ac:chgData name="William Grey" userId="37b73424-c081-4fc2-b1af-363f4f3fd4f3" providerId="ADAL" clId="{1A2C0839-0252-421F-B627-578CE0E134DE}" dt="2021-08-13T22:08:06.821" v="224" actId="14100"/>
          <ac:picMkLst>
            <pc:docMk/>
            <pc:sldMk cId="3504124033" sldId="314"/>
            <ac:picMk id="6" creationId="{E0CB26A4-DBBF-4255-A831-5745EC578DC3}"/>
          </ac:picMkLst>
        </pc:picChg>
      </pc:sldChg>
      <pc:sldChg chg="addSp delSp modSp add mod">
        <pc:chgData name="William Grey" userId="37b73424-c081-4fc2-b1af-363f4f3fd4f3" providerId="ADAL" clId="{1A2C0839-0252-421F-B627-578CE0E134DE}" dt="2021-08-13T22:16:47.850" v="470" actId="20577"/>
        <pc:sldMkLst>
          <pc:docMk/>
          <pc:sldMk cId="2534191358" sldId="315"/>
        </pc:sldMkLst>
        <pc:spChg chg="mod">
          <ac:chgData name="William Grey" userId="37b73424-c081-4fc2-b1af-363f4f3fd4f3" providerId="ADAL" clId="{1A2C0839-0252-421F-B627-578CE0E134DE}" dt="2021-08-13T22:15:04.581" v="358" actId="20577"/>
          <ac:spMkLst>
            <pc:docMk/>
            <pc:sldMk cId="2534191358" sldId="315"/>
            <ac:spMk id="2" creationId="{D01A6D7D-BCDF-46D3-85D8-D1186ECD7E3A}"/>
          </ac:spMkLst>
        </pc:spChg>
        <pc:spChg chg="add mod">
          <ac:chgData name="William Grey" userId="37b73424-c081-4fc2-b1af-363f4f3fd4f3" providerId="ADAL" clId="{1A2C0839-0252-421F-B627-578CE0E134DE}" dt="2021-08-13T22:16:47.850" v="470" actId="20577"/>
          <ac:spMkLst>
            <pc:docMk/>
            <pc:sldMk cId="2534191358" sldId="315"/>
            <ac:spMk id="3" creationId="{DD479CFA-439C-4443-B559-6188D2D173D6}"/>
          </ac:spMkLst>
        </pc:spChg>
        <pc:spChg chg="del">
          <ac:chgData name="William Grey" userId="37b73424-c081-4fc2-b1af-363f4f3fd4f3" providerId="ADAL" clId="{1A2C0839-0252-421F-B627-578CE0E134DE}" dt="2021-08-13T22:15:49.278" v="405" actId="478"/>
          <ac:spMkLst>
            <pc:docMk/>
            <pc:sldMk cId="2534191358" sldId="315"/>
            <ac:spMk id="10" creationId="{FDEA5367-6915-4B49-B549-FDCE5B505F6C}"/>
          </ac:spMkLst>
        </pc:spChg>
        <pc:spChg chg="del">
          <ac:chgData name="William Grey" userId="37b73424-c081-4fc2-b1af-363f4f3fd4f3" providerId="ADAL" clId="{1A2C0839-0252-421F-B627-578CE0E134DE}" dt="2021-08-13T22:15:49.278" v="405" actId="478"/>
          <ac:spMkLst>
            <pc:docMk/>
            <pc:sldMk cId="2534191358" sldId="315"/>
            <ac:spMk id="11" creationId="{2BC709AB-12B7-458C-A34B-4F7D7803B86F}"/>
          </ac:spMkLst>
        </pc:spChg>
        <pc:spChg chg="del">
          <ac:chgData name="William Grey" userId="37b73424-c081-4fc2-b1af-363f4f3fd4f3" providerId="ADAL" clId="{1A2C0839-0252-421F-B627-578CE0E134DE}" dt="2021-08-13T22:15:49.278" v="405" actId="478"/>
          <ac:spMkLst>
            <pc:docMk/>
            <pc:sldMk cId="2534191358" sldId="315"/>
            <ac:spMk id="12" creationId="{582A6DAC-22D9-488D-936F-5FB9080B9F2A}"/>
          </ac:spMkLst>
        </pc:spChg>
        <pc:spChg chg="del">
          <ac:chgData name="William Grey" userId="37b73424-c081-4fc2-b1af-363f4f3fd4f3" providerId="ADAL" clId="{1A2C0839-0252-421F-B627-578CE0E134DE}" dt="2021-08-13T22:15:49.278" v="405" actId="478"/>
          <ac:spMkLst>
            <pc:docMk/>
            <pc:sldMk cId="2534191358" sldId="315"/>
            <ac:spMk id="13" creationId="{500ADA61-E584-421F-B500-D2474265EDB0}"/>
          </ac:spMkLst>
        </pc:spChg>
        <pc:spChg chg="del">
          <ac:chgData name="William Grey" userId="37b73424-c081-4fc2-b1af-363f4f3fd4f3" providerId="ADAL" clId="{1A2C0839-0252-421F-B627-578CE0E134DE}" dt="2021-08-13T22:15:49.278" v="405" actId="478"/>
          <ac:spMkLst>
            <pc:docMk/>
            <pc:sldMk cId="2534191358" sldId="315"/>
            <ac:spMk id="14" creationId="{92B5BE0B-D9A3-422D-AB2E-6D25102AB722}"/>
          </ac:spMkLst>
        </pc:spChg>
        <pc:spChg chg="del">
          <ac:chgData name="William Grey" userId="37b73424-c081-4fc2-b1af-363f4f3fd4f3" providerId="ADAL" clId="{1A2C0839-0252-421F-B627-578CE0E134DE}" dt="2021-08-13T22:15:49.278" v="405" actId="478"/>
          <ac:spMkLst>
            <pc:docMk/>
            <pc:sldMk cId="2534191358" sldId="315"/>
            <ac:spMk id="15" creationId="{B4A56639-69CC-46EA-BCAF-1F8E416972CE}"/>
          </ac:spMkLst>
        </pc:spChg>
        <pc:spChg chg="del">
          <ac:chgData name="William Grey" userId="37b73424-c081-4fc2-b1af-363f4f3fd4f3" providerId="ADAL" clId="{1A2C0839-0252-421F-B627-578CE0E134DE}" dt="2021-08-13T22:15:49.278" v="405" actId="478"/>
          <ac:spMkLst>
            <pc:docMk/>
            <pc:sldMk cId="2534191358" sldId="315"/>
            <ac:spMk id="16" creationId="{78248FBC-6613-492C-BEC7-81EA16D5A34F}"/>
          </ac:spMkLst>
        </pc:spChg>
        <pc:spChg chg="del">
          <ac:chgData name="William Grey" userId="37b73424-c081-4fc2-b1af-363f4f3fd4f3" providerId="ADAL" clId="{1A2C0839-0252-421F-B627-578CE0E134DE}" dt="2021-08-13T22:15:49.278" v="405" actId="478"/>
          <ac:spMkLst>
            <pc:docMk/>
            <pc:sldMk cId="2534191358" sldId="315"/>
            <ac:spMk id="17" creationId="{1B94A0DA-75C1-414E-8C06-F06F34021369}"/>
          </ac:spMkLst>
        </pc:spChg>
        <pc:spChg chg="del">
          <ac:chgData name="William Grey" userId="37b73424-c081-4fc2-b1af-363f4f3fd4f3" providerId="ADAL" clId="{1A2C0839-0252-421F-B627-578CE0E134DE}" dt="2021-08-13T22:15:49.278" v="405" actId="478"/>
          <ac:spMkLst>
            <pc:docMk/>
            <pc:sldMk cId="2534191358" sldId="315"/>
            <ac:spMk id="18" creationId="{5833E5BE-F31D-4213-B870-4DDFD7C34E6D}"/>
          </ac:spMkLst>
        </pc:spChg>
        <pc:spChg chg="del">
          <ac:chgData name="William Grey" userId="37b73424-c081-4fc2-b1af-363f4f3fd4f3" providerId="ADAL" clId="{1A2C0839-0252-421F-B627-578CE0E134DE}" dt="2021-08-13T22:15:49.278" v="405" actId="478"/>
          <ac:spMkLst>
            <pc:docMk/>
            <pc:sldMk cId="2534191358" sldId="315"/>
            <ac:spMk id="19" creationId="{44AA5E59-38A2-4B30-811D-9C6396892423}"/>
          </ac:spMkLst>
        </pc:spChg>
        <pc:picChg chg="del">
          <ac:chgData name="William Grey" userId="37b73424-c081-4fc2-b1af-363f4f3fd4f3" providerId="ADAL" clId="{1A2C0839-0252-421F-B627-578CE0E134DE}" dt="2021-08-13T22:15:44.931" v="404" actId="478"/>
          <ac:picMkLst>
            <pc:docMk/>
            <pc:sldMk cId="2534191358" sldId="315"/>
            <ac:picMk id="8" creationId="{CC6D9481-8A1B-4BA3-A429-71088A79D88B}"/>
          </ac:picMkLst>
        </pc:picChg>
      </pc:sldChg>
      <pc:sldChg chg="modSp add del mod">
        <pc:chgData name="William Grey" userId="37b73424-c081-4fc2-b1af-363f4f3fd4f3" providerId="ADAL" clId="{1A2C0839-0252-421F-B627-578CE0E134DE}" dt="2021-08-14T18:34:23.950" v="679" actId="47"/>
        <pc:sldMkLst>
          <pc:docMk/>
          <pc:sldMk cId="1093860151" sldId="316"/>
        </pc:sldMkLst>
        <pc:spChg chg="mod">
          <ac:chgData name="William Grey" userId="37b73424-c081-4fc2-b1af-363f4f3fd4f3" providerId="ADAL" clId="{1A2C0839-0252-421F-B627-578CE0E134DE}" dt="2021-08-14T18:34:18.042" v="678" actId="27636"/>
          <ac:spMkLst>
            <pc:docMk/>
            <pc:sldMk cId="1093860151" sldId="316"/>
            <ac:spMk id="2" creationId="{00000000-0000-0000-0000-000000000000}"/>
          </ac:spMkLst>
        </pc:spChg>
        <pc:graphicFrameChg chg="mod">
          <ac:chgData name="William Grey" userId="37b73424-c081-4fc2-b1af-363f4f3fd4f3" providerId="ADAL" clId="{1A2C0839-0252-421F-B627-578CE0E134DE}" dt="2021-08-14T18:34:00.290" v="676"/>
          <ac:graphicFrameMkLst>
            <pc:docMk/>
            <pc:sldMk cId="1093860151" sldId="316"/>
            <ac:graphicFrameMk id="7" creationId="{00000000-0000-0000-0000-000000000000}"/>
          </ac:graphicFrameMkLst>
        </pc:graphicFrameChg>
      </pc:sldChg>
      <pc:sldChg chg="modSp new mod">
        <pc:chgData name="William Grey" userId="37b73424-c081-4fc2-b1af-363f4f3fd4f3" providerId="ADAL" clId="{1A2C0839-0252-421F-B627-578CE0E134DE}" dt="2021-08-14T20:13:10.023" v="741"/>
        <pc:sldMkLst>
          <pc:docMk/>
          <pc:sldMk cId="3493027504" sldId="316"/>
        </pc:sldMkLst>
        <pc:spChg chg="mod">
          <ac:chgData name="William Grey" userId="37b73424-c081-4fc2-b1af-363f4f3fd4f3" providerId="ADAL" clId="{1A2C0839-0252-421F-B627-578CE0E134DE}" dt="2021-08-14T20:12:43.312" v="688" actId="20577"/>
          <ac:spMkLst>
            <pc:docMk/>
            <pc:sldMk cId="3493027504" sldId="316"/>
            <ac:spMk id="2" creationId="{FDE89D62-64ED-4CE1-8CE5-4506931AB45F}"/>
          </ac:spMkLst>
        </pc:spChg>
        <pc:spChg chg="mod">
          <ac:chgData name="William Grey" userId="37b73424-c081-4fc2-b1af-363f4f3fd4f3" providerId="ADAL" clId="{1A2C0839-0252-421F-B627-578CE0E134DE}" dt="2021-08-14T20:13:10.023" v="741"/>
          <ac:spMkLst>
            <pc:docMk/>
            <pc:sldMk cId="3493027504" sldId="316"/>
            <ac:spMk id="3" creationId="{887E40BF-2DCA-43E0-8AA4-2E55C9531F16}"/>
          </ac:spMkLst>
        </pc:spChg>
      </pc:sldChg>
      <pc:sldChg chg="modSp new mod">
        <pc:chgData name="William Grey" userId="37b73424-c081-4fc2-b1af-363f4f3fd4f3" providerId="ADAL" clId="{1A2C0839-0252-421F-B627-578CE0E134DE}" dt="2021-08-14T20:58:05.544" v="924" actId="20577"/>
        <pc:sldMkLst>
          <pc:docMk/>
          <pc:sldMk cId="306114452" sldId="317"/>
        </pc:sldMkLst>
        <pc:spChg chg="mod">
          <ac:chgData name="William Grey" userId="37b73424-c081-4fc2-b1af-363f4f3fd4f3" providerId="ADAL" clId="{1A2C0839-0252-421F-B627-578CE0E134DE}" dt="2021-08-14T20:19:35.671" v="782" actId="20577"/>
          <ac:spMkLst>
            <pc:docMk/>
            <pc:sldMk cId="306114452" sldId="317"/>
            <ac:spMk id="2" creationId="{001918AD-688B-4C80-95FC-6932A0F75FD5}"/>
          </ac:spMkLst>
        </pc:spChg>
        <pc:spChg chg="mod">
          <ac:chgData name="William Grey" userId="37b73424-c081-4fc2-b1af-363f4f3fd4f3" providerId="ADAL" clId="{1A2C0839-0252-421F-B627-578CE0E134DE}" dt="2021-08-14T20:58:05.544" v="924" actId="20577"/>
          <ac:spMkLst>
            <pc:docMk/>
            <pc:sldMk cId="306114452" sldId="317"/>
            <ac:spMk id="3" creationId="{4F167F34-FC63-4FEB-91E8-D49C85FA4CE6}"/>
          </ac:spMkLst>
        </pc:spChg>
      </pc:sldChg>
    </pc:docChg>
  </pc:docChgLst>
  <pc:docChgLst>
    <pc:chgData name="William Grey" userId="37b73424-c081-4fc2-b1af-363f4f3fd4f3" providerId="ADAL" clId="{06153C38-4E40-4B38-9950-744C6F7D5556}"/>
    <pc:docChg chg="undo custSel addSld modSld">
      <pc:chgData name="William Grey" userId="37b73424-c081-4fc2-b1af-363f4f3fd4f3" providerId="ADAL" clId="{06153C38-4E40-4B38-9950-744C6F7D5556}" dt="2019-10-30T09:49:33.300" v="845" actId="20577"/>
      <pc:docMkLst>
        <pc:docMk/>
      </pc:docMkLst>
      <pc:sldChg chg="modSp">
        <pc:chgData name="William Grey" userId="37b73424-c081-4fc2-b1af-363f4f3fd4f3" providerId="ADAL" clId="{06153C38-4E40-4B38-9950-744C6F7D5556}" dt="2019-10-30T09:38:51.621" v="810" actId="20577"/>
        <pc:sldMkLst>
          <pc:docMk/>
          <pc:sldMk cId="4278585378" sldId="288"/>
        </pc:sldMkLst>
        <pc:spChg chg="mod">
          <ac:chgData name="William Grey" userId="37b73424-c081-4fc2-b1af-363f4f3fd4f3" providerId="ADAL" clId="{06153C38-4E40-4B38-9950-744C6F7D5556}" dt="2019-10-30T09:38:51.621" v="810" actId="20577"/>
          <ac:spMkLst>
            <pc:docMk/>
            <pc:sldMk cId="4278585378" sldId="288"/>
            <ac:spMk id="3" creationId="{00000000-0000-0000-0000-000000000000}"/>
          </ac:spMkLst>
        </pc:spChg>
      </pc:sldChg>
      <pc:sldChg chg="addSp delSp modSp">
        <pc:chgData name="William Grey" userId="37b73424-c081-4fc2-b1af-363f4f3fd4f3" providerId="ADAL" clId="{06153C38-4E40-4B38-9950-744C6F7D5556}" dt="2019-10-28T09:44:18.738" v="270" actId="5793"/>
        <pc:sldMkLst>
          <pc:docMk/>
          <pc:sldMk cId="2874453411" sldId="290"/>
        </pc:sldMkLst>
        <pc:spChg chg="mod">
          <ac:chgData name="William Grey" userId="37b73424-c081-4fc2-b1af-363f4f3fd4f3" providerId="ADAL" clId="{06153C38-4E40-4B38-9950-744C6F7D5556}" dt="2019-10-28T09:41:44.380" v="190" actId="20577"/>
          <ac:spMkLst>
            <pc:docMk/>
            <pc:sldMk cId="2874453411" sldId="290"/>
            <ac:spMk id="2" creationId="{00000000-0000-0000-0000-000000000000}"/>
          </ac:spMkLst>
        </pc:spChg>
        <pc:spChg chg="add del mod">
          <ac:chgData name="William Grey" userId="37b73424-c081-4fc2-b1af-363f4f3fd4f3" providerId="ADAL" clId="{06153C38-4E40-4B38-9950-744C6F7D5556}" dt="2019-10-28T09:41:39.535" v="187" actId="478"/>
          <ac:spMkLst>
            <pc:docMk/>
            <pc:sldMk cId="2874453411" sldId="290"/>
            <ac:spMk id="3" creationId="{67971E0A-434E-48B8-93D9-B541449312A8}"/>
          </ac:spMkLst>
        </pc:spChg>
        <pc:spChg chg="add mod">
          <ac:chgData name="William Grey" userId="37b73424-c081-4fc2-b1af-363f4f3fd4f3" providerId="ADAL" clId="{06153C38-4E40-4B38-9950-744C6F7D5556}" dt="2019-10-28T09:43:28.417" v="240" actId="1076"/>
          <ac:spMkLst>
            <pc:docMk/>
            <pc:sldMk cId="2874453411" sldId="290"/>
            <ac:spMk id="4" creationId="{7E8B0C83-4AE7-4F6B-AB81-A4ACAC4954D1}"/>
          </ac:spMkLst>
        </pc:spChg>
        <pc:spChg chg="mod">
          <ac:chgData name="William Grey" userId="37b73424-c081-4fc2-b1af-363f4f3fd4f3" providerId="ADAL" clId="{06153C38-4E40-4B38-9950-744C6F7D5556}" dt="2019-10-28T09:44:18.738" v="270" actId="5793"/>
          <ac:spMkLst>
            <pc:docMk/>
            <pc:sldMk cId="2874453411" sldId="290"/>
            <ac:spMk id="8" creationId="{00000000-0000-0000-0000-000000000000}"/>
          </ac:spMkLst>
        </pc:spChg>
        <pc:spChg chg="add del mod">
          <ac:chgData name="William Grey" userId="37b73424-c081-4fc2-b1af-363f4f3fd4f3" providerId="ADAL" clId="{06153C38-4E40-4B38-9950-744C6F7D5556}" dt="2019-10-28T09:41:42.034" v="188" actId="478"/>
          <ac:spMkLst>
            <pc:docMk/>
            <pc:sldMk cId="2874453411" sldId="290"/>
            <ac:spMk id="13" creationId="{79193784-9C16-4E7A-9FE7-10C6F4F3C051}"/>
          </ac:spMkLst>
        </pc:spChg>
        <pc:picChg chg="mod">
          <ac:chgData name="William Grey" userId="37b73424-c081-4fc2-b1af-363f4f3fd4f3" providerId="ADAL" clId="{06153C38-4E40-4B38-9950-744C6F7D5556}" dt="2019-10-28T09:17:44.046" v="0" actId="1076"/>
          <ac:picMkLst>
            <pc:docMk/>
            <pc:sldMk cId="2874453411" sldId="290"/>
            <ac:picMk id="7" creationId="{00000000-0000-0000-0000-000000000000}"/>
          </ac:picMkLst>
        </pc:picChg>
      </pc:sldChg>
      <pc:sldChg chg="modSp">
        <pc:chgData name="William Grey" userId="37b73424-c081-4fc2-b1af-363f4f3fd4f3" providerId="ADAL" clId="{06153C38-4E40-4B38-9950-744C6F7D5556}" dt="2019-10-30T09:49:33.300" v="845" actId="20577"/>
        <pc:sldMkLst>
          <pc:docMk/>
          <pc:sldMk cId="101545672" sldId="292"/>
        </pc:sldMkLst>
        <pc:spChg chg="mod">
          <ac:chgData name="William Grey" userId="37b73424-c081-4fc2-b1af-363f4f3fd4f3" providerId="ADAL" clId="{06153C38-4E40-4B38-9950-744C6F7D5556}" dt="2019-10-30T09:49:33.300" v="845" actId="20577"/>
          <ac:spMkLst>
            <pc:docMk/>
            <pc:sldMk cId="101545672" sldId="292"/>
            <ac:spMk id="3" creationId="{00000000-0000-0000-0000-000000000000}"/>
          </ac:spMkLst>
        </pc:spChg>
      </pc:sldChg>
      <pc:sldChg chg="delSp modSp add">
        <pc:chgData name="William Grey" userId="37b73424-c081-4fc2-b1af-363f4f3fd4f3" providerId="ADAL" clId="{06153C38-4E40-4B38-9950-744C6F7D5556}" dt="2019-10-28T09:59:25.309" v="653" actId="478"/>
        <pc:sldMkLst>
          <pc:docMk/>
          <pc:sldMk cId="3327982825" sldId="297"/>
        </pc:sldMkLst>
        <pc:spChg chg="mod">
          <ac:chgData name="William Grey" userId="37b73424-c081-4fc2-b1af-363f4f3fd4f3" providerId="ADAL" clId="{06153C38-4E40-4B38-9950-744C6F7D5556}" dt="2019-10-28T09:59:19.377" v="651" actId="20577"/>
          <ac:spMkLst>
            <pc:docMk/>
            <pc:sldMk cId="3327982825" sldId="297"/>
            <ac:spMk id="2" creationId="{4E6B8035-3C9D-4ADF-9590-121D0AA99104}"/>
          </ac:spMkLst>
        </pc:spChg>
        <pc:spChg chg="del mod">
          <ac:chgData name="William Grey" userId="37b73424-c081-4fc2-b1af-363f4f3fd4f3" providerId="ADAL" clId="{06153C38-4E40-4B38-9950-744C6F7D5556}" dt="2019-10-28T09:59:25.309" v="653" actId="478"/>
          <ac:spMkLst>
            <pc:docMk/>
            <pc:sldMk cId="3327982825" sldId="297"/>
            <ac:spMk id="3" creationId="{6C250281-D2CB-49AE-86DD-E7A83F8ED1F4}"/>
          </ac:spMkLst>
        </pc:spChg>
      </pc:sldChg>
      <pc:sldChg chg="add">
        <pc:chgData name="William Grey" userId="37b73424-c081-4fc2-b1af-363f4f3fd4f3" providerId="ADAL" clId="{06153C38-4E40-4B38-9950-744C6F7D5556}" dt="2019-10-28T09:38:47.964" v="137"/>
        <pc:sldMkLst>
          <pc:docMk/>
          <pc:sldMk cId="4779304" sldId="299"/>
        </pc:sldMkLst>
      </pc:sldChg>
      <pc:sldChg chg="addSp delSp modSp add">
        <pc:chgData name="William Grey" userId="37b73424-c081-4fc2-b1af-363f4f3fd4f3" providerId="ADAL" clId="{06153C38-4E40-4B38-9950-744C6F7D5556}" dt="2019-10-28T09:58:13.836" v="627" actId="20577"/>
        <pc:sldMkLst>
          <pc:docMk/>
          <pc:sldMk cId="1076328345" sldId="300"/>
        </pc:sldMkLst>
        <pc:spChg chg="mod">
          <ac:chgData name="William Grey" userId="37b73424-c081-4fc2-b1af-363f4f3fd4f3" providerId="ADAL" clId="{06153C38-4E40-4B38-9950-744C6F7D5556}" dt="2019-10-28T09:50:32.880" v="411" actId="20577"/>
          <ac:spMkLst>
            <pc:docMk/>
            <pc:sldMk cId="1076328345" sldId="300"/>
            <ac:spMk id="2" creationId="{00000000-0000-0000-0000-000000000000}"/>
          </ac:spMkLst>
        </pc:spChg>
        <pc:spChg chg="mod">
          <ac:chgData name="William Grey" userId="37b73424-c081-4fc2-b1af-363f4f3fd4f3" providerId="ADAL" clId="{06153C38-4E40-4B38-9950-744C6F7D5556}" dt="2019-10-28T09:45:57.689" v="294" actId="14100"/>
          <ac:spMkLst>
            <pc:docMk/>
            <pc:sldMk cId="1076328345" sldId="300"/>
            <ac:spMk id="6" creationId="{00000000-0000-0000-0000-000000000000}"/>
          </ac:spMkLst>
        </pc:spChg>
        <pc:spChg chg="del">
          <ac:chgData name="William Grey" userId="37b73424-c081-4fc2-b1af-363f4f3fd4f3" providerId="ADAL" clId="{06153C38-4E40-4B38-9950-744C6F7D5556}" dt="2019-10-28T09:40:31.548" v="139" actId="478"/>
          <ac:spMkLst>
            <pc:docMk/>
            <pc:sldMk cId="1076328345" sldId="300"/>
            <ac:spMk id="7" creationId="{00000000-0000-0000-0000-000000000000}"/>
          </ac:spMkLst>
        </pc:spChg>
        <pc:spChg chg="add mod">
          <ac:chgData name="William Grey" userId="37b73424-c081-4fc2-b1af-363f4f3fd4f3" providerId="ADAL" clId="{06153C38-4E40-4B38-9950-744C6F7D5556}" dt="2019-10-28T09:47:05.554" v="304" actId="1076"/>
          <ac:spMkLst>
            <pc:docMk/>
            <pc:sldMk cId="1076328345" sldId="300"/>
            <ac:spMk id="15" creationId="{984C9004-2013-4E79-9B55-1C91EF876CEA}"/>
          </ac:spMkLst>
        </pc:spChg>
        <pc:spChg chg="add mod">
          <ac:chgData name="William Grey" userId="37b73424-c081-4fc2-b1af-363f4f3fd4f3" providerId="ADAL" clId="{06153C38-4E40-4B38-9950-744C6F7D5556}" dt="2019-10-28T09:58:13.836" v="627" actId="20577"/>
          <ac:spMkLst>
            <pc:docMk/>
            <pc:sldMk cId="1076328345" sldId="300"/>
            <ac:spMk id="16" creationId="{01E7D4A3-B825-40AB-A472-63F0674FB38A}"/>
          </ac:spMkLst>
        </pc:spChg>
        <pc:spChg chg="del">
          <ac:chgData name="William Grey" userId="37b73424-c081-4fc2-b1af-363f4f3fd4f3" providerId="ADAL" clId="{06153C38-4E40-4B38-9950-744C6F7D5556}" dt="2019-10-28T09:40:49.322" v="176" actId="478"/>
          <ac:spMkLst>
            <pc:docMk/>
            <pc:sldMk cId="1076328345" sldId="300"/>
            <ac:spMk id="38" creationId="{00000000-0000-0000-0000-000000000000}"/>
          </ac:spMkLst>
        </pc:spChg>
        <pc:spChg chg="del">
          <ac:chgData name="William Grey" userId="37b73424-c081-4fc2-b1af-363f4f3fd4f3" providerId="ADAL" clId="{06153C38-4E40-4B38-9950-744C6F7D5556}" dt="2019-10-28T09:40:37.060" v="142" actId="478"/>
          <ac:spMkLst>
            <pc:docMk/>
            <pc:sldMk cId="1076328345" sldId="300"/>
            <ac:spMk id="39" creationId="{00000000-0000-0000-0000-000000000000}"/>
          </ac:spMkLst>
        </pc:spChg>
        <pc:spChg chg="add mod">
          <ac:chgData name="William Grey" userId="37b73424-c081-4fc2-b1af-363f4f3fd4f3" providerId="ADAL" clId="{06153C38-4E40-4B38-9950-744C6F7D5556}" dt="2019-10-28T09:47:40.245" v="329" actId="1076"/>
          <ac:spMkLst>
            <pc:docMk/>
            <pc:sldMk cId="1076328345" sldId="300"/>
            <ac:spMk id="44" creationId="{531E734D-E14D-4C95-B94A-F884A5D337AC}"/>
          </ac:spMkLst>
        </pc:spChg>
        <pc:spChg chg="add mod">
          <ac:chgData name="William Grey" userId="37b73424-c081-4fc2-b1af-363f4f3fd4f3" providerId="ADAL" clId="{06153C38-4E40-4B38-9950-744C6F7D5556}" dt="2019-10-28T09:47:50.234" v="331" actId="1076"/>
          <ac:spMkLst>
            <pc:docMk/>
            <pc:sldMk cId="1076328345" sldId="300"/>
            <ac:spMk id="45" creationId="{3996FBF8-F28F-4FD3-A210-FD0C2863E3D4}"/>
          </ac:spMkLst>
        </pc:spChg>
        <pc:spChg chg="add mod">
          <ac:chgData name="William Grey" userId="37b73424-c081-4fc2-b1af-363f4f3fd4f3" providerId="ADAL" clId="{06153C38-4E40-4B38-9950-744C6F7D5556}" dt="2019-10-28T09:47:57.690" v="332" actId="1076"/>
          <ac:spMkLst>
            <pc:docMk/>
            <pc:sldMk cId="1076328345" sldId="300"/>
            <ac:spMk id="46" creationId="{F46B95DB-606F-41A3-9608-E35FF2D58727}"/>
          </ac:spMkLst>
        </pc:spChg>
        <pc:spChg chg="add mod">
          <ac:chgData name="William Grey" userId="37b73424-c081-4fc2-b1af-363f4f3fd4f3" providerId="ADAL" clId="{06153C38-4E40-4B38-9950-744C6F7D5556}" dt="2019-10-28T09:48:01.082" v="333" actId="1076"/>
          <ac:spMkLst>
            <pc:docMk/>
            <pc:sldMk cId="1076328345" sldId="300"/>
            <ac:spMk id="47" creationId="{AF6E2090-C02F-417A-B7C7-F079CD56EF02}"/>
          </ac:spMkLst>
        </pc:spChg>
        <pc:spChg chg="add mod">
          <ac:chgData name="William Grey" userId="37b73424-c081-4fc2-b1af-363f4f3fd4f3" providerId="ADAL" clId="{06153C38-4E40-4B38-9950-744C6F7D5556}" dt="2019-10-28T09:48:03.777" v="334" actId="1076"/>
          <ac:spMkLst>
            <pc:docMk/>
            <pc:sldMk cId="1076328345" sldId="300"/>
            <ac:spMk id="48" creationId="{2CFE89E6-A392-4984-B166-5B8F281A97A5}"/>
          </ac:spMkLst>
        </pc:spChg>
        <pc:spChg chg="add mod">
          <ac:chgData name="William Grey" userId="37b73424-c081-4fc2-b1af-363f4f3fd4f3" providerId="ADAL" clId="{06153C38-4E40-4B38-9950-744C6F7D5556}" dt="2019-10-28T09:48:09.035" v="335" actId="1076"/>
          <ac:spMkLst>
            <pc:docMk/>
            <pc:sldMk cId="1076328345" sldId="300"/>
            <ac:spMk id="49" creationId="{761F3A04-B821-4B69-9F86-F44C1047E065}"/>
          </ac:spMkLst>
        </pc:spChg>
        <pc:spChg chg="add mod">
          <ac:chgData name="William Grey" userId="37b73424-c081-4fc2-b1af-363f4f3fd4f3" providerId="ADAL" clId="{06153C38-4E40-4B38-9950-744C6F7D5556}" dt="2019-10-28T09:48:11.986" v="336" actId="1076"/>
          <ac:spMkLst>
            <pc:docMk/>
            <pc:sldMk cId="1076328345" sldId="300"/>
            <ac:spMk id="50" creationId="{29E32605-3706-43E6-B3E6-4ACC13B8EB43}"/>
          </ac:spMkLst>
        </pc:spChg>
        <pc:spChg chg="add mod">
          <ac:chgData name="William Grey" userId="37b73424-c081-4fc2-b1af-363f4f3fd4f3" providerId="ADAL" clId="{06153C38-4E40-4B38-9950-744C6F7D5556}" dt="2019-10-28T09:48:14.970" v="337" actId="1076"/>
          <ac:spMkLst>
            <pc:docMk/>
            <pc:sldMk cId="1076328345" sldId="300"/>
            <ac:spMk id="51" creationId="{AC2CFB96-C5FD-480B-B8D4-09FCB2FA14F2}"/>
          </ac:spMkLst>
        </pc:spChg>
        <pc:spChg chg="add mod">
          <ac:chgData name="William Grey" userId="37b73424-c081-4fc2-b1af-363f4f3fd4f3" providerId="ADAL" clId="{06153C38-4E40-4B38-9950-744C6F7D5556}" dt="2019-10-28T09:48:18.490" v="338" actId="1076"/>
          <ac:spMkLst>
            <pc:docMk/>
            <pc:sldMk cId="1076328345" sldId="300"/>
            <ac:spMk id="52" creationId="{F909709B-DE1A-4BE2-9103-74C089A94A5F}"/>
          </ac:spMkLst>
        </pc:spChg>
        <pc:spChg chg="add mod">
          <ac:chgData name="William Grey" userId="37b73424-c081-4fc2-b1af-363f4f3fd4f3" providerId="ADAL" clId="{06153C38-4E40-4B38-9950-744C6F7D5556}" dt="2019-10-28T09:48:21.639" v="339" actId="1076"/>
          <ac:spMkLst>
            <pc:docMk/>
            <pc:sldMk cId="1076328345" sldId="300"/>
            <ac:spMk id="53" creationId="{8CE60E82-0394-4D2C-98B4-2ADD421B0D5C}"/>
          </ac:spMkLst>
        </pc:spChg>
        <pc:spChg chg="add mod">
          <ac:chgData name="William Grey" userId="37b73424-c081-4fc2-b1af-363f4f3fd4f3" providerId="ADAL" clId="{06153C38-4E40-4B38-9950-744C6F7D5556}" dt="2019-10-28T09:48:24.003" v="340" actId="1076"/>
          <ac:spMkLst>
            <pc:docMk/>
            <pc:sldMk cId="1076328345" sldId="300"/>
            <ac:spMk id="54" creationId="{3D32CE5C-064D-4EDA-ABBC-44C860B467A8}"/>
          </ac:spMkLst>
        </pc:spChg>
        <pc:spChg chg="add mod">
          <ac:chgData name="William Grey" userId="37b73424-c081-4fc2-b1af-363f4f3fd4f3" providerId="ADAL" clId="{06153C38-4E40-4B38-9950-744C6F7D5556}" dt="2019-10-28T09:48:26.874" v="341" actId="1076"/>
          <ac:spMkLst>
            <pc:docMk/>
            <pc:sldMk cId="1076328345" sldId="300"/>
            <ac:spMk id="57" creationId="{4A74BAFF-B8FA-44A0-AF10-0AF6D5EDAF7A}"/>
          </ac:spMkLst>
        </pc:spChg>
        <pc:spChg chg="add mod">
          <ac:chgData name="William Grey" userId="37b73424-c081-4fc2-b1af-363f4f3fd4f3" providerId="ADAL" clId="{06153C38-4E40-4B38-9950-744C6F7D5556}" dt="2019-10-28T09:48:29.578" v="342" actId="1076"/>
          <ac:spMkLst>
            <pc:docMk/>
            <pc:sldMk cId="1076328345" sldId="300"/>
            <ac:spMk id="58" creationId="{48134CBE-40C8-4E91-B678-A5BF6314CC2C}"/>
          </ac:spMkLst>
        </pc:spChg>
        <pc:spChg chg="add mod">
          <ac:chgData name="William Grey" userId="37b73424-c081-4fc2-b1af-363f4f3fd4f3" providerId="ADAL" clId="{06153C38-4E40-4B38-9950-744C6F7D5556}" dt="2019-10-28T09:48:32.466" v="343" actId="1076"/>
          <ac:spMkLst>
            <pc:docMk/>
            <pc:sldMk cId="1076328345" sldId="300"/>
            <ac:spMk id="59" creationId="{DFFB6224-3325-4F83-9CA1-D0346BDE4501}"/>
          </ac:spMkLst>
        </pc:spChg>
        <pc:spChg chg="add mod">
          <ac:chgData name="William Grey" userId="37b73424-c081-4fc2-b1af-363f4f3fd4f3" providerId="ADAL" clId="{06153C38-4E40-4B38-9950-744C6F7D5556}" dt="2019-10-28T09:48:35.003" v="344" actId="1076"/>
          <ac:spMkLst>
            <pc:docMk/>
            <pc:sldMk cId="1076328345" sldId="300"/>
            <ac:spMk id="60" creationId="{F039C221-CE6E-4C3D-8957-618AD30BAF32}"/>
          </ac:spMkLst>
        </pc:spChg>
        <pc:spChg chg="add mod">
          <ac:chgData name="William Grey" userId="37b73424-c081-4fc2-b1af-363f4f3fd4f3" providerId="ADAL" clId="{06153C38-4E40-4B38-9950-744C6F7D5556}" dt="2019-10-28T09:48:37.378" v="345" actId="1076"/>
          <ac:spMkLst>
            <pc:docMk/>
            <pc:sldMk cId="1076328345" sldId="300"/>
            <ac:spMk id="61" creationId="{F08DB899-E924-4E84-83E6-3AFBC05EDD94}"/>
          </ac:spMkLst>
        </pc:spChg>
        <pc:spChg chg="add mod">
          <ac:chgData name="William Grey" userId="37b73424-c081-4fc2-b1af-363f4f3fd4f3" providerId="ADAL" clId="{06153C38-4E40-4B38-9950-744C6F7D5556}" dt="2019-10-28T09:48:39.570" v="346" actId="1076"/>
          <ac:spMkLst>
            <pc:docMk/>
            <pc:sldMk cId="1076328345" sldId="300"/>
            <ac:spMk id="62" creationId="{81FFA73F-B807-4CA5-B037-80768F08D2FC}"/>
          </ac:spMkLst>
        </pc:spChg>
        <pc:spChg chg="add mod">
          <ac:chgData name="William Grey" userId="37b73424-c081-4fc2-b1af-363f4f3fd4f3" providerId="ADAL" clId="{06153C38-4E40-4B38-9950-744C6F7D5556}" dt="2019-10-28T09:48:43.474" v="347" actId="1076"/>
          <ac:spMkLst>
            <pc:docMk/>
            <pc:sldMk cId="1076328345" sldId="300"/>
            <ac:spMk id="63" creationId="{2EE3471B-AE6B-4187-AD7C-1645078C3D30}"/>
          </ac:spMkLst>
        </pc:spChg>
        <pc:spChg chg="add mod">
          <ac:chgData name="William Grey" userId="37b73424-c081-4fc2-b1af-363f4f3fd4f3" providerId="ADAL" clId="{06153C38-4E40-4B38-9950-744C6F7D5556}" dt="2019-10-28T09:48:46.218" v="348" actId="1076"/>
          <ac:spMkLst>
            <pc:docMk/>
            <pc:sldMk cId="1076328345" sldId="300"/>
            <ac:spMk id="64" creationId="{BE72852F-23D2-45EC-8023-6C803968E2BE}"/>
          </ac:spMkLst>
        </pc:spChg>
        <pc:spChg chg="add mod">
          <ac:chgData name="William Grey" userId="37b73424-c081-4fc2-b1af-363f4f3fd4f3" providerId="ADAL" clId="{06153C38-4E40-4B38-9950-744C6F7D5556}" dt="2019-10-28T09:48:57.155" v="363" actId="1076"/>
          <ac:spMkLst>
            <pc:docMk/>
            <pc:sldMk cId="1076328345" sldId="300"/>
            <ac:spMk id="65" creationId="{8B8358CD-93D8-41CC-BA6F-03AA3B5D4BC6}"/>
          </ac:spMkLst>
        </pc:spChg>
        <pc:spChg chg="add mod">
          <ac:chgData name="William Grey" userId="37b73424-c081-4fc2-b1af-363f4f3fd4f3" providerId="ADAL" clId="{06153C38-4E40-4B38-9950-744C6F7D5556}" dt="2019-10-28T09:49:01.105" v="364" actId="1076"/>
          <ac:spMkLst>
            <pc:docMk/>
            <pc:sldMk cId="1076328345" sldId="300"/>
            <ac:spMk id="66" creationId="{604B7E22-AF5C-49EE-BEDD-05A32333FB20}"/>
          </ac:spMkLst>
        </pc:spChg>
        <pc:spChg chg="add mod">
          <ac:chgData name="William Grey" userId="37b73424-c081-4fc2-b1af-363f4f3fd4f3" providerId="ADAL" clId="{06153C38-4E40-4B38-9950-744C6F7D5556}" dt="2019-10-28T09:49:04.875" v="365" actId="1076"/>
          <ac:spMkLst>
            <pc:docMk/>
            <pc:sldMk cId="1076328345" sldId="300"/>
            <ac:spMk id="67" creationId="{48AFE9EA-A6E5-4137-BB75-1614CF1F1501}"/>
          </ac:spMkLst>
        </pc:spChg>
        <pc:spChg chg="add mod">
          <ac:chgData name="William Grey" userId="37b73424-c081-4fc2-b1af-363f4f3fd4f3" providerId="ADAL" clId="{06153C38-4E40-4B38-9950-744C6F7D5556}" dt="2019-10-28T09:50:20.083" v="393" actId="1076"/>
          <ac:spMkLst>
            <pc:docMk/>
            <pc:sldMk cId="1076328345" sldId="300"/>
            <ac:spMk id="68" creationId="{5545A6BC-DED9-4FD0-BF02-0AB5D01E381A}"/>
          </ac:spMkLst>
        </pc:spChg>
        <pc:spChg chg="add mod">
          <ac:chgData name="William Grey" userId="37b73424-c081-4fc2-b1af-363f4f3fd4f3" providerId="ADAL" clId="{06153C38-4E40-4B38-9950-744C6F7D5556}" dt="2019-10-28T09:49:13.962" v="367" actId="1076"/>
          <ac:spMkLst>
            <pc:docMk/>
            <pc:sldMk cId="1076328345" sldId="300"/>
            <ac:spMk id="69" creationId="{B776E5B5-EEB1-4437-BC67-24E31C69E610}"/>
          </ac:spMkLst>
        </pc:spChg>
        <pc:spChg chg="add mod">
          <ac:chgData name="William Grey" userId="37b73424-c081-4fc2-b1af-363f4f3fd4f3" providerId="ADAL" clId="{06153C38-4E40-4B38-9950-744C6F7D5556}" dt="2019-10-28T09:49:17.827" v="368" actId="1076"/>
          <ac:spMkLst>
            <pc:docMk/>
            <pc:sldMk cId="1076328345" sldId="300"/>
            <ac:spMk id="70" creationId="{462B3F47-28FA-4914-9AA6-25DD4FD3F9A4}"/>
          </ac:spMkLst>
        </pc:spChg>
        <pc:spChg chg="add mod">
          <ac:chgData name="William Grey" userId="37b73424-c081-4fc2-b1af-363f4f3fd4f3" providerId="ADAL" clId="{06153C38-4E40-4B38-9950-744C6F7D5556}" dt="2019-10-28T09:49:20.642" v="369" actId="1076"/>
          <ac:spMkLst>
            <pc:docMk/>
            <pc:sldMk cId="1076328345" sldId="300"/>
            <ac:spMk id="71" creationId="{C9EE1681-AB10-4F49-AF53-A5C3342913F2}"/>
          </ac:spMkLst>
        </pc:spChg>
        <pc:spChg chg="add mod">
          <ac:chgData name="William Grey" userId="37b73424-c081-4fc2-b1af-363f4f3fd4f3" providerId="ADAL" clId="{06153C38-4E40-4B38-9950-744C6F7D5556}" dt="2019-10-28T09:49:24.547" v="370" actId="1076"/>
          <ac:spMkLst>
            <pc:docMk/>
            <pc:sldMk cId="1076328345" sldId="300"/>
            <ac:spMk id="72" creationId="{EAEB37EC-AD84-43EC-9FC3-681342527CA7}"/>
          </ac:spMkLst>
        </pc:spChg>
        <pc:spChg chg="add mod">
          <ac:chgData name="William Grey" userId="37b73424-c081-4fc2-b1af-363f4f3fd4f3" providerId="ADAL" clId="{06153C38-4E40-4B38-9950-744C6F7D5556}" dt="2019-10-28T09:49:27.393" v="371" actId="1076"/>
          <ac:spMkLst>
            <pc:docMk/>
            <pc:sldMk cId="1076328345" sldId="300"/>
            <ac:spMk id="73" creationId="{7A3C069D-4FC4-457F-9AED-62C91444CE4C}"/>
          </ac:spMkLst>
        </pc:spChg>
        <pc:spChg chg="add mod">
          <ac:chgData name="William Grey" userId="37b73424-c081-4fc2-b1af-363f4f3fd4f3" providerId="ADAL" clId="{06153C38-4E40-4B38-9950-744C6F7D5556}" dt="2019-10-28T09:49:31.466" v="372" actId="1076"/>
          <ac:spMkLst>
            <pc:docMk/>
            <pc:sldMk cId="1076328345" sldId="300"/>
            <ac:spMk id="74" creationId="{93F55818-A7EA-4EE1-A974-137A286E50B3}"/>
          </ac:spMkLst>
        </pc:spChg>
        <pc:spChg chg="add mod">
          <ac:chgData name="William Grey" userId="37b73424-c081-4fc2-b1af-363f4f3fd4f3" providerId="ADAL" clId="{06153C38-4E40-4B38-9950-744C6F7D5556}" dt="2019-10-28T09:49:34.577" v="373" actId="1076"/>
          <ac:spMkLst>
            <pc:docMk/>
            <pc:sldMk cId="1076328345" sldId="300"/>
            <ac:spMk id="75" creationId="{548FC695-D8D1-4506-ADF0-31F89BBC83B0}"/>
          </ac:spMkLst>
        </pc:spChg>
        <pc:spChg chg="add mod">
          <ac:chgData name="William Grey" userId="37b73424-c081-4fc2-b1af-363f4f3fd4f3" providerId="ADAL" clId="{06153C38-4E40-4B38-9950-744C6F7D5556}" dt="2019-10-28T09:49:41.186" v="382" actId="1076"/>
          <ac:spMkLst>
            <pc:docMk/>
            <pc:sldMk cId="1076328345" sldId="300"/>
            <ac:spMk id="76" creationId="{344C8BDB-EA6A-486C-A30E-2A520D0A8B28}"/>
          </ac:spMkLst>
        </pc:spChg>
        <pc:spChg chg="add mod">
          <ac:chgData name="William Grey" userId="37b73424-c081-4fc2-b1af-363f4f3fd4f3" providerId="ADAL" clId="{06153C38-4E40-4B38-9950-744C6F7D5556}" dt="2019-10-28T09:49:46.154" v="383" actId="1076"/>
          <ac:spMkLst>
            <pc:docMk/>
            <pc:sldMk cId="1076328345" sldId="300"/>
            <ac:spMk id="77" creationId="{0593BECE-C038-4530-9C47-0D267B1F25BE}"/>
          </ac:spMkLst>
        </pc:spChg>
        <pc:spChg chg="add mod">
          <ac:chgData name="William Grey" userId="37b73424-c081-4fc2-b1af-363f4f3fd4f3" providerId="ADAL" clId="{06153C38-4E40-4B38-9950-744C6F7D5556}" dt="2019-10-28T09:49:50.651" v="384" actId="1076"/>
          <ac:spMkLst>
            <pc:docMk/>
            <pc:sldMk cId="1076328345" sldId="300"/>
            <ac:spMk id="78" creationId="{A2F8A6E8-21AE-4DAD-A91E-899CADF7CBD2}"/>
          </ac:spMkLst>
        </pc:spChg>
        <pc:spChg chg="add mod">
          <ac:chgData name="William Grey" userId="37b73424-c081-4fc2-b1af-363f4f3fd4f3" providerId="ADAL" clId="{06153C38-4E40-4B38-9950-744C6F7D5556}" dt="2019-10-28T09:49:56.404" v="387" actId="1038"/>
          <ac:spMkLst>
            <pc:docMk/>
            <pc:sldMk cId="1076328345" sldId="300"/>
            <ac:spMk id="79" creationId="{1A437D4F-8D0E-41BF-B719-8D786E082EDC}"/>
          </ac:spMkLst>
        </pc:spChg>
        <pc:spChg chg="add mod">
          <ac:chgData name="William Grey" userId="37b73424-c081-4fc2-b1af-363f4f3fd4f3" providerId="ADAL" clId="{06153C38-4E40-4B38-9950-744C6F7D5556}" dt="2019-10-28T09:50:00.074" v="388" actId="1076"/>
          <ac:spMkLst>
            <pc:docMk/>
            <pc:sldMk cId="1076328345" sldId="300"/>
            <ac:spMk id="80" creationId="{E7A8D944-35DA-4B7B-882A-A5CCC06411F5}"/>
          </ac:spMkLst>
        </pc:spChg>
        <pc:spChg chg="add mod">
          <ac:chgData name="William Grey" userId="37b73424-c081-4fc2-b1af-363f4f3fd4f3" providerId="ADAL" clId="{06153C38-4E40-4B38-9950-744C6F7D5556}" dt="2019-10-28T09:50:04.083" v="389" actId="1076"/>
          <ac:spMkLst>
            <pc:docMk/>
            <pc:sldMk cId="1076328345" sldId="300"/>
            <ac:spMk id="81" creationId="{5F5D8E87-A562-4781-9E8A-363D7DD83EE5}"/>
          </ac:spMkLst>
        </pc:spChg>
        <pc:spChg chg="add mod">
          <ac:chgData name="William Grey" userId="37b73424-c081-4fc2-b1af-363f4f3fd4f3" providerId="ADAL" clId="{06153C38-4E40-4B38-9950-744C6F7D5556}" dt="2019-10-28T09:50:14.818" v="392" actId="1076"/>
          <ac:spMkLst>
            <pc:docMk/>
            <pc:sldMk cId="1076328345" sldId="300"/>
            <ac:spMk id="82" creationId="{322DEA58-9D19-4DBB-BF55-421FB62FC206}"/>
          </ac:spMkLst>
        </pc:spChg>
        <pc:spChg chg="add mod">
          <ac:chgData name="William Grey" userId="37b73424-c081-4fc2-b1af-363f4f3fd4f3" providerId="ADAL" clId="{06153C38-4E40-4B38-9950-744C6F7D5556}" dt="2019-10-28T09:50:10.418" v="391" actId="1076"/>
          <ac:spMkLst>
            <pc:docMk/>
            <pc:sldMk cId="1076328345" sldId="300"/>
            <ac:spMk id="83" creationId="{7548F4E0-0B1B-47DE-9CB4-6DB220E8AF80}"/>
          </ac:spMkLst>
        </pc:spChg>
        <pc:cxnChg chg="add mod">
          <ac:chgData name="William Grey" userId="37b73424-c081-4fc2-b1af-363f4f3fd4f3" providerId="ADAL" clId="{06153C38-4E40-4B38-9950-744C6F7D5556}" dt="2019-10-28T09:45:16.500" v="279" actId="208"/>
          <ac:cxnSpMkLst>
            <pc:docMk/>
            <pc:sldMk cId="1076328345" sldId="300"/>
            <ac:cxnSpMk id="11" creationId="{26933A83-CB70-4680-8902-474391BD68C3}"/>
          </ac:cxnSpMkLst>
        </pc:cxnChg>
        <pc:cxnChg chg="mod">
          <ac:chgData name="William Grey" userId="37b73424-c081-4fc2-b1af-363f4f3fd4f3" providerId="ADAL" clId="{06153C38-4E40-4B38-9950-744C6F7D5556}" dt="2019-10-28T09:51:37.196" v="485" actId="14100"/>
          <ac:cxnSpMkLst>
            <pc:docMk/>
            <pc:sldMk cId="1076328345" sldId="300"/>
            <ac:cxnSpMk id="13" creationId="{00000000-0000-0000-0000-000000000000}"/>
          </ac:cxnSpMkLst>
        </pc:cxnChg>
        <pc:cxnChg chg="mod">
          <ac:chgData name="William Grey" userId="37b73424-c081-4fc2-b1af-363f4f3fd4f3" providerId="ADAL" clId="{06153C38-4E40-4B38-9950-744C6F7D5556}" dt="2019-10-28T09:44:45.097" v="274" actId="1076"/>
          <ac:cxnSpMkLst>
            <pc:docMk/>
            <pc:sldMk cId="1076328345" sldId="300"/>
            <ac:cxnSpMk id="14" creationId="{00000000-0000-0000-0000-000000000000}"/>
          </ac:cxnSpMkLst>
        </pc:cxnChg>
        <pc:cxnChg chg="add mod">
          <ac:chgData name="William Grey" userId="37b73424-c081-4fc2-b1af-363f4f3fd4f3" providerId="ADAL" clId="{06153C38-4E40-4B38-9950-744C6F7D5556}" dt="2019-10-28T09:45:22.089" v="281" actId="1076"/>
          <ac:cxnSpMkLst>
            <pc:docMk/>
            <pc:sldMk cId="1076328345" sldId="300"/>
            <ac:cxnSpMk id="19" creationId="{9106991D-4F3E-4DA3-82B7-9376D8F8A171}"/>
          </ac:cxnSpMkLst>
        </pc:cxnChg>
        <pc:cxnChg chg="add mod">
          <ac:chgData name="William Grey" userId="37b73424-c081-4fc2-b1af-363f4f3fd4f3" providerId="ADAL" clId="{06153C38-4E40-4B38-9950-744C6F7D5556}" dt="2019-10-28T09:45:26.946" v="284" actId="1076"/>
          <ac:cxnSpMkLst>
            <pc:docMk/>
            <pc:sldMk cId="1076328345" sldId="300"/>
            <ac:cxnSpMk id="20" creationId="{972FB8C0-DFDE-4452-A23F-F9D279519D33}"/>
          </ac:cxnSpMkLst>
        </pc:cxnChg>
        <pc:cxnChg chg="add mod">
          <ac:chgData name="William Grey" userId="37b73424-c081-4fc2-b1af-363f4f3fd4f3" providerId="ADAL" clId="{06153C38-4E40-4B38-9950-744C6F7D5556}" dt="2019-10-28T09:45:34.202" v="286" actId="1076"/>
          <ac:cxnSpMkLst>
            <pc:docMk/>
            <pc:sldMk cId="1076328345" sldId="300"/>
            <ac:cxnSpMk id="21" creationId="{ECACE0DD-CA6E-42DF-A156-0ACF59FCE7A9}"/>
          </ac:cxnSpMkLst>
        </pc:cxnChg>
        <pc:cxnChg chg="add mod">
          <ac:chgData name="William Grey" userId="37b73424-c081-4fc2-b1af-363f4f3fd4f3" providerId="ADAL" clId="{06153C38-4E40-4B38-9950-744C6F7D5556}" dt="2019-10-28T09:45:37.489" v="288" actId="1076"/>
          <ac:cxnSpMkLst>
            <pc:docMk/>
            <pc:sldMk cId="1076328345" sldId="300"/>
            <ac:cxnSpMk id="22" creationId="{1E876CA3-6E35-449F-BE9D-15708093A058}"/>
          </ac:cxnSpMkLst>
        </pc:cxnChg>
        <pc:cxnChg chg="add mod">
          <ac:chgData name="William Grey" userId="37b73424-c081-4fc2-b1af-363f4f3fd4f3" providerId="ADAL" clId="{06153C38-4E40-4B38-9950-744C6F7D5556}" dt="2019-10-28T09:45:46.058" v="290" actId="1076"/>
          <ac:cxnSpMkLst>
            <pc:docMk/>
            <pc:sldMk cId="1076328345" sldId="300"/>
            <ac:cxnSpMk id="23" creationId="{2463D9B7-8B1F-4F81-9B8C-ED89C2395453}"/>
          </ac:cxnSpMkLst>
        </pc:cxnChg>
        <pc:cxnChg chg="add mod">
          <ac:chgData name="William Grey" userId="37b73424-c081-4fc2-b1af-363f4f3fd4f3" providerId="ADAL" clId="{06153C38-4E40-4B38-9950-744C6F7D5556}" dt="2019-10-28T09:45:51.394" v="292" actId="1076"/>
          <ac:cxnSpMkLst>
            <pc:docMk/>
            <pc:sldMk cId="1076328345" sldId="300"/>
            <ac:cxnSpMk id="24" creationId="{2423EC12-1E66-4580-B1F3-9825D0D7B4DB}"/>
          </ac:cxnSpMkLst>
        </pc:cxnChg>
        <pc:cxnChg chg="add del mod">
          <ac:chgData name="William Grey" userId="37b73424-c081-4fc2-b1af-363f4f3fd4f3" providerId="ADAL" clId="{06153C38-4E40-4B38-9950-744C6F7D5556}" dt="2019-10-28T09:46:20.234" v="298" actId="478"/>
          <ac:cxnSpMkLst>
            <pc:docMk/>
            <pc:sldMk cId="1076328345" sldId="300"/>
            <ac:cxnSpMk id="25" creationId="{3A0336CA-8B85-47D6-A027-3AF6E3E00A36}"/>
          </ac:cxnSpMkLst>
        </pc:cxnChg>
        <pc:cxnChg chg="add mod">
          <ac:chgData name="William Grey" userId="37b73424-c081-4fc2-b1af-363f4f3fd4f3" providerId="ADAL" clId="{06153C38-4E40-4B38-9950-744C6F7D5556}" dt="2019-10-28T09:46:15.930" v="297" actId="1076"/>
          <ac:cxnSpMkLst>
            <pc:docMk/>
            <pc:sldMk cId="1076328345" sldId="300"/>
            <ac:cxnSpMk id="26" creationId="{E9AAD381-F6C1-49CE-967D-1D5CE012B6F6}"/>
          </ac:cxnSpMkLst>
        </pc:cxnChg>
        <pc:cxnChg chg="add mod">
          <ac:chgData name="William Grey" userId="37b73424-c081-4fc2-b1af-363f4f3fd4f3" providerId="ADAL" clId="{06153C38-4E40-4B38-9950-744C6F7D5556}" dt="2019-10-28T09:46:15.930" v="297" actId="1076"/>
          <ac:cxnSpMkLst>
            <pc:docMk/>
            <pc:sldMk cId="1076328345" sldId="300"/>
            <ac:cxnSpMk id="27" creationId="{733A9834-26A8-4E91-9C70-51C1892251D7}"/>
          </ac:cxnSpMkLst>
        </pc:cxnChg>
        <pc:cxnChg chg="add mod">
          <ac:chgData name="William Grey" userId="37b73424-c081-4fc2-b1af-363f4f3fd4f3" providerId="ADAL" clId="{06153C38-4E40-4B38-9950-744C6F7D5556}" dt="2019-10-28T09:46:15.930" v="297" actId="1076"/>
          <ac:cxnSpMkLst>
            <pc:docMk/>
            <pc:sldMk cId="1076328345" sldId="300"/>
            <ac:cxnSpMk id="28" creationId="{E6E9723A-EFEC-4B2B-86AA-EB7968E5044F}"/>
          </ac:cxnSpMkLst>
        </pc:cxnChg>
        <pc:cxnChg chg="add mod">
          <ac:chgData name="William Grey" userId="37b73424-c081-4fc2-b1af-363f4f3fd4f3" providerId="ADAL" clId="{06153C38-4E40-4B38-9950-744C6F7D5556}" dt="2019-10-28T09:46:15.930" v="297" actId="1076"/>
          <ac:cxnSpMkLst>
            <pc:docMk/>
            <pc:sldMk cId="1076328345" sldId="300"/>
            <ac:cxnSpMk id="29" creationId="{E5CA4C1A-7EDB-49FA-9BD3-841273AED201}"/>
          </ac:cxnSpMkLst>
        </pc:cxnChg>
        <pc:cxnChg chg="add mod">
          <ac:chgData name="William Grey" userId="37b73424-c081-4fc2-b1af-363f4f3fd4f3" providerId="ADAL" clId="{06153C38-4E40-4B38-9950-744C6F7D5556}" dt="2019-10-28T09:46:15.930" v="297" actId="1076"/>
          <ac:cxnSpMkLst>
            <pc:docMk/>
            <pc:sldMk cId="1076328345" sldId="300"/>
            <ac:cxnSpMk id="30" creationId="{C138FD77-94F6-472B-B4B7-3CB447C7FB7B}"/>
          </ac:cxnSpMkLst>
        </pc:cxnChg>
        <pc:cxnChg chg="add mod">
          <ac:chgData name="William Grey" userId="37b73424-c081-4fc2-b1af-363f4f3fd4f3" providerId="ADAL" clId="{06153C38-4E40-4B38-9950-744C6F7D5556}" dt="2019-10-28T09:46:15.930" v="297" actId="1076"/>
          <ac:cxnSpMkLst>
            <pc:docMk/>
            <pc:sldMk cId="1076328345" sldId="300"/>
            <ac:cxnSpMk id="31" creationId="{F469B036-FEC1-4945-82BE-BE11C6D37605}"/>
          </ac:cxnSpMkLst>
        </pc:cxnChg>
        <pc:cxnChg chg="add mod">
          <ac:chgData name="William Grey" userId="37b73424-c081-4fc2-b1af-363f4f3fd4f3" providerId="ADAL" clId="{06153C38-4E40-4B38-9950-744C6F7D5556}" dt="2019-10-28T09:46:15.930" v="297" actId="1076"/>
          <ac:cxnSpMkLst>
            <pc:docMk/>
            <pc:sldMk cId="1076328345" sldId="300"/>
            <ac:cxnSpMk id="32" creationId="{E53776DC-4FB8-4E4F-8405-8B27BBF6DCCB}"/>
          </ac:cxnSpMkLst>
        </pc:cxnChg>
        <pc:cxnChg chg="add del">
          <ac:chgData name="William Grey" userId="37b73424-c081-4fc2-b1af-363f4f3fd4f3" providerId="ADAL" clId="{06153C38-4E40-4B38-9950-744C6F7D5556}" dt="2019-10-28T09:47:09.352" v="306"/>
          <ac:cxnSpMkLst>
            <pc:docMk/>
            <pc:sldMk cId="1076328345" sldId="300"/>
            <ac:cxnSpMk id="34" creationId="{809DAFD1-13B7-4933-A265-8943203E4999}"/>
          </ac:cxnSpMkLst>
        </pc:cxnChg>
        <pc:cxnChg chg="add del">
          <ac:chgData name="William Grey" userId="37b73424-c081-4fc2-b1af-363f4f3fd4f3" providerId="ADAL" clId="{06153C38-4E40-4B38-9950-744C6F7D5556}" dt="2019-10-28T09:47:09.352" v="306"/>
          <ac:cxnSpMkLst>
            <pc:docMk/>
            <pc:sldMk cId="1076328345" sldId="300"/>
            <ac:cxnSpMk id="35" creationId="{9633AD44-31B3-452A-9D17-03F8233F8DE8}"/>
          </ac:cxnSpMkLst>
        </pc:cxnChg>
        <pc:cxnChg chg="add del">
          <ac:chgData name="William Grey" userId="37b73424-c081-4fc2-b1af-363f4f3fd4f3" providerId="ADAL" clId="{06153C38-4E40-4B38-9950-744C6F7D5556}" dt="2019-10-28T09:47:09.352" v="306"/>
          <ac:cxnSpMkLst>
            <pc:docMk/>
            <pc:sldMk cId="1076328345" sldId="300"/>
            <ac:cxnSpMk id="36" creationId="{B17A4E56-CEA0-4262-B509-569CEC976A7E}"/>
          </ac:cxnSpMkLst>
        </pc:cxnChg>
        <pc:cxnChg chg="add del">
          <ac:chgData name="William Grey" userId="37b73424-c081-4fc2-b1af-363f4f3fd4f3" providerId="ADAL" clId="{06153C38-4E40-4B38-9950-744C6F7D5556}" dt="2019-10-28T09:47:09.352" v="306"/>
          <ac:cxnSpMkLst>
            <pc:docMk/>
            <pc:sldMk cId="1076328345" sldId="300"/>
            <ac:cxnSpMk id="37" creationId="{7128A4AE-B6A3-47C0-B693-F03701FF6C8F}"/>
          </ac:cxnSpMkLst>
        </pc:cxnChg>
        <pc:cxnChg chg="add del">
          <ac:chgData name="William Grey" userId="37b73424-c081-4fc2-b1af-363f4f3fd4f3" providerId="ADAL" clId="{06153C38-4E40-4B38-9950-744C6F7D5556}" dt="2019-10-28T09:47:09.352" v="306"/>
          <ac:cxnSpMkLst>
            <pc:docMk/>
            <pc:sldMk cId="1076328345" sldId="300"/>
            <ac:cxnSpMk id="40" creationId="{C24F3683-7744-4B1C-8E33-902E6ED0D2FA}"/>
          </ac:cxnSpMkLst>
        </pc:cxnChg>
        <pc:cxnChg chg="add del">
          <ac:chgData name="William Grey" userId="37b73424-c081-4fc2-b1af-363f4f3fd4f3" providerId="ADAL" clId="{06153C38-4E40-4B38-9950-744C6F7D5556}" dt="2019-10-28T09:47:09.352" v="306"/>
          <ac:cxnSpMkLst>
            <pc:docMk/>
            <pc:sldMk cId="1076328345" sldId="300"/>
            <ac:cxnSpMk id="41" creationId="{5D8FFA08-0E65-4E85-B3CB-7D271ECE0C1C}"/>
          </ac:cxnSpMkLst>
        </pc:cxnChg>
        <pc:cxnChg chg="add del">
          <ac:chgData name="William Grey" userId="37b73424-c081-4fc2-b1af-363f4f3fd4f3" providerId="ADAL" clId="{06153C38-4E40-4B38-9950-744C6F7D5556}" dt="2019-10-28T09:47:09.352" v="306"/>
          <ac:cxnSpMkLst>
            <pc:docMk/>
            <pc:sldMk cId="1076328345" sldId="300"/>
            <ac:cxnSpMk id="42" creationId="{1E357DA0-96D0-49E7-838A-EFDE5C10BB77}"/>
          </ac:cxnSpMkLst>
        </pc:cxnChg>
        <pc:cxnChg chg="add del">
          <ac:chgData name="William Grey" userId="37b73424-c081-4fc2-b1af-363f4f3fd4f3" providerId="ADAL" clId="{06153C38-4E40-4B38-9950-744C6F7D5556}" dt="2019-10-28T09:47:09.352" v="306"/>
          <ac:cxnSpMkLst>
            <pc:docMk/>
            <pc:sldMk cId="1076328345" sldId="300"/>
            <ac:cxnSpMk id="43" creationId="{F7CC5443-670E-4059-A211-8F5A76A20BF2}"/>
          </ac:cxnSpMkLst>
        </pc:cxnChg>
        <pc:cxnChg chg="del">
          <ac:chgData name="William Grey" userId="37b73424-c081-4fc2-b1af-363f4f3fd4f3" providerId="ADAL" clId="{06153C38-4E40-4B38-9950-744C6F7D5556}" dt="2019-10-28T09:40:33.688" v="141" actId="478"/>
          <ac:cxnSpMkLst>
            <pc:docMk/>
            <pc:sldMk cId="1076328345" sldId="300"/>
            <ac:cxnSpMk id="55" creationId="{00000000-0000-0000-0000-000000000000}"/>
          </ac:cxnSpMkLst>
        </pc:cxnChg>
        <pc:cxnChg chg="del">
          <ac:chgData name="William Grey" userId="37b73424-c081-4fc2-b1af-363f4f3fd4f3" providerId="ADAL" clId="{06153C38-4E40-4B38-9950-744C6F7D5556}" dt="2019-10-28T09:40:32.973" v="140" actId="478"/>
          <ac:cxnSpMkLst>
            <pc:docMk/>
            <pc:sldMk cId="1076328345" sldId="300"/>
            <ac:cxnSpMk id="56" creationId="{00000000-0000-0000-0000-000000000000}"/>
          </ac:cxnSpMkLst>
        </pc:cxnChg>
        <pc:cxnChg chg="add mod">
          <ac:chgData name="William Grey" userId="37b73424-c081-4fc2-b1af-363f4f3fd4f3" providerId="ADAL" clId="{06153C38-4E40-4B38-9950-744C6F7D5556}" dt="2019-10-28T09:51:24.562" v="482" actId="1076"/>
          <ac:cxnSpMkLst>
            <pc:docMk/>
            <pc:sldMk cId="1076328345" sldId="300"/>
            <ac:cxnSpMk id="84" creationId="{C6A5B295-F3A0-41C8-A9BE-BC3CF6D37F8C}"/>
          </ac:cxnSpMkLst>
        </pc:cxnChg>
      </pc:sldChg>
      <pc:sldChg chg="addSp delSp modSp add">
        <pc:chgData name="William Grey" userId="37b73424-c081-4fc2-b1af-363f4f3fd4f3" providerId="ADAL" clId="{06153C38-4E40-4B38-9950-744C6F7D5556}" dt="2019-10-28T10:10:53.373" v="781" actId="1076"/>
        <pc:sldMkLst>
          <pc:docMk/>
          <pc:sldMk cId="3340976291" sldId="301"/>
        </pc:sldMkLst>
        <pc:spChg chg="mod">
          <ac:chgData name="William Grey" userId="37b73424-c081-4fc2-b1af-363f4f3fd4f3" providerId="ADAL" clId="{06153C38-4E40-4B38-9950-744C6F7D5556}" dt="2019-10-28T10:01:36.282" v="664" actId="20577"/>
          <ac:spMkLst>
            <pc:docMk/>
            <pc:sldMk cId="3340976291" sldId="301"/>
            <ac:spMk id="2" creationId="{00000000-0000-0000-0000-000000000000}"/>
          </ac:spMkLst>
        </pc:spChg>
        <pc:spChg chg="mod">
          <ac:chgData name="William Grey" userId="37b73424-c081-4fc2-b1af-363f4f3fd4f3" providerId="ADAL" clId="{06153C38-4E40-4B38-9950-744C6F7D5556}" dt="2019-10-28T10:07:09.285" v="708" actId="14100"/>
          <ac:spMkLst>
            <pc:docMk/>
            <pc:sldMk cId="3340976291" sldId="301"/>
            <ac:spMk id="6" creationId="{00000000-0000-0000-0000-000000000000}"/>
          </ac:spMkLst>
        </pc:spChg>
        <pc:spChg chg="mod">
          <ac:chgData name="William Grey" userId="37b73424-c081-4fc2-b1af-363f4f3fd4f3" providerId="ADAL" clId="{06153C38-4E40-4B38-9950-744C6F7D5556}" dt="2019-10-28T10:07:39.942" v="718" actId="1076"/>
          <ac:spMkLst>
            <pc:docMk/>
            <pc:sldMk cId="3340976291" sldId="301"/>
            <ac:spMk id="15" creationId="{984C9004-2013-4E79-9B55-1C91EF876CEA}"/>
          </ac:spMkLst>
        </pc:spChg>
        <pc:spChg chg="mod">
          <ac:chgData name="William Grey" userId="37b73424-c081-4fc2-b1af-363f4f3fd4f3" providerId="ADAL" clId="{06153C38-4E40-4B38-9950-744C6F7D5556}" dt="2019-10-28T10:08:52.412" v="754" actId="20577"/>
          <ac:spMkLst>
            <pc:docMk/>
            <pc:sldMk cId="3340976291" sldId="301"/>
            <ac:spMk id="16" creationId="{01E7D4A3-B825-40AB-A472-63F0674FB38A}"/>
          </ac:spMkLst>
        </pc:spChg>
        <pc:spChg chg="del">
          <ac:chgData name="William Grey" userId="37b73424-c081-4fc2-b1af-363f4f3fd4f3" providerId="ADAL" clId="{06153C38-4E40-4B38-9950-744C6F7D5556}" dt="2019-10-28T10:02:37.151" v="677" actId="478"/>
          <ac:spMkLst>
            <pc:docMk/>
            <pc:sldMk cId="3340976291" sldId="301"/>
            <ac:spMk id="44" creationId="{531E734D-E14D-4C95-B94A-F884A5D337AC}"/>
          </ac:spMkLst>
        </pc:spChg>
        <pc:spChg chg="del mod">
          <ac:chgData name="William Grey" userId="37b73424-c081-4fc2-b1af-363f4f3fd4f3" providerId="ADAL" clId="{06153C38-4E40-4B38-9950-744C6F7D5556}" dt="2019-10-28T10:07:56.013" v="724" actId="478"/>
          <ac:spMkLst>
            <pc:docMk/>
            <pc:sldMk cId="3340976291" sldId="301"/>
            <ac:spMk id="45" creationId="{3996FBF8-F28F-4FD3-A210-FD0C2863E3D4}"/>
          </ac:spMkLst>
        </pc:spChg>
        <pc:spChg chg="mod">
          <ac:chgData name="William Grey" userId="37b73424-c081-4fc2-b1af-363f4f3fd4f3" providerId="ADAL" clId="{06153C38-4E40-4B38-9950-744C6F7D5556}" dt="2019-10-28T10:07:43.062" v="719" actId="1076"/>
          <ac:spMkLst>
            <pc:docMk/>
            <pc:sldMk cId="3340976291" sldId="301"/>
            <ac:spMk id="46" creationId="{F46B95DB-606F-41A3-9608-E35FF2D58727}"/>
          </ac:spMkLst>
        </pc:spChg>
        <pc:spChg chg="del">
          <ac:chgData name="William Grey" userId="37b73424-c081-4fc2-b1af-363f4f3fd4f3" providerId="ADAL" clId="{06153C38-4E40-4B38-9950-744C6F7D5556}" dt="2019-10-28T10:02:38.121" v="678" actId="478"/>
          <ac:spMkLst>
            <pc:docMk/>
            <pc:sldMk cId="3340976291" sldId="301"/>
            <ac:spMk id="47" creationId="{AF6E2090-C02F-417A-B7C7-F079CD56EF02}"/>
          </ac:spMkLst>
        </pc:spChg>
        <pc:spChg chg="mod">
          <ac:chgData name="William Grey" userId="37b73424-c081-4fc2-b1af-363f4f3fd4f3" providerId="ADAL" clId="{06153C38-4E40-4B38-9950-744C6F7D5556}" dt="2019-10-28T10:07:45.229" v="720" actId="1076"/>
          <ac:spMkLst>
            <pc:docMk/>
            <pc:sldMk cId="3340976291" sldId="301"/>
            <ac:spMk id="48" creationId="{2CFE89E6-A392-4984-B166-5B8F281A97A5}"/>
          </ac:spMkLst>
        </pc:spChg>
        <pc:spChg chg="del">
          <ac:chgData name="William Grey" userId="37b73424-c081-4fc2-b1af-363f4f3fd4f3" providerId="ADAL" clId="{06153C38-4E40-4B38-9950-744C6F7D5556}" dt="2019-10-28T10:02:38.892" v="679" actId="478"/>
          <ac:spMkLst>
            <pc:docMk/>
            <pc:sldMk cId="3340976291" sldId="301"/>
            <ac:spMk id="49" creationId="{761F3A04-B821-4B69-9F86-F44C1047E065}"/>
          </ac:spMkLst>
        </pc:spChg>
        <pc:spChg chg="mod">
          <ac:chgData name="William Grey" userId="37b73424-c081-4fc2-b1af-363f4f3fd4f3" providerId="ADAL" clId="{06153C38-4E40-4B38-9950-744C6F7D5556}" dt="2019-10-28T10:07:47.205" v="721" actId="1076"/>
          <ac:spMkLst>
            <pc:docMk/>
            <pc:sldMk cId="3340976291" sldId="301"/>
            <ac:spMk id="50" creationId="{29E32605-3706-43E6-B3E6-4ACC13B8EB43}"/>
          </ac:spMkLst>
        </pc:spChg>
        <pc:spChg chg="del">
          <ac:chgData name="William Grey" userId="37b73424-c081-4fc2-b1af-363f4f3fd4f3" providerId="ADAL" clId="{06153C38-4E40-4B38-9950-744C6F7D5556}" dt="2019-10-28T10:02:40.001" v="680" actId="478"/>
          <ac:spMkLst>
            <pc:docMk/>
            <pc:sldMk cId="3340976291" sldId="301"/>
            <ac:spMk id="51" creationId="{AC2CFB96-C5FD-480B-B8D4-09FCB2FA14F2}"/>
          </ac:spMkLst>
        </pc:spChg>
        <pc:spChg chg="del">
          <ac:chgData name="William Grey" userId="37b73424-c081-4fc2-b1af-363f4f3fd4f3" providerId="ADAL" clId="{06153C38-4E40-4B38-9950-744C6F7D5556}" dt="2019-10-28T10:07:57.645" v="726" actId="478"/>
          <ac:spMkLst>
            <pc:docMk/>
            <pc:sldMk cId="3340976291" sldId="301"/>
            <ac:spMk id="52" creationId="{F909709B-DE1A-4BE2-9103-74C089A94A5F}"/>
          </ac:spMkLst>
        </pc:spChg>
        <pc:spChg chg="del">
          <ac:chgData name="William Grey" userId="37b73424-c081-4fc2-b1af-363f4f3fd4f3" providerId="ADAL" clId="{06153C38-4E40-4B38-9950-744C6F7D5556}" dt="2019-10-28T10:02:40.919" v="681" actId="478"/>
          <ac:spMkLst>
            <pc:docMk/>
            <pc:sldMk cId="3340976291" sldId="301"/>
            <ac:spMk id="53" creationId="{8CE60E82-0394-4D2C-98B4-2ADD421B0D5C}"/>
          </ac:spMkLst>
        </pc:spChg>
        <pc:spChg chg="del">
          <ac:chgData name="William Grey" userId="37b73424-c081-4fc2-b1af-363f4f3fd4f3" providerId="ADAL" clId="{06153C38-4E40-4B38-9950-744C6F7D5556}" dt="2019-10-28T10:07:58.506" v="727" actId="478"/>
          <ac:spMkLst>
            <pc:docMk/>
            <pc:sldMk cId="3340976291" sldId="301"/>
            <ac:spMk id="54" creationId="{3D32CE5C-064D-4EDA-ABBC-44C860B467A8}"/>
          </ac:spMkLst>
        </pc:spChg>
        <pc:spChg chg="del">
          <ac:chgData name="William Grey" userId="37b73424-c081-4fc2-b1af-363f4f3fd4f3" providerId="ADAL" clId="{06153C38-4E40-4B38-9950-744C6F7D5556}" dt="2019-10-28T10:02:41.997" v="682" actId="478"/>
          <ac:spMkLst>
            <pc:docMk/>
            <pc:sldMk cId="3340976291" sldId="301"/>
            <ac:spMk id="57" creationId="{4A74BAFF-B8FA-44A0-AF10-0AF6D5EDAF7A}"/>
          </ac:spMkLst>
        </pc:spChg>
        <pc:spChg chg="mod">
          <ac:chgData name="William Grey" userId="37b73424-c081-4fc2-b1af-363f4f3fd4f3" providerId="ADAL" clId="{06153C38-4E40-4B38-9950-744C6F7D5556}" dt="2019-10-28T10:09:12.429" v="759" actId="1076"/>
          <ac:spMkLst>
            <pc:docMk/>
            <pc:sldMk cId="3340976291" sldId="301"/>
            <ac:spMk id="58" creationId="{48134CBE-40C8-4E91-B678-A5BF6314CC2C}"/>
          </ac:spMkLst>
        </pc:spChg>
        <pc:spChg chg="del">
          <ac:chgData name="William Grey" userId="37b73424-c081-4fc2-b1af-363f4f3fd4f3" providerId="ADAL" clId="{06153C38-4E40-4B38-9950-744C6F7D5556}" dt="2019-10-28T10:02:42.630" v="683" actId="478"/>
          <ac:spMkLst>
            <pc:docMk/>
            <pc:sldMk cId="3340976291" sldId="301"/>
            <ac:spMk id="59" creationId="{DFFB6224-3325-4F83-9CA1-D0346BDE4501}"/>
          </ac:spMkLst>
        </pc:spChg>
        <pc:spChg chg="del">
          <ac:chgData name="William Grey" userId="37b73424-c081-4fc2-b1af-363f4f3fd4f3" providerId="ADAL" clId="{06153C38-4E40-4B38-9950-744C6F7D5556}" dt="2019-10-28T10:07:59.483" v="728" actId="478"/>
          <ac:spMkLst>
            <pc:docMk/>
            <pc:sldMk cId="3340976291" sldId="301"/>
            <ac:spMk id="60" creationId="{F039C221-CE6E-4C3D-8957-618AD30BAF32}"/>
          </ac:spMkLst>
        </pc:spChg>
        <pc:spChg chg="del">
          <ac:chgData name="William Grey" userId="37b73424-c081-4fc2-b1af-363f4f3fd4f3" providerId="ADAL" clId="{06153C38-4E40-4B38-9950-744C6F7D5556}" dt="2019-10-28T10:02:45.583" v="684" actId="478"/>
          <ac:spMkLst>
            <pc:docMk/>
            <pc:sldMk cId="3340976291" sldId="301"/>
            <ac:spMk id="61" creationId="{F08DB899-E924-4E84-83E6-3AFBC05EDD94}"/>
          </ac:spMkLst>
        </pc:spChg>
        <pc:spChg chg="del">
          <ac:chgData name="William Grey" userId="37b73424-c081-4fc2-b1af-363f4f3fd4f3" providerId="ADAL" clId="{06153C38-4E40-4B38-9950-744C6F7D5556}" dt="2019-10-28T10:08:00.318" v="729" actId="478"/>
          <ac:spMkLst>
            <pc:docMk/>
            <pc:sldMk cId="3340976291" sldId="301"/>
            <ac:spMk id="62" creationId="{81FFA73F-B807-4CA5-B037-80768F08D2FC}"/>
          </ac:spMkLst>
        </pc:spChg>
        <pc:spChg chg="del">
          <ac:chgData name="William Grey" userId="37b73424-c081-4fc2-b1af-363f4f3fd4f3" providerId="ADAL" clId="{06153C38-4E40-4B38-9950-744C6F7D5556}" dt="2019-10-28T10:02:46.600" v="685" actId="478"/>
          <ac:spMkLst>
            <pc:docMk/>
            <pc:sldMk cId="3340976291" sldId="301"/>
            <ac:spMk id="63" creationId="{2EE3471B-AE6B-4187-AD7C-1645078C3D30}"/>
          </ac:spMkLst>
        </pc:spChg>
        <pc:spChg chg="del">
          <ac:chgData name="William Grey" userId="37b73424-c081-4fc2-b1af-363f4f3fd4f3" providerId="ADAL" clId="{06153C38-4E40-4B38-9950-744C6F7D5556}" dt="2019-10-28T10:08:00.945" v="730" actId="478"/>
          <ac:spMkLst>
            <pc:docMk/>
            <pc:sldMk cId="3340976291" sldId="301"/>
            <ac:spMk id="64" creationId="{BE72852F-23D2-45EC-8023-6C803968E2BE}"/>
          </ac:spMkLst>
        </pc:spChg>
        <pc:spChg chg="del">
          <ac:chgData name="William Grey" userId="37b73424-c081-4fc2-b1af-363f4f3fd4f3" providerId="ADAL" clId="{06153C38-4E40-4B38-9950-744C6F7D5556}" dt="2019-10-28T10:02:47.763" v="686" actId="478"/>
          <ac:spMkLst>
            <pc:docMk/>
            <pc:sldMk cId="3340976291" sldId="301"/>
            <ac:spMk id="65" creationId="{8B8358CD-93D8-41CC-BA6F-03AA3B5D4BC6}"/>
          </ac:spMkLst>
        </pc:spChg>
        <pc:spChg chg="del">
          <ac:chgData name="William Grey" userId="37b73424-c081-4fc2-b1af-363f4f3fd4f3" providerId="ADAL" clId="{06153C38-4E40-4B38-9950-744C6F7D5556}" dt="2019-10-28T10:08:01.600" v="731" actId="478"/>
          <ac:spMkLst>
            <pc:docMk/>
            <pc:sldMk cId="3340976291" sldId="301"/>
            <ac:spMk id="66" creationId="{604B7E22-AF5C-49EE-BEDD-05A32333FB20}"/>
          </ac:spMkLst>
        </pc:spChg>
        <pc:spChg chg="del">
          <ac:chgData name="William Grey" userId="37b73424-c081-4fc2-b1af-363f4f3fd4f3" providerId="ADAL" clId="{06153C38-4E40-4B38-9950-744C6F7D5556}" dt="2019-10-28T10:02:48.548" v="687" actId="478"/>
          <ac:spMkLst>
            <pc:docMk/>
            <pc:sldMk cId="3340976291" sldId="301"/>
            <ac:spMk id="67" creationId="{48AFE9EA-A6E5-4137-BB75-1614CF1F1501}"/>
          </ac:spMkLst>
        </pc:spChg>
        <pc:spChg chg="del">
          <ac:chgData name="William Grey" userId="37b73424-c081-4fc2-b1af-363f4f3fd4f3" providerId="ADAL" clId="{06153C38-4E40-4B38-9950-744C6F7D5556}" dt="2019-10-28T10:08:02.240" v="732" actId="478"/>
          <ac:spMkLst>
            <pc:docMk/>
            <pc:sldMk cId="3340976291" sldId="301"/>
            <ac:spMk id="68" creationId="{5545A6BC-DED9-4FD0-BF02-0AB5D01E381A}"/>
          </ac:spMkLst>
        </pc:spChg>
        <pc:spChg chg="del">
          <ac:chgData name="William Grey" userId="37b73424-c081-4fc2-b1af-363f4f3fd4f3" providerId="ADAL" clId="{06153C38-4E40-4B38-9950-744C6F7D5556}" dt="2019-10-28T10:02:49.452" v="688" actId="478"/>
          <ac:spMkLst>
            <pc:docMk/>
            <pc:sldMk cId="3340976291" sldId="301"/>
            <ac:spMk id="69" creationId="{B776E5B5-EEB1-4437-BC67-24E31C69E610}"/>
          </ac:spMkLst>
        </pc:spChg>
        <pc:spChg chg="del">
          <ac:chgData name="William Grey" userId="37b73424-c081-4fc2-b1af-363f4f3fd4f3" providerId="ADAL" clId="{06153C38-4E40-4B38-9950-744C6F7D5556}" dt="2019-10-28T10:08:02.956" v="733" actId="478"/>
          <ac:spMkLst>
            <pc:docMk/>
            <pc:sldMk cId="3340976291" sldId="301"/>
            <ac:spMk id="70" creationId="{462B3F47-28FA-4914-9AA6-25DD4FD3F9A4}"/>
          </ac:spMkLst>
        </pc:spChg>
        <pc:spChg chg="del">
          <ac:chgData name="William Grey" userId="37b73424-c081-4fc2-b1af-363f4f3fd4f3" providerId="ADAL" clId="{06153C38-4E40-4B38-9950-744C6F7D5556}" dt="2019-10-28T10:02:50.393" v="689" actId="478"/>
          <ac:spMkLst>
            <pc:docMk/>
            <pc:sldMk cId="3340976291" sldId="301"/>
            <ac:spMk id="71" creationId="{C9EE1681-AB10-4F49-AF53-A5C3342913F2}"/>
          </ac:spMkLst>
        </pc:spChg>
        <pc:spChg chg="del">
          <ac:chgData name="William Grey" userId="37b73424-c081-4fc2-b1af-363f4f3fd4f3" providerId="ADAL" clId="{06153C38-4E40-4B38-9950-744C6F7D5556}" dt="2019-10-28T10:02:51.001" v="690" actId="478"/>
          <ac:spMkLst>
            <pc:docMk/>
            <pc:sldMk cId="3340976291" sldId="301"/>
            <ac:spMk id="72" creationId="{EAEB37EC-AD84-43EC-9FC3-681342527CA7}"/>
          </ac:spMkLst>
        </pc:spChg>
        <pc:spChg chg="del">
          <ac:chgData name="William Grey" userId="37b73424-c081-4fc2-b1af-363f4f3fd4f3" providerId="ADAL" clId="{06153C38-4E40-4B38-9950-744C6F7D5556}" dt="2019-10-28T10:08:03.726" v="734" actId="478"/>
          <ac:spMkLst>
            <pc:docMk/>
            <pc:sldMk cId="3340976291" sldId="301"/>
            <ac:spMk id="73" creationId="{7A3C069D-4FC4-457F-9AED-62C91444CE4C}"/>
          </ac:spMkLst>
        </pc:spChg>
        <pc:spChg chg="del">
          <ac:chgData name="William Grey" userId="37b73424-c081-4fc2-b1af-363f4f3fd4f3" providerId="ADAL" clId="{06153C38-4E40-4B38-9950-744C6F7D5556}" dt="2019-10-28T10:02:52.079" v="691" actId="478"/>
          <ac:spMkLst>
            <pc:docMk/>
            <pc:sldMk cId="3340976291" sldId="301"/>
            <ac:spMk id="74" creationId="{93F55818-A7EA-4EE1-A974-137A286E50B3}"/>
          </ac:spMkLst>
        </pc:spChg>
        <pc:spChg chg="del">
          <ac:chgData name="William Grey" userId="37b73424-c081-4fc2-b1af-363f4f3fd4f3" providerId="ADAL" clId="{06153C38-4E40-4B38-9950-744C6F7D5556}" dt="2019-10-28T10:08:04.381" v="735" actId="478"/>
          <ac:spMkLst>
            <pc:docMk/>
            <pc:sldMk cId="3340976291" sldId="301"/>
            <ac:spMk id="75" creationId="{548FC695-D8D1-4506-ADF0-31F89BBC83B0}"/>
          </ac:spMkLst>
        </pc:spChg>
        <pc:spChg chg="del">
          <ac:chgData name="William Grey" userId="37b73424-c081-4fc2-b1af-363f4f3fd4f3" providerId="ADAL" clId="{06153C38-4E40-4B38-9950-744C6F7D5556}" dt="2019-10-28T10:08:04.873" v="736" actId="478"/>
          <ac:spMkLst>
            <pc:docMk/>
            <pc:sldMk cId="3340976291" sldId="301"/>
            <ac:spMk id="76" creationId="{344C8BDB-EA6A-486C-A30E-2A520D0A8B28}"/>
          </ac:spMkLst>
        </pc:spChg>
        <pc:spChg chg="del">
          <ac:chgData name="William Grey" userId="37b73424-c081-4fc2-b1af-363f4f3fd4f3" providerId="ADAL" clId="{06153C38-4E40-4B38-9950-744C6F7D5556}" dt="2019-10-28T10:02:53.040" v="692" actId="478"/>
          <ac:spMkLst>
            <pc:docMk/>
            <pc:sldMk cId="3340976291" sldId="301"/>
            <ac:spMk id="77" creationId="{0593BECE-C038-4530-9C47-0D267B1F25BE}"/>
          </ac:spMkLst>
        </pc:spChg>
        <pc:spChg chg="del">
          <ac:chgData name="William Grey" userId="37b73424-c081-4fc2-b1af-363f4f3fd4f3" providerId="ADAL" clId="{06153C38-4E40-4B38-9950-744C6F7D5556}" dt="2019-10-28T10:08:05.768" v="737" actId="478"/>
          <ac:spMkLst>
            <pc:docMk/>
            <pc:sldMk cId="3340976291" sldId="301"/>
            <ac:spMk id="78" creationId="{A2F8A6E8-21AE-4DAD-A91E-899CADF7CBD2}"/>
          </ac:spMkLst>
        </pc:spChg>
        <pc:spChg chg="del">
          <ac:chgData name="William Grey" userId="37b73424-c081-4fc2-b1af-363f4f3fd4f3" providerId="ADAL" clId="{06153C38-4E40-4B38-9950-744C6F7D5556}" dt="2019-10-28T10:02:53.858" v="693" actId="478"/>
          <ac:spMkLst>
            <pc:docMk/>
            <pc:sldMk cId="3340976291" sldId="301"/>
            <ac:spMk id="79" creationId="{1A437D4F-8D0E-41BF-B719-8D786E082EDC}"/>
          </ac:spMkLst>
        </pc:spChg>
        <pc:spChg chg="del">
          <ac:chgData name="William Grey" userId="37b73424-c081-4fc2-b1af-363f4f3fd4f3" providerId="ADAL" clId="{06153C38-4E40-4B38-9950-744C6F7D5556}" dt="2019-10-28T10:02:54.658" v="694" actId="478"/>
          <ac:spMkLst>
            <pc:docMk/>
            <pc:sldMk cId="3340976291" sldId="301"/>
            <ac:spMk id="80" creationId="{E7A8D944-35DA-4B7B-882A-A5CCC06411F5}"/>
          </ac:spMkLst>
        </pc:spChg>
        <pc:spChg chg="del">
          <ac:chgData name="William Grey" userId="37b73424-c081-4fc2-b1af-363f4f3fd4f3" providerId="ADAL" clId="{06153C38-4E40-4B38-9950-744C6F7D5556}" dt="2019-10-28T10:08:58.304" v="756" actId="478"/>
          <ac:spMkLst>
            <pc:docMk/>
            <pc:sldMk cId="3340976291" sldId="301"/>
            <ac:spMk id="81" creationId="{5F5D8E87-A562-4781-9E8A-363D7DD83EE5}"/>
          </ac:spMkLst>
        </pc:spChg>
        <pc:spChg chg="del">
          <ac:chgData name="William Grey" userId="37b73424-c081-4fc2-b1af-363f4f3fd4f3" providerId="ADAL" clId="{06153C38-4E40-4B38-9950-744C6F7D5556}" dt="2019-10-28T10:02:55.517" v="695" actId="478"/>
          <ac:spMkLst>
            <pc:docMk/>
            <pc:sldMk cId="3340976291" sldId="301"/>
            <ac:spMk id="82" creationId="{322DEA58-9D19-4DBB-BF55-421FB62FC206}"/>
          </ac:spMkLst>
        </pc:spChg>
        <pc:spChg chg="del">
          <ac:chgData name="William Grey" userId="37b73424-c081-4fc2-b1af-363f4f3fd4f3" providerId="ADAL" clId="{06153C38-4E40-4B38-9950-744C6F7D5556}" dt="2019-10-28T10:08:09.751" v="740" actId="478"/>
          <ac:spMkLst>
            <pc:docMk/>
            <pc:sldMk cId="3340976291" sldId="301"/>
            <ac:spMk id="83" creationId="{7548F4E0-0B1B-47DE-9CB4-6DB220E8AF80}"/>
          </ac:spMkLst>
        </pc:spChg>
        <pc:cxnChg chg="add del mod">
          <ac:chgData name="William Grey" userId="37b73424-c081-4fc2-b1af-363f4f3fd4f3" providerId="ADAL" clId="{06153C38-4E40-4B38-9950-744C6F7D5556}" dt="2019-10-28T10:07:56.689" v="725" actId="478"/>
          <ac:cxnSpMkLst>
            <pc:docMk/>
            <pc:sldMk cId="3340976291" sldId="301"/>
            <ac:cxnSpMk id="4" creationId="{B3574675-60FA-40C8-8ADA-6E42E5B1AB13}"/>
          </ac:cxnSpMkLst>
        </pc:cxnChg>
        <pc:cxnChg chg="add mod">
          <ac:chgData name="William Grey" userId="37b73424-c081-4fc2-b1af-363f4f3fd4f3" providerId="ADAL" clId="{06153C38-4E40-4B38-9950-744C6F7D5556}" dt="2019-10-28T10:10:40.709" v="777" actId="1076"/>
          <ac:cxnSpMkLst>
            <pc:docMk/>
            <pc:sldMk cId="3340976291" sldId="301"/>
            <ac:cxnSpMk id="7" creationId="{E075590D-B123-4C30-A6D5-F8E0578DCC52}"/>
          </ac:cxnSpMkLst>
        </pc:cxnChg>
        <pc:cxnChg chg="del">
          <ac:chgData name="William Grey" userId="37b73424-c081-4fc2-b1af-363f4f3fd4f3" providerId="ADAL" clId="{06153C38-4E40-4B38-9950-744C6F7D5556}" dt="2019-10-28T10:01:43.074" v="665" actId="478"/>
          <ac:cxnSpMkLst>
            <pc:docMk/>
            <pc:sldMk cId="3340976291" sldId="301"/>
            <ac:cxnSpMk id="11" creationId="{26933A83-CB70-4680-8902-474391BD68C3}"/>
          </ac:cxnSpMkLst>
        </pc:cxnChg>
        <pc:cxnChg chg="mod">
          <ac:chgData name="William Grey" userId="37b73424-c081-4fc2-b1af-363f4f3fd4f3" providerId="ADAL" clId="{06153C38-4E40-4B38-9950-744C6F7D5556}" dt="2019-10-28T10:07:22.853" v="714" actId="1076"/>
          <ac:cxnSpMkLst>
            <pc:docMk/>
            <pc:sldMk cId="3340976291" sldId="301"/>
            <ac:cxnSpMk id="14" creationId="{00000000-0000-0000-0000-000000000000}"/>
          </ac:cxnSpMkLst>
        </pc:cxnChg>
        <pc:cxnChg chg="mod">
          <ac:chgData name="William Grey" userId="37b73424-c081-4fc2-b1af-363f4f3fd4f3" providerId="ADAL" clId="{06153C38-4E40-4B38-9950-744C6F7D5556}" dt="2019-10-28T10:07:27.941" v="715" actId="1076"/>
          <ac:cxnSpMkLst>
            <pc:docMk/>
            <pc:sldMk cId="3340976291" sldId="301"/>
            <ac:cxnSpMk id="19" creationId="{9106991D-4F3E-4DA3-82B7-9376D8F8A171}"/>
          </ac:cxnSpMkLst>
        </pc:cxnChg>
        <pc:cxnChg chg="del">
          <ac:chgData name="William Grey" userId="37b73424-c081-4fc2-b1af-363f4f3fd4f3" providerId="ADAL" clId="{06153C38-4E40-4B38-9950-744C6F7D5556}" dt="2019-10-28T10:01:44.664" v="666" actId="478"/>
          <ac:cxnSpMkLst>
            <pc:docMk/>
            <pc:sldMk cId="3340976291" sldId="301"/>
            <ac:cxnSpMk id="20" creationId="{972FB8C0-DFDE-4452-A23F-F9D279519D33}"/>
          </ac:cxnSpMkLst>
        </pc:cxnChg>
        <pc:cxnChg chg="mod">
          <ac:chgData name="William Grey" userId="37b73424-c081-4fc2-b1af-363f4f3fd4f3" providerId="ADAL" clId="{06153C38-4E40-4B38-9950-744C6F7D5556}" dt="2019-10-28T10:07:32.565" v="716" actId="1076"/>
          <ac:cxnSpMkLst>
            <pc:docMk/>
            <pc:sldMk cId="3340976291" sldId="301"/>
            <ac:cxnSpMk id="21" creationId="{ECACE0DD-CA6E-42DF-A156-0ACF59FCE7A9}"/>
          </ac:cxnSpMkLst>
        </pc:cxnChg>
        <pc:cxnChg chg="del">
          <ac:chgData name="William Grey" userId="37b73424-c081-4fc2-b1af-363f4f3fd4f3" providerId="ADAL" clId="{06153C38-4E40-4B38-9950-744C6F7D5556}" dt="2019-10-28T10:01:45.885" v="667" actId="478"/>
          <ac:cxnSpMkLst>
            <pc:docMk/>
            <pc:sldMk cId="3340976291" sldId="301"/>
            <ac:cxnSpMk id="22" creationId="{1E876CA3-6E35-449F-BE9D-15708093A058}"/>
          </ac:cxnSpMkLst>
        </pc:cxnChg>
        <pc:cxnChg chg="mod">
          <ac:chgData name="William Grey" userId="37b73424-c081-4fc2-b1af-363f4f3fd4f3" providerId="ADAL" clId="{06153C38-4E40-4B38-9950-744C6F7D5556}" dt="2019-10-28T10:09:22.990" v="762" actId="1076"/>
          <ac:cxnSpMkLst>
            <pc:docMk/>
            <pc:sldMk cId="3340976291" sldId="301"/>
            <ac:cxnSpMk id="23" creationId="{2463D9B7-8B1F-4F81-9B8C-ED89C2395453}"/>
          </ac:cxnSpMkLst>
        </pc:cxnChg>
        <pc:cxnChg chg="del mod">
          <ac:chgData name="William Grey" userId="37b73424-c081-4fc2-b1af-363f4f3fd4f3" providerId="ADAL" clId="{06153C38-4E40-4B38-9950-744C6F7D5556}" dt="2019-10-28T10:02:02.338" v="669" actId="478"/>
          <ac:cxnSpMkLst>
            <pc:docMk/>
            <pc:sldMk cId="3340976291" sldId="301"/>
            <ac:cxnSpMk id="24" creationId="{2423EC12-1E66-4580-B1F3-9825D0D7B4DB}"/>
          </ac:cxnSpMkLst>
        </pc:cxnChg>
        <pc:cxnChg chg="del">
          <ac:chgData name="William Grey" userId="37b73424-c081-4fc2-b1af-363f4f3fd4f3" providerId="ADAL" clId="{06153C38-4E40-4B38-9950-744C6F7D5556}" dt="2019-10-28T10:02:12.747" v="672" actId="478"/>
          <ac:cxnSpMkLst>
            <pc:docMk/>
            <pc:sldMk cId="3340976291" sldId="301"/>
            <ac:cxnSpMk id="26" creationId="{E9AAD381-F6C1-49CE-967D-1D5CE012B6F6}"/>
          </ac:cxnSpMkLst>
        </pc:cxnChg>
        <pc:cxnChg chg="del">
          <ac:chgData name="William Grey" userId="37b73424-c081-4fc2-b1af-363f4f3fd4f3" providerId="ADAL" clId="{06153C38-4E40-4B38-9950-744C6F7D5556}" dt="2019-10-28T10:07:14.749" v="711" actId="478"/>
          <ac:cxnSpMkLst>
            <pc:docMk/>
            <pc:sldMk cId="3340976291" sldId="301"/>
            <ac:cxnSpMk id="27" creationId="{733A9834-26A8-4E91-9C70-51C1892251D7}"/>
          </ac:cxnSpMkLst>
        </pc:cxnChg>
        <pc:cxnChg chg="del">
          <ac:chgData name="William Grey" userId="37b73424-c081-4fc2-b1af-363f4f3fd4f3" providerId="ADAL" clId="{06153C38-4E40-4B38-9950-744C6F7D5556}" dt="2019-10-28T10:02:13.941" v="673" actId="478"/>
          <ac:cxnSpMkLst>
            <pc:docMk/>
            <pc:sldMk cId="3340976291" sldId="301"/>
            <ac:cxnSpMk id="28" creationId="{E6E9723A-EFEC-4B2B-86AA-EB7968E5044F}"/>
          </ac:cxnSpMkLst>
        </pc:cxnChg>
        <pc:cxnChg chg="del">
          <ac:chgData name="William Grey" userId="37b73424-c081-4fc2-b1af-363f4f3fd4f3" providerId="ADAL" clId="{06153C38-4E40-4B38-9950-744C6F7D5556}" dt="2019-10-28T10:07:13.981" v="710" actId="478"/>
          <ac:cxnSpMkLst>
            <pc:docMk/>
            <pc:sldMk cId="3340976291" sldId="301"/>
            <ac:cxnSpMk id="29" creationId="{E5CA4C1A-7EDB-49FA-9BD3-841273AED201}"/>
          </ac:cxnSpMkLst>
        </pc:cxnChg>
        <pc:cxnChg chg="del">
          <ac:chgData name="William Grey" userId="37b73424-c081-4fc2-b1af-363f4f3fd4f3" providerId="ADAL" clId="{06153C38-4E40-4B38-9950-744C6F7D5556}" dt="2019-10-28T10:02:14.924" v="674" actId="478"/>
          <ac:cxnSpMkLst>
            <pc:docMk/>
            <pc:sldMk cId="3340976291" sldId="301"/>
            <ac:cxnSpMk id="30" creationId="{C138FD77-94F6-472B-B4B7-3CB447C7FB7B}"/>
          </ac:cxnSpMkLst>
        </pc:cxnChg>
        <pc:cxnChg chg="del">
          <ac:chgData name="William Grey" userId="37b73424-c081-4fc2-b1af-363f4f3fd4f3" providerId="ADAL" clId="{06153C38-4E40-4B38-9950-744C6F7D5556}" dt="2019-10-28T10:07:13.231" v="709" actId="478"/>
          <ac:cxnSpMkLst>
            <pc:docMk/>
            <pc:sldMk cId="3340976291" sldId="301"/>
            <ac:cxnSpMk id="31" creationId="{F469B036-FEC1-4945-82BE-BE11C6D37605}"/>
          </ac:cxnSpMkLst>
        </pc:cxnChg>
        <pc:cxnChg chg="del">
          <ac:chgData name="William Grey" userId="37b73424-c081-4fc2-b1af-363f4f3fd4f3" providerId="ADAL" clId="{06153C38-4E40-4B38-9950-744C6F7D5556}" dt="2019-10-28T10:02:16.223" v="675" actId="478"/>
          <ac:cxnSpMkLst>
            <pc:docMk/>
            <pc:sldMk cId="3340976291" sldId="301"/>
            <ac:cxnSpMk id="32" creationId="{E53776DC-4FB8-4E4F-8405-8B27BBF6DCCB}"/>
          </ac:cxnSpMkLst>
        </pc:cxnChg>
        <pc:cxnChg chg="del mod">
          <ac:chgData name="William Grey" userId="37b73424-c081-4fc2-b1af-363f4f3fd4f3" providerId="ADAL" clId="{06153C38-4E40-4B38-9950-744C6F7D5556}" dt="2019-10-28T10:07:17.374" v="713" actId="478"/>
          <ac:cxnSpMkLst>
            <pc:docMk/>
            <pc:sldMk cId="3340976291" sldId="301"/>
            <ac:cxnSpMk id="84" creationId="{C6A5B295-F3A0-41C8-A9BE-BC3CF6D37F8C}"/>
          </ac:cxnSpMkLst>
        </pc:cxnChg>
        <pc:cxnChg chg="add del mod">
          <ac:chgData name="William Grey" userId="37b73424-c081-4fc2-b1af-363f4f3fd4f3" providerId="ADAL" clId="{06153C38-4E40-4B38-9950-744C6F7D5556}" dt="2019-10-28T10:08:10.622" v="741" actId="478"/>
          <ac:cxnSpMkLst>
            <pc:docMk/>
            <pc:sldMk cId="3340976291" sldId="301"/>
            <ac:cxnSpMk id="85" creationId="{DCA3D13A-AA85-4289-A3B5-71E70770999B}"/>
          </ac:cxnSpMkLst>
        </pc:cxnChg>
        <pc:cxnChg chg="add mod">
          <ac:chgData name="William Grey" userId="37b73424-c081-4fc2-b1af-363f4f3fd4f3" providerId="ADAL" clId="{06153C38-4E40-4B38-9950-744C6F7D5556}" dt="2019-10-28T10:09:24.758" v="763" actId="1076"/>
          <ac:cxnSpMkLst>
            <pc:docMk/>
            <pc:sldMk cId="3340976291" sldId="301"/>
            <ac:cxnSpMk id="86" creationId="{421AE1F6-1389-403B-A2CF-D277616CA48F}"/>
          </ac:cxnSpMkLst>
        </pc:cxnChg>
        <pc:cxnChg chg="add mod">
          <ac:chgData name="William Grey" userId="37b73424-c081-4fc2-b1af-363f4f3fd4f3" providerId="ADAL" clId="{06153C38-4E40-4B38-9950-744C6F7D5556}" dt="2019-10-28T10:10:23.174" v="771" actId="1076"/>
          <ac:cxnSpMkLst>
            <pc:docMk/>
            <pc:sldMk cId="3340976291" sldId="301"/>
            <ac:cxnSpMk id="87" creationId="{0BB56342-9716-4908-A592-FBA6C6D3383F}"/>
          </ac:cxnSpMkLst>
        </pc:cxnChg>
        <pc:cxnChg chg="add mod">
          <ac:chgData name="William Grey" userId="37b73424-c081-4fc2-b1af-363f4f3fd4f3" providerId="ADAL" clId="{06153C38-4E40-4B38-9950-744C6F7D5556}" dt="2019-10-28T10:10:30.549" v="773" actId="1076"/>
          <ac:cxnSpMkLst>
            <pc:docMk/>
            <pc:sldMk cId="3340976291" sldId="301"/>
            <ac:cxnSpMk id="88" creationId="{27BD17D5-8A66-4916-8F0A-CBBF81B59651}"/>
          </ac:cxnSpMkLst>
        </pc:cxnChg>
        <pc:cxnChg chg="add mod">
          <ac:chgData name="William Grey" userId="37b73424-c081-4fc2-b1af-363f4f3fd4f3" providerId="ADAL" clId="{06153C38-4E40-4B38-9950-744C6F7D5556}" dt="2019-10-28T10:10:53.373" v="781" actId="1076"/>
          <ac:cxnSpMkLst>
            <pc:docMk/>
            <pc:sldMk cId="3340976291" sldId="301"/>
            <ac:cxnSpMk id="89" creationId="{A1B51B06-B82A-4533-B09C-94B02E7C2C40}"/>
          </ac:cxnSpMkLst>
        </pc:cxnChg>
        <pc:cxnChg chg="add mod">
          <ac:chgData name="William Grey" userId="37b73424-c081-4fc2-b1af-363f4f3fd4f3" providerId="ADAL" clId="{06153C38-4E40-4B38-9950-744C6F7D5556}" dt="2019-10-28T10:10:50.223" v="780" actId="1076"/>
          <ac:cxnSpMkLst>
            <pc:docMk/>
            <pc:sldMk cId="3340976291" sldId="301"/>
            <ac:cxnSpMk id="90" creationId="{B2084A66-77B0-48B3-83BD-6DB2EC196F77}"/>
          </ac:cxnSpMkLst>
        </pc:cxnChg>
      </pc:sldChg>
    </pc:docChg>
  </pc:docChgLst>
  <pc:docChgLst>
    <pc:chgData name="William Grey" userId="37b73424-c081-4fc2-b1af-363f4f3fd4f3" providerId="ADAL" clId="{89F7DA5A-ED11-4495-8514-74D4402C0020}"/>
    <pc:docChg chg="undo custSel addSld delSld modSld modMainMaster">
      <pc:chgData name="William Grey" userId="37b73424-c081-4fc2-b1af-363f4f3fd4f3" providerId="ADAL" clId="{89F7DA5A-ED11-4495-8514-74D4402C0020}" dt="2022-10-10T19:50:32.265" v="39" actId="20577"/>
      <pc:docMkLst>
        <pc:docMk/>
      </pc:docMkLst>
      <pc:sldChg chg="del">
        <pc:chgData name="William Grey" userId="37b73424-c081-4fc2-b1af-363f4f3fd4f3" providerId="ADAL" clId="{89F7DA5A-ED11-4495-8514-74D4402C0020}" dt="2022-10-10T19:47:27.252" v="36" actId="47"/>
        <pc:sldMkLst>
          <pc:docMk/>
          <pc:sldMk cId="2831829195" sldId="296"/>
        </pc:sldMkLst>
      </pc:sldChg>
      <pc:sldChg chg="modSp add mod">
        <pc:chgData name="William Grey" userId="37b73424-c081-4fc2-b1af-363f4f3fd4f3" providerId="ADAL" clId="{89F7DA5A-ED11-4495-8514-74D4402C0020}" dt="2022-10-10T19:36:07.839" v="14" actId="1076"/>
        <pc:sldMkLst>
          <pc:docMk/>
          <pc:sldMk cId="3327982825" sldId="297"/>
        </pc:sldMkLst>
        <pc:spChg chg="mod">
          <ac:chgData name="William Grey" userId="37b73424-c081-4fc2-b1af-363f4f3fd4f3" providerId="ADAL" clId="{89F7DA5A-ED11-4495-8514-74D4402C0020}" dt="2022-10-10T19:35:24.088" v="8" actId="27636"/>
          <ac:spMkLst>
            <pc:docMk/>
            <pc:sldMk cId="3327982825" sldId="297"/>
            <ac:spMk id="2" creationId="{4E6B8035-3C9D-4ADF-9590-121D0AA99104}"/>
          </ac:spMkLst>
        </pc:spChg>
        <pc:spChg chg="mod">
          <ac:chgData name="William Grey" userId="37b73424-c081-4fc2-b1af-363f4f3fd4f3" providerId="ADAL" clId="{89F7DA5A-ED11-4495-8514-74D4402C0020}" dt="2022-10-10T19:36:07.839" v="14" actId="1076"/>
          <ac:spMkLst>
            <pc:docMk/>
            <pc:sldMk cId="3327982825" sldId="297"/>
            <ac:spMk id="3" creationId="{6C250281-D2CB-49AE-86DD-E7A83F8ED1F4}"/>
          </ac:spMkLst>
        </pc:spChg>
        <pc:spChg chg="mod">
          <ac:chgData name="William Grey" userId="37b73424-c081-4fc2-b1af-363f4f3fd4f3" providerId="ADAL" clId="{89F7DA5A-ED11-4495-8514-74D4402C0020}" dt="2022-10-10T19:35:56.554" v="12" actId="1076"/>
          <ac:spMkLst>
            <pc:docMk/>
            <pc:sldMk cId="3327982825" sldId="297"/>
            <ac:spMk id="9" creationId="{A42D5D94-AE31-4B28-9ECE-ED0535D1B0C8}"/>
          </ac:spMkLst>
        </pc:spChg>
        <pc:spChg chg="mod">
          <ac:chgData name="William Grey" userId="37b73424-c081-4fc2-b1af-363f4f3fd4f3" providerId="ADAL" clId="{89F7DA5A-ED11-4495-8514-74D4402C0020}" dt="2022-10-10T19:35:56.554" v="12" actId="1076"/>
          <ac:spMkLst>
            <pc:docMk/>
            <pc:sldMk cId="3327982825" sldId="297"/>
            <ac:spMk id="11" creationId="{88FAF9B4-732F-4EC6-A6C8-3267C22C8AB7}"/>
          </ac:spMkLst>
        </pc:spChg>
        <pc:spChg chg="mod">
          <ac:chgData name="William Grey" userId="37b73424-c081-4fc2-b1af-363f4f3fd4f3" providerId="ADAL" clId="{89F7DA5A-ED11-4495-8514-74D4402C0020}" dt="2022-10-10T19:35:56.554" v="12" actId="1076"/>
          <ac:spMkLst>
            <pc:docMk/>
            <pc:sldMk cId="3327982825" sldId="297"/>
            <ac:spMk id="12" creationId="{F8DA6347-D370-4A35-996E-BDE99C5F3119}"/>
          </ac:spMkLst>
        </pc:spChg>
        <pc:spChg chg="mod">
          <ac:chgData name="William Grey" userId="37b73424-c081-4fc2-b1af-363f4f3fd4f3" providerId="ADAL" clId="{89F7DA5A-ED11-4495-8514-74D4402C0020}" dt="2022-10-10T19:35:56.554" v="12" actId="1076"/>
          <ac:spMkLst>
            <pc:docMk/>
            <pc:sldMk cId="3327982825" sldId="297"/>
            <ac:spMk id="13" creationId="{272A4239-D4E1-4687-B1DC-7A3EF96CD389}"/>
          </ac:spMkLst>
        </pc:spChg>
        <pc:spChg chg="mod">
          <ac:chgData name="William Grey" userId="37b73424-c081-4fc2-b1af-363f4f3fd4f3" providerId="ADAL" clId="{89F7DA5A-ED11-4495-8514-74D4402C0020}" dt="2022-10-10T19:35:56.554" v="12" actId="1076"/>
          <ac:spMkLst>
            <pc:docMk/>
            <pc:sldMk cId="3327982825" sldId="297"/>
            <ac:spMk id="14" creationId="{34FE6A6A-B1C6-4D65-A5AD-1416C28E0EEF}"/>
          </ac:spMkLst>
        </pc:spChg>
        <pc:spChg chg="mod">
          <ac:chgData name="William Grey" userId="37b73424-c081-4fc2-b1af-363f4f3fd4f3" providerId="ADAL" clId="{89F7DA5A-ED11-4495-8514-74D4402C0020}" dt="2022-10-10T19:35:56.554" v="12" actId="1076"/>
          <ac:spMkLst>
            <pc:docMk/>
            <pc:sldMk cId="3327982825" sldId="297"/>
            <ac:spMk id="15" creationId="{2FC12902-01D2-4CCA-AE42-1C4E37DCBD04}"/>
          </ac:spMkLst>
        </pc:spChg>
        <pc:spChg chg="mod">
          <ac:chgData name="William Grey" userId="37b73424-c081-4fc2-b1af-363f4f3fd4f3" providerId="ADAL" clId="{89F7DA5A-ED11-4495-8514-74D4402C0020}" dt="2022-10-10T19:35:56.554" v="12" actId="1076"/>
          <ac:spMkLst>
            <pc:docMk/>
            <pc:sldMk cId="3327982825" sldId="297"/>
            <ac:spMk id="16" creationId="{0C65AA18-7D36-4DD5-A1D2-1DEF2D79A76C}"/>
          </ac:spMkLst>
        </pc:spChg>
        <pc:spChg chg="mod">
          <ac:chgData name="William Grey" userId="37b73424-c081-4fc2-b1af-363f4f3fd4f3" providerId="ADAL" clId="{89F7DA5A-ED11-4495-8514-74D4402C0020}" dt="2022-10-10T19:35:56.554" v="12" actId="1076"/>
          <ac:spMkLst>
            <pc:docMk/>
            <pc:sldMk cId="3327982825" sldId="297"/>
            <ac:spMk id="17" creationId="{A37D0E13-DC6C-4BEC-AF92-B02AAB810130}"/>
          </ac:spMkLst>
        </pc:spChg>
        <pc:spChg chg="mod">
          <ac:chgData name="William Grey" userId="37b73424-c081-4fc2-b1af-363f4f3fd4f3" providerId="ADAL" clId="{89F7DA5A-ED11-4495-8514-74D4402C0020}" dt="2022-10-10T19:35:56.554" v="12" actId="1076"/>
          <ac:spMkLst>
            <pc:docMk/>
            <pc:sldMk cId="3327982825" sldId="297"/>
            <ac:spMk id="18" creationId="{52ACAEF4-ADC2-454C-8258-F32AB4F961A0}"/>
          </ac:spMkLst>
        </pc:spChg>
        <pc:spChg chg="mod">
          <ac:chgData name="William Grey" userId="37b73424-c081-4fc2-b1af-363f4f3fd4f3" providerId="ADAL" clId="{89F7DA5A-ED11-4495-8514-74D4402C0020}" dt="2022-10-10T19:35:56.554" v="12" actId="1076"/>
          <ac:spMkLst>
            <pc:docMk/>
            <pc:sldMk cId="3327982825" sldId="297"/>
            <ac:spMk id="19" creationId="{D5DA9901-244B-42DB-A355-46975A248989}"/>
          </ac:spMkLst>
        </pc:spChg>
        <pc:spChg chg="mod">
          <ac:chgData name="William Grey" userId="37b73424-c081-4fc2-b1af-363f4f3fd4f3" providerId="ADAL" clId="{89F7DA5A-ED11-4495-8514-74D4402C0020}" dt="2022-10-10T19:35:56.554" v="12" actId="1076"/>
          <ac:spMkLst>
            <pc:docMk/>
            <pc:sldMk cId="3327982825" sldId="297"/>
            <ac:spMk id="20" creationId="{057D807D-2A5F-4EB0-B834-EBA3C73F4EE9}"/>
          </ac:spMkLst>
        </pc:spChg>
        <pc:spChg chg="mod">
          <ac:chgData name="William Grey" userId="37b73424-c081-4fc2-b1af-363f4f3fd4f3" providerId="ADAL" clId="{89F7DA5A-ED11-4495-8514-74D4402C0020}" dt="2022-10-10T19:35:56.554" v="12" actId="1076"/>
          <ac:spMkLst>
            <pc:docMk/>
            <pc:sldMk cId="3327982825" sldId="297"/>
            <ac:spMk id="21" creationId="{110ED337-0418-44C6-8139-91D9BEB7D515}"/>
          </ac:spMkLst>
        </pc:spChg>
        <pc:spChg chg="mod">
          <ac:chgData name="William Grey" userId="37b73424-c081-4fc2-b1af-363f4f3fd4f3" providerId="ADAL" clId="{89F7DA5A-ED11-4495-8514-74D4402C0020}" dt="2022-10-10T19:35:56.554" v="12" actId="1076"/>
          <ac:spMkLst>
            <pc:docMk/>
            <pc:sldMk cId="3327982825" sldId="297"/>
            <ac:spMk id="22" creationId="{14C7BD08-8AC0-42D5-B1F6-3F8C575BEDF9}"/>
          </ac:spMkLst>
        </pc:spChg>
        <pc:spChg chg="mod">
          <ac:chgData name="William Grey" userId="37b73424-c081-4fc2-b1af-363f4f3fd4f3" providerId="ADAL" clId="{89F7DA5A-ED11-4495-8514-74D4402C0020}" dt="2022-10-10T19:36:02.625" v="13" actId="1076"/>
          <ac:spMkLst>
            <pc:docMk/>
            <pc:sldMk cId="3327982825" sldId="297"/>
            <ac:spMk id="71" creationId="{6CCA7484-9E66-4880-97FF-AC046837EC7B}"/>
          </ac:spMkLst>
        </pc:spChg>
        <pc:cxnChg chg="mod">
          <ac:chgData name="William Grey" userId="37b73424-c081-4fc2-b1af-363f4f3fd4f3" providerId="ADAL" clId="{89F7DA5A-ED11-4495-8514-74D4402C0020}" dt="2022-10-10T19:35:56.554" v="12" actId="1076"/>
          <ac:cxnSpMkLst>
            <pc:docMk/>
            <pc:sldMk cId="3327982825" sldId="297"/>
            <ac:cxnSpMk id="5" creationId="{E5483DEA-2310-4C5D-882A-ADBA5600D7AF}"/>
          </ac:cxnSpMkLst>
        </pc:cxnChg>
        <pc:cxnChg chg="mod">
          <ac:chgData name="William Grey" userId="37b73424-c081-4fc2-b1af-363f4f3fd4f3" providerId="ADAL" clId="{89F7DA5A-ED11-4495-8514-74D4402C0020}" dt="2022-10-10T19:35:56.554" v="12" actId="1076"/>
          <ac:cxnSpMkLst>
            <pc:docMk/>
            <pc:sldMk cId="3327982825" sldId="297"/>
            <ac:cxnSpMk id="24" creationId="{6E742130-81D3-47CE-A7DA-9A67461AC67C}"/>
          </ac:cxnSpMkLst>
        </pc:cxnChg>
        <pc:cxnChg chg="mod">
          <ac:chgData name="William Grey" userId="37b73424-c081-4fc2-b1af-363f4f3fd4f3" providerId="ADAL" clId="{89F7DA5A-ED11-4495-8514-74D4402C0020}" dt="2022-10-10T19:35:56.554" v="12" actId="1076"/>
          <ac:cxnSpMkLst>
            <pc:docMk/>
            <pc:sldMk cId="3327982825" sldId="297"/>
            <ac:cxnSpMk id="25" creationId="{E6AE7C46-21E9-431F-A16D-443F7C4BB26B}"/>
          </ac:cxnSpMkLst>
        </pc:cxnChg>
        <pc:cxnChg chg="mod">
          <ac:chgData name="William Grey" userId="37b73424-c081-4fc2-b1af-363f4f3fd4f3" providerId="ADAL" clId="{89F7DA5A-ED11-4495-8514-74D4402C0020}" dt="2022-10-10T19:35:56.554" v="12" actId="1076"/>
          <ac:cxnSpMkLst>
            <pc:docMk/>
            <pc:sldMk cId="3327982825" sldId="297"/>
            <ac:cxnSpMk id="26" creationId="{477F51CF-7316-4A05-95B7-E8729831F55F}"/>
          </ac:cxnSpMkLst>
        </pc:cxnChg>
        <pc:cxnChg chg="mod">
          <ac:chgData name="William Grey" userId="37b73424-c081-4fc2-b1af-363f4f3fd4f3" providerId="ADAL" clId="{89F7DA5A-ED11-4495-8514-74D4402C0020}" dt="2022-10-10T19:35:56.554" v="12" actId="1076"/>
          <ac:cxnSpMkLst>
            <pc:docMk/>
            <pc:sldMk cId="3327982825" sldId="297"/>
            <ac:cxnSpMk id="28" creationId="{73016C6F-B247-4BE4-9221-A06354115D05}"/>
          </ac:cxnSpMkLst>
        </pc:cxnChg>
        <pc:cxnChg chg="mod">
          <ac:chgData name="William Grey" userId="37b73424-c081-4fc2-b1af-363f4f3fd4f3" providerId="ADAL" clId="{89F7DA5A-ED11-4495-8514-74D4402C0020}" dt="2022-10-10T19:35:56.554" v="12" actId="1076"/>
          <ac:cxnSpMkLst>
            <pc:docMk/>
            <pc:sldMk cId="3327982825" sldId="297"/>
            <ac:cxnSpMk id="29" creationId="{CD801DC2-A9ED-4C78-BC22-13D31D3196E4}"/>
          </ac:cxnSpMkLst>
        </pc:cxnChg>
        <pc:cxnChg chg="mod">
          <ac:chgData name="William Grey" userId="37b73424-c081-4fc2-b1af-363f4f3fd4f3" providerId="ADAL" clId="{89F7DA5A-ED11-4495-8514-74D4402C0020}" dt="2022-10-10T19:35:56.554" v="12" actId="1076"/>
          <ac:cxnSpMkLst>
            <pc:docMk/>
            <pc:sldMk cId="3327982825" sldId="297"/>
            <ac:cxnSpMk id="30" creationId="{48AC0B0F-4730-4CAD-8A0E-EE6EB52A8DB4}"/>
          </ac:cxnSpMkLst>
        </pc:cxnChg>
        <pc:cxnChg chg="mod">
          <ac:chgData name="William Grey" userId="37b73424-c081-4fc2-b1af-363f4f3fd4f3" providerId="ADAL" clId="{89F7DA5A-ED11-4495-8514-74D4402C0020}" dt="2022-10-10T19:35:56.554" v="12" actId="1076"/>
          <ac:cxnSpMkLst>
            <pc:docMk/>
            <pc:sldMk cId="3327982825" sldId="297"/>
            <ac:cxnSpMk id="64" creationId="{989DD341-9BCD-45F5-AFFD-4DD3AF6B9122}"/>
          </ac:cxnSpMkLst>
        </pc:cxnChg>
        <pc:cxnChg chg="mod">
          <ac:chgData name="William Grey" userId="37b73424-c081-4fc2-b1af-363f4f3fd4f3" providerId="ADAL" clId="{89F7DA5A-ED11-4495-8514-74D4402C0020}" dt="2022-10-10T19:35:56.554" v="12" actId="1076"/>
          <ac:cxnSpMkLst>
            <pc:docMk/>
            <pc:sldMk cId="3327982825" sldId="297"/>
            <ac:cxnSpMk id="65" creationId="{9F747845-F121-449C-AE00-C187D8253DFB}"/>
          </ac:cxnSpMkLst>
        </pc:cxnChg>
        <pc:cxnChg chg="mod">
          <ac:chgData name="William Grey" userId="37b73424-c081-4fc2-b1af-363f4f3fd4f3" providerId="ADAL" clId="{89F7DA5A-ED11-4495-8514-74D4402C0020}" dt="2022-10-10T19:35:56.554" v="12" actId="1076"/>
          <ac:cxnSpMkLst>
            <pc:docMk/>
            <pc:sldMk cId="3327982825" sldId="297"/>
            <ac:cxnSpMk id="66" creationId="{94850453-3832-4858-8A2A-2CE254175FCD}"/>
          </ac:cxnSpMkLst>
        </pc:cxnChg>
        <pc:cxnChg chg="mod">
          <ac:chgData name="William Grey" userId="37b73424-c081-4fc2-b1af-363f4f3fd4f3" providerId="ADAL" clId="{89F7DA5A-ED11-4495-8514-74D4402C0020}" dt="2022-10-10T19:35:56.554" v="12" actId="1076"/>
          <ac:cxnSpMkLst>
            <pc:docMk/>
            <pc:sldMk cId="3327982825" sldId="297"/>
            <ac:cxnSpMk id="67" creationId="{8D681B11-C449-4FA6-A7F3-8779A9421DE9}"/>
          </ac:cxnSpMkLst>
        </pc:cxnChg>
        <pc:cxnChg chg="mod">
          <ac:chgData name="William Grey" userId="37b73424-c081-4fc2-b1af-363f4f3fd4f3" providerId="ADAL" clId="{89F7DA5A-ED11-4495-8514-74D4402C0020}" dt="2022-10-10T19:35:56.554" v="12" actId="1076"/>
          <ac:cxnSpMkLst>
            <pc:docMk/>
            <pc:sldMk cId="3327982825" sldId="297"/>
            <ac:cxnSpMk id="68" creationId="{4EACC6AF-BA39-4EA2-8792-BF0193DEB7DC}"/>
          </ac:cxnSpMkLst>
        </pc:cxnChg>
        <pc:cxnChg chg="mod">
          <ac:chgData name="William Grey" userId="37b73424-c081-4fc2-b1af-363f4f3fd4f3" providerId="ADAL" clId="{89F7DA5A-ED11-4495-8514-74D4402C0020}" dt="2022-10-10T19:35:56.554" v="12" actId="1076"/>
          <ac:cxnSpMkLst>
            <pc:docMk/>
            <pc:sldMk cId="3327982825" sldId="297"/>
            <ac:cxnSpMk id="69" creationId="{10E1BDE7-4E89-42BD-9112-1E8EA686C144}"/>
          </ac:cxnSpMkLst>
        </pc:cxnChg>
      </pc:sldChg>
      <pc:sldChg chg="modSp add mod">
        <pc:chgData name="William Grey" userId="37b73424-c081-4fc2-b1af-363f4f3fd4f3" providerId="ADAL" clId="{89F7DA5A-ED11-4495-8514-74D4402C0020}" dt="2022-10-10T19:46:55.175" v="33" actId="27636"/>
        <pc:sldMkLst>
          <pc:docMk/>
          <pc:sldMk cId="583186142" sldId="298"/>
        </pc:sldMkLst>
        <pc:spChg chg="mod">
          <ac:chgData name="William Grey" userId="37b73424-c081-4fc2-b1af-363f4f3fd4f3" providerId="ADAL" clId="{89F7DA5A-ED11-4495-8514-74D4402C0020}" dt="2022-10-10T19:35:24.104" v="9" actId="27636"/>
          <ac:spMkLst>
            <pc:docMk/>
            <pc:sldMk cId="583186142" sldId="298"/>
            <ac:spMk id="2" creationId="{E288B3AF-C7E6-4985-9105-12227BAA8AF9}"/>
          </ac:spMkLst>
        </pc:spChg>
        <pc:spChg chg="mod">
          <ac:chgData name="William Grey" userId="37b73424-c081-4fc2-b1af-363f4f3fd4f3" providerId="ADAL" clId="{89F7DA5A-ED11-4495-8514-74D4402C0020}" dt="2022-10-10T19:46:55.175" v="33" actId="27636"/>
          <ac:spMkLst>
            <pc:docMk/>
            <pc:sldMk cId="583186142" sldId="298"/>
            <ac:spMk id="3" creationId="{92033C1E-DCA7-4728-A1CF-5C9B2F98FC0D}"/>
          </ac:spMkLst>
        </pc:spChg>
      </pc:sldChg>
      <pc:sldChg chg="modSp add mod">
        <pc:chgData name="William Grey" userId="37b73424-c081-4fc2-b1af-363f4f3fd4f3" providerId="ADAL" clId="{89F7DA5A-ED11-4495-8514-74D4402C0020}" dt="2022-10-10T19:46:37.954" v="31" actId="1076"/>
        <pc:sldMkLst>
          <pc:docMk/>
          <pc:sldMk cId="3981919681" sldId="301"/>
        </pc:sldMkLst>
        <pc:spChg chg="mod">
          <ac:chgData name="William Grey" userId="37b73424-c081-4fc2-b1af-363f4f3fd4f3" providerId="ADAL" clId="{89F7DA5A-ED11-4495-8514-74D4402C0020}" dt="2022-10-10T19:45:52.244" v="23" actId="27636"/>
          <ac:spMkLst>
            <pc:docMk/>
            <pc:sldMk cId="3981919681" sldId="301"/>
            <ac:spMk id="2" creationId="{F0ED0D67-BE2E-4786-A336-A9AD7878A9C8}"/>
          </ac:spMkLst>
        </pc:spChg>
        <pc:spChg chg="mod">
          <ac:chgData name="William Grey" userId="37b73424-c081-4fc2-b1af-363f4f3fd4f3" providerId="ADAL" clId="{89F7DA5A-ED11-4495-8514-74D4402C0020}" dt="2022-10-10T19:46:37.954" v="31" actId="1076"/>
          <ac:spMkLst>
            <pc:docMk/>
            <pc:sldMk cId="3981919681" sldId="301"/>
            <ac:spMk id="3" creationId="{4299E6ED-2885-4572-B5A6-07605946C2BE}"/>
          </ac:spMkLst>
        </pc:spChg>
        <pc:graphicFrameChg chg="mod">
          <ac:chgData name="William Grey" userId="37b73424-c081-4fc2-b1af-363f4f3fd4f3" providerId="ADAL" clId="{89F7DA5A-ED11-4495-8514-74D4402C0020}" dt="2022-10-10T19:46:23.981" v="27" actId="12100"/>
          <ac:graphicFrameMkLst>
            <pc:docMk/>
            <pc:sldMk cId="3981919681" sldId="301"/>
            <ac:graphicFrameMk id="4" creationId="{193C93FD-0E57-421E-B1E3-90B83114DD40}"/>
          </ac:graphicFrameMkLst>
        </pc:graphicFrameChg>
      </pc:sldChg>
      <pc:sldChg chg="modSp add mod">
        <pc:chgData name="William Grey" userId="37b73424-c081-4fc2-b1af-363f4f3fd4f3" providerId="ADAL" clId="{89F7DA5A-ED11-4495-8514-74D4402C0020}" dt="2022-10-10T19:50:32.265" v="39" actId="20577"/>
        <pc:sldMkLst>
          <pc:docMk/>
          <pc:sldMk cId="3830218133" sldId="304"/>
        </pc:sldMkLst>
        <pc:spChg chg="mod">
          <ac:chgData name="William Grey" userId="37b73424-c081-4fc2-b1af-363f4f3fd4f3" providerId="ADAL" clId="{89F7DA5A-ED11-4495-8514-74D4402C0020}" dt="2022-10-10T19:34:44.345" v="3" actId="27636"/>
          <ac:spMkLst>
            <pc:docMk/>
            <pc:sldMk cId="3830218133" sldId="304"/>
            <ac:spMk id="2" creationId="{6A5EC948-AC6A-4A26-83FE-15894242382C}"/>
          </ac:spMkLst>
        </pc:spChg>
        <pc:spChg chg="mod">
          <ac:chgData name="William Grey" userId="37b73424-c081-4fc2-b1af-363f4f3fd4f3" providerId="ADAL" clId="{89F7DA5A-ED11-4495-8514-74D4402C0020}" dt="2022-10-10T19:50:32.265" v="39" actId="20577"/>
          <ac:spMkLst>
            <pc:docMk/>
            <pc:sldMk cId="3830218133" sldId="304"/>
            <ac:spMk id="3" creationId="{54472282-1F51-491F-95D8-0C0AD5490896}"/>
          </ac:spMkLst>
        </pc:spChg>
      </pc:sldChg>
      <pc:sldChg chg="modSp add mod">
        <pc:chgData name="William Grey" userId="37b73424-c081-4fc2-b1af-363f4f3fd4f3" providerId="ADAL" clId="{89F7DA5A-ED11-4495-8514-74D4402C0020}" dt="2022-10-10T19:38:19.577" v="21" actId="27636"/>
        <pc:sldMkLst>
          <pc:docMk/>
          <pc:sldMk cId="1264225765" sldId="305"/>
        </pc:sldMkLst>
        <pc:spChg chg="mod">
          <ac:chgData name="William Grey" userId="37b73424-c081-4fc2-b1af-363f4f3fd4f3" providerId="ADAL" clId="{89F7DA5A-ED11-4495-8514-74D4402C0020}" dt="2022-10-10T19:34:44.359" v="4" actId="27636"/>
          <ac:spMkLst>
            <pc:docMk/>
            <pc:sldMk cId="1264225765" sldId="305"/>
            <ac:spMk id="2" creationId="{C7FFA2EF-ABB7-4076-94E8-CDE2DC7C3ABE}"/>
          </ac:spMkLst>
        </pc:spChg>
        <pc:spChg chg="mod">
          <ac:chgData name="William Grey" userId="37b73424-c081-4fc2-b1af-363f4f3fd4f3" providerId="ADAL" clId="{89F7DA5A-ED11-4495-8514-74D4402C0020}" dt="2022-10-10T19:38:19.577" v="21" actId="27636"/>
          <ac:spMkLst>
            <pc:docMk/>
            <pc:sldMk cId="1264225765" sldId="305"/>
            <ac:spMk id="3" creationId="{7AC82288-220A-401C-ACAA-464723CF4BD5}"/>
          </ac:spMkLst>
        </pc:spChg>
      </pc:sldChg>
      <pc:sldChg chg="del">
        <pc:chgData name="William Grey" userId="37b73424-c081-4fc2-b1af-363f4f3fd4f3" providerId="ADAL" clId="{89F7DA5A-ED11-4495-8514-74D4402C0020}" dt="2022-10-10T19:47:25.835" v="34" actId="47"/>
        <pc:sldMkLst>
          <pc:docMk/>
          <pc:sldMk cId="3493027504" sldId="316"/>
        </pc:sldMkLst>
      </pc:sldChg>
      <pc:sldChg chg="del">
        <pc:chgData name="William Grey" userId="37b73424-c081-4fc2-b1af-363f4f3fd4f3" providerId="ADAL" clId="{89F7DA5A-ED11-4495-8514-74D4402C0020}" dt="2022-10-10T19:47:26.371" v="35" actId="47"/>
        <pc:sldMkLst>
          <pc:docMk/>
          <pc:sldMk cId="1546139355" sldId="332"/>
        </pc:sldMkLst>
      </pc:sldChg>
      <pc:sldChg chg="modSp add mod">
        <pc:chgData name="William Grey" userId="37b73424-c081-4fc2-b1af-363f4f3fd4f3" providerId="ADAL" clId="{89F7DA5A-ED11-4495-8514-74D4402C0020}" dt="2022-10-10T19:38:03.152" v="18" actId="12"/>
        <pc:sldMkLst>
          <pc:docMk/>
          <pc:sldMk cId="4264504018" sldId="333"/>
        </pc:sldMkLst>
        <pc:spChg chg="mod">
          <ac:chgData name="William Grey" userId="37b73424-c081-4fc2-b1af-363f4f3fd4f3" providerId="ADAL" clId="{89F7DA5A-ED11-4495-8514-74D4402C0020}" dt="2022-10-10T19:34:44.366" v="5" actId="27636"/>
          <ac:spMkLst>
            <pc:docMk/>
            <pc:sldMk cId="4264504018" sldId="333"/>
            <ac:spMk id="2" creationId="{77704242-54B7-425A-90B9-12183EEF744A}"/>
          </ac:spMkLst>
        </pc:spChg>
        <pc:spChg chg="mod">
          <ac:chgData name="William Grey" userId="37b73424-c081-4fc2-b1af-363f4f3fd4f3" providerId="ADAL" clId="{89F7DA5A-ED11-4495-8514-74D4402C0020}" dt="2022-10-10T19:38:03.152" v="18" actId="12"/>
          <ac:spMkLst>
            <pc:docMk/>
            <pc:sldMk cId="4264504018" sldId="333"/>
            <ac:spMk id="3" creationId="{CCA8829D-34FD-4560-8C94-6C54B96B61CC}"/>
          </ac:spMkLst>
        </pc:spChg>
      </pc:sldChg>
      <pc:sldChg chg="modSp add mod">
        <pc:chgData name="William Grey" userId="37b73424-c081-4fc2-b1af-363f4f3fd4f3" providerId="ADAL" clId="{89F7DA5A-ED11-4495-8514-74D4402C0020}" dt="2022-10-10T19:34:44.373" v="6" actId="27636"/>
        <pc:sldMkLst>
          <pc:docMk/>
          <pc:sldMk cId="3267222632" sldId="334"/>
        </pc:sldMkLst>
        <pc:spChg chg="mod">
          <ac:chgData name="William Grey" userId="37b73424-c081-4fc2-b1af-363f4f3fd4f3" providerId="ADAL" clId="{89F7DA5A-ED11-4495-8514-74D4402C0020}" dt="2022-10-10T19:34:44.373" v="6" actId="27636"/>
          <ac:spMkLst>
            <pc:docMk/>
            <pc:sldMk cId="3267222632" sldId="334"/>
            <ac:spMk id="2" creationId="{00000000-0000-0000-0000-000000000000}"/>
          </ac:spMkLst>
        </pc:spChg>
      </pc:sldChg>
      <pc:sldMasterChg chg="modSldLayout">
        <pc:chgData name="William Grey" userId="37b73424-c081-4fc2-b1af-363f4f3fd4f3" providerId="ADAL" clId="{89F7DA5A-ED11-4495-8514-74D4402C0020}" dt="2022-10-10T19:31:00.462" v="1"/>
        <pc:sldMasterMkLst>
          <pc:docMk/>
          <pc:sldMasterMk cId="2190322640" sldId="2147483660"/>
        </pc:sldMasterMkLst>
        <pc:sldLayoutChg chg="addSp delSp modSp mod">
          <pc:chgData name="William Grey" userId="37b73424-c081-4fc2-b1af-363f4f3fd4f3" providerId="ADAL" clId="{89F7DA5A-ED11-4495-8514-74D4402C0020}" dt="2022-10-10T19:31:00.462" v="1"/>
          <pc:sldLayoutMkLst>
            <pc:docMk/>
            <pc:sldMasterMk cId="2190322640" sldId="2147483660"/>
            <pc:sldLayoutMk cId="3783194301" sldId="2147483661"/>
          </pc:sldLayoutMkLst>
          <pc:picChg chg="del">
            <ac:chgData name="William Grey" userId="37b73424-c081-4fc2-b1af-363f4f3fd4f3" providerId="ADAL" clId="{89F7DA5A-ED11-4495-8514-74D4402C0020}" dt="2022-10-10T19:30:59.418" v="0" actId="478"/>
            <ac:picMkLst>
              <pc:docMk/>
              <pc:sldMasterMk cId="2190322640" sldId="2147483660"/>
              <pc:sldLayoutMk cId="3783194301" sldId="2147483661"/>
              <ac:picMk id="8" creationId="{63B928B6-3DF2-476E-85F1-8814FADB2AE5}"/>
            </ac:picMkLst>
          </pc:picChg>
          <pc:picChg chg="add mod">
            <ac:chgData name="William Grey" userId="37b73424-c081-4fc2-b1af-363f4f3fd4f3" providerId="ADAL" clId="{89F7DA5A-ED11-4495-8514-74D4402C0020}" dt="2022-10-10T19:31:00.462" v="1"/>
            <ac:picMkLst>
              <pc:docMk/>
              <pc:sldMasterMk cId="2190322640" sldId="2147483660"/>
              <pc:sldLayoutMk cId="3783194301" sldId="2147483661"/>
              <ac:picMk id="10" creationId="{0198CE91-62CD-4A61-96A0-06C958EC0904}"/>
            </ac:picMkLst>
          </pc:pic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E115CF-1850-4467-8BA2-E801BCB731CB}" type="doc">
      <dgm:prSet loTypeId="urn:microsoft.com/office/officeart/2005/8/layout/default" loCatId="list" qsTypeId="urn:microsoft.com/office/officeart/2005/8/quickstyle/3d1" qsCatId="3D" csTypeId="urn:microsoft.com/office/officeart/2005/8/colors/accent5_2" csCatId="accent5" phldr="1"/>
      <dgm:spPr/>
      <dgm:t>
        <a:bodyPr/>
        <a:lstStyle/>
        <a:p>
          <a:endParaRPr lang="en-US"/>
        </a:p>
      </dgm:t>
    </dgm:pt>
    <dgm:pt modelId="{114E4495-87C6-44A2-8D17-13C63DFB6DB3}">
      <dgm:prSet phldrT="[Text]"/>
      <dgm:spPr/>
      <dgm:t>
        <a:bodyPr/>
        <a:lstStyle/>
        <a:p>
          <a:r>
            <a:rPr lang="en-GB" dirty="0"/>
            <a:t>Sample</a:t>
          </a:r>
          <a:endParaRPr lang="en-US" dirty="0"/>
        </a:p>
      </dgm:t>
    </dgm:pt>
    <dgm:pt modelId="{846BBE79-46E1-44E7-9346-47A891CFA963}" type="parTrans" cxnId="{22F02686-97EF-4E01-A9ED-43F9CE803EBF}">
      <dgm:prSet/>
      <dgm:spPr/>
      <dgm:t>
        <a:bodyPr/>
        <a:lstStyle/>
        <a:p>
          <a:endParaRPr lang="en-US"/>
        </a:p>
      </dgm:t>
    </dgm:pt>
    <dgm:pt modelId="{E5357A19-993E-46EA-B025-AE01AE19636E}" type="sibTrans" cxnId="{22F02686-97EF-4E01-A9ED-43F9CE803EBF}">
      <dgm:prSet/>
      <dgm:spPr/>
      <dgm:t>
        <a:bodyPr/>
        <a:lstStyle/>
        <a:p>
          <a:endParaRPr lang="en-US"/>
        </a:p>
      </dgm:t>
    </dgm:pt>
    <dgm:pt modelId="{B87C58FE-1D2D-467D-99A0-0443AB5372AC}">
      <dgm:prSet/>
      <dgm:spPr/>
      <dgm:t>
        <a:bodyPr/>
        <a:lstStyle/>
        <a:p>
          <a:r>
            <a:rPr lang="en-GB"/>
            <a:t>Amplitude </a:t>
          </a:r>
        </a:p>
      </dgm:t>
    </dgm:pt>
    <dgm:pt modelId="{9C7606D3-0169-4D91-ADA4-2D272C1A65B3}" type="parTrans" cxnId="{11683CC4-5033-4E52-9708-38E1D5C6DA3A}">
      <dgm:prSet/>
      <dgm:spPr/>
      <dgm:t>
        <a:bodyPr/>
        <a:lstStyle/>
        <a:p>
          <a:endParaRPr lang="en-US"/>
        </a:p>
      </dgm:t>
    </dgm:pt>
    <dgm:pt modelId="{AE05B44C-5D6B-43A1-954A-DA029CD8A15B}" type="sibTrans" cxnId="{11683CC4-5033-4E52-9708-38E1D5C6DA3A}">
      <dgm:prSet/>
      <dgm:spPr/>
      <dgm:t>
        <a:bodyPr/>
        <a:lstStyle/>
        <a:p>
          <a:endParaRPr lang="en-US"/>
        </a:p>
      </dgm:t>
    </dgm:pt>
    <dgm:pt modelId="{4B96430F-D04D-46FD-97AD-92DD48D298C3}">
      <dgm:prSet/>
      <dgm:spPr/>
      <dgm:t>
        <a:bodyPr/>
        <a:lstStyle/>
        <a:p>
          <a:r>
            <a:rPr lang="en-GB"/>
            <a:t>Sample resolution</a:t>
          </a:r>
        </a:p>
      </dgm:t>
    </dgm:pt>
    <dgm:pt modelId="{96293CDF-D28E-4E0E-AEBA-61EF755F6DAF}" type="parTrans" cxnId="{A24E3EEE-C9CF-4B1C-AABB-62ECD73FEC2C}">
      <dgm:prSet/>
      <dgm:spPr/>
      <dgm:t>
        <a:bodyPr/>
        <a:lstStyle/>
        <a:p>
          <a:endParaRPr lang="en-US"/>
        </a:p>
      </dgm:t>
    </dgm:pt>
    <dgm:pt modelId="{D481C87C-3E4A-4239-A2D0-C571C1A59222}" type="sibTrans" cxnId="{A24E3EEE-C9CF-4B1C-AABB-62ECD73FEC2C}">
      <dgm:prSet/>
      <dgm:spPr/>
      <dgm:t>
        <a:bodyPr/>
        <a:lstStyle/>
        <a:p>
          <a:endParaRPr lang="en-US"/>
        </a:p>
      </dgm:t>
    </dgm:pt>
    <dgm:pt modelId="{5BC912FA-DE12-4AE3-BEAE-2682F72C6F52}">
      <dgm:prSet/>
      <dgm:spPr/>
      <dgm:t>
        <a:bodyPr/>
        <a:lstStyle/>
        <a:p>
          <a:r>
            <a:rPr lang="en-GB"/>
            <a:t>Frequency</a:t>
          </a:r>
        </a:p>
      </dgm:t>
    </dgm:pt>
    <dgm:pt modelId="{0BF1B1BF-95CE-45E5-8CC9-A06330BD362D}" type="parTrans" cxnId="{A387DB0E-8A70-4328-8434-2E95A8F4D633}">
      <dgm:prSet/>
      <dgm:spPr/>
      <dgm:t>
        <a:bodyPr/>
        <a:lstStyle/>
        <a:p>
          <a:endParaRPr lang="en-US"/>
        </a:p>
      </dgm:t>
    </dgm:pt>
    <dgm:pt modelId="{D26838B7-715A-4C2A-9C24-1F5C15818290}" type="sibTrans" cxnId="{A387DB0E-8A70-4328-8434-2E95A8F4D633}">
      <dgm:prSet/>
      <dgm:spPr/>
      <dgm:t>
        <a:bodyPr/>
        <a:lstStyle/>
        <a:p>
          <a:endParaRPr lang="en-US"/>
        </a:p>
      </dgm:t>
    </dgm:pt>
    <dgm:pt modelId="{999D10B4-58EA-4F35-99F0-17DE07591AFA}">
      <dgm:prSet/>
      <dgm:spPr/>
      <dgm:t>
        <a:bodyPr/>
        <a:lstStyle/>
        <a:p>
          <a:r>
            <a:rPr lang="en-GB"/>
            <a:t>Sample rate </a:t>
          </a:r>
        </a:p>
      </dgm:t>
    </dgm:pt>
    <dgm:pt modelId="{566A4925-7F84-493E-B38C-BAD77278128C}" type="parTrans" cxnId="{FDF943E4-C940-458E-802B-C37B58D6F23D}">
      <dgm:prSet/>
      <dgm:spPr/>
      <dgm:t>
        <a:bodyPr/>
        <a:lstStyle/>
        <a:p>
          <a:endParaRPr lang="en-US"/>
        </a:p>
      </dgm:t>
    </dgm:pt>
    <dgm:pt modelId="{B9FB3CD7-8FBA-4C1D-9EDD-FCAA64AB3673}" type="sibTrans" cxnId="{FDF943E4-C940-458E-802B-C37B58D6F23D}">
      <dgm:prSet/>
      <dgm:spPr/>
      <dgm:t>
        <a:bodyPr/>
        <a:lstStyle/>
        <a:p>
          <a:endParaRPr lang="en-US"/>
        </a:p>
      </dgm:t>
    </dgm:pt>
    <dgm:pt modelId="{B90274F6-602F-431B-B2D9-FE4BFABC4374}" type="pres">
      <dgm:prSet presAssocID="{FAE115CF-1850-4467-8BA2-E801BCB731CB}" presName="diagram" presStyleCnt="0">
        <dgm:presLayoutVars>
          <dgm:dir/>
          <dgm:resizeHandles val="exact"/>
        </dgm:presLayoutVars>
      </dgm:prSet>
      <dgm:spPr/>
    </dgm:pt>
    <dgm:pt modelId="{F6A5D1A1-CC62-4E36-BD51-854AD77BD796}" type="pres">
      <dgm:prSet presAssocID="{114E4495-87C6-44A2-8D17-13C63DFB6DB3}" presName="node" presStyleLbl="node1" presStyleIdx="0" presStyleCnt="5">
        <dgm:presLayoutVars>
          <dgm:bulletEnabled val="1"/>
        </dgm:presLayoutVars>
      </dgm:prSet>
      <dgm:spPr/>
    </dgm:pt>
    <dgm:pt modelId="{5840F1C9-97DC-4206-A7BB-2F22BE6D67FF}" type="pres">
      <dgm:prSet presAssocID="{E5357A19-993E-46EA-B025-AE01AE19636E}" presName="sibTrans" presStyleCnt="0"/>
      <dgm:spPr/>
    </dgm:pt>
    <dgm:pt modelId="{3A2C0A93-96DF-4A3D-8316-84EFCDC637EA}" type="pres">
      <dgm:prSet presAssocID="{B87C58FE-1D2D-467D-99A0-0443AB5372AC}" presName="node" presStyleLbl="node1" presStyleIdx="1" presStyleCnt="5">
        <dgm:presLayoutVars>
          <dgm:bulletEnabled val="1"/>
        </dgm:presLayoutVars>
      </dgm:prSet>
      <dgm:spPr/>
    </dgm:pt>
    <dgm:pt modelId="{6ADE177E-3EF3-4B42-86E7-2376B3BE3E99}" type="pres">
      <dgm:prSet presAssocID="{AE05B44C-5D6B-43A1-954A-DA029CD8A15B}" presName="sibTrans" presStyleCnt="0"/>
      <dgm:spPr/>
    </dgm:pt>
    <dgm:pt modelId="{9BB5B412-087F-4FC6-AE92-C5634E5E0CB9}" type="pres">
      <dgm:prSet presAssocID="{4B96430F-D04D-46FD-97AD-92DD48D298C3}" presName="node" presStyleLbl="node1" presStyleIdx="2" presStyleCnt="5">
        <dgm:presLayoutVars>
          <dgm:bulletEnabled val="1"/>
        </dgm:presLayoutVars>
      </dgm:prSet>
      <dgm:spPr/>
    </dgm:pt>
    <dgm:pt modelId="{5820BD46-A9C7-4491-B744-58084086D0BC}" type="pres">
      <dgm:prSet presAssocID="{D481C87C-3E4A-4239-A2D0-C571C1A59222}" presName="sibTrans" presStyleCnt="0"/>
      <dgm:spPr/>
    </dgm:pt>
    <dgm:pt modelId="{D8B18ED2-EBA6-41FF-A1A1-018D5E60C006}" type="pres">
      <dgm:prSet presAssocID="{5BC912FA-DE12-4AE3-BEAE-2682F72C6F52}" presName="node" presStyleLbl="node1" presStyleIdx="3" presStyleCnt="5">
        <dgm:presLayoutVars>
          <dgm:bulletEnabled val="1"/>
        </dgm:presLayoutVars>
      </dgm:prSet>
      <dgm:spPr/>
    </dgm:pt>
    <dgm:pt modelId="{1011D0FB-7CAB-4E26-A679-0A8D2F79F8C3}" type="pres">
      <dgm:prSet presAssocID="{D26838B7-715A-4C2A-9C24-1F5C15818290}" presName="sibTrans" presStyleCnt="0"/>
      <dgm:spPr/>
    </dgm:pt>
    <dgm:pt modelId="{ADAE87F3-C62A-46BB-876A-D7B1A5FD1380}" type="pres">
      <dgm:prSet presAssocID="{999D10B4-58EA-4F35-99F0-17DE07591AFA}" presName="node" presStyleLbl="node1" presStyleIdx="4" presStyleCnt="5">
        <dgm:presLayoutVars>
          <dgm:bulletEnabled val="1"/>
        </dgm:presLayoutVars>
      </dgm:prSet>
      <dgm:spPr/>
    </dgm:pt>
  </dgm:ptLst>
  <dgm:cxnLst>
    <dgm:cxn modelId="{A387DB0E-8A70-4328-8434-2E95A8F4D633}" srcId="{FAE115CF-1850-4467-8BA2-E801BCB731CB}" destId="{5BC912FA-DE12-4AE3-BEAE-2682F72C6F52}" srcOrd="3" destOrd="0" parTransId="{0BF1B1BF-95CE-45E5-8CC9-A06330BD362D}" sibTransId="{D26838B7-715A-4C2A-9C24-1F5C15818290}"/>
    <dgm:cxn modelId="{51FAA62B-1320-4348-AF46-C6C08FD13ACC}" type="presOf" srcId="{114E4495-87C6-44A2-8D17-13C63DFB6DB3}" destId="{F6A5D1A1-CC62-4E36-BD51-854AD77BD796}" srcOrd="0" destOrd="0" presId="urn:microsoft.com/office/officeart/2005/8/layout/default"/>
    <dgm:cxn modelId="{2EB39A52-E2BD-499E-84CD-B32591459CAA}" type="presOf" srcId="{999D10B4-58EA-4F35-99F0-17DE07591AFA}" destId="{ADAE87F3-C62A-46BB-876A-D7B1A5FD1380}" srcOrd="0" destOrd="0" presId="urn:microsoft.com/office/officeart/2005/8/layout/default"/>
    <dgm:cxn modelId="{22F02686-97EF-4E01-A9ED-43F9CE803EBF}" srcId="{FAE115CF-1850-4467-8BA2-E801BCB731CB}" destId="{114E4495-87C6-44A2-8D17-13C63DFB6DB3}" srcOrd="0" destOrd="0" parTransId="{846BBE79-46E1-44E7-9346-47A891CFA963}" sibTransId="{E5357A19-993E-46EA-B025-AE01AE19636E}"/>
    <dgm:cxn modelId="{6841538B-0843-4602-BBCF-FC1EFED16154}" type="presOf" srcId="{B87C58FE-1D2D-467D-99A0-0443AB5372AC}" destId="{3A2C0A93-96DF-4A3D-8316-84EFCDC637EA}" srcOrd="0" destOrd="0" presId="urn:microsoft.com/office/officeart/2005/8/layout/default"/>
    <dgm:cxn modelId="{B33A9FB0-35B4-49E0-A671-C43ACAB4771A}" type="presOf" srcId="{4B96430F-D04D-46FD-97AD-92DD48D298C3}" destId="{9BB5B412-087F-4FC6-AE92-C5634E5E0CB9}" srcOrd="0" destOrd="0" presId="urn:microsoft.com/office/officeart/2005/8/layout/default"/>
    <dgm:cxn modelId="{11683CC4-5033-4E52-9708-38E1D5C6DA3A}" srcId="{FAE115CF-1850-4467-8BA2-E801BCB731CB}" destId="{B87C58FE-1D2D-467D-99A0-0443AB5372AC}" srcOrd="1" destOrd="0" parTransId="{9C7606D3-0169-4D91-ADA4-2D272C1A65B3}" sibTransId="{AE05B44C-5D6B-43A1-954A-DA029CD8A15B}"/>
    <dgm:cxn modelId="{99A013CB-5F9E-4AD1-93E7-D7913B6EDE69}" type="presOf" srcId="{5BC912FA-DE12-4AE3-BEAE-2682F72C6F52}" destId="{D8B18ED2-EBA6-41FF-A1A1-018D5E60C006}" srcOrd="0" destOrd="0" presId="urn:microsoft.com/office/officeart/2005/8/layout/default"/>
    <dgm:cxn modelId="{FDF943E4-C940-458E-802B-C37B58D6F23D}" srcId="{FAE115CF-1850-4467-8BA2-E801BCB731CB}" destId="{999D10B4-58EA-4F35-99F0-17DE07591AFA}" srcOrd="4" destOrd="0" parTransId="{566A4925-7F84-493E-B38C-BAD77278128C}" sibTransId="{B9FB3CD7-8FBA-4C1D-9EDD-FCAA64AB3673}"/>
    <dgm:cxn modelId="{27E2BEE5-2A3F-44A6-968F-57F8D4277179}" type="presOf" srcId="{FAE115CF-1850-4467-8BA2-E801BCB731CB}" destId="{B90274F6-602F-431B-B2D9-FE4BFABC4374}" srcOrd="0" destOrd="0" presId="urn:microsoft.com/office/officeart/2005/8/layout/default"/>
    <dgm:cxn modelId="{A24E3EEE-C9CF-4B1C-AABB-62ECD73FEC2C}" srcId="{FAE115CF-1850-4467-8BA2-E801BCB731CB}" destId="{4B96430F-D04D-46FD-97AD-92DD48D298C3}" srcOrd="2" destOrd="0" parTransId="{96293CDF-D28E-4E0E-AEBA-61EF755F6DAF}" sibTransId="{D481C87C-3E4A-4239-A2D0-C571C1A59222}"/>
    <dgm:cxn modelId="{EBA9226D-ABD9-47E1-A9DB-4DE5A9150086}" type="presParOf" srcId="{B90274F6-602F-431B-B2D9-FE4BFABC4374}" destId="{F6A5D1A1-CC62-4E36-BD51-854AD77BD796}" srcOrd="0" destOrd="0" presId="urn:microsoft.com/office/officeart/2005/8/layout/default"/>
    <dgm:cxn modelId="{C9D27940-FBEA-462B-8246-78472F7CC4D9}" type="presParOf" srcId="{B90274F6-602F-431B-B2D9-FE4BFABC4374}" destId="{5840F1C9-97DC-4206-A7BB-2F22BE6D67FF}" srcOrd="1" destOrd="0" presId="urn:microsoft.com/office/officeart/2005/8/layout/default"/>
    <dgm:cxn modelId="{BBE25F55-1643-43E9-B560-EB1E8825C859}" type="presParOf" srcId="{B90274F6-602F-431B-B2D9-FE4BFABC4374}" destId="{3A2C0A93-96DF-4A3D-8316-84EFCDC637EA}" srcOrd="2" destOrd="0" presId="urn:microsoft.com/office/officeart/2005/8/layout/default"/>
    <dgm:cxn modelId="{A01786F6-10BF-4876-BB55-2AAD3B4652A5}" type="presParOf" srcId="{B90274F6-602F-431B-B2D9-FE4BFABC4374}" destId="{6ADE177E-3EF3-4B42-86E7-2376B3BE3E99}" srcOrd="3" destOrd="0" presId="urn:microsoft.com/office/officeart/2005/8/layout/default"/>
    <dgm:cxn modelId="{22D175E2-ABF9-47F3-AF95-F0BC77F9DBD5}" type="presParOf" srcId="{B90274F6-602F-431B-B2D9-FE4BFABC4374}" destId="{9BB5B412-087F-4FC6-AE92-C5634E5E0CB9}" srcOrd="4" destOrd="0" presId="urn:microsoft.com/office/officeart/2005/8/layout/default"/>
    <dgm:cxn modelId="{465810C0-6370-4A2D-8B64-F97250465921}" type="presParOf" srcId="{B90274F6-602F-431B-B2D9-FE4BFABC4374}" destId="{5820BD46-A9C7-4491-B744-58084086D0BC}" srcOrd="5" destOrd="0" presId="urn:microsoft.com/office/officeart/2005/8/layout/default"/>
    <dgm:cxn modelId="{23E9F8C8-E06C-4328-A77A-673B8CC99618}" type="presParOf" srcId="{B90274F6-602F-431B-B2D9-FE4BFABC4374}" destId="{D8B18ED2-EBA6-41FF-A1A1-018D5E60C006}" srcOrd="6" destOrd="0" presId="urn:microsoft.com/office/officeart/2005/8/layout/default"/>
    <dgm:cxn modelId="{E110D675-11D3-4C1E-B78E-73035FABF39D}" type="presParOf" srcId="{B90274F6-602F-431B-B2D9-FE4BFABC4374}" destId="{1011D0FB-7CAB-4E26-A679-0A8D2F79F8C3}" srcOrd="7" destOrd="0" presId="urn:microsoft.com/office/officeart/2005/8/layout/default"/>
    <dgm:cxn modelId="{C83EC084-5604-42F3-B3FA-863492239503}" type="presParOf" srcId="{B90274F6-602F-431B-B2D9-FE4BFABC4374}" destId="{ADAE87F3-C62A-46BB-876A-D7B1A5FD1380}"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2A752B5-6B37-46BF-B37C-6F11ECB4087F}" type="doc">
      <dgm:prSet loTypeId="urn:microsoft.com/office/officeart/2005/8/layout/default" loCatId="list" qsTypeId="urn:microsoft.com/office/officeart/2005/8/quickstyle/3d1" qsCatId="3D" csTypeId="urn:microsoft.com/office/officeart/2005/8/colors/accent4_2" csCatId="accent4" phldr="1"/>
      <dgm:spPr/>
      <dgm:t>
        <a:bodyPr/>
        <a:lstStyle/>
        <a:p>
          <a:endParaRPr lang="en-US"/>
        </a:p>
      </dgm:t>
    </dgm:pt>
    <dgm:pt modelId="{47150CD0-6884-4B65-8100-C4F0A8E4ADC5}">
      <dgm:prSet phldrT="[Text]"/>
      <dgm:spPr/>
      <dgm:t>
        <a:bodyPr/>
        <a:lstStyle/>
        <a:p>
          <a:r>
            <a:rPr lang="en-GB"/>
            <a:t>Represents the size of the wave and impacts the volume.</a:t>
          </a:r>
          <a:endParaRPr lang="en-US"/>
        </a:p>
      </dgm:t>
    </dgm:pt>
    <dgm:pt modelId="{89CFE5FF-312F-4715-A919-48796ECD1F10}" type="parTrans" cxnId="{104BED34-05E3-4388-87C4-567ED03FB8C3}">
      <dgm:prSet/>
      <dgm:spPr/>
      <dgm:t>
        <a:bodyPr/>
        <a:lstStyle/>
        <a:p>
          <a:endParaRPr lang="en-US"/>
        </a:p>
      </dgm:t>
    </dgm:pt>
    <dgm:pt modelId="{587C2015-1F56-4287-8158-0B187AA39F71}" type="sibTrans" cxnId="{104BED34-05E3-4388-87C4-567ED03FB8C3}">
      <dgm:prSet/>
      <dgm:spPr/>
      <dgm:t>
        <a:bodyPr/>
        <a:lstStyle/>
        <a:p>
          <a:endParaRPr lang="en-US"/>
        </a:p>
      </dgm:t>
    </dgm:pt>
    <dgm:pt modelId="{D06CA8AC-CD3A-4A42-B1E7-DA10A9E32D9C}">
      <dgm:prSet/>
      <dgm:spPr/>
      <dgm:t>
        <a:bodyPr/>
        <a:lstStyle/>
        <a:p>
          <a:r>
            <a:rPr lang="en-GB" dirty="0"/>
            <a:t>Number of cycles per second is measured in Hertz (Hz). </a:t>
          </a:r>
        </a:p>
      </dgm:t>
    </dgm:pt>
    <dgm:pt modelId="{F28DFE9D-33DC-43EA-A807-57A1E2C0571D}" type="parTrans" cxnId="{E1CB8A35-19EA-44FB-B9B1-B805C6AA9EF4}">
      <dgm:prSet/>
      <dgm:spPr/>
      <dgm:t>
        <a:bodyPr/>
        <a:lstStyle/>
        <a:p>
          <a:endParaRPr lang="en-US"/>
        </a:p>
      </dgm:t>
    </dgm:pt>
    <dgm:pt modelId="{8342E5D2-5383-4525-A302-95D86658FBEB}" type="sibTrans" cxnId="{E1CB8A35-19EA-44FB-B9B1-B805C6AA9EF4}">
      <dgm:prSet/>
      <dgm:spPr/>
      <dgm:t>
        <a:bodyPr/>
        <a:lstStyle/>
        <a:p>
          <a:endParaRPr lang="en-US"/>
        </a:p>
      </dgm:t>
    </dgm:pt>
    <dgm:pt modelId="{CDBC576F-5A79-4174-8FF6-0826BB522B12}">
      <dgm:prSet/>
      <dgm:spPr/>
      <dgm:t>
        <a:bodyPr/>
        <a:lstStyle/>
        <a:p>
          <a:r>
            <a:rPr lang="en-GB" dirty="0"/>
            <a:t>Measure of analogue signal at a given point in time</a:t>
          </a:r>
        </a:p>
      </dgm:t>
    </dgm:pt>
    <dgm:pt modelId="{D7980DF9-3C7B-4D0F-8902-83CCFDDEF944}" type="parTrans" cxnId="{FBA781A9-3D2D-45AD-80EC-2EFA9FE75757}">
      <dgm:prSet/>
      <dgm:spPr/>
      <dgm:t>
        <a:bodyPr/>
        <a:lstStyle/>
        <a:p>
          <a:endParaRPr lang="en-US"/>
        </a:p>
      </dgm:t>
    </dgm:pt>
    <dgm:pt modelId="{F0CBB595-4AEB-4254-BAC3-72E73B627738}" type="sibTrans" cxnId="{FBA781A9-3D2D-45AD-80EC-2EFA9FE75757}">
      <dgm:prSet/>
      <dgm:spPr/>
      <dgm:t>
        <a:bodyPr/>
        <a:lstStyle/>
        <a:p>
          <a:endParaRPr lang="en-US"/>
        </a:p>
      </dgm:t>
    </dgm:pt>
    <dgm:pt modelId="{27BC386E-D298-4819-8473-BA4C183A44F5}">
      <dgm:prSet/>
      <dgm:spPr/>
      <dgm:t>
        <a:bodyPr/>
        <a:lstStyle/>
        <a:p>
          <a:r>
            <a:rPr lang="en-GB"/>
            <a:t>Number of samples taken per second</a:t>
          </a:r>
        </a:p>
      </dgm:t>
    </dgm:pt>
    <dgm:pt modelId="{4477A265-A649-4165-9F4B-0D60F403DA28}" type="parTrans" cxnId="{3F3975AA-17B9-460B-BF05-59BE62341AE9}">
      <dgm:prSet/>
      <dgm:spPr/>
      <dgm:t>
        <a:bodyPr/>
        <a:lstStyle/>
        <a:p>
          <a:endParaRPr lang="en-US"/>
        </a:p>
      </dgm:t>
    </dgm:pt>
    <dgm:pt modelId="{0E9FD29E-4A3D-4B92-8C6E-036FE1D931C2}" type="sibTrans" cxnId="{3F3975AA-17B9-460B-BF05-59BE62341AE9}">
      <dgm:prSet/>
      <dgm:spPr/>
      <dgm:t>
        <a:bodyPr/>
        <a:lstStyle/>
        <a:p>
          <a:endParaRPr lang="en-US"/>
        </a:p>
      </dgm:t>
    </dgm:pt>
    <dgm:pt modelId="{6D7C64E4-DD23-429F-B4C3-4D22783753C0}">
      <dgm:prSet/>
      <dgm:spPr/>
      <dgm:t>
        <a:bodyPr/>
        <a:lstStyle/>
        <a:p>
          <a:r>
            <a:rPr lang="en-GB"/>
            <a:t>The number of bits used to represent each sample </a:t>
          </a:r>
        </a:p>
      </dgm:t>
    </dgm:pt>
    <dgm:pt modelId="{0A0449F6-9DE4-4677-BA1C-A877B1C9C5D8}" type="parTrans" cxnId="{EA31B9DF-FE47-42B7-95C1-C2F1D1D597B3}">
      <dgm:prSet/>
      <dgm:spPr/>
      <dgm:t>
        <a:bodyPr/>
        <a:lstStyle/>
        <a:p>
          <a:endParaRPr lang="en-US"/>
        </a:p>
      </dgm:t>
    </dgm:pt>
    <dgm:pt modelId="{02236A2C-1930-41B3-AA03-6F46D9DFA117}" type="sibTrans" cxnId="{EA31B9DF-FE47-42B7-95C1-C2F1D1D597B3}">
      <dgm:prSet/>
      <dgm:spPr/>
      <dgm:t>
        <a:bodyPr/>
        <a:lstStyle/>
        <a:p>
          <a:endParaRPr lang="en-US"/>
        </a:p>
      </dgm:t>
    </dgm:pt>
    <dgm:pt modelId="{EA96CAB7-54D8-451D-B441-37F02EFDB838}" type="pres">
      <dgm:prSet presAssocID="{52A752B5-6B37-46BF-B37C-6F11ECB4087F}" presName="diagram" presStyleCnt="0">
        <dgm:presLayoutVars>
          <dgm:dir/>
          <dgm:resizeHandles val="exact"/>
        </dgm:presLayoutVars>
      </dgm:prSet>
      <dgm:spPr/>
    </dgm:pt>
    <dgm:pt modelId="{217F373F-C514-4D71-A5FB-44E749C02531}" type="pres">
      <dgm:prSet presAssocID="{47150CD0-6884-4B65-8100-C4F0A8E4ADC5}" presName="node" presStyleLbl="node1" presStyleIdx="0" presStyleCnt="5">
        <dgm:presLayoutVars>
          <dgm:bulletEnabled val="1"/>
        </dgm:presLayoutVars>
      </dgm:prSet>
      <dgm:spPr/>
    </dgm:pt>
    <dgm:pt modelId="{AAA019E7-82C3-49DA-905D-2957B8E25454}" type="pres">
      <dgm:prSet presAssocID="{587C2015-1F56-4287-8158-0B187AA39F71}" presName="sibTrans" presStyleCnt="0"/>
      <dgm:spPr/>
    </dgm:pt>
    <dgm:pt modelId="{C1993F0F-C1C4-411C-A5F4-220061256465}" type="pres">
      <dgm:prSet presAssocID="{D06CA8AC-CD3A-4A42-B1E7-DA10A9E32D9C}" presName="node" presStyleLbl="node1" presStyleIdx="1" presStyleCnt="5">
        <dgm:presLayoutVars>
          <dgm:bulletEnabled val="1"/>
        </dgm:presLayoutVars>
      </dgm:prSet>
      <dgm:spPr/>
    </dgm:pt>
    <dgm:pt modelId="{E8E47667-9FB4-43ED-A551-1BDDC21ADB9B}" type="pres">
      <dgm:prSet presAssocID="{8342E5D2-5383-4525-A302-95D86658FBEB}" presName="sibTrans" presStyleCnt="0"/>
      <dgm:spPr/>
    </dgm:pt>
    <dgm:pt modelId="{D6BF5300-90AF-4ED7-8082-513144D372A1}" type="pres">
      <dgm:prSet presAssocID="{CDBC576F-5A79-4174-8FF6-0826BB522B12}" presName="node" presStyleLbl="node1" presStyleIdx="2" presStyleCnt="5">
        <dgm:presLayoutVars>
          <dgm:bulletEnabled val="1"/>
        </dgm:presLayoutVars>
      </dgm:prSet>
      <dgm:spPr/>
    </dgm:pt>
    <dgm:pt modelId="{605B4055-51FD-467C-9B0A-853CB377DA71}" type="pres">
      <dgm:prSet presAssocID="{F0CBB595-4AEB-4254-BAC3-72E73B627738}" presName="sibTrans" presStyleCnt="0"/>
      <dgm:spPr/>
    </dgm:pt>
    <dgm:pt modelId="{EFD605D4-313C-4B08-9D84-7EC522474FE3}" type="pres">
      <dgm:prSet presAssocID="{27BC386E-D298-4819-8473-BA4C183A44F5}" presName="node" presStyleLbl="node1" presStyleIdx="3" presStyleCnt="5">
        <dgm:presLayoutVars>
          <dgm:bulletEnabled val="1"/>
        </dgm:presLayoutVars>
      </dgm:prSet>
      <dgm:spPr/>
    </dgm:pt>
    <dgm:pt modelId="{CFD15B5A-1C24-43E7-8865-229255ACAA1D}" type="pres">
      <dgm:prSet presAssocID="{0E9FD29E-4A3D-4B92-8C6E-036FE1D931C2}" presName="sibTrans" presStyleCnt="0"/>
      <dgm:spPr/>
    </dgm:pt>
    <dgm:pt modelId="{185B5BD7-43DE-4EF1-B72D-5BC6C30FA054}" type="pres">
      <dgm:prSet presAssocID="{6D7C64E4-DD23-429F-B4C3-4D22783753C0}" presName="node" presStyleLbl="node1" presStyleIdx="4" presStyleCnt="5">
        <dgm:presLayoutVars>
          <dgm:bulletEnabled val="1"/>
        </dgm:presLayoutVars>
      </dgm:prSet>
      <dgm:spPr/>
    </dgm:pt>
  </dgm:ptLst>
  <dgm:cxnLst>
    <dgm:cxn modelId="{C1AD900E-CC2B-4605-A9A1-85E35F24895B}" type="presOf" srcId="{52A752B5-6B37-46BF-B37C-6F11ECB4087F}" destId="{EA96CAB7-54D8-451D-B441-37F02EFDB838}" srcOrd="0" destOrd="0" presId="urn:microsoft.com/office/officeart/2005/8/layout/default"/>
    <dgm:cxn modelId="{094CC91F-919F-4097-8EDA-7F26429A043D}" type="presOf" srcId="{47150CD0-6884-4B65-8100-C4F0A8E4ADC5}" destId="{217F373F-C514-4D71-A5FB-44E749C02531}" srcOrd="0" destOrd="0" presId="urn:microsoft.com/office/officeart/2005/8/layout/default"/>
    <dgm:cxn modelId="{104BED34-05E3-4388-87C4-567ED03FB8C3}" srcId="{52A752B5-6B37-46BF-B37C-6F11ECB4087F}" destId="{47150CD0-6884-4B65-8100-C4F0A8E4ADC5}" srcOrd="0" destOrd="0" parTransId="{89CFE5FF-312F-4715-A919-48796ECD1F10}" sibTransId="{587C2015-1F56-4287-8158-0B187AA39F71}"/>
    <dgm:cxn modelId="{E1CB8A35-19EA-44FB-B9B1-B805C6AA9EF4}" srcId="{52A752B5-6B37-46BF-B37C-6F11ECB4087F}" destId="{D06CA8AC-CD3A-4A42-B1E7-DA10A9E32D9C}" srcOrd="1" destOrd="0" parTransId="{F28DFE9D-33DC-43EA-A807-57A1E2C0571D}" sibTransId="{8342E5D2-5383-4525-A302-95D86658FBEB}"/>
    <dgm:cxn modelId="{A142CC39-258F-49A7-BCDA-4ED6374F6966}" type="presOf" srcId="{CDBC576F-5A79-4174-8FF6-0826BB522B12}" destId="{D6BF5300-90AF-4ED7-8082-513144D372A1}" srcOrd="0" destOrd="0" presId="urn:microsoft.com/office/officeart/2005/8/layout/default"/>
    <dgm:cxn modelId="{47A07663-61EA-4CA7-AE60-2E23C0BF959C}" type="presOf" srcId="{6D7C64E4-DD23-429F-B4C3-4D22783753C0}" destId="{185B5BD7-43DE-4EF1-B72D-5BC6C30FA054}" srcOrd="0" destOrd="0" presId="urn:microsoft.com/office/officeart/2005/8/layout/default"/>
    <dgm:cxn modelId="{FBA781A9-3D2D-45AD-80EC-2EFA9FE75757}" srcId="{52A752B5-6B37-46BF-B37C-6F11ECB4087F}" destId="{CDBC576F-5A79-4174-8FF6-0826BB522B12}" srcOrd="2" destOrd="0" parTransId="{D7980DF9-3C7B-4D0F-8902-83CCFDDEF944}" sibTransId="{F0CBB595-4AEB-4254-BAC3-72E73B627738}"/>
    <dgm:cxn modelId="{3F3975AA-17B9-460B-BF05-59BE62341AE9}" srcId="{52A752B5-6B37-46BF-B37C-6F11ECB4087F}" destId="{27BC386E-D298-4819-8473-BA4C183A44F5}" srcOrd="3" destOrd="0" parTransId="{4477A265-A649-4165-9F4B-0D60F403DA28}" sibTransId="{0E9FD29E-4A3D-4B92-8C6E-036FE1D931C2}"/>
    <dgm:cxn modelId="{C26230D1-969E-4C08-959F-10AC1FB84023}" type="presOf" srcId="{27BC386E-D298-4819-8473-BA4C183A44F5}" destId="{EFD605D4-313C-4B08-9D84-7EC522474FE3}" srcOrd="0" destOrd="0" presId="urn:microsoft.com/office/officeart/2005/8/layout/default"/>
    <dgm:cxn modelId="{7D8514D7-B993-4A55-9348-7EC2BAFA97D4}" type="presOf" srcId="{D06CA8AC-CD3A-4A42-B1E7-DA10A9E32D9C}" destId="{C1993F0F-C1C4-411C-A5F4-220061256465}" srcOrd="0" destOrd="0" presId="urn:microsoft.com/office/officeart/2005/8/layout/default"/>
    <dgm:cxn modelId="{EA31B9DF-FE47-42B7-95C1-C2F1D1D597B3}" srcId="{52A752B5-6B37-46BF-B37C-6F11ECB4087F}" destId="{6D7C64E4-DD23-429F-B4C3-4D22783753C0}" srcOrd="4" destOrd="0" parTransId="{0A0449F6-9DE4-4677-BA1C-A877B1C9C5D8}" sibTransId="{02236A2C-1930-41B3-AA03-6F46D9DFA117}"/>
    <dgm:cxn modelId="{B05EAC54-799C-4D36-854D-F6179F78043E}" type="presParOf" srcId="{EA96CAB7-54D8-451D-B441-37F02EFDB838}" destId="{217F373F-C514-4D71-A5FB-44E749C02531}" srcOrd="0" destOrd="0" presId="urn:microsoft.com/office/officeart/2005/8/layout/default"/>
    <dgm:cxn modelId="{73B2065D-7131-48F3-B60E-1628B0FD8821}" type="presParOf" srcId="{EA96CAB7-54D8-451D-B441-37F02EFDB838}" destId="{AAA019E7-82C3-49DA-905D-2957B8E25454}" srcOrd="1" destOrd="0" presId="urn:microsoft.com/office/officeart/2005/8/layout/default"/>
    <dgm:cxn modelId="{73C81F34-2788-4DD0-B6B1-C4564A984BED}" type="presParOf" srcId="{EA96CAB7-54D8-451D-B441-37F02EFDB838}" destId="{C1993F0F-C1C4-411C-A5F4-220061256465}" srcOrd="2" destOrd="0" presId="urn:microsoft.com/office/officeart/2005/8/layout/default"/>
    <dgm:cxn modelId="{2BD447E8-2B56-4D94-A24E-9BB8D21B38C1}" type="presParOf" srcId="{EA96CAB7-54D8-451D-B441-37F02EFDB838}" destId="{E8E47667-9FB4-43ED-A551-1BDDC21ADB9B}" srcOrd="3" destOrd="0" presId="urn:microsoft.com/office/officeart/2005/8/layout/default"/>
    <dgm:cxn modelId="{0D33F109-FEFA-4838-9A05-343AA477C3EA}" type="presParOf" srcId="{EA96CAB7-54D8-451D-B441-37F02EFDB838}" destId="{D6BF5300-90AF-4ED7-8082-513144D372A1}" srcOrd="4" destOrd="0" presId="urn:microsoft.com/office/officeart/2005/8/layout/default"/>
    <dgm:cxn modelId="{7915D9D5-9184-44D1-B679-710AB870AAB4}" type="presParOf" srcId="{EA96CAB7-54D8-451D-B441-37F02EFDB838}" destId="{605B4055-51FD-467C-9B0A-853CB377DA71}" srcOrd="5" destOrd="0" presId="urn:microsoft.com/office/officeart/2005/8/layout/default"/>
    <dgm:cxn modelId="{E78C45CE-EEE2-4143-A574-17C8EA3B5525}" type="presParOf" srcId="{EA96CAB7-54D8-451D-B441-37F02EFDB838}" destId="{EFD605D4-313C-4B08-9D84-7EC522474FE3}" srcOrd="6" destOrd="0" presId="urn:microsoft.com/office/officeart/2005/8/layout/default"/>
    <dgm:cxn modelId="{B0BFECE8-9293-4DE9-B20E-0FF6E4F03946}" type="presParOf" srcId="{EA96CAB7-54D8-451D-B441-37F02EFDB838}" destId="{CFD15B5A-1C24-43E7-8865-229255ACAA1D}" srcOrd="7" destOrd="0" presId="urn:microsoft.com/office/officeart/2005/8/layout/default"/>
    <dgm:cxn modelId="{49309F5E-2E77-4953-9B81-0CDA43D22547}" type="presParOf" srcId="{EA96CAB7-54D8-451D-B441-37F02EFDB838}" destId="{185B5BD7-43DE-4EF1-B72D-5BC6C30FA054}" srcOrd="8" destOrd="0" presId="urn:microsoft.com/office/officeart/2005/8/layout/default"/>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0CD14F0-76E7-4597-BDB7-BD5B482FF5C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GB"/>
        </a:p>
      </dgm:t>
    </dgm:pt>
    <dgm:pt modelId="{F234508E-6D54-431F-B6C6-110EFC90003C}">
      <dgm:prSet phldrT="[Text]"/>
      <dgm:spPr/>
      <dgm:t>
        <a:bodyPr/>
        <a:lstStyle/>
        <a:p>
          <a:pPr>
            <a:buNone/>
          </a:pPr>
          <a:r>
            <a:rPr lang="en-GB" b="1" dirty="0"/>
            <a:t>Amplitude</a:t>
          </a:r>
          <a:r>
            <a:rPr lang="en-GB" dirty="0"/>
            <a:t> – Represents the size of the wave, and impacts the volume.  The bigger the amplitude the bigger the volume.</a:t>
          </a:r>
        </a:p>
      </dgm:t>
    </dgm:pt>
    <dgm:pt modelId="{092CEC08-C9FE-41D1-B74A-5A76F922C9A3}" type="parTrans" cxnId="{809E7EBD-61CF-4E06-8AE0-2A1528F63B02}">
      <dgm:prSet/>
      <dgm:spPr/>
      <dgm:t>
        <a:bodyPr/>
        <a:lstStyle/>
        <a:p>
          <a:endParaRPr lang="en-GB"/>
        </a:p>
      </dgm:t>
    </dgm:pt>
    <dgm:pt modelId="{5E89B3DF-C390-49B1-A080-281B589412E2}" type="sibTrans" cxnId="{809E7EBD-61CF-4E06-8AE0-2A1528F63B02}">
      <dgm:prSet/>
      <dgm:spPr/>
      <dgm:t>
        <a:bodyPr/>
        <a:lstStyle/>
        <a:p>
          <a:endParaRPr lang="en-GB"/>
        </a:p>
      </dgm:t>
    </dgm:pt>
    <dgm:pt modelId="{580698EF-53BD-4F9F-B876-5A69305B548B}">
      <dgm:prSet phldrT="[Text]"/>
      <dgm:spPr/>
      <dgm:t>
        <a:bodyPr/>
        <a:lstStyle/>
        <a:p>
          <a:pPr>
            <a:buNone/>
          </a:pPr>
          <a:r>
            <a:rPr lang="en-GB" b="1" dirty="0"/>
            <a:t>Sample resolution</a:t>
          </a:r>
          <a:r>
            <a:rPr lang="en-GB" dirty="0"/>
            <a:t> - The number of bits used to represent each sample </a:t>
          </a:r>
        </a:p>
        <a:p>
          <a:pPr>
            <a:buNone/>
          </a:pPr>
          <a:endParaRPr lang="en-GB" dirty="0"/>
        </a:p>
      </dgm:t>
    </dgm:pt>
    <dgm:pt modelId="{B6407D68-17EC-461B-A197-58AE1A737764}" type="parTrans" cxnId="{904EAE33-B363-4E35-A322-049EF52E78E6}">
      <dgm:prSet/>
      <dgm:spPr/>
      <dgm:t>
        <a:bodyPr/>
        <a:lstStyle/>
        <a:p>
          <a:endParaRPr lang="en-GB"/>
        </a:p>
      </dgm:t>
    </dgm:pt>
    <dgm:pt modelId="{A651C328-75C5-4DF8-AFCD-FDD2CB5318C3}" type="sibTrans" cxnId="{904EAE33-B363-4E35-A322-049EF52E78E6}">
      <dgm:prSet/>
      <dgm:spPr/>
      <dgm:t>
        <a:bodyPr/>
        <a:lstStyle/>
        <a:p>
          <a:endParaRPr lang="en-GB"/>
        </a:p>
      </dgm:t>
    </dgm:pt>
    <dgm:pt modelId="{1ADA54B9-E19F-49A0-928E-0E8D7B1D04EA}">
      <dgm:prSet/>
      <dgm:spPr/>
      <dgm:t>
        <a:bodyPr/>
        <a:lstStyle/>
        <a:p>
          <a:r>
            <a:rPr lang="en-GB" b="1"/>
            <a:t>Frequency</a:t>
          </a:r>
          <a:r>
            <a:rPr lang="en-GB"/>
            <a:t> – Number of cycles per second is measured in Hertz (Hz).  Frequency impacts the pitch, so the higher the frequency the higher the pitch. </a:t>
          </a:r>
          <a:endParaRPr lang="en-GB" dirty="0"/>
        </a:p>
      </dgm:t>
    </dgm:pt>
    <dgm:pt modelId="{12F71A10-5AE8-411A-982B-DFD7BF1D6C90}" type="parTrans" cxnId="{3C7CF9B9-07C0-4C8D-B2C4-1550E426F6A5}">
      <dgm:prSet/>
      <dgm:spPr/>
      <dgm:t>
        <a:bodyPr/>
        <a:lstStyle/>
        <a:p>
          <a:endParaRPr lang="en-GB"/>
        </a:p>
      </dgm:t>
    </dgm:pt>
    <dgm:pt modelId="{B0A70480-7BD5-49CB-83EF-5C9D60CD7D8E}" type="sibTrans" cxnId="{3C7CF9B9-07C0-4C8D-B2C4-1550E426F6A5}">
      <dgm:prSet/>
      <dgm:spPr/>
      <dgm:t>
        <a:bodyPr/>
        <a:lstStyle/>
        <a:p>
          <a:endParaRPr lang="en-GB"/>
        </a:p>
      </dgm:t>
    </dgm:pt>
    <dgm:pt modelId="{4736B620-49C8-4624-8EEC-586864A7EDDD}">
      <dgm:prSet/>
      <dgm:spPr/>
      <dgm:t>
        <a:bodyPr/>
        <a:lstStyle/>
        <a:p>
          <a:r>
            <a:rPr lang="en-GB" b="1"/>
            <a:t>Sample</a:t>
          </a:r>
          <a:r>
            <a:rPr lang="en-GB"/>
            <a:t> - Measure of the analogue signal at a given point in time</a:t>
          </a:r>
          <a:endParaRPr lang="en-GB" dirty="0"/>
        </a:p>
      </dgm:t>
    </dgm:pt>
    <dgm:pt modelId="{ED5464C4-1A38-4A9C-B8C9-E653026A7466}" type="parTrans" cxnId="{434A5859-3974-4A09-81AC-7F2540895411}">
      <dgm:prSet/>
      <dgm:spPr/>
      <dgm:t>
        <a:bodyPr/>
        <a:lstStyle/>
        <a:p>
          <a:endParaRPr lang="en-GB"/>
        </a:p>
      </dgm:t>
    </dgm:pt>
    <dgm:pt modelId="{2DFCD4A8-1AAC-4B75-8542-81F2E9756710}" type="sibTrans" cxnId="{434A5859-3974-4A09-81AC-7F2540895411}">
      <dgm:prSet/>
      <dgm:spPr/>
      <dgm:t>
        <a:bodyPr/>
        <a:lstStyle/>
        <a:p>
          <a:endParaRPr lang="en-GB"/>
        </a:p>
      </dgm:t>
    </dgm:pt>
    <dgm:pt modelId="{8A94BB6E-3D98-4B78-8D14-15342F0F7B43}">
      <dgm:prSet/>
      <dgm:spPr/>
      <dgm:t>
        <a:bodyPr/>
        <a:lstStyle/>
        <a:p>
          <a:r>
            <a:rPr lang="en-GB" b="1"/>
            <a:t>Sample rate - </a:t>
          </a:r>
          <a:r>
            <a:rPr lang="en-GB"/>
            <a:t>number of samples taken per second and is measure in hertz.</a:t>
          </a:r>
          <a:endParaRPr lang="en-GB" dirty="0"/>
        </a:p>
      </dgm:t>
    </dgm:pt>
    <dgm:pt modelId="{6ECB4307-1366-45E1-9CEC-F4DA88EF10B8}" type="parTrans" cxnId="{86DB1304-3E9B-4180-8D53-67D47CF7F42F}">
      <dgm:prSet/>
      <dgm:spPr/>
      <dgm:t>
        <a:bodyPr/>
        <a:lstStyle/>
        <a:p>
          <a:endParaRPr lang="en-GB"/>
        </a:p>
      </dgm:t>
    </dgm:pt>
    <dgm:pt modelId="{BD1ADB71-5D10-460B-A1AF-0A3CF9BB8FDB}" type="sibTrans" cxnId="{86DB1304-3E9B-4180-8D53-67D47CF7F42F}">
      <dgm:prSet/>
      <dgm:spPr/>
      <dgm:t>
        <a:bodyPr/>
        <a:lstStyle/>
        <a:p>
          <a:endParaRPr lang="en-GB"/>
        </a:p>
      </dgm:t>
    </dgm:pt>
    <dgm:pt modelId="{958522AC-EDDF-44E8-A0D5-65B8D1BF5933}" type="pres">
      <dgm:prSet presAssocID="{10CD14F0-76E7-4597-BDB7-BD5B482FF5C3}" presName="linear" presStyleCnt="0">
        <dgm:presLayoutVars>
          <dgm:animLvl val="lvl"/>
          <dgm:resizeHandles val="exact"/>
        </dgm:presLayoutVars>
      </dgm:prSet>
      <dgm:spPr/>
    </dgm:pt>
    <dgm:pt modelId="{A4F16828-30FB-4E59-93D9-37BA1FC41CF8}" type="pres">
      <dgm:prSet presAssocID="{F234508E-6D54-431F-B6C6-110EFC90003C}" presName="parentText" presStyleLbl="node1" presStyleIdx="0" presStyleCnt="5">
        <dgm:presLayoutVars>
          <dgm:chMax val="0"/>
          <dgm:bulletEnabled val="1"/>
        </dgm:presLayoutVars>
      </dgm:prSet>
      <dgm:spPr/>
    </dgm:pt>
    <dgm:pt modelId="{99C25CDC-AA73-4003-9C68-2AA2F2DC59AC}" type="pres">
      <dgm:prSet presAssocID="{5E89B3DF-C390-49B1-A080-281B589412E2}" presName="spacer" presStyleCnt="0"/>
      <dgm:spPr/>
    </dgm:pt>
    <dgm:pt modelId="{0E92BB86-60F7-4A98-8E59-00D133ED4DC1}" type="pres">
      <dgm:prSet presAssocID="{8A94BB6E-3D98-4B78-8D14-15342F0F7B43}" presName="parentText" presStyleLbl="node1" presStyleIdx="1" presStyleCnt="5">
        <dgm:presLayoutVars>
          <dgm:chMax val="0"/>
          <dgm:bulletEnabled val="1"/>
        </dgm:presLayoutVars>
      </dgm:prSet>
      <dgm:spPr/>
    </dgm:pt>
    <dgm:pt modelId="{E3324090-183B-4ADC-A680-4B4D44F242C1}" type="pres">
      <dgm:prSet presAssocID="{BD1ADB71-5D10-460B-A1AF-0A3CF9BB8FDB}" presName="spacer" presStyleCnt="0"/>
      <dgm:spPr/>
    </dgm:pt>
    <dgm:pt modelId="{38C52067-04FF-4272-9AB1-D8BE9E86BAD2}" type="pres">
      <dgm:prSet presAssocID="{4736B620-49C8-4624-8EEC-586864A7EDDD}" presName="parentText" presStyleLbl="node1" presStyleIdx="2" presStyleCnt="5">
        <dgm:presLayoutVars>
          <dgm:chMax val="0"/>
          <dgm:bulletEnabled val="1"/>
        </dgm:presLayoutVars>
      </dgm:prSet>
      <dgm:spPr/>
    </dgm:pt>
    <dgm:pt modelId="{5BBB4A75-19CB-4339-8327-6953D5972FA7}" type="pres">
      <dgm:prSet presAssocID="{2DFCD4A8-1AAC-4B75-8542-81F2E9756710}" presName="spacer" presStyleCnt="0"/>
      <dgm:spPr/>
    </dgm:pt>
    <dgm:pt modelId="{DDE08CEC-B847-403B-BCAC-EA587A3227CC}" type="pres">
      <dgm:prSet presAssocID="{1ADA54B9-E19F-49A0-928E-0E8D7B1D04EA}" presName="parentText" presStyleLbl="node1" presStyleIdx="3" presStyleCnt="5">
        <dgm:presLayoutVars>
          <dgm:chMax val="0"/>
          <dgm:bulletEnabled val="1"/>
        </dgm:presLayoutVars>
      </dgm:prSet>
      <dgm:spPr/>
    </dgm:pt>
    <dgm:pt modelId="{BA621768-9F16-48C1-8998-BE788D5BA150}" type="pres">
      <dgm:prSet presAssocID="{B0A70480-7BD5-49CB-83EF-5C9D60CD7D8E}" presName="spacer" presStyleCnt="0"/>
      <dgm:spPr/>
    </dgm:pt>
    <dgm:pt modelId="{C2BBE1EE-8C8B-4D39-BE4C-C272002C9056}" type="pres">
      <dgm:prSet presAssocID="{580698EF-53BD-4F9F-B876-5A69305B548B}" presName="parentText" presStyleLbl="node1" presStyleIdx="4" presStyleCnt="5">
        <dgm:presLayoutVars>
          <dgm:chMax val="0"/>
          <dgm:bulletEnabled val="1"/>
        </dgm:presLayoutVars>
      </dgm:prSet>
      <dgm:spPr/>
    </dgm:pt>
  </dgm:ptLst>
  <dgm:cxnLst>
    <dgm:cxn modelId="{86DB1304-3E9B-4180-8D53-67D47CF7F42F}" srcId="{10CD14F0-76E7-4597-BDB7-BD5B482FF5C3}" destId="{8A94BB6E-3D98-4B78-8D14-15342F0F7B43}" srcOrd="1" destOrd="0" parTransId="{6ECB4307-1366-45E1-9CEC-F4DA88EF10B8}" sibTransId="{BD1ADB71-5D10-460B-A1AF-0A3CF9BB8FDB}"/>
    <dgm:cxn modelId="{F645D317-849E-4EBF-B094-5EE88A43C168}" type="presOf" srcId="{580698EF-53BD-4F9F-B876-5A69305B548B}" destId="{C2BBE1EE-8C8B-4D39-BE4C-C272002C9056}" srcOrd="0" destOrd="0" presId="urn:microsoft.com/office/officeart/2005/8/layout/vList2"/>
    <dgm:cxn modelId="{904EAE33-B363-4E35-A322-049EF52E78E6}" srcId="{10CD14F0-76E7-4597-BDB7-BD5B482FF5C3}" destId="{580698EF-53BD-4F9F-B876-5A69305B548B}" srcOrd="4" destOrd="0" parTransId="{B6407D68-17EC-461B-A197-58AE1A737764}" sibTransId="{A651C328-75C5-4DF8-AFCD-FDD2CB5318C3}"/>
    <dgm:cxn modelId="{E9036F5C-FEB6-441E-8D1E-38FCF22A54E9}" type="presOf" srcId="{10CD14F0-76E7-4597-BDB7-BD5B482FF5C3}" destId="{958522AC-EDDF-44E8-A0D5-65B8D1BF5933}" srcOrd="0" destOrd="0" presId="urn:microsoft.com/office/officeart/2005/8/layout/vList2"/>
    <dgm:cxn modelId="{434A5859-3974-4A09-81AC-7F2540895411}" srcId="{10CD14F0-76E7-4597-BDB7-BD5B482FF5C3}" destId="{4736B620-49C8-4624-8EEC-586864A7EDDD}" srcOrd="2" destOrd="0" parTransId="{ED5464C4-1A38-4A9C-B8C9-E653026A7466}" sibTransId="{2DFCD4A8-1AAC-4B75-8542-81F2E9756710}"/>
    <dgm:cxn modelId="{982BD95A-36BD-4290-80CF-C96A100CDF7F}" type="presOf" srcId="{F234508E-6D54-431F-B6C6-110EFC90003C}" destId="{A4F16828-30FB-4E59-93D9-37BA1FC41CF8}" srcOrd="0" destOrd="0" presId="urn:microsoft.com/office/officeart/2005/8/layout/vList2"/>
    <dgm:cxn modelId="{5557AEA1-7ECE-4386-AF3F-7089A86A23F0}" type="presOf" srcId="{1ADA54B9-E19F-49A0-928E-0E8D7B1D04EA}" destId="{DDE08CEC-B847-403B-BCAC-EA587A3227CC}" srcOrd="0" destOrd="0" presId="urn:microsoft.com/office/officeart/2005/8/layout/vList2"/>
    <dgm:cxn modelId="{9393A2B8-48EA-4658-9BA2-C513FFFF8AC3}" type="presOf" srcId="{4736B620-49C8-4624-8EEC-586864A7EDDD}" destId="{38C52067-04FF-4272-9AB1-D8BE9E86BAD2}" srcOrd="0" destOrd="0" presId="urn:microsoft.com/office/officeart/2005/8/layout/vList2"/>
    <dgm:cxn modelId="{3C7CF9B9-07C0-4C8D-B2C4-1550E426F6A5}" srcId="{10CD14F0-76E7-4597-BDB7-BD5B482FF5C3}" destId="{1ADA54B9-E19F-49A0-928E-0E8D7B1D04EA}" srcOrd="3" destOrd="0" parTransId="{12F71A10-5AE8-411A-982B-DFD7BF1D6C90}" sibTransId="{B0A70480-7BD5-49CB-83EF-5C9D60CD7D8E}"/>
    <dgm:cxn modelId="{809E7EBD-61CF-4E06-8AE0-2A1528F63B02}" srcId="{10CD14F0-76E7-4597-BDB7-BD5B482FF5C3}" destId="{F234508E-6D54-431F-B6C6-110EFC90003C}" srcOrd="0" destOrd="0" parTransId="{092CEC08-C9FE-41D1-B74A-5A76F922C9A3}" sibTransId="{5E89B3DF-C390-49B1-A080-281B589412E2}"/>
    <dgm:cxn modelId="{92B12CD2-4FB0-4809-BDA4-7766B560F5BE}" type="presOf" srcId="{8A94BB6E-3D98-4B78-8D14-15342F0F7B43}" destId="{0E92BB86-60F7-4A98-8E59-00D133ED4DC1}" srcOrd="0" destOrd="0" presId="urn:microsoft.com/office/officeart/2005/8/layout/vList2"/>
    <dgm:cxn modelId="{6C3B0E5D-29AE-46D8-A503-2634F458BB45}" type="presParOf" srcId="{958522AC-EDDF-44E8-A0D5-65B8D1BF5933}" destId="{A4F16828-30FB-4E59-93D9-37BA1FC41CF8}" srcOrd="0" destOrd="0" presId="urn:microsoft.com/office/officeart/2005/8/layout/vList2"/>
    <dgm:cxn modelId="{6DB9D1D1-6F0B-4025-B4C0-C7F0A8E76813}" type="presParOf" srcId="{958522AC-EDDF-44E8-A0D5-65B8D1BF5933}" destId="{99C25CDC-AA73-4003-9C68-2AA2F2DC59AC}" srcOrd="1" destOrd="0" presId="urn:microsoft.com/office/officeart/2005/8/layout/vList2"/>
    <dgm:cxn modelId="{95CDB500-1D79-4878-8D65-99813895485C}" type="presParOf" srcId="{958522AC-EDDF-44E8-A0D5-65B8D1BF5933}" destId="{0E92BB86-60F7-4A98-8E59-00D133ED4DC1}" srcOrd="2" destOrd="0" presId="urn:microsoft.com/office/officeart/2005/8/layout/vList2"/>
    <dgm:cxn modelId="{46618F65-DD06-4C72-AFF4-3C21FD2A1F7F}" type="presParOf" srcId="{958522AC-EDDF-44E8-A0D5-65B8D1BF5933}" destId="{E3324090-183B-4ADC-A680-4B4D44F242C1}" srcOrd="3" destOrd="0" presId="urn:microsoft.com/office/officeart/2005/8/layout/vList2"/>
    <dgm:cxn modelId="{E79EE075-FB5B-4C56-930D-325BCFEBF848}" type="presParOf" srcId="{958522AC-EDDF-44E8-A0D5-65B8D1BF5933}" destId="{38C52067-04FF-4272-9AB1-D8BE9E86BAD2}" srcOrd="4" destOrd="0" presId="urn:microsoft.com/office/officeart/2005/8/layout/vList2"/>
    <dgm:cxn modelId="{6E4A94CB-69BB-4EA0-A70B-7A0CB623DD45}" type="presParOf" srcId="{958522AC-EDDF-44E8-A0D5-65B8D1BF5933}" destId="{5BBB4A75-19CB-4339-8327-6953D5972FA7}" srcOrd="5" destOrd="0" presId="urn:microsoft.com/office/officeart/2005/8/layout/vList2"/>
    <dgm:cxn modelId="{E5841D23-B9D2-4CF6-927C-7FABB1417AA0}" type="presParOf" srcId="{958522AC-EDDF-44E8-A0D5-65B8D1BF5933}" destId="{DDE08CEC-B847-403B-BCAC-EA587A3227CC}" srcOrd="6" destOrd="0" presId="urn:microsoft.com/office/officeart/2005/8/layout/vList2"/>
    <dgm:cxn modelId="{0345870A-F2A0-4422-97C2-662F29D1EE59}" type="presParOf" srcId="{958522AC-EDDF-44E8-A0D5-65B8D1BF5933}" destId="{BA621768-9F16-48C1-8998-BE788D5BA150}" srcOrd="7" destOrd="0" presId="urn:microsoft.com/office/officeart/2005/8/layout/vList2"/>
    <dgm:cxn modelId="{8346AC00-0C5F-447E-8383-CC6EA27000B3}" type="presParOf" srcId="{958522AC-EDDF-44E8-A0D5-65B8D1BF5933}" destId="{C2BBE1EE-8C8B-4D39-BE4C-C272002C9056}"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D866CBB-D8D3-4317-B19B-C0378C99CDA6}" type="doc">
      <dgm:prSet loTypeId="urn:microsoft.com/office/officeart/2005/8/layout/process1" loCatId="process" qsTypeId="urn:microsoft.com/office/officeart/2005/8/quickstyle/simple1" qsCatId="simple" csTypeId="urn:microsoft.com/office/officeart/2005/8/colors/accent4_2" csCatId="accent4" phldr="1"/>
      <dgm:spPr/>
    </dgm:pt>
    <dgm:pt modelId="{EFE23ADE-2E58-40E5-A4A8-1BF7E5C5CA39}">
      <dgm:prSet phldrT="[Text]" custT="1"/>
      <dgm:spPr/>
      <dgm:t>
        <a:bodyPr/>
        <a:lstStyle/>
        <a:p>
          <a:r>
            <a:rPr lang="en-GB" sz="1600" dirty="0"/>
            <a:t>Sound wave</a:t>
          </a:r>
        </a:p>
      </dgm:t>
    </dgm:pt>
    <dgm:pt modelId="{65DD09E6-87FC-4075-8307-2DB0157AECCE}" type="parTrans" cxnId="{74162368-C5CE-43F8-8900-D9DCE0497693}">
      <dgm:prSet/>
      <dgm:spPr/>
      <dgm:t>
        <a:bodyPr/>
        <a:lstStyle/>
        <a:p>
          <a:endParaRPr lang="en-GB" sz="1600"/>
        </a:p>
      </dgm:t>
    </dgm:pt>
    <dgm:pt modelId="{7F6CBB15-2530-4A53-A57C-24E8D148857A}" type="sibTrans" cxnId="{74162368-C5CE-43F8-8900-D9DCE0497693}">
      <dgm:prSet custT="1"/>
      <dgm:spPr/>
      <dgm:t>
        <a:bodyPr/>
        <a:lstStyle/>
        <a:p>
          <a:endParaRPr lang="en-GB" sz="1600"/>
        </a:p>
      </dgm:t>
    </dgm:pt>
    <dgm:pt modelId="{05607D4F-EC29-496C-BCEC-31FC4DE316E9}">
      <dgm:prSet phldrT="[Text]" custT="1"/>
      <dgm:spPr/>
      <dgm:t>
        <a:bodyPr/>
        <a:lstStyle/>
        <a:p>
          <a:r>
            <a:rPr lang="en-GB" sz="1600" dirty="0"/>
            <a:t>Micro-phone</a:t>
          </a:r>
        </a:p>
      </dgm:t>
    </dgm:pt>
    <dgm:pt modelId="{BDEAF7C2-D70B-4B92-B346-EFFB2A9AB247}" type="parTrans" cxnId="{A2854138-A002-4192-84D0-86B176611EBB}">
      <dgm:prSet/>
      <dgm:spPr/>
      <dgm:t>
        <a:bodyPr/>
        <a:lstStyle/>
        <a:p>
          <a:endParaRPr lang="en-GB" sz="1600"/>
        </a:p>
      </dgm:t>
    </dgm:pt>
    <dgm:pt modelId="{8838EE93-117E-4E3F-9995-42961FCD063C}" type="sibTrans" cxnId="{A2854138-A002-4192-84D0-86B176611EBB}">
      <dgm:prSet custT="1"/>
      <dgm:spPr/>
      <dgm:t>
        <a:bodyPr/>
        <a:lstStyle/>
        <a:p>
          <a:endParaRPr lang="en-GB" sz="1600"/>
        </a:p>
      </dgm:t>
    </dgm:pt>
    <dgm:pt modelId="{70215D83-BFA7-4C8B-A24B-25FD2773E7DB}">
      <dgm:prSet phldrT="[Text]" custT="1"/>
      <dgm:spPr/>
      <dgm:t>
        <a:bodyPr/>
        <a:lstStyle/>
        <a:p>
          <a:r>
            <a:rPr lang="en-GB" sz="1600" dirty="0"/>
            <a:t>Analogue signal </a:t>
          </a:r>
        </a:p>
      </dgm:t>
    </dgm:pt>
    <dgm:pt modelId="{ABB391B8-1CA7-4E97-9C0F-4E9C27AB13FF}" type="parTrans" cxnId="{25ACB36E-F977-47A1-89E7-4AD3195DB857}">
      <dgm:prSet/>
      <dgm:spPr/>
      <dgm:t>
        <a:bodyPr/>
        <a:lstStyle/>
        <a:p>
          <a:endParaRPr lang="en-GB" sz="1600"/>
        </a:p>
      </dgm:t>
    </dgm:pt>
    <dgm:pt modelId="{BF3A34CA-BA42-4AA6-8EE5-86D3F27E80FA}" type="sibTrans" cxnId="{25ACB36E-F977-47A1-89E7-4AD3195DB857}">
      <dgm:prSet custT="1"/>
      <dgm:spPr/>
      <dgm:t>
        <a:bodyPr/>
        <a:lstStyle/>
        <a:p>
          <a:endParaRPr lang="en-GB" sz="1600"/>
        </a:p>
      </dgm:t>
    </dgm:pt>
    <dgm:pt modelId="{4B24519F-D1A6-4E4D-809F-E7269CC396EF}">
      <dgm:prSet phldrT="[Text]" custT="1"/>
      <dgm:spPr/>
      <dgm:t>
        <a:bodyPr/>
        <a:lstStyle/>
        <a:p>
          <a:r>
            <a:rPr lang="en-GB" sz="1600" dirty="0"/>
            <a:t>ADC</a:t>
          </a:r>
        </a:p>
      </dgm:t>
    </dgm:pt>
    <dgm:pt modelId="{37BB16ED-0FE1-43B1-9257-470444B6612D}" type="parTrans" cxnId="{3C88F3AA-8CCF-459E-A434-63FCDCDCC8A9}">
      <dgm:prSet/>
      <dgm:spPr/>
      <dgm:t>
        <a:bodyPr/>
        <a:lstStyle/>
        <a:p>
          <a:endParaRPr lang="en-GB" sz="1600"/>
        </a:p>
      </dgm:t>
    </dgm:pt>
    <dgm:pt modelId="{4A2F9241-E2F1-4665-91FD-DAFA9EB8DF3D}" type="sibTrans" cxnId="{3C88F3AA-8CCF-459E-A434-63FCDCDCC8A9}">
      <dgm:prSet custT="1"/>
      <dgm:spPr/>
      <dgm:t>
        <a:bodyPr/>
        <a:lstStyle/>
        <a:p>
          <a:endParaRPr lang="en-GB" sz="1600"/>
        </a:p>
      </dgm:t>
    </dgm:pt>
    <dgm:pt modelId="{3F64E2E1-8534-4507-AEDE-38C35F854CD1}">
      <dgm:prSet phldrT="[Text]" custT="1"/>
      <dgm:spPr/>
      <dgm:t>
        <a:bodyPr/>
        <a:lstStyle/>
        <a:p>
          <a:r>
            <a:rPr lang="en-GB" sz="1600" dirty="0"/>
            <a:t>Digital data</a:t>
          </a:r>
        </a:p>
      </dgm:t>
    </dgm:pt>
    <dgm:pt modelId="{EDF23976-1068-4409-BB44-FEE1498B32C5}" type="parTrans" cxnId="{B65F55C8-C710-443A-8134-7559185012EA}">
      <dgm:prSet/>
      <dgm:spPr/>
      <dgm:t>
        <a:bodyPr/>
        <a:lstStyle/>
        <a:p>
          <a:endParaRPr lang="en-GB" sz="1600"/>
        </a:p>
      </dgm:t>
    </dgm:pt>
    <dgm:pt modelId="{44E37AA7-68F7-438E-9126-FF6E3683141B}" type="sibTrans" cxnId="{B65F55C8-C710-443A-8134-7559185012EA}">
      <dgm:prSet custT="1"/>
      <dgm:spPr/>
      <dgm:t>
        <a:bodyPr/>
        <a:lstStyle/>
        <a:p>
          <a:endParaRPr lang="en-GB" sz="1600"/>
        </a:p>
      </dgm:t>
    </dgm:pt>
    <dgm:pt modelId="{1208EC37-D42D-4612-B7F7-6E5546DBEF70}">
      <dgm:prSet phldrT="[Text]" custT="1"/>
      <dgm:spPr/>
      <dgm:t>
        <a:bodyPr/>
        <a:lstStyle/>
        <a:p>
          <a:r>
            <a:rPr lang="en-GB" sz="1600" dirty="0"/>
            <a:t>DAC</a:t>
          </a:r>
        </a:p>
      </dgm:t>
    </dgm:pt>
    <dgm:pt modelId="{98368B6C-1319-4599-8FA4-68B78425905A}" type="parTrans" cxnId="{4C75B5AD-DB43-4F15-BF5A-3775EE2C12F1}">
      <dgm:prSet/>
      <dgm:spPr/>
      <dgm:t>
        <a:bodyPr/>
        <a:lstStyle/>
        <a:p>
          <a:endParaRPr lang="en-GB" sz="1600"/>
        </a:p>
      </dgm:t>
    </dgm:pt>
    <dgm:pt modelId="{EF8996FF-195C-4B59-B995-0A47583B0030}" type="sibTrans" cxnId="{4C75B5AD-DB43-4F15-BF5A-3775EE2C12F1}">
      <dgm:prSet custT="1"/>
      <dgm:spPr/>
      <dgm:t>
        <a:bodyPr/>
        <a:lstStyle/>
        <a:p>
          <a:endParaRPr lang="en-GB" sz="1600"/>
        </a:p>
      </dgm:t>
    </dgm:pt>
    <dgm:pt modelId="{9094ED5E-E154-4090-87FD-F871AE3F6967}">
      <dgm:prSet phldrT="[Text]" custT="1"/>
      <dgm:spPr/>
      <dgm:t>
        <a:bodyPr/>
        <a:lstStyle/>
        <a:p>
          <a:r>
            <a:rPr lang="en-GB" sz="1600" dirty="0"/>
            <a:t>Speaker</a:t>
          </a:r>
        </a:p>
      </dgm:t>
    </dgm:pt>
    <dgm:pt modelId="{F6AE64F7-802C-4351-9AC1-0F749F71C29B}" type="parTrans" cxnId="{CB9918D3-F768-4231-8823-53FAE49B8C79}">
      <dgm:prSet/>
      <dgm:spPr/>
      <dgm:t>
        <a:bodyPr/>
        <a:lstStyle/>
        <a:p>
          <a:endParaRPr lang="en-GB" sz="1600"/>
        </a:p>
      </dgm:t>
    </dgm:pt>
    <dgm:pt modelId="{0EFB3119-639E-4691-82A1-2D9B04E3170E}" type="sibTrans" cxnId="{CB9918D3-F768-4231-8823-53FAE49B8C79}">
      <dgm:prSet custT="1"/>
      <dgm:spPr/>
      <dgm:t>
        <a:bodyPr/>
        <a:lstStyle/>
        <a:p>
          <a:endParaRPr lang="en-GB" sz="1600"/>
        </a:p>
      </dgm:t>
    </dgm:pt>
    <dgm:pt modelId="{25691214-6D8E-45F3-958C-84807E74E335}">
      <dgm:prSet phldrT="[Text]" custT="1"/>
      <dgm:spPr/>
      <dgm:t>
        <a:bodyPr/>
        <a:lstStyle/>
        <a:p>
          <a:r>
            <a:rPr lang="en-GB" sz="1600" dirty="0"/>
            <a:t>Sound wave</a:t>
          </a:r>
        </a:p>
      </dgm:t>
    </dgm:pt>
    <dgm:pt modelId="{0BE4561B-3768-4886-B568-FBC3F146B44C}" type="parTrans" cxnId="{2547D8B3-3884-4AE9-AF82-276CB8A80AAD}">
      <dgm:prSet/>
      <dgm:spPr/>
      <dgm:t>
        <a:bodyPr/>
        <a:lstStyle/>
        <a:p>
          <a:endParaRPr lang="en-GB" sz="1600"/>
        </a:p>
      </dgm:t>
    </dgm:pt>
    <dgm:pt modelId="{977FFE4A-F32C-4898-A5DF-E32C3C033383}" type="sibTrans" cxnId="{2547D8B3-3884-4AE9-AF82-276CB8A80AAD}">
      <dgm:prSet/>
      <dgm:spPr/>
      <dgm:t>
        <a:bodyPr/>
        <a:lstStyle/>
        <a:p>
          <a:endParaRPr lang="en-GB" sz="1600"/>
        </a:p>
      </dgm:t>
    </dgm:pt>
    <dgm:pt modelId="{C2F26C1F-6E0E-4958-9035-C8A73A377DCE}">
      <dgm:prSet phldrT="[Text]" custT="1"/>
      <dgm:spPr/>
      <dgm:t>
        <a:bodyPr/>
        <a:lstStyle/>
        <a:p>
          <a:r>
            <a:rPr lang="en-GB" sz="1600" dirty="0"/>
            <a:t>Analogue signal</a:t>
          </a:r>
        </a:p>
      </dgm:t>
    </dgm:pt>
    <dgm:pt modelId="{85CC85FE-9599-4208-A6DA-23F75A6632E7}" type="parTrans" cxnId="{901C66E5-29EA-4271-B9D6-2E9633483E17}">
      <dgm:prSet/>
      <dgm:spPr/>
      <dgm:t>
        <a:bodyPr/>
        <a:lstStyle/>
        <a:p>
          <a:endParaRPr lang="en-GB" sz="1600"/>
        </a:p>
      </dgm:t>
    </dgm:pt>
    <dgm:pt modelId="{F5C51A30-8FBA-4C07-A48F-2ACB0145A44F}" type="sibTrans" cxnId="{901C66E5-29EA-4271-B9D6-2E9633483E17}">
      <dgm:prSet custT="1"/>
      <dgm:spPr/>
      <dgm:t>
        <a:bodyPr/>
        <a:lstStyle/>
        <a:p>
          <a:endParaRPr lang="en-GB" sz="1600"/>
        </a:p>
      </dgm:t>
    </dgm:pt>
    <dgm:pt modelId="{7FDB0D96-4610-4411-8475-F4BCEE329740}" type="pres">
      <dgm:prSet presAssocID="{7D866CBB-D8D3-4317-B19B-C0378C99CDA6}" presName="Name0" presStyleCnt="0">
        <dgm:presLayoutVars>
          <dgm:dir/>
          <dgm:resizeHandles val="exact"/>
        </dgm:presLayoutVars>
      </dgm:prSet>
      <dgm:spPr/>
    </dgm:pt>
    <dgm:pt modelId="{819A6D15-D7DB-4299-879D-0E82A64ECFAD}" type="pres">
      <dgm:prSet presAssocID="{EFE23ADE-2E58-40E5-A4A8-1BF7E5C5CA39}" presName="node" presStyleLbl="node1" presStyleIdx="0" presStyleCnt="9">
        <dgm:presLayoutVars>
          <dgm:bulletEnabled val="1"/>
        </dgm:presLayoutVars>
      </dgm:prSet>
      <dgm:spPr/>
    </dgm:pt>
    <dgm:pt modelId="{23128438-8181-4A4D-A566-BC523D96383C}" type="pres">
      <dgm:prSet presAssocID="{7F6CBB15-2530-4A53-A57C-24E8D148857A}" presName="sibTrans" presStyleLbl="sibTrans2D1" presStyleIdx="0" presStyleCnt="8"/>
      <dgm:spPr/>
    </dgm:pt>
    <dgm:pt modelId="{4DE8CF06-8D09-4295-87DB-01B82776E012}" type="pres">
      <dgm:prSet presAssocID="{7F6CBB15-2530-4A53-A57C-24E8D148857A}" presName="connectorText" presStyleLbl="sibTrans2D1" presStyleIdx="0" presStyleCnt="8"/>
      <dgm:spPr/>
    </dgm:pt>
    <dgm:pt modelId="{C4D7F5C4-45E0-4092-94F3-3A4A024993CE}" type="pres">
      <dgm:prSet presAssocID="{05607D4F-EC29-496C-BCEC-31FC4DE316E9}" presName="node" presStyleLbl="node1" presStyleIdx="1" presStyleCnt="9">
        <dgm:presLayoutVars>
          <dgm:bulletEnabled val="1"/>
        </dgm:presLayoutVars>
      </dgm:prSet>
      <dgm:spPr/>
    </dgm:pt>
    <dgm:pt modelId="{DCA2E0AA-23B6-43DF-BE0A-E807956BCA1D}" type="pres">
      <dgm:prSet presAssocID="{8838EE93-117E-4E3F-9995-42961FCD063C}" presName="sibTrans" presStyleLbl="sibTrans2D1" presStyleIdx="1" presStyleCnt="8"/>
      <dgm:spPr/>
    </dgm:pt>
    <dgm:pt modelId="{C1D4F272-01B4-47ED-A3D4-E81DC194F93D}" type="pres">
      <dgm:prSet presAssocID="{8838EE93-117E-4E3F-9995-42961FCD063C}" presName="connectorText" presStyleLbl="sibTrans2D1" presStyleIdx="1" presStyleCnt="8"/>
      <dgm:spPr/>
    </dgm:pt>
    <dgm:pt modelId="{0061DC35-735C-4914-BEC5-F60FE8DB20AA}" type="pres">
      <dgm:prSet presAssocID="{70215D83-BFA7-4C8B-A24B-25FD2773E7DB}" presName="node" presStyleLbl="node1" presStyleIdx="2" presStyleCnt="9">
        <dgm:presLayoutVars>
          <dgm:bulletEnabled val="1"/>
        </dgm:presLayoutVars>
      </dgm:prSet>
      <dgm:spPr/>
    </dgm:pt>
    <dgm:pt modelId="{0CC3233B-8EA7-4884-A024-F63D9819070C}" type="pres">
      <dgm:prSet presAssocID="{BF3A34CA-BA42-4AA6-8EE5-86D3F27E80FA}" presName="sibTrans" presStyleLbl="sibTrans2D1" presStyleIdx="2" presStyleCnt="8"/>
      <dgm:spPr/>
    </dgm:pt>
    <dgm:pt modelId="{363EFBF3-056D-43D9-A1CB-1C8F1BFAB31C}" type="pres">
      <dgm:prSet presAssocID="{BF3A34CA-BA42-4AA6-8EE5-86D3F27E80FA}" presName="connectorText" presStyleLbl="sibTrans2D1" presStyleIdx="2" presStyleCnt="8"/>
      <dgm:spPr/>
    </dgm:pt>
    <dgm:pt modelId="{38B2FD97-9129-4E4D-9EED-4C7FABF15A55}" type="pres">
      <dgm:prSet presAssocID="{4B24519F-D1A6-4E4D-809F-E7269CC396EF}" presName="node" presStyleLbl="node1" presStyleIdx="3" presStyleCnt="9">
        <dgm:presLayoutVars>
          <dgm:bulletEnabled val="1"/>
        </dgm:presLayoutVars>
      </dgm:prSet>
      <dgm:spPr/>
    </dgm:pt>
    <dgm:pt modelId="{EA7B3642-BB75-4FBB-A742-67C49200059F}" type="pres">
      <dgm:prSet presAssocID="{4A2F9241-E2F1-4665-91FD-DAFA9EB8DF3D}" presName="sibTrans" presStyleLbl="sibTrans2D1" presStyleIdx="3" presStyleCnt="8"/>
      <dgm:spPr/>
    </dgm:pt>
    <dgm:pt modelId="{9EFF0A3A-F94A-4EEE-B513-6BE975513D0C}" type="pres">
      <dgm:prSet presAssocID="{4A2F9241-E2F1-4665-91FD-DAFA9EB8DF3D}" presName="connectorText" presStyleLbl="sibTrans2D1" presStyleIdx="3" presStyleCnt="8"/>
      <dgm:spPr/>
    </dgm:pt>
    <dgm:pt modelId="{F2ACE0F9-39F3-4385-97C1-470FE5419C87}" type="pres">
      <dgm:prSet presAssocID="{3F64E2E1-8534-4507-AEDE-38C35F854CD1}" presName="node" presStyleLbl="node1" presStyleIdx="4" presStyleCnt="9">
        <dgm:presLayoutVars>
          <dgm:bulletEnabled val="1"/>
        </dgm:presLayoutVars>
      </dgm:prSet>
      <dgm:spPr/>
    </dgm:pt>
    <dgm:pt modelId="{4240EAAB-7240-44C5-AE1F-55BAA07219E1}" type="pres">
      <dgm:prSet presAssocID="{44E37AA7-68F7-438E-9126-FF6E3683141B}" presName="sibTrans" presStyleLbl="sibTrans2D1" presStyleIdx="4" presStyleCnt="8"/>
      <dgm:spPr/>
    </dgm:pt>
    <dgm:pt modelId="{0E22E56D-A3AB-462D-AD50-971E098F6621}" type="pres">
      <dgm:prSet presAssocID="{44E37AA7-68F7-438E-9126-FF6E3683141B}" presName="connectorText" presStyleLbl="sibTrans2D1" presStyleIdx="4" presStyleCnt="8"/>
      <dgm:spPr/>
    </dgm:pt>
    <dgm:pt modelId="{CD016DA3-5C62-4CF8-B2F2-7920B725B19C}" type="pres">
      <dgm:prSet presAssocID="{1208EC37-D42D-4612-B7F7-6E5546DBEF70}" presName="node" presStyleLbl="node1" presStyleIdx="5" presStyleCnt="9">
        <dgm:presLayoutVars>
          <dgm:bulletEnabled val="1"/>
        </dgm:presLayoutVars>
      </dgm:prSet>
      <dgm:spPr/>
    </dgm:pt>
    <dgm:pt modelId="{B75C1A47-F1B5-4E48-B310-42EB1A3D3F89}" type="pres">
      <dgm:prSet presAssocID="{EF8996FF-195C-4B59-B995-0A47583B0030}" presName="sibTrans" presStyleLbl="sibTrans2D1" presStyleIdx="5" presStyleCnt="8"/>
      <dgm:spPr/>
    </dgm:pt>
    <dgm:pt modelId="{F233180E-94B6-4998-8EC1-4855BADD5F36}" type="pres">
      <dgm:prSet presAssocID="{EF8996FF-195C-4B59-B995-0A47583B0030}" presName="connectorText" presStyleLbl="sibTrans2D1" presStyleIdx="5" presStyleCnt="8"/>
      <dgm:spPr/>
    </dgm:pt>
    <dgm:pt modelId="{9C56BCED-157E-447A-93F7-9A31962F5D90}" type="pres">
      <dgm:prSet presAssocID="{C2F26C1F-6E0E-4958-9035-C8A73A377DCE}" presName="node" presStyleLbl="node1" presStyleIdx="6" presStyleCnt="9" custScaleX="130263">
        <dgm:presLayoutVars>
          <dgm:bulletEnabled val="1"/>
        </dgm:presLayoutVars>
      </dgm:prSet>
      <dgm:spPr/>
    </dgm:pt>
    <dgm:pt modelId="{BB266C67-CA66-4E99-8970-DF959F1C92E6}" type="pres">
      <dgm:prSet presAssocID="{F5C51A30-8FBA-4C07-A48F-2ACB0145A44F}" presName="sibTrans" presStyleLbl="sibTrans2D1" presStyleIdx="6" presStyleCnt="8"/>
      <dgm:spPr/>
    </dgm:pt>
    <dgm:pt modelId="{0F0E3EC7-7A49-4755-AC1F-D9D9DC260F21}" type="pres">
      <dgm:prSet presAssocID="{F5C51A30-8FBA-4C07-A48F-2ACB0145A44F}" presName="connectorText" presStyleLbl="sibTrans2D1" presStyleIdx="6" presStyleCnt="8"/>
      <dgm:spPr/>
    </dgm:pt>
    <dgm:pt modelId="{0F9DCD71-6B07-4DCC-ADA3-B4738A7E4BA6}" type="pres">
      <dgm:prSet presAssocID="{9094ED5E-E154-4090-87FD-F871AE3F6967}" presName="node" presStyleLbl="node1" presStyleIdx="7" presStyleCnt="9">
        <dgm:presLayoutVars>
          <dgm:bulletEnabled val="1"/>
        </dgm:presLayoutVars>
      </dgm:prSet>
      <dgm:spPr/>
    </dgm:pt>
    <dgm:pt modelId="{5FCAD7D6-C1A1-4636-AA85-13E6872EA137}" type="pres">
      <dgm:prSet presAssocID="{0EFB3119-639E-4691-82A1-2D9B04E3170E}" presName="sibTrans" presStyleLbl="sibTrans2D1" presStyleIdx="7" presStyleCnt="8"/>
      <dgm:spPr/>
    </dgm:pt>
    <dgm:pt modelId="{309DB8B6-C833-4853-B54E-D66E70EBDACB}" type="pres">
      <dgm:prSet presAssocID="{0EFB3119-639E-4691-82A1-2D9B04E3170E}" presName="connectorText" presStyleLbl="sibTrans2D1" presStyleIdx="7" presStyleCnt="8"/>
      <dgm:spPr/>
    </dgm:pt>
    <dgm:pt modelId="{FB79E992-432B-4467-9CFD-5BD86DB1613D}" type="pres">
      <dgm:prSet presAssocID="{25691214-6D8E-45F3-958C-84807E74E335}" presName="node" presStyleLbl="node1" presStyleIdx="8" presStyleCnt="9">
        <dgm:presLayoutVars>
          <dgm:bulletEnabled val="1"/>
        </dgm:presLayoutVars>
      </dgm:prSet>
      <dgm:spPr/>
    </dgm:pt>
  </dgm:ptLst>
  <dgm:cxnLst>
    <dgm:cxn modelId="{348CE800-E792-4D6B-8859-978C9914AAA5}" type="presOf" srcId="{F5C51A30-8FBA-4C07-A48F-2ACB0145A44F}" destId="{BB266C67-CA66-4E99-8970-DF959F1C92E6}" srcOrd="0" destOrd="0" presId="urn:microsoft.com/office/officeart/2005/8/layout/process1"/>
    <dgm:cxn modelId="{FF876A1D-4C2B-4103-8157-DCA29D41064E}" type="presOf" srcId="{1208EC37-D42D-4612-B7F7-6E5546DBEF70}" destId="{CD016DA3-5C62-4CF8-B2F2-7920B725B19C}" srcOrd="0" destOrd="0" presId="urn:microsoft.com/office/officeart/2005/8/layout/process1"/>
    <dgm:cxn modelId="{A67FDB1D-7DDF-4B6E-AB1E-194D2264EE31}" type="presOf" srcId="{44E37AA7-68F7-438E-9126-FF6E3683141B}" destId="{0E22E56D-A3AB-462D-AD50-971E098F6621}" srcOrd="1" destOrd="0" presId="urn:microsoft.com/office/officeart/2005/8/layout/process1"/>
    <dgm:cxn modelId="{65DDE626-1604-4B2D-B43E-D692514728E7}" type="presOf" srcId="{EFE23ADE-2E58-40E5-A4A8-1BF7E5C5CA39}" destId="{819A6D15-D7DB-4299-879D-0E82A64ECFAD}" srcOrd="0" destOrd="0" presId="urn:microsoft.com/office/officeart/2005/8/layout/process1"/>
    <dgm:cxn modelId="{A4A89629-B8B5-406B-B56D-1868B3188116}" type="presOf" srcId="{8838EE93-117E-4E3F-9995-42961FCD063C}" destId="{C1D4F272-01B4-47ED-A3D4-E81DC194F93D}" srcOrd="1" destOrd="0" presId="urn:microsoft.com/office/officeart/2005/8/layout/process1"/>
    <dgm:cxn modelId="{BF8DC837-61FE-46A0-BAAB-8BB8AA4AFC29}" type="presOf" srcId="{4A2F9241-E2F1-4665-91FD-DAFA9EB8DF3D}" destId="{EA7B3642-BB75-4FBB-A742-67C49200059F}" srcOrd="0" destOrd="0" presId="urn:microsoft.com/office/officeart/2005/8/layout/process1"/>
    <dgm:cxn modelId="{A2854138-A002-4192-84D0-86B176611EBB}" srcId="{7D866CBB-D8D3-4317-B19B-C0378C99CDA6}" destId="{05607D4F-EC29-496C-BCEC-31FC4DE316E9}" srcOrd="1" destOrd="0" parTransId="{BDEAF7C2-D70B-4B92-B346-EFFB2A9AB247}" sibTransId="{8838EE93-117E-4E3F-9995-42961FCD063C}"/>
    <dgm:cxn modelId="{035EBC38-3FAB-4CEB-AF02-A5A504BBFAC6}" type="presOf" srcId="{7F6CBB15-2530-4A53-A57C-24E8D148857A}" destId="{4DE8CF06-8D09-4295-87DB-01B82776E012}" srcOrd="1" destOrd="0" presId="urn:microsoft.com/office/officeart/2005/8/layout/process1"/>
    <dgm:cxn modelId="{59357F44-442D-405A-BFEA-31D4E10A0BC5}" type="presOf" srcId="{BF3A34CA-BA42-4AA6-8EE5-86D3F27E80FA}" destId="{0CC3233B-8EA7-4884-A024-F63D9819070C}" srcOrd="0" destOrd="0" presId="urn:microsoft.com/office/officeart/2005/8/layout/process1"/>
    <dgm:cxn modelId="{E306C247-CC58-4E36-A5AD-634117F7AF73}" type="presOf" srcId="{25691214-6D8E-45F3-958C-84807E74E335}" destId="{FB79E992-432B-4467-9CFD-5BD86DB1613D}" srcOrd="0" destOrd="0" presId="urn:microsoft.com/office/officeart/2005/8/layout/process1"/>
    <dgm:cxn modelId="{74162368-C5CE-43F8-8900-D9DCE0497693}" srcId="{7D866CBB-D8D3-4317-B19B-C0378C99CDA6}" destId="{EFE23ADE-2E58-40E5-A4A8-1BF7E5C5CA39}" srcOrd="0" destOrd="0" parTransId="{65DD09E6-87FC-4075-8307-2DB0157AECCE}" sibTransId="{7F6CBB15-2530-4A53-A57C-24E8D148857A}"/>
    <dgm:cxn modelId="{7140CB48-1A20-4BDC-B392-E9675D7329EC}" type="presOf" srcId="{C2F26C1F-6E0E-4958-9035-C8A73A377DCE}" destId="{9C56BCED-157E-447A-93F7-9A31962F5D90}" srcOrd="0" destOrd="0" presId="urn:microsoft.com/office/officeart/2005/8/layout/process1"/>
    <dgm:cxn modelId="{11A6D06A-14F3-4C58-A777-52191AEED663}" type="presOf" srcId="{EF8996FF-195C-4B59-B995-0A47583B0030}" destId="{B75C1A47-F1B5-4E48-B310-42EB1A3D3F89}" srcOrd="0" destOrd="0" presId="urn:microsoft.com/office/officeart/2005/8/layout/process1"/>
    <dgm:cxn modelId="{25ACB36E-F977-47A1-89E7-4AD3195DB857}" srcId="{7D866CBB-D8D3-4317-B19B-C0378C99CDA6}" destId="{70215D83-BFA7-4C8B-A24B-25FD2773E7DB}" srcOrd="2" destOrd="0" parTransId="{ABB391B8-1CA7-4E97-9C0F-4E9C27AB13FF}" sibTransId="{BF3A34CA-BA42-4AA6-8EE5-86D3F27E80FA}"/>
    <dgm:cxn modelId="{FF13E04E-E8BA-47C6-8A9F-B814BCC869B3}" type="presOf" srcId="{05607D4F-EC29-496C-BCEC-31FC4DE316E9}" destId="{C4D7F5C4-45E0-4092-94F3-3A4A024993CE}" srcOrd="0" destOrd="0" presId="urn:microsoft.com/office/officeart/2005/8/layout/process1"/>
    <dgm:cxn modelId="{435D1F51-D3D8-440D-8892-C073EE61A5F9}" type="presOf" srcId="{7F6CBB15-2530-4A53-A57C-24E8D148857A}" destId="{23128438-8181-4A4D-A566-BC523D96383C}" srcOrd="0" destOrd="0" presId="urn:microsoft.com/office/officeart/2005/8/layout/process1"/>
    <dgm:cxn modelId="{4C181682-7D82-4D77-B01A-E3D1F41C2D0C}" type="presOf" srcId="{4A2F9241-E2F1-4665-91FD-DAFA9EB8DF3D}" destId="{9EFF0A3A-F94A-4EEE-B513-6BE975513D0C}" srcOrd="1" destOrd="0" presId="urn:microsoft.com/office/officeart/2005/8/layout/process1"/>
    <dgm:cxn modelId="{4941758F-007B-42B4-8046-9F575A4A2DA6}" type="presOf" srcId="{0EFB3119-639E-4691-82A1-2D9B04E3170E}" destId="{5FCAD7D6-C1A1-4636-AA85-13E6872EA137}" srcOrd="0" destOrd="0" presId="urn:microsoft.com/office/officeart/2005/8/layout/process1"/>
    <dgm:cxn modelId="{74811095-7240-4872-979A-ED733BBBBA8D}" type="presOf" srcId="{70215D83-BFA7-4C8B-A24B-25FD2773E7DB}" destId="{0061DC35-735C-4914-BEC5-F60FE8DB20AA}" srcOrd="0" destOrd="0" presId="urn:microsoft.com/office/officeart/2005/8/layout/process1"/>
    <dgm:cxn modelId="{3C88F3AA-8CCF-459E-A434-63FCDCDCC8A9}" srcId="{7D866CBB-D8D3-4317-B19B-C0378C99CDA6}" destId="{4B24519F-D1A6-4E4D-809F-E7269CC396EF}" srcOrd="3" destOrd="0" parTransId="{37BB16ED-0FE1-43B1-9257-470444B6612D}" sibTransId="{4A2F9241-E2F1-4665-91FD-DAFA9EB8DF3D}"/>
    <dgm:cxn modelId="{A878B0AC-1314-4CEC-A866-1188F4752553}" type="presOf" srcId="{7D866CBB-D8D3-4317-B19B-C0378C99CDA6}" destId="{7FDB0D96-4610-4411-8475-F4BCEE329740}" srcOrd="0" destOrd="0" presId="urn:microsoft.com/office/officeart/2005/8/layout/process1"/>
    <dgm:cxn modelId="{4C75B5AD-DB43-4F15-BF5A-3775EE2C12F1}" srcId="{7D866CBB-D8D3-4317-B19B-C0378C99CDA6}" destId="{1208EC37-D42D-4612-B7F7-6E5546DBEF70}" srcOrd="5" destOrd="0" parTransId="{98368B6C-1319-4599-8FA4-68B78425905A}" sibTransId="{EF8996FF-195C-4B59-B995-0A47583B0030}"/>
    <dgm:cxn modelId="{674FADB3-CE79-4D53-82AA-422B454F3E9D}" type="presOf" srcId="{8838EE93-117E-4E3F-9995-42961FCD063C}" destId="{DCA2E0AA-23B6-43DF-BE0A-E807956BCA1D}" srcOrd="0" destOrd="0" presId="urn:microsoft.com/office/officeart/2005/8/layout/process1"/>
    <dgm:cxn modelId="{2547D8B3-3884-4AE9-AF82-276CB8A80AAD}" srcId="{7D866CBB-D8D3-4317-B19B-C0378C99CDA6}" destId="{25691214-6D8E-45F3-958C-84807E74E335}" srcOrd="8" destOrd="0" parTransId="{0BE4561B-3768-4886-B568-FBC3F146B44C}" sibTransId="{977FFE4A-F32C-4898-A5DF-E32C3C033383}"/>
    <dgm:cxn modelId="{27F79DC7-24EB-420B-847A-CE9911A5F885}" type="presOf" srcId="{3F64E2E1-8534-4507-AEDE-38C35F854CD1}" destId="{F2ACE0F9-39F3-4385-97C1-470FE5419C87}" srcOrd="0" destOrd="0" presId="urn:microsoft.com/office/officeart/2005/8/layout/process1"/>
    <dgm:cxn modelId="{B65F55C8-C710-443A-8134-7559185012EA}" srcId="{7D866CBB-D8D3-4317-B19B-C0378C99CDA6}" destId="{3F64E2E1-8534-4507-AEDE-38C35F854CD1}" srcOrd="4" destOrd="0" parTransId="{EDF23976-1068-4409-BB44-FEE1498B32C5}" sibTransId="{44E37AA7-68F7-438E-9126-FF6E3683141B}"/>
    <dgm:cxn modelId="{CB9918D3-F768-4231-8823-53FAE49B8C79}" srcId="{7D866CBB-D8D3-4317-B19B-C0378C99CDA6}" destId="{9094ED5E-E154-4090-87FD-F871AE3F6967}" srcOrd="7" destOrd="0" parTransId="{F6AE64F7-802C-4351-9AC1-0F749F71C29B}" sibTransId="{0EFB3119-639E-4691-82A1-2D9B04E3170E}"/>
    <dgm:cxn modelId="{73C0D9D3-DF5B-4725-839E-093D893648C0}" type="presOf" srcId="{EF8996FF-195C-4B59-B995-0A47583B0030}" destId="{F233180E-94B6-4998-8EC1-4855BADD5F36}" srcOrd="1" destOrd="0" presId="urn:microsoft.com/office/officeart/2005/8/layout/process1"/>
    <dgm:cxn modelId="{35952DD5-255D-4F82-8388-9555D64741F2}" type="presOf" srcId="{44E37AA7-68F7-438E-9126-FF6E3683141B}" destId="{4240EAAB-7240-44C5-AE1F-55BAA07219E1}" srcOrd="0" destOrd="0" presId="urn:microsoft.com/office/officeart/2005/8/layout/process1"/>
    <dgm:cxn modelId="{CDE92CE0-5216-4711-8FF0-45012824EA78}" type="presOf" srcId="{F5C51A30-8FBA-4C07-A48F-2ACB0145A44F}" destId="{0F0E3EC7-7A49-4755-AC1F-D9D9DC260F21}" srcOrd="1" destOrd="0" presId="urn:microsoft.com/office/officeart/2005/8/layout/process1"/>
    <dgm:cxn modelId="{901C66E5-29EA-4271-B9D6-2E9633483E17}" srcId="{7D866CBB-D8D3-4317-B19B-C0378C99CDA6}" destId="{C2F26C1F-6E0E-4958-9035-C8A73A377DCE}" srcOrd="6" destOrd="0" parTransId="{85CC85FE-9599-4208-A6DA-23F75A6632E7}" sibTransId="{F5C51A30-8FBA-4C07-A48F-2ACB0145A44F}"/>
    <dgm:cxn modelId="{4C5419EE-D2DD-48E0-90E4-3D00E2DF0190}" type="presOf" srcId="{0EFB3119-639E-4691-82A1-2D9B04E3170E}" destId="{309DB8B6-C833-4853-B54E-D66E70EBDACB}" srcOrd="1" destOrd="0" presId="urn:microsoft.com/office/officeart/2005/8/layout/process1"/>
    <dgm:cxn modelId="{8BABA0EE-138D-4A24-8DA3-F2E9D75DD016}" type="presOf" srcId="{9094ED5E-E154-4090-87FD-F871AE3F6967}" destId="{0F9DCD71-6B07-4DCC-ADA3-B4738A7E4BA6}" srcOrd="0" destOrd="0" presId="urn:microsoft.com/office/officeart/2005/8/layout/process1"/>
    <dgm:cxn modelId="{4711FCF7-75A6-4F4A-BAE0-E6F2226BAEB0}" type="presOf" srcId="{BF3A34CA-BA42-4AA6-8EE5-86D3F27E80FA}" destId="{363EFBF3-056D-43D9-A1CB-1C8F1BFAB31C}" srcOrd="1" destOrd="0" presId="urn:microsoft.com/office/officeart/2005/8/layout/process1"/>
    <dgm:cxn modelId="{70AC58FF-85E8-47BA-A35C-0CFA5CB5AC1E}" type="presOf" srcId="{4B24519F-D1A6-4E4D-809F-E7269CC396EF}" destId="{38B2FD97-9129-4E4D-9EED-4C7FABF15A55}" srcOrd="0" destOrd="0" presId="urn:microsoft.com/office/officeart/2005/8/layout/process1"/>
    <dgm:cxn modelId="{96365849-5CDC-4E41-8C2B-0F7802521B5B}" type="presParOf" srcId="{7FDB0D96-4610-4411-8475-F4BCEE329740}" destId="{819A6D15-D7DB-4299-879D-0E82A64ECFAD}" srcOrd="0" destOrd="0" presId="urn:microsoft.com/office/officeart/2005/8/layout/process1"/>
    <dgm:cxn modelId="{F676CF7C-AE94-4A1C-A771-F3C8803EF7E6}" type="presParOf" srcId="{7FDB0D96-4610-4411-8475-F4BCEE329740}" destId="{23128438-8181-4A4D-A566-BC523D96383C}" srcOrd="1" destOrd="0" presId="urn:microsoft.com/office/officeart/2005/8/layout/process1"/>
    <dgm:cxn modelId="{6408488E-6F69-4242-A91E-A940C6430BA9}" type="presParOf" srcId="{23128438-8181-4A4D-A566-BC523D96383C}" destId="{4DE8CF06-8D09-4295-87DB-01B82776E012}" srcOrd="0" destOrd="0" presId="urn:microsoft.com/office/officeart/2005/8/layout/process1"/>
    <dgm:cxn modelId="{937A537E-5F15-4B45-AE1E-5958B1092452}" type="presParOf" srcId="{7FDB0D96-4610-4411-8475-F4BCEE329740}" destId="{C4D7F5C4-45E0-4092-94F3-3A4A024993CE}" srcOrd="2" destOrd="0" presId="urn:microsoft.com/office/officeart/2005/8/layout/process1"/>
    <dgm:cxn modelId="{0218E3A1-7E26-4021-B2E5-86F33DA2548C}" type="presParOf" srcId="{7FDB0D96-4610-4411-8475-F4BCEE329740}" destId="{DCA2E0AA-23B6-43DF-BE0A-E807956BCA1D}" srcOrd="3" destOrd="0" presId="urn:microsoft.com/office/officeart/2005/8/layout/process1"/>
    <dgm:cxn modelId="{EF6459B7-45A7-4995-87A9-070FBFA6BD30}" type="presParOf" srcId="{DCA2E0AA-23B6-43DF-BE0A-E807956BCA1D}" destId="{C1D4F272-01B4-47ED-A3D4-E81DC194F93D}" srcOrd="0" destOrd="0" presId="urn:microsoft.com/office/officeart/2005/8/layout/process1"/>
    <dgm:cxn modelId="{1AA17F35-BB24-4EE9-95E0-6A9A203B62E9}" type="presParOf" srcId="{7FDB0D96-4610-4411-8475-F4BCEE329740}" destId="{0061DC35-735C-4914-BEC5-F60FE8DB20AA}" srcOrd="4" destOrd="0" presId="urn:microsoft.com/office/officeart/2005/8/layout/process1"/>
    <dgm:cxn modelId="{8BE22014-AA2D-4087-8591-B5018ABE2473}" type="presParOf" srcId="{7FDB0D96-4610-4411-8475-F4BCEE329740}" destId="{0CC3233B-8EA7-4884-A024-F63D9819070C}" srcOrd="5" destOrd="0" presId="urn:microsoft.com/office/officeart/2005/8/layout/process1"/>
    <dgm:cxn modelId="{C94F175D-5CE1-46BE-86C4-B8E84BA3FA96}" type="presParOf" srcId="{0CC3233B-8EA7-4884-A024-F63D9819070C}" destId="{363EFBF3-056D-43D9-A1CB-1C8F1BFAB31C}" srcOrd="0" destOrd="0" presId="urn:microsoft.com/office/officeart/2005/8/layout/process1"/>
    <dgm:cxn modelId="{4BFC8B79-1E57-4599-A139-7D6D31345BF3}" type="presParOf" srcId="{7FDB0D96-4610-4411-8475-F4BCEE329740}" destId="{38B2FD97-9129-4E4D-9EED-4C7FABF15A55}" srcOrd="6" destOrd="0" presId="urn:microsoft.com/office/officeart/2005/8/layout/process1"/>
    <dgm:cxn modelId="{F17FEBC8-FFA6-4C47-BD89-F142C4931D81}" type="presParOf" srcId="{7FDB0D96-4610-4411-8475-F4BCEE329740}" destId="{EA7B3642-BB75-4FBB-A742-67C49200059F}" srcOrd="7" destOrd="0" presId="urn:microsoft.com/office/officeart/2005/8/layout/process1"/>
    <dgm:cxn modelId="{4A62E78C-B9EA-4D4E-B75F-DC457296C003}" type="presParOf" srcId="{EA7B3642-BB75-4FBB-A742-67C49200059F}" destId="{9EFF0A3A-F94A-4EEE-B513-6BE975513D0C}" srcOrd="0" destOrd="0" presId="urn:microsoft.com/office/officeart/2005/8/layout/process1"/>
    <dgm:cxn modelId="{51C10DFC-E377-4464-AFDD-7CC7C988559A}" type="presParOf" srcId="{7FDB0D96-4610-4411-8475-F4BCEE329740}" destId="{F2ACE0F9-39F3-4385-97C1-470FE5419C87}" srcOrd="8" destOrd="0" presId="urn:microsoft.com/office/officeart/2005/8/layout/process1"/>
    <dgm:cxn modelId="{DA1D5096-CADF-4947-A04E-058F9C941684}" type="presParOf" srcId="{7FDB0D96-4610-4411-8475-F4BCEE329740}" destId="{4240EAAB-7240-44C5-AE1F-55BAA07219E1}" srcOrd="9" destOrd="0" presId="urn:microsoft.com/office/officeart/2005/8/layout/process1"/>
    <dgm:cxn modelId="{73B5091E-6343-44AD-AE29-6D0B099A8883}" type="presParOf" srcId="{4240EAAB-7240-44C5-AE1F-55BAA07219E1}" destId="{0E22E56D-A3AB-462D-AD50-971E098F6621}" srcOrd="0" destOrd="0" presId="urn:microsoft.com/office/officeart/2005/8/layout/process1"/>
    <dgm:cxn modelId="{E5273191-23D1-4165-A998-C44DE0C0C28C}" type="presParOf" srcId="{7FDB0D96-4610-4411-8475-F4BCEE329740}" destId="{CD016DA3-5C62-4CF8-B2F2-7920B725B19C}" srcOrd="10" destOrd="0" presId="urn:microsoft.com/office/officeart/2005/8/layout/process1"/>
    <dgm:cxn modelId="{F60CB2B3-F09B-451F-AFA2-3A9E6862D266}" type="presParOf" srcId="{7FDB0D96-4610-4411-8475-F4BCEE329740}" destId="{B75C1A47-F1B5-4E48-B310-42EB1A3D3F89}" srcOrd="11" destOrd="0" presId="urn:microsoft.com/office/officeart/2005/8/layout/process1"/>
    <dgm:cxn modelId="{154C2BAE-3C46-48D2-9327-4D57A6B9168C}" type="presParOf" srcId="{B75C1A47-F1B5-4E48-B310-42EB1A3D3F89}" destId="{F233180E-94B6-4998-8EC1-4855BADD5F36}" srcOrd="0" destOrd="0" presId="urn:microsoft.com/office/officeart/2005/8/layout/process1"/>
    <dgm:cxn modelId="{3B77A99B-E0FD-4C80-8734-6B21BCB7FBB2}" type="presParOf" srcId="{7FDB0D96-4610-4411-8475-F4BCEE329740}" destId="{9C56BCED-157E-447A-93F7-9A31962F5D90}" srcOrd="12" destOrd="0" presId="urn:microsoft.com/office/officeart/2005/8/layout/process1"/>
    <dgm:cxn modelId="{0FFFCE40-6CAD-4703-86C6-1C2497164331}" type="presParOf" srcId="{7FDB0D96-4610-4411-8475-F4BCEE329740}" destId="{BB266C67-CA66-4E99-8970-DF959F1C92E6}" srcOrd="13" destOrd="0" presId="urn:microsoft.com/office/officeart/2005/8/layout/process1"/>
    <dgm:cxn modelId="{24FEAFF2-E3B6-43AB-ADCF-ADEAEBC13803}" type="presParOf" srcId="{BB266C67-CA66-4E99-8970-DF959F1C92E6}" destId="{0F0E3EC7-7A49-4755-AC1F-D9D9DC260F21}" srcOrd="0" destOrd="0" presId="urn:microsoft.com/office/officeart/2005/8/layout/process1"/>
    <dgm:cxn modelId="{0E1D5C5A-CA37-4AE4-9FDF-DCAEBAFE0421}" type="presParOf" srcId="{7FDB0D96-4610-4411-8475-F4BCEE329740}" destId="{0F9DCD71-6B07-4DCC-ADA3-B4738A7E4BA6}" srcOrd="14" destOrd="0" presId="urn:microsoft.com/office/officeart/2005/8/layout/process1"/>
    <dgm:cxn modelId="{4A293E5D-FA6F-462E-84D5-143CC6258CE9}" type="presParOf" srcId="{7FDB0D96-4610-4411-8475-F4BCEE329740}" destId="{5FCAD7D6-C1A1-4636-AA85-13E6872EA137}" srcOrd="15" destOrd="0" presId="urn:microsoft.com/office/officeart/2005/8/layout/process1"/>
    <dgm:cxn modelId="{99BB1A8E-5499-4498-B29D-2D6A6F9D85B1}" type="presParOf" srcId="{5FCAD7D6-C1A1-4636-AA85-13E6872EA137}" destId="{309DB8B6-C833-4853-B54E-D66E70EBDACB}" srcOrd="0" destOrd="0" presId="urn:microsoft.com/office/officeart/2005/8/layout/process1"/>
    <dgm:cxn modelId="{B64F4565-0744-447C-B008-1A76F2EDDB47}" type="presParOf" srcId="{7FDB0D96-4610-4411-8475-F4BCEE329740}" destId="{FB79E992-432B-4467-9CFD-5BD86DB1613D}" srcOrd="16"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6A5D1A1-CC62-4E36-BD51-854AD77BD796}">
      <dsp:nvSpPr>
        <dsp:cNvPr id="0" name=""/>
        <dsp:cNvSpPr/>
      </dsp:nvSpPr>
      <dsp:spPr>
        <a:xfrm>
          <a:off x="599798" y="2604"/>
          <a:ext cx="1592193" cy="955315"/>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dirty="0"/>
            <a:t>Sample</a:t>
          </a:r>
          <a:endParaRPr lang="en-US" sz="2500" kern="1200" dirty="0"/>
        </a:p>
      </dsp:txBody>
      <dsp:txXfrm>
        <a:off x="599798" y="2604"/>
        <a:ext cx="1592193" cy="955315"/>
      </dsp:txXfrm>
    </dsp:sp>
    <dsp:sp modelId="{3A2C0A93-96DF-4A3D-8316-84EFCDC637EA}">
      <dsp:nvSpPr>
        <dsp:cNvPr id="0" name=""/>
        <dsp:cNvSpPr/>
      </dsp:nvSpPr>
      <dsp:spPr>
        <a:xfrm>
          <a:off x="599798" y="1117140"/>
          <a:ext cx="1592193" cy="955315"/>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a:t>Amplitude </a:t>
          </a:r>
        </a:p>
      </dsp:txBody>
      <dsp:txXfrm>
        <a:off x="599798" y="1117140"/>
        <a:ext cx="1592193" cy="955315"/>
      </dsp:txXfrm>
    </dsp:sp>
    <dsp:sp modelId="{9BB5B412-087F-4FC6-AE92-C5634E5E0CB9}">
      <dsp:nvSpPr>
        <dsp:cNvPr id="0" name=""/>
        <dsp:cNvSpPr/>
      </dsp:nvSpPr>
      <dsp:spPr>
        <a:xfrm>
          <a:off x="599798" y="2231675"/>
          <a:ext cx="1592193" cy="955315"/>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a:t>Sample resolution</a:t>
          </a:r>
        </a:p>
      </dsp:txBody>
      <dsp:txXfrm>
        <a:off x="599798" y="2231675"/>
        <a:ext cx="1592193" cy="955315"/>
      </dsp:txXfrm>
    </dsp:sp>
    <dsp:sp modelId="{D8B18ED2-EBA6-41FF-A1A1-018D5E60C006}">
      <dsp:nvSpPr>
        <dsp:cNvPr id="0" name=""/>
        <dsp:cNvSpPr/>
      </dsp:nvSpPr>
      <dsp:spPr>
        <a:xfrm>
          <a:off x="599798" y="3346210"/>
          <a:ext cx="1592193" cy="955315"/>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a:t>Frequency</a:t>
          </a:r>
        </a:p>
      </dsp:txBody>
      <dsp:txXfrm>
        <a:off x="599798" y="3346210"/>
        <a:ext cx="1592193" cy="955315"/>
      </dsp:txXfrm>
    </dsp:sp>
    <dsp:sp modelId="{ADAE87F3-C62A-46BB-876A-D7B1A5FD1380}">
      <dsp:nvSpPr>
        <dsp:cNvPr id="0" name=""/>
        <dsp:cNvSpPr/>
      </dsp:nvSpPr>
      <dsp:spPr>
        <a:xfrm>
          <a:off x="599798" y="4460746"/>
          <a:ext cx="1592193" cy="955315"/>
        </a:xfrm>
        <a:prstGeom prst="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GB" sz="2500" kern="1200"/>
            <a:t>Sample rate </a:t>
          </a:r>
        </a:p>
      </dsp:txBody>
      <dsp:txXfrm>
        <a:off x="599798" y="4460746"/>
        <a:ext cx="1592193" cy="9553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7F373F-C514-4D71-A5FB-44E749C02531}">
      <dsp:nvSpPr>
        <dsp:cNvPr id="0" name=""/>
        <dsp:cNvSpPr/>
      </dsp:nvSpPr>
      <dsp:spPr>
        <a:xfrm>
          <a:off x="460234" y="1188"/>
          <a:ext cx="1593026" cy="955815"/>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a:t>Represents the size of the wave and impacts the volume.</a:t>
          </a:r>
          <a:endParaRPr lang="en-US" sz="1500" kern="1200"/>
        </a:p>
      </dsp:txBody>
      <dsp:txXfrm>
        <a:off x="460234" y="1188"/>
        <a:ext cx="1593026" cy="955815"/>
      </dsp:txXfrm>
    </dsp:sp>
    <dsp:sp modelId="{C1993F0F-C1C4-411C-A5F4-220061256465}">
      <dsp:nvSpPr>
        <dsp:cNvPr id="0" name=""/>
        <dsp:cNvSpPr/>
      </dsp:nvSpPr>
      <dsp:spPr>
        <a:xfrm>
          <a:off x="460234" y="1116307"/>
          <a:ext cx="1593026" cy="955815"/>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Number of cycles per second is measured in Hertz (Hz). </a:t>
          </a:r>
        </a:p>
      </dsp:txBody>
      <dsp:txXfrm>
        <a:off x="460234" y="1116307"/>
        <a:ext cx="1593026" cy="955815"/>
      </dsp:txXfrm>
    </dsp:sp>
    <dsp:sp modelId="{D6BF5300-90AF-4ED7-8082-513144D372A1}">
      <dsp:nvSpPr>
        <dsp:cNvPr id="0" name=""/>
        <dsp:cNvSpPr/>
      </dsp:nvSpPr>
      <dsp:spPr>
        <a:xfrm>
          <a:off x="460234" y="2231425"/>
          <a:ext cx="1593026" cy="955815"/>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Measure of analogue signal at a given point in time</a:t>
          </a:r>
        </a:p>
      </dsp:txBody>
      <dsp:txXfrm>
        <a:off x="460234" y="2231425"/>
        <a:ext cx="1593026" cy="955815"/>
      </dsp:txXfrm>
    </dsp:sp>
    <dsp:sp modelId="{EFD605D4-313C-4B08-9D84-7EC522474FE3}">
      <dsp:nvSpPr>
        <dsp:cNvPr id="0" name=""/>
        <dsp:cNvSpPr/>
      </dsp:nvSpPr>
      <dsp:spPr>
        <a:xfrm>
          <a:off x="460234" y="3346544"/>
          <a:ext cx="1593026" cy="955815"/>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a:t>Number of samples taken per second</a:t>
          </a:r>
        </a:p>
      </dsp:txBody>
      <dsp:txXfrm>
        <a:off x="460234" y="3346544"/>
        <a:ext cx="1593026" cy="955815"/>
      </dsp:txXfrm>
    </dsp:sp>
    <dsp:sp modelId="{185B5BD7-43DE-4EF1-B72D-5BC6C30FA054}">
      <dsp:nvSpPr>
        <dsp:cNvPr id="0" name=""/>
        <dsp:cNvSpPr/>
      </dsp:nvSpPr>
      <dsp:spPr>
        <a:xfrm>
          <a:off x="460234" y="4461662"/>
          <a:ext cx="1593026" cy="955815"/>
        </a:xfrm>
        <a:prstGeom prst="rect">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a:t>The number of bits used to represent each sample </a:t>
          </a:r>
        </a:p>
      </dsp:txBody>
      <dsp:txXfrm>
        <a:off x="460234" y="4461662"/>
        <a:ext cx="1593026" cy="95581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4F16828-30FB-4E59-93D9-37BA1FC41CF8}">
      <dsp:nvSpPr>
        <dsp:cNvPr id="0" name=""/>
        <dsp:cNvSpPr/>
      </dsp:nvSpPr>
      <dsp:spPr>
        <a:xfrm>
          <a:off x="0" y="88325"/>
          <a:ext cx="6930189" cy="100693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t>Amplitude</a:t>
          </a:r>
          <a:r>
            <a:rPr lang="en-GB" sz="1800" kern="1200" dirty="0"/>
            <a:t> – Represents the size of the wave, and impacts the volume.  The bigger the amplitude the bigger the volume.</a:t>
          </a:r>
        </a:p>
      </dsp:txBody>
      <dsp:txXfrm>
        <a:off x="49154" y="137479"/>
        <a:ext cx="6831881" cy="908623"/>
      </dsp:txXfrm>
    </dsp:sp>
    <dsp:sp modelId="{0E92BB86-60F7-4A98-8E59-00D133ED4DC1}">
      <dsp:nvSpPr>
        <dsp:cNvPr id="0" name=""/>
        <dsp:cNvSpPr/>
      </dsp:nvSpPr>
      <dsp:spPr>
        <a:xfrm>
          <a:off x="0" y="1147096"/>
          <a:ext cx="6930189" cy="100693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a:t>Sample rate - </a:t>
          </a:r>
          <a:r>
            <a:rPr lang="en-GB" sz="1800" kern="1200"/>
            <a:t>number of samples taken per second and is measure in hertz.</a:t>
          </a:r>
          <a:endParaRPr lang="en-GB" sz="1800" kern="1200" dirty="0"/>
        </a:p>
      </dsp:txBody>
      <dsp:txXfrm>
        <a:off x="49154" y="1196250"/>
        <a:ext cx="6831881" cy="908623"/>
      </dsp:txXfrm>
    </dsp:sp>
    <dsp:sp modelId="{38C52067-04FF-4272-9AB1-D8BE9E86BAD2}">
      <dsp:nvSpPr>
        <dsp:cNvPr id="0" name=""/>
        <dsp:cNvSpPr/>
      </dsp:nvSpPr>
      <dsp:spPr>
        <a:xfrm>
          <a:off x="0" y="2205867"/>
          <a:ext cx="6930189" cy="100693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a:t>Sample</a:t>
          </a:r>
          <a:r>
            <a:rPr lang="en-GB" sz="1800" kern="1200"/>
            <a:t> - Measure of the analogue signal at a given point in time</a:t>
          </a:r>
          <a:endParaRPr lang="en-GB" sz="1800" kern="1200" dirty="0"/>
        </a:p>
      </dsp:txBody>
      <dsp:txXfrm>
        <a:off x="49154" y="2255021"/>
        <a:ext cx="6831881" cy="908623"/>
      </dsp:txXfrm>
    </dsp:sp>
    <dsp:sp modelId="{DDE08CEC-B847-403B-BCAC-EA587A3227CC}">
      <dsp:nvSpPr>
        <dsp:cNvPr id="0" name=""/>
        <dsp:cNvSpPr/>
      </dsp:nvSpPr>
      <dsp:spPr>
        <a:xfrm>
          <a:off x="0" y="3264639"/>
          <a:ext cx="6930189" cy="100693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a:t>Frequency</a:t>
          </a:r>
          <a:r>
            <a:rPr lang="en-GB" sz="1800" kern="1200"/>
            <a:t> – Number of cycles per second is measured in Hertz (Hz).  Frequency impacts the pitch, so the higher the frequency the higher the pitch. </a:t>
          </a:r>
          <a:endParaRPr lang="en-GB" sz="1800" kern="1200" dirty="0"/>
        </a:p>
      </dsp:txBody>
      <dsp:txXfrm>
        <a:off x="49154" y="3313793"/>
        <a:ext cx="6831881" cy="908623"/>
      </dsp:txXfrm>
    </dsp:sp>
    <dsp:sp modelId="{C2BBE1EE-8C8B-4D39-BE4C-C272002C9056}">
      <dsp:nvSpPr>
        <dsp:cNvPr id="0" name=""/>
        <dsp:cNvSpPr/>
      </dsp:nvSpPr>
      <dsp:spPr>
        <a:xfrm>
          <a:off x="0" y="4323410"/>
          <a:ext cx="6930189" cy="1006931"/>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GB" sz="1800" b="1" kern="1200" dirty="0"/>
            <a:t>Sample resolution</a:t>
          </a:r>
          <a:r>
            <a:rPr lang="en-GB" sz="1800" kern="1200" dirty="0"/>
            <a:t> - The number of bits used to represent each sample </a:t>
          </a:r>
        </a:p>
        <a:p>
          <a:pPr marL="0" lvl="0" indent="0" algn="l" defTabSz="800100">
            <a:lnSpc>
              <a:spcPct val="90000"/>
            </a:lnSpc>
            <a:spcBef>
              <a:spcPct val="0"/>
            </a:spcBef>
            <a:spcAft>
              <a:spcPct val="35000"/>
            </a:spcAft>
            <a:buNone/>
          </a:pPr>
          <a:endParaRPr lang="en-GB" sz="1800" kern="1200" dirty="0"/>
        </a:p>
      </dsp:txBody>
      <dsp:txXfrm>
        <a:off x="49154" y="4372564"/>
        <a:ext cx="6831881" cy="9086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9A6D15-D7DB-4299-879D-0E82A64ECFAD}">
      <dsp:nvSpPr>
        <dsp:cNvPr id="0" name=""/>
        <dsp:cNvSpPr/>
      </dsp:nvSpPr>
      <dsp:spPr>
        <a:xfrm>
          <a:off x="7153" y="808627"/>
          <a:ext cx="868923" cy="61910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Sound wave</a:t>
          </a:r>
        </a:p>
      </dsp:txBody>
      <dsp:txXfrm>
        <a:off x="25286" y="826760"/>
        <a:ext cx="832657" cy="582842"/>
      </dsp:txXfrm>
    </dsp:sp>
    <dsp:sp modelId="{23128438-8181-4A4D-A566-BC523D96383C}">
      <dsp:nvSpPr>
        <dsp:cNvPr id="0" name=""/>
        <dsp:cNvSpPr/>
      </dsp:nvSpPr>
      <dsp:spPr>
        <a:xfrm>
          <a:off x="962970" y="1010435"/>
          <a:ext cx="184211" cy="215493"/>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962970" y="1053534"/>
        <a:ext cx="128948" cy="129295"/>
      </dsp:txXfrm>
    </dsp:sp>
    <dsp:sp modelId="{C4D7F5C4-45E0-4092-94F3-3A4A024993CE}">
      <dsp:nvSpPr>
        <dsp:cNvPr id="0" name=""/>
        <dsp:cNvSpPr/>
      </dsp:nvSpPr>
      <dsp:spPr>
        <a:xfrm>
          <a:off x="1223647" y="808627"/>
          <a:ext cx="868923" cy="61910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Micro-phone</a:t>
          </a:r>
        </a:p>
      </dsp:txBody>
      <dsp:txXfrm>
        <a:off x="1241780" y="826760"/>
        <a:ext cx="832657" cy="582842"/>
      </dsp:txXfrm>
    </dsp:sp>
    <dsp:sp modelId="{DCA2E0AA-23B6-43DF-BE0A-E807956BCA1D}">
      <dsp:nvSpPr>
        <dsp:cNvPr id="0" name=""/>
        <dsp:cNvSpPr/>
      </dsp:nvSpPr>
      <dsp:spPr>
        <a:xfrm>
          <a:off x="2179463" y="1010435"/>
          <a:ext cx="184211" cy="215493"/>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2179463" y="1053534"/>
        <a:ext cx="128948" cy="129295"/>
      </dsp:txXfrm>
    </dsp:sp>
    <dsp:sp modelId="{0061DC35-735C-4914-BEC5-F60FE8DB20AA}">
      <dsp:nvSpPr>
        <dsp:cNvPr id="0" name=""/>
        <dsp:cNvSpPr/>
      </dsp:nvSpPr>
      <dsp:spPr>
        <a:xfrm>
          <a:off x="2440140" y="808627"/>
          <a:ext cx="868923" cy="61910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Analogue signal </a:t>
          </a:r>
        </a:p>
      </dsp:txBody>
      <dsp:txXfrm>
        <a:off x="2458273" y="826760"/>
        <a:ext cx="832657" cy="582842"/>
      </dsp:txXfrm>
    </dsp:sp>
    <dsp:sp modelId="{0CC3233B-8EA7-4884-A024-F63D9819070C}">
      <dsp:nvSpPr>
        <dsp:cNvPr id="0" name=""/>
        <dsp:cNvSpPr/>
      </dsp:nvSpPr>
      <dsp:spPr>
        <a:xfrm>
          <a:off x="3395957" y="1010435"/>
          <a:ext cx="184211" cy="215493"/>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3395957" y="1053534"/>
        <a:ext cx="128948" cy="129295"/>
      </dsp:txXfrm>
    </dsp:sp>
    <dsp:sp modelId="{38B2FD97-9129-4E4D-9EED-4C7FABF15A55}">
      <dsp:nvSpPr>
        <dsp:cNvPr id="0" name=""/>
        <dsp:cNvSpPr/>
      </dsp:nvSpPr>
      <dsp:spPr>
        <a:xfrm>
          <a:off x="3656634" y="808627"/>
          <a:ext cx="868923" cy="61910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ADC</a:t>
          </a:r>
        </a:p>
      </dsp:txBody>
      <dsp:txXfrm>
        <a:off x="3674767" y="826760"/>
        <a:ext cx="832657" cy="582842"/>
      </dsp:txXfrm>
    </dsp:sp>
    <dsp:sp modelId="{EA7B3642-BB75-4FBB-A742-67C49200059F}">
      <dsp:nvSpPr>
        <dsp:cNvPr id="0" name=""/>
        <dsp:cNvSpPr/>
      </dsp:nvSpPr>
      <dsp:spPr>
        <a:xfrm>
          <a:off x="4612450" y="1010435"/>
          <a:ext cx="184211" cy="215493"/>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4612450" y="1053534"/>
        <a:ext cx="128948" cy="129295"/>
      </dsp:txXfrm>
    </dsp:sp>
    <dsp:sp modelId="{F2ACE0F9-39F3-4385-97C1-470FE5419C87}">
      <dsp:nvSpPr>
        <dsp:cNvPr id="0" name=""/>
        <dsp:cNvSpPr/>
      </dsp:nvSpPr>
      <dsp:spPr>
        <a:xfrm>
          <a:off x="4873127" y="808627"/>
          <a:ext cx="868923" cy="61910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Digital data</a:t>
          </a:r>
        </a:p>
      </dsp:txBody>
      <dsp:txXfrm>
        <a:off x="4891260" y="826760"/>
        <a:ext cx="832657" cy="582842"/>
      </dsp:txXfrm>
    </dsp:sp>
    <dsp:sp modelId="{4240EAAB-7240-44C5-AE1F-55BAA07219E1}">
      <dsp:nvSpPr>
        <dsp:cNvPr id="0" name=""/>
        <dsp:cNvSpPr/>
      </dsp:nvSpPr>
      <dsp:spPr>
        <a:xfrm>
          <a:off x="5828944" y="1010435"/>
          <a:ext cx="184211" cy="215493"/>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5828944" y="1053534"/>
        <a:ext cx="128948" cy="129295"/>
      </dsp:txXfrm>
    </dsp:sp>
    <dsp:sp modelId="{CD016DA3-5C62-4CF8-B2F2-7920B725B19C}">
      <dsp:nvSpPr>
        <dsp:cNvPr id="0" name=""/>
        <dsp:cNvSpPr/>
      </dsp:nvSpPr>
      <dsp:spPr>
        <a:xfrm>
          <a:off x="6089621" y="808627"/>
          <a:ext cx="868923" cy="61910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DAC</a:t>
          </a:r>
        </a:p>
      </dsp:txBody>
      <dsp:txXfrm>
        <a:off x="6107754" y="826760"/>
        <a:ext cx="832657" cy="582842"/>
      </dsp:txXfrm>
    </dsp:sp>
    <dsp:sp modelId="{B75C1A47-F1B5-4E48-B310-42EB1A3D3F89}">
      <dsp:nvSpPr>
        <dsp:cNvPr id="0" name=""/>
        <dsp:cNvSpPr/>
      </dsp:nvSpPr>
      <dsp:spPr>
        <a:xfrm>
          <a:off x="7045437" y="1010435"/>
          <a:ext cx="184211" cy="215493"/>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7045437" y="1053534"/>
        <a:ext cx="128948" cy="129295"/>
      </dsp:txXfrm>
    </dsp:sp>
    <dsp:sp modelId="{9C56BCED-157E-447A-93F7-9A31962F5D90}">
      <dsp:nvSpPr>
        <dsp:cNvPr id="0" name=""/>
        <dsp:cNvSpPr/>
      </dsp:nvSpPr>
      <dsp:spPr>
        <a:xfrm>
          <a:off x="7306114" y="808627"/>
          <a:ext cx="1131886" cy="61910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Analogue signal</a:t>
          </a:r>
        </a:p>
      </dsp:txBody>
      <dsp:txXfrm>
        <a:off x="7324247" y="826760"/>
        <a:ext cx="1095620" cy="582842"/>
      </dsp:txXfrm>
    </dsp:sp>
    <dsp:sp modelId="{BB266C67-CA66-4E99-8970-DF959F1C92E6}">
      <dsp:nvSpPr>
        <dsp:cNvPr id="0" name=""/>
        <dsp:cNvSpPr/>
      </dsp:nvSpPr>
      <dsp:spPr>
        <a:xfrm>
          <a:off x="8524893" y="1010435"/>
          <a:ext cx="184211" cy="215493"/>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8524893" y="1053534"/>
        <a:ext cx="128948" cy="129295"/>
      </dsp:txXfrm>
    </dsp:sp>
    <dsp:sp modelId="{0F9DCD71-6B07-4DCC-ADA3-B4738A7E4BA6}">
      <dsp:nvSpPr>
        <dsp:cNvPr id="0" name=""/>
        <dsp:cNvSpPr/>
      </dsp:nvSpPr>
      <dsp:spPr>
        <a:xfrm>
          <a:off x="8785570" y="808627"/>
          <a:ext cx="868923" cy="61910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Speaker</a:t>
          </a:r>
        </a:p>
      </dsp:txBody>
      <dsp:txXfrm>
        <a:off x="8803703" y="826760"/>
        <a:ext cx="832657" cy="582842"/>
      </dsp:txXfrm>
    </dsp:sp>
    <dsp:sp modelId="{5FCAD7D6-C1A1-4636-AA85-13E6872EA137}">
      <dsp:nvSpPr>
        <dsp:cNvPr id="0" name=""/>
        <dsp:cNvSpPr/>
      </dsp:nvSpPr>
      <dsp:spPr>
        <a:xfrm>
          <a:off x="9741387" y="1010435"/>
          <a:ext cx="184211" cy="215493"/>
        </a:xfrm>
        <a:prstGeom prst="rightArrow">
          <a:avLst>
            <a:gd name="adj1" fmla="val 60000"/>
            <a:gd name="adj2" fmla="val 50000"/>
          </a:avLst>
        </a:prstGeom>
        <a:solidFill>
          <a:schemeClr val="accent4">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en-GB" sz="1600" kern="1200"/>
        </a:p>
      </dsp:txBody>
      <dsp:txXfrm>
        <a:off x="9741387" y="1053534"/>
        <a:ext cx="128948" cy="129295"/>
      </dsp:txXfrm>
    </dsp:sp>
    <dsp:sp modelId="{FB79E992-432B-4467-9CFD-5BD86DB1613D}">
      <dsp:nvSpPr>
        <dsp:cNvPr id="0" name=""/>
        <dsp:cNvSpPr/>
      </dsp:nvSpPr>
      <dsp:spPr>
        <a:xfrm>
          <a:off x="10002064" y="808627"/>
          <a:ext cx="868923" cy="619108"/>
        </a:xfrm>
        <a:prstGeom prst="roundRect">
          <a:avLst>
            <a:gd name="adj" fmla="val 1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GB" sz="1600" kern="1200" dirty="0"/>
            <a:t>Sound wave</a:t>
          </a:r>
        </a:p>
      </dsp:txBody>
      <dsp:txXfrm>
        <a:off x="10020197" y="826760"/>
        <a:ext cx="832657" cy="58284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9" name="Rectangle 8">
            <a:extLst>
              <a:ext uri="{FF2B5EF4-FFF2-40B4-BE49-F238E27FC236}">
                <a16:creationId xmlns:a16="http://schemas.microsoft.com/office/drawing/2014/main" id="{9822AEDE-3FFE-428E-8AD7-B03C8D432A1A}"/>
              </a:ext>
            </a:extLst>
          </p:cNvPr>
          <p:cNvSpPr/>
          <p:nvPr userDrawn="1"/>
        </p:nvSpPr>
        <p:spPr>
          <a:xfrm>
            <a:off x="-1" y="307976"/>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83194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7819748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1318254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57150"/>
          </a:xfrm>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
        <p:nvSpPr>
          <p:cNvPr id="7" name="Rectangle 6">
            <a:extLst>
              <a:ext uri="{FF2B5EF4-FFF2-40B4-BE49-F238E27FC236}">
                <a16:creationId xmlns:a16="http://schemas.microsoft.com/office/drawing/2014/main" id="{68AC910C-B85F-4D04-840C-2F8596206FAC}"/>
              </a:ext>
            </a:extLst>
          </p:cNvPr>
          <p:cNvSpPr/>
          <p:nvPr userDrawn="1"/>
        </p:nvSpPr>
        <p:spPr>
          <a:xfrm>
            <a:off x="0" y="681037"/>
            <a:ext cx="10182225" cy="57149"/>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81237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F1B51C-75D2-44AC-A204-88377C855671}" type="datetimeFigureOut">
              <a:rPr lang="en-GB" smtClean="0"/>
              <a:t>25/03/2025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34539010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err="1"/>
              <a:t>Clickto</a:t>
            </a:r>
            <a:r>
              <a:rPr lang="en-US" dirty="0"/>
              <a:t> edit Master title style</a:t>
            </a:r>
            <a:endParaRPr lang="en-GB"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1F1B51C-75D2-44AC-A204-88377C855671}" type="datetimeFigureOut">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762667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41F1B51C-75D2-44AC-A204-88377C855671}" type="datetimeFigureOut">
              <a:rPr lang="en-GB" smtClean="0"/>
              <a:t>25/03/2025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85846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41F1B51C-75D2-44AC-A204-88377C855671}" type="datetimeFigureOut">
              <a:rPr lang="en-GB" smtClean="0"/>
              <a:t>25/03/2025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7913355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F1B51C-75D2-44AC-A204-88377C855671}" type="datetimeFigureOut">
              <a:rPr lang="en-GB" smtClean="0"/>
              <a:t>25/03/2025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934628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23876668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F1B51C-75D2-44AC-A204-88377C855671}" type="datetimeFigureOut">
              <a:rPr lang="en-GB" smtClean="0"/>
              <a:t>25/03/2025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58CECF-B53F-4520-BB05-AC3757890C3F}" type="slidenum">
              <a:rPr lang="en-GB" smtClean="0"/>
              <a:t>‹#›</a:t>
            </a:fld>
            <a:endParaRPr lang="en-GB"/>
          </a:p>
        </p:txBody>
      </p:sp>
    </p:spTree>
    <p:extLst>
      <p:ext uri="{BB962C8B-B14F-4D97-AF65-F5344CB8AC3E}">
        <p14:creationId xmlns:p14="http://schemas.microsoft.com/office/powerpoint/2010/main" val="19896107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exampaperspractice.co.uk/"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F1B51C-75D2-44AC-A204-88377C855671}" type="datetimeFigureOut">
              <a:rPr lang="en-GB" smtClean="0"/>
              <a:t>25/03/2025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58CECF-B53F-4520-BB05-AC3757890C3F}" type="slidenum">
              <a:rPr lang="en-GB" smtClean="0"/>
              <a:t>‹#›</a:t>
            </a:fld>
            <a:endParaRPr lang="en-GB"/>
          </a:p>
        </p:txBody>
      </p:sp>
      <p:sp>
        <p:nvSpPr>
          <p:cNvPr id="12" name="Rectangle 11">
            <a:extLst>
              <a:ext uri="{FF2B5EF4-FFF2-40B4-BE49-F238E27FC236}">
                <a16:creationId xmlns:a16="http://schemas.microsoft.com/office/drawing/2014/main" id="{960C5A07-ECA1-4401-BA23-B8332B2C7288}"/>
              </a:ext>
            </a:extLst>
          </p:cNvPr>
          <p:cNvSpPr/>
          <p:nvPr userDrawn="1"/>
        </p:nvSpPr>
        <p:spPr>
          <a:xfrm>
            <a:off x="0" y="6550024"/>
            <a:ext cx="12192000" cy="307977"/>
          </a:xfrm>
          <a:prstGeom prst="rect">
            <a:avLst/>
          </a:prstGeom>
          <a:solidFill>
            <a:srgbClr val="92D050"/>
          </a:solidFill>
          <a:ln>
            <a:solidFill>
              <a:schemeClr val="accent6">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ooter Placeholder 2">
            <a:extLst>
              <a:ext uri="{FF2B5EF4-FFF2-40B4-BE49-F238E27FC236}">
                <a16:creationId xmlns:a16="http://schemas.microsoft.com/office/drawing/2014/main" id="{36357855-5E94-0884-A053-F43D294FC31F}"/>
              </a:ext>
            </a:extLst>
          </p:cNvPr>
          <p:cNvSpPr txBox="1">
            <a:spLocks/>
          </p:cNvSpPr>
          <p:nvPr userDrawn="1"/>
        </p:nvSpPr>
        <p:spPr>
          <a:xfrm>
            <a:off x="3969982" y="6604635"/>
            <a:ext cx="4038600" cy="23368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200" dirty="0">
                <a:solidFill>
                  <a:schemeClr val="tx1">
                    <a:lumMod val="85000"/>
                    <a:lumOff val="15000"/>
                  </a:schemeClr>
                </a:solidFill>
                <a:latin typeface="Times New Roman" panose="02020603050405020304" pitchFamily="18" charset="0"/>
                <a:cs typeface="Times New Roman" panose="02020603050405020304" pitchFamily="18" charset="0"/>
              </a:rPr>
              <a:t>For more help, please visit </a:t>
            </a:r>
            <a:r>
              <a:rPr lang="en-US" sz="1200" dirty="0">
                <a:solidFill>
                  <a:schemeClr val="tx1">
                    <a:lumMod val="85000"/>
                    <a:lumOff val="15000"/>
                  </a:schemeClr>
                </a:solidFill>
                <a:latin typeface="Times New Roman" panose="02020603050405020304" pitchFamily="18" charset="0"/>
                <a:cs typeface="Times New Roman" panose="02020603050405020304" pitchFamily="18" charset="0"/>
                <a:hlinkClick r:id="rId13">
                  <a:extLst>
                    <a:ext uri="{A12FA001-AC4F-418D-AE19-62706E023703}">
                      <ahyp:hlinkClr xmlns:ahyp="http://schemas.microsoft.com/office/drawing/2018/hyperlinkcolor" val="tx"/>
                    </a:ext>
                  </a:extLst>
                </a:hlinkClick>
              </a:rPr>
              <a:t>www.exampaperspractice.co.uk</a:t>
            </a:r>
            <a:endParaRPr lang="en-GB" sz="1200" dirty="0">
              <a:solidFill>
                <a:schemeClr val="tx1">
                  <a:lumMod val="85000"/>
                  <a:lumOff val="15000"/>
                </a:schemeClr>
              </a:solidFill>
              <a:latin typeface="Times New Roman" panose="02020603050405020304" pitchFamily="18" charset="0"/>
              <a:cs typeface="Times New Roman" panose="02020603050405020304" pitchFamily="18" charset="0"/>
            </a:endParaRPr>
          </a:p>
        </p:txBody>
      </p:sp>
      <p:sp>
        <p:nvSpPr>
          <p:cNvPr id="8" name="TextBox 7">
            <a:extLst>
              <a:ext uri="{FF2B5EF4-FFF2-40B4-BE49-F238E27FC236}">
                <a16:creationId xmlns:a16="http://schemas.microsoft.com/office/drawing/2014/main" id="{60C8A7FC-5A67-BB89-372F-6867AEAD532B}"/>
              </a:ext>
            </a:extLst>
          </p:cNvPr>
          <p:cNvSpPr txBox="1"/>
          <p:nvPr userDrawn="1"/>
        </p:nvSpPr>
        <p:spPr>
          <a:xfrm>
            <a:off x="9264424" y="6636880"/>
            <a:ext cx="3048000" cy="230832"/>
          </a:xfrm>
          <a:prstGeom prst="rect">
            <a:avLst/>
          </a:prstGeom>
          <a:noFill/>
        </p:spPr>
        <p:txBody>
          <a:bodyPr wrap="square" rtlCol="0">
            <a:spAutoFit/>
          </a:bodyPr>
          <a:lstStyle/>
          <a:p>
            <a:pPr algn="ctr"/>
            <a:r>
              <a:rPr lang="en-US" sz="900" i="0" dirty="0">
                <a:solidFill>
                  <a:schemeClr val="bg2">
                    <a:lumMod val="75000"/>
                  </a:schemeClr>
                </a:solidFill>
                <a:effectLst/>
                <a:latin typeface="gg sans"/>
              </a:rPr>
              <a:t>© 2025 Exams Papers Practice. All Rights Reserved</a:t>
            </a:r>
            <a:endParaRPr lang="en-PH" sz="900" dirty="0">
              <a:solidFill>
                <a:schemeClr val="bg2">
                  <a:lumMod val="75000"/>
                </a:schemeClr>
              </a:solidFill>
            </a:endParaRPr>
          </a:p>
        </p:txBody>
      </p:sp>
      <p:pic>
        <p:nvPicPr>
          <p:cNvPr id="9" name="Picture 8">
            <a:extLst>
              <a:ext uri="{FF2B5EF4-FFF2-40B4-BE49-F238E27FC236}">
                <a16:creationId xmlns:a16="http://schemas.microsoft.com/office/drawing/2014/main" id="{9DE46082-4ED2-F673-ADE8-3F1E8466CA35}"/>
              </a:ext>
            </a:extLst>
          </p:cNvPr>
          <p:cNvPicPr>
            <a:picLocks noChangeAspect="1"/>
          </p:cNvPicPr>
          <p:nvPr userDrawn="1"/>
        </p:nvPicPr>
        <p:blipFill>
          <a:blip r:embed="rId14" cstate="print">
            <a:alphaModFix amt="5000"/>
            <a:extLst>
              <a:ext uri="{28A0092B-C50C-407E-A947-70E740481C1C}">
                <a14:useLocalDpi xmlns:a14="http://schemas.microsoft.com/office/drawing/2010/main" val="0"/>
              </a:ext>
            </a:extLst>
          </a:blip>
          <a:stretch>
            <a:fillRect/>
          </a:stretch>
        </p:blipFill>
        <p:spPr>
          <a:xfrm>
            <a:off x="2492786" y="1561449"/>
            <a:ext cx="7695738" cy="3098355"/>
          </a:xfrm>
          <a:prstGeom prst="rect">
            <a:avLst/>
          </a:prstGeom>
        </p:spPr>
      </p:pic>
      <p:pic>
        <p:nvPicPr>
          <p:cNvPr id="10" name="Picture 9">
            <a:extLst>
              <a:ext uri="{FF2B5EF4-FFF2-40B4-BE49-F238E27FC236}">
                <a16:creationId xmlns:a16="http://schemas.microsoft.com/office/drawing/2014/main" id="{E383B0FE-4104-B017-E3D7-D5003F4609C5}"/>
              </a:ext>
            </a:extLst>
          </p:cNvPr>
          <p:cNvPicPr>
            <a:picLocks noChangeAspect="1"/>
          </p:cNvPicPr>
          <p:nvPr userDrawn="1"/>
        </p:nvPicPr>
        <p:blipFill>
          <a:blip r:embed="rId15" cstate="print">
            <a:alphaModFix amt="85000"/>
            <a:extLst>
              <a:ext uri="{28A0092B-C50C-407E-A947-70E740481C1C}">
                <a14:useLocalDpi xmlns:a14="http://schemas.microsoft.com/office/drawing/2010/main" val="0"/>
              </a:ext>
            </a:extLst>
          </a:blip>
          <a:stretch>
            <a:fillRect/>
          </a:stretch>
        </p:blipFill>
        <p:spPr>
          <a:xfrm>
            <a:off x="11179582" y="232481"/>
            <a:ext cx="933411" cy="375797"/>
          </a:xfrm>
          <a:prstGeom prst="rect">
            <a:avLst/>
          </a:prstGeom>
        </p:spPr>
      </p:pic>
    </p:spTree>
    <p:extLst>
      <p:ext uri="{BB962C8B-B14F-4D97-AF65-F5344CB8AC3E}">
        <p14:creationId xmlns:p14="http://schemas.microsoft.com/office/powerpoint/2010/main" val="21903226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38440"/>
            <a:ext cx="10515600" cy="745958"/>
          </a:xfrm>
        </p:spPr>
        <p:txBody>
          <a:bodyPr>
            <a:normAutofit fontScale="90000"/>
          </a:bodyPr>
          <a:lstStyle/>
          <a:p>
            <a:r>
              <a:rPr lang="en-GB" dirty="0"/>
              <a:t>Match the keyword to the definition:</a:t>
            </a:r>
            <a:br>
              <a:rPr lang="en-GB" dirty="0"/>
            </a:br>
            <a:endParaRPr lang="en-GB" dirty="0"/>
          </a:p>
        </p:txBody>
      </p:sp>
      <p:graphicFrame>
        <p:nvGraphicFramePr>
          <p:cNvPr id="4" name="Diagram 3"/>
          <p:cNvGraphicFramePr/>
          <p:nvPr>
            <p:extLst>
              <p:ext uri="{D42A27DB-BD31-4B8C-83A1-F6EECF244321}">
                <p14:modId xmlns:p14="http://schemas.microsoft.com/office/powerpoint/2010/main" val="261814371"/>
              </p:ext>
            </p:extLst>
          </p:nvPr>
        </p:nvGraphicFramePr>
        <p:xfrm>
          <a:off x="1491800" y="984398"/>
          <a:ext cx="2791791"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ext uri="{D42A27DB-BD31-4B8C-83A1-F6EECF244321}">
                <p14:modId xmlns:p14="http://schemas.microsoft.com/office/powerpoint/2010/main" val="2610059293"/>
              </p:ext>
            </p:extLst>
          </p:nvPr>
        </p:nvGraphicFramePr>
        <p:xfrm>
          <a:off x="6204285" y="984399"/>
          <a:ext cx="2513496" cy="541866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9089741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FD6B9F-7324-43D1-9532-B9B9882A1D26}"/>
              </a:ext>
            </a:extLst>
          </p:cNvPr>
          <p:cNvSpPr>
            <a:spLocks noGrp="1"/>
          </p:cNvSpPr>
          <p:nvPr>
            <p:ph type="title"/>
          </p:nvPr>
        </p:nvSpPr>
        <p:spPr/>
        <p:txBody>
          <a:bodyPr>
            <a:normAutofit fontScale="90000"/>
          </a:bodyPr>
          <a:lstStyle/>
          <a:p>
            <a:r>
              <a:rPr lang="en-GB" dirty="0"/>
              <a:t>Original Analogue signal</a:t>
            </a:r>
          </a:p>
        </p:txBody>
      </p:sp>
      <p:pic>
        <p:nvPicPr>
          <p:cNvPr id="5" name="Content Placeholder 4">
            <a:extLst>
              <a:ext uri="{FF2B5EF4-FFF2-40B4-BE49-F238E27FC236}">
                <a16:creationId xmlns:a16="http://schemas.microsoft.com/office/drawing/2014/main" id="{09249DE3-A07F-4DE4-9614-3A8FA6C92D4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95501" y="1899049"/>
            <a:ext cx="5332241" cy="3546944"/>
          </a:xfrm>
        </p:spPr>
      </p:pic>
    </p:spTree>
    <p:extLst>
      <p:ext uri="{BB962C8B-B14F-4D97-AF65-F5344CB8AC3E}">
        <p14:creationId xmlns:p14="http://schemas.microsoft.com/office/powerpoint/2010/main" val="257384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67166-CAFD-4074-AC65-751EFD561770}"/>
              </a:ext>
            </a:extLst>
          </p:cNvPr>
          <p:cNvSpPr>
            <a:spLocks noGrp="1"/>
          </p:cNvSpPr>
          <p:nvPr>
            <p:ph type="title"/>
          </p:nvPr>
        </p:nvSpPr>
        <p:spPr>
          <a:xfrm>
            <a:off x="753979" y="605758"/>
            <a:ext cx="10515600" cy="57150"/>
          </a:xfrm>
        </p:spPr>
        <p:txBody>
          <a:bodyPr>
            <a:normAutofit fontScale="90000"/>
          </a:bodyPr>
          <a:lstStyle/>
          <a:p>
            <a:r>
              <a:rPr lang="en-GB" dirty="0"/>
              <a:t>Signal sampled at regular intervals</a:t>
            </a:r>
            <a:br>
              <a:rPr lang="en-GB" b="1" dirty="0"/>
            </a:br>
            <a:endParaRPr lang="en-GB" dirty="0"/>
          </a:p>
        </p:txBody>
      </p:sp>
      <p:pic>
        <p:nvPicPr>
          <p:cNvPr id="5" name="Content Placeholder 4" descr="A picture containing text, sport&#10;&#10;Description automatically generated">
            <a:extLst>
              <a:ext uri="{FF2B5EF4-FFF2-40B4-BE49-F238E27FC236}">
                <a16:creationId xmlns:a16="http://schemas.microsoft.com/office/drawing/2014/main" id="{78A0DC0B-E963-48E6-803B-AF137708A8A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4686" y="1573337"/>
            <a:ext cx="5173579" cy="3389947"/>
          </a:xfrm>
        </p:spPr>
      </p:pic>
      <p:pic>
        <p:nvPicPr>
          <p:cNvPr id="6" name="Content Placeholder 4" descr="Chart, line chart&#10;&#10;Description automatically generated">
            <a:extLst>
              <a:ext uri="{FF2B5EF4-FFF2-40B4-BE49-F238E27FC236}">
                <a16:creationId xmlns:a16="http://schemas.microsoft.com/office/drawing/2014/main" id="{E0CB26A4-DBBF-4255-A831-5745EC578D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95999" y="1770286"/>
            <a:ext cx="5173579" cy="3369086"/>
          </a:xfrm>
          <a:prstGeom prst="rect">
            <a:avLst/>
          </a:prstGeom>
        </p:spPr>
      </p:pic>
    </p:spTree>
    <p:extLst>
      <p:ext uri="{BB962C8B-B14F-4D97-AF65-F5344CB8AC3E}">
        <p14:creationId xmlns:p14="http://schemas.microsoft.com/office/powerpoint/2010/main" val="35041240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1021" y="0"/>
            <a:ext cx="10515600" cy="642316"/>
          </a:xfrm>
        </p:spPr>
        <p:txBody>
          <a:bodyPr>
            <a:normAutofit fontScale="90000"/>
          </a:bodyPr>
          <a:lstStyle/>
          <a:p>
            <a:r>
              <a:rPr lang="en-GB" dirty="0"/>
              <a:t>Quantising</a:t>
            </a:r>
          </a:p>
        </p:txBody>
      </p:sp>
      <p:cxnSp>
        <p:nvCxnSpPr>
          <p:cNvPr id="13" name="Straight Connector 12"/>
          <p:cNvCxnSpPr>
            <a:cxnSpLocks/>
          </p:cNvCxnSpPr>
          <p:nvPr/>
        </p:nvCxnSpPr>
        <p:spPr>
          <a:xfrm flipH="1">
            <a:off x="1453675" y="1111356"/>
            <a:ext cx="19014" cy="453576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flipV="1">
            <a:off x="1501496" y="5375556"/>
            <a:ext cx="8808200"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976458" y="2396549"/>
            <a:ext cx="4298014" cy="2958905"/>
          </a:xfrm>
          <a:custGeom>
            <a:avLst/>
            <a:gdLst>
              <a:gd name="connsiteX0" fmla="*/ 0 w 5228156"/>
              <a:gd name="connsiteY0" fmla="*/ 1329684 h 2589578"/>
              <a:gd name="connsiteX1" fmla="*/ 1397480 w 5228156"/>
              <a:gd name="connsiteY1" fmla="*/ 35721 h 2589578"/>
              <a:gd name="connsiteX2" fmla="*/ 3709359 w 5228156"/>
              <a:gd name="connsiteY2" fmla="*/ 2589140 h 2589578"/>
              <a:gd name="connsiteX3" fmla="*/ 5089585 w 5228156"/>
              <a:gd name="connsiteY3" fmla="*/ 260008 h 2589578"/>
              <a:gd name="connsiteX4" fmla="*/ 5106838 w 5228156"/>
              <a:gd name="connsiteY4" fmla="*/ 294514 h 2589578"/>
              <a:gd name="connsiteX0" fmla="*/ 0 w 5089585"/>
              <a:gd name="connsiteY0" fmla="*/ 1329684 h 2589578"/>
              <a:gd name="connsiteX1" fmla="*/ 1397480 w 5089585"/>
              <a:gd name="connsiteY1" fmla="*/ 35721 h 2589578"/>
              <a:gd name="connsiteX2" fmla="*/ 3709359 w 5089585"/>
              <a:gd name="connsiteY2" fmla="*/ 2589140 h 2589578"/>
              <a:gd name="connsiteX3" fmla="*/ 5089585 w 5089585"/>
              <a:gd name="connsiteY3" fmla="*/ 260008 h 2589578"/>
              <a:gd name="connsiteX0" fmla="*/ 0 w 3709359"/>
              <a:gd name="connsiteY0" fmla="*/ 1329684 h 2589140"/>
              <a:gd name="connsiteX1" fmla="*/ 1397480 w 3709359"/>
              <a:gd name="connsiteY1" fmla="*/ 35721 h 2589140"/>
              <a:gd name="connsiteX2" fmla="*/ 3709359 w 3709359"/>
              <a:gd name="connsiteY2" fmla="*/ 2589140 h 2589140"/>
              <a:gd name="connsiteX0" fmla="*/ 0 w 1397480"/>
              <a:gd name="connsiteY0" fmla="*/ 1329684 h 1329684"/>
              <a:gd name="connsiteX1" fmla="*/ 1397480 w 1397480"/>
              <a:gd name="connsiteY1" fmla="*/ 35721 h 1329684"/>
            </a:gdLst>
            <a:ahLst/>
            <a:cxnLst>
              <a:cxn ang="0">
                <a:pos x="connsiteX0" y="connsiteY0"/>
              </a:cxn>
              <a:cxn ang="0">
                <a:pos x="connsiteX1" y="connsiteY1"/>
              </a:cxn>
            </a:cxnLst>
            <a:rect l="l" t="t" r="r" b="b"/>
            <a:pathLst>
              <a:path w="1397480" h="1329684">
                <a:moveTo>
                  <a:pt x="0" y="1329684"/>
                </a:moveTo>
                <a:cubicBezTo>
                  <a:pt x="389627" y="577748"/>
                  <a:pt x="779254" y="-174188"/>
                  <a:pt x="1397480" y="3572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9" name="Straight Connector 18">
            <a:extLst>
              <a:ext uri="{FF2B5EF4-FFF2-40B4-BE49-F238E27FC236}">
                <a16:creationId xmlns:a16="http://schemas.microsoft.com/office/drawing/2014/main" id="{9106991D-4F3E-4DA3-82B7-9376D8F8A171}"/>
              </a:ext>
            </a:extLst>
          </p:cNvPr>
          <p:cNvCxnSpPr>
            <a:cxnSpLocks/>
          </p:cNvCxnSpPr>
          <p:nvPr/>
        </p:nvCxnSpPr>
        <p:spPr>
          <a:xfrm flipV="1">
            <a:off x="1463182" y="4701844"/>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CACE0DD-CA6E-42DF-A156-0ACF59FCE7A9}"/>
              </a:ext>
            </a:extLst>
          </p:cNvPr>
          <p:cNvCxnSpPr>
            <a:cxnSpLocks/>
          </p:cNvCxnSpPr>
          <p:nvPr/>
        </p:nvCxnSpPr>
        <p:spPr>
          <a:xfrm flipV="1">
            <a:off x="1463182" y="3927314"/>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463D9B7-8B1F-4F81-9B8C-ED89C2395453}"/>
              </a:ext>
            </a:extLst>
          </p:cNvPr>
          <p:cNvCxnSpPr>
            <a:cxnSpLocks/>
          </p:cNvCxnSpPr>
          <p:nvPr/>
        </p:nvCxnSpPr>
        <p:spPr>
          <a:xfrm flipV="1">
            <a:off x="1472689" y="3233269"/>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Multiplication Sign 14">
            <a:extLst>
              <a:ext uri="{FF2B5EF4-FFF2-40B4-BE49-F238E27FC236}">
                <a16:creationId xmlns:a16="http://schemas.microsoft.com/office/drawing/2014/main" id="{984C9004-2013-4E79-9B55-1C91EF876CEA}"/>
              </a:ext>
            </a:extLst>
          </p:cNvPr>
          <p:cNvSpPr/>
          <p:nvPr/>
        </p:nvSpPr>
        <p:spPr>
          <a:xfrm>
            <a:off x="2081325" y="4928299"/>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Multiplication Sign 45">
            <a:extLst>
              <a:ext uri="{FF2B5EF4-FFF2-40B4-BE49-F238E27FC236}">
                <a16:creationId xmlns:a16="http://schemas.microsoft.com/office/drawing/2014/main" id="{F46B95DB-606F-41A3-9608-E35FF2D58727}"/>
              </a:ext>
            </a:extLst>
          </p:cNvPr>
          <p:cNvSpPr/>
          <p:nvPr/>
        </p:nvSpPr>
        <p:spPr>
          <a:xfrm>
            <a:off x="2634677" y="4208037"/>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Multiplication Sign 47">
            <a:extLst>
              <a:ext uri="{FF2B5EF4-FFF2-40B4-BE49-F238E27FC236}">
                <a16:creationId xmlns:a16="http://schemas.microsoft.com/office/drawing/2014/main" id="{2CFE89E6-A392-4984-B166-5B8F281A97A5}"/>
              </a:ext>
            </a:extLst>
          </p:cNvPr>
          <p:cNvSpPr/>
          <p:nvPr/>
        </p:nvSpPr>
        <p:spPr>
          <a:xfrm>
            <a:off x="3334391" y="3422368"/>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Multiplication Sign 49">
            <a:extLst>
              <a:ext uri="{FF2B5EF4-FFF2-40B4-BE49-F238E27FC236}">
                <a16:creationId xmlns:a16="http://schemas.microsoft.com/office/drawing/2014/main" id="{29E32605-3706-43E6-B3E6-4ACC13B8EB43}"/>
              </a:ext>
            </a:extLst>
          </p:cNvPr>
          <p:cNvSpPr/>
          <p:nvPr/>
        </p:nvSpPr>
        <p:spPr>
          <a:xfrm>
            <a:off x="4214463" y="2716264"/>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Multiplication Sign 57">
            <a:extLst>
              <a:ext uri="{FF2B5EF4-FFF2-40B4-BE49-F238E27FC236}">
                <a16:creationId xmlns:a16="http://schemas.microsoft.com/office/drawing/2014/main" id="{48134CBE-40C8-4E91-B678-A5BF6314CC2C}"/>
              </a:ext>
            </a:extLst>
          </p:cNvPr>
          <p:cNvSpPr/>
          <p:nvPr/>
        </p:nvSpPr>
        <p:spPr>
          <a:xfrm>
            <a:off x="5139454" y="2358210"/>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01E7D4A3-B825-40AB-A472-63F0674FB38A}"/>
              </a:ext>
            </a:extLst>
          </p:cNvPr>
          <p:cNvSpPr txBox="1"/>
          <p:nvPr/>
        </p:nvSpPr>
        <p:spPr>
          <a:xfrm>
            <a:off x="350568" y="2102134"/>
            <a:ext cx="1150928" cy="3693319"/>
          </a:xfrm>
          <a:prstGeom prst="rect">
            <a:avLst/>
          </a:prstGeom>
          <a:noFill/>
        </p:spPr>
        <p:txBody>
          <a:bodyPr wrap="square" rtlCol="0">
            <a:spAutoFit/>
          </a:bodyPr>
          <a:lstStyle/>
          <a:p>
            <a:endParaRPr lang="en-GB" dirty="0"/>
          </a:p>
          <a:p>
            <a:r>
              <a:rPr lang="en-GB" dirty="0"/>
              <a:t>4 (0100)</a:t>
            </a:r>
          </a:p>
          <a:p>
            <a:endParaRPr lang="en-GB" dirty="0"/>
          </a:p>
          <a:p>
            <a:r>
              <a:rPr lang="en-GB" dirty="0"/>
              <a:t>3 (0011)</a:t>
            </a:r>
          </a:p>
          <a:p>
            <a:endParaRPr lang="en-GB" dirty="0"/>
          </a:p>
          <a:p>
            <a:endParaRPr lang="en-GB" dirty="0"/>
          </a:p>
          <a:p>
            <a:r>
              <a:rPr lang="en-GB" dirty="0"/>
              <a:t>2 (0010)</a:t>
            </a:r>
          </a:p>
          <a:p>
            <a:endParaRPr lang="en-GB" dirty="0"/>
          </a:p>
          <a:p>
            <a:endParaRPr lang="en-GB" dirty="0"/>
          </a:p>
          <a:p>
            <a:r>
              <a:rPr lang="en-GB" dirty="0"/>
              <a:t>1 (0001)</a:t>
            </a:r>
          </a:p>
          <a:p>
            <a:endParaRPr lang="en-GB" dirty="0"/>
          </a:p>
          <a:p>
            <a:r>
              <a:rPr lang="en-GB" dirty="0"/>
              <a:t>0 (0000)</a:t>
            </a:r>
          </a:p>
          <a:p>
            <a:endParaRPr lang="en-GB" dirty="0"/>
          </a:p>
        </p:txBody>
      </p:sp>
      <p:cxnSp>
        <p:nvCxnSpPr>
          <p:cNvPr id="86" name="Straight Connector 85">
            <a:extLst>
              <a:ext uri="{FF2B5EF4-FFF2-40B4-BE49-F238E27FC236}">
                <a16:creationId xmlns:a16="http://schemas.microsoft.com/office/drawing/2014/main" id="{421AE1F6-1389-403B-A2CF-D277616CA48F}"/>
              </a:ext>
            </a:extLst>
          </p:cNvPr>
          <p:cNvCxnSpPr>
            <a:cxnSpLocks/>
          </p:cNvCxnSpPr>
          <p:nvPr/>
        </p:nvCxnSpPr>
        <p:spPr>
          <a:xfrm flipV="1">
            <a:off x="1472689" y="2590512"/>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E075590D-B123-4C30-A6D5-F8E0578DCC52}"/>
              </a:ext>
            </a:extLst>
          </p:cNvPr>
          <p:cNvCxnSpPr>
            <a:cxnSpLocks/>
          </p:cNvCxnSpPr>
          <p:nvPr/>
        </p:nvCxnSpPr>
        <p:spPr>
          <a:xfrm flipV="1">
            <a:off x="4125465" y="2590512"/>
            <a:ext cx="0" cy="296189"/>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0BB56342-9716-4908-A592-FBA6C6D3383F}"/>
              </a:ext>
            </a:extLst>
          </p:cNvPr>
          <p:cNvCxnSpPr>
            <a:cxnSpLocks/>
          </p:cNvCxnSpPr>
          <p:nvPr/>
        </p:nvCxnSpPr>
        <p:spPr>
          <a:xfrm flipV="1">
            <a:off x="2744240" y="3911848"/>
            <a:ext cx="0" cy="296189"/>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27BD17D5-8A66-4916-8F0A-CBBF81B59651}"/>
              </a:ext>
            </a:extLst>
          </p:cNvPr>
          <p:cNvCxnSpPr>
            <a:cxnSpLocks/>
          </p:cNvCxnSpPr>
          <p:nvPr/>
        </p:nvCxnSpPr>
        <p:spPr>
          <a:xfrm flipV="1">
            <a:off x="3443954" y="3219320"/>
            <a:ext cx="0" cy="296189"/>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A1B51B06-B82A-4533-B09C-94B02E7C2C40}"/>
              </a:ext>
            </a:extLst>
          </p:cNvPr>
          <p:cNvCxnSpPr>
            <a:cxnSpLocks/>
          </p:cNvCxnSpPr>
          <p:nvPr/>
        </p:nvCxnSpPr>
        <p:spPr>
          <a:xfrm flipV="1">
            <a:off x="2016826" y="4725251"/>
            <a:ext cx="0" cy="296189"/>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B2084A66-77B0-48B3-83BD-6DB2EC196F77}"/>
              </a:ext>
            </a:extLst>
          </p:cNvPr>
          <p:cNvCxnSpPr>
            <a:cxnSpLocks/>
          </p:cNvCxnSpPr>
          <p:nvPr/>
        </p:nvCxnSpPr>
        <p:spPr>
          <a:xfrm>
            <a:off x="5478668" y="2239720"/>
            <a:ext cx="9737" cy="357420"/>
          </a:xfrm>
          <a:prstGeom prst="straightConnector1">
            <a:avLst/>
          </a:prstGeom>
          <a:ln w="5715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12067994-15F4-4B2A-A771-5D4C6F7DCF68}"/>
              </a:ext>
            </a:extLst>
          </p:cNvPr>
          <p:cNvSpPr txBox="1"/>
          <p:nvPr/>
        </p:nvSpPr>
        <p:spPr>
          <a:xfrm>
            <a:off x="2190888" y="1103241"/>
            <a:ext cx="6704218" cy="646331"/>
          </a:xfrm>
          <a:prstGeom prst="rect">
            <a:avLst/>
          </a:prstGeom>
          <a:noFill/>
        </p:spPr>
        <p:txBody>
          <a:bodyPr wrap="square" rtlCol="0">
            <a:spAutoFit/>
          </a:bodyPr>
          <a:lstStyle/>
          <a:p>
            <a:r>
              <a:rPr lang="en-GB" dirty="0"/>
              <a:t>Quantising: to change sampled values of amplitude to a discrete set of values (in effect we are rounding to the nearest integer)</a:t>
            </a:r>
          </a:p>
        </p:txBody>
      </p:sp>
    </p:spTree>
    <p:extLst>
      <p:ext uri="{BB962C8B-B14F-4D97-AF65-F5344CB8AC3E}">
        <p14:creationId xmlns:p14="http://schemas.microsoft.com/office/powerpoint/2010/main" val="33611157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A6D7D-BCDF-46D3-85D8-D1186ECD7E3A}"/>
              </a:ext>
            </a:extLst>
          </p:cNvPr>
          <p:cNvSpPr>
            <a:spLocks noGrp="1"/>
          </p:cNvSpPr>
          <p:nvPr>
            <p:ph type="title"/>
          </p:nvPr>
        </p:nvSpPr>
        <p:spPr/>
        <p:txBody>
          <a:bodyPr>
            <a:normAutofit fontScale="90000"/>
          </a:bodyPr>
          <a:lstStyle/>
          <a:p>
            <a:r>
              <a:rPr lang="en-GB" dirty="0"/>
              <a:t>Values quantised</a:t>
            </a:r>
          </a:p>
        </p:txBody>
      </p:sp>
      <p:pic>
        <p:nvPicPr>
          <p:cNvPr id="8" name="Content Placeholder 4" descr="Chart, line chart&#10;&#10;Description automatically generated">
            <a:extLst>
              <a:ext uri="{FF2B5EF4-FFF2-40B4-BE49-F238E27FC236}">
                <a16:creationId xmlns:a16="http://schemas.microsoft.com/office/drawing/2014/main" id="{CC6D9481-8A1B-4BA3-A429-71088A79D8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74165" y="920406"/>
            <a:ext cx="7704408" cy="5017187"/>
          </a:xfrm>
          <a:prstGeom prst="rect">
            <a:avLst/>
          </a:prstGeom>
        </p:spPr>
      </p:pic>
      <p:sp>
        <p:nvSpPr>
          <p:cNvPr id="10" name="TextBox 9">
            <a:extLst>
              <a:ext uri="{FF2B5EF4-FFF2-40B4-BE49-F238E27FC236}">
                <a16:creationId xmlns:a16="http://schemas.microsoft.com/office/drawing/2014/main" id="{FDEA5367-6915-4B49-B549-FDCE5B505F6C}"/>
              </a:ext>
            </a:extLst>
          </p:cNvPr>
          <p:cNvSpPr txBox="1"/>
          <p:nvPr/>
        </p:nvSpPr>
        <p:spPr>
          <a:xfrm>
            <a:off x="3717758" y="3059667"/>
            <a:ext cx="301686" cy="369332"/>
          </a:xfrm>
          <a:prstGeom prst="rect">
            <a:avLst/>
          </a:prstGeom>
          <a:noFill/>
        </p:spPr>
        <p:txBody>
          <a:bodyPr wrap="none" rtlCol="0">
            <a:spAutoFit/>
          </a:bodyPr>
          <a:lstStyle/>
          <a:p>
            <a:r>
              <a:rPr lang="en-GB" dirty="0"/>
              <a:t>4</a:t>
            </a:r>
          </a:p>
        </p:txBody>
      </p:sp>
      <p:sp>
        <p:nvSpPr>
          <p:cNvPr id="11" name="TextBox 10">
            <a:extLst>
              <a:ext uri="{FF2B5EF4-FFF2-40B4-BE49-F238E27FC236}">
                <a16:creationId xmlns:a16="http://schemas.microsoft.com/office/drawing/2014/main" id="{2BC709AB-12B7-458C-A34B-4F7D7803B86F}"/>
              </a:ext>
            </a:extLst>
          </p:cNvPr>
          <p:cNvSpPr txBox="1"/>
          <p:nvPr/>
        </p:nvSpPr>
        <p:spPr>
          <a:xfrm>
            <a:off x="4019444" y="1307241"/>
            <a:ext cx="301686" cy="369332"/>
          </a:xfrm>
          <a:prstGeom prst="rect">
            <a:avLst/>
          </a:prstGeom>
          <a:noFill/>
        </p:spPr>
        <p:txBody>
          <a:bodyPr wrap="none" rtlCol="0">
            <a:spAutoFit/>
          </a:bodyPr>
          <a:lstStyle/>
          <a:p>
            <a:r>
              <a:rPr lang="en-GB" dirty="0"/>
              <a:t>6</a:t>
            </a:r>
          </a:p>
        </p:txBody>
      </p:sp>
      <p:sp>
        <p:nvSpPr>
          <p:cNvPr id="12" name="TextBox 11">
            <a:extLst>
              <a:ext uri="{FF2B5EF4-FFF2-40B4-BE49-F238E27FC236}">
                <a16:creationId xmlns:a16="http://schemas.microsoft.com/office/drawing/2014/main" id="{582A6DAC-22D9-488D-936F-5FB9080B9F2A}"/>
              </a:ext>
            </a:extLst>
          </p:cNvPr>
          <p:cNvSpPr txBox="1"/>
          <p:nvPr/>
        </p:nvSpPr>
        <p:spPr>
          <a:xfrm>
            <a:off x="4568886" y="937909"/>
            <a:ext cx="301686" cy="369332"/>
          </a:xfrm>
          <a:prstGeom prst="rect">
            <a:avLst/>
          </a:prstGeom>
          <a:noFill/>
        </p:spPr>
        <p:txBody>
          <a:bodyPr wrap="none" rtlCol="0">
            <a:spAutoFit/>
          </a:bodyPr>
          <a:lstStyle/>
          <a:p>
            <a:r>
              <a:rPr lang="en-GB" dirty="0"/>
              <a:t>7</a:t>
            </a:r>
          </a:p>
        </p:txBody>
      </p:sp>
      <p:sp>
        <p:nvSpPr>
          <p:cNvPr id="13" name="TextBox 12">
            <a:extLst>
              <a:ext uri="{FF2B5EF4-FFF2-40B4-BE49-F238E27FC236}">
                <a16:creationId xmlns:a16="http://schemas.microsoft.com/office/drawing/2014/main" id="{500ADA61-E584-421F-B500-D2474265EDB0}"/>
              </a:ext>
            </a:extLst>
          </p:cNvPr>
          <p:cNvSpPr txBox="1"/>
          <p:nvPr/>
        </p:nvSpPr>
        <p:spPr>
          <a:xfrm>
            <a:off x="5230623" y="1307241"/>
            <a:ext cx="301686" cy="369332"/>
          </a:xfrm>
          <a:prstGeom prst="rect">
            <a:avLst/>
          </a:prstGeom>
          <a:noFill/>
        </p:spPr>
        <p:txBody>
          <a:bodyPr wrap="none" rtlCol="0">
            <a:spAutoFit/>
          </a:bodyPr>
          <a:lstStyle/>
          <a:p>
            <a:r>
              <a:rPr lang="en-GB" dirty="0"/>
              <a:t>6</a:t>
            </a:r>
          </a:p>
        </p:txBody>
      </p:sp>
      <p:sp>
        <p:nvSpPr>
          <p:cNvPr id="14" name="TextBox 13">
            <a:extLst>
              <a:ext uri="{FF2B5EF4-FFF2-40B4-BE49-F238E27FC236}">
                <a16:creationId xmlns:a16="http://schemas.microsoft.com/office/drawing/2014/main" id="{92B5BE0B-D9A3-422D-AB2E-6D25102AB722}"/>
              </a:ext>
            </a:extLst>
          </p:cNvPr>
          <p:cNvSpPr txBox="1"/>
          <p:nvPr/>
        </p:nvSpPr>
        <p:spPr>
          <a:xfrm>
            <a:off x="5675526" y="2097315"/>
            <a:ext cx="301686" cy="369332"/>
          </a:xfrm>
          <a:prstGeom prst="rect">
            <a:avLst/>
          </a:prstGeom>
          <a:noFill/>
        </p:spPr>
        <p:txBody>
          <a:bodyPr wrap="none" rtlCol="0">
            <a:spAutoFit/>
          </a:bodyPr>
          <a:lstStyle/>
          <a:p>
            <a:r>
              <a:rPr lang="en-GB" dirty="0"/>
              <a:t>5</a:t>
            </a:r>
          </a:p>
        </p:txBody>
      </p:sp>
      <p:sp>
        <p:nvSpPr>
          <p:cNvPr id="15" name="TextBox 14">
            <a:extLst>
              <a:ext uri="{FF2B5EF4-FFF2-40B4-BE49-F238E27FC236}">
                <a16:creationId xmlns:a16="http://schemas.microsoft.com/office/drawing/2014/main" id="{B4A56639-69CC-46EA-BCAF-1F8E416972CE}"/>
              </a:ext>
            </a:extLst>
          </p:cNvPr>
          <p:cNvSpPr txBox="1"/>
          <p:nvPr/>
        </p:nvSpPr>
        <p:spPr>
          <a:xfrm>
            <a:off x="6277370" y="3426898"/>
            <a:ext cx="301686" cy="369332"/>
          </a:xfrm>
          <a:prstGeom prst="rect">
            <a:avLst/>
          </a:prstGeom>
          <a:noFill/>
        </p:spPr>
        <p:txBody>
          <a:bodyPr wrap="none" rtlCol="0">
            <a:spAutoFit/>
          </a:bodyPr>
          <a:lstStyle/>
          <a:p>
            <a:r>
              <a:rPr lang="en-GB" dirty="0"/>
              <a:t>3</a:t>
            </a:r>
          </a:p>
        </p:txBody>
      </p:sp>
      <p:sp>
        <p:nvSpPr>
          <p:cNvPr id="16" name="TextBox 15">
            <a:extLst>
              <a:ext uri="{FF2B5EF4-FFF2-40B4-BE49-F238E27FC236}">
                <a16:creationId xmlns:a16="http://schemas.microsoft.com/office/drawing/2014/main" id="{78248FBC-6613-492C-BEC7-81EA16D5A34F}"/>
              </a:ext>
            </a:extLst>
          </p:cNvPr>
          <p:cNvSpPr txBox="1"/>
          <p:nvPr/>
        </p:nvSpPr>
        <p:spPr>
          <a:xfrm>
            <a:off x="6862907" y="4385414"/>
            <a:ext cx="301686" cy="369332"/>
          </a:xfrm>
          <a:prstGeom prst="rect">
            <a:avLst/>
          </a:prstGeom>
          <a:noFill/>
        </p:spPr>
        <p:txBody>
          <a:bodyPr wrap="none" rtlCol="0">
            <a:spAutoFit/>
          </a:bodyPr>
          <a:lstStyle/>
          <a:p>
            <a:r>
              <a:rPr lang="en-GB" dirty="0"/>
              <a:t>1</a:t>
            </a:r>
          </a:p>
        </p:txBody>
      </p:sp>
      <p:sp>
        <p:nvSpPr>
          <p:cNvPr id="17" name="TextBox 16">
            <a:extLst>
              <a:ext uri="{FF2B5EF4-FFF2-40B4-BE49-F238E27FC236}">
                <a16:creationId xmlns:a16="http://schemas.microsoft.com/office/drawing/2014/main" id="{1B94A0DA-75C1-414E-8C06-F06F34021369}"/>
              </a:ext>
            </a:extLst>
          </p:cNvPr>
          <p:cNvSpPr txBox="1"/>
          <p:nvPr/>
        </p:nvSpPr>
        <p:spPr>
          <a:xfrm>
            <a:off x="7420370" y="4570080"/>
            <a:ext cx="301686" cy="369332"/>
          </a:xfrm>
          <a:prstGeom prst="rect">
            <a:avLst/>
          </a:prstGeom>
          <a:noFill/>
        </p:spPr>
        <p:txBody>
          <a:bodyPr wrap="none" rtlCol="0">
            <a:spAutoFit/>
          </a:bodyPr>
          <a:lstStyle/>
          <a:p>
            <a:r>
              <a:rPr lang="en-GB" dirty="0"/>
              <a:t>1</a:t>
            </a:r>
          </a:p>
        </p:txBody>
      </p:sp>
      <p:sp>
        <p:nvSpPr>
          <p:cNvPr id="18" name="TextBox 17">
            <a:extLst>
              <a:ext uri="{FF2B5EF4-FFF2-40B4-BE49-F238E27FC236}">
                <a16:creationId xmlns:a16="http://schemas.microsoft.com/office/drawing/2014/main" id="{5833E5BE-F31D-4213-B870-4DDFD7C34E6D}"/>
              </a:ext>
            </a:extLst>
          </p:cNvPr>
          <p:cNvSpPr txBox="1"/>
          <p:nvPr/>
        </p:nvSpPr>
        <p:spPr>
          <a:xfrm>
            <a:off x="7977971" y="3902555"/>
            <a:ext cx="301686" cy="369332"/>
          </a:xfrm>
          <a:prstGeom prst="rect">
            <a:avLst/>
          </a:prstGeom>
          <a:noFill/>
        </p:spPr>
        <p:txBody>
          <a:bodyPr wrap="none" rtlCol="0">
            <a:spAutoFit/>
          </a:bodyPr>
          <a:lstStyle/>
          <a:p>
            <a:r>
              <a:rPr lang="en-GB" dirty="0"/>
              <a:t>2</a:t>
            </a:r>
          </a:p>
        </p:txBody>
      </p:sp>
      <p:sp>
        <p:nvSpPr>
          <p:cNvPr id="19" name="TextBox 18">
            <a:extLst>
              <a:ext uri="{FF2B5EF4-FFF2-40B4-BE49-F238E27FC236}">
                <a16:creationId xmlns:a16="http://schemas.microsoft.com/office/drawing/2014/main" id="{44AA5E59-38A2-4B30-811D-9C6396892423}"/>
              </a:ext>
            </a:extLst>
          </p:cNvPr>
          <p:cNvSpPr txBox="1"/>
          <p:nvPr/>
        </p:nvSpPr>
        <p:spPr>
          <a:xfrm>
            <a:off x="8545041" y="2875001"/>
            <a:ext cx="301686" cy="369332"/>
          </a:xfrm>
          <a:prstGeom prst="rect">
            <a:avLst/>
          </a:prstGeom>
          <a:noFill/>
        </p:spPr>
        <p:txBody>
          <a:bodyPr wrap="none" rtlCol="0">
            <a:spAutoFit/>
          </a:bodyPr>
          <a:lstStyle/>
          <a:p>
            <a:r>
              <a:rPr lang="en-GB" dirty="0"/>
              <a:t>4</a:t>
            </a:r>
          </a:p>
        </p:txBody>
      </p:sp>
    </p:spTree>
    <p:extLst>
      <p:ext uri="{BB962C8B-B14F-4D97-AF65-F5344CB8AC3E}">
        <p14:creationId xmlns:p14="http://schemas.microsoft.com/office/powerpoint/2010/main" val="41568253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A6D7D-BCDF-46D3-85D8-D1186ECD7E3A}"/>
              </a:ext>
            </a:extLst>
          </p:cNvPr>
          <p:cNvSpPr>
            <a:spLocks noGrp="1"/>
          </p:cNvSpPr>
          <p:nvPr>
            <p:ph type="title"/>
          </p:nvPr>
        </p:nvSpPr>
        <p:spPr/>
        <p:txBody>
          <a:bodyPr>
            <a:normAutofit fontScale="90000"/>
          </a:bodyPr>
          <a:lstStyle/>
          <a:p>
            <a:r>
              <a:rPr lang="en-GB" dirty="0"/>
              <a:t>Values encoded as binary data</a:t>
            </a:r>
          </a:p>
        </p:txBody>
      </p:sp>
      <p:sp>
        <p:nvSpPr>
          <p:cNvPr id="3" name="TextBox 2">
            <a:extLst>
              <a:ext uri="{FF2B5EF4-FFF2-40B4-BE49-F238E27FC236}">
                <a16:creationId xmlns:a16="http://schemas.microsoft.com/office/drawing/2014/main" id="{DD479CFA-439C-4443-B559-6188D2D173D6}"/>
              </a:ext>
            </a:extLst>
          </p:cNvPr>
          <p:cNvSpPr txBox="1"/>
          <p:nvPr/>
        </p:nvSpPr>
        <p:spPr>
          <a:xfrm>
            <a:off x="1011243" y="1324298"/>
            <a:ext cx="9893317" cy="2677656"/>
          </a:xfrm>
          <a:prstGeom prst="rect">
            <a:avLst/>
          </a:prstGeom>
          <a:noFill/>
        </p:spPr>
        <p:txBody>
          <a:bodyPr wrap="square" rtlCol="0">
            <a:spAutoFit/>
          </a:bodyPr>
          <a:lstStyle/>
          <a:p>
            <a:r>
              <a:rPr lang="en-GB" sz="2800" dirty="0">
                <a:latin typeface="Courier New" panose="02070309020205020404" pitchFamily="49" charset="0"/>
                <a:cs typeface="Courier New" panose="02070309020205020404" pitchFamily="49" charset="0"/>
              </a:rPr>
              <a:t>4   6   7   6   5   3   1   1   2   4</a:t>
            </a:r>
          </a:p>
          <a:p>
            <a:endParaRPr lang="en-GB" sz="2800" dirty="0">
              <a:latin typeface="Courier New" panose="02070309020205020404" pitchFamily="49" charset="0"/>
              <a:cs typeface="Courier New" panose="02070309020205020404" pitchFamily="49" charset="0"/>
            </a:endParaRPr>
          </a:p>
          <a:p>
            <a:r>
              <a:rPr lang="en-GB" sz="2800" dirty="0">
                <a:latin typeface="Courier New" panose="02070309020205020404" pitchFamily="49" charset="0"/>
                <a:cs typeface="Courier New" panose="02070309020205020404" pitchFamily="49" charset="0"/>
              </a:rPr>
              <a:t>0100 0110 0111 0110 0101 0011 0001 0001 0010 0100</a:t>
            </a:r>
          </a:p>
          <a:p>
            <a:endParaRPr lang="en-GB" sz="2800" dirty="0">
              <a:latin typeface="Courier New" panose="02070309020205020404" pitchFamily="49" charset="0"/>
              <a:cs typeface="Courier New" panose="02070309020205020404" pitchFamily="49" charset="0"/>
            </a:endParaRPr>
          </a:p>
          <a:p>
            <a:r>
              <a:rPr lang="en-GB" sz="2800" dirty="0">
                <a:latin typeface="Courier New" panose="02070309020205020404" pitchFamily="49" charset="0"/>
                <a:cs typeface="Courier New" panose="02070309020205020404" pitchFamily="49" charset="0"/>
              </a:rPr>
              <a:t>  </a:t>
            </a:r>
          </a:p>
        </p:txBody>
      </p:sp>
    </p:spTree>
    <p:extLst>
      <p:ext uri="{BB962C8B-B14F-4D97-AF65-F5344CB8AC3E}">
        <p14:creationId xmlns:p14="http://schemas.microsoft.com/office/powerpoint/2010/main" val="2534191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3ED1879C-5D7F-4D49-970D-12144C273DA4}"/>
              </a:ext>
            </a:extLst>
          </p:cNvPr>
          <p:cNvSpPr/>
          <p:nvPr/>
        </p:nvSpPr>
        <p:spPr>
          <a:xfrm>
            <a:off x="4077260" y="16920"/>
            <a:ext cx="8114740" cy="175848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2" name="Title 1"/>
          <p:cNvSpPr>
            <a:spLocks noGrp="1"/>
          </p:cNvSpPr>
          <p:nvPr>
            <p:ph type="title"/>
          </p:nvPr>
        </p:nvSpPr>
        <p:spPr/>
        <p:txBody>
          <a:bodyPr>
            <a:normAutofit fontScale="90000"/>
          </a:bodyPr>
          <a:lstStyle/>
          <a:p>
            <a:r>
              <a:rPr lang="en-GB" dirty="0"/>
              <a:t>Sampling rate</a:t>
            </a:r>
          </a:p>
        </p:txBody>
      </p:sp>
      <p:sp>
        <p:nvSpPr>
          <p:cNvPr id="3" name="Freeform 2"/>
          <p:cNvSpPr/>
          <p:nvPr/>
        </p:nvSpPr>
        <p:spPr>
          <a:xfrm>
            <a:off x="4480935" y="1123470"/>
            <a:ext cx="5532698" cy="2182558"/>
          </a:xfrm>
          <a:custGeom>
            <a:avLst/>
            <a:gdLst>
              <a:gd name="connsiteX0" fmla="*/ 0 w 5532698"/>
              <a:gd name="connsiteY0" fmla="*/ 1186477 h 2182558"/>
              <a:gd name="connsiteX1" fmla="*/ 879676 w 5532698"/>
              <a:gd name="connsiteY1" fmla="*/ 5859 h 2182558"/>
              <a:gd name="connsiteX2" fmla="*/ 1851949 w 5532698"/>
              <a:gd name="connsiteY2" fmla="*/ 1626315 h 2182558"/>
              <a:gd name="connsiteX3" fmla="*/ 2176040 w 5532698"/>
              <a:gd name="connsiteY3" fmla="*/ 283651 h 2182558"/>
              <a:gd name="connsiteX4" fmla="*/ 2303362 w 5532698"/>
              <a:gd name="connsiteY4" fmla="*/ 2043003 h 2182558"/>
              <a:gd name="connsiteX5" fmla="*/ 2500131 w 5532698"/>
              <a:gd name="connsiteY5" fmla="*/ 816087 h 2182558"/>
              <a:gd name="connsiteX6" fmla="*/ 2569579 w 5532698"/>
              <a:gd name="connsiteY6" fmla="*/ 121606 h 2182558"/>
              <a:gd name="connsiteX7" fmla="*/ 2893671 w 5532698"/>
              <a:gd name="connsiteY7" fmla="*/ 1950406 h 2182558"/>
              <a:gd name="connsiteX8" fmla="*/ 3148314 w 5532698"/>
              <a:gd name="connsiteY8" fmla="*/ 75307 h 2182558"/>
              <a:gd name="connsiteX9" fmla="*/ 3796496 w 5532698"/>
              <a:gd name="connsiteY9" fmla="*/ 1950406 h 2182558"/>
              <a:gd name="connsiteX10" fmla="*/ 4479402 w 5532698"/>
              <a:gd name="connsiteY10" fmla="*/ 341525 h 2182558"/>
              <a:gd name="connsiteX11" fmla="*/ 5116010 w 5532698"/>
              <a:gd name="connsiteY11" fmla="*/ 2181900 h 2182558"/>
              <a:gd name="connsiteX12" fmla="*/ 5532698 w 5532698"/>
              <a:gd name="connsiteY12" fmla="*/ 98456 h 2182558"/>
              <a:gd name="connsiteX0" fmla="*/ 0 w 5532698"/>
              <a:gd name="connsiteY0" fmla="*/ 1186477 h 2182558"/>
              <a:gd name="connsiteX1" fmla="*/ 879676 w 5532698"/>
              <a:gd name="connsiteY1" fmla="*/ 5859 h 2182558"/>
              <a:gd name="connsiteX2" fmla="*/ 1851949 w 5532698"/>
              <a:gd name="connsiteY2" fmla="*/ 1626315 h 2182558"/>
              <a:gd name="connsiteX3" fmla="*/ 2176040 w 5532698"/>
              <a:gd name="connsiteY3" fmla="*/ 283651 h 2182558"/>
              <a:gd name="connsiteX4" fmla="*/ 2303362 w 5532698"/>
              <a:gd name="connsiteY4" fmla="*/ 2043003 h 2182558"/>
              <a:gd name="connsiteX5" fmla="*/ 2448372 w 5532698"/>
              <a:gd name="connsiteY5" fmla="*/ 816087 h 2182558"/>
              <a:gd name="connsiteX6" fmla="*/ 2569579 w 5532698"/>
              <a:gd name="connsiteY6" fmla="*/ 121606 h 2182558"/>
              <a:gd name="connsiteX7" fmla="*/ 2893671 w 5532698"/>
              <a:gd name="connsiteY7" fmla="*/ 1950406 h 2182558"/>
              <a:gd name="connsiteX8" fmla="*/ 3148314 w 5532698"/>
              <a:gd name="connsiteY8" fmla="*/ 75307 h 2182558"/>
              <a:gd name="connsiteX9" fmla="*/ 3796496 w 5532698"/>
              <a:gd name="connsiteY9" fmla="*/ 1950406 h 2182558"/>
              <a:gd name="connsiteX10" fmla="*/ 4479402 w 5532698"/>
              <a:gd name="connsiteY10" fmla="*/ 341525 h 2182558"/>
              <a:gd name="connsiteX11" fmla="*/ 5116010 w 5532698"/>
              <a:gd name="connsiteY11" fmla="*/ 2181900 h 2182558"/>
              <a:gd name="connsiteX12" fmla="*/ 5532698 w 5532698"/>
              <a:gd name="connsiteY12" fmla="*/ 98456 h 2182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2698" h="2182558">
                <a:moveTo>
                  <a:pt x="0" y="1186477"/>
                </a:moveTo>
                <a:cubicBezTo>
                  <a:pt x="285509" y="559515"/>
                  <a:pt x="571018" y="-67447"/>
                  <a:pt x="879676" y="5859"/>
                </a:cubicBezTo>
                <a:cubicBezTo>
                  <a:pt x="1188334" y="79165"/>
                  <a:pt x="1635888" y="1580016"/>
                  <a:pt x="1851949" y="1626315"/>
                </a:cubicBezTo>
                <a:cubicBezTo>
                  <a:pt x="2068010" y="1672614"/>
                  <a:pt x="2100805" y="214203"/>
                  <a:pt x="2176040" y="283651"/>
                </a:cubicBezTo>
                <a:cubicBezTo>
                  <a:pt x="2251276" y="353099"/>
                  <a:pt x="2257973" y="1954264"/>
                  <a:pt x="2303362" y="2043003"/>
                </a:cubicBezTo>
                <a:cubicBezTo>
                  <a:pt x="2348751" y="2131742"/>
                  <a:pt x="2404003" y="1136320"/>
                  <a:pt x="2448372" y="816087"/>
                </a:cubicBezTo>
                <a:cubicBezTo>
                  <a:pt x="2492741" y="495854"/>
                  <a:pt x="2495363" y="-67447"/>
                  <a:pt x="2569579" y="121606"/>
                </a:cubicBezTo>
                <a:cubicBezTo>
                  <a:pt x="2643796" y="310659"/>
                  <a:pt x="2797215" y="1958123"/>
                  <a:pt x="2893671" y="1950406"/>
                </a:cubicBezTo>
                <a:cubicBezTo>
                  <a:pt x="2990127" y="1942690"/>
                  <a:pt x="2997843" y="75307"/>
                  <a:pt x="3148314" y="75307"/>
                </a:cubicBezTo>
                <a:cubicBezTo>
                  <a:pt x="3298785" y="75307"/>
                  <a:pt x="3574648" y="1906036"/>
                  <a:pt x="3796496" y="1950406"/>
                </a:cubicBezTo>
                <a:cubicBezTo>
                  <a:pt x="4018344" y="1994776"/>
                  <a:pt x="4259483" y="302943"/>
                  <a:pt x="4479402" y="341525"/>
                </a:cubicBezTo>
                <a:cubicBezTo>
                  <a:pt x="4699321" y="380107"/>
                  <a:pt x="4940461" y="2222411"/>
                  <a:pt x="5116010" y="2181900"/>
                </a:cubicBezTo>
                <a:cubicBezTo>
                  <a:pt x="5291559" y="2141389"/>
                  <a:pt x="5412128" y="1119922"/>
                  <a:pt x="5532698" y="9845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Connector 12"/>
          <p:cNvCxnSpPr>
            <a:cxnSpLocks/>
          </p:cNvCxnSpPr>
          <p:nvPr/>
        </p:nvCxnSpPr>
        <p:spPr>
          <a:xfrm flipH="1">
            <a:off x="4471421" y="844015"/>
            <a:ext cx="18930" cy="246201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4500979" y="3263935"/>
            <a:ext cx="6278301" cy="250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4297444" y="436863"/>
            <a:ext cx="6455041" cy="369332"/>
          </a:xfrm>
          <a:prstGeom prst="rect">
            <a:avLst/>
          </a:prstGeom>
          <a:noFill/>
        </p:spPr>
        <p:txBody>
          <a:bodyPr wrap="square" rtlCol="0">
            <a:spAutoFit/>
          </a:bodyPr>
          <a:lstStyle/>
          <a:p>
            <a:r>
              <a:rPr lang="en-GB" dirty="0"/>
              <a:t>Well sample</a:t>
            </a:r>
            <a:r>
              <a:rPr lang="en-US" dirty="0"/>
              <a:t>d wave makes a good representation of the signal</a:t>
            </a:r>
            <a:endParaRPr lang="en-GB" dirty="0"/>
          </a:p>
        </p:txBody>
      </p:sp>
      <p:sp>
        <p:nvSpPr>
          <p:cNvPr id="35" name="Multiplication Sign 34">
            <a:extLst>
              <a:ext uri="{FF2B5EF4-FFF2-40B4-BE49-F238E27FC236}">
                <a16:creationId xmlns:a16="http://schemas.microsoft.com/office/drawing/2014/main" id="{CAB84586-7D1C-4EE8-BD1A-7453116D1091}"/>
              </a:ext>
            </a:extLst>
          </p:cNvPr>
          <p:cNvSpPr/>
          <p:nvPr/>
        </p:nvSpPr>
        <p:spPr>
          <a:xfrm>
            <a:off x="4647679" y="1533269"/>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36" name="Multiplication Sign 35">
            <a:extLst>
              <a:ext uri="{FF2B5EF4-FFF2-40B4-BE49-F238E27FC236}">
                <a16:creationId xmlns:a16="http://schemas.microsoft.com/office/drawing/2014/main" id="{E77F0340-E1EA-4472-BA82-248027E0C1D5}"/>
              </a:ext>
            </a:extLst>
          </p:cNvPr>
          <p:cNvSpPr/>
          <p:nvPr/>
        </p:nvSpPr>
        <p:spPr>
          <a:xfrm>
            <a:off x="4854694" y="1226335"/>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38" name="Multiplication Sign 37">
            <a:extLst>
              <a:ext uri="{FF2B5EF4-FFF2-40B4-BE49-F238E27FC236}">
                <a16:creationId xmlns:a16="http://schemas.microsoft.com/office/drawing/2014/main" id="{179F4E6C-39F9-42DC-BC7E-193FA424584B}"/>
              </a:ext>
            </a:extLst>
          </p:cNvPr>
          <p:cNvSpPr/>
          <p:nvPr/>
        </p:nvSpPr>
        <p:spPr>
          <a:xfrm>
            <a:off x="5133454" y="1004822"/>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39" name="Multiplication Sign 38">
            <a:extLst>
              <a:ext uri="{FF2B5EF4-FFF2-40B4-BE49-F238E27FC236}">
                <a16:creationId xmlns:a16="http://schemas.microsoft.com/office/drawing/2014/main" id="{C9F43BDA-F7CB-4730-A973-C8F80BD28B66}"/>
              </a:ext>
            </a:extLst>
          </p:cNvPr>
          <p:cNvSpPr/>
          <p:nvPr/>
        </p:nvSpPr>
        <p:spPr>
          <a:xfrm>
            <a:off x="5409679" y="1209369"/>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41" name="Multiplication Sign 40">
            <a:extLst>
              <a:ext uri="{FF2B5EF4-FFF2-40B4-BE49-F238E27FC236}">
                <a16:creationId xmlns:a16="http://schemas.microsoft.com/office/drawing/2014/main" id="{3FD9B19B-0827-43ED-9491-5BE65FD83C6E}"/>
              </a:ext>
            </a:extLst>
          </p:cNvPr>
          <p:cNvSpPr/>
          <p:nvPr/>
        </p:nvSpPr>
        <p:spPr>
          <a:xfrm>
            <a:off x="5684031" y="1695552"/>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43" name="Multiplication Sign 42">
            <a:extLst>
              <a:ext uri="{FF2B5EF4-FFF2-40B4-BE49-F238E27FC236}">
                <a16:creationId xmlns:a16="http://schemas.microsoft.com/office/drawing/2014/main" id="{C819D278-F5BC-4A7E-A925-29605C8A8CA7}"/>
              </a:ext>
            </a:extLst>
          </p:cNvPr>
          <p:cNvSpPr/>
          <p:nvPr/>
        </p:nvSpPr>
        <p:spPr>
          <a:xfrm>
            <a:off x="5910030" y="2090429"/>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44" name="Multiplication Sign 43">
            <a:extLst>
              <a:ext uri="{FF2B5EF4-FFF2-40B4-BE49-F238E27FC236}">
                <a16:creationId xmlns:a16="http://schemas.microsoft.com/office/drawing/2014/main" id="{4E09E9E8-F3B3-41D0-9E0C-6B1353B21213}"/>
              </a:ext>
            </a:extLst>
          </p:cNvPr>
          <p:cNvSpPr/>
          <p:nvPr/>
        </p:nvSpPr>
        <p:spPr>
          <a:xfrm>
            <a:off x="6201578" y="2553087"/>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48" name="Multiplication Sign 47">
            <a:extLst>
              <a:ext uri="{FF2B5EF4-FFF2-40B4-BE49-F238E27FC236}">
                <a16:creationId xmlns:a16="http://schemas.microsoft.com/office/drawing/2014/main" id="{225529DD-3ECF-47C6-877B-EFA2C6F022DC}"/>
              </a:ext>
            </a:extLst>
          </p:cNvPr>
          <p:cNvSpPr/>
          <p:nvPr/>
        </p:nvSpPr>
        <p:spPr>
          <a:xfrm>
            <a:off x="6429397" y="1898514"/>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51" name="Multiplication Sign 50">
            <a:extLst>
              <a:ext uri="{FF2B5EF4-FFF2-40B4-BE49-F238E27FC236}">
                <a16:creationId xmlns:a16="http://schemas.microsoft.com/office/drawing/2014/main" id="{2C154E9F-A450-40B8-ABA4-969B8839090F}"/>
              </a:ext>
            </a:extLst>
          </p:cNvPr>
          <p:cNvSpPr/>
          <p:nvPr/>
        </p:nvSpPr>
        <p:spPr>
          <a:xfrm>
            <a:off x="6737270" y="2489005"/>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53" name="Multiplication Sign 52">
            <a:extLst>
              <a:ext uri="{FF2B5EF4-FFF2-40B4-BE49-F238E27FC236}">
                <a16:creationId xmlns:a16="http://schemas.microsoft.com/office/drawing/2014/main" id="{9D7B99F7-579F-4619-9C4F-98AE6640F83F}"/>
              </a:ext>
            </a:extLst>
          </p:cNvPr>
          <p:cNvSpPr/>
          <p:nvPr/>
        </p:nvSpPr>
        <p:spPr>
          <a:xfrm>
            <a:off x="6839278" y="1659439"/>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57" name="Multiplication Sign 56">
            <a:extLst>
              <a:ext uri="{FF2B5EF4-FFF2-40B4-BE49-F238E27FC236}">
                <a16:creationId xmlns:a16="http://schemas.microsoft.com/office/drawing/2014/main" id="{28EE9BD8-7D2A-4A65-8C9D-C6AC7FA4FDDA}"/>
              </a:ext>
            </a:extLst>
          </p:cNvPr>
          <p:cNvSpPr/>
          <p:nvPr/>
        </p:nvSpPr>
        <p:spPr>
          <a:xfrm>
            <a:off x="7134904" y="2577315"/>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58" name="Multiplication Sign 57">
            <a:extLst>
              <a:ext uri="{FF2B5EF4-FFF2-40B4-BE49-F238E27FC236}">
                <a16:creationId xmlns:a16="http://schemas.microsoft.com/office/drawing/2014/main" id="{56EBF322-E580-4C7F-8955-9882BCBB1790}"/>
              </a:ext>
            </a:extLst>
          </p:cNvPr>
          <p:cNvSpPr/>
          <p:nvPr/>
        </p:nvSpPr>
        <p:spPr>
          <a:xfrm>
            <a:off x="7360979" y="1830235"/>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60" name="Multiplication Sign 59">
            <a:extLst>
              <a:ext uri="{FF2B5EF4-FFF2-40B4-BE49-F238E27FC236}">
                <a16:creationId xmlns:a16="http://schemas.microsoft.com/office/drawing/2014/main" id="{2A04DEC1-EBE9-4AB0-B9D6-A29CB22F68B1}"/>
              </a:ext>
            </a:extLst>
          </p:cNvPr>
          <p:cNvSpPr/>
          <p:nvPr/>
        </p:nvSpPr>
        <p:spPr>
          <a:xfrm>
            <a:off x="7652527" y="1553179"/>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61" name="Multiplication Sign 60">
            <a:extLst>
              <a:ext uri="{FF2B5EF4-FFF2-40B4-BE49-F238E27FC236}">
                <a16:creationId xmlns:a16="http://schemas.microsoft.com/office/drawing/2014/main" id="{71520B16-9BCE-4823-AA50-FC02A000A30E}"/>
              </a:ext>
            </a:extLst>
          </p:cNvPr>
          <p:cNvSpPr/>
          <p:nvPr/>
        </p:nvSpPr>
        <p:spPr>
          <a:xfrm>
            <a:off x="7859384" y="2280150"/>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62" name="Multiplication Sign 61">
            <a:extLst>
              <a:ext uri="{FF2B5EF4-FFF2-40B4-BE49-F238E27FC236}">
                <a16:creationId xmlns:a16="http://schemas.microsoft.com/office/drawing/2014/main" id="{8E48D138-AA00-4976-A3FD-1553A1FFBD80}"/>
              </a:ext>
            </a:extLst>
          </p:cNvPr>
          <p:cNvSpPr/>
          <p:nvPr/>
        </p:nvSpPr>
        <p:spPr>
          <a:xfrm>
            <a:off x="8152743" y="2932740"/>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63" name="Multiplication Sign 62">
            <a:extLst>
              <a:ext uri="{FF2B5EF4-FFF2-40B4-BE49-F238E27FC236}">
                <a16:creationId xmlns:a16="http://schemas.microsoft.com/office/drawing/2014/main" id="{B6D6D7F8-77EC-4EEC-AD6A-4EF663C7F710}"/>
              </a:ext>
            </a:extLst>
          </p:cNvPr>
          <p:cNvSpPr/>
          <p:nvPr/>
        </p:nvSpPr>
        <p:spPr>
          <a:xfrm>
            <a:off x="8396463" y="2397177"/>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64" name="Multiplication Sign 63">
            <a:extLst>
              <a:ext uri="{FF2B5EF4-FFF2-40B4-BE49-F238E27FC236}">
                <a16:creationId xmlns:a16="http://schemas.microsoft.com/office/drawing/2014/main" id="{F8BFE2BF-4CF1-41E4-A59A-ECCB79EEF873}"/>
              </a:ext>
            </a:extLst>
          </p:cNvPr>
          <p:cNvSpPr/>
          <p:nvPr/>
        </p:nvSpPr>
        <p:spPr>
          <a:xfrm>
            <a:off x="8564864" y="1797132"/>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66" name="Multiplication Sign 65">
            <a:extLst>
              <a:ext uri="{FF2B5EF4-FFF2-40B4-BE49-F238E27FC236}">
                <a16:creationId xmlns:a16="http://schemas.microsoft.com/office/drawing/2014/main" id="{CEAC25FE-AC7C-410F-980A-BD4AFEB053A3}"/>
              </a:ext>
            </a:extLst>
          </p:cNvPr>
          <p:cNvSpPr/>
          <p:nvPr/>
        </p:nvSpPr>
        <p:spPr>
          <a:xfrm>
            <a:off x="8983361" y="1605338"/>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68" name="Multiplication Sign 67">
            <a:extLst>
              <a:ext uri="{FF2B5EF4-FFF2-40B4-BE49-F238E27FC236}">
                <a16:creationId xmlns:a16="http://schemas.microsoft.com/office/drawing/2014/main" id="{1ABD3D99-26B9-4050-ACB3-F40BAEBD208F}"/>
              </a:ext>
            </a:extLst>
          </p:cNvPr>
          <p:cNvSpPr/>
          <p:nvPr/>
        </p:nvSpPr>
        <p:spPr>
          <a:xfrm>
            <a:off x="9223300" y="2623359"/>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71" name="Multiplication Sign 70">
            <a:extLst>
              <a:ext uri="{FF2B5EF4-FFF2-40B4-BE49-F238E27FC236}">
                <a16:creationId xmlns:a16="http://schemas.microsoft.com/office/drawing/2014/main" id="{4DE3B7CC-05AB-437C-96E0-AD394F8B799B}"/>
              </a:ext>
            </a:extLst>
          </p:cNvPr>
          <p:cNvSpPr/>
          <p:nvPr/>
        </p:nvSpPr>
        <p:spPr>
          <a:xfrm>
            <a:off x="9634021" y="2695460"/>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72" name="Multiplication Sign 71">
            <a:extLst>
              <a:ext uri="{FF2B5EF4-FFF2-40B4-BE49-F238E27FC236}">
                <a16:creationId xmlns:a16="http://schemas.microsoft.com/office/drawing/2014/main" id="{02BCE112-2DFA-4334-BCE5-71E5205266C8}"/>
              </a:ext>
            </a:extLst>
          </p:cNvPr>
          <p:cNvSpPr/>
          <p:nvPr/>
        </p:nvSpPr>
        <p:spPr>
          <a:xfrm>
            <a:off x="9757446" y="1743866"/>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73" name="Multiplication Sign 72">
            <a:extLst>
              <a:ext uri="{FF2B5EF4-FFF2-40B4-BE49-F238E27FC236}">
                <a16:creationId xmlns:a16="http://schemas.microsoft.com/office/drawing/2014/main" id="{A06DB03C-C14E-48EA-94D5-2FAA8EF7F084}"/>
              </a:ext>
            </a:extLst>
          </p:cNvPr>
          <p:cNvSpPr/>
          <p:nvPr/>
        </p:nvSpPr>
        <p:spPr>
          <a:xfrm>
            <a:off x="4471420" y="1891027"/>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146" name="TextBox 145">
            <a:extLst>
              <a:ext uri="{FF2B5EF4-FFF2-40B4-BE49-F238E27FC236}">
                <a16:creationId xmlns:a16="http://schemas.microsoft.com/office/drawing/2014/main" id="{123F4AEA-FA9F-4E87-B335-BF839956E308}"/>
              </a:ext>
            </a:extLst>
          </p:cNvPr>
          <p:cNvSpPr txBox="1"/>
          <p:nvPr/>
        </p:nvSpPr>
        <p:spPr>
          <a:xfrm>
            <a:off x="4077260" y="3429000"/>
            <a:ext cx="7935808" cy="369332"/>
          </a:xfrm>
          <a:prstGeom prst="rect">
            <a:avLst/>
          </a:prstGeom>
          <a:noFill/>
        </p:spPr>
        <p:txBody>
          <a:bodyPr wrap="square" rtlCol="0">
            <a:spAutoFit/>
          </a:bodyPr>
          <a:lstStyle/>
          <a:p>
            <a:r>
              <a:rPr lang="en-GB" dirty="0"/>
              <a:t>Poorly sample</a:t>
            </a:r>
            <a:r>
              <a:rPr lang="en-US" dirty="0"/>
              <a:t>d wave makes a bad representation and high frequency detail is lost</a:t>
            </a:r>
            <a:endParaRPr lang="en-GB" dirty="0"/>
          </a:p>
        </p:txBody>
      </p:sp>
      <p:sp>
        <p:nvSpPr>
          <p:cNvPr id="147" name="Freeform 2">
            <a:extLst>
              <a:ext uri="{FF2B5EF4-FFF2-40B4-BE49-F238E27FC236}">
                <a16:creationId xmlns:a16="http://schemas.microsoft.com/office/drawing/2014/main" id="{3F1C9DF1-64BF-4013-B970-FA6C105C326F}"/>
              </a:ext>
            </a:extLst>
          </p:cNvPr>
          <p:cNvSpPr/>
          <p:nvPr/>
        </p:nvSpPr>
        <p:spPr>
          <a:xfrm>
            <a:off x="4471420" y="4117428"/>
            <a:ext cx="5532698" cy="2182558"/>
          </a:xfrm>
          <a:custGeom>
            <a:avLst/>
            <a:gdLst>
              <a:gd name="connsiteX0" fmla="*/ 0 w 5532698"/>
              <a:gd name="connsiteY0" fmla="*/ 1186477 h 2182558"/>
              <a:gd name="connsiteX1" fmla="*/ 879676 w 5532698"/>
              <a:gd name="connsiteY1" fmla="*/ 5859 h 2182558"/>
              <a:gd name="connsiteX2" fmla="*/ 1851949 w 5532698"/>
              <a:gd name="connsiteY2" fmla="*/ 1626315 h 2182558"/>
              <a:gd name="connsiteX3" fmla="*/ 2176040 w 5532698"/>
              <a:gd name="connsiteY3" fmla="*/ 283651 h 2182558"/>
              <a:gd name="connsiteX4" fmla="*/ 2303362 w 5532698"/>
              <a:gd name="connsiteY4" fmla="*/ 2043003 h 2182558"/>
              <a:gd name="connsiteX5" fmla="*/ 2500131 w 5532698"/>
              <a:gd name="connsiteY5" fmla="*/ 816087 h 2182558"/>
              <a:gd name="connsiteX6" fmla="*/ 2569579 w 5532698"/>
              <a:gd name="connsiteY6" fmla="*/ 121606 h 2182558"/>
              <a:gd name="connsiteX7" fmla="*/ 2893671 w 5532698"/>
              <a:gd name="connsiteY7" fmla="*/ 1950406 h 2182558"/>
              <a:gd name="connsiteX8" fmla="*/ 3148314 w 5532698"/>
              <a:gd name="connsiteY8" fmla="*/ 75307 h 2182558"/>
              <a:gd name="connsiteX9" fmla="*/ 3796496 w 5532698"/>
              <a:gd name="connsiteY9" fmla="*/ 1950406 h 2182558"/>
              <a:gd name="connsiteX10" fmla="*/ 4479402 w 5532698"/>
              <a:gd name="connsiteY10" fmla="*/ 341525 h 2182558"/>
              <a:gd name="connsiteX11" fmla="*/ 5116010 w 5532698"/>
              <a:gd name="connsiteY11" fmla="*/ 2181900 h 2182558"/>
              <a:gd name="connsiteX12" fmla="*/ 5532698 w 5532698"/>
              <a:gd name="connsiteY12" fmla="*/ 98456 h 2182558"/>
              <a:gd name="connsiteX0" fmla="*/ 0 w 5532698"/>
              <a:gd name="connsiteY0" fmla="*/ 1186477 h 2182558"/>
              <a:gd name="connsiteX1" fmla="*/ 879676 w 5532698"/>
              <a:gd name="connsiteY1" fmla="*/ 5859 h 2182558"/>
              <a:gd name="connsiteX2" fmla="*/ 1851949 w 5532698"/>
              <a:gd name="connsiteY2" fmla="*/ 1626315 h 2182558"/>
              <a:gd name="connsiteX3" fmla="*/ 2176040 w 5532698"/>
              <a:gd name="connsiteY3" fmla="*/ 283651 h 2182558"/>
              <a:gd name="connsiteX4" fmla="*/ 2303362 w 5532698"/>
              <a:gd name="connsiteY4" fmla="*/ 2043003 h 2182558"/>
              <a:gd name="connsiteX5" fmla="*/ 2448372 w 5532698"/>
              <a:gd name="connsiteY5" fmla="*/ 816087 h 2182558"/>
              <a:gd name="connsiteX6" fmla="*/ 2569579 w 5532698"/>
              <a:gd name="connsiteY6" fmla="*/ 121606 h 2182558"/>
              <a:gd name="connsiteX7" fmla="*/ 2893671 w 5532698"/>
              <a:gd name="connsiteY7" fmla="*/ 1950406 h 2182558"/>
              <a:gd name="connsiteX8" fmla="*/ 3148314 w 5532698"/>
              <a:gd name="connsiteY8" fmla="*/ 75307 h 2182558"/>
              <a:gd name="connsiteX9" fmla="*/ 3796496 w 5532698"/>
              <a:gd name="connsiteY9" fmla="*/ 1950406 h 2182558"/>
              <a:gd name="connsiteX10" fmla="*/ 4479402 w 5532698"/>
              <a:gd name="connsiteY10" fmla="*/ 341525 h 2182558"/>
              <a:gd name="connsiteX11" fmla="*/ 5116010 w 5532698"/>
              <a:gd name="connsiteY11" fmla="*/ 2181900 h 2182558"/>
              <a:gd name="connsiteX12" fmla="*/ 5532698 w 5532698"/>
              <a:gd name="connsiteY12" fmla="*/ 98456 h 2182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532698" h="2182558">
                <a:moveTo>
                  <a:pt x="0" y="1186477"/>
                </a:moveTo>
                <a:cubicBezTo>
                  <a:pt x="285509" y="559515"/>
                  <a:pt x="571018" y="-67447"/>
                  <a:pt x="879676" y="5859"/>
                </a:cubicBezTo>
                <a:cubicBezTo>
                  <a:pt x="1188334" y="79165"/>
                  <a:pt x="1635888" y="1580016"/>
                  <a:pt x="1851949" y="1626315"/>
                </a:cubicBezTo>
                <a:cubicBezTo>
                  <a:pt x="2068010" y="1672614"/>
                  <a:pt x="2100805" y="214203"/>
                  <a:pt x="2176040" y="283651"/>
                </a:cubicBezTo>
                <a:cubicBezTo>
                  <a:pt x="2251276" y="353099"/>
                  <a:pt x="2257973" y="1954264"/>
                  <a:pt x="2303362" y="2043003"/>
                </a:cubicBezTo>
                <a:cubicBezTo>
                  <a:pt x="2348751" y="2131742"/>
                  <a:pt x="2404003" y="1136320"/>
                  <a:pt x="2448372" y="816087"/>
                </a:cubicBezTo>
                <a:cubicBezTo>
                  <a:pt x="2492741" y="495854"/>
                  <a:pt x="2495363" y="-67447"/>
                  <a:pt x="2569579" y="121606"/>
                </a:cubicBezTo>
                <a:cubicBezTo>
                  <a:pt x="2643796" y="310659"/>
                  <a:pt x="2797215" y="1958123"/>
                  <a:pt x="2893671" y="1950406"/>
                </a:cubicBezTo>
                <a:cubicBezTo>
                  <a:pt x="2990127" y="1942690"/>
                  <a:pt x="2997843" y="75307"/>
                  <a:pt x="3148314" y="75307"/>
                </a:cubicBezTo>
                <a:cubicBezTo>
                  <a:pt x="3298785" y="75307"/>
                  <a:pt x="3574648" y="1906036"/>
                  <a:pt x="3796496" y="1950406"/>
                </a:cubicBezTo>
                <a:cubicBezTo>
                  <a:pt x="4018344" y="1994776"/>
                  <a:pt x="4259483" y="302943"/>
                  <a:pt x="4479402" y="341525"/>
                </a:cubicBezTo>
                <a:cubicBezTo>
                  <a:pt x="4699321" y="380107"/>
                  <a:pt x="4940461" y="2222411"/>
                  <a:pt x="5116010" y="2181900"/>
                </a:cubicBezTo>
                <a:cubicBezTo>
                  <a:pt x="5291559" y="2141389"/>
                  <a:pt x="5412128" y="1119922"/>
                  <a:pt x="5532698" y="9845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8" name="Straight Connector 147">
            <a:extLst>
              <a:ext uri="{FF2B5EF4-FFF2-40B4-BE49-F238E27FC236}">
                <a16:creationId xmlns:a16="http://schemas.microsoft.com/office/drawing/2014/main" id="{B1963A18-2423-408F-A123-0B1E2295A4F7}"/>
              </a:ext>
            </a:extLst>
          </p:cNvPr>
          <p:cNvCxnSpPr>
            <a:cxnSpLocks/>
          </p:cNvCxnSpPr>
          <p:nvPr/>
        </p:nvCxnSpPr>
        <p:spPr>
          <a:xfrm flipH="1">
            <a:off x="4461906" y="3837973"/>
            <a:ext cx="18930" cy="246201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9CA8F0C0-F64A-480E-ABF9-B3730CFDB5FE}"/>
              </a:ext>
            </a:extLst>
          </p:cNvPr>
          <p:cNvCxnSpPr/>
          <p:nvPr/>
        </p:nvCxnSpPr>
        <p:spPr>
          <a:xfrm flipV="1">
            <a:off x="4462730" y="6243175"/>
            <a:ext cx="6278301" cy="2507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52" name="Multiplication Sign 151">
            <a:extLst>
              <a:ext uri="{FF2B5EF4-FFF2-40B4-BE49-F238E27FC236}">
                <a16:creationId xmlns:a16="http://schemas.microsoft.com/office/drawing/2014/main" id="{FFB753F1-E46B-415E-89F6-8DFB3CA8903F}"/>
              </a:ext>
            </a:extLst>
          </p:cNvPr>
          <p:cNvSpPr/>
          <p:nvPr/>
        </p:nvSpPr>
        <p:spPr>
          <a:xfrm>
            <a:off x="5123939" y="3998780"/>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155" name="Multiplication Sign 154">
            <a:extLst>
              <a:ext uri="{FF2B5EF4-FFF2-40B4-BE49-F238E27FC236}">
                <a16:creationId xmlns:a16="http://schemas.microsoft.com/office/drawing/2014/main" id="{7C41BDEB-900C-43C9-86FA-9E882281E6E2}"/>
              </a:ext>
            </a:extLst>
          </p:cNvPr>
          <p:cNvSpPr/>
          <p:nvPr/>
        </p:nvSpPr>
        <p:spPr>
          <a:xfrm>
            <a:off x="5900515" y="5084387"/>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158" name="Multiplication Sign 157">
            <a:extLst>
              <a:ext uri="{FF2B5EF4-FFF2-40B4-BE49-F238E27FC236}">
                <a16:creationId xmlns:a16="http://schemas.microsoft.com/office/drawing/2014/main" id="{6F79449B-36A7-4376-B174-B184FFEE0CB1}"/>
              </a:ext>
            </a:extLst>
          </p:cNvPr>
          <p:cNvSpPr/>
          <p:nvPr/>
        </p:nvSpPr>
        <p:spPr>
          <a:xfrm>
            <a:off x="6727755" y="5482963"/>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161" name="Multiplication Sign 160">
            <a:extLst>
              <a:ext uri="{FF2B5EF4-FFF2-40B4-BE49-F238E27FC236}">
                <a16:creationId xmlns:a16="http://schemas.microsoft.com/office/drawing/2014/main" id="{98E1068C-76B4-4FD9-96DA-D2E808D26CC4}"/>
              </a:ext>
            </a:extLst>
          </p:cNvPr>
          <p:cNvSpPr/>
          <p:nvPr/>
        </p:nvSpPr>
        <p:spPr>
          <a:xfrm>
            <a:off x="7351464" y="4824193"/>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164" name="Multiplication Sign 163">
            <a:extLst>
              <a:ext uri="{FF2B5EF4-FFF2-40B4-BE49-F238E27FC236}">
                <a16:creationId xmlns:a16="http://schemas.microsoft.com/office/drawing/2014/main" id="{B3D8DD86-FC92-4CEC-841B-CCD598CDDD5C}"/>
              </a:ext>
            </a:extLst>
          </p:cNvPr>
          <p:cNvSpPr/>
          <p:nvPr/>
        </p:nvSpPr>
        <p:spPr>
          <a:xfrm>
            <a:off x="8143228" y="5926698"/>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168" name="Multiplication Sign 167">
            <a:extLst>
              <a:ext uri="{FF2B5EF4-FFF2-40B4-BE49-F238E27FC236}">
                <a16:creationId xmlns:a16="http://schemas.microsoft.com/office/drawing/2014/main" id="{82640358-DA83-4E75-A343-6D35E9FED053}"/>
              </a:ext>
            </a:extLst>
          </p:cNvPr>
          <p:cNvSpPr/>
          <p:nvPr/>
        </p:nvSpPr>
        <p:spPr>
          <a:xfrm>
            <a:off x="9213785" y="5617317"/>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171" name="Multiplication Sign 170">
            <a:extLst>
              <a:ext uri="{FF2B5EF4-FFF2-40B4-BE49-F238E27FC236}">
                <a16:creationId xmlns:a16="http://schemas.microsoft.com/office/drawing/2014/main" id="{7B9E3542-84B3-44BE-A190-7A467993EC67}"/>
              </a:ext>
            </a:extLst>
          </p:cNvPr>
          <p:cNvSpPr/>
          <p:nvPr/>
        </p:nvSpPr>
        <p:spPr>
          <a:xfrm>
            <a:off x="4461905" y="4884985"/>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cxnSp>
        <p:nvCxnSpPr>
          <p:cNvPr id="173" name="Straight Connector 172">
            <a:extLst>
              <a:ext uri="{FF2B5EF4-FFF2-40B4-BE49-F238E27FC236}">
                <a16:creationId xmlns:a16="http://schemas.microsoft.com/office/drawing/2014/main" id="{F74A5995-AAD4-47F2-A982-1C91A06FE826}"/>
              </a:ext>
            </a:extLst>
          </p:cNvPr>
          <p:cNvCxnSpPr>
            <a:cxnSpLocks/>
            <a:stCxn id="171" idx="1"/>
            <a:endCxn id="152" idx="3"/>
          </p:cNvCxnSpPr>
          <p:nvPr/>
        </p:nvCxnSpPr>
        <p:spPr>
          <a:xfrm flipV="1">
            <a:off x="4683430" y="4215137"/>
            <a:ext cx="510532" cy="73823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6CD353A8-775E-48D4-9048-40C740261F80}"/>
              </a:ext>
            </a:extLst>
          </p:cNvPr>
          <p:cNvCxnSpPr>
            <a:cxnSpLocks/>
            <a:stCxn id="155" idx="2"/>
            <a:endCxn id="152" idx="2"/>
          </p:cNvCxnSpPr>
          <p:nvPr/>
        </p:nvCxnSpPr>
        <p:spPr>
          <a:xfrm flipH="1" flipV="1">
            <a:off x="5345464" y="4215137"/>
            <a:ext cx="776576" cy="108560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2C74B6B0-2234-4D15-B7CF-05CDB2FD15CF}"/>
              </a:ext>
            </a:extLst>
          </p:cNvPr>
          <p:cNvCxnSpPr>
            <a:cxnSpLocks/>
            <a:stCxn id="158" idx="2"/>
            <a:endCxn id="155" idx="0"/>
          </p:cNvCxnSpPr>
          <p:nvPr/>
        </p:nvCxnSpPr>
        <p:spPr>
          <a:xfrm flipH="1" flipV="1">
            <a:off x="5970538" y="5152776"/>
            <a:ext cx="978742" cy="546544"/>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21854AFB-4C03-4A9D-94BD-E72E8ED8F6C3}"/>
              </a:ext>
            </a:extLst>
          </p:cNvPr>
          <p:cNvCxnSpPr>
            <a:cxnSpLocks/>
            <a:stCxn id="158" idx="1"/>
            <a:endCxn id="161" idx="3"/>
          </p:cNvCxnSpPr>
          <p:nvPr/>
        </p:nvCxnSpPr>
        <p:spPr>
          <a:xfrm flipV="1">
            <a:off x="6949280" y="5040550"/>
            <a:ext cx="472207" cy="510802"/>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a:extLst>
              <a:ext uri="{FF2B5EF4-FFF2-40B4-BE49-F238E27FC236}">
                <a16:creationId xmlns:a16="http://schemas.microsoft.com/office/drawing/2014/main" id="{16F27936-B22D-4928-9ECD-7879DF839B7D}"/>
              </a:ext>
            </a:extLst>
          </p:cNvPr>
          <p:cNvCxnSpPr>
            <a:cxnSpLocks/>
            <a:stCxn id="164" idx="2"/>
            <a:endCxn id="161" idx="2"/>
          </p:cNvCxnSpPr>
          <p:nvPr/>
        </p:nvCxnSpPr>
        <p:spPr>
          <a:xfrm flipH="1" flipV="1">
            <a:off x="7572989" y="5040550"/>
            <a:ext cx="791764" cy="110250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2" name="Straight Connector 191">
            <a:extLst>
              <a:ext uri="{FF2B5EF4-FFF2-40B4-BE49-F238E27FC236}">
                <a16:creationId xmlns:a16="http://schemas.microsoft.com/office/drawing/2014/main" id="{5B7612A8-DB22-4D20-B8ED-3A9A6D0D35E8}"/>
              </a:ext>
            </a:extLst>
          </p:cNvPr>
          <p:cNvCxnSpPr>
            <a:cxnSpLocks/>
          </p:cNvCxnSpPr>
          <p:nvPr/>
        </p:nvCxnSpPr>
        <p:spPr>
          <a:xfrm flipV="1">
            <a:off x="8268924" y="5767709"/>
            <a:ext cx="1070557" cy="30938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7887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737" y="163103"/>
            <a:ext cx="10515600" cy="465257"/>
          </a:xfrm>
        </p:spPr>
        <p:txBody>
          <a:bodyPr>
            <a:normAutofit fontScale="90000"/>
          </a:bodyPr>
          <a:lstStyle/>
          <a:p>
            <a:r>
              <a:rPr lang="en-GB" dirty="0"/>
              <a:t>Sample resolution 4 bits per sample</a:t>
            </a:r>
          </a:p>
        </p:txBody>
      </p:sp>
      <p:cxnSp>
        <p:nvCxnSpPr>
          <p:cNvPr id="13" name="Straight Connector 12"/>
          <p:cNvCxnSpPr>
            <a:cxnSpLocks/>
          </p:cNvCxnSpPr>
          <p:nvPr/>
        </p:nvCxnSpPr>
        <p:spPr>
          <a:xfrm flipH="1">
            <a:off x="1335273" y="1941535"/>
            <a:ext cx="41164" cy="442256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flipV="1">
            <a:off x="1340751" y="6364096"/>
            <a:ext cx="8808200"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76437" y="2205868"/>
            <a:ext cx="7763774" cy="3715366"/>
          </a:xfrm>
          <a:custGeom>
            <a:avLst/>
            <a:gdLst>
              <a:gd name="connsiteX0" fmla="*/ 0 w 5228156"/>
              <a:gd name="connsiteY0" fmla="*/ 1329684 h 2589578"/>
              <a:gd name="connsiteX1" fmla="*/ 1397480 w 5228156"/>
              <a:gd name="connsiteY1" fmla="*/ 35721 h 2589578"/>
              <a:gd name="connsiteX2" fmla="*/ 3709359 w 5228156"/>
              <a:gd name="connsiteY2" fmla="*/ 2589140 h 2589578"/>
              <a:gd name="connsiteX3" fmla="*/ 5089585 w 5228156"/>
              <a:gd name="connsiteY3" fmla="*/ 260008 h 2589578"/>
              <a:gd name="connsiteX4" fmla="*/ 5106838 w 5228156"/>
              <a:gd name="connsiteY4" fmla="*/ 294514 h 2589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156" h="2589578">
                <a:moveTo>
                  <a:pt x="0" y="1329684"/>
                </a:moveTo>
                <a:cubicBezTo>
                  <a:pt x="389627" y="577748"/>
                  <a:pt x="779254" y="-174188"/>
                  <a:pt x="1397480" y="35721"/>
                </a:cubicBezTo>
                <a:cubicBezTo>
                  <a:pt x="2015706" y="245630"/>
                  <a:pt x="3094008" y="2551759"/>
                  <a:pt x="3709359" y="2589140"/>
                </a:cubicBezTo>
                <a:cubicBezTo>
                  <a:pt x="4324710" y="2626521"/>
                  <a:pt x="5089585" y="260008"/>
                  <a:pt x="5089585" y="260008"/>
                </a:cubicBezTo>
                <a:cubicBezTo>
                  <a:pt x="5322498" y="-122430"/>
                  <a:pt x="5214668" y="86042"/>
                  <a:pt x="5106838" y="294514"/>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Connector 10">
            <a:extLst>
              <a:ext uri="{FF2B5EF4-FFF2-40B4-BE49-F238E27FC236}">
                <a16:creationId xmlns:a16="http://schemas.microsoft.com/office/drawing/2014/main" id="{26933A83-CB70-4680-8902-474391BD68C3}"/>
              </a:ext>
            </a:extLst>
          </p:cNvPr>
          <p:cNvCxnSpPr>
            <a:cxnSpLocks/>
          </p:cNvCxnSpPr>
          <p:nvPr/>
        </p:nvCxnSpPr>
        <p:spPr>
          <a:xfrm flipV="1">
            <a:off x="1376437" y="3874759"/>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9106991D-4F3E-4DA3-82B7-9376D8F8A171}"/>
              </a:ext>
            </a:extLst>
          </p:cNvPr>
          <p:cNvCxnSpPr>
            <a:cxnSpLocks/>
          </p:cNvCxnSpPr>
          <p:nvPr/>
        </p:nvCxnSpPr>
        <p:spPr>
          <a:xfrm flipV="1">
            <a:off x="1376437" y="3603302"/>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72FB8C0-DFDE-4452-A23F-F9D279519D33}"/>
              </a:ext>
            </a:extLst>
          </p:cNvPr>
          <p:cNvCxnSpPr>
            <a:cxnSpLocks/>
          </p:cNvCxnSpPr>
          <p:nvPr/>
        </p:nvCxnSpPr>
        <p:spPr>
          <a:xfrm flipV="1">
            <a:off x="1376437" y="3344146"/>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CACE0DD-CA6E-42DF-A156-0ACF59FCE7A9}"/>
              </a:ext>
            </a:extLst>
          </p:cNvPr>
          <p:cNvCxnSpPr>
            <a:cxnSpLocks/>
          </p:cNvCxnSpPr>
          <p:nvPr/>
        </p:nvCxnSpPr>
        <p:spPr>
          <a:xfrm flipV="1">
            <a:off x="1376437" y="3051729"/>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1E876CA3-6E35-449F-BE9D-15708093A058}"/>
              </a:ext>
            </a:extLst>
          </p:cNvPr>
          <p:cNvCxnSpPr>
            <a:cxnSpLocks/>
          </p:cNvCxnSpPr>
          <p:nvPr/>
        </p:nvCxnSpPr>
        <p:spPr>
          <a:xfrm flipV="1">
            <a:off x="1357423" y="2774022"/>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463D9B7-8B1F-4F81-9B8C-ED89C2395453}"/>
              </a:ext>
            </a:extLst>
          </p:cNvPr>
          <p:cNvCxnSpPr>
            <a:cxnSpLocks/>
          </p:cNvCxnSpPr>
          <p:nvPr/>
        </p:nvCxnSpPr>
        <p:spPr>
          <a:xfrm flipV="1">
            <a:off x="1376437" y="2485822"/>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423EC12-1E66-4580-B1F3-9825D0D7B4DB}"/>
              </a:ext>
            </a:extLst>
          </p:cNvPr>
          <p:cNvCxnSpPr>
            <a:cxnSpLocks/>
          </p:cNvCxnSpPr>
          <p:nvPr/>
        </p:nvCxnSpPr>
        <p:spPr>
          <a:xfrm flipV="1">
            <a:off x="1376437" y="2197559"/>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9AAD381-F6C1-49CE-967D-1D5CE012B6F6}"/>
              </a:ext>
            </a:extLst>
          </p:cNvPr>
          <p:cNvCxnSpPr>
            <a:cxnSpLocks/>
          </p:cNvCxnSpPr>
          <p:nvPr/>
        </p:nvCxnSpPr>
        <p:spPr>
          <a:xfrm flipV="1">
            <a:off x="1376437" y="6037037"/>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733A9834-26A8-4E91-9C70-51C1892251D7}"/>
              </a:ext>
            </a:extLst>
          </p:cNvPr>
          <p:cNvCxnSpPr>
            <a:cxnSpLocks/>
          </p:cNvCxnSpPr>
          <p:nvPr/>
        </p:nvCxnSpPr>
        <p:spPr>
          <a:xfrm flipV="1">
            <a:off x="1376437" y="5765580"/>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E6E9723A-EFEC-4B2B-86AA-EB7968E5044F}"/>
              </a:ext>
            </a:extLst>
          </p:cNvPr>
          <p:cNvCxnSpPr>
            <a:cxnSpLocks/>
          </p:cNvCxnSpPr>
          <p:nvPr/>
        </p:nvCxnSpPr>
        <p:spPr>
          <a:xfrm flipV="1">
            <a:off x="1376437" y="5506424"/>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5CA4C1A-7EDB-49FA-9BD3-841273AED201}"/>
              </a:ext>
            </a:extLst>
          </p:cNvPr>
          <p:cNvCxnSpPr>
            <a:cxnSpLocks/>
          </p:cNvCxnSpPr>
          <p:nvPr/>
        </p:nvCxnSpPr>
        <p:spPr>
          <a:xfrm flipV="1">
            <a:off x="1376437" y="5214007"/>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138FD77-94F6-472B-B4B7-3CB447C7FB7B}"/>
              </a:ext>
            </a:extLst>
          </p:cNvPr>
          <p:cNvCxnSpPr>
            <a:cxnSpLocks/>
          </p:cNvCxnSpPr>
          <p:nvPr/>
        </p:nvCxnSpPr>
        <p:spPr>
          <a:xfrm flipV="1">
            <a:off x="1357423" y="4936300"/>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F469B036-FEC1-4945-82BE-BE11C6D37605}"/>
              </a:ext>
            </a:extLst>
          </p:cNvPr>
          <p:cNvCxnSpPr>
            <a:cxnSpLocks/>
          </p:cNvCxnSpPr>
          <p:nvPr/>
        </p:nvCxnSpPr>
        <p:spPr>
          <a:xfrm flipV="1">
            <a:off x="1376437" y="4648100"/>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53776DC-4FB8-4E4F-8405-8B27BBF6DCCB}"/>
              </a:ext>
            </a:extLst>
          </p:cNvPr>
          <p:cNvCxnSpPr>
            <a:cxnSpLocks/>
          </p:cNvCxnSpPr>
          <p:nvPr/>
        </p:nvCxnSpPr>
        <p:spPr>
          <a:xfrm flipV="1">
            <a:off x="1376437" y="4359837"/>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Multiplication Sign 14">
            <a:extLst>
              <a:ext uri="{FF2B5EF4-FFF2-40B4-BE49-F238E27FC236}">
                <a16:creationId xmlns:a16="http://schemas.microsoft.com/office/drawing/2014/main" id="{984C9004-2013-4E79-9B55-1C91EF876CEA}"/>
              </a:ext>
            </a:extLst>
          </p:cNvPr>
          <p:cNvSpPr/>
          <p:nvPr/>
        </p:nvSpPr>
        <p:spPr>
          <a:xfrm>
            <a:off x="1395452" y="3779487"/>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Multiplication Sign 43">
            <a:extLst>
              <a:ext uri="{FF2B5EF4-FFF2-40B4-BE49-F238E27FC236}">
                <a16:creationId xmlns:a16="http://schemas.microsoft.com/office/drawing/2014/main" id="{531E734D-E14D-4C95-B94A-F884A5D337AC}"/>
              </a:ext>
            </a:extLst>
          </p:cNvPr>
          <p:cNvSpPr/>
          <p:nvPr/>
        </p:nvSpPr>
        <p:spPr>
          <a:xfrm>
            <a:off x="1581181" y="3504855"/>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Multiplication Sign 44">
            <a:extLst>
              <a:ext uri="{FF2B5EF4-FFF2-40B4-BE49-F238E27FC236}">
                <a16:creationId xmlns:a16="http://schemas.microsoft.com/office/drawing/2014/main" id="{3996FBF8-F28F-4FD3-A210-FD0C2863E3D4}"/>
              </a:ext>
            </a:extLst>
          </p:cNvPr>
          <p:cNvSpPr/>
          <p:nvPr/>
        </p:nvSpPr>
        <p:spPr>
          <a:xfrm>
            <a:off x="1773087" y="3242377"/>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Multiplication Sign 45">
            <a:extLst>
              <a:ext uri="{FF2B5EF4-FFF2-40B4-BE49-F238E27FC236}">
                <a16:creationId xmlns:a16="http://schemas.microsoft.com/office/drawing/2014/main" id="{F46B95DB-606F-41A3-9608-E35FF2D58727}"/>
              </a:ext>
            </a:extLst>
          </p:cNvPr>
          <p:cNvSpPr/>
          <p:nvPr/>
        </p:nvSpPr>
        <p:spPr>
          <a:xfrm>
            <a:off x="1938325" y="2968347"/>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Multiplication Sign 46">
            <a:extLst>
              <a:ext uri="{FF2B5EF4-FFF2-40B4-BE49-F238E27FC236}">
                <a16:creationId xmlns:a16="http://schemas.microsoft.com/office/drawing/2014/main" id="{AF6E2090-C02F-417A-B7C7-F079CD56EF02}"/>
              </a:ext>
            </a:extLst>
          </p:cNvPr>
          <p:cNvSpPr/>
          <p:nvPr/>
        </p:nvSpPr>
        <p:spPr>
          <a:xfrm>
            <a:off x="2190781" y="2683107"/>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Multiplication Sign 47">
            <a:extLst>
              <a:ext uri="{FF2B5EF4-FFF2-40B4-BE49-F238E27FC236}">
                <a16:creationId xmlns:a16="http://schemas.microsoft.com/office/drawing/2014/main" id="{2CFE89E6-A392-4984-B166-5B8F281A97A5}"/>
              </a:ext>
            </a:extLst>
          </p:cNvPr>
          <p:cNvSpPr/>
          <p:nvPr/>
        </p:nvSpPr>
        <p:spPr>
          <a:xfrm>
            <a:off x="2405733" y="2408863"/>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Multiplication Sign 48">
            <a:extLst>
              <a:ext uri="{FF2B5EF4-FFF2-40B4-BE49-F238E27FC236}">
                <a16:creationId xmlns:a16="http://schemas.microsoft.com/office/drawing/2014/main" id="{761F3A04-B821-4B69-9F86-F44C1047E065}"/>
              </a:ext>
            </a:extLst>
          </p:cNvPr>
          <p:cNvSpPr/>
          <p:nvPr/>
        </p:nvSpPr>
        <p:spPr>
          <a:xfrm>
            <a:off x="2660275" y="2134902"/>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Multiplication Sign 49">
            <a:extLst>
              <a:ext uri="{FF2B5EF4-FFF2-40B4-BE49-F238E27FC236}">
                <a16:creationId xmlns:a16="http://schemas.microsoft.com/office/drawing/2014/main" id="{29E32605-3706-43E6-B3E6-4ACC13B8EB43}"/>
              </a:ext>
            </a:extLst>
          </p:cNvPr>
          <p:cNvSpPr/>
          <p:nvPr/>
        </p:nvSpPr>
        <p:spPr>
          <a:xfrm>
            <a:off x="3030873" y="2104417"/>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Multiplication Sign 50">
            <a:extLst>
              <a:ext uri="{FF2B5EF4-FFF2-40B4-BE49-F238E27FC236}">
                <a16:creationId xmlns:a16="http://schemas.microsoft.com/office/drawing/2014/main" id="{AC2CFB96-C5FD-480B-B8D4-09FCB2FA14F2}"/>
              </a:ext>
            </a:extLst>
          </p:cNvPr>
          <p:cNvSpPr/>
          <p:nvPr/>
        </p:nvSpPr>
        <p:spPr>
          <a:xfrm>
            <a:off x="3307221" y="2113882"/>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Multiplication Sign 51">
            <a:extLst>
              <a:ext uri="{FF2B5EF4-FFF2-40B4-BE49-F238E27FC236}">
                <a16:creationId xmlns:a16="http://schemas.microsoft.com/office/drawing/2014/main" id="{F909709B-DE1A-4BE2-9103-74C089A94A5F}"/>
              </a:ext>
            </a:extLst>
          </p:cNvPr>
          <p:cNvSpPr/>
          <p:nvPr/>
        </p:nvSpPr>
        <p:spPr>
          <a:xfrm>
            <a:off x="3634341" y="2400482"/>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Multiplication Sign 52">
            <a:extLst>
              <a:ext uri="{FF2B5EF4-FFF2-40B4-BE49-F238E27FC236}">
                <a16:creationId xmlns:a16="http://schemas.microsoft.com/office/drawing/2014/main" id="{8CE60E82-0394-4D2C-98B4-2ADD421B0D5C}"/>
              </a:ext>
            </a:extLst>
          </p:cNvPr>
          <p:cNvSpPr/>
          <p:nvPr/>
        </p:nvSpPr>
        <p:spPr>
          <a:xfrm>
            <a:off x="3891123" y="2666484"/>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Multiplication Sign 53">
            <a:extLst>
              <a:ext uri="{FF2B5EF4-FFF2-40B4-BE49-F238E27FC236}">
                <a16:creationId xmlns:a16="http://schemas.microsoft.com/office/drawing/2014/main" id="{3D32CE5C-064D-4EDA-ABBC-44C860B467A8}"/>
              </a:ext>
            </a:extLst>
          </p:cNvPr>
          <p:cNvSpPr/>
          <p:nvPr/>
        </p:nvSpPr>
        <p:spPr>
          <a:xfrm>
            <a:off x="4109282" y="2921990"/>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Multiplication Sign 57">
            <a:extLst>
              <a:ext uri="{FF2B5EF4-FFF2-40B4-BE49-F238E27FC236}">
                <a16:creationId xmlns:a16="http://schemas.microsoft.com/office/drawing/2014/main" id="{48134CBE-40C8-4E91-B678-A5BF6314CC2C}"/>
              </a:ext>
            </a:extLst>
          </p:cNvPr>
          <p:cNvSpPr/>
          <p:nvPr/>
        </p:nvSpPr>
        <p:spPr>
          <a:xfrm>
            <a:off x="4412400" y="3234680"/>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Multiplication Sign 58">
            <a:extLst>
              <a:ext uri="{FF2B5EF4-FFF2-40B4-BE49-F238E27FC236}">
                <a16:creationId xmlns:a16="http://schemas.microsoft.com/office/drawing/2014/main" id="{DFFB6224-3325-4F83-9CA1-D0346BDE4501}"/>
              </a:ext>
            </a:extLst>
          </p:cNvPr>
          <p:cNvSpPr/>
          <p:nvPr/>
        </p:nvSpPr>
        <p:spPr>
          <a:xfrm>
            <a:off x="4709152" y="3568694"/>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Multiplication Sign 59">
            <a:extLst>
              <a:ext uri="{FF2B5EF4-FFF2-40B4-BE49-F238E27FC236}">
                <a16:creationId xmlns:a16="http://schemas.microsoft.com/office/drawing/2014/main" id="{F039C221-CE6E-4C3D-8957-618AD30BAF32}"/>
              </a:ext>
            </a:extLst>
          </p:cNvPr>
          <p:cNvSpPr/>
          <p:nvPr/>
        </p:nvSpPr>
        <p:spPr>
          <a:xfrm>
            <a:off x="4818715" y="3784589"/>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Multiplication Sign 60">
            <a:extLst>
              <a:ext uri="{FF2B5EF4-FFF2-40B4-BE49-F238E27FC236}">
                <a16:creationId xmlns:a16="http://schemas.microsoft.com/office/drawing/2014/main" id="{F08DB899-E924-4E84-83E6-3AFBC05EDD94}"/>
              </a:ext>
            </a:extLst>
          </p:cNvPr>
          <p:cNvSpPr/>
          <p:nvPr/>
        </p:nvSpPr>
        <p:spPr>
          <a:xfrm>
            <a:off x="5047352" y="4048130"/>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Multiplication Sign 61">
            <a:extLst>
              <a:ext uri="{FF2B5EF4-FFF2-40B4-BE49-F238E27FC236}">
                <a16:creationId xmlns:a16="http://schemas.microsoft.com/office/drawing/2014/main" id="{81FFA73F-B807-4CA5-B037-80768F08D2FC}"/>
              </a:ext>
            </a:extLst>
          </p:cNvPr>
          <p:cNvSpPr/>
          <p:nvPr/>
        </p:nvSpPr>
        <p:spPr>
          <a:xfrm>
            <a:off x="5258324" y="4316261"/>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Multiplication Sign 62">
            <a:extLst>
              <a:ext uri="{FF2B5EF4-FFF2-40B4-BE49-F238E27FC236}">
                <a16:creationId xmlns:a16="http://schemas.microsoft.com/office/drawing/2014/main" id="{2EE3471B-AE6B-4187-AD7C-1645078C3D30}"/>
              </a:ext>
            </a:extLst>
          </p:cNvPr>
          <p:cNvSpPr/>
          <p:nvPr/>
        </p:nvSpPr>
        <p:spPr>
          <a:xfrm>
            <a:off x="5452592" y="4567108"/>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Multiplication Sign 63">
            <a:extLst>
              <a:ext uri="{FF2B5EF4-FFF2-40B4-BE49-F238E27FC236}">
                <a16:creationId xmlns:a16="http://schemas.microsoft.com/office/drawing/2014/main" id="{BE72852F-23D2-45EC-8023-6C803968E2BE}"/>
              </a:ext>
            </a:extLst>
          </p:cNvPr>
          <p:cNvSpPr/>
          <p:nvPr/>
        </p:nvSpPr>
        <p:spPr>
          <a:xfrm>
            <a:off x="5635288" y="4859211"/>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Multiplication Sign 64">
            <a:extLst>
              <a:ext uri="{FF2B5EF4-FFF2-40B4-BE49-F238E27FC236}">
                <a16:creationId xmlns:a16="http://schemas.microsoft.com/office/drawing/2014/main" id="{8B8358CD-93D8-41CC-BA6F-03AA3B5D4BC6}"/>
              </a:ext>
            </a:extLst>
          </p:cNvPr>
          <p:cNvSpPr/>
          <p:nvPr/>
        </p:nvSpPr>
        <p:spPr>
          <a:xfrm>
            <a:off x="5844067" y="5069294"/>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Multiplication Sign 65">
            <a:extLst>
              <a:ext uri="{FF2B5EF4-FFF2-40B4-BE49-F238E27FC236}">
                <a16:creationId xmlns:a16="http://schemas.microsoft.com/office/drawing/2014/main" id="{604B7E22-AF5C-49EE-BEDD-05A32333FB20}"/>
              </a:ext>
            </a:extLst>
          </p:cNvPr>
          <p:cNvSpPr/>
          <p:nvPr/>
        </p:nvSpPr>
        <p:spPr>
          <a:xfrm>
            <a:off x="6061994" y="5362745"/>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Multiplication Sign 66">
            <a:extLst>
              <a:ext uri="{FF2B5EF4-FFF2-40B4-BE49-F238E27FC236}">
                <a16:creationId xmlns:a16="http://schemas.microsoft.com/office/drawing/2014/main" id="{48AFE9EA-A6E5-4137-BB75-1614CF1F1501}"/>
              </a:ext>
            </a:extLst>
          </p:cNvPr>
          <p:cNvSpPr/>
          <p:nvPr/>
        </p:nvSpPr>
        <p:spPr>
          <a:xfrm>
            <a:off x="6281121" y="5625893"/>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Multiplication Sign 67">
            <a:extLst>
              <a:ext uri="{FF2B5EF4-FFF2-40B4-BE49-F238E27FC236}">
                <a16:creationId xmlns:a16="http://schemas.microsoft.com/office/drawing/2014/main" id="{5545A6BC-DED9-4FD0-BF02-0AB5D01E381A}"/>
              </a:ext>
            </a:extLst>
          </p:cNvPr>
          <p:cNvSpPr/>
          <p:nvPr/>
        </p:nvSpPr>
        <p:spPr>
          <a:xfrm>
            <a:off x="6592256" y="5909593"/>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Multiplication Sign 68">
            <a:extLst>
              <a:ext uri="{FF2B5EF4-FFF2-40B4-BE49-F238E27FC236}">
                <a16:creationId xmlns:a16="http://schemas.microsoft.com/office/drawing/2014/main" id="{B776E5B5-EEB1-4437-BC67-24E31C69E610}"/>
              </a:ext>
            </a:extLst>
          </p:cNvPr>
          <p:cNvSpPr/>
          <p:nvPr/>
        </p:nvSpPr>
        <p:spPr>
          <a:xfrm>
            <a:off x="6944648" y="5933913"/>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Multiplication Sign 69">
            <a:extLst>
              <a:ext uri="{FF2B5EF4-FFF2-40B4-BE49-F238E27FC236}">
                <a16:creationId xmlns:a16="http://schemas.microsoft.com/office/drawing/2014/main" id="{462B3F47-28FA-4914-9AA6-25DD4FD3F9A4}"/>
              </a:ext>
            </a:extLst>
          </p:cNvPr>
          <p:cNvSpPr/>
          <p:nvPr/>
        </p:nvSpPr>
        <p:spPr>
          <a:xfrm>
            <a:off x="7180404" y="5683787"/>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Multiplication Sign 70">
            <a:extLst>
              <a:ext uri="{FF2B5EF4-FFF2-40B4-BE49-F238E27FC236}">
                <a16:creationId xmlns:a16="http://schemas.microsoft.com/office/drawing/2014/main" id="{C9EE1681-AB10-4F49-AF53-A5C3342913F2}"/>
              </a:ext>
            </a:extLst>
          </p:cNvPr>
          <p:cNvSpPr/>
          <p:nvPr/>
        </p:nvSpPr>
        <p:spPr>
          <a:xfrm>
            <a:off x="7438574" y="5446217"/>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Multiplication Sign 72">
            <a:extLst>
              <a:ext uri="{FF2B5EF4-FFF2-40B4-BE49-F238E27FC236}">
                <a16:creationId xmlns:a16="http://schemas.microsoft.com/office/drawing/2014/main" id="{7A3C069D-4FC4-457F-9AED-62C91444CE4C}"/>
              </a:ext>
            </a:extLst>
          </p:cNvPr>
          <p:cNvSpPr/>
          <p:nvPr/>
        </p:nvSpPr>
        <p:spPr>
          <a:xfrm>
            <a:off x="7657701" y="5135575"/>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Multiplication Sign 73">
            <a:extLst>
              <a:ext uri="{FF2B5EF4-FFF2-40B4-BE49-F238E27FC236}">
                <a16:creationId xmlns:a16="http://schemas.microsoft.com/office/drawing/2014/main" id="{93F55818-A7EA-4EE1-A974-137A286E50B3}"/>
              </a:ext>
            </a:extLst>
          </p:cNvPr>
          <p:cNvSpPr/>
          <p:nvPr/>
        </p:nvSpPr>
        <p:spPr>
          <a:xfrm>
            <a:off x="7826363" y="4851482"/>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Multiplication Sign 74">
            <a:extLst>
              <a:ext uri="{FF2B5EF4-FFF2-40B4-BE49-F238E27FC236}">
                <a16:creationId xmlns:a16="http://schemas.microsoft.com/office/drawing/2014/main" id="{548FC695-D8D1-4506-ADF0-31F89BBC83B0}"/>
              </a:ext>
            </a:extLst>
          </p:cNvPr>
          <p:cNvSpPr/>
          <p:nvPr/>
        </p:nvSpPr>
        <p:spPr>
          <a:xfrm>
            <a:off x="7935926" y="4560446"/>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Multiplication Sign 76">
            <a:extLst>
              <a:ext uri="{FF2B5EF4-FFF2-40B4-BE49-F238E27FC236}">
                <a16:creationId xmlns:a16="http://schemas.microsoft.com/office/drawing/2014/main" id="{0593BECE-C038-4530-9C47-0D267B1F25BE}"/>
              </a:ext>
            </a:extLst>
          </p:cNvPr>
          <p:cNvSpPr/>
          <p:nvPr/>
        </p:nvSpPr>
        <p:spPr>
          <a:xfrm>
            <a:off x="8133083" y="4280555"/>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Multiplication Sign 77">
            <a:extLst>
              <a:ext uri="{FF2B5EF4-FFF2-40B4-BE49-F238E27FC236}">
                <a16:creationId xmlns:a16="http://schemas.microsoft.com/office/drawing/2014/main" id="{A2F8A6E8-21AE-4DAD-A91E-899CADF7CBD2}"/>
              </a:ext>
            </a:extLst>
          </p:cNvPr>
          <p:cNvSpPr/>
          <p:nvPr/>
        </p:nvSpPr>
        <p:spPr>
          <a:xfrm>
            <a:off x="8274094" y="3824446"/>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Multiplication Sign 78">
            <a:extLst>
              <a:ext uri="{FF2B5EF4-FFF2-40B4-BE49-F238E27FC236}">
                <a16:creationId xmlns:a16="http://schemas.microsoft.com/office/drawing/2014/main" id="{1A437D4F-8D0E-41BF-B719-8D786E082EDC}"/>
              </a:ext>
            </a:extLst>
          </p:cNvPr>
          <p:cNvSpPr/>
          <p:nvPr/>
        </p:nvSpPr>
        <p:spPr>
          <a:xfrm>
            <a:off x="8415655" y="3521048"/>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Multiplication Sign 79">
            <a:extLst>
              <a:ext uri="{FF2B5EF4-FFF2-40B4-BE49-F238E27FC236}">
                <a16:creationId xmlns:a16="http://schemas.microsoft.com/office/drawing/2014/main" id="{E7A8D944-35DA-4B7B-882A-A5CCC06411F5}"/>
              </a:ext>
            </a:extLst>
          </p:cNvPr>
          <p:cNvSpPr/>
          <p:nvPr/>
        </p:nvSpPr>
        <p:spPr>
          <a:xfrm>
            <a:off x="8547538" y="3294889"/>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Multiplication Sign 80">
            <a:extLst>
              <a:ext uri="{FF2B5EF4-FFF2-40B4-BE49-F238E27FC236}">
                <a16:creationId xmlns:a16="http://schemas.microsoft.com/office/drawing/2014/main" id="{5F5D8E87-A562-4781-9E8A-363D7DD83EE5}"/>
              </a:ext>
            </a:extLst>
          </p:cNvPr>
          <p:cNvSpPr/>
          <p:nvPr/>
        </p:nvSpPr>
        <p:spPr>
          <a:xfrm>
            <a:off x="8676902" y="2927044"/>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Multiplication Sign 81">
            <a:extLst>
              <a:ext uri="{FF2B5EF4-FFF2-40B4-BE49-F238E27FC236}">
                <a16:creationId xmlns:a16="http://schemas.microsoft.com/office/drawing/2014/main" id="{322DEA58-9D19-4DBB-BF55-421FB62FC206}"/>
              </a:ext>
            </a:extLst>
          </p:cNvPr>
          <p:cNvSpPr/>
          <p:nvPr/>
        </p:nvSpPr>
        <p:spPr>
          <a:xfrm>
            <a:off x="8766665" y="2694414"/>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Multiplication Sign 82">
            <a:extLst>
              <a:ext uri="{FF2B5EF4-FFF2-40B4-BE49-F238E27FC236}">
                <a16:creationId xmlns:a16="http://schemas.microsoft.com/office/drawing/2014/main" id="{7548F4E0-0B1B-47DE-9CB4-6DB220E8AF80}"/>
              </a:ext>
            </a:extLst>
          </p:cNvPr>
          <p:cNvSpPr/>
          <p:nvPr/>
        </p:nvSpPr>
        <p:spPr>
          <a:xfrm>
            <a:off x="8878081" y="2417732"/>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01E7D4A3-B825-40AB-A472-63F0674FB38A}"/>
              </a:ext>
            </a:extLst>
          </p:cNvPr>
          <p:cNvSpPr txBox="1"/>
          <p:nvPr/>
        </p:nvSpPr>
        <p:spPr>
          <a:xfrm>
            <a:off x="485280" y="1952981"/>
            <a:ext cx="724222" cy="4524315"/>
          </a:xfrm>
          <a:prstGeom prst="rect">
            <a:avLst/>
          </a:prstGeom>
          <a:noFill/>
        </p:spPr>
        <p:txBody>
          <a:bodyPr wrap="square" rtlCol="0">
            <a:spAutoFit/>
          </a:bodyPr>
          <a:lstStyle/>
          <a:p>
            <a:r>
              <a:rPr lang="en-GB" dirty="0"/>
              <a:t>1111</a:t>
            </a:r>
          </a:p>
          <a:p>
            <a:r>
              <a:rPr lang="en-GB" dirty="0"/>
              <a:t>1110</a:t>
            </a:r>
          </a:p>
          <a:p>
            <a:r>
              <a:rPr lang="en-GB" dirty="0"/>
              <a:t>1101</a:t>
            </a:r>
          </a:p>
          <a:p>
            <a:r>
              <a:rPr lang="en-GB" dirty="0"/>
              <a:t>1100</a:t>
            </a:r>
          </a:p>
          <a:p>
            <a:r>
              <a:rPr lang="en-GB" dirty="0"/>
              <a:t>1011</a:t>
            </a:r>
          </a:p>
          <a:p>
            <a:r>
              <a:rPr lang="en-GB" dirty="0"/>
              <a:t>1010</a:t>
            </a:r>
          </a:p>
          <a:p>
            <a:r>
              <a:rPr lang="en-GB" dirty="0"/>
              <a:t>1001</a:t>
            </a:r>
          </a:p>
          <a:p>
            <a:r>
              <a:rPr lang="en-GB" dirty="0"/>
              <a:t>1000</a:t>
            </a:r>
          </a:p>
          <a:p>
            <a:r>
              <a:rPr lang="en-GB" dirty="0"/>
              <a:t>0111</a:t>
            </a:r>
          </a:p>
          <a:p>
            <a:r>
              <a:rPr lang="en-GB" dirty="0"/>
              <a:t>0110</a:t>
            </a:r>
          </a:p>
          <a:p>
            <a:r>
              <a:rPr lang="en-GB" dirty="0"/>
              <a:t>0101</a:t>
            </a:r>
          </a:p>
          <a:p>
            <a:r>
              <a:rPr lang="en-GB" dirty="0"/>
              <a:t>0100</a:t>
            </a:r>
          </a:p>
          <a:p>
            <a:r>
              <a:rPr lang="en-GB" dirty="0"/>
              <a:t>0011</a:t>
            </a:r>
          </a:p>
          <a:p>
            <a:r>
              <a:rPr lang="en-GB" dirty="0"/>
              <a:t>0010</a:t>
            </a:r>
          </a:p>
          <a:p>
            <a:r>
              <a:rPr lang="en-GB" dirty="0"/>
              <a:t>0001</a:t>
            </a:r>
          </a:p>
          <a:p>
            <a:r>
              <a:rPr lang="en-GB" dirty="0"/>
              <a:t>0000</a:t>
            </a:r>
          </a:p>
        </p:txBody>
      </p:sp>
      <p:cxnSp>
        <p:nvCxnSpPr>
          <p:cNvPr id="72" name="Straight Connector 71">
            <a:extLst>
              <a:ext uri="{FF2B5EF4-FFF2-40B4-BE49-F238E27FC236}">
                <a16:creationId xmlns:a16="http://schemas.microsoft.com/office/drawing/2014/main" id="{29C6FFC8-6FD0-4076-93BB-4842A53245BB}"/>
              </a:ext>
            </a:extLst>
          </p:cNvPr>
          <p:cNvCxnSpPr>
            <a:cxnSpLocks/>
          </p:cNvCxnSpPr>
          <p:nvPr/>
        </p:nvCxnSpPr>
        <p:spPr>
          <a:xfrm flipV="1">
            <a:off x="1371749" y="4110396"/>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5211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22737" y="163104"/>
            <a:ext cx="10515600" cy="589954"/>
          </a:xfrm>
        </p:spPr>
        <p:txBody>
          <a:bodyPr>
            <a:normAutofit fontScale="90000"/>
          </a:bodyPr>
          <a:lstStyle/>
          <a:p>
            <a:r>
              <a:rPr lang="en-GB" dirty="0"/>
              <a:t>Sample resolution 2 bits per sample</a:t>
            </a:r>
          </a:p>
        </p:txBody>
      </p:sp>
      <p:cxnSp>
        <p:nvCxnSpPr>
          <p:cNvPr id="13" name="Straight Connector 12"/>
          <p:cNvCxnSpPr>
            <a:cxnSpLocks/>
          </p:cNvCxnSpPr>
          <p:nvPr/>
        </p:nvCxnSpPr>
        <p:spPr>
          <a:xfrm flipH="1">
            <a:off x="1357423" y="1941535"/>
            <a:ext cx="19014" cy="453576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flipV="1">
            <a:off x="1376437" y="6481502"/>
            <a:ext cx="8808200" cy="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396600" y="2081754"/>
            <a:ext cx="7857830" cy="3847788"/>
          </a:xfrm>
          <a:custGeom>
            <a:avLst/>
            <a:gdLst>
              <a:gd name="connsiteX0" fmla="*/ 0 w 5228156"/>
              <a:gd name="connsiteY0" fmla="*/ 1329684 h 2589578"/>
              <a:gd name="connsiteX1" fmla="*/ 1397480 w 5228156"/>
              <a:gd name="connsiteY1" fmla="*/ 35721 h 2589578"/>
              <a:gd name="connsiteX2" fmla="*/ 3709359 w 5228156"/>
              <a:gd name="connsiteY2" fmla="*/ 2589140 h 2589578"/>
              <a:gd name="connsiteX3" fmla="*/ 5089585 w 5228156"/>
              <a:gd name="connsiteY3" fmla="*/ 260008 h 2589578"/>
              <a:gd name="connsiteX4" fmla="*/ 5106838 w 5228156"/>
              <a:gd name="connsiteY4" fmla="*/ 294514 h 2589578"/>
              <a:gd name="connsiteX0" fmla="*/ 0 w 5291494"/>
              <a:gd name="connsiteY0" fmla="*/ 1421981 h 2681875"/>
              <a:gd name="connsiteX1" fmla="*/ 1397480 w 5291494"/>
              <a:gd name="connsiteY1" fmla="*/ 128018 h 2681875"/>
              <a:gd name="connsiteX2" fmla="*/ 3709359 w 5291494"/>
              <a:gd name="connsiteY2" fmla="*/ 2681437 h 2681875"/>
              <a:gd name="connsiteX3" fmla="*/ 5089585 w 5291494"/>
              <a:gd name="connsiteY3" fmla="*/ 352305 h 2681875"/>
              <a:gd name="connsiteX4" fmla="*/ 5225669 w 5291494"/>
              <a:gd name="connsiteY4" fmla="*/ 118462 h 26818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91494" h="2681875">
                <a:moveTo>
                  <a:pt x="0" y="1421981"/>
                </a:moveTo>
                <a:cubicBezTo>
                  <a:pt x="389627" y="670045"/>
                  <a:pt x="779254" y="-81891"/>
                  <a:pt x="1397480" y="128018"/>
                </a:cubicBezTo>
                <a:cubicBezTo>
                  <a:pt x="2015706" y="337927"/>
                  <a:pt x="3094008" y="2644056"/>
                  <a:pt x="3709359" y="2681437"/>
                </a:cubicBezTo>
                <a:cubicBezTo>
                  <a:pt x="4324710" y="2718818"/>
                  <a:pt x="5089585" y="352305"/>
                  <a:pt x="5089585" y="352305"/>
                </a:cubicBezTo>
                <a:cubicBezTo>
                  <a:pt x="5322498" y="-30133"/>
                  <a:pt x="5333499" y="-90010"/>
                  <a:pt x="5225669" y="118462"/>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19" name="Straight Connector 18">
            <a:extLst>
              <a:ext uri="{FF2B5EF4-FFF2-40B4-BE49-F238E27FC236}">
                <a16:creationId xmlns:a16="http://schemas.microsoft.com/office/drawing/2014/main" id="{9106991D-4F3E-4DA3-82B7-9376D8F8A171}"/>
              </a:ext>
            </a:extLst>
          </p:cNvPr>
          <p:cNvCxnSpPr>
            <a:cxnSpLocks/>
          </p:cNvCxnSpPr>
          <p:nvPr/>
        </p:nvCxnSpPr>
        <p:spPr>
          <a:xfrm flipV="1">
            <a:off x="1376437" y="3603302"/>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2423EC12-1E66-4580-B1F3-9825D0D7B4DB}"/>
              </a:ext>
            </a:extLst>
          </p:cNvPr>
          <p:cNvCxnSpPr>
            <a:cxnSpLocks/>
          </p:cNvCxnSpPr>
          <p:nvPr/>
        </p:nvCxnSpPr>
        <p:spPr>
          <a:xfrm flipV="1">
            <a:off x="1376437" y="2197559"/>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E9AAD381-F6C1-49CE-967D-1D5CE012B6F6}"/>
              </a:ext>
            </a:extLst>
          </p:cNvPr>
          <p:cNvCxnSpPr>
            <a:cxnSpLocks/>
          </p:cNvCxnSpPr>
          <p:nvPr/>
        </p:nvCxnSpPr>
        <p:spPr>
          <a:xfrm flipV="1">
            <a:off x="1376437" y="6037037"/>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138FD77-94F6-472B-B4B7-3CB447C7FB7B}"/>
              </a:ext>
            </a:extLst>
          </p:cNvPr>
          <p:cNvCxnSpPr>
            <a:cxnSpLocks/>
          </p:cNvCxnSpPr>
          <p:nvPr/>
        </p:nvCxnSpPr>
        <p:spPr>
          <a:xfrm flipV="1">
            <a:off x="1357423" y="4951745"/>
            <a:ext cx="8808200" cy="830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4" name="Multiplication Sign 43">
            <a:extLst>
              <a:ext uri="{FF2B5EF4-FFF2-40B4-BE49-F238E27FC236}">
                <a16:creationId xmlns:a16="http://schemas.microsoft.com/office/drawing/2014/main" id="{531E734D-E14D-4C95-B94A-F884A5D337AC}"/>
              </a:ext>
            </a:extLst>
          </p:cNvPr>
          <p:cNvSpPr/>
          <p:nvPr/>
        </p:nvSpPr>
        <p:spPr>
          <a:xfrm>
            <a:off x="1374778" y="3520133"/>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Multiplication Sign 45">
            <a:extLst>
              <a:ext uri="{FF2B5EF4-FFF2-40B4-BE49-F238E27FC236}">
                <a16:creationId xmlns:a16="http://schemas.microsoft.com/office/drawing/2014/main" id="{F46B95DB-606F-41A3-9608-E35FF2D58727}"/>
              </a:ext>
            </a:extLst>
          </p:cNvPr>
          <p:cNvSpPr/>
          <p:nvPr/>
        </p:nvSpPr>
        <p:spPr>
          <a:xfrm>
            <a:off x="2103158" y="3498935"/>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Multiplication Sign 49">
            <a:extLst>
              <a:ext uri="{FF2B5EF4-FFF2-40B4-BE49-F238E27FC236}">
                <a16:creationId xmlns:a16="http://schemas.microsoft.com/office/drawing/2014/main" id="{29E32605-3706-43E6-B3E6-4ACC13B8EB43}"/>
              </a:ext>
            </a:extLst>
          </p:cNvPr>
          <p:cNvSpPr/>
          <p:nvPr/>
        </p:nvSpPr>
        <p:spPr>
          <a:xfrm>
            <a:off x="2812499" y="2137222"/>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Multiplication Sign 50">
            <a:extLst>
              <a:ext uri="{FF2B5EF4-FFF2-40B4-BE49-F238E27FC236}">
                <a16:creationId xmlns:a16="http://schemas.microsoft.com/office/drawing/2014/main" id="{AC2CFB96-C5FD-480B-B8D4-09FCB2FA14F2}"/>
              </a:ext>
            </a:extLst>
          </p:cNvPr>
          <p:cNvSpPr/>
          <p:nvPr/>
        </p:nvSpPr>
        <p:spPr>
          <a:xfrm>
            <a:off x="3582512" y="2128885"/>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01E7D4A3-B825-40AB-A472-63F0674FB38A}"/>
              </a:ext>
            </a:extLst>
          </p:cNvPr>
          <p:cNvSpPr txBox="1"/>
          <p:nvPr/>
        </p:nvSpPr>
        <p:spPr>
          <a:xfrm>
            <a:off x="577582" y="1881989"/>
            <a:ext cx="701301" cy="4247317"/>
          </a:xfrm>
          <a:prstGeom prst="rect">
            <a:avLst/>
          </a:prstGeom>
          <a:noFill/>
        </p:spPr>
        <p:txBody>
          <a:bodyPr wrap="square" rtlCol="0">
            <a:spAutoFit/>
          </a:bodyPr>
          <a:lstStyle/>
          <a:p>
            <a:r>
              <a:rPr lang="en-GB" dirty="0"/>
              <a:t>11</a:t>
            </a:r>
          </a:p>
          <a:p>
            <a:endParaRPr lang="en-GB" dirty="0"/>
          </a:p>
          <a:p>
            <a:endParaRPr lang="en-GB" dirty="0"/>
          </a:p>
          <a:p>
            <a:endParaRPr lang="en-GB" dirty="0"/>
          </a:p>
          <a:p>
            <a:endParaRPr lang="en-GB" dirty="0"/>
          </a:p>
          <a:p>
            <a:endParaRPr lang="en-GB" dirty="0"/>
          </a:p>
          <a:p>
            <a:r>
              <a:rPr lang="en-GB" dirty="0"/>
              <a:t>10</a:t>
            </a:r>
          </a:p>
          <a:p>
            <a:endParaRPr lang="en-GB" dirty="0"/>
          </a:p>
          <a:p>
            <a:endParaRPr lang="en-GB" dirty="0"/>
          </a:p>
          <a:p>
            <a:endParaRPr lang="en-GB" dirty="0"/>
          </a:p>
          <a:p>
            <a:r>
              <a:rPr lang="en-GB" dirty="0"/>
              <a:t>01</a:t>
            </a:r>
          </a:p>
          <a:p>
            <a:endParaRPr lang="en-GB" dirty="0"/>
          </a:p>
          <a:p>
            <a:endParaRPr lang="en-GB" dirty="0"/>
          </a:p>
          <a:p>
            <a:endParaRPr lang="en-GB" dirty="0"/>
          </a:p>
          <a:p>
            <a:r>
              <a:rPr lang="en-GB" dirty="0"/>
              <a:t>00</a:t>
            </a:r>
          </a:p>
        </p:txBody>
      </p:sp>
      <p:sp>
        <p:nvSpPr>
          <p:cNvPr id="85" name="Multiplication Sign 84">
            <a:extLst>
              <a:ext uri="{FF2B5EF4-FFF2-40B4-BE49-F238E27FC236}">
                <a16:creationId xmlns:a16="http://schemas.microsoft.com/office/drawing/2014/main" id="{94EABF77-FDC1-40C1-96AD-399845C1981E}"/>
              </a:ext>
            </a:extLst>
          </p:cNvPr>
          <p:cNvSpPr/>
          <p:nvPr/>
        </p:nvSpPr>
        <p:spPr>
          <a:xfrm>
            <a:off x="4155939" y="3513632"/>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Multiplication Sign 85">
            <a:extLst>
              <a:ext uri="{FF2B5EF4-FFF2-40B4-BE49-F238E27FC236}">
                <a16:creationId xmlns:a16="http://schemas.microsoft.com/office/drawing/2014/main" id="{E948F354-77E0-4E19-ADFE-359A9533C457}"/>
              </a:ext>
            </a:extLst>
          </p:cNvPr>
          <p:cNvSpPr/>
          <p:nvPr/>
        </p:nvSpPr>
        <p:spPr>
          <a:xfrm>
            <a:off x="5249181" y="3526254"/>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Multiplication Sign 86">
            <a:extLst>
              <a:ext uri="{FF2B5EF4-FFF2-40B4-BE49-F238E27FC236}">
                <a16:creationId xmlns:a16="http://schemas.microsoft.com/office/drawing/2014/main" id="{78A5AB9B-74D9-4BDD-A346-E5BB355A322A}"/>
              </a:ext>
            </a:extLst>
          </p:cNvPr>
          <p:cNvSpPr/>
          <p:nvPr/>
        </p:nvSpPr>
        <p:spPr>
          <a:xfrm>
            <a:off x="5876873" y="4864465"/>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Multiplication Sign 87">
            <a:extLst>
              <a:ext uri="{FF2B5EF4-FFF2-40B4-BE49-F238E27FC236}">
                <a16:creationId xmlns:a16="http://schemas.microsoft.com/office/drawing/2014/main" id="{51B73FB0-7549-4D50-9E2D-1C98A5BF4B42}"/>
              </a:ext>
            </a:extLst>
          </p:cNvPr>
          <p:cNvSpPr/>
          <p:nvPr/>
        </p:nvSpPr>
        <p:spPr>
          <a:xfrm>
            <a:off x="6825318" y="5948049"/>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Multiplication Sign 88">
            <a:extLst>
              <a:ext uri="{FF2B5EF4-FFF2-40B4-BE49-F238E27FC236}">
                <a16:creationId xmlns:a16="http://schemas.microsoft.com/office/drawing/2014/main" id="{940DC61A-753A-4460-92DD-B2961D907402}"/>
              </a:ext>
            </a:extLst>
          </p:cNvPr>
          <p:cNvSpPr/>
          <p:nvPr/>
        </p:nvSpPr>
        <p:spPr>
          <a:xfrm>
            <a:off x="7852013" y="4888041"/>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Multiplication Sign 89">
            <a:extLst>
              <a:ext uri="{FF2B5EF4-FFF2-40B4-BE49-F238E27FC236}">
                <a16:creationId xmlns:a16="http://schemas.microsoft.com/office/drawing/2014/main" id="{CAA09CB3-F083-4969-8AD8-40F4F7453529}"/>
              </a:ext>
            </a:extLst>
          </p:cNvPr>
          <p:cNvSpPr/>
          <p:nvPr/>
        </p:nvSpPr>
        <p:spPr>
          <a:xfrm>
            <a:off x="8509739" y="3518469"/>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Multiplication Sign 90">
            <a:extLst>
              <a:ext uri="{FF2B5EF4-FFF2-40B4-BE49-F238E27FC236}">
                <a16:creationId xmlns:a16="http://schemas.microsoft.com/office/drawing/2014/main" id="{DEDC8251-8FAA-4E83-B224-319171B5B114}"/>
              </a:ext>
            </a:extLst>
          </p:cNvPr>
          <p:cNvSpPr/>
          <p:nvPr/>
        </p:nvSpPr>
        <p:spPr>
          <a:xfrm>
            <a:off x="9050810" y="2106681"/>
            <a:ext cx="219127" cy="186283"/>
          </a:xfrm>
          <a:prstGeom prst="mathMultipl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522277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6B8035-3C9D-4ADF-9590-121D0AA99104}"/>
              </a:ext>
            </a:extLst>
          </p:cNvPr>
          <p:cNvSpPr>
            <a:spLocks noGrp="1"/>
          </p:cNvSpPr>
          <p:nvPr>
            <p:ph type="title"/>
          </p:nvPr>
        </p:nvSpPr>
        <p:spPr/>
        <p:txBody>
          <a:bodyPr>
            <a:normAutofit fontScale="90000"/>
          </a:bodyPr>
          <a:lstStyle/>
          <a:p>
            <a:r>
              <a:rPr lang="en-GB" dirty="0"/>
              <a:t>Nyquist Theorem</a:t>
            </a:r>
          </a:p>
        </p:txBody>
      </p:sp>
      <p:sp>
        <p:nvSpPr>
          <p:cNvPr id="3" name="Content Placeholder 2">
            <a:extLst>
              <a:ext uri="{FF2B5EF4-FFF2-40B4-BE49-F238E27FC236}">
                <a16:creationId xmlns:a16="http://schemas.microsoft.com/office/drawing/2014/main" id="{6C250281-D2CB-49AE-86DD-E7A83F8ED1F4}"/>
              </a:ext>
            </a:extLst>
          </p:cNvPr>
          <p:cNvSpPr>
            <a:spLocks noGrp="1"/>
          </p:cNvSpPr>
          <p:nvPr>
            <p:ph idx="1"/>
          </p:nvPr>
        </p:nvSpPr>
        <p:spPr>
          <a:xfrm>
            <a:off x="6818824" y="1780283"/>
            <a:ext cx="4564219" cy="2007062"/>
          </a:xfrm>
          <a:solidFill>
            <a:schemeClr val="bg1"/>
          </a:solidFill>
        </p:spPr>
        <p:txBody>
          <a:bodyPr>
            <a:normAutofit fontScale="77500" lnSpcReduction="20000"/>
          </a:bodyPr>
          <a:lstStyle/>
          <a:p>
            <a:pPr marL="0" indent="0">
              <a:lnSpc>
                <a:spcPct val="120000"/>
              </a:lnSpc>
              <a:buNone/>
            </a:pPr>
            <a:r>
              <a:rPr lang="en-GB" dirty="0"/>
              <a:t>Nyquist theorem states that we need to sample at least at twice the rate of the highest frequency.  That is we need to sample twice per cycle in order for us to resolve that frequency.</a:t>
            </a:r>
          </a:p>
        </p:txBody>
      </p:sp>
      <p:sp>
        <p:nvSpPr>
          <p:cNvPr id="9" name="Freeform: Shape 8">
            <a:extLst>
              <a:ext uri="{FF2B5EF4-FFF2-40B4-BE49-F238E27FC236}">
                <a16:creationId xmlns:a16="http://schemas.microsoft.com/office/drawing/2014/main" id="{A42D5D94-AE31-4B28-9ECE-ED0535D1B0C8}"/>
              </a:ext>
            </a:extLst>
          </p:cNvPr>
          <p:cNvSpPr/>
          <p:nvPr/>
        </p:nvSpPr>
        <p:spPr>
          <a:xfrm>
            <a:off x="605531" y="2042891"/>
            <a:ext cx="1934817" cy="1826096"/>
          </a:xfrm>
          <a:custGeom>
            <a:avLst/>
            <a:gdLst>
              <a:gd name="connsiteX0" fmla="*/ 0 w 1934817"/>
              <a:gd name="connsiteY0" fmla="*/ 795167 h 1826096"/>
              <a:gd name="connsiteX1" fmla="*/ 384313 w 1934817"/>
              <a:gd name="connsiteY1" fmla="*/ 1736071 h 1826096"/>
              <a:gd name="connsiteX2" fmla="*/ 675861 w 1934817"/>
              <a:gd name="connsiteY2" fmla="*/ 36 h 1826096"/>
              <a:gd name="connsiteX3" fmla="*/ 1060174 w 1934817"/>
              <a:gd name="connsiteY3" fmla="*/ 1789080 h 1826096"/>
              <a:gd name="connsiteX4" fmla="*/ 1351721 w 1934817"/>
              <a:gd name="connsiteY4" fmla="*/ 39793 h 1826096"/>
              <a:gd name="connsiteX5" fmla="*/ 1683026 w 1934817"/>
              <a:gd name="connsiteY5" fmla="*/ 1815584 h 1826096"/>
              <a:gd name="connsiteX6" fmla="*/ 1934817 w 1934817"/>
              <a:gd name="connsiteY6" fmla="*/ 821671 h 1826096"/>
              <a:gd name="connsiteX7" fmla="*/ 1934817 w 1934817"/>
              <a:gd name="connsiteY7" fmla="*/ 821671 h 1826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34817" h="1826096">
                <a:moveTo>
                  <a:pt x="0" y="795167"/>
                </a:moveTo>
                <a:cubicBezTo>
                  <a:pt x="135835" y="1331880"/>
                  <a:pt x="271670" y="1868593"/>
                  <a:pt x="384313" y="1736071"/>
                </a:cubicBezTo>
                <a:cubicBezTo>
                  <a:pt x="496956" y="1603549"/>
                  <a:pt x="563218" y="-8799"/>
                  <a:pt x="675861" y="36"/>
                </a:cubicBezTo>
                <a:cubicBezTo>
                  <a:pt x="788504" y="8871"/>
                  <a:pt x="947531" y="1782454"/>
                  <a:pt x="1060174" y="1789080"/>
                </a:cubicBezTo>
                <a:cubicBezTo>
                  <a:pt x="1172817" y="1795706"/>
                  <a:pt x="1247912" y="35376"/>
                  <a:pt x="1351721" y="39793"/>
                </a:cubicBezTo>
                <a:cubicBezTo>
                  <a:pt x="1455530" y="44210"/>
                  <a:pt x="1585843" y="1685271"/>
                  <a:pt x="1683026" y="1815584"/>
                </a:cubicBezTo>
                <a:cubicBezTo>
                  <a:pt x="1780209" y="1945897"/>
                  <a:pt x="1934817" y="821671"/>
                  <a:pt x="1934817" y="821671"/>
                </a:cubicBezTo>
                <a:lnTo>
                  <a:pt x="1934817" y="821671"/>
                </a:lnTo>
              </a:path>
            </a:pathLst>
          </a:cu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Multiplication Sign 10">
            <a:extLst>
              <a:ext uri="{FF2B5EF4-FFF2-40B4-BE49-F238E27FC236}">
                <a16:creationId xmlns:a16="http://schemas.microsoft.com/office/drawing/2014/main" id="{88FAF9B4-732F-4EC6-A6C8-3267C22C8AB7}"/>
              </a:ext>
            </a:extLst>
          </p:cNvPr>
          <p:cNvSpPr/>
          <p:nvPr/>
        </p:nvSpPr>
        <p:spPr>
          <a:xfrm>
            <a:off x="808957" y="3618440"/>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12" name="Multiplication Sign 11">
            <a:extLst>
              <a:ext uri="{FF2B5EF4-FFF2-40B4-BE49-F238E27FC236}">
                <a16:creationId xmlns:a16="http://schemas.microsoft.com/office/drawing/2014/main" id="{F8DA6347-D370-4A35-996E-BDE99C5F3119}"/>
              </a:ext>
            </a:extLst>
          </p:cNvPr>
          <p:cNvSpPr/>
          <p:nvPr/>
        </p:nvSpPr>
        <p:spPr>
          <a:xfrm>
            <a:off x="1511833" y="3644238"/>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13" name="Multiplication Sign 12">
            <a:extLst>
              <a:ext uri="{FF2B5EF4-FFF2-40B4-BE49-F238E27FC236}">
                <a16:creationId xmlns:a16="http://schemas.microsoft.com/office/drawing/2014/main" id="{272A4239-D4E1-4687-B1DC-7A3EF96CD389}"/>
              </a:ext>
            </a:extLst>
          </p:cNvPr>
          <p:cNvSpPr/>
          <p:nvPr/>
        </p:nvSpPr>
        <p:spPr>
          <a:xfrm>
            <a:off x="2167159" y="3670471"/>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14" name="TextBox 13">
            <a:extLst>
              <a:ext uri="{FF2B5EF4-FFF2-40B4-BE49-F238E27FC236}">
                <a16:creationId xmlns:a16="http://schemas.microsoft.com/office/drawing/2014/main" id="{34FE6A6A-B1C6-4D65-A5AD-1416C28E0EEF}"/>
              </a:ext>
            </a:extLst>
          </p:cNvPr>
          <p:cNvSpPr txBox="1"/>
          <p:nvPr/>
        </p:nvSpPr>
        <p:spPr>
          <a:xfrm>
            <a:off x="716597" y="1534862"/>
            <a:ext cx="2392530" cy="369332"/>
          </a:xfrm>
          <a:prstGeom prst="rect">
            <a:avLst/>
          </a:prstGeom>
          <a:noFill/>
          <a:ln w="12700">
            <a:noFill/>
          </a:ln>
        </p:spPr>
        <p:txBody>
          <a:bodyPr wrap="square" rtlCol="0">
            <a:spAutoFit/>
          </a:bodyPr>
          <a:lstStyle/>
          <a:p>
            <a:r>
              <a:rPr lang="en-GB" dirty="0"/>
              <a:t>1 sample per cycle</a:t>
            </a:r>
          </a:p>
        </p:txBody>
      </p:sp>
      <p:sp>
        <p:nvSpPr>
          <p:cNvPr id="15" name="TextBox 14">
            <a:extLst>
              <a:ext uri="{FF2B5EF4-FFF2-40B4-BE49-F238E27FC236}">
                <a16:creationId xmlns:a16="http://schemas.microsoft.com/office/drawing/2014/main" id="{2FC12902-01D2-4CCA-AE42-1C4E37DCBD04}"/>
              </a:ext>
            </a:extLst>
          </p:cNvPr>
          <p:cNvSpPr txBox="1"/>
          <p:nvPr/>
        </p:nvSpPr>
        <p:spPr>
          <a:xfrm>
            <a:off x="3535291" y="1595617"/>
            <a:ext cx="2560709" cy="369332"/>
          </a:xfrm>
          <a:prstGeom prst="rect">
            <a:avLst/>
          </a:prstGeom>
          <a:noFill/>
          <a:ln w="12700">
            <a:noFill/>
          </a:ln>
        </p:spPr>
        <p:txBody>
          <a:bodyPr wrap="square" rtlCol="0">
            <a:spAutoFit/>
          </a:bodyPr>
          <a:lstStyle/>
          <a:p>
            <a:r>
              <a:rPr lang="en-GB" dirty="0"/>
              <a:t>2 samples per cycle</a:t>
            </a:r>
          </a:p>
        </p:txBody>
      </p:sp>
      <p:sp>
        <p:nvSpPr>
          <p:cNvPr id="16" name="Freeform: Shape 15">
            <a:extLst>
              <a:ext uri="{FF2B5EF4-FFF2-40B4-BE49-F238E27FC236}">
                <a16:creationId xmlns:a16="http://schemas.microsoft.com/office/drawing/2014/main" id="{0C65AA18-7D36-4DD5-A1D2-1DEF2D79A76C}"/>
              </a:ext>
            </a:extLst>
          </p:cNvPr>
          <p:cNvSpPr/>
          <p:nvPr/>
        </p:nvSpPr>
        <p:spPr>
          <a:xfrm>
            <a:off x="3424225" y="2031437"/>
            <a:ext cx="1934817" cy="1826096"/>
          </a:xfrm>
          <a:custGeom>
            <a:avLst/>
            <a:gdLst>
              <a:gd name="connsiteX0" fmla="*/ 0 w 1934817"/>
              <a:gd name="connsiteY0" fmla="*/ 795167 h 1826096"/>
              <a:gd name="connsiteX1" fmla="*/ 384313 w 1934817"/>
              <a:gd name="connsiteY1" fmla="*/ 1736071 h 1826096"/>
              <a:gd name="connsiteX2" fmla="*/ 675861 w 1934817"/>
              <a:gd name="connsiteY2" fmla="*/ 36 h 1826096"/>
              <a:gd name="connsiteX3" fmla="*/ 1060174 w 1934817"/>
              <a:gd name="connsiteY3" fmla="*/ 1789080 h 1826096"/>
              <a:gd name="connsiteX4" fmla="*/ 1351721 w 1934817"/>
              <a:gd name="connsiteY4" fmla="*/ 39793 h 1826096"/>
              <a:gd name="connsiteX5" fmla="*/ 1683026 w 1934817"/>
              <a:gd name="connsiteY5" fmla="*/ 1815584 h 1826096"/>
              <a:gd name="connsiteX6" fmla="*/ 1934817 w 1934817"/>
              <a:gd name="connsiteY6" fmla="*/ 821671 h 1826096"/>
              <a:gd name="connsiteX7" fmla="*/ 1934817 w 1934817"/>
              <a:gd name="connsiteY7" fmla="*/ 821671 h 1826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34817" h="1826096">
                <a:moveTo>
                  <a:pt x="0" y="795167"/>
                </a:moveTo>
                <a:cubicBezTo>
                  <a:pt x="135835" y="1331880"/>
                  <a:pt x="271670" y="1868593"/>
                  <a:pt x="384313" y="1736071"/>
                </a:cubicBezTo>
                <a:cubicBezTo>
                  <a:pt x="496956" y="1603549"/>
                  <a:pt x="563218" y="-8799"/>
                  <a:pt x="675861" y="36"/>
                </a:cubicBezTo>
                <a:cubicBezTo>
                  <a:pt x="788504" y="8871"/>
                  <a:pt x="947531" y="1782454"/>
                  <a:pt x="1060174" y="1789080"/>
                </a:cubicBezTo>
                <a:cubicBezTo>
                  <a:pt x="1172817" y="1795706"/>
                  <a:pt x="1247912" y="35376"/>
                  <a:pt x="1351721" y="39793"/>
                </a:cubicBezTo>
                <a:cubicBezTo>
                  <a:pt x="1455530" y="44210"/>
                  <a:pt x="1585843" y="1685271"/>
                  <a:pt x="1683026" y="1815584"/>
                </a:cubicBezTo>
                <a:cubicBezTo>
                  <a:pt x="1780209" y="1945897"/>
                  <a:pt x="1934817" y="821671"/>
                  <a:pt x="1934817" y="821671"/>
                </a:cubicBezTo>
                <a:lnTo>
                  <a:pt x="1934817" y="821671"/>
                </a:lnTo>
              </a:path>
            </a:pathLst>
          </a:custGeom>
          <a:no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Multiplication Sign 16">
            <a:extLst>
              <a:ext uri="{FF2B5EF4-FFF2-40B4-BE49-F238E27FC236}">
                <a16:creationId xmlns:a16="http://schemas.microsoft.com/office/drawing/2014/main" id="{A37D0E13-DC6C-4BEC-AF92-B02AAB810130}"/>
              </a:ext>
            </a:extLst>
          </p:cNvPr>
          <p:cNvSpPr/>
          <p:nvPr/>
        </p:nvSpPr>
        <p:spPr>
          <a:xfrm>
            <a:off x="3635386" y="3639275"/>
            <a:ext cx="291548" cy="284746"/>
          </a:xfrm>
          <a:prstGeom prst="mathMultiply">
            <a:avLst/>
          </a:prstGeom>
          <a:solidFill>
            <a:srgbClr val="FF0000"/>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18" name="Multiplication Sign 17">
            <a:extLst>
              <a:ext uri="{FF2B5EF4-FFF2-40B4-BE49-F238E27FC236}">
                <a16:creationId xmlns:a16="http://schemas.microsoft.com/office/drawing/2014/main" id="{52ACAEF4-ADC2-454C-8258-F32AB4F961A0}"/>
              </a:ext>
            </a:extLst>
          </p:cNvPr>
          <p:cNvSpPr/>
          <p:nvPr/>
        </p:nvSpPr>
        <p:spPr>
          <a:xfrm>
            <a:off x="4352270" y="3659015"/>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19" name="Multiplication Sign 18">
            <a:extLst>
              <a:ext uri="{FF2B5EF4-FFF2-40B4-BE49-F238E27FC236}">
                <a16:creationId xmlns:a16="http://schemas.microsoft.com/office/drawing/2014/main" id="{D5DA9901-244B-42DB-A355-46975A248989}"/>
              </a:ext>
            </a:extLst>
          </p:cNvPr>
          <p:cNvSpPr/>
          <p:nvPr/>
        </p:nvSpPr>
        <p:spPr>
          <a:xfrm>
            <a:off x="5000444" y="3655923"/>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20" name="Multiplication Sign 19">
            <a:extLst>
              <a:ext uri="{FF2B5EF4-FFF2-40B4-BE49-F238E27FC236}">
                <a16:creationId xmlns:a16="http://schemas.microsoft.com/office/drawing/2014/main" id="{057D807D-2A5F-4EB0-B834-EBA3C73F4EE9}"/>
              </a:ext>
            </a:extLst>
          </p:cNvPr>
          <p:cNvSpPr/>
          <p:nvPr/>
        </p:nvSpPr>
        <p:spPr>
          <a:xfrm>
            <a:off x="3955336" y="1898461"/>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21" name="Multiplication Sign 20">
            <a:extLst>
              <a:ext uri="{FF2B5EF4-FFF2-40B4-BE49-F238E27FC236}">
                <a16:creationId xmlns:a16="http://schemas.microsoft.com/office/drawing/2014/main" id="{110ED337-0418-44C6-8139-91D9BEB7D515}"/>
              </a:ext>
            </a:extLst>
          </p:cNvPr>
          <p:cNvSpPr/>
          <p:nvPr/>
        </p:nvSpPr>
        <p:spPr>
          <a:xfrm>
            <a:off x="4640589" y="1938516"/>
            <a:ext cx="291548" cy="284746"/>
          </a:xfrm>
          <a:prstGeom prst="mathMultiply">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b="1"/>
          </a:p>
        </p:txBody>
      </p:sp>
      <p:sp>
        <p:nvSpPr>
          <p:cNvPr id="22" name="TextBox 21">
            <a:extLst>
              <a:ext uri="{FF2B5EF4-FFF2-40B4-BE49-F238E27FC236}">
                <a16:creationId xmlns:a16="http://schemas.microsoft.com/office/drawing/2014/main" id="{14C7BD08-8AC0-42D5-B1F6-3F8C575BEDF9}"/>
              </a:ext>
            </a:extLst>
          </p:cNvPr>
          <p:cNvSpPr txBox="1"/>
          <p:nvPr/>
        </p:nvSpPr>
        <p:spPr>
          <a:xfrm>
            <a:off x="765536" y="4301669"/>
            <a:ext cx="2231657" cy="1200329"/>
          </a:xfrm>
          <a:prstGeom prst="rect">
            <a:avLst/>
          </a:prstGeom>
          <a:noFill/>
        </p:spPr>
        <p:txBody>
          <a:bodyPr wrap="square" rtlCol="0">
            <a:spAutoFit/>
          </a:bodyPr>
          <a:lstStyle/>
          <a:p>
            <a:r>
              <a:rPr lang="en-GB" dirty="0"/>
              <a:t>Resolved signal is a poor representation of the original signal</a:t>
            </a:r>
          </a:p>
          <a:p>
            <a:endParaRPr lang="en-GB" dirty="0"/>
          </a:p>
        </p:txBody>
      </p:sp>
      <p:cxnSp>
        <p:nvCxnSpPr>
          <p:cNvPr id="24" name="Straight Connector 23">
            <a:extLst>
              <a:ext uri="{FF2B5EF4-FFF2-40B4-BE49-F238E27FC236}">
                <a16:creationId xmlns:a16="http://schemas.microsoft.com/office/drawing/2014/main" id="{6E742130-81D3-47CE-A7DA-9A67461AC67C}"/>
              </a:ext>
            </a:extLst>
          </p:cNvPr>
          <p:cNvCxnSpPr>
            <a:cxnSpLocks/>
          </p:cNvCxnSpPr>
          <p:nvPr/>
        </p:nvCxnSpPr>
        <p:spPr>
          <a:xfrm>
            <a:off x="822029" y="5716348"/>
            <a:ext cx="1636678" cy="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E6AE7C46-21E9-431F-A16D-443F7C4BB26B}"/>
              </a:ext>
            </a:extLst>
          </p:cNvPr>
          <p:cNvCxnSpPr>
            <a:cxnSpLocks/>
          </p:cNvCxnSpPr>
          <p:nvPr/>
        </p:nvCxnSpPr>
        <p:spPr>
          <a:xfrm flipH="1">
            <a:off x="3730830" y="4250924"/>
            <a:ext cx="357636" cy="188632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CD801DC2-A9ED-4C78-BC22-13D31D3196E4}"/>
              </a:ext>
            </a:extLst>
          </p:cNvPr>
          <p:cNvCxnSpPr>
            <a:cxnSpLocks/>
          </p:cNvCxnSpPr>
          <p:nvPr/>
        </p:nvCxnSpPr>
        <p:spPr>
          <a:xfrm>
            <a:off x="4088466" y="4233540"/>
            <a:ext cx="463134" cy="190370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E5483DEA-2310-4C5D-882A-ADBA5600D7AF}"/>
              </a:ext>
            </a:extLst>
          </p:cNvPr>
          <p:cNvCxnSpPr/>
          <p:nvPr/>
        </p:nvCxnSpPr>
        <p:spPr>
          <a:xfrm>
            <a:off x="605531" y="1875235"/>
            <a:ext cx="0" cy="2027951"/>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477F51CF-7316-4A05-95B7-E8729831F55F}"/>
              </a:ext>
            </a:extLst>
          </p:cNvPr>
          <p:cNvCxnSpPr>
            <a:cxnSpLocks/>
          </p:cNvCxnSpPr>
          <p:nvPr/>
        </p:nvCxnSpPr>
        <p:spPr>
          <a:xfrm flipH="1">
            <a:off x="605532" y="2855698"/>
            <a:ext cx="2392529" cy="6898"/>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28" name="Straight Connector 27">
            <a:extLst>
              <a:ext uri="{FF2B5EF4-FFF2-40B4-BE49-F238E27FC236}">
                <a16:creationId xmlns:a16="http://schemas.microsoft.com/office/drawing/2014/main" id="{73016C6F-B247-4BE4-9221-A06354115D05}"/>
              </a:ext>
            </a:extLst>
          </p:cNvPr>
          <p:cNvCxnSpPr>
            <a:cxnSpLocks/>
          </p:cNvCxnSpPr>
          <p:nvPr/>
        </p:nvCxnSpPr>
        <p:spPr>
          <a:xfrm flipH="1">
            <a:off x="3405824" y="2821906"/>
            <a:ext cx="2392529" cy="6898"/>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48AC0B0F-4730-4CAD-8A0E-EE6EB52A8DB4}"/>
              </a:ext>
            </a:extLst>
          </p:cNvPr>
          <p:cNvCxnSpPr/>
          <p:nvPr/>
        </p:nvCxnSpPr>
        <p:spPr>
          <a:xfrm>
            <a:off x="3410778" y="1872696"/>
            <a:ext cx="0" cy="2027951"/>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64" name="Straight Connector 63">
            <a:extLst>
              <a:ext uri="{FF2B5EF4-FFF2-40B4-BE49-F238E27FC236}">
                <a16:creationId xmlns:a16="http://schemas.microsoft.com/office/drawing/2014/main" id="{989DD341-9BCD-45F5-AFFD-4DD3AF6B9122}"/>
              </a:ext>
            </a:extLst>
          </p:cNvPr>
          <p:cNvCxnSpPr>
            <a:cxnSpLocks/>
          </p:cNvCxnSpPr>
          <p:nvPr/>
        </p:nvCxnSpPr>
        <p:spPr>
          <a:xfrm flipH="1">
            <a:off x="4551600" y="4250924"/>
            <a:ext cx="357636" cy="1886320"/>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F747845-F121-449C-AE00-C187D8253DFB}"/>
              </a:ext>
            </a:extLst>
          </p:cNvPr>
          <p:cNvCxnSpPr>
            <a:cxnSpLocks/>
          </p:cNvCxnSpPr>
          <p:nvPr/>
        </p:nvCxnSpPr>
        <p:spPr>
          <a:xfrm>
            <a:off x="4909236" y="4233540"/>
            <a:ext cx="463134" cy="1903704"/>
          </a:xfrm>
          <a:prstGeom prst="line">
            <a:avLst/>
          </a:prstGeom>
          <a:ln w="127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94850453-3832-4858-8A2A-2CE254175FCD}"/>
              </a:ext>
            </a:extLst>
          </p:cNvPr>
          <p:cNvCxnSpPr>
            <a:cxnSpLocks/>
          </p:cNvCxnSpPr>
          <p:nvPr/>
        </p:nvCxnSpPr>
        <p:spPr>
          <a:xfrm flipH="1">
            <a:off x="3405824" y="5260174"/>
            <a:ext cx="2392529" cy="6898"/>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67" name="Straight Connector 66">
            <a:extLst>
              <a:ext uri="{FF2B5EF4-FFF2-40B4-BE49-F238E27FC236}">
                <a16:creationId xmlns:a16="http://schemas.microsoft.com/office/drawing/2014/main" id="{8D681B11-C449-4FA6-A7F3-8779A9421DE9}"/>
              </a:ext>
            </a:extLst>
          </p:cNvPr>
          <p:cNvCxnSpPr/>
          <p:nvPr/>
        </p:nvCxnSpPr>
        <p:spPr>
          <a:xfrm>
            <a:off x="3397331" y="4310964"/>
            <a:ext cx="0" cy="2027951"/>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68" name="Straight Connector 67">
            <a:extLst>
              <a:ext uri="{FF2B5EF4-FFF2-40B4-BE49-F238E27FC236}">
                <a16:creationId xmlns:a16="http://schemas.microsoft.com/office/drawing/2014/main" id="{4EACC6AF-BA39-4EA2-8792-BF0193DEB7DC}"/>
              </a:ext>
            </a:extLst>
          </p:cNvPr>
          <p:cNvCxnSpPr>
            <a:cxnSpLocks/>
          </p:cNvCxnSpPr>
          <p:nvPr/>
        </p:nvCxnSpPr>
        <p:spPr>
          <a:xfrm flipH="1">
            <a:off x="604664" y="5252295"/>
            <a:ext cx="2392529" cy="6898"/>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cxnSp>
        <p:nvCxnSpPr>
          <p:cNvPr id="69" name="Straight Connector 68">
            <a:extLst>
              <a:ext uri="{FF2B5EF4-FFF2-40B4-BE49-F238E27FC236}">
                <a16:creationId xmlns:a16="http://schemas.microsoft.com/office/drawing/2014/main" id="{10E1BDE7-4E89-42BD-9112-1E8EA686C144}"/>
              </a:ext>
            </a:extLst>
          </p:cNvPr>
          <p:cNvCxnSpPr/>
          <p:nvPr/>
        </p:nvCxnSpPr>
        <p:spPr>
          <a:xfrm>
            <a:off x="609618" y="4303085"/>
            <a:ext cx="0" cy="2027951"/>
          </a:xfrm>
          <a:prstGeom prst="line">
            <a:avLst/>
          </a:prstGeom>
          <a:ln w="12700">
            <a:solidFill>
              <a:schemeClr val="tx1"/>
            </a:solidFill>
          </a:ln>
        </p:spPr>
        <p:style>
          <a:lnRef idx="1">
            <a:schemeClr val="dk1"/>
          </a:lnRef>
          <a:fillRef idx="0">
            <a:schemeClr val="dk1"/>
          </a:fillRef>
          <a:effectRef idx="0">
            <a:schemeClr val="dk1"/>
          </a:effectRef>
          <a:fontRef idx="minor">
            <a:schemeClr val="tx1"/>
          </a:fontRef>
        </p:style>
      </p:cxnSp>
      <p:sp>
        <p:nvSpPr>
          <p:cNvPr id="71" name="TextBox 70">
            <a:extLst>
              <a:ext uri="{FF2B5EF4-FFF2-40B4-BE49-F238E27FC236}">
                <a16:creationId xmlns:a16="http://schemas.microsoft.com/office/drawing/2014/main" id="{6CCA7484-9E66-4880-97FF-AC046837EC7B}"/>
              </a:ext>
            </a:extLst>
          </p:cNvPr>
          <p:cNvSpPr txBox="1"/>
          <p:nvPr/>
        </p:nvSpPr>
        <p:spPr>
          <a:xfrm>
            <a:off x="5854952" y="4284904"/>
            <a:ext cx="2103967" cy="2031325"/>
          </a:xfrm>
          <a:prstGeom prst="rect">
            <a:avLst/>
          </a:prstGeom>
          <a:noFill/>
        </p:spPr>
        <p:txBody>
          <a:bodyPr wrap="square" rtlCol="0">
            <a:spAutoFit/>
          </a:bodyPr>
          <a:lstStyle/>
          <a:p>
            <a:r>
              <a:rPr lang="en-GB" dirty="0"/>
              <a:t>Resolved signal is a reasonable representation of the original signal but would be better with more samples</a:t>
            </a:r>
          </a:p>
          <a:p>
            <a:endParaRPr lang="en-GB" dirty="0"/>
          </a:p>
        </p:txBody>
      </p:sp>
    </p:spTree>
    <p:extLst>
      <p:ext uri="{BB962C8B-B14F-4D97-AF65-F5344CB8AC3E}">
        <p14:creationId xmlns:p14="http://schemas.microsoft.com/office/powerpoint/2010/main" val="33279828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88B3AF-C7E6-4985-9105-12227BAA8AF9}"/>
              </a:ext>
            </a:extLst>
          </p:cNvPr>
          <p:cNvSpPr>
            <a:spLocks noGrp="1"/>
          </p:cNvSpPr>
          <p:nvPr>
            <p:ph type="title"/>
          </p:nvPr>
        </p:nvSpPr>
        <p:spPr/>
        <p:txBody>
          <a:bodyPr>
            <a:normAutofit fontScale="90000"/>
          </a:bodyPr>
          <a:lstStyle/>
          <a:p>
            <a:r>
              <a:rPr lang="en-GB" dirty="0"/>
              <a:t>Compressing sound</a:t>
            </a:r>
          </a:p>
        </p:txBody>
      </p:sp>
      <p:sp>
        <p:nvSpPr>
          <p:cNvPr id="3" name="Content Placeholder 2">
            <a:extLst>
              <a:ext uri="{FF2B5EF4-FFF2-40B4-BE49-F238E27FC236}">
                <a16:creationId xmlns:a16="http://schemas.microsoft.com/office/drawing/2014/main" id="{92033C1E-DCA7-4728-A1CF-5C9B2F98FC0D}"/>
              </a:ext>
            </a:extLst>
          </p:cNvPr>
          <p:cNvSpPr>
            <a:spLocks noGrp="1"/>
          </p:cNvSpPr>
          <p:nvPr>
            <p:ph idx="1"/>
          </p:nvPr>
        </p:nvSpPr>
        <p:spPr>
          <a:xfrm>
            <a:off x="547915" y="1419225"/>
            <a:ext cx="10515600" cy="4351338"/>
          </a:xfrm>
        </p:spPr>
        <p:txBody>
          <a:bodyPr>
            <a:normAutofit fontScale="85000" lnSpcReduction="20000"/>
          </a:bodyPr>
          <a:lstStyle/>
          <a:p>
            <a:pPr>
              <a:lnSpc>
                <a:spcPct val="110000"/>
              </a:lnSpc>
              <a:buFont typeface="Wingdings" panose="05000000000000000000" pitchFamily="2" charset="2"/>
              <a:buChar char="ü"/>
            </a:pPr>
            <a:r>
              <a:rPr lang="en-GB" dirty="0"/>
              <a:t>Humans can hear frequencies of up to 20000Hz. That is why sound in music is sampled a around twice that at 44000Hz, so that the high frequencies that humans can hear can be fully resolved.</a:t>
            </a:r>
          </a:p>
          <a:p>
            <a:pPr>
              <a:lnSpc>
                <a:spcPct val="110000"/>
              </a:lnSpc>
              <a:buFont typeface="Wingdings" panose="05000000000000000000" pitchFamily="2" charset="2"/>
              <a:buChar char="ü"/>
            </a:pPr>
            <a:r>
              <a:rPr lang="en-GB" dirty="0"/>
              <a:t>Sound files can get quite large, but there are ways of compressing sound without loosing quality.</a:t>
            </a:r>
          </a:p>
          <a:p>
            <a:pPr>
              <a:lnSpc>
                <a:spcPct val="110000"/>
              </a:lnSpc>
              <a:buFont typeface="Wingdings" panose="05000000000000000000" pitchFamily="2" charset="2"/>
              <a:buChar char="ü"/>
            </a:pPr>
            <a:r>
              <a:rPr lang="en-GB" dirty="0"/>
              <a:t>MP3s are a compressed file format at they are approximately 10Mb in size compared with approximately 40 Mb for a 3min 30 sec song in uncompressed wav form.</a:t>
            </a:r>
          </a:p>
          <a:p>
            <a:pPr>
              <a:lnSpc>
                <a:spcPct val="110000"/>
              </a:lnSpc>
              <a:buFont typeface="Wingdings" panose="05000000000000000000" pitchFamily="2" charset="2"/>
              <a:buChar char="ü"/>
            </a:pPr>
            <a:r>
              <a:rPr lang="en-GB" dirty="0"/>
              <a:t>One way that MP3s compress data is to ignore the high frequencies. Some people claim that MP3s are of noticeable lower quality, but most people will not perceive the loss in quality.</a:t>
            </a:r>
          </a:p>
          <a:p>
            <a:pPr marL="0" indent="0">
              <a:buNone/>
            </a:pPr>
            <a:endParaRPr lang="en-GB" dirty="0"/>
          </a:p>
        </p:txBody>
      </p:sp>
    </p:spTree>
    <p:extLst>
      <p:ext uri="{BB962C8B-B14F-4D97-AF65-F5344CB8AC3E}">
        <p14:creationId xmlns:p14="http://schemas.microsoft.com/office/powerpoint/2010/main" val="5831861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Key words</a:t>
            </a:r>
          </a:p>
        </p:txBody>
      </p:sp>
      <p:graphicFrame>
        <p:nvGraphicFramePr>
          <p:cNvPr id="5" name="Diagram 4">
            <a:extLst>
              <a:ext uri="{FF2B5EF4-FFF2-40B4-BE49-F238E27FC236}">
                <a16:creationId xmlns:a16="http://schemas.microsoft.com/office/drawing/2014/main" id="{6ED33142-94AF-447A-AD49-A8A5A7FFCB2C}"/>
              </a:ext>
            </a:extLst>
          </p:cNvPr>
          <p:cNvGraphicFramePr/>
          <p:nvPr>
            <p:extLst>
              <p:ext uri="{D42A27DB-BD31-4B8C-83A1-F6EECF244321}">
                <p14:modId xmlns:p14="http://schemas.microsoft.com/office/powerpoint/2010/main" val="3875855889"/>
              </p:ext>
            </p:extLst>
          </p:nvPr>
        </p:nvGraphicFramePr>
        <p:xfrm>
          <a:off x="288758" y="903110"/>
          <a:ext cx="6930189"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674685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Calculating the size of files</a:t>
            </a:r>
          </a:p>
        </p:txBody>
      </p:sp>
      <p:sp>
        <p:nvSpPr>
          <p:cNvPr id="3" name="Content Placeholder 2"/>
          <p:cNvSpPr>
            <a:spLocks noGrp="1"/>
          </p:cNvSpPr>
          <p:nvPr>
            <p:ph idx="1"/>
          </p:nvPr>
        </p:nvSpPr>
        <p:spPr>
          <a:xfrm>
            <a:off x="371060" y="1253331"/>
            <a:ext cx="11449879" cy="4786522"/>
          </a:xfrm>
        </p:spPr>
        <p:txBody>
          <a:bodyPr>
            <a:normAutofit fontScale="92500" lnSpcReduction="20000"/>
          </a:bodyPr>
          <a:lstStyle/>
          <a:p>
            <a:pPr marL="0" indent="0">
              <a:lnSpc>
                <a:spcPct val="110000"/>
              </a:lnSpc>
              <a:buNone/>
            </a:pPr>
            <a:r>
              <a:rPr lang="en-GB" sz="2400" dirty="0"/>
              <a:t>The size of sound files can be calculated using the following formula:</a:t>
            </a:r>
          </a:p>
          <a:p>
            <a:pPr marL="0" indent="0">
              <a:lnSpc>
                <a:spcPct val="110000"/>
              </a:lnSpc>
              <a:buNone/>
            </a:pPr>
            <a:endParaRPr lang="en-GB" sz="2400" dirty="0"/>
          </a:p>
          <a:p>
            <a:pPr marL="0" indent="0">
              <a:lnSpc>
                <a:spcPct val="110000"/>
              </a:lnSpc>
              <a:buNone/>
            </a:pPr>
            <a:r>
              <a:rPr lang="en-GB" sz="2400" dirty="0"/>
              <a:t>Size of file = Length (seconds) x sample rate x  sampling resolution (number of bits per sample) </a:t>
            </a:r>
          </a:p>
          <a:p>
            <a:pPr marL="0" indent="0">
              <a:lnSpc>
                <a:spcPct val="110000"/>
              </a:lnSpc>
              <a:buNone/>
            </a:pPr>
            <a:endParaRPr lang="en-GB" sz="2400" dirty="0"/>
          </a:p>
          <a:p>
            <a:pPr marL="0" indent="0">
              <a:lnSpc>
                <a:spcPct val="110000"/>
              </a:lnSpc>
              <a:buNone/>
            </a:pPr>
            <a:r>
              <a:rPr lang="en-GB" sz="2400" b="1" dirty="0"/>
              <a:t>Worked example:</a:t>
            </a:r>
          </a:p>
          <a:p>
            <a:pPr marL="0" indent="0">
              <a:lnSpc>
                <a:spcPct val="110000"/>
              </a:lnSpc>
              <a:buNone/>
            </a:pPr>
            <a:endParaRPr lang="en-GB" sz="2400" dirty="0"/>
          </a:p>
          <a:p>
            <a:pPr marL="0" indent="0">
              <a:lnSpc>
                <a:spcPct val="110000"/>
              </a:lnSpc>
              <a:buNone/>
            </a:pPr>
            <a:r>
              <a:rPr lang="en-US" sz="2400" dirty="0"/>
              <a:t>What is the size of  30 second voice message on your mobile that is sampled at 8000 samples per second with a sample resolution of 16 bits?</a:t>
            </a:r>
          </a:p>
          <a:p>
            <a:pPr marL="0" indent="0">
              <a:lnSpc>
                <a:spcPct val="110000"/>
              </a:lnSpc>
              <a:buNone/>
            </a:pPr>
            <a:endParaRPr lang="en-GB" sz="2400" dirty="0"/>
          </a:p>
          <a:p>
            <a:pPr marL="0" indent="0">
              <a:lnSpc>
                <a:spcPct val="110000"/>
              </a:lnSpc>
              <a:buNone/>
            </a:pPr>
            <a:r>
              <a:rPr lang="en-GB" sz="2400" dirty="0"/>
              <a:t>Length x sample rate  x sampling resolution </a:t>
            </a:r>
          </a:p>
          <a:p>
            <a:pPr marL="0" indent="0">
              <a:lnSpc>
                <a:spcPct val="110000"/>
              </a:lnSpc>
              <a:buNone/>
            </a:pPr>
            <a:r>
              <a:rPr lang="en-GB" sz="2400" dirty="0"/>
              <a:t>30        x 8000           x             16                 = 3840000 bits = 480 Kbytes</a:t>
            </a:r>
          </a:p>
        </p:txBody>
      </p:sp>
    </p:spTree>
    <p:extLst>
      <p:ext uri="{BB962C8B-B14F-4D97-AF65-F5344CB8AC3E}">
        <p14:creationId xmlns:p14="http://schemas.microsoft.com/office/powerpoint/2010/main" val="3587838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Questions</a:t>
            </a:r>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GB" sz="2400" dirty="0"/>
              <a:t>A 10 second audio file is sampled at 8000 samples per second, with 8 bits per sample.  What is the size of the file?</a:t>
            </a:r>
          </a:p>
          <a:p>
            <a:pPr marL="514350" indent="-514350">
              <a:buFont typeface="+mj-lt"/>
              <a:buAutoNum type="arabicPeriod"/>
            </a:pPr>
            <a:r>
              <a:rPr lang="en-GB" sz="2400" dirty="0"/>
              <a:t> A 40 second audio file is sampled at 40000 samples per second, with 16 bits per sample.  What is the size of the file?</a:t>
            </a:r>
          </a:p>
          <a:p>
            <a:pPr marL="514350" indent="-514350">
              <a:buFont typeface="+mj-lt"/>
              <a:buAutoNum type="arabicPeriod"/>
            </a:pPr>
            <a:r>
              <a:rPr lang="en-GB" sz="2400" dirty="0"/>
              <a:t>Wav files sample at 41000 samples per second with 16 bits per sample. A typical song is 3 minutes long and there are 2 channels for stereo. What is the size of the file in Mbytes?</a:t>
            </a:r>
          </a:p>
          <a:p>
            <a:pPr marL="514350" indent="-514350">
              <a:buFont typeface="+mj-lt"/>
              <a:buAutoNum type="arabicPeriod"/>
            </a:pPr>
            <a:r>
              <a:rPr lang="en-GB" sz="2400" dirty="0"/>
              <a:t>Explain how to convert from an analogue to a digital signal</a:t>
            </a:r>
          </a:p>
        </p:txBody>
      </p:sp>
    </p:spTree>
    <p:extLst>
      <p:ext uri="{BB962C8B-B14F-4D97-AF65-F5344CB8AC3E}">
        <p14:creationId xmlns:p14="http://schemas.microsoft.com/office/powerpoint/2010/main" val="42785853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Questions</a:t>
            </a:r>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GB" sz="2400" dirty="0"/>
              <a:t>A 10 second audio file is sampled at 8000 samples per second, with 8 bits per sample.  What is the size of the file? </a:t>
            </a:r>
            <a:r>
              <a:rPr lang="en-GB" sz="2400" dirty="0">
                <a:solidFill>
                  <a:srgbClr val="FF0000"/>
                </a:solidFill>
              </a:rPr>
              <a:t>10 x 8000 x 8 / 8 = 80000 bytes = 80 </a:t>
            </a:r>
            <a:r>
              <a:rPr lang="en-GB" sz="2400" dirty="0" err="1">
                <a:solidFill>
                  <a:srgbClr val="FF0000"/>
                </a:solidFill>
              </a:rPr>
              <a:t>KBytes</a:t>
            </a:r>
            <a:endParaRPr lang="en-GB" sz="2400" dirty="0">
              <a:solidFill>
                <a:srgbClr val="FF0000"/>
              </a:solidFill>
            </a:endParaRPr>
          </a:p>
          <a:p>
            <a:pPr marL="514350" indent="-514350">
              <a:buFont typeface="+mj-lt"/>
              <a:buAutoNum type="arabicPeriod"/>
            </a:pPr>
            <a:r>
              <a:rPr lang="en-GB" sz="2400" dirty="0"/>
              <a:t> A 40 second audio file is sampled at 40000 samples per second, with 16 bits per sample.  What is the size of the file? (</a:t>
            </a:r>
            <a:r>
              <a:rPr lang="en-GB" sz="2400" dirty="0">
                <a:solidFill>
                  <a:srgbClr val="FF0000"/>
                </a:solidFill>
              </a:rPr>
              <a:t>40 x 40000 X 16) / (8 * 1000000) = 3.2 Mbytes </a:t>
            </a:r>
          </a:p>
          <a:p>
            <a:pPr marL="514350" indent="-514350">
              <a:buFont typeface="+mj-lt"/>
              <a:buAutoNum type="arabicPeriod"/>
            </a:pPr>
            <a:r>
              <a:rPr lang="en-GB" sz="2400" dirty="0"/>
              <a:t>Wav files sample at 41000 samples per second with 16 bits per sample. A typical song is 3 minutes long and there are 2 channels for stereo. What is the size of the file in Mbytes? (</a:t>
            </a:r>
            <a:r>
              <a:rPr lang="en-GB" sz="2400" dirty="0">
                <a:solidFill>
                  <a:srgbClr val="FF0000"/>
                </a:solidFill>
              </a:rPr>
              <a:t>16*180*41000*2)/(8*1,000,000)</a:t>
            </a:r>
            <a:r>
              <a:rPr lang="en-GB" sz="2400" dirty="0"/>
              <a:t> </a:t>
            </a:r>
            <a:r>
              <a:rPr lang="en-GB" sz="2400" dirty="0">
                <a:solidFill>
                  <a:srgbClr val="FF0000"/>
                </a:solidFill>
              </a:rPr>
              <a:t>30Mb</a:t>
            </a:r>
          </a:p>
          <a:p>
            <a:pPr marL="514350" indent="-514350">
              <a:buFont typeface="+mj-lt"/>
              <a:buAutoNum type="arabicPeriod"/>
            </a:pPr>
            <a:r>
              <a:rPr lang="en-GB" sz="2400" dirty="0"/>
              <a:t>Explain how to convert from an analogue to a digital signal. </a:t>
            </a:r>
            <a:r>
              <a:rPr lang="en-GB" sz="2400" dirty="0">
                <a:solidFill>
                  <a:srgbClr val="FF0000"/>
                </a:solidFill>
              </a:rPr>
              <a:t>Convert to electrical signal, sample the signal, quantise the samples, encode the samples as binary</a:t>
            </a:r>
          </a:p>
        </p:txBody>
      </p:sp>
    </p:spTree>
    <p:extLst>
      <p:ext uri="{BB962C8B-B14F-4D97-AF65-F5344CB8AC3E}">
        <p14:creationId xmlns:p14="http://schemas.microsoft.com/office/powerpoint/2010/main" val="1015456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EC948-AC6A-4A26-83FE-15894242382C}"/>
              </a:ext>
            </a:extLst>
          </p:cNvPr>
          <p:cNvSpPr>
            <a:spLocks noGrp="1"/>
          </p:cNvSpPr>
          <p:nvPr>
            <p:ph type="title"/>
          </p:nvPr>
        </p:nvSpPr>
        <p:spPr/>
        <p:txBody>
          <a:bodyPr>
            <a:normAutofit fontScale="90000"/>
          </a:bodyPr>
          <a:lstStyle/>
          <a:p>
            <a:r>
              <a:rPr lang="en-GB" dirty="0"/>
              <a:t>Musical Instrument Digital Interface (MIIDI)</a:t>
            </a:r>
          </a:p>
        </p:txBody>
      </p:sp>
      <p:sp>
        <p:nvSpPr>
          <p:cNvPr id="3" name="Content Placeholder 2">
            <a:extLst>
              <a:ext uri="{FF2B5EF4-FFF2-40B4-BE49-F238E27FC236}">
                <a16:creationId xmlns:a16="http://schemas.microsoft.com/office/drawing/2014/main" id="{54472282-1F51-491F-95D8-0C0AD5490896}"/>
              </a:ext>
            </a:extLst>
          </p:cNvPr>
          <p:cNvSpPr>
            <a:spLocks noGrp="1"/>
          </p:cNvSpPr>
          <p:nvPr>
            <p:ph idx="1"/>
          </p:nvPr>
        </p:nvSpPr>
        <p:spPr/>
        <p:txBody>
          <a:bodyPr/>
          <a:lstStyle/>
          <a:p>
            <a:pPr>
              <a:buFont typeface="Wingdings" panose="05000000000000000000" pitchFamily="2" charset="2"/>
              <a:buChar char="ü"/>
            </a:pPr>
            <a:r>
              <a:rPr lang="en-GB" dirty="0"/>
              <a:t>MIDI is synthesised music.</a:t>
            </a:r>
          </a:p>
          <a:p>
            <a:pPr>
              <a:buFont typeface="Wingdings" panose="05000000000000000000" pitchFamily="2" charset="2"/>
              <a:buChar char="ü"/>
            </a:pPr>
            <a:r>
              <a:rPr lang="en-GB" dirty="0"/>
              <a:t>A MIDI file is a set of instructions that contains messages (</a:t>
            </a:r>
            <a:r>
              <a:rPr lang="en-GB"/>
              <a:t>or events). </a:t>
            </a:r>
            <a:r>
              <a:rPr lang="en-GB" dirty="0"/>
              <a:t>on how to produce a sound for a digital device.  </a:t>
            </a:r>
          </a:p>
          <a:p>
            <a:pPr>
              <a:buFont typeface="Wingdings" panose="05000000000000000000" pitchFamily="2" charset="2"/>
              <a:buChar char="ü"/>
            </a:pPr>
            <a:r>
              <a:rPr lang="en-GB" dirty="0"/>
              <a:t>It is important to understand that MIDI is not stored music.</a:t>
            </a:r>
          </a:p>
        </p:txBody>
      </p:sp>
    </p:spTree>
    <p:extLst>
      <p:ext uri="{BB962C8B-B14F-4D97-AF65-F5344CB8AC3E}">
        <p14:creationId xmlns:p14="http://schemas.microsoft.com/office/powerpoint/2010/main" val="38302181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FA2EF-ABB7-4076-94E8-CDE2DC7C3ABE}"/>
              </a:ext>
            </a:extLst>
          </p:cNvPr>
          <p:cNvSpPr>
            <a:spLocks noGrp="1"/>
          </p:cNvSpPr>
          <p:nvPr>
            <p:ph type="title"/>
          </p:nvPr>
        </p:nvSpPr>
        <p:spPr/>
        <p:txBody>
          <a:bodyPr>
            <a:normAutofit fontScale="90000"/>
          </a:bodyPr>
          <a:lstStyle/>
          <a:p>
            <a:r>
              <a:rPr lang="en-GB" dirty="0"/>
              <a:t>Information contained in a MIDI event</a:t>
            </a:r>
          </a:p>
        </p:txBody>
      </p:sp>
      <p:sp>
        <p:nvSpPr>
          <p:cNvPr id="3" name="Content Placeholder 2">
            <a:extLst>
              <a:ext uri="{FF2B5EF4-FFF2-40B4-BE49-F238E27FC236}">
                <a16:creationId xmlns:a16="http://schemas.microsoft.com/office/drawing/2014/main" id="{7AC82288-220A-401C-ACAA-464723CF4BD5}"/>
              </a:ext>
            </a:extLst>
          </p:cNvPr>
          <p:cNvSpPr>
            <a:spLocks noGrp="1"/>
          </p:cNvSpPr>
          <p:nvPr>
            <p:ph idx="1"/>
          </p:nvPr>
        </p:nvSpPr>
        <p:spPr/>
        <p:txBody>
          <a:bodyPr>
            <a:normAutofit fontScale="62500" lnSpcReduction="20000"/>
          </a:bodyPr>
          <a:lstStyle/>
          <a:p>
            <a:pPr>
              <a:lnSpc>
                <a:spcPct val="120000"/>
              </a:lnSpc>
              <a:buFont typeface="Wingdings" panose="05000000000000000000" pitchFamily="2" charset="2"/>
              <a:buChar char="ü"/>
            </a:pPr>
            <a:r>
              <a:rPr lang="en-GB" dirty="0"/>
              <a:t>Note-on</a:t>
            </a:r>
          </a:p>
          <a:p>
            <a:pPr>
              <a:lnSpc>
                <a:spcPct val="120000"/>
              </a:lnSpc>
              <a:buFont typeface="Wingdings" panose="05000000000000000000" pitchFamily="2" charset="2"/>
              <a:buChar char="ü"/>
            </a:pPr>
            <a:r>
              <a:rPr lang="en-GB" dirty="0"/>
              <a:t>Note-off (Both note on and note off give the event duration)</a:t>
            </a:r>
          </a:p>
          <a:p>
            <a:pPr>
              <a:lnSpc>
                <a:spcPct val="120000"/>
              </a:lnSpc>
              <a:buFont typeface="Wingdings" panose="05000000000000000000" pitchFamily="2" charset="2"/>
              <a:buChar char="ü"/>
            </a:pPr>
            <a:r>
              <a:rPr lang="en-GB" dirty="0"/>
              <a:t>Key pressure (Aftertouch – how hard a key is pressed</a:t>
            </a:r>
          </a:p>
          <a:p>
            <a:pPr>
              <a:lnSpc>
                <a:spcPct val="120000"/>
              </a:lnSpc>
              <a:buFont typeface="Wingdings" panose="05000000000000000000" pitchFamily="2" charset="2"/>
              <a:buChar char="ü"/>
            </a:pPr>
            <a:r>
              <a:rPr lang="en-GB" dirty="0"/>
              <a:t>Pitch</a:t>
            </a:r>
          </a:p>
          <a:p>
            <a:pPr>
              <a:lnSpc>
                <a:spcPct val="120000"/>
              </a:lnSpc>
              <a:buFont typeface="Wingdings" panose="05000000000000000000" pitchFamily="2" charset="2"/>
              <a:buChar char="ü"/>
            </a:pPr>
            <a:r>
              <a:rPr lang="en-GB" dirty="0"/>
              <a:t>Velocity</a:t>
            </a:r>
          </a:p>
          <a:p>
            <a:pPr>
              <a:lnSpc>
                <a:spcPct val="120000"/>
              </a:lnSpc>
              <a:buFont typeface="Wingdings" panose="05000000000000000000" pitchFamily="2" charset="2"/>
              <a:buChar char="ü"/>
            </a:pPr>
            <a:r>
              <a:rPr lang="en-GB" dirty="0"/>
              <a:t>Vibrato</a:t>
            </a:r>
          </a:p>
          <a:p>
            <a:pPr>
              <a:lnSpc>
                <a:spcPct val="120000"/>
              </a:lnSpc>
              <a:buFont typeface="Wingdings" panose="05000000000000000000" pitchFamily="2" charset="2"/>
              <a:buChar char="ü"/>
            </a:pPr>
            <a:r>
              <a:rPr lang="en-GB" dirty="0"/>
              <a:t>Volume</a:t>
            </a:r>
          </a:p>
          <a:p>
            <a:pPr>
              <a:lnSpc>
                <a:spcPct val="120000"/>
              </a:lnSpc>
              <a:buFont typeface="Wingdings" panose="05000000000000000000" pitchFamily="2" charset="2"/>
              <a:buChar char="ü"/>
            </a:pPr>
            <a:r>
              <a:rPr lang="en-GB" dirty="0"/>
              <a:t>Pitch Bend</a:t>
            </a:r>
          </a:p>
          <a:p>
            <a:pPr>
              <a:lnSpc>
                <a:spcPct val="120000"/>
              </a:lnSpc>
            </a:pPr>
            <a:endParaRPr lang="en-GB" dirty="0"/>
          </a:p>
          <a:p>
            <a:pPr marL="0" indent="0">
              <a:lnSpc>
                <a:spcPct val="120000"/>
              </a:lnSpc>
              <a:buNone/>
            </a:pPr>
            <a:r>
              <a:rPr lang="en-GB" dirty="0"/>
              <a:t>This is not an exhaustive list, other information is also contained in a MIDI event.  A collection of events taken together allow us to produce a piece of music</a:t>
            </a:r>
          </a:p>
        </p:txBody>
      </p:sp>
    </p:spTree>
    <p:extLst>
      <p:ext uri="{BB962C8B-B14F-4D97-AF65-F5344CB8AC3E}">
        <p14:creationId xmlns:p14="http://schemas.microsoft.com/office/powerpoint/2010/main" val="12642257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704242-54B7-425A-90B9-12183EEF744A}"/>
              </a:ext>
            </a:extLst>
          </p:cNvPr>
          <p:cNvSpPr>
            <a:spLocks noGrp="1"/>
          </p:cNvSpPr>
          <p:nvPr>
            <p:ph type="title"/>
          </p:nvPr>
        </p:nvSpPr>
        <p:spPr/>
        <p:txBody>
          <a:bodyPr>
            <a:normAutofit fontScale="90000"/>
          </a:bodyPr>
          <a:lstStyle/>
          <a:p>
            <a:r>
              <a:rPr lang="en-GB" dirty="0"/>
              <a:t>Advantages of MIDI</a:t>
            </a:r>
          </a:p>
        </p:txBody>
      </p:sp>
      <p:sp>
        <p:nvSpPr>
          <p:cNvPr id="3" name="Content Placeholder 2">
            <a:extLst>
              <a:ext uri="{FF2B5EF4-FFF2-40B4-BE49-F238E27FC236}">
                <a16:creationId xmlns:a16="http://schemas.microsoft.com/office/drawing/2014/main" id="{CCA8829D-34FD-4560-8C94-6C54B96B61CC}"/>
              </a:ext>
            </a:extLst>
          </p:cNvPr>
          <p:cNvSpPr>
            <a:spLocks noGrp="1"/>
          </p:cNvSpPr>
          <p:nvPr>
            <p:ph idx="1"/>
          </p:nvPr>
        </p:nvSpPr>
        <p:spPr/>
        <p:txBody>
          <a:bodyPr/>
          <a:lstStyle/>
          <a:p>
            <a:pPr>
              <a:buFont typeface="Wingdings" panose="05000000000000000000" pitchFamily="2" charset="2"/>
              <a:buChar char="ü"/>
            </a:pPr>
            <a:r>
              <a:rPr lang="en-GB" dirty="0"/>
              <a:t>MIDI files are generally small.</a:t>
            </a:r>
          </a:p>
          <a:p>
            <a:pPr>
              <a:buFont typeface="Wingdings" panose="05000000000000000000" pitchFamily="2" charset="2"/>
              <a:buChar char="ü"/>
            </a:pPr>
            <a:r>
              <a:rPr lang="en-GB" dirty="0"/>
              <a:t>Can play using different instruments</a:t>
            </a:r>
          </a:p>
          <a:p>
            <a:pPr>
              <a:buFont typeface="Wingdings" panose="05000000000000000000" pitchFamily="2" charset="2"/>
              <a:buChar char="ü"/>
            </a:pPr>
            <a:r>
              <a:rPr lang="en-GB" dirty="0"/>
              <a:t>Can easily edit MIDI files so there is no need for re-recording</a:t>
            </a:r>
          </a:p>
          <a:p>
            <a:pPr>
              <a:buFont typeface="Wingdings" panose="05000000000000000000" pitchFamily="2" charset="2"/>
              <a:buChar char="ü"/>
            </a:pPr>
            <a:r>
              <a:rPr lang="en-GB" dirty="0"/>
              <a:t>Can change the key of a piece of music</a:t>
            </a:r>
          </a:p>
        </p:txBody>
      </p:sp>
    </p:spTree>
    <p:extLst>
      <p:ext uri="{BB962C8B-B14F-4D97-AF65-F5344CB8AC3E}">
        <p14:creationId xmlns:p14="http://schemas.microsoft.com/office/powerpoint/2010/main" val="42645040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Homework / Past paper questions AQA</a:t>
            </a:r>
          </a:p>
        </p:txBody>
      </p:sp>
      <p:sp>
        <p:nvSpPr>
          <p:cNvPr id="3" name="Content Placeholder 2"/>
          <p:cNvSpPr>
            <a:spLocks noGrp="1"/>
          </p:cNvSpPr>
          <p:nvPr>
            <p:ph idx="1"/>
          </p:nvPr>
        </p:nvSpPr>
        <p:spPr/>
        <p:txBody>
          <a:bodyPr/>
          <a:lstStyle/>
          <a:p>
            <a:pPr marL="0" indent="0">
              <a:buNone/>
            </a:pPr>
            <a:r>
              <a:rPr lang="en-US" dirty="0"/>
              <a:t>AQA A level June 2017 Q8</a:t>
            </a:r>
          </a:p>
          <a:p>
            <a:pPr marL="0" indent="0">
              <a:buNone/>
            </a:pPr>
            <a:r>
              <a:rPr lang="en-US" dirty="0"/>
              <a:t>AQA AS level June 2017 Q3</a:t>
            </a:r>
          </a:p>
          <a:p>
            <a:pPr marL="0" indent="0">
              <a:buNone/>
            </a:pPr>
            <a:r>
              <a:rPr lang="en-US" dirty="0"/>
              <a:t>AQA AS level June 2018 Q3</a:t>
            </a:r>
          </a:p>
          <a:p>
            <a:pPr marL="0" indent="0">
              <a:buNone/>
            </a:pPr>
            <a:r>
              <a:rPr lang="en-US" dirty="0"/>
              <a:t>AQA A level 2012 Paper 1 Q3 (old spec)</a:t>
            </a:r>
          </a:p>
          <a:p>
            <a:pPr marL="0" indent="0">
              <a:buNone/>
            </a:pPr>
            <a:r>
              <a:rPr lang="en-GB" dirty="0"/>
              <a:t>AQA </a:t>
            </a:r>
            <a:r>
              <a:rPr lang="en-US" dirty="0"/>
              <a:t>A level </a:t>
            </a:r>
            <a:r>
              <a:rPr lang="en-GB" dirty="0"/>
              <a:t>Paper 1 Q3 June 2013 </a:t>
            </a:r>
            <a:r>
              <a:rPr lang="en-US" dirty="0"/>
              <a:t>(old spec)</a:t>
            </a:r>
          </a:p>
          <a:p>
            <a:pPr marL="0" indent="0">
              <a:buNone/>
            </a:pPr>
            <a:r>
              <a:rPr lang="en-GB" dirty="0"/>
              <a:t>AQA A level Paper 1 Q3 June 2010 (</a:t>
            </a:r>
            <a:r>
              <a:rPr lang="en-GB"/>
              <a:t>old Spec)</a:t>
            </a:r>
            <a:endParaRPr lang="en-GB" dirty="0"/>
          </a:p>
          <a:p>
            <a:pPr marL="0" indent="0">
              <a:buNone/>
            </a:pPr>
            <a:endParaRPr lang="en-GB"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3267222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t>Sound</a:t>
            </a:r>
          </a:p>
        </p:txBody>
      </p:sp>
      <p:sp>
        <p:nvSpPr>
          <p:cNvPr id="3" name="Subtitle 2"/>
          <p:cNvSpPr>
            <a:spLocks noGrp="1"/>
          </p:cNvSpPr>
          <p:nvPr>
            <p:ph type="subTitle" idx="1"/>
          </p:nvPr>
        </p:nvSpPr>
        <p:spPr/>
        <p:txBody>
          <a:bodyPr/>
          <a:lstStyle/>
          <a:p>
            <a:endParaRPr lang="en-GB"/>
          </a:p>
        </p:txBody>
      </p:sp>
    </p:spTree>
    <p:extLst>
      <p:ext uri="{BB962C8B-B14F-4D97-AF65-F5344CB8AC3E}">
        <p14:creationId xmlns:p14="http://schemas.microsoft.com/office/powerpoint/2010/main" val="222047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Learning objectives</a:t>
            </a:r>
          </a:p>
        </p:txBody>
      </p:sp>
      <p:sp>
        <p:nvSpPr>
          <p:cNvPr id="3" name="Content Placeholder 2"/>
          <p:cNvSpPr>
            <a:spLocks noGrp="1"/>
          </p:cNvSpPr>
          <p:nvPr>
            <p:ph idx="1"/>
          </p:nvPr>
        </p:nvSpPr>
        <p:spPr>
          <a:xfrm>
            <a:off x="561474" y="1253331"/>
            <a:ext cx="10515600" cy="4351338"/>
          </a:xfrm>
        </p:spPr>
        <p:txBody>
          <a:bodyPr/>
          <a:lstStyle/>
          <a:p>
            <a:pPr>
              <a:buFont typeface="Wingdings" panose="05000000000000000000" pitchFamily="2" charset="2"/>
              <a:buChar char="ü"/>
            </a:pPr>
            <a:r>
              <a:rPr lang="en-GB" dirty="0"/>
              <a:t>Explain that sound is represented as waves and explain the properties of waves</a:t>
            </a:r>
          </a:p>
          <a:p>
            <a:pPr>
              <a:buFont typeface="Wingdings" panose="05000000000000000000" pitchFamily="2" charset="2"/>
              <a:buChar char="ü"/>
            </a:pPr>
            <a:r>
              <a:rPr lang="en-GB" dirty="0"/>
              <a:t>Explain how to convert from an analogue to a digital signal so that sound can be stored on a computer</a:t>
            </a:r>
          </a:p>
          <a:p>
            <a:pPr>
              <a:buFont typeface="Wingdings" panose="05000000000000000000" pitchFamily="2" charset="2"/>
              <a:buChar char="ü"/>
            </a:pPr>
            <a:r>
              <a:rPr lang="en-GB" dirty="0"/>
              <a:t>Calculate the size of sound files from length, sample rate and sample resolution</a:t>
            </a:r>
          </a:p>
          <a:p>
            <a:pPr marL="0" indent="0">
              <a:buNone/>
            </a:pPr>
            <a:endParaRPr lang="en-GB" dirty="0"/>
          </a:p>
        </p:txBody>
      </p:sp>
    </p:spTree>
    <p:extLst>
      <p:ext uri="{BB962C8B-B14F-4D97-AF65-F5344CB8AC3E}">
        <p14:creationId xmlns:p14="http://schemas.microsoft.com/office/powerpoint/2010/main" val="16711653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Low frequency versus high frequency</a:t>
            </a:r>
          </a:p>
        </p:txBody>
      </p:sp>
      <p:cxnSp>
        <p:nvCxnSpPr>
          <p:cNvPr id="13" name="Straight Connector 12"/>
          <p:cNvCxnSpPr/>
          <p:nvPr/>
        </p:nvCxnSpPr>
        <p:spPr>
          <a:xfrm>
            <a:off x="485626" y="2196958"/>
            <a:ext cx="0" cy="297469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a:cxnSpLocks/>
          </p:cNvCxnSpPr>
          <p:nvPr/>
        </p:nvCxnSpPr>
        <p:spPr>
          <a:xfrm flipV="1">
            <a:off x="461059" y="5151436"/>
            <a:ext cx="4736582" cy="2508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5747210" y="2196960"/>
            <a:ext cx="0" cy="297469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a:cxnSpLocks/>
          </p:cNvCxnSpPr>
          <p:nvPr/>
        </p:nvCxnSpPr>
        <p:spPr>
          <a:xfrm flipV="1">
            <a:off x="5747210" y="5190076"/>
            <a:ext cx="5841941" cy="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483641" y="2379408"/>
            <a:ext cx="3897620" cy="2589578"/>
          </a:xfrm>
          <a:custGeom>
            <a:avLst/>
            <a:gdLst>
              <a:gd name="connsiteX0" fmla="*/ 0 w 5228156"/>
              <a:gd name="connsiteY0" fmla="*/ 1329684 h 2589578"/>
              <a:gd name="connsiteX1" fmla="*/ 1397480 w 5228156"/>
              <a:gd name="connsiteY1" fmla="*/ 35721 h 2589578"/>
              <a:gd name="connsiteX2" fmla="*/ 3709359 w 5228156"/>
              <a:gd name="connsiteY2" fmla="*/ 2589140 h 2589578"/>
              <a:gd name="connsiteX3" fmla="*/ 5089585 w 5228156"/>
              <a:gd name="connsiteY3" fmla="*/ 260008 h 2589578"/>
              <a:gd name="connsiteX4" fmla="*/ 5106838 w 5228156"/>
              <a:gd name="connsiteY4" fmla="*/ 294514 h 25895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28156" h="2589578">
                <a:moveTo>
                  <a:pt x="0" y="1329684"/>
                </a:moveTo>
                <a:cubicBezTo>
                  <a:pt x="389627" y="577748"/>
                  <a:pt x="779254" y="-174188"/>
                  <a:pt x="1397480" y="35721"/>
                </a:cubicBezTo>
                <a:cubicBezTo>
                  <a:pt x="2015706" y="245630"/>
                  <a:pt x="3094008" y="2551759"/>
                  <a:pt x="3709359" y="2589140"/>
                </a:cubicBezTo>
                <a:cubicBezTo>
                  <a:pt x="4324710" y="2626521"/>
                  <a:pt x="5089585" y="260008"/>
                  <a:pt x="5089585" y="260008"/>
                </a:cubicBezTo>
                <a:cubicBezTo>
                  <a:pt x="5322498" y="-122430"/>
                  <a:pt x="5214668" y="86042"/>
                  <a:pt x="5106838" y="294514"/>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eform 6"/>
          <p:cNvSpPr/>
          <p:nvPr/>
        </p:nvSpPr>
        <p:spPr>
          <a:xfrm>
            <a:off x="5753962" y="2245375"/>
            <a:ext cx="5589917" cy="2877858"/>
          </a:xfrm>
          <a:custGeom>
            <a:avLst/>
            <a:gdLst>
              <a:gd name="connsiteX0" fmla="*/ 0 w 5589917"/>
              <a:gd name="connsiteY0" fmla="*/ 1549349 h 2877858"/>
              <a:gd name="connsiteX1" fmla="*/ 189782 w 5589917"/>
              <a:gd name="connsiteY1" fmla="*/ 31100 h 2877858"/>
              <a:gd name="connsiteX2" fmla="*/ 500332 w 5589917"/>
              <a:gd name="connsiteY2" fmla="*/ 2791553 h 2877858"/>
              <a:gd name="connsiteX3" fmla="*/ 672861 w 5589917"/>
              <a:gd name="connsiteY3" fmla="*/ 31100 h 2877858"/>
              <a:gd name="connsiteX4" fmla="*/ 1000665 w 5589917"/>
              <a:gd name="connsiteY4" fmla="*/ 2826058 h 2877858"/>
              <a:gd name="connsiteX5" fmla="*/ 1104182 w 5589917"/>
              <a:gd name="connsiteY5" fmla="*/ 48353 h 2877858"/>
              <a:gd name="connsiteX6" fmla="*/ 1449238 w 5589917"/>
              <a:gd name="connsiteY6" fmla="*/ 2843311 h 2877858"/>
              <a:gd name="connsiteX7" fmla="*/ 1621766 w 5589917"/>
              <a:gd name="connsiteY7" fmla="*/ 82858 h 2877858"/>
              <a:gd name="connsiteX8" fmla="*/ 1949570 w 5589917"/>
              <a:gd name="connsiteY8" fmla="*/ 2826058 h 2877858"/>
              <a:gd name="connsiteX9" fmla="*/ 2122099 w 5589917"/>
              <a:gd name="connsiteY9" fmla="*/ 31100 h 2877858"/>
              <a:gd name="connsiteX10" fmla="*/ 2518914 w 5589917"/>
              <a:gd name="connsiteY10" fmla="*/ 2774300 h 2877858"/>
              <a:gd name="connsiteX11" fmla="*/ 2605178 w 5589917"/>
              <a:gd name="connsiteY11" fmla="*/ 65606 h 2877858"/>
              <a:gd name="connsiteX12" fmla="*/ 3053751 w 5589917"/>
              <a:gd name="connsiteY12" fmla="*/ 2705289 h 2877858"/>
              <a:gd name="connsiteX13" fmla="*/ 3191774 w 5589917"/>
              <a:gd name="connsiteY13" fmla="*/ 82858 h 2877858"/>
              <a:gd name="connsiteX14" fmla="*/ 3554083 w 5589917"/>
              <a:gd name="connsiteY14" fmla="*/ 2791553 h 2877858"/>
              <a:gd name="connsiteX15" fmla="*/ 3778370 w 5589917"/>
              <a:gd name="connsiteY15" fmla="*/ 100111 h 2877858"/>
              <a:gd name="connsiteX16" fmla="*/ 4244197 w 5589917"/>
              <a:gd name="connsiteY16" fmla="*/ 2843311 h 2877858"/>
              <a:gd name="connsiteX17" fmla="*/ 4451231 w 5589917"/>
              <a:gd name="connsiteY17" fmla="*/ 169123 h 2877858"/>
              <a:gd name="connsiteX18" fmla="*/ 4813540 w 5589917"/>
              <a:gd name="connsiteY18" fmla="*/ 2808806 h 2877858"/>
              <a:gd name="connsiteX19" fmla="*/ 4986068 w 5589917"/>
              <a:gd name="connsiteY19" fmla="*/ 134617 h 2877858"/>
              <a:gd name="connsiteX20" fmla="*/ 5400136 w 5589917"/>
              <a:gd name="connsiteY20" fmla="*/ 2877817 h 2877858"/>
              <a:gd name="connsiteX21" fmla="*/ 5589917 w 5589917"/>
              <a:gd name="connsiteY21" fmla="*/ 186375 h 2877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589917" h="2877858">
                <a:moveTo>
                  <a:pt x="0" y="1549349"/>
                </a:moveTo>
                <a:cubicBezTo>
                  <a:pt x="53196" y="686707"/>
                  <a:pt x="106393" y="-175934"/>
                  <a:pt x="189782" y="31100"/>
                </a:cubicBezTo>
                <a:cubicBezTo>
                  <a:pt x="273171" y="238134"/>
                  <a:pt x="419819" y="2791553"/>
                  <a:pt x="500332" y="2791553"/>
                </a:cubicBezTo>
                <a:cubicBezTo>
                  <a:pt x="580845" y="2791553"/>
                  <a:pt x="589472" y="25349"/>
                  <a:pt x="672861" y="31100"/>
                </a:cubicBezTo>
                <a:cubicBezTo>
                  <a:pt x="756250" y="36851"/>
                  <a:pt x="928778" y="2823183"/>
                  <a:pt x="1000665" y="2826058"/>
                </a:cubicBezTo>
                <a:cubicBezTo>
                  <a:pt x="1072552" y="2828933"/>
                  <a:pt x="1029420" y="45477"/>
                  <a:pt x="1104182" y="48353"/>
                </a:cubicBezTo>
                <a:cubicBezTo>
                  <a:pt x="1178944" y="51228"/>
                  <a:pt x="1362974" y="2837560"/>
                  <a:pt x="1449238" y="2843311"/>
                </a:cubicBezTo>
                <a:cubicBezTo>
                  <a:pt x="1535502" y="2849062"/>
                  <a:pt x="1538377" y="85733"/>
                  <a:pt x="1621766" y="82858"/>
                </a:cubicBezTo>
                <a:cubicBezTo>
                  <a:pt x="1705155" y="79983"/>
                  <a:pt x="1866181" y="2834684"/>
                  <a:pt x="1949570" y="2826058"/>
                </a:cubicBezTo>
                <a:cubicBezTo>
                  <a:pt x="2032959" y="2817432"/>
                  <a:pt x="2027208" y="39726"/>
                  <a:pt x="2122099" y="31100"/>
                </a:cubicBezTo>
                <a:cubicBezTo>
                  <a:pt x="2216990" y="22474"/>
                  <a:pt x="2438401" y="2768549"/>
                  <a:pt x="2518914" y="2774300"/>
                </a:cubicBezTo>
                <a:cubicBezTo>
                  <a:pt x="2599427" y="2780051"/>
                  <a:pt x="2516039" y="77108"/>
                  <a:pt x="2605178" y="65606"/>
                </a:cubicBezTo>
                <a:cubicBezTo>
                  <a:pt x="2694317" y="54104"/>
                  <a:pt x="2955985" y="2702414"/>
                  <a:pt x="3053751" y="2705289"/>
                </a:cubicBezTo>
                <a:cubicBezTo>
                  <a:pt x="3151517" y="2708164"/>
                  <a:pt x="3108385" y="68481"/>
                  <a:pt x="3191774" y="82858"/>
                </a:cubicBezTo>
                <a:cubicBezTo>
                  <a:pt x="3275163" y="97235"/>
                  <a:pt x="3456317" y="2788678"/>
                  <a:pt x="3554083" y="2791553"/>
                </a:cubicBezTo>
                <a:cubicBezTo>
                  <a:pt x="3651849" y="2794428"/>
                  <a:pt x="3663351" y="91485"/>
                  <a:pt x="3778370" y="100111"/>
                </a:cubicBezTo>
                <a:cubicBezTo>
                  <a:pt x="3893389" y="108737"/>
                  <a:pt x="4132054" y="2831809"/>
                  <a:pt x="4244197" y="2843311"/>
                </a:cubicBezTo>
                <a:cubicBezTo>
                  <a:pt x="4356340" y="2854813"/>
                  <a:pt x="4356341" y="174874"/>
                  <a:pt x="4451231" y="169123"/>
                </a:cubicBezTo>
                <a:cubicBezTo>
                  <a:pt x="4546121" y="163372"/>
                  <a:pt x="4724401" y="2814557"/>
                  <a:pt x="4813540" y="2808806"/>
                </a:cubicBezTo>
                <a:cubicBezTo>
                  <a:pt x="4902679" y="2803055"/>
                  <a:pt x="4888302" y="123115"/>
                  <a:pt x="4986068" y="134617"/>
                </a:cubicBezTo>
                <a:cubicBezTo>
                  <a:pt x="5083834" y="146119"/>
                  <a:pt x="5299495" y="2869191"/>
                  <a:pt x="5400136" y="2877817"/>
                </a:cubicBezTo>
                <a:cubicBezTo>
                  <a:pt x="5500778" y="2886443"/>
                  <a:pt x="5545347" y="1536409"/>
                  <a:pt x="5589917" y="18637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TextBox 37"/>
          <p:cNvSpPr txBox="1"/>
          <p:nvPr/>
        </p:nvSpPr>
        <p:spPr>
          <a:xfrm>
            <a:off x="1010629" y="1619843"/>
            <a:ext cx="3637443" cy="738664"/>
          </a:xfrm>
          <a:prstGeom prst="rect">
            <a:avLst/>
          </a:prstGeom>
          <a:noFill/>
        </p:spPr>
        <p:txBody>
          <a:bodyPr wrap="square" rtlCol="0">
            <a:spAutoFit/>
          </a:bodyPr>
          <a:lstStyle/>
          <a:p>
            <a:r>
              <a:rPr lang="en-GB" sz="2400" dirty="0"/>
              <a:t>Low frequency, low pitch</a:t>
            </a:r>
          </a:p>
          <a:p>
            <a:endParaRPr lang="en-GB" dirty="0"/>
          </a:p>
        </p:txBody>
      </p:sp>
      <p:sp>
        <p:nvSpPr>
          <p:cNvPr id="39" name="TextBox 38"/>
          <p:cNvSpPr txBox="1"/>
          <p:nvPr/>
        </p:nvSpPr>
        <p:spPr>
          <a:xfrm>
            <a:off x="7678495" y="1667923"/>
            <a:ext cx="3502876" cy="738664"/>
          </a:xfrm>
          <a:prstGeom prst="rect">
            <a:avLst/>
          </a:prstGeom>
          <a:noFill/>
        </p:spPr>
        <p:txBody>
          <a:bodyPr wrap="square" rtlCol="0">
            <a:spAutoFit/>
          </a:bodyPr>
          <a:lstStyle/>
          <a:p>
            <a:r>
              <a:rPr lang="en-GB" sz="2400" dirty="0"/>
              <a:t>High frequency, high pitch</a:t>
            </a:r>
          </a:p>
          <a:p>
            <a:endParaRPr lang="en-GB" dirty="0"/>
          </a:p>
        </p:txBody>
      </p:sp>
      <p:sp>
        <p:nvSpPr>
          <p:cNvPr id="3" name="TextBox 2">
            <a:extLst>
              <a:ext uri="{FF2B5EF4-FFF2-40B4-BE49-F238E27FC236}">
                <a16:creationId xmlns:a16="http://schemas.microsoft.com/office/drawing/2014/main" id="{3BA0D517-CE49-4F81-B898-FC61C6903590}"/>
              </a:ext>
            </a:extLst>
          </p:cNvPr>
          <p:cNvSpPr txBox="1"/>
          <p:nvPr/>
        </p:nvSpPr>
        <p:spPr>
          <a:xfrm>
            <a:off x="3491480" y="5200280"/>
            <a:ext cx="1046745" cy="369332"/>
          </a:xfrm>
          <a:prstGeom prst="rect">
            <a:avLst/>
          </a:prstGeom>
          <a:noFill/>
        </p:spPr>
        <p:txBody>
          <a:bodyPr wrap="square" rtlCol="0">
            <a:spAutoFit/>
          </a:bodyPr>
          <a:lstStyle/>
          <a:p>
            <a:r>
              <a:rPr lang="en-GB" dirty="0"/>
              <a:t>Time</a:t>
            </a:r>
          </a:p>
        </p:txBody>
      </p:sp>
      <p:sp>
        <p:nvSpPr>
          <p:cNvPr id="12" name="TextBox 11">
            <a:extLst>
              <a:ext uri="{FF2B5EF4-FFF2-40B4-BE49-F238E27FC236}">
                <a16:creationId xmlns:a16="http://schemas.microsoft.com/office/drawing/2014/main" id="{273D43F1-404E-43ED-897F-E28C4CD10DF2}"/>
              </a:ext>
            </a:extLst>
          </p:cNvPr>
          <p:cNvSpPr txBox="1"/>
          <p:nvPr/>
        </p:nvSpPr>
        <p:spPr>
          <a:xfrm rot="16200000">
            <a:off x="-614061" y="3244333"/>
            <a:ext cx="1794415" cy="369332"/>
          </a:xfrm>
          <a:prstGeom prst="rect">
            <a:avLst/>
          </a:prstGeom>
          <a:noFill/>
        </p:spPr>
        <p:txBody>
          <a:bodyPr wrap="square" rtlCol="0">
            <a:spAutoFit/>
          </a:bodyPr>
          <a:lstStyle/>
          <a:p>
            <a:r>
              <a:rPr lang="en-GB" dirty="0"/>
              <a:t>Amplitude</a:t>
            </a:r>
          </a:p>
        </p:txBody>
      </p:sp>
      <p:sp>
        <p:nvSpPr>
          <p:cNvPr id="15" name="TextBox 14">
            <a:extLst>
              <a:ext uri="{FF2B5EF4-FFF2-40B4-BE49-F238E27FC236}">
                <a16:creationId xmlns:a16="http://schemas.microsoft.com/office/drawing/2014/main" id="{BC03F96D-AC2D-4F66-8080-6FF5228B45E2}"/>
              </a:ext>
            </a:extLst>
          </p:cNvPr>
          <p:cNvSpPr txBox="1"/>
          <p:nvPr/>
        </p:nvSpPr>
        <p:spPr>
          <a:xfrm>
            <a:off x="8906560" y="5183276"/>
            <a:ext cx="1046745" cy="369332"/>
          </a:xfrm>
          <a:prstGeom prst="rect">
            <a:avLst/>
          </a:prstGeom>
          <a:noFill/>
        </p:spPr>
        <p:txBody>
          <a:bodyPr wrap="square" rtlCol="0">
            <a:spAutoFit/>
          </a:bodyPr>
          <a:lstStyle/>
          <a:p>
            <a:r>
              <a:rPr lang="en-GB" dirty="0"/>
              <a:t>Time</a:t>
            </a:r>
          </a:p>
        </p:txBody>
      </p:sp>
      <p:sp>
        <p:nvSpPr>
          <p:cNvPr id="16" name="TextBox 15">
            <a:extLst>
              <a:ext uri="{FF2B5EF4-FFF2-40B4-BE49-F238E27FC236}">
                <a16:creationId xmlns:a16="http://schemas.microsoft.com/office/drawing/2014/main" id="{820DD3C6-49C6-47CD-82D8-52EB6FCE1185}"/>
              </a:ext>
            </a:extLst>
          </p:cNvPr>
          <p:cNvSpPr txBox="1"/>
          <p:nvPr/>
        </p:nvSpPr>
        <p:spPr>
          <a:xfrm rot="16200000">
            <a:off x="-614060" y="3244334"/>
            <a:ext cx="1794415" cy="369332"/>
          </a:xfrm>
          <a:prstGeom prst="rect">
            <a:avLst/>
          </a:prstGeom>
          <a:noFill/>
        </p:spPr>
        <p:txBody>
          <a:bodyPr wrap="square" rtlCol="0">
            <a:spAutoFit/>
          </a:bodyPr>
          <a:lstStyle/>
          <a:p>
            <a:r>
              <a:rPr lang="en-GB" dirty="0"/>
              <a:t>Amplitude</a:t>
            </a:r>
          </a:p>
        </p:txBody>
      </p:sp>
      <p:sp>
        <p:nvSpPr>
          <p:cNvPr id="17" name="TextBox 16">
            <a:extLst>
              <a:ext uri="{FF2B5EF4-FFF2-40B4-BE49-F238E27FC236}">
                <a16:creationId xmlns:a16="http://schemas.microsoft.com/office/drawing/2014/main" id="{181ADC6D-C441-46D9-9AF0-7578F87102A5}"/>
              </a:ext>
            </a:extLst>
          </p:cNvPr>
          <p:cNvSpPr txBox="1"/>
          <p:nvPr/>
        </p:nvSpPr>
        <p:spPr>
          <a:xfrm rot="16200000">
            <a:off x="4672089" y="3244334"/>
            <a:ext cx="1794415" cy="369332"/>
          </a:xfrm>
          <a:prstGeom prst="rect">
            <a:avLst/>
          </a:prstGeom>
          <a:noFill/>
        </p:spPr>
        <p:txBody>
          <a:bodyPr wrap="square" rtlCol="0">
            <a:spAutoFit/>
          </a:bodyPr>
          <a:lstStyle/>
          <a:p>
            <a:r>
              <a:rPr lang="en-GB" dirty="0"/>
              <a:t>Amplitude</a:t>
            </a:r>
          </a:p>
        </p:txBody>
      </p:sp>
    </p:spTree>
    <p:extLst>
      <p:ext uri="{BB962C8B-B14F-4D97-AF65-F5344CB8AC3E}">
        <p14:creationId xmlns:p14="http://schemas.microsoft.com/office/powerpoint/2010/main" val="41747502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BBBF8-C670-4238-848F-E7164ACA61BE}"/>
              </a:ext>
            </a:extLst>
          </p:cNvPr>
          <p:cNvSpPr>
            <a:spLocks noGrp="1"/>
          </p:cNvSpPr>
          <p:nvPr>
            <p:ph type="title"/>
          </p:nvPr>
        </p:nvSpPr>
        <p:spPr/>
        <p:txBody>
          <a:bodyPr>
            <a:normAutofit fontScale="90000"/>
          </a:bodyPr>
          <a:lstStyle/>
          <a:p>
            <a:r>
              <a:rPr lang="en-GB" dirty="0"/>
              <a:t>High amplitude versus low amplitude</a:t>
            </a:r>
          </a:p>
        </p:txBody>
      </p:sp>
      <p:sp>
        <p:nvSpPr>
          <p:cNvPr id="3" name="Content Placeholder 2">
            <a:extLst>
              <a:ext uri="{FF2B5EF4-FFF2-40B4-BE49-F238E27FC236}">
                <a16:creationId xmlns:a16="http://schemas.microsoft.com/office/drawing/2014/main" id="{D6E87278-6AC4-4407-BD98-3A89F07EAE99}"/>
              </a:ext>
            </a:extLst>
          </p:cNvPr>
          <p:cNvSpPr>
            <a:spLocks noGrp="1"/>
          </p:cNvSpPr>
          <p:nvPr>
            <p:ph idx="1"/>
          </p:nvPr>
        </p:nvSpPr>
        <p:spPr>
          <a:xfrm>
            <a:off x="838200" y="1825625"/>
            <a:ext cx="10515600" cy="652532"/>
          </a:xfrm>
        </p:spPr>
        <p:txBody>
          <a:bodyPr/>
          <a:lstStyle/>
          <a:p>
            <a:pPr marL="0" indent="0">
              <a:buNone/>
            </a:pPr>
            <a:r>
              <a:rPr lang="en-GB" dirty="0"/>
              <a:t>High amplitude – loud			Low amplitude - quiet</a:t>
            </a:r>
          </a:p>
        </p:txBody>
      </p:sp>
      <p:sp>
        <p:nvSpPr>
          <p:cNvPr id="6" name="Freeform: Shape 5">
            <a:extLst>
              <a:ext uri="{FF2B5EF4-FFF2-40B4-BE49-F238E27FC236}">
                <a16:creationId xmlns:a16="http://schemas.microsoft.com/office/drawing/2014/main" id="{0992ADD1-D92A-4998-9502-97FE9984659A}"/>
              </a:ext>
            </a:extLst>
          </p:cNvPr>
          <p:cNvSpPr/>
          <p:nvPr/>
        </p:nvSpPr>
        <p:spPr>
          <a:xfrm>
            <a:off x="970198" y="2518537"/>
            <a:ext cx="3352800" cy="2680524"/>
          </a:xfrm>
          <a:custGeom>
            <a:avLst/>
            <a:gdLst>
              <a:gd name="connsiteX0" fmla="*/ 0 w 3352800"/>
              <a:gd name="connsiteY0" fmla="*/ 1487600 h 2680524"/>
              <a:gd name="connsiteX1" fmla="*/ 967408 w 3352800"/>
              <a:gd name="connsiteY1" fmla="*/ 29861 h 2680524"/>
              <a:gd name="connsiteX2" fmla="*/ 2319130 w 3352800"/>
              <a:gd name="connsiteY2" fmla="*/ 2680295 h 2680524"/>
              <a:gd name="connsiteX3" fmla="*/ 3352800 w 3352800"/>
              <a:gd name="connsiteY3" fmla="*/ 149130 h 2680524"/>
            </a:gdLst>
            <a:ahLst/>
            <a:cxnLst>
              <a:cxn ang="0">
                <a:pos x="connsiteX0" y="connsiteY0"/>
              </a:cxn>
              <a:cxn ang="0">
                <a:pos x="connsiteX1" y="connsiteY1"/>
              </a:cxn>
              <a:cxn ang="0">
                <a:pos x="connsiteX2" y="connsiteY2"/>
              </a:cxn>
              <a:cxn ang="0">
                <a:pos x="connsiteX3" y="connsiteY3"/>
              </a:cxn>
            </a:cxnLst>
            <a:rect l="l" t="t" r="r" b="b"/>
            <a:pathLst>
              <a:path w="3352800" h="2680524">
                <a:moveTo>
                  <a:pt x="0" y="1487600"/>
                </a:moveTo>
                <a:cubicBezTo>
                  <a:pt x="290443" y="659339"/>
                  <a:pt x="580886" y="-168921"/>
                  <a:pt x="967408" y="29861"/>
                </a:cubicBezTo>
                <a:cubicBezTo>
                  <a:pt x="1353930" y="228643"/>
                  <a:pt x="1921565" y="2660417"/>
                  <a:pt x="2319130" y="2680295"/>
                </a:cubicBezTo>
                <a:cubicBezTo>
                  <a:pt x="2716695" y="2700173"/>
                  <a:pt x="3034747" y="1424651"/>
                  <a:pt x="3352800" y="149130"/>
                </a:cubicBezTo>
              </a:path>
            </a:pathLst>
          </a:cu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eform: Shape 6">
            <a:extLst>
              <a:ext uri="{FF2B5EF4-FFF2-40B4-BE49-F238E27FC236}">
                <a16:creationId xmlns:a16="http://schemas.microsoft.com/office/drawing/2014/main" id="{7948626C-4D33-43D3-8EBC-C314336F753B}"/>
              </a:ext>
            </a:extLst>
          </p:cNvPr>
          <p:cNvSpPr/>
          <p:nvPr/>
        </p:nvSpPr>
        <p:spPr>
          <a:xfrm>
            <a:off x="6096000" y="3408936"/>
            <a:ext cx="3352800" cy="1040295"/>
          </a:xfrm>
          <a:custGeom>
            <a:avLst/>
            <a:gdLst>
              <a:gd name="connsiteX0" fmla="*/ 0 w 3352800"/>
              <a:gd name="connsiteY0" fmla="*/ 1487600 h 2680524"/>
              <a:gd name="connsiteX1" fmla="*/ 967408 w 3352800"/>
              <a:gd name="connsiteY1" fmla="*/ 29861 h 2680524"/>
              <a:gd name="connsiteX2" fmla="*/ 2319130 w 3352800"/>
              <a:gd name="connsiteY2" fmla="*/ 2680295 h 2680524"/>
              <a:gd name="connsiteX3" fmla="*/ 3352800 w 3352800"/>
              <a:gd name="connsiteY3" fmla="*/ 149130 h 2680524"/>
            </a:gdLst>
            <a:ahLst/>
            <a:cxnLst>
              <a:cxn ang="0">
                <a:pos x="connsiteX0" y="connsiteY0"/>
              </a:cxn>
              <a:cxn ang="0">
                <a:pos x="connsiteX1" y="connsiteY1"/>
              </a:cxn>
              <a:cxn ang="0">
                <a:pos x="connsiteX2" y="connsiteY2"/>
              </a:cxn>
              <a:cxn ang="0">
                <a:pos x="connsiteX3" y="connsiteY3"/>
              </a:cxn>
            </a:cxnLst>
            <a:rect l="l" t="t" r="r" b="b"/>
            <a:pathLst>
              <a:path w="3352800" h="2680524">
                <a:moveTo>
                  <a:pt x="0" y="1487600"/>
                </a:moveTo>
                <a:cubicBezTo>
                  <a:pt x="290443" y="659339"/>
                  <a:pt x="580886" y="-168921"/>
                  <a:pt x="967408" y="29861"/>
                </a:cubicBezTo>
                <a:cubicBezTo>
                  <a:pt x="1353930" y="228643"/>
                  <a:pt x="1921565" y="2660417"/>
                  <a:pt x="2319130" y="2680295"/>
                </a:cubicBezTo>
                <a:cubicBezTo>
                  <a:pt x="2716695" y="2700173"/>
                  <a:pt x="3034747" y="1424651"/>
                  <a:pt x="3352800" y="149130"/>
                </a:cubicBezTo>
              </a:path>
            </a:pathLst>
          </a:cu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a:extLst>
              <a:ext uri="{FF2B5EF4-FFF2-40B4-BE49-F238E27FC236}">
                <a16:creationId xmlns:a16="http://schemas.microsoft.com/office/drawing/2014/main" id="{10814507-29D4-49CA-8B99-9BCDCA1D945B}"/>
              </a:ext>
            </a:extLst>
          </p:cNvPr>
          <p:cNvCxnSpPr>
            <a:cxnSpLocks/>
          </p:cNvCxnSpPr>
          <p:nvPr/>
        </p:nvCxnSpPr>
        <p:spPr>
          <a:xfrm>
            <a:off x="970199" y="2324903"/>
            <a:ext cx="0" cy="297469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E0A9DC4-8B5A-4305-85A8-17F8150F26E4}"/>
              </a:ext>
            </a:extLst>
          </p:cNvPr>
          <p:cNvCxnSpPr>
            <a:cxnSpLocks/>
          </p:cNvCxnSpPr>
          <p:nvPr/>
        </p:nvCxnSpPr>
        <p:spPr>
          <a:xfrm flipV="1">
            <a:off x="970198" y="5281078"/>
            <a:ext cx="4452032" cy="250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13FA0E1-A34C-4E0A-AA2E-C7350CF3F615}"/>
              </a:ext>
            </a:extLst>
          </p:cNvPr>
          <p:cNvCxnSpPr>
            <a:cxnSpLocks/>
          </p:cNvCxnSpPr>
          <p:nvPr/>
        </p:nvCxnSpPr>
        <p:spPr>
          <a:xfrm flipV="1">
            <a:off x="6096000" y="5239441"/>
            <a:ext cx="4452032" cy="2508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DA3ADE1-CA43-4BA6-9490-E771FE450A8C}"/>
              </a:ext>
            </a:extLst>
          </p:cNvPr>
          <p:cNvCxnSpPr>
            <a:cxnSpLocks/>
          </p:cNvCxnSpPr>
          <p:nvPr/>
        </p:nvCxnSpPr>
        <p:spPr>
          <a:xfrm>
            <a:off x="6096001" y="2300631"/>
            <a:ext cx="0" cy="297469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DF36E49A-10CF-41D9-AFF0-506CFCCEBE71}"/>
              </a:ext>
            </a:extLst>
          </p:cNvPr>
          <p:cNvSpPr txBox="1"/>
          <p:nvPr/>
        </p:nvSpPr>
        <p:spPr>
          <a:xfrm rot="16200000">
            <a:off x="-177674" y="3496998"/>
            <a:ext cx="1794415" cy="369332"/>
          </a:xfrm>
          <a:prstGeom prst="rect">
            <a:avLst/>
          </a:prstGeom>
          <a:noFill/>
        </p:spPr>
        <p:txBody>
          <a:bodyPr wrap="square" rtlCol="0">
            <a:spAutoFit/>
          </a:bodyPr>
          <a:lstStyle/>
          <a:p>
            <a:r>
              <a:rPr lang="en-GB" dirty="0"/>
              <a:t>Amplitude</a:t>
            </a:r>
          </a:p>
        </p:txBody>
      </p:sp>
      <p:sp>
        <p:nvSpPr>
          <p:cNvPr id="13" name="TextBox 12">
            <a:extLst>
              <a:ext uri="{FF2B5EF4-FFF2-40B4-BE49-F238E27FC236}">
                <a16:creationId xmlns:a16="http://schemas.microsoft.com/office/drawing/2014/main" id="{4204BA55-68A4-42A6-9727-64E752A84A16}"/>
              </a:ext>
            </a:extLst>
          </p:cNvPr>
          <p:cNvSpPr txBox="1"/>
          <p:nvPr/>
        </p:nvSpPr>
        <p:spPr>
          <a:xfrm>
            <a:off x="2986153" y="5347957"/>
            <a:ext cx="1046745" cy="369332"/>
          </a:xfrm>
          <a:prstGeom prst="rect">
            <a:avLst/>
          </a:prstGeom>
          <a:noFill/>
        </p:spPr>
        <p:txBody>
          <a:bodyPr wrap="square" rtlCol="0">
            <a:spAutoFit/>
          </a:bodyPr>
          <a:lstStyle/>
          <a:p>
            <a:r>
              <a:rPr lang="en-GB" dirty="0"/>
              <a:t>Time</a:t>
            </a:r>
          </a:p>
        </p:txBody>
      </p:sp>
      <p:sp>
        <p:nvSpPr>
          <p:cNvPr id="14" name="TextBox 13">
            <a:extLst>
              <a:ext uri="{FF2B5EF4-FFF2-40B4-BE49-F238E27FC236}">
                <a16:creationId xmlns:a16="http://schemas.microsoft.com/office/drawing/2014/main" id="{CD0C9296-3C50-4BCA-8451-8A858180A197}"/>
              </a:ext>
            </a:extLst>
          </p:cNvPr>
          <p:cNvSpPr txBox="1"/>
          <p:nvPr/>
        </p:nvSpPr>
        <p:spPr>
          <a:xfrm rot="16200000">
            <a:off x="4948128" y="3490601"/>
            <a:ext cx="1794415" cy="369332"/>
          </a:xfrm>
          <a:prstGeom prst="rect">
            <a:avLst/>
          </a:prstGeom>
          <a:noFill/>
        </p:spPr>
        <p:txBody>
          <a:bodyPr wrap="square" rtlCol="0">
            <a:spAutoFit/>
          </a:bodyPr>
          <a:lstStyle/>
          <a:p>
            <a:r>
              <a:rPr lang="en-GB" dirty="0"/>
              <a:t>Amplitude</a:t>
            </a:r>
          </a:p>
        </p:txBody>
      </p:sp>
      <p:sp>
        <p:nvSpPr>
          <p:cNvPr id="15" name="TextBox 14">
            <a:extLst>
              <a:ext uri="{FF2B5EF4-FFF2-40B4-BE49-F238E27FC236}">
                <a16:creationId xmlns:a16="http://schemas.microsoft.com/office/drawing/2014/main" id="{D82884DF-CB56-4FA0-990C-370F99142E13}"/>
              </a:ext>
            </a:extLst>
          </p:cNvPr>
          <p:cNvSpPr txBox="1"/>
          <p:nvPr/>
        </p:nvSpPr>
        <p:spPr>
          <a:xfrm>
            <a:off x="8318463" y="5274861"/>
            <a:ext cx="1046745" cy="369332"/>
          </a:xfrm>
          <a:prstGeom prst="rect">
            <a:avLst/>
          </a:prstGeom>
          <a:noFill/>
        </p:spPr>
        <p:txBody>
          <a:bodyPr wrap="square" rtlCol="0">
            <a:spAutoFit/>
          </a:bodyPr>
          <a:lstStyle/>
          <a:p>
            <a:r>
              <a:rPr lang="en-GB" dirty="0"/>
              <a:t>Time</a:t>
            </a:r>
          </a:p>
        </p:txBody>
      </p:sp>
    </p:spTree>
    <p:extLst>
      <p:ext uri="{BB962C8B-B14F-4D97-AF65-F5344CB8AC3E}">
        <p14:creationId xmlns:p14="http://schemas.microsoft.com/office/powerpoint/2010/main" val="38535803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939DB-F1A4-4799-B394-71AC64626EE8}"/>
              </a:ext>
            </a:extLst>
          </p:cNvPr>
          <p:cNvSpPr>
            <a:spLocks noGrp="1"/>
          </p:cNvSpPr>
          <p:nvPr>
            <p:ph type="title"/>
          </p:nvPr>
        </p:nvSpPr>
        <p:spPr/>
        <p:txBody>
          <a:bodyPr>
            <a:normAutofit fontScale="90000"/>
          </a:bodyPr>
          <a:lstStyle/>
          <a:p>
            <a:r>
              <a:rPr lang="en-GB" dirty="0"/>
              <a:t>Analog versus digital</a:t>
            </a:r>
          </a:p>
        </p:txBody>
      </p:sp>
      <p:sp>
        <p:nvSpPr>
          <p:cNvPr id="3" name="Content Placeholder 2">
            <a:extLst>
              <a:ext uri="{FF2B5EF4-FFF2-40B4-BE49-F238E27FC236}">
                <a16:creationId xmlns:a16="http://schemas.microsoft.com/office/drawing/2014/main" id="{2E395F30-A2DC-4056-AB3E-0CC190114F92}"/>
              </a:ext>
            </a:extLst>
          </p:cNvPr>
          <p:cNvSpPr>
            <a:spLocks noGrp="1"/>
          </p:cNvSpPr>
          <p:nvPr>
            <p:ph idx="1"/>
          </p:nvPr>
        </p:nvSpPr>
        <p:spPr/>
        <p:txBody>
          <a:bodyPr/>
          <a:lstStyle/>
          <a:p>
            <a:pPr>
              <a:buFont typeface="Wingdings" panose="05000000000000000000" pitchFamily="2" charset="2"/>
              <a:buChar char="ü"/>
            </a:pPr>
            <a:r>
              <a:rPr lang="en-GB" dirty="0"/>
              <a:t>Analog values change continuously where as </a:t>
            </a:r>
            <a:r>
              <a:rPr lang="en-GB"/>
              <a:t>digital values changes </a:t>
            </a:r>
            <a:r>
              <a:rPr lang="en-GB" dirty="0"/>
              <a:t>in in steps.  </a:t>
            </a:r>
          </a:p>
          <a:p>
            <a:pPr>
              <a:buFont typeface="Wingdings" panose="05000000000000000000" pitchFamily="2" charset="2"/>
              <a:buChar char="ü"/>
            </a:pPr>
            <a:r>
              <a:rPr lang="en-GB" dirty="0"/>
              <a:t>Digital data has a fixed number of values within a range where as continuously changing data can have any value in the range.</a:t>
            </a:r>
          </a:p>
        </p:txBody>
      </p:sp>
      <p:cxnSp>
        <p:nvCxnSpPr>
          <p:cNvPr id="5" name="Straight Connector 4">
            <a:extLst>
              <a:ext uri="{FF2B5EF4-FFF2-40B4-BE49-F238E27FC236}">
                <a16:creationId xmlns:a16="http://schemas.microsoft.com/office/drawing/2014/main" id="{B2AF5B58-7D7B-49ED-8BBC-FB5E2B6CAB63}"/>
              </a:ext>
            </a:extLst>
          </p:cNvPr>
          <p:cNvCxnSpPr>
            <a:cxnSpLocks/>
          </p:cNvCxnSpPr>
          <p:nvPr/>
        </p:nvCxnSpPr>
        <p:spPr>
          <a:xfrm flipV="1">
            <a:off x="1674254" y="4001294"/>
            <a:ext cx="1944709" cy="121465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A5A580C3-3867-464D-89DF-B6307A60287E}"/>
              </a:ext>
            </a:extLst>
          </p:cNvPr>
          <p:cNvCxnSpPr/>
          <p:nvPr/>
        </p:nvCxnSpPr>
        <p:spPr>
          <a:xfrm>
            <a:off x="6096000" y="5331854"/>
            <a:ext cx="51086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363A30E-CC16-4888-B433-8794380DEEA5}"/>
              </a:ext>
            </a:extLst>
          </p:cNvPr>
          <p:cNvCxnSpPr>
            <a:cxnSpLocks/>
          </p:cNvCxnSpPr>
          <p:nvPr/>
        </p:nvCxnSpPr>
        <p:spPr>
          <a:xfrm flipV="1">
            <a:off x="6606862" y="4868214"/>
            <a:ext cx="0" cy="46364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B2DD627D-BC52-481E-8360-CD7532E4F87E}"/>
              </a:ext>
            </a:extLst>
          </p:cNvPr>
          <p:cNvCxnSpPr/>
          <p:nvPr/>
        </p:nvCxnSpPr>
        <p:spPr>
          <a:xfrm>
            <a:off x="6596130" y="4866196"/>
            <a:ext cx="51086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64FA2E2-ECA7-427E-A842-DC26CF63F64F}"/>
              </a:ext>
            </a:extLst>
          </p:cNvPr>
          <p:cNvCxnSpPr>
            <a:cxnSpLocks/>
          </p:cNvCxnSpPr>
          <p:nvPr/>
        </p:nvCxnSpPr>
        <p:spPr>
          <a:xfrm flipV="1">
            <a:off x="7106992" y="4402556"/>
            <a:ext cx="0" cy="46364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F0F6EDF-42E0-493B-BC49-3F4C74EA5B66}"/>
              </a:ext>
            </a:extLst>
          </p:cNvPr>
          <p:cNvCxnSpPr/>
          <p:nvPr/>
        </p:nvCxnSpPr>
        <p:spPr>
          <a:xfrm>
            <a:off x="7098405" y="4402555"/>
            <a:ext cx="510862"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51D148D1-C7C0-4036-BEE6-CA1199E1181B}"/>
              </a:ext>
            </a:extLst>
          </p:cNvPr>
          <p:cNvCxnSpPr>
            <a:cxnSpLocks/>
          </p:cNvCxnSpPr>
          <p:nvPr/>
        </p:nvCxnSpPr>
        <p:spPr>
          <a:xfrm flipV="1">
            <a:off x="7609267" y="3938915"/>
            <a:ext cx="0" cy="46364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02322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a:t>Analogue to digital conversion</a:t>
            </a:r>
          </a:p>
        </p:txBody>
      </p:sp>
      <p:sp>
        <p:nvSpPr>
          <p:cNvPr id="3" name="Content Placeholder 2"/>
          <p:cNvSpPr>
            <a:spLocks noGrp="1"/>
          </p:cNvSpPr>
          <p:nvPr>
            <p:ph idx="1"/>
          </p:nvPr>
        </p:nvSpPr>
        <p:spPr/>
        <p:txBody>
          <a:bodyPr/>
          <a:lstStyle/>
          <a:p>
            <a:pPr marL="0" indent="0">
              <a:buNone/>
            </a:pPr>
            <a:r>
              <a:rPr lang="en-GB" dirty="0"/>
              <a:t>For sound to be stored digitally on a computer it needs to be converted from its continuous analogue form into a discrete binary values.</a:t>
            </a:r>
          </a:p>
          <a:p>
            <a:pPr marL="514350" indent="-514350">
              <a:buFont typeface="+mj-lt"/>
              <a:buAutoNum type="arabicPeriod"/>
            </a:pPr>
            <a:r>
              <a:rPr lang="en-GB" dirty="0"/>
              <a:t>Microphone detects the sound wave and converts it into an electrical (analogue) signal</a:t>
            </a:r>
          </a:p>
          <a:p>
            <a:pPr marL="514350" indent="-514350">
              <a:buFont typeface="+mj-lt"/>
              <a:buAutoNum type="arabicPeriod"/>
            </a:pPr>
            <a:r>
              <a:rPr lang="en-GB" dirty="0"/>
              <a:t>The analogue signal is sampled at regular intervals. </a:t>
            </a:r>
          </a:p>
          <a:p>
            <a:pPr marL="514350" indent="-514350">
              <a:buFont typeface="+mj-lt"/>
              <a:buAutoNum type="arabicPeriod"/>
            </a:pPr>
            <a:r>
              <a:rPr lang="en-GB" dirty="0"/>
              <a:t>The samples are approximated to the nearest integer (quantised).</a:t>
            </a:r>
          </a:p>
          <a:p>
            <a:pPr marL="514350" indent="-514350">
              <a:buFont typeface="+mj-lt"/>
              <a:buAutoNum type="arabicPeriod"/>
            </a:pPr>
            <a:r>
              <a:rPr lang="en-GB" dirty="0"/>
              <a:t>Each integer is encoded as a binary number with a fixed number of bits.</a:t>
            </a:r>
          </a:p>
          <a:p>
            <a:pPr marL="514350" indent="-514350">
              <a:buFont typeface="+mj-lt"/>
              <a:buAutoNum type="arabicPeriod"/>
            </a:pPr>
            <a:endParaRPr lang="en-GB" dirty="0"/>
          </a:p>
        </p:txBody>
      </p:sp>
    </p:spTree>
    <p:extLst>
      <p:ext uri="{BB962C8B-B14F-4D97-AF65-F5344CB8AC3E}">
        <p14:creationId xmlns:p14="http://schemas.microsoft.com/office/powerpoint/2010/main" val="24942177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D0D67-BE2E-4786-A336-A9AD7878A9C8}"/>
              </a:ext>
            </a:extLst>
          </p:cNvPr>
          <p:cNvSpPr>
            <a:spLocks noGrp="1"/>
          </p:cNvSpPr>
          <p:nvPr>
            <p:ph type="title"/>
          </p:nvPr>
        </p:nvSpPr>
        <p:spPr/>
        <p:txBody>
          <a:bodyPr>
            <a:normAutofit fontScale="90000"/>
          </a:bodyPr>
          <a:lstStyle/>
          <a:p>
            <a:r>
              <a:rPr lang="en-GB" dirty="0"/>
              <a:t>Digital to Analogue</a:t>
            </a:r>
          </a:p>
        </p:txBody>
      </p:sp>
      <p:sp>
        <p:nvSpPr>
          <p:cNvPr id="3" name="Content Placeholder 2">
            <a:extLst>
              <a:ext uri="{FF2B5EF4-FFF2-40B4-BE49-F238E27FC236}">
                <a16:creationId xmlns:a16="http://schemas.microsoft.com/office/drawing/2014/main" id="{4299E6ED-2885-4572-B5A6-07605946C2BE}"/>
              </a:ext>
            </a:extLst>
          </p:cNvPr>
          <p:cNvSpPr>
            <a:spLocks noGrp="1"/>
          </p:cNvSpPr>
          <p:nvPr>
            <p:ph idx="1"/>
          </p:nvPr>
        </p:nvSpPr>
        <p:spPr>
          <a:xfrm>
            <a:off x="838200" y="1583318"/>
            <a:ext cx="10515600" cy="2042285"/>
          </a:xfrm>
        </p:spPr>
        <p:txBody>
          <a:bodyPr>
            <a:normAutofit fontScale="92500"/>
          </a:bodyPr>
          <a:lstStyle/>
          <a:p>
            <a:pPr>
              <a:lnSpc>
                <a:spcPct val="110000"/>
              </a:lnSpc>
              <a:buFont typeface="Wingdings" panose="05000000000000000000" pitchFamily="2" charset="2"/>
              <a:buChar char="ü"/>
            </a:pPr>
            <a:r>
              <a:rPr lang="en-GB" dirty="0"/>
              <a:t>To listen to the digital sound that is stored in the computer a DAC (Digital to Analogue Converter) is used to create an electrical analogue signal.</a:t>
            </a:r>
          </a:p>
          <a:p>
            <a:pPr>
              <a:lnSpc>
                <a:spcPct val="110000"/>
              </a:lnSpc>
              <a:buFont typeface="Wingdings" panose="05000000000000000000" pitchFamily="2" charset="2"/>
              <a:buChar char="ü"/>
            </a:pPr>
            <a:r>
              <a:rPr lang="en-GB" dirty="0"/>
              <a:t>A vibrating speaker then converts the electrical signal into a sound wave.</a:t>
            </a:r>
          </a:p>
        </p:txBody>
      </p:sp>
      <p:graphicFrame>
        <p:nvGraphicFramePr>
          <p:cNvPr id="4" name="Diagram 3">
            <a:extLst>
              <a:ext uri="{FF2B5EF4-FFF2-40B4-BE49-F238E27FC236}">
                <a16:creationId xmlns:a16="http://schemas.microsoft.com/office/drawing/2014/main" id="{193C93FD-0E57-421E-B1E3-90B83114DD40}"/>
              </a:ext>
            </a:extLst>
          </p:cNvPr>
          <p:cNvGraphicFramePr/>
          <p:nvPr>
            <p:extLst>
              <p:ext uri="{D42A27DB-BD31-4B8C-83A1-F6EECF244321}">
                <p14:modId xmlns:p14="http://schemas.microsoft.com/office/powerpoint/2010/main" val="3887362568"/>
              </p:ext>
            </p:extLst>
          </p:nvPr>
        </p:nvGraphicFramePr>
        <p:xfrm>
          <a:off x="718772" y="3933114"/>
          <a:ext cx="10878142" cy="22363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81919681"/>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1590</TotalTime>
  <Words>1339</Words>
  <Application>Microsoft Office PowerPoint</Application>
  <PresentationFormat>Widescreen</PresentationFormat>
  <Paragraphs>186</Paragraphs>
  <Slides>26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Calibri</vt:lpstr>
      <vt:lpstr>Calibri Light</vt:lpstr>
      <vt:lpstr>Courier New</vt:lpstr>
      <vt:lpstr>gg sans</vt:lpstr>
      <vt:lpstr>Times New Roman</vt:lpstr>
      <vt:lpstr>Wingdings</vt:lpstr>
      <vt:lpstr>1_Office Theme</vt:lpstr>
      <vt:lpstr>Match the keyword to the definition: </vt:lpstr>
      <vt:lpstr>Key words</vt:lpstr>
      <vt:lpstr>Sound</vt:lpstr>
      <vt:lpstr>Learning objectives</vt:lpstr>
      <vt:lpstr>Low frequency versus high frequency</vt:lpstr>
      <vt:lpstr>High amplitude versus low amplitude</vt:lpstr>
      <vt:lpstr>Analog versus digital</vt:lpstr>
      <vt:lpstr>Analogue to digital conversion</vt:lpstr>
      <vt:lpstr>Digital to Analogue</vt:lpstr>
      <vt:lpstr>Original Analogue signal</vt:lpstr>
      <vt:lpstr>Signal sampled at regular intervals </vt:lpstr>
      <vt:lpstr>Quantising</vt:lpstr>
      <vt:lpstr>Values quantised</vt:lpstr>
      <vt:lpstr>Values encoded as binary data</vt:lpstr>
      <vt:lpstr>Sampling rate</vt:lpstr>
      <vt:lpstr>Sample resolution 4 bits per sample</vt:lpstr>
      <vt:lpstr>Sample resolution 2 bits per sample</vt:lpstr>
      <vt:lpstr>Nyquist Theorem</vt:lpstr>
      <vt:lpstr>Compressing sound</vt:lpstr>
      <vt:lpstr>Calculating the size of files</vt:lpstr>
      <vt:lpstr>Questions</vt:lpstr>
      <vt:lpstr>Questions</vt:lpstr>
      <vt:lpstr>Musical Instrument Digital Interface (MIIDI)</vt:lpstr>
      <vt:lpstr>Information contained in a MIDI event</vt:lpstr>
      <vt:lpstr>Advantages of MIDI</vt:lpstr>
      <vt:lpstr>Homework / Past paper questions AQA</vt:lpstr>
    </vt:vector>
  </TitlesOfParts>
  <Company>RM Education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Learning objective</dc:title>
  <dc:creator>Grey William</dc:creator>
  <cp:lastModifiedBy>Chezka Mae Madrona</cp:lastModifiedBy>
  <cp:revision>2</cp:revision>
  <cp:lastPrinted>2016-09-16T11:32:46Z</cp:lastPrinted>
  <dcterms:created xsi:type="dcterms:W3CDTF">2016-09-09T07:37:57Z</dcterms:created>
  <dcterms:modified xsi:type="dcterms:W3CDTF">2025-03-25T15:28:15Z</dcterms:modified>
</cp:coreProperties>
</file>