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324" r:id="rId3"/>
    <p:sldId id="325" r:id="rId4"/>
    <p:sldId id="284" r:id="rId5"/>
    <p:sldId id="334" r:id="rId6"/>
    <p:sldId id="335" r:id="rId7"/>
    <p:sldId id="337" r:id="rId8"/>
    <p:sldId id="336" r:id="rId9"/>
    <p:sldId id="327" r:id="rId10"/>
    <p:sldId id="328" r:id="rId11"/>
    <p:sldId id="331" r:id="rId12"/>
    <p:sldId id="338" r:id="rId13"/>
    <p:sldId id="329" r:id="rId14"/>
    <p:sldId id="343" r:id="rId15"/>
    <p:sldId id="339" r:id="rId16"/>
    <p:sldId id="340" r:id="rId17"/>
    <p:sldId id="330" r:id="rId18"/>
    <p:sldId id="341" r:id="rId19"/>
    <p:sldId id="342" r:id="rId20"/>
    <p:sldId id="34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F7E095-D530-476F-A705-AEE1CD9FCB49}" v="308" dt="2022-08-09T20:37:00.0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779" autoAdjust="0"/>
    <p:restoredTop sz="94660"/>
  </p:normalViewPr>
  <p:slideViewPr>
    <p:cSldViewPr snapToGrid="0">
      <p:cViewPr varScale="1">
        <p:scale>
          <a:sx n="48" d="100"/>
          <a:sy n="48" d="100"/>
        </p:scale>
        <p:origin x="78" y="1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2B922ED7-8CBA-427E-818D-D3BD8668E5B4}"/>
    <pc:docChg chg="custSel modSld">
      <pc:chgData name="William Grey" userId="37b73424-c081-4fc2-b1af-363f4f3fd4f3" providerId="ADAL" clId="{2B922ED7-8CBA-427E-818D-D3BD8668E5B4}" dt="2018-12-10T13:11:59.033" v="42" actId="27636"/>
      <pc:docMkLst>
        <pc:docMk/>
      </pc:docMkLst>
      <pc:sldChg chg="modSp">
        <pc:chgData name="William Grey" userId="37b73424-c081-4fc2-b1af-363f4f3fd4f3" providerId="ADAL" clId="{2B922ED7-8CBA-427E-818D-D3BD8668E5B4}" dt="2018-12-10T13:04:50.384" v="1" actId="20577"/>
        <pc:sldMkLst>
          <pc:docMk/>
          <pc:sldMk cId="2452645962" sldId="307"/>
        </pc:sldMkLst>
        <pc:spChg chg="mod">
          <ac:chgData name="William Grey" userId="37b73424-c081-4fc2-b1af-363f4f3fd4f3" providerId="ADAL" clId="{2B922ED7-8CBA-427E-818D-D3BD8668E5B4}" dt="2018-12-10T13:04:50.384" v="1" actId="20577"/>
          <ac:spMkLst>
            <pc:docMk/>
            <pc:sldMk cId="2452645962" sldId="30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2B922ED7-8CBA-427E-818D-D3BD8668E5B4}" dt="2018-12-10T13:11:59.033" v="42" actId="27636"/>
        <pc:sldMkLst>
          <pc:docMk/>
          <pc:sldMk cId="148779876" sldId="315"/>
        </pc:sldMkLst>
        <pc:spChg chg="mod">
          <ac:chgData name="William Grey" userId="37b73424-c081-4fc2-b1af-363f4f3fd4f3" providerId="ADAL" clId="{2B922ED7-8CBA-427E-818D-D3BD8668E5B4}" dt="2018-12-10T13:11:59.033" v="42" actId="27636"/>
          <ac:spMkLst>
            <pc:docMk/>
            <pc:sldMk cId="148779876" sldId="315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B0D778E6-E3E8-4B4C-8D94-FA63059241CF}"/>
    <pc:docChg chg="undo custSel addSld delSld modSld">
      <pc:chgData name="William Grey" userId="37b73424-c081-4fc2-b1af-363f4f3fd4f3" providerId="ADAL" clId="{B0D778E6-E3E8-4B4C-8D94-FA63059241CF}" dt="2018-10-22T10:01:47.383" v="1909" actId="20577"/>
      <pc:docMkLst>
        <pc:docMk/>
      </pc:docMkLst>
      <pc:sldChg chg="modSp">
        <pc:chgData name="William Grey" userId="37b73424-c081-4fc2-b1af-363f4f3fd4f3" providerId="ADAL" clId="{B0D778E6-E3E8-4B4C-8D94-FA63059241CF}" dt="2018-10-22T09:26:17.769" v="1310" actId="11"/>
        <pc:sldMkLst>
          <pc:docMk/>
          <pc:sldMk cId="222047521" sldId="280"/>
        </pc:sldMkLst>
        <pc:spChg chg="mod">
          <ac:chgData name="William Grey" userId="37b73424-c081-4fc2-b1af-363f4f3fd4f3" providerId="ADAL" clId="{B0D778E6-E3E8-4B4C-8D94-FA63059241CF}" dt="2018-10-22T09:26:17.769" v="1310" actId="11"/>
          <ac:spMkLst>
            <pc:docMk/>
            <pc:sldMk cId="222047521" sldId="280"/>
            <ac:spMk id="5" creationId="{00000000-0000-0000-0000-000000000000}"/>
          </ac:spMkLst>
        </pc:spChg>
      </pc:sldChg>
      <pc:sldChg chg="modSp">
        <pc:chgData name="William Grey" userId="37b73424-c081-4fc2-b1af-363f4f3fd4f3" providerId="ADAL" clId="{B0D778E6-E3E8-4B4C-8D94-FA63059241CF}" dt="2018-10-22T08:45:34.464" v="21" actId="20577"/>
        <pc:sldMkLst>
          <pc:docMk/>
          <pc:sldMk cId="2407195837" sldId="284"/>
        </pc:sldMkLst>
        <pc:spChg chg="mod">
          <ac:chgData name="William Grey" userId="37b73424-c081-4fc2-b1af-363f4f3fd4f3" providerId="ADAL" clId="{B0D778E6-E3E8-4B4C-8D94-FA63059241CF}" dt="2018-10-22T08:45:34.464" v="21" actId="20577"/>
          <ac:spMkLst>
            <pc:docMk/>
            <pc:sldMk cId="2407195837" sldId="284"/>
            <ac:spMk id="3" creationId="{00000000-0000-0000-0000-000000000000}"/>
          </ac:spMkLst>
        </pc:spChg>
        <pc:graphicFrameChg chg="mod">
          <ac:chgData name="William Grey" userId="37b73424-c081-4fc2-b1af-363f4f3fd4f3" providerId="ADAL" clId="{B0D778E6-E3E8-4B4C-8D94-FA63059241CF}" dt="2018-10-22T08:45:19.483" v="11"/>
          <ac:graphicFrameMkLst>
            <pc:docMk/>
            <pc:sldMk cId="2407195837" sldId="284"/>
            <ac:graphicFrameMk id="12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B0D778E6-E3E8-4B4C-8D94-FA63059241CF}" dt="2018-10-22T10:01:47.383" v="1909" actId="20577"/>
        <pc:sldMkLst>
          <pc:docMk/>
          <pc:sldMk cId="3444540217" sldId="285"/>
        </pc:sldMkLst>
        <pc:spChg chg="mod">
          <ac:chgData name="William Grey" userId="37b73424-c081-4fc2-b1af-363f4f3fd4f3" providerId="ADAL" clId="{B0D778E6-E3E8-4B4C-8D94-FA63059241CF}" dt="2018-10-22T10:01:47.383" v="1909" actId="20577"/>
          <ac:spMkLst>
            <pc:docMk/>
            <pc:sldMk cId="3444540217" sldId="28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B0D778E6-E3E8-4B4C-8D94-FA63059241CF}" dt="2018-10-22T09:27:01.491" v="1349" actId="20577"/>
        <pc:sldMkLst>
          <pc:docMk/>
          <pc:sldMk cId="4099995807" sldId="288"/>
        </pc:sldMkLst>
        <pc:spChg chg="mod">
          <ac:chgData name="William Grey" userId="37b73424-c081-4fc2-b1af-363f4f3fd4f3" providerId="ADAL" clId="{B0D778E6-E3E8-4B4C-8D94-FA63059241CF}" dt="2018-10-22T09:27:01.491" v="1349" actId="20577"/>
          <ac:spMkLst>
            <pc:docMk/>
            <pc:sldMk cId="4099995807" sldId="288"/>
            <ac:spMk id="2" creationId="{00000000-0000-0000-0000-000000000000}"/>
          </ac:spMkLst>
        </pc:spChg>
        <pc:spChg chg="mod">
          <ac:chgData name="William Grey" userId="37b73424-c081-4fc2-b1af-363f4f3fd4f3" providerId="ADAL" clId="{B0D778E6-E3E8-4B4C-8D94-FA63059241CF}" dt="2018-10-22T09:25:14.190" v="1185" actId="20577"/>
          <ac:spMkLst>
            <pc:docMk/>
            <pc:sldMk cId="4099995807" sldId="28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B0D778E6-E3E8-4B4C-8D94-FA63059241CF}" dt="2018-10-22T09:19:46.205" v="981" actId="20577"/>
        <pc:sldMkLst>
          <pc:docMk/>
          <pc:sldMk cId="1205020130" sldId="305"/>
        </pc:sldMkLst>
        <pc:spChg chg="mod">
          <ac:chgData name="William Grey" userId="37b73424-c081-4fc2-b1af-363f4f3fd4f3" providerId="ADAL" clId="{B0D778E6-E3E8-4B4C-8D94-FA63059241CF}" dt="2018-10-22T09:19:46.205" v="981" actId="20577"/>
          <ac:spMkLst>
            <pc:docMk/>
            <pc:sldMk cId="1205020130" sldId="305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B0D778E6-E3E8-4B4C-8D94-FA63059241CF}" dt="2018-10-22T09:19:39.363" v="962" actId="2165"/>
          <ac:graphicFrameMkLst>
            <pc:docMk/>
            <pc:sldMk cId="1205020130" sldId="305"/>
            <ac:graphicFrameMk id="4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B0D778E6-E3E8-4B4C-8D94-FA63059241CF}" dt="2018-10-22T09:18:26.052" v="937"/>
        <pc:sldMkLst>
          <pc:docMk/>
          <pc:sldMk cId="1768397626" sldId="306"/>
        </pc:sldMkLst>
        <pc:spChg chg="mod">
          <ac:chgData name="William Grey" userId="37b73424-c081-4fc2-b1af-363f4f3fd4f3" providerId="ADAL" clId="{B0D778E6-E3E8-4B4C-8D94-FA63059241CF}" dt="2018-10-22T09:14:47.184" v="866" actId="20577"/>
          <ac:spMkLst>
            <pc:docMk/>
            <pc:sldMk cId="1768397626" sldId="306"/>
            <ac:spMk id="2" creationId="{00000000-0000-0000-0000-000000000000}"/>
          </ac:spMkLst>
        </pc:spChg>
        <pc:spChg chg="mod">
          <ac:chgData name="William Grey" userId="37b73424-c081-4fc2-b1af-363f4f3fd4f3" providerId="ADAL" clId="{B0D778E6-E3E8-4B4C-8D94-FA63059241CF}" dt="2018-10-22T09:18:26.052" v="937"/>
          <ac:spMkLst>
            <pc:docMk/>
            <pc:sldMk cId="1768397626" sldId="306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B0D778E6-E3E8-4B4C-8D94-FA63059241CF}" dt="2018-10-22T08:51:23.945" v="627" actId="20577"/>
        <pc:sldMkLst>
          <pc:docMk/>
          <pc:sldMk cId="1980335204" sldId="318"/>
        </pc:sldMkLst>
        <pc:spChg chg="mod">
          <ac:chgData name="William Grey" userId="37b73424-c081-4fc2-b1af-363f4f3fd4f3" providerId="ADAL" clId="{B0D778E6-E3E8-4B4C-8D94-FA63059241CF}" dt="2018-10-22T08:45:45.071" v="30" actId="20577"/>
          <ac:spMkLst>
            <pc:docMk/>
            <pc:sldMk cId="1980335204" sldId="318"/>
            <ac:spMk id="2" creationId="{5E698CF0-456B-4C84-B7CC-32F27160D81B}"/>
          </ac:spMkLst>
        </pc:spChg>
        <pc:spChg chg="mod">
          <ac:chgData name="William Grey" userId="37b73424-c081-4fc2-b1af-363f4f3fd4f3" providerId="ADAL" clId="{B0D778E6-E3E8-4B4C-8D94-FA63059241CF}" dt="2018-10-22T08:51:23.945" v="627" actId="20577"/>
          <ac:spMkLst>
            <pc:docMk/>
            <pc:sldMk cId="1980335204" sldId="318"/>
            <ac:spMk id="3" creationId="{0AA8617C-4CB6-4864-86C5-35E8B0F19739}"/>
          </ac:spMkLst>
        </pc:spChg>
      </pc:sldChg>
      <pc:sldChg chg="delSp modSp add">
        <pc:chgData name="William Grey" userId="37b73424-c081-4fc2-b1af-363f4f3fd4f3" providerId="ADAL" clId="{B0D778E6-E3E8-4B4C-8D94-FA63059241CF}" dt="2018-10-22T09:12:12.448" v="834" actId="1076"/>
        <pc:sldMkLst>
          <pc:docMk/>
          <pc:sldMk cId="1607279221" sldId="319"/>
        </pc:sldMkLst>
        <pc:spChg chg="mod">
          <ac:chgData name="William Grey" userId="37b73424-c081-4fc2-b1af-363f4f3fd4f3" providerId="ADAL" clId="{B0D778E6-E3E8-4B4C-8D94-FA63059241CF}" dt="2018-10-22T09:09:35.984" v="790" actId="20577"/>
          <ac:spMkLst>
            <pc:docMk/>
            <pc:sldMk cId="1607279221" sldId="319"/>
            <ac:spMk id="2" creationId="{00000000-0000-0000-0000-000000000000}"/>
          </ac:spMkLst>
        </pc:spChg>
        <pc:spChg chg="del mod">
          <ac:chgData name="William Grey" userId="37b73424-c081-4fc2-b1af-363f4f3fd4f3" providerId="ADAL" clId="{B0D778E6-E3E8-4B4C-8D94-FA63059241CF}" dt="2018-10-22T09:09:19.051" v="749" actId="478"/>
          <ac:spMkLst>
            <pc:docMk/>
            <pc:sldMk cId="1607279221" sldId="319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B0D778E6-E3E8-4B4C-8D94-FA63059241CF}" dt="2018-10-22T09:12:12.448" v="834" actId="1076"/>
          <ac:graphicFrameMkLst>
            <pc:docMk/>
            <pc:sldMk cId="1607279221" sldId="319"/>
            <ac:graphicFrameMk id="4" creationId="{00000000-0000-0000-0000-000000000000}"/>
          </ac:graphicFrameMkLst>
        </pc:graphicFrameChg>
      </pc:sldChg>
      <pc:sldChg chg="modSp add">
        <pc:chgData name="William Grey" userId="37b73424-c081-4fc2-b1af-363f4f3fd4f3" providerId="ADAL" clId="{B0D778E6-E3E8-4B4C-8D94-FA63059241CF}" dt="2018-10-22T09:14:35.374" v="865" actId="1076"/>
        <pc:sldMkLst>
          <pc:docMk/>
          <pc:sldMk cId="3188672362" sldId="320"/>
        </pc:sldMkLst>
        <pc:spChg chg="mod">
          <ac:chgData name="William Grey" userId="37b73424-c081-4fc2-b1af-363f4f3fd4f3" providerId="ADAL" clId="{B0D778E6-E3E8-4B4C-8D94-FA63059241CF}" dt="2018-10-22T09:13:39.318" v="852" actId="20577"/>
          <ac:spMkLst>
            <pc:docMk/>
            <pc:sldMk cId="3188672362" sldId="320"/>
            <ac:spMk id="2" creationId="{7F5C27BF-CC50-4ADD-8602-8C6C21BFFF43}"/>
          </ac:spMkLst>
        </pc:spChg>
        <pc:spChg chg="mod">
          <ac:chgData name="William Grey" userId="37b73424-c081-4fc2-b1af-363f4f3fd4f3" providerId="ADAL" clId="{B0D778E6-E3E8-4B4C-8D94-FA63059241CF}" dt="2018-10-22T09:14:35.374" v="865" actId="1076"/>
          <ac:spMkLst>
            <pc:docMk/>
            <pc:sldMk cId="3188672362" sldId="320"/>
            <ac:spMk id="3" creationId="{5A3CF86C-9C2E-4156-A4DD-6D63959D7182}"/>
          </ac:spMkLst>
        </pc:spChg>
      </pc:sldChg>
      <pc:sldChg chg="modSp add">
        <pc:chgData name="William Grey" userId="37b73424-c081-4fc2-b1af-363f4f3fd4f3" providerId="ADAL" clId="{B0D778E6-E3E8-4B4C-8D94-FA63059241CF}" dt="2018-10-22T09:45:11.992" v="1354" actId="20577"/>
        <pc:sldMkLst>
          <pc:docMk/>
          <pc:sldMk cId="2760498812" sldId="321"/>
        </pc:sldMkLst>
        <pc:spChg chg="mod">
          <ac:chgData name="William Grey" userId="37b73424-c081-4fc2-b1af-363f4f3fd4f3" providerId="ADAL" clId="{B0D778E6-E3E8-4B4C-8D94-FA63059241CF}" dt="2018-10-22T09:27:25.735" v="1353" actId="20577"/>
          <ac:spMkLst>
            <pc:docMk/>
            <pc:sldMk cId="2760498812" sldId="321"/>
            <ac:spMk id="2" creationId="{F3FFD189-85A7-442C-B7F0-450F29AAA63D}"/>
          </ac:spMkLst>
        </pc:spChg>
        <pc:spChg chg="mod">
          <ac:chgData name="William Grey" userId="37b73424-c081-4fc2-b1af-363f4f3fd4f3" providerId="ADAL" clId="{B0D778E6-E3E8-4B4C-8D94-FA63059241CF}" dt="2018-10-22T09:45:11.992" v="1354" actId="20577"/>
          <ac:spMkLst>
            <pc:docMk/>
            <pc:sldMk cId="2760498812" sldId="321"/>
            <ac:spMk id="3" creationId="{04AB5C15-6CB8-432F-A982-99BBD9952C63}"/>
          </ac:spMkLst>
        </pc:spChg>
      </pc:sldChg>
      <pc:sldChg chg="modSp add">
        <pc:chgData name="William Grey" userId="37b73424-c081-4fc2-b1af-363f4f3fd4f3" providerId="ADAL" clId="{B0D778E6-E3E8-4B4C-8D94-FA63059241CF}" dt="2018-10-22T09:51:05.611" v="1694" actId="20577"/>
        <pc:sldMkLst>
          <pc:docMk/>
          <pc:sldMk cId="913406301" sldId="322"/>
        </pc:sldMkLst>
        <pc:spChg chg="mod">
          <ac:chgData name="William Grey" userId="37b73424-c081-4fc2-b1af-363f4f3fd4f3" providerId="ADAL" clId="{B0D778E6-E3E8-4B4C-8D94-FA63059241CF}" dt="2018-10-22T09:45:34.143" v="1380" actId="20577"/>
          <ac:spMkLst>
            <pc:docMk/>
            <pc:sldMk cId="913406301" sldId="322"/>
            <ac:spMk id="2" creationId="{EF722F48-6C82-4BF1-85B7-38E99C0A74E1}"/>
          </ac:spMkLst>
        </pc:spChg>
        <pc:spChg chg="mod">
          <ac:chgData name="William Grey" userId="37b73424-c081-4fc2-b1af-363f4f3fd4f3" providerId="ADAL" clId="{B0D778E6-E3E8-4B4C-8D94-FA63059241CF}" dt="2018-10-22T09:51:05.611" v="1694" actId="20577"/>
          <ac:spMkLst>
            <pc:docMk/>
            <pc:sldMk cId="913406301" sldId="322"/>
            <ac:spMk id="3" creationId="{E0DEF63D-0789-4BF4-B6E8-3F0004D05CE1}"/>
          </ac:spMkLst>
        </pc:spChg>
      </pc:sldChg>
    </pc:docChg>
  </pc:docChgLst>
  <pc:docChgLst>
    <pc:chgData name="William Grey" userId="37b73424-c081-4fc2-b1af-363f4f3fd4f3" providerId="ADAL" clId="{0DE9B24D-DCA4-494B-A657-9142B6F520E0}"/>
    <pc:docChg chg="addSld modSld sldOrd">
      <pc:chgData name="William Grey" userId="37b73424-c081-4fc2-b1af-363f4f3fd4f3" providerId="ADAL" clId="{0DE9B24D-DCA4-494B-A657-9142B6F520E0}" dt="2018-12-07T09:24:05.790" v="184" actId="20577"/>
      <pc:docMkLst>
        <pc:docMk/>
      </pc:docMkLst>
      <pc:sldChg chg="modSp add ord">
        <pc:chgData name="William Grey" userId="37b73424-c081-4fc2-b1af-363f4f3fd4f3" providerId="ADAL" clId="{0DE9B24D-DCA4-494B-A657-9142B6F520E0}" dt="2018-12-07T09:24:05.790" v="184" actId="20577"/>
        <pc:sldMkLst>
          <pc:docMk/>
          <pc:sldMk cId="1156946417" sldId="323"/>
        </pc:sldMkLst>
        <pc:spChg chg="mod">
          <ac:chgData name="William Grey" userId="37b73424-c081-4fc2-b1af-363f4f3fd4f3" providerId="ADAL" clId="{0DE9B24D-DCA4-494B-A657-9142B6F520E0}" dt="2018-12-07T09:21:17.480" v="13" actId="20577"/>
          <ac:spMkLst>
            <pc:docMk/>
            <pc:sldMk cId="1156946417" sldId="323"/>
            <ac:spMk id="2" creationId="{1916E609-F9D6-47A4-8C6B-B8D8800BA8A8}"/>
          </ac:spMkLst>
        </pc:spChg>
        <pc:spChg chg="mod">
          <ac:chgData name="William Grey" userId="37b73424-c081-4fc2-b1af-363f4f3fd4f3" providerId="ADAL" clId="{0DE9B24D-DCA4-494B-A657-9142B6F520E0}" dt="2018-12-07T09:24:05.790" v="184" actId="20577"/>
          <ac:spMkLst>
            <pc:docMk/>
            <pc:sldMk cId="1156946417" sldId="323"/>
            <ac:spMk id="3" creationId="{2B296A35-D862-4663-B078-2F6BBB9DA356}"/>
          </ac:spMkLst>
        </pc:spChg>
      </pc:sldChg>
    </pc:docChg>
  </pc:docChgLst>
  <pc:docChgLst>
    <pc:chgData name="William Grey" userId="37b73424-c081-4fc2-b1af-363f4f3fd4f3" providerId="ADAL" clId="{CFF7E095-D530-476F-A705-AEE1CD9FCB49}"/>
    <pc:docChg chg="undo custSel addSld delSld modSld sldOrd">
      <pc:chgData name="William Grey" userId="37b73424-c081-4fc2-b1af-363f4f3fd4f3" providerId="ADAL" clId="{CFF7E095-D530-476F-A705-AEE1CD9FCB49}" dt="2022-08-09T20:36:42.203" v="5377" actId="20577"/>
      <pc:docMkLst>
        <pc:docMk/>
      </pc:docMkLst>
      <pc:sldChg chg="addSp delSp modSp mod">
        <pc:chgData name="William Grey" userId="37b73424-c081-4fc2-b1af-363f4f3fd4f3" providerId="ADAL" clId="{CFF7E095-D530-476F-A705-AEE1CD9FCB49}" dt="2022-08-09T19:00:24.459" v="1834" actId="478"/>
        <pc:sldMkLst>
          <pc:docMk/>
          <pc:sldMk cId="222047521" sldId="280"/>
        </pc:sldMkLst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222047521" sldId="280"/>
            <ac:spMk id="2" creationId="{00000000-0000-0000-0000-000000000000}"/>
          </ac:spMkLst>
        </pc:spChg>
        <pc:spChg chg="add del mod">
          <ac:chgData name="William Grey" userId="37b73424-c081-4fc2-b1af-363f4f3fd4f3" providerId="ADAL" clId="{CFF7E095-D530-476F-A705-AEE1CD9FCB49}" dt="2022-08-09T19:00:24.459" v="1834" actId="478"/>
          <ac:spMkLst>
            <pc:docMk/>
            <pc:sldMk cId="222047521" sldId="280"/>
            <ac:spMk id="4" creationId="{D9461814-29E8-402E-A2F5-2FA2E19CEA3D}"/>
          </ac:spMkLst>
        </pc:spChg>
        <pc:spChg chg="del mod">
          <ac:chgData name="William Grey" userId="37b73424-c081-4fc2-b1af-363f4f3fd4f3" providerId="ADAL" clId="{CFF7E095-D530-476F-A705-AEE1CD9FCB49}" dt="2022-08-09T19:00:22.507" v="1833" actId="478"/>
          <ac:spMkLst>
            <pc:docMk/>
            <pc:sldMk cId="222047521" sldId="280"/>
            <ac:spMk id="5" creationId="{00000000-0000-0000-0000-000000000000}"/>
          </ac:spMkLst>
        </pc:spChg>
      </pc:sldChg>
      <pc:sldChg chg="addSp delSp modSp mod">
        <pc:chgData name="William Grey" userId="37b73424-c081-4fc2-b1af-363f4f3fd4f3" providerId="ADAL" clId="{CFF7E095-D530-476F-A705-AEE1CD9FCB49}" dt="2022-08-09T19:16:13.227" v="2709" actId="20577"/>
        <pc:sldMkLst>
          <pc:docMk/>
          <pc:sldMk cId="2407195837" sldId="284"/>
        </pc:sldMkLst>
        <pc:spChg chg="mod">
          <ac:chgData name="William Grey" userId="37b73424-c081-4fc2-b1af-363f4f3fd4f3" providerId="ADAL" clId="{CFF7E095-D530-476F-A705-AEE1CD9FCB49}" dt="2022-08-09T13:19:01.275" v="474" actId="20577"/>
          <ac:spMkLst>
            <pc:docMk/>
            <pc:sldMk cId="2407195837" sldId="284"/>
            <ac:spMk id="2" creationId="{00000000-0000-0000-0000-000000000000}"/>
          </ac:spMkLst>
        </pc:spChg>
        <pc:spChg chg="mod">
          <ac:chgData name="William Grey" userId="37b73424-c081-4fc2-b1af-363f4f3fd4f3" providerId="ADAL" clId="{CFF7E095-D530-476F-A705-AEE1CD9FCB49}" dt="2022-08-09T19:16:13.227" v="2709" actId="20577"/>
          <ac:spMkLst>
            <pc:docMk/>
            <pc:sldMk cId="2407195837" sldId="284"/>
            <ac:spMk id="3" creationId="{00000000-0000-0000-0000-000000000000}"/>
          </ac:spMkLst>
        </pc:spChg>
        <pc:graphicFrameChg chg="add del mod modGraphic">
          <ac:chgData name="William Grey" userId="37b73424-c081-4fc2-b1af-363f4f3fd4f3" providerId="ADAL" clId="{CFF7E095-D530-476F-A705-AEE1CD9FCB49}" dt="2022-08-09T13:29:41.664" v="782" actId="478"/>
          <ac:graphicFrameMkLst>
            <pc:docMk/>
            <pc:sldMk cId="2407195837" sldId="284"/>
            <ac:graphicFrameMk id="4" creationId="{7BFBDC17-A407-485F-A408-CFE7E0373926}"/>
          </ac:graphicFrameMkLst>
        </pc:graphicFrameChg>
        <pc:graphicFrameChg chg="add mod modGraphic">
          <ac:chgData name="William Grey" userId="37b73424-c081-4fc2-b1af-363f4f3fd4f3" providerId="ADAL" clId="{CFF7E095-D530-476F-A705-AEE1CD9FCB49}" dt="2022-08-09T19:02:31.756" v="1989" actId="14100"/>
          <ac:graphicFrameMkLst>
            <pc:docMk/>
            <pc:sldMk cId="2407195837" sldId="284"/>
            <ac:graphicFrameMk id="5" creationId="{2F306B70-D4B6-47A4-85A7-FAC4439ACF6F}"/>
          </ac:graphicFrameMkLst>
        </pc:graphicFrameChg>
        <pc:graphicFrameChg chg="del mod">
          <ac:chgData name="William Grey" userId="37b73424-c081-4fc2-b1af-363f4f3fd4f3" providerId="ADAL" clId="{CFF7E095-D530-476F-A705-AEE1CD9FCB49}" dt="2022-08-09T13:23:48.213" v="539" actId="478"/>
          <ac:graphicFrameMkLst>
            <pc:docMk/>
            <pc:sldMk cId="2407195837" sldId="284"/>
            <ac:graphicFrameMk id="12" creationId="{00000000-0000-0000-0000-000000000000}"/>
          </ac:graphicFrameMkLst>
        </pc:graphicFrameChg>
      </pc:sldChg>
      <pc:sldChg chg="modSp del mod">
        <pc:chgData name="William Grey" userId="37b73424-c081-4fc2-b1af-363f4f3fd4f3" providerId="ADAL" clId="{CFF7E095-D530-476F-A705-AEE1CD9FCB49}" dt="2022-08-09T19:16:27.181" v="2711" actId="47"/>
        <pc:sldMkLst>
          <pc:docMk/>
          <pc:sldMk cId="3444540217" sldId="285"/>
        </pc:sldMkLst>
        <pc:spChg chg="mod">
          <ac:chgData name="William Grey" userId="37b73424-c081-4fc2-b1af-363f4f3fd4f3" providerId="ADAL" clId="{CFF7E095-D530-476F-A705-AEE1CD9FCB49}" dt="2022-08-09T07:05:47.263" v="3" actId="27636"/>
          <ac:spMkLst>
            <pc:docMk/>
            <pc:sldMk cId="3444540217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CFF7E095-D530-476F-A705-AEE1CD9FCB49}" dt="2022-08-09T19:11:18.552" v="2497" actId="20577"/>
          <ac:spMkLst>
            <pc:docMk/>
            <pc:sldMk cId="3444540217" sldId="285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F7E095-D530-476F-A705-AEE1CD9FCB49}" dt="2022-08-09T19:16:28.424" v="2712" actId="47"/>
        <pc:sldMkLst>
          <pc:docMk/>
          <pc:sldMk cId="4099995807" sldId="288"/>
        </pc:sldMkLst>
        <pc:spChg chg="mod">
          <ac:chgData name="William Grey" userId="37b73424-c081-4fc2-b1af-363f4f3fd4f3" providerId="ADAL" clId="{CFF7E095-D530-476F-A705-AEE1CD9FCB49}" dt="2022-08-09T07:05:47.268" v="4" actId="27636"/>
          <ac:spMkLst>
            <pc:docMk/>
            <pc:sldMk cId="4099995807" sldId="288"/>
            <ac:spMk id="2" creationId="{00000000-0000-0000-0000-000000000000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4099995807" sldId="288"/>
            <ac:spMk id="3" creationId="{00000000-0000-0000-0000-000000000000}"/>
          </ac:spMkLst>
        </pc:spChg>
      </pc:sldChg>
      <pc:sldChg chg="modSp add del mod">
        <pc:chgData name="William Grey" userId="37b73424-c081-4fc2-b1af-363f4f3fd4f3" providerId="ADAL" clId="{CFF7E095-D530-476F-A705-AEE1CD9FCB49}" dt="2022-08-09T13:18:40.147" v="456" actId="47"/>
        <pc:sldMkLst>
          <pc:docMk/>
          <pc:sldMk cId="1205020130" sldId="305"/>
        </pc:sldMkLst>
        <pc:spChg chg="mod">
          <ac:chgData name="William Grey" userId="37b73424-c081-4fc2-b1af-363f4f3fd4f3" providerId="ADAL" clId="{CFF7E095-D530-476F-A705-AEE1CD9FCB49}" dt="2022-08-09T07:05:47.312" v="14" actId="27636"/>
          <ac:spMkLst>
            <pc:docMk/>
            <pc:sldMk cId="1205020130" sldId="305"/>
            <ac:spMk id="2" creationId="{00000000-0000-0000-0000-000000000000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1205020130" sldId="305"/>
            <ac:spMk id="3" creationId="{00000000-0000-0000-0000-000000000000}"/>
          </ac:spMkLst>
        </pc:spChg>
      </pc:sldChg>
      <pc:sldChg chg="modSp add del mod">
        <pc:chgData name="William Grey" userId="37b73424-c081-4fc2-b1af-363f4f3fd4f3" providerId="ADAL" clId="{CFF7E095-D530-476F-A705-AEE1CD9FCB49}" dt="2022-08-09T19:16:33.819" v="2716" actId="47"/>
        <pc:sldMkLst>
          <pc:docMk/>
          <pc:sldMk cId="1768397626" sldId="306"/>
        </pc:sldMkLst>
        <pc:spChg chg="mod">
          <ac:chgData name="William Grey" userId="37b73424-c081-4fc2-b1af-363f4f3fd4f3" providerId="ADAL" clId="{CFF7E095-D530-476F-A705-AEE1CD9FCB49}" dt="2022-08-09T07:05:47.322" v="16" actId="27636"/>
          <ac:spMkLst>
            <pc:docMk/>
            <pc:sldMk cId="1768397626" sldId="306"/>
            <ac:spMk id="2" creationId="{00000000-0000-0000-0000-000000000000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1768397626" sldId="306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F7E095-D530-476F-A705-AEE1CD9FCB49}" dt="2022-08-09T19:16:31.015" v="2714" actId="47"/>
        <pc:sldMkLst>
          <pc:docMk/>
          <pc:sldMk cId="2452645962" sldId="307"/>
        </pc:sldMkLst>
        <pc:spChg chg="mod">
          <ac:chgData name="William Grey" userId="37b73424-c081-4fc2-b1af-363f4f3fd4f3" providerId="ADAL" clId="{CFF7E095-D530-476F-A705-AEE1CD9FCB49}" dt="2022-08-09T07:05:47.280" v="7" actId="27636"/>
          <ac:spMkLst>
            <pc:docMk/>
            <pc:sldMk cId="2452645962" sldId="307"/>
            <ac:spMk id="2" creationId="{00000000-0000-0000-0000-000000000000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2452645962" sldId="307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F7E095-D530-476F-A705-AEE1CD9FCB49}" dt="2022-08-09T13:18:27.943" v="449" actId="47"/>
        <pc:sldMkLst>
          <pc:docMk/>
          <pc:sldMk cId="144951519" sldId="308"/>
        </pc:sldMkLst>
        <pc:spChg chg="mod">
          <ac:chgData name="William Grey" userId="37b73424-c081-4fc2-b1af-363f4f3fd4f3" providerId="ADAL" clId="{CFF7E095-D530-476F-A705-AEE1CD9FCB49}" dt="2022-08-09T07:05:47.288" v="9" actId="27636"/>
          <ac:spMkLst>
            <pc:docMk/>
            <pc:sldMk cId="144951519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144951519" sldId="308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F7E095-D530-476F-A705-AEE1CD9FCB49}" dt="2022-08-09T13:18:28.823" v="450" actId="47"/>
        <pc:sldMkLst>
          <pc:docMk/>
          <pc:sldMk cId="3816271338" sldId="309"/>
        </pc:sldMkLst>
        <pc:spChg chg="mod">
          <ac:chgData name="William Grey" userId="37b73424-c081-4fc2-b1af-363f4f3fd4f3" providerId="ADAL" clId="{CFF7E095-D530-476F-A705-AEE1CD9FCB49}" dt="2022-08-09T07:05:47.298" v="10" actId="27636"/>
          <ac:spMkLst>
            <pc:docMk/>
            <pc:sldMk cId="3816271338" sldId="309"/>
            <ac:spMk id="2" creationId="{00000000-0000-0000-0000-000000000000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3816271338" sldId="309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F7E095-D530-476F-A705-AEE1CD9FCB49}" dt="2022-08-09T13:18:29.795" v="451" actId="47"/>
        <pc:sldMkLst>
          <pc:docMk/>
          <pc:sldMk cId="2912325683" sldId="310"/>
        </pc:sldMkLst>
        <pc:spChg chg="mod">
          <ac:chgData name="William Grey" userId="37b73424-c081-4fc2-b1af-363f4f3fd4f3" providerId="ADAL" clId="{CFF7E095-D530-476F-A705-AEE1CD9FCB49}" dt="2022-08-09T07:05:47.301" v="11" actId="27636"/>
          <ac:spMkLst>
            <pc:docMk/>
            <pc:sldMk cId="2912325683" sldId="310"/>
            <ac:spMk id="2" creationId="{00000000-0000-0000-0000-000000000000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2912325683" sldId="310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F7E095-D530-476F-A705-AEE1CD9FCB49}" dt="2022-08-09T13:18:30.568" v="452" actId="47"/>
        <pc:sldMkLst>
          <pc:docMk/>
          <pc:sldMk cId="1753467903" sldId="311"/>
        </pc:sldMkLst>
        <pc:spChg chg="mod">
          <ac:chgData name="William Grey" userId="37b73424-c081-4fc2-b1af-363f4f3fd4f3" providerId="ADAL" clId="{CFF7E095-D530-476F-A705-AEE1CD9FCB49}" dt="2022-08-09T07:05:47.304" v="12" actId="27636"/>
          <ac:spMkLst>
            <pc:docMk/>
            <pc:sldMk cId="1753467903" sldId="311"/>
            <ac:spMk id="2" creationId="{00000000-0000-0000-0000-000000000000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1753467903" sldId="311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F7E095-D530-476F-A705-AEE1CD9FCB49}" dt="2022-08-09T13:18:27.375" v="448" actId="47"/>
        <pc:sldMkLst>
          <pc:docMk/>
          <pc:sldMk cId="2806204412" sldId="312"/>
        </pc:sldMkLst>
        <pc:spChg chg="mod">
          <ac:chgData name="William Grey" userId="37b73424-c081-4fc2-b1af-363f4f3fd4f3" providerId="ADAL" clId="{CFF7E095-D530-476F-A705-AEE1CD9FCB49}" dt="2022-08-09T07:05:47.283" v="8" actId="27636"/>
          <ac:spMkLst>
            <pc:docMk/>
            <pc:sldMk cId="2806204412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2806204412" sldId="312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F7E095-D530-476F-A705-AEE1CD9FCB49}" dt="2022-08-09T13:18:31.478" v="453" actId="47"/>
        <pc:sldMkLst>
          <pc:docMk/>
          <pc:sldMk cId="4180723248" sldId="313"/>
        </pc:sldMkLst>
        <pc:spChg chg="mod">
          <ac:chgData name="William Grey" userId="37b73424-c081-4fc2-b1af-363f4f3fd4f3" providerId="ADAL" clId="{CFF7E095-D530-476F-A705-AEE1CD9FCB49}" dt="2022-08-09T07:05:47.307" v="13" actId="27636"/>
          <ac:spMkLst>
            <pc:docMk/>
            <pc:sldMk cId="4180723248" sldId="313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CFF7E095-D530-476F-A705-AEE1CD9FCB49}" dt="2022-08-09T13:18:41.459" v="457" actId="47"/>
        <pc:sldMkLst>
          <pc:docMk/>
          <pc:sldMk cId="148779876" sldId="315"/>
        </pc:sldMkLst>
        <pc:spChg chg="mod">
          <ac:chgData name="William Grey" userId="37b73424-c081-4fc2-b1af-363f4f3fd4f3" providerId="ADAL" clId="{CFF7E095-D530-476F-A705-AEE1CD9FCB49}" dt="2022-08-09T07:05:47.318" v="15" actId="27636"/>
          <ac:spMkLst>
            <pc:docMk/>
            <pc:sldMk cId="148779876" sldId="315"/>
            <ac:spMk id="2" creationId="{00000000-0000-0000-0000-000000000000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148779876" sldId="315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CFF7E095-D530-476F-A705-AEE1CD9FCB49}" dt="2022-08-09T13:18:42.649" v="458" actId="47"/>
        <pc:sldMkLst>
          <pc:docMk/>
          <pc:sldMk cId="1502920455" sldId="316"/>
        </pc:sldMkLst>
      </pc:sldChg>
      <pc:sldChg chg="add del">
        <pc:chgData name="William Grey" userId="37b73424-c081-4fc2-b1af-363f4f3fd4f3" providerId="ADAL" clId="{CFF7E095-D530-476F-A705-AEE1CD9FCB49}" dt="2022-08-09T13:18:43.784" v="459" actId="47"/>
        <pc:sldMkLst>
          <pc:docMk/>
          <pc:sldMk cId="3177428106" sldId="317"/>
        </pc:sldMkLst>
      </pc:sldChg>
      <pc:sldChg chg="modSp del mod">
        <pc:chgData name="William Grey" userId="37b73424-c081-4fc2-b1af-363f4f3fd4f3" providerId="ADAL" clId="{CFF7E095-D530-476F-A705-AEE1CD9FCB49}" dt="2022-08-09T19:16:26.202" v="2710" actId="47"/>
        <pc:sldMkLst>
          <pc:docMk/>
          <pc:sldMk cId="1980335204" sldId="318"/>
        </pc:sldMkLst>
        <pc:spChg chg="mod">
          <ac:chgData name="William Grey" userId="37b73424-c081-4fc2-b1af-363f4f3fd4f3" providerId="ADAL" clId="{CFF7E095-D530-476F-A705-AEE1CD9FCB49}" dt="2022-08-09T13:15:14.126" v="369" actId="5793"/>
          <ac:spMkLst>
            <pc:docMk/>
            <pc:sldMk cId="1980335204" sldId="318"/>
            <ac:spMk id="2" creationId="{5E698CF0-456B-4C84-B7CC-32F27160D81B}"/>
          </ac:spMkLst>
        </pc:spChg>
        <pc:spChg chg="mod">
          <ac:chgData name="William Grey" userId="37b73424-c081-4fc2-b1af-363f4f3fd4f3" providerId="ADAL" clId="{CFF7E095-D530-476F-A705-AEE1CD9FCB49}" dt="2022-08-09T19:09:45.776" v="2394" actId="20577"/>
          <ac:spMkLst>
            <pc:docMk/>
            <pc:sldMk cId="1980335204" sldId="318"/>
            <ac:spMk id="3" creationId="{0AA8617C-4CB6-4864-86C5-35E8B0F19739}"/>
          </ac:spMkLst>
        </pc:spChg>
      </pc:sldChg>
      <pc:sldChg chg="modSp del mod">
        <pc:chgData name="William Grey" userId="37b73424-c081-4fc2-b1af-363f4f3fd4f3" providerId="ADAL" clId="{CFF7E095-D530-476F-A705-AEE1CD9FCB49}" dt="2022-08-09T13:18:06.221" v="443" actId="47"/>
        <pc:sldMkLst>
          <pc:docMk/>
          <pc:sldMk cId="1607279221" sldId="319"/>
        </pc:sldMkLst>
        <pc:spChg chg="mod">
          <ac:chgData name="William Grey" userId="37b73424-c081-4fc2-b1af-363f4f3fd4f3" providerId="ADAL" clId="{CFF7E095-D530-476F-A705-AEE1CD9FCB49}" dt="2022-08-09T07:05:47.325" v="17" actId="27636"/>
          <ac:spMkLst>
            <pc:docMk/>
            <pc:sldMk cId="1607279221" sldId="319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CFF7E095-D530-476F-A705-AEE1CD9FCB49}" dt="2022-08-09T13:18:05.984" v="442" actId="47"/>
        <pc:sldMkLst>
          <pc:docMk/>
          <pc:sldMk cId="3188672362" sldId="320"/>
        </pc:sldMkLst>
        <pc:spChg chg="mod">
          <ac:chgData name="William Grey" userId="37b73424-c081-4fc2-b1af-363f4f3fd4f3" providerId="ADAL" clId="{CFF7E095-D530-476F-A705-AEE1CD9FCB49}" dt="2022-08-09T07:05:47.332" v="18" actId="27636"/>
          <ac:spMkLst>
            <pc:docMk/>
            <pc:sldMk cId="3188672362" sldId="320"/>
            <ac:spMk id="2" creationId="{7F5C27BF-CC50-4ADD-8602-8C6C21BFFF43}"/>
          </ac:spMkLst>
        </pc:spChg>
      </pc:sldChg>
      <pc:sldChg chg="modSp del mod">
        <pc:chgData name="William Grey" userId="37b73424-c081-4fc2-b1af-363f4f3fd4f3" providerId="ADAL" clId="{CFF7E095-D530-476F-A705-AEE1CD9FCB49}" dt="2022-08-09T19:16:29.681" v="2713" actId="47"/>
        <pc:sldMkLst>
          <pc:docMk/>
          <pc:sldMk cId="2760498812" sldId="321"/>
        </pc:sldMkLst>
        <pc:spChg chg="mod">
          <ac:chgData name="William Grey" userId="37b73424-c081-4fc2-b1af-363f4f3fd4f3" providerId="ADAL" clId="{CFF7E095-D530-476F-A705-AEE1CD9FCB49}" dt="2022-08-09T07:05:47.270" v="5" actId="27636"/>
          <ac:spMkLst>
            <pc:docMk/>
            <pc:sldMk cId="2760498812" sldId="321"/>
            <ac:spMk id="2" creationId="{F3FFD189-85A7-442C-B7F0-450F29AAA63D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2760498812" sldId="321"/>
            <ac:spMk id="3" creationId="{04AB5C15-6CB8-432F-A982-99BBD9952C63}"/>
          </ac:spMkLst>
        </pc:spChg>
      </pc:sldChg>
      <pc:sldChg chg="modSp del mod">
        <pc:chgData name="William Grey" userId="37b73424-c081-4fc2-b1af-363f4f3fd4f3" providerId="ADAL" clId="{CFF7E095-D530-476F-A705-AEE1CD9FCB49}" dt="2022-08-09T13:14:50.453" v="355" actId="47"/>
        <pc:sldMkLst>
          <pc:docMk/>
          <pc:sldMk cId="913406301" sldId="322"/>
        </pc:sldMkLst>
        <pc:spChg chg="mod">
          <ac:chgData name="William Grey" userId="37b73424-c081-4fc2-b1af-363f4f3fd4f3" providerId="ADAL" clId="{CFF7E095-D530-476F-A705-AEE1CD9FCB49}" dt="2022-08-09T07:05:47.276" v="6" actId="27636"/>
          <ac:spMkLst>
            <pc:docMk/>
            <pc:sldMk cId="913406301" sldId="322"/>
            <ac:spMk id="2" creationId="{EF722F48-6C82-4BF1-85B7-38E99C0A74E1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913406301" sldId="322"/>
            <ac:spMk id="3" creationId="{E0DEF63D-0789-4BF4-B6E8-3F0004D05CE1}"/>
          </ac:spMkLst>
        </pc:spChg>
      </pc:sldChg>
      <pc:sldChg chg="modSp del mod">
        <pc:chgData name="William Grey" userId="37b73424-c081-4fc2-b1af-363f4f3fd4f3" providerId="ADAL" clId="{CFF7E095-D530-476F-A705-AEE1CD9FCB49}" dt="2022-08-09T13:18:05.728" v="441" actId="47"/>
        <pc:sldMkLst>
          <pc:docMk/>
          <pc:sldMk cId="1156946417" sldId="323"/>
        </pc:sldMkLst>
        <pc:spChg chg="mod">
          <ac:chgData name="William Grey" userId="37b73424-c081-4fc2-b1af-363f4f3fd4f3" providerId="ADAL" clId="{CFF7E095-D530-476F-A705-AEE1CD9FCB49}" dt="2022-08-09T07:05:47.337" v="19" actId="27636"/>
          <ac:spMkLst>
            <pc:docMk/>
            <pc:sldMk cId="1156946417" sldId="323"/>
            <ac:spMk id="2" creationId="{1916E609-F9D6-47A4-8C6B-B8D8800BA8A8}"/>
          </ac:spMkLst>
        </pc:spChg>
        <pc:spChg chg="mod">
          <ac:chgData name="William Grey" userId="37b73424-c081-4fc2-b1af-363f4f3fd4f3" providerId="ADAL" clId="{CFF7E095-D530-476F-A705-AEE1CD9FCB49}" dt="2022-08-09T07:05:47.203" v="0"/>
          <ac:spMkLst>
            <pc:docMk/>
            <pc:sldMk cId="1156946417" sldId="323"/>
            <ac:spMk id="3" creationId="{2B296A35-D862-4663-B078-2F6BBB9DA356}"/>
          </ac:spMkLst>
        </pc:spChg>
      </pc:sldChg>
      <pc:sldChg chg="modSp new mod">
        <pc:chgData name="William Grey" userId="37b73424-c081-4fc2-b1af-363f4f3fd4f3" providerId="ADAL" clId="{CFF7E095-D530-476F-A705-AEE1CD9FCB49}" dt="2022-08-09T19:01:37.690" v="1960" actId="20577"/>
        <pc:sldMkLst>
          <pc:docMk/>
          <pc:sldMk cId="4064892857" sldId="324"/>
        </pc:sldMkLst>
        <pc:spChg chg="mod">
          <ac:chgData name="William Grey" userId="37b73424-c081-4fc2-b1af-363f4f3fd4f3" providerId="ADAL" clId="{CFF7E095-D530-476F-A705-AEE1CD9FCB49}" dt="2022-08-09T07:50:01.131" v="40" actId="20577"/>
          <ac:spMkLst>
            <pc:docMk/>
            <pc:sldMk cId="4064892857" sldId="324"/>
            <ac:spMk id="2" creationId="{5025269E-BBCE-49D3-A8B7-BFAF4199E5E7}"/>
          </ac:spMkLst>
        </pc:spChg>
        <pc:spChg chg="mod">
          <ac:chgData name="William Grey" userId="37b73424-c081-4fc2-b1af-363f4f3fd4f3" providerId="ADAL" clId="{CFF7E095-D530-476F-A705-AEE1CD9FCB49}" dt="2022-08-09T19:01:37.690" v="1960" actId="20577"/>
          <ac:spMkLst>
            <pc:docMk/>
            <pc:sldMk cId="4064892857" sldId="324"/>
            <ac:spMk id="3" creationId="{5B5CB3F3-157D-4415-9FA1-45EC29D2E70D}"/>
          </ac:spMkLst>
        </pc:spChg>
      </pc:sldChg>
      <pc:sldChg chg="delSp modSp add mod ord">
        <pc:chgData name="William Grey" userId="37b73424-c081-4fc2-b1af-363f4f3fd4f3" providerId="ADAL" clId="{CFF7E095-D530-476F-A705-AEE1CD9FCB49}" dt="2022-08-09T19:02:20.608" v="1988" actId="20577"/>
        <pc:sldMkLst>
          <pc:docMk/>
          <pc:sldMk cId="2352817133" sldId="325"/>
        </pc:sldMkLst>
        <pc:spChg chg="mod">
          <ac:chgData name="William Grey" userId="37b73424-c081-4fc2-b1af-363f4f3fd4f3" providerId="ADAL" clId="{CFF7E095-D530-476F-A705-AEE1CD9FCB49}" dt="2022-08-09T19:02:20.608" v="1988" actId="20577"/>
          <ac:spMkLst>
            <pc:docMk/>
            <pc:sldMk cId="2352817133" sldId="325"/>
            <ac:spMk id="3" creationId="{00000000-0000-0000-0000-000000000000}"/>
          </ac:spMkLst>
        </pc:spChg>
        <pc:graphicFrameChg chg="del">
          <ac:chgData name="William Grey" userId="37b73424-c081-4fc2-b1af-363f4f3fd4f3" providerId="ADAL" clId="{CFF7E095-D530-476F-A705-AEE1CD9FCB49}" dt="2022-08-09T13:12:15.815" v="317" actId="478"/>
          <ac:graphicFrameMkLst>
            <pc:docMk/>
            <pc:sldMk cId="2352817133" sldId="325"/>
            <ac:graphicFrameMk id="12" creationId="{00000000-0000-0000-0000-000000000000}"/>
          </ac:graphicFrameMkLst>
        </pc:graphicFrameChg>
      </pc:sldChg>
      <pc:sldChg chg="new del">
        <pc:chgData name="William Grey" userId="37b73424-c081-4fc2-b1af-363f4f3fd4f3" providerId="ADAL" clId="{CFF7E095-D530-476F-A705-AEE1CD9FCB49}" dt="2022-08-09T13:13:01.203" v="324" actId="680"/>
        <pc:sldMkLst>
          <pc:docMk/>
          <pc:sldMk cId="1058363140" sldId="326"/>
        </pc:sldMkLst>
      </pc:sldChg>
      <pc:sldChg chg="modSp add del mod">
        <pc:chgData name="William Grey" userId="37b73424-c081-4fc2-b1af-363f4f3fd4f3" providerId="ADAL" clId="{CFF7E095-D530-476F-A705-AEE1CD9FCB49}" dt="2022-08-09T19:16:32.400" v="2715" actId="47"/>
        <pc:sldMkLst>
          <pc:docMk/>
          <pc:sldMk cId="4008498223" sldId="326"/>
        </pc:sldMkLst>
        <pc:spChg chg="mod">
          <ac:chgData name="William Grey" userId="37b73424-c081-4fc2-b1af-363f4f3fd4f3" providerId="ADAL" clId="{CFF7E095-D530-476F-A705-AEE1CD9FCB49}" dt="2022-08-09T13:17:13.286" v="371" actId="27636"/>
          <ac:spMkLst>
            <pc:docMk/>
            <pc:sldMk cId="4008498223" sldId="326"/>
            <ac:spMk id="2" creationId="{15064D7C-8925-4FD4-B73A-C6D7EFB5F0CD}"/>
          </ac:spMkLst>
        </pc:spChg>
        <pc:spChg chg="mod">
          <ac:chgData name="William Grey" userId="37b73424-c081-4fc2-b1af-363f4f3fd4f3" providerId="ADAL" clId="{CFF7E095-D530-476F-A705-AEE1CD9FCB49}" dt="2022-08-09T13:17:49.559" v="440" actId="20577"/>
          <ac:spMkLst>
            <pc:docMk/>
            <pc:sldMk cId="4008498223" sldId="326"/>
            <ac:spMk id="3" creationId="{765A3F82-8C3B-4D2F-BA02-7A08EBF0F360}"/>
          </ac:spMkLst>
        </pc:spChg>
      </pc:sldChg>
      <pc:sldChg chg="addSp modSp new mod">
        <pc:chgData name="William Grey" userId="37b73424-c081-4fc2-b1af-363f4f3fd4f3" providerId="ADAL" clId="{CFF7E095-D530-476F-A705-AEE1CD9FCB49}" dt="2022-08-09T19:23:50.089" v="3250" actId="1076"/>
        <pc:sldMkLst>
          <pc:docMk/>
          <pc:sldMk cId="331838188" sldId="327"/>
        </pc:sldMkLst>
        <pc:spChg chg="mod">
          <ac:chgData name="William Grey" userId="37b73424-c081-4fc2-b1af-363f4f3fd4f3" providerId="ADAL" clId="{CFF7E095-D530-476F-A705-AEE1CD9FCB49}" dt="2022-08-09T16:13:04.560" v="820" actId="20577"/>
          <ac:spMkLst>
            <pc:docMk/>
            <pc:sldMk cId="331838188" sldId="327"/>
            <ac:spMk id="2" creationId="{A3648A8A-A5BD-4B76-B68D-4A58C008B325}"/>
          </ac:spMkLst>
        </pc:spChg>
        <pc:spChg chg="mod">
          <ac:chgData name="William Grey" userId="37b73424-c081-4fc2-b1af-363f4f3fd4f3" providerId="ADAL" clId="{CFF7E095-D530-476F-A705-AEE1CD9FCB49}" dt="2022-08-09T19:22:42.764" v="3242" actId="27636"/>
          <ac:spMkLst>
            <pc:docMk/>
            <pc:sldMk cId="331838188" sldId="327"/>
            <ac:spMk id="3" creationId="{1542C2C5-8AFD-4AFC-AB11-BC401A40B7AE}"/>
          </ac:spMkLst>
        </pc:spChg>
        <pc:graphicFrameChg chg="add mod modGraphic">
          <ac:chgData name="William Grey" userId="37b73424-c081-4fc2-b1af-363f4f3fd4f3" providerId="ADAL" clId="{CFF7E095-D530-476F-A705-AEE1CD9FCB49}" dt="2022-08-09T19:23:50.089" v="3250" actId="1076"/>
          <ac:graphicFrameMkLst>
            <pc:docMk/>
            <pc:sldMk cId="331838188" sldId="327"/>
            <ac:graphicFrameMk id="4" creationId="{A75DF49D-0C08-4DE2-91E2-4FE64CA871D9}"/>
          </ac:graphicFrameMkLst>
        </pc:graphicFrameChg>
      </pc:sldChg>
      <pc:sldChg chg="modSp new mod ord">
        <pc:chgData name="William Grey" userId="37b73424-c081-4fc2-b1af-363f4f3fd4f3" providerId="ADAL" clId="{CFF7E095-D530-476F-A705-AEE1CD9FCB49}" dt="2022-08-09T19:56:00.549" v="3925" actId="20577"/>
        <pc:sldMkLst>
          <pc:docMk/>
          <pc:sldMk cId="302101040" sldId="328"/>
        </pc:sldMkLst>
        <pc:spChg chg="mod">
          <ac:chgData name="William Grey" userId="37b73424-c081-4fc2-b1af-363f4f3fd4f3" providerId="ADAL" clId="{CFF7E095-D530-476F-A705-AEE1CD9FCB49}" dt="2022-08-09T19:33:49.696" v="3747" actId="20577"/>
          <ac:spMkLst>
            <pc:docMk/>
            <pc:sldMk cId="302101040" sldId="328"/>
            <ac:spMk id="2" creationId="{37F31F5D-75BF-4A27-979E-B2F535799CD8}"/>
          </ac:spMkLst>
        </pc:spChg>
        <pc:spChg chg="mod">
          <ac:chgData name="William Grey" userId="37b73424-c081-4fc2-b1af-363f4f3fd4f3" providerId="ADAL" clId="{CFF7E095-D530-476F-A705-AEE1CD9FCB49}" dt="2022-08-09T19:56:00.549" v="3925" actId="20577"/>
          <ac:spMkLst>
            <pc:docMk/>
            <pc:sldMk cId="302101040" sldId="328"/>
            <ac:spMk id="3" creationId="{6D7EF275-8EA2-4AE0-BD50-3D5E35AAB281}"/>
          </ac:spMkLst>
        </pc:spChg>
      </pc:sldChg>
      <pc:sldChg chg="modSp new mod">
        <pc:chgData name="William Grey" userId="37b73424-c081-4fc2-b1af-363f4f3fd4f3" providerId="ADAL" clId="{CFF7E095-D530-476F-A705-AEE1CD9FCB49}" dt="2022-08-09T20:11:41.616" v="4527" actId="1076"/>
        <pc:sldMkLst>
          <pc:docMk/>
          <pc:sldMk cId="2670747127" sldId="329"/>
        </pc:sldMkLst>
        <pc:spChg chg="mod">
          <ac:chgData name="William Grey" userId="37b73424-c081-4fc2-b1af-363f4f3fd4f3" providerId="ADAL" clId="{CFF7E095-D530-476F-A705-AEE1CD9FCB49}" dt="2022-08-09T16:23:55.111" v="1101" actId="20577"/>
          <ac:spMkLst>
            <pc:docMk/>
            <pc:sldMk cId="2670747127" sldId="329"/>
            <ac:spMk id="2" creationId="{28A173AA-572D-4AAB-867E-75F469A7AA75}"/>
          </ac:spMkLst>
        </pc:spChg>
        <pc:spChg chg="mod">
          <ac:chgData name="William Grey" userId="37b73424-c081-4fc2-b1af-363f4f3fd4f3" providerId="ADAL" clId="{CFF7E095-D530-476F-A705-AEE1CD9FCB49}" dt="2022-08-09T20:11:41.616" v="4527" actId="1076"/>
          <ac:spMkLst>
            <pc:docMk/>
            <pc:sldMk cId="2670747127" sldId="329"/>
            <ac:spMk id="3" creationId="{EDAFA1DD-F0F2-4B44-896E-1ECF375558A2}"/>
          </ac:spMkLst>
        </pc:spChg>
      </pc:sldChg>
      <pc:sldChg chg="modSp new mod">
        <pc:chgData name="William Grey" userId="37b73424-c081-4fc2-b1af-363f4f3fd4f3" providerId="ADAL" clId="{CFF7E095-D530-476F-A705-AEE1CD9FCB49}" dt="2022-08-09T20:28:20.968" v="5170" actId="20577"/>
        <pc:sldMkLst>
          <pc:docMk/>
          <pc:sldMk cId="267097240" sldId="330"/>
        </pc:sldMkLst>
        <pc:spChg chg="mod">
          <ac:chgData name="William Grey" userId="37b73424-c081-4fc2-b1af-363f4f3fd4f3" providerId="ADAL" clId="{CFF7E095-D530-476F-A705-AEE1CD9FCB49}" dt="2022-08-09T16:24:12.675" v="1132" actId="20577"/>
          <ac:spMkLst>
            <pc:docMk/>
            <pc:sldMk cId="267097240" sldId="330"/>
            <ac:spMk id="2" creationId="{CB5D560F-8DF1-41B8-AB73-4FF9D7AE23E8}"/>
          </ac:spMkLst>
        </pc:spChg>
        <pc:spChg chg="mod">
          <ac:chgData name="William Grey" userId="37b73424-c081-4fc2-b1af-363f4f3fd4f3" providerId="ADAL" clId="{CFF7E095-D530-476F-A705-AEE1CD9FCB49}" dt="2022-08-09T20:28:20.968" v="5170" actId="20577"/>
          <ac:spMkLst>
            <pc:docMk/>
            <pc:sldMk cId="267097240" sldId="330"/>
            <ac:spMk id="3" creationId="{C452298E-3AF4-4B4D-BECE-D1DB5D312B89}"/>
          </ac:spMkLst>
        </pc:spChg>
      </pc:sldChg>
      <pc:sldChg chg="modSp new mod">
        <pc:chgData name="William Grey" userId="37b73424-c081-4fc2-b1af-363f4f3fd4f3" providerId="ADAL" clId="{CFF7E095-D530-476F-A705-AEE1CD9FCB49}" dt="2022-08-09T19:34:11.997" v="3777" actId="20577"/>
        <pc:sldMkLst>
          <pc:docMk/>
          <pc:sldMk cId="195699708" sldId="331"/>
        </pc:sldMkLst>
        <pc:spChg chg="mod">
          <ac:chgData name="William Grey" userId="37b73424-c081-4fc2-b1af-363f4f3fd4f3" providerId="ADAL" clId="{CFF7E095-D530-476F-A705-AEE1CD9FCB49}" dt="2022-08-09T16:45:48.539" v="1318" actId="20577"/>
          <ac:spMkLst>
            <pc:docMk/>
            <pc:sldMk cId="195699708" sldId="331"/>
            <ac:spMk id="2" creationId="{25AE413D-CB4D-4F9E-9413-8BDD773773EA}"/>
          </ac:spMkLst>
        </pc:spChg>
        <pc:spChg chg="mod">
          <ac:chgData name="William Grey" userId="37b73424-c081-4fc2-b1af-363f4f3fd4f3" providerId="ADAL" clId="{CFF7E095-D530-476F-A705-AEE1CD9FCB49}" dt="2022-08-09T19:34:11.997" v="3777" actId="20577"/>
          <ac:spMkLst>
            <pc:docMk/>
            <pc:sldMk cId="195699708" sldId="331"/>
            <ac:spMk id="3" creationId="{CCF787FD-23CA-4DE1-B7BF-22D6159C8BBC}"/>
          </ac:spMkLst>
        </pc:spChg>
      </pc:sldChg>
      <pc:sldChg chg="modSp add del mod">
        <pc:chgData name="William Grey" userId="37b73424-c081-4fc2-b1af-363f4f3fd4f3" providerId="ADAL" clId="{CFF7E095-D530-476F-A705-AEE1CD9FCB49}" dt="2022-08-09T19:30:27.376" v="3693" actId="47"/>
        <pc:sldMkLst>
          <pc:docMk/>
          <pc:sldMk cId="1912853399" sldId="332"/>
        </pc:sldMkLst>
        <pc:spChg chg="mod">
          <ac:chgData name="William Grey" userId="37b73424-c081-4fc2-b1af-363f4f3fd4f3" providerId="ADAL" clId="{CFF7E095-D530-476F-A705-AEE1CD9FCB49}" dt="2022-08-09T16:56:28.019" v="1538" actId="20577"/>
          <ac:spMkLst>
            <pc:docMk/>
            <pc:sldMk cId="1912853399" sldId="332"/>
            <ac:spMk id="2" creationId="{25AE413D-CB4D-4F9E-9413-8BDD773773EA}"/>
          </ac:spMkLst>
        </pc:spChg>
        <pc:spChg chg="mod">
          <ac:chgData name="William Grey" userId="37b73424-c081-4fc2-b1af-363f4f3fd4f3" providerId="ADAL" clId="{CFF7E095-D530-476F-A705-AEE1CD9FCB49}" dt="2022-08-09T16:59:28.542" v="1812" actId="20577"/>
          <ac:spMkLst>
            <pc:docMk/>
            <pc:sldMk cId="1912853399" sldId="332"/>
            <ac:spMk id="3" creationId="{CCF787FD-23CA-4DE1-B7BF-22D6159C8BBC}"/>
          </ac:spMkLst>
        </pc:spChg>
      </pc:sldChg>
      <pc:sldChg chg="modSp add del mod">
        <pc:chgData name="William Grey" userId="37b73424-c081-4fc2-b1af-363f4f3fd4f3" providerId="ADAL" clId="{CFF7E095-D530-476F-A705-AEE1CD9FCB49}" dt="2022-08-09T19:30:28.665" v="3694" actId="47"/>
        <pc:sldMkLst>
          <pc:docMk/>
          <pc:sldMk cId="1984962897" sldId="333"/>
        </pc:sldMkLst>
        <pc:spChg chg="mod">
          <ac:chgData name="William Grey" userId="37b73424-c081-4fc2-b1af-363f4f3fd4f3" providerId="ADAL" clId="{CFF7E095-D530-476F-A705-AEE1CD9FCB49}" dt="2022-08-09T17:00:35.548" v="1818" actId="20577"/>
          <ac:spMkLst>
            <pc:docMk/>
            <pc:sldMk cId="1984962897" sldId="333"/>
            <ac:spMk id="2" creationId="{25AE413D-CB4D-4F9E-9413-8BDD773773EA}"/>
          </ac:spMkLst>
        </pc:spChg>
        <pc:spChg chg="mod">
          <ac:chgData name="William Grey" userId="37b73424-c081-4fc2-b1af-363f4f3fd4f3" providerId="ADAL" clId="{CFF7E095-D530-476F-A705-AEE1CD9FCB49}" dt="2022-08-09T17:00:42.967" v="1832" actId="20577"/>
          <ac:spMkLst>
            <pc:docMk/>
            <pc:sldMk cId="1984962897" sldId="333"/>
            <ac:spMk id="3" creationId="{CCF787FD-23CA-4DE1-B7BF-22D6159C8BBC}"/>
          </ac:spMkLst>
        </pc:spChg>
      </pc:sldChg>
      <pc:sldChg chg="modSp new mod">
        <pc:chgData name="William Grey" userId="37b73424-c081-4fc2-b1af-363f4f3fd4f3" providerId="ADAL" clId="{CFF7E095-D530-476F-A705-AEE1CD9FCB49}" dt="2022-08-09T19:09:08.777" v="2356" actId="20577"/>
        <pc:sldMkLst>
          <pc:docMk/>
          <pc:sldMk cId="3614228242" sldId="334"/>
        </pc:sldMkLst>
        <pc:spChg chg="mod">
          <ac:chgData name="William Grey" userId="37b73424-c081-4fc2-b1af-363f4f3fd4f3" providerId="ADAL" clId="{CFF7E095-D530-476F-A705-AEE1CD9FCB49}" dt="2022-08-09T19:06:01.435" v="2231" actId="20577"/>
          <ac:spMkLst>
            <pc:docMk/>
            <pc:sldMk cId="3614228242" sldId="334"/>
            <ac:spMk id="2" creationId="{7F8663F6-0472-43FC-8553-A601150644C7}"/>
          </ac:spMkLst>
        </pc:spChg>
        <pc:spChg chg="mod">
          <ac:chgData name="William Grey" userId="37b73424-c081-4fc2-b1af-363f4f3fd4f3" providerId="ADAL" clId="{CFF7E095-D530-476F-A705-AEE1CD9FCB49}" dt="2022-08-09T19:09:08.777" v="2356" actId="20577"/>
          <ac:spMkLst>
            <pc:docMk/>
            <pc:sldMk cId="3614228242" sldId="334"/>
            <ac:spMk id="3" creationId="{0D0FC277-AB64-467D-A5AE-195581D17C4B}"/>
          </ac:spMkLst>
        </pc:spChg>
      </pc:sldChg>
      <pc:sldChg chg="modSp add mod modAnim">
        <pc:chgData name="William Grey" userId="37b73424-c081-4fc2-b1af-363f4f3fd4f3" providerId="ADAL" clId="{CFF7E095-D530-476F-A705-AEE1CD9FCB49}" dt="2022-08-09T19:24:14.185" v="3251" actId="1076"/>
        <pc:sldMkLst>
          <pc:docMk/>
          <pc:sldMk cId="810184654" sldId="335"/>
        </pc:sldMkLst>
        <pc:spChg chg="mod">
          <ac:chgData name="William Grey" userId="37b73424-c081-4fc2-b1af-363f4f3fd4f3" providerId="ADAL" clId="{CFF7E095-D530-476F-A705-AEE1CD9FCB49}" dt="2022-08-09T19:24:14.185" v="3251" actId="1076"/>
          <ac:spMkLst>
            <pc:docMk/>
            <pc:sldMk cId="810184654" sldId="335"/>
            <ac:spMk id="3" creationId="{0D0FC277-AB64-467D-A5AE-195581D17C4B}"/>
          </ac:spMkLst>
        </pc:spChg>
      </pc:sldChg>
      <pc:sldChg chg="addSp delSp modSp new mod">
        <pc:chgData name="William Grey" userId="37b73424-c081-4fc2-b1af-363f4f3fd4f3" providerId="ADAL" clId="{CFF7E095-D530-476F-A705-AEE1CD9FCB49}" dt="2022-08-09T19:26:32.943" v="3498" actId="20577"/>
        <pc:sldMkLst>
          <pc:docMk/>
          <pc:sldMk cId="1758917692" sldId="336"/>
        </pc:sldMkLst>
        <pc:spChg chg="mod">
          <ac:chgData name="William Grey" userId="37b73424-c081-4fc2-b1af-363f4f3fd4f3" providerId="ADAL" clId="{CFF7E095-D530-476F-A705-AEE1CD9FCB49}" dt="2022-08-09T19:16:55.320" v="2758" actId="20577"/>
          <ac:spMkLst>
            <pc:docMk/>
            <pc:sldMk cId="1758917692" sldId="336"/>
            <ac:spMk id="2" creationId="{5B91709E-B488-43BD-897E-438787BD32F7}"/>
          </ac:spMkLst>
        </pc:spChg>
        <pc:spChg chg="del">
          <ac:chgData name="William Grey" userId="37b73424-c081-4fc2-b1af-363f4f3fd4f3" providerId="ADAL" clId="{CFF7E095-D530-476F-A705-AEE1CD9FCB49}" dt="2022-08-09T19:17:01.769" v="2759" actId="3680"/>
          <ac:spMkLst>
            <pc:docMk/>
            <pc:sldMk cId="1758917692" sldId="336"/>
            <ac:spMk id="3" creationId="{7A6A7648-FAE1-4241-B2AD-3B20311D112A}"/>
          </ac:spMkLst>
        </pc:spChg>
        <pc:graphicFrameChg chg="add mod ord modGraphic">
          <ac:chgData name="William Grey" userId="37b73424-c081-4fc2-b1af-363f4f3fd4f3" providerId="ADAL" clId="{CFF7E095-D530-476F-A705-AEE1CD9FCB49}" dt="2022-08-09T19:26:32.943" v="3498" actId="20577"/>
          <ac:graphicFrameMkLst>
            <pc:docMk/>
            <pc:sldMk cId="1758917692" sldId="336"/>
            <ac:graphicFrameMk id="4" creationId="{7BA2AD7D-0B53-4BEB-A329-299CE4C5FBC2}"/>
          </ac:graphicFrameMkLst>
        </pc:graphicFrameChg>
      </pc:sldChg>
      <pc:sldChg chg="modSp add mod modAnim">
        <pc:chgData name="William Grey" userId="37b73424-c081-4fc2-b1af-363f4f3fd4f3" providerId="ADAL" clId="{CFF7E095-D530-476F-A705-AEE1CD9FCB49}" dt="2022-08-09T19:26:57.053" v="3537" actId="20577"/>
        <pc:sldMkLst>
          <pc:docMk/>
          <pc:sldMk cId="592338169" sldId="337"/>
        </pc:sldMkLst>
        <pc:spChg chg="mod">
          <ac:chgData name="William Grey" userId="37b73424-c081-4fc2-b1af-363f4f3fd4f3" providerId="ADAL" clId="{CFF7E095-D530-476F-A705-AEE1CD9FCB49}" dt="2022-08-09T19:24:51.370" v="3265" actId="14100"/>
          <ac:spMkLst>
            <pc:docMk/>
            <pc:sldMk cId="592338169" sldId="337"/>
            <ac:spMk id="2" creationId="{7F8663F6-0472-43FC-8553-A601150644C7}"/>
          </ac:spMkLst>
        </pc:spChg>
        <pc:spChg chg="mod">
          <ac:chgData name="William Grey" userId="37b73424-c081-4fc2-b1af-363f4f3fd4f3" providerId="ADAL" clId="{CFF7E095-D530-476F-A705-AEE1CD9FCB49}" dt="2022-08-09T19:26:57.053" v="3537" actId="20577"/>
          <ac:spMkLst>
            <pc:docMk/>
            <pc:sldMk cId="592338169" sldId="337"/>
            <ac:spMk id="3" creationId="{0D0FC277-AB64-467D-A5AE-195581D17C4B}"/>
          </ac:spMkLst>
        </pc:spChg>
      </pc:sldChg>
      <pc:sldChg chg="modSp add mod">
        <pc:chgData name="William Grey" userId="37b73424-c081-4fc2-b1af-363f4f3fd4f3" providerId="ADAL" clId="{CFF7E095-D530-476F-A705-AEE1CD9FCB49}" dt="2022-08-09T19:34:53.705" v="3817" actId="20577"/>
        <pc:sldMkLst>
          <pc:docMk/>
          <pc:sldMk cId="1784351825" sldId="338"/>
        </pc:sldMkLst>
        <pc:spChg chg="mod">
          <ac:chgData name="William Grey" userId="37b73424-c081-4fc2-b1af-363f4f3fd4f3" providerId="ADAL" clId="{CFF7E095-D530-476F-A705-AEE1CD9FCB49}" dt="2022-08-09T19:34:53.705" v="3817" actId="20577"/>
          <ac:spMkLst>
            <pc:docMk/>
            <pc:sldMk cId="1784351825" sldId="338"/>
            <ac:spMk id="2" creationId="{5B91709E-B488-43BD-897E-438787BD32F7}"/>
          </ac:spMkLst>
        </pc:spChg>
        <pc:graphicFrameChg chg="mod modGraphic">
          <ac:chgData name="William Grey" userId="37b73424-c081-4fc2-b1af-363f4f3fd4f3" providerId="ADAL" clId="{CFF7E095-D530-476F-A705-AEE1CD9FCB49}" dt="2022-08-09T19:30:11.721" v="3687"/>
          <ac:graphicFrameMkLst>
            <pc:docMk/>
            <pc:sldMk cId="1784351825" sldId="338"/>
            <ac:graphicFrameMk id="4" creationId="{7BA2AD7D-0B53-4BEB-A329-299CE4C5FBC2}"/>
          </ac:graphicFrameMkLst>
        </pc:graphicFrameChg>
      </pc:sldChg>
      <pc:sldChg chg="addSp modSp add mod">
        <pc:chgData name="William Grey" userId="37b73424-c081-4fc2-b1af-363f4f3fd4f3" providerId="ADAL" clId="{CFF7E095-D530-476F-A705-AEE1CD9FCB49}" dt="2022-08-09T20:06:05.611" v="4391" actId="12"/>
        <pc:sldMkLst>
          <pc:docMk/>
          <pc:sldMk cId="4114655738" sldId="339"/>
        </pc:sldMkLst>
        <pc:spChg chg="mod">
          <ac:chgData name="William Grey" userId="37b73424-c081-4fc2-b1af-363f4f3fd4f3" providerId="ADAL" clId="{CFF7E095-D530-476F-A705-AEE1CD9FCB49}" dt="2022-08-09T19:53:39.990" v="3839" actId="14100"/>
          <ac:spMkLst>
            <pc:docMk/>
            <pc:sldMk cId="4114655738" sldId="339"/>
            <ac:spMk id="2" creationId="{25AE413D-CB4D-4F9E-9413-8BDD773773EA}"/>
          </ac:spMkLst>
        </pc:spChg>
        <pc:spChg chg="mod">
          <ac:chgData name="William Grey" userId="37b73424-c081-4fc2-b1af-363f4f3fd4f3" providerId="ADAL" clId="{CFF7E095-D530-476F-A705-AEE1CD9FCB49}" dt="2022-08-09T19:53:44.599" v="3840" actId="20577"/>
          <ac:spMkLst>
            <pc:docMk/>
            <pc:sldMk cId="4114655738" sldId="339"/>
            <ac:spMk id="3" creationId="{CCF787FD-23CA-4DE1-B7BF-22D6159C8BBC}"/>
          </ac:spMkLst>
        </pc:spChg>
        <pc:spChg chg="add mod">
          <ac:chgData name="William Grey" userId="37b73424-c081-4fc2-b1af-363f4f3fd4f3" providerId="ADAL" clId="{CFF7E095-D530-476F-A705-AEE1CD9FCB49}" dt="2022-08-09T20:06:05.611" v="4391" actId="12"/>
          <ac:spMkLst>
            <pc:docMk/>
            <pc:sldMk cId="4114655738" sldId="339"/>
            <ac:spMk id="4" creationId="{05334413-0F93-4D0C-8AC1-C890360D2691}"/>
          </ac:spMkLst>
        </pc:spChg>
      </pc:sldChg>
      <pc:sldChg chg="modSp add mod">
        <pc:chgData name="William Grey" userId="37b73424-c081-4fc2-b1af-363f4f3fd4f3" providerId="ADAL" clId="{CFF7E095-D530-476F-A705-AEE1CD9FCB49}" dt="2022-08-09T20:08:43.281" v="4525" actId="20577"/>
        <pc:sldMkLst>
          <pc:docMk/>
          <pc:sldMk cId="1352627761" sldId="340"/>
        </pc:sldMkLst>
        <pc:spChg chg="mod">
          <ac:chgData name="William Grey" userId="37b73424-c081-4fc2-b1af-363f4f3fd4f3" providerId="ADAL" clId="{CFF7E095-D530-476F-A705-AEE1CD9FCB49}" dt="2022-08-09T19:53:55.526" v="3846" actId="20577"/>
          <ac:spMkLst>
            <pc:docMk/>
            <pc:sldMk cId="1352627761" sldId="340"/>
            <ac:spMk id="2" creationId="{5B91709E-B488-43BD-897E-438787BD32F7}"/>
          </ac:spMkLst>
        </pc:spChg>
        <pc:graphicFrameChg chg="modGraphic">
          <ac:chgData name="William Grey" userId="37b73424-c081-4fc2-b1af-363f4f3fd4f3" providerId="ADAL" clId="{CFF7E095-D530-476F-A705-AEE1CD9FCB49}" dt="2022-08-09T20:08:43.281" v="4525" actId="20577"/>
          <ac:graphicFrameMkLst>
            <pc:docMk/>
            <pc:sldMk cId="1352627761" sldId="340"/>
            <ac:graphicFrameMk id="4" creationId="{7BA2AD7D-0B53-4BEB-A329-299CE4C5FBC2}"/>
          </ac:graphicFrameMkLst>
        </pc:graphicFrameChg>
      </pc:sldChg>
      <pc:sldChg chg="addSp modSp add mod">
        <pc:chgData name="William Grey" userId="37b73424-c081-4fc2-b1af-363f4f3fd4f3" providerId="ADAL" clId="{CFF7E095-D530-476F-A705-AEE1CD9FCB49}" dt="2022-08-09T20:20:37.495" v="4901" actId="12"/>
        <pc:sldMkLst>
          <pc:docMk/>
          <pc:sldMk cId="2938914636" sldId="341"/>
        </pc:sldMkLst>
        <pc:spChg chg="mod">
          <ac:chgData name="William Grey" userId="37b73424-c081-4fc2-b1af-363f4f3fd4f3" providerId="ADAL" clId="{CFF7E095-D530-476F-A705-AEE1CD9FCB49}" dt="2022-08-09T19:55:37.822" v="3920" actId="20577"/>
          <ac:spMkLst>
            <pc:docMk/>
            <pc:sldMk cId="2938914636" sldId="341"/>
            <ac:spMk id="2" creationId="{25AE413D-CB4D-4F9E-9413-8BDD773773EA}"/>
          </ac:spMkLst>
        </pc:spChg>
        <pc:spChg chg="mod">
          <ac:chgData name="William Grey" userId="37b73424-c081-4fc2-b1af-363f4f3fd4f3" providerId="ADAL" clId="{CFF7E095-D530-476F-A705-AEE1CD9FCB49}" dt="2022-08-09T19:55:33.383" v="3918" actId="20577"/>
          <ac:spMkLst>
            <pc:docMk/>
            <pc:sldMk cId="2938914636" sldId="341"/>
            <ac:spMk id="3" creationId="{CCF787FD-23CA-4DE1-B7BF-22D6159C8BBC}"/>
          </ac:spMkLst>
        </pc:spChg>
        <pc:spChg chg="add mod">
          <ac:chgData name="William Grey" userId="37b73424-c081-4fc2-b1af-363f4f3fd4f3" providerId="ADAL" clId="{CFF7E095-D530-476F-A705-AEE1CD9FCB49}" dt="2022-08-09T20:20:37.495" v="4901" actId="12"/>
          <ac:spMkLst>
            <pc:docMk/>
            <pc:sldMk cId="2938914636" sldId="341"/>
            <ac:spMk id="4" creationId="{6E54B402-A3A1-4BF2-9F84-8255FB7FC465}"/>
          </ac:spMkLst>
        </pc:spChg>
      </pc:sldChg>
      <pc:sldChg chg="modSp add mod">
        <pc:chgData name="William Grey" userId="37b73424-c081-4fc2-b1af-363f4f3fd4f3" providerId="ADAL" clId="{CFF7E095-D530-476F-A705-AEE1CD9FCB49}" dt="2022-08-09T20:29:40.034" v="5251" actId="20577"/>
        <pc:sldMkLst>
          <pc:docMk/>
          <pc:sldMk cId="2992357143" sldId="342"/>
        </pc:sldMkLst>
        <pc:spChg chg="mod">
          <ac:chgData name="William Grey" userId="37b73424-c081-4fc2-b1af-363f4f3fd4f3" providerId="ADAL" clId="{CFF7E095-D530-476F-A705-AEE1CD9FCB49}" dt="2022-08-09T19:55:11.895" v="3916" actId="27636"/>
          <ac:spMkLst>
            <pc:docMk/>
            <pc:sldMk cId="2992357143" sldId="342"/>
            <ac:spMk id="2" creationId="{5B91709E-B488-43BD-897E-438787BD32F7}"/>
          </ac:spMkLst>
        </pc:spChg>
        <pc:graphicFrameChg chg="modGraphic">
          <ac:chgData name="William Grey" userId="37b73424-c081-4fc2-b1af-363f4f3fd4f3" providerId="ADAL" clId="{CFF7E095-D530-476F-A705-AEE1CD9FCB49}" dt="2022-08-09T20:29:40.034" v="5251" actId="20577"/>
          <ac:graphicFrameMkLst>
            <pc:docMk/>
            <pc:sldMk cId="2992357143" sldId="342"/>
            <ac:graphicFrameMk id="4" creationId="{7BA2AD7D-0B53-4BEB-A329-299CE4C5FBC2}"/>
          </ac:graphicFrameMkLst>
        </pc:graphicFrameChg>
      </pc:sldChg>
      <pc:sldChg chg="modSp add mod">
        <pc:chgData name="William Grey" userId="37b73424-c081-4fc2-b1af-363f4f3fd4f3" providerId="ADAL" clId="{CFF7E095-D530-476F-A705-AEE1CD9FCB49}" dt="2022-08-09T20:15:29.419" v="4767" actId="5793"/>
        <pc:sldMkLst>
          <pc:docMk/>
          <pc:sldMk cId="3452126802" sldId="343"/>
        </pc:sldMkLst>
        <pc:spChg chg="mod">
          <ac:chgData name="William Grey" userId="37b73424-c081-4fc2-b1af-363f4f3fd4f3" providerId="ADAL" clId="{CFF7E095-D530-476F-A705-AEE1CD9FCB49}" dt="2022-08-09T20:15:29.419" v="4767" actId="5793"/>
          <ac:spMkLst>
            <pc:docMk/>
            <pc:sldMk cId="3452126802" sldId="343"/>
            <ac:spMk id="3" creationId="{EDAFA1DD-F0F2-4B44-896E-1ECF375558A2}"/>
          </ac:spMkLst>
        </pc:spChg>
      </pc:sldChg>
      <pc:sldChg chg="modSp new mod">
        <pc:chgData name="William Grey" userId="37b73424-c081-4fc2-b1af-363f4f3fd4f3" providerId="ADAL" clId="{CFF7E095-D530-476F-A705-AEE1CD9FCB49}" dt="2022-08-09T20:36:42.203" v="5377" actId="20577"/>
        <pc:sldMkLst>
          <pc:docMk/>
          <pc:sldMk cId="911010327" sldId="344"/>
        </pc:sldMkLst>
        <pc:spChg chg="mod">
          <ac:chgData name="William Grey" userId="37b73424-c081-4fc2-b1af-363f4f3fd4f3" providerId="ADAL" clId="{CFF7E095-D530-476F-A705-AEE1CD9FCB49}" dt="2022-08-09T20:35:46.944" v="5261" actId="20577"/>
          <ac:spMkLst>
            <pc:docMk/>
            <pc:sldMk cId="911010327" sldId="344"/>
            <ac:spMk id="2" creationId="{C4549B7A-9962-49EF-AB47-8FD7AEFE45D4}"/>
          </ac:spMkLst>
        </pc:spChg>
        <pc:spChg chg="mod">
          <ac:chgData name="William Grey" userId="37b73424-c081-4fc2-b1af-363f4f3fd4f3" providerId="ADAL" clId="{CFF7E095-D530-476F-A705-AEE1CD9FCB49}" dt="2022-08-09T20:36:42.203" v="5377" actId="20577"/>
          <ac:spMkLst>
            <pc:docMk/>
            <pc:sldMk cId="911010327" sldId="344"/>
            <ac:spMk id="3" creationId="{45E43094-B646-4D95-ACC8-66BC4A7C74F9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9FAAED-B175-4CB8-8AFA-EB6F9B55B2CE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E06285E4-CDAE-4580-A883-B07D469CF5CD}">
      <dgm:prSet phldrT="[Text]"/>
      <dgm:spPr/>
      <dgm:t>
        <a:bodyPr/>
        <a:lstStyle/>
        <a:p>
          <a:r>
            <a:rPr lang="en-US" dirty="0"/>
            <a:t>Requirements Analysis</a:t>
          </a:r>
          <a:endParaRPr lang="en-GB" dirty="0"/>
        </a:p>
      </dgm:t>
    </dgm:pt>
    <dgm:pt modelId="{EBC64F59-2633-4ED9-8CFE-D72DBC02B19E}" type="parTrans" cxnId="{5DD76803-F7FB-4626-81F3-5E6CC9CE4195}">
      <dgm:prSet/>
      <dgm:spPr/>
      <dgm:t>
        <a:bodyPr/>
        <a:lstStyle/>
        <a:p>
          <a:endParaRPr lang="en-GB"/>
        </a:p>
      </dgm:t>
    </dgm:pt>
    <dgm:pt modelId="{91BF4933-E727-4273-BEE8-63D01BB65110}" type="sibTrans" cxnId="{5DD76803-F7FB-4626-81F3-5E6CC9CE4195}">
      <dgm:prSet/>
      <dgm:spPr/>
      <dgm:t>
        <a:bodyPr/>
        <a:lstStyle/>
        <a:p>
          <a:endParaRPr lang="en-GB"/>
        </a:p>
      </dgm:t>
    </dgm:pt>
    <dgm:pt modelId="{753C6677-6E94-4807-9D92-AC7514F2A7CC}">
      <dgm:prSet phldrT="[Text]"/>
      <dgm:spPr/>
      <dgm:t>
        <a:bodyPr/>
        <a:lstStyle/>
        <a:p>
          <a:r>
            <a:rPr lang="en-GB" dirty="0"/>
            <a:t>Design</a:t>
          </a:r>
          <a:endParaRPr lang="en-US" dirty="0"/>
        </a:p>
      </dgm:t>
    </dgm:pt>
    <dgm:pt modelId="{50B0146E-162A-4120-B741-B8A1D3F9BA69}" type="parTrans" cxnId="{FA88C02B-001A-499C-89D7-DEC013FF39C2}">
      <dgm:prSet/>
      <dgm:spPr/>
      <dgm:t>
        <a:bodyPr/>
        <a:lstStyle/>
        <a:p>
          <a:endParaRPr lang="en-GB"/>
        </a:p>
      </dgm:t>
    </dgm:pt>
    <dgm:pt modelId="{8D3A6550-5074-4607-9D74-AC0B193FF5F3}" type="sibTrans" cxnId="{FA88C02B-001A-499C-89D7-DEC013FF39C2}">
      <dgm:prSet/>
      <dgm:spPr/>
      <dgm:t>
        <a:bodyPr/>
        <a:lstStyle/>
        <a:p>
          <a:endParaRPr lang="en-GB"/>
        </a:p>
      </dgm:t>
    </dgm:pt>
    <dgm:pt modelId="{5DCFCEF4-3EC7-4AC6-AB82-D2E7F39366A6}">
      <dgm:prSet phldrT="[Text]"/>
      <dgm:spPr/>
      <dgm:t>
        <a:bodyPr/>
        <a:lstStyle/>
        <a:p>
          <a:r>
            <a:rPr lang="en-GB" dirty="0"/>
            <a:t>Implementation</a:t>
          </a:r>
          <a:endParaRPr lang="en-US" dirty="0"/>
        </a:p>
      </dgm:t>
    </dgm:pt>
    <dgm:pt modelId="{9E3AB24A-ABBB-49E2-8008-9CE8BEAB58BA}" type="parTrans" cxnId="{5895AFDA-6CB1-4BD9-A45F-17FC9B38FE78}">
      <dgm:prSet/>
      <dgm:spPr/>
      <dgm:t>
        <a:bodyPr/>
        <a:lstStyle/>
        <a:p>
          <a:endParaRPr lang="en-GB"/>
        </a:p>
      </dgm:t>
    </dgm:pt>
    <dgm:pt modelId="{C7874AA4-9B71-4AB2-A375-3216CC3973D8}" type="sibTrans" cxnId="{5895AFDA-6CB1-4BD9-A45F-17FC9B38FE78}">
      <dgm:prSet/>
      <dgm:spPr/>
      <dgm:t>
        <a:bodyPr/>
        <a:lstStyle/>
        <a:p>
          <a:endParaRPr lang="en-GB"/>
        </a:p>
      </dgm:t>
    </dgm:pt>
    <dgm:pt modelId="{53D69D6C-CBF1-4388-BF6D-4A7B2AC443C7}">
      <dgm:prSet phldrT="[Text]"/>
      <dgm:spPr/>
      <dgm:t>
        <a:bodyPr/>
        <a:lstStyle/>
        <a:p>
          <a:r>
            <a:rPr lang="en-GB" dirty="0"/>
            <a:t>Test</a:t>
          </a:r>
          <a:endParaRPr lang="en-US" dirty="0"/>
        </a:p>
      </dgm:t>
    </dgm:pt>
    <dgm:pt modelId="{38E21F6E-112E-4809-AF84-248E8C541C58}" type="parTrans" cxnId="{1520FABC-B636-4E72-80A8-57BEE7CD23FD}">
      <dgm:prSet/>
      <dgm:spPr/>
      <dgm:t>
        <a:bodyPr/>
        <a:lstStyle/>
        <a:p>
          <a:endParaRPr lang="en-GB"/>
        </a:p>
      </dgm:t>
    </dgm:pt>
    <dgm:pt modelId="{2FF5A333-9190-4AF8-BB36-BB403F4BB9A7}" type="sibTrans" cxnId="{1520FABC-B636-4E72-80A8-57BEE7CD23FD}">
      <dgm:prSet/>
      <dgm:spPr/>
      <dgm:t>
        <a:bodyPr/>
        <a:lstStyle/>
        <a:p>
          <a:endParaRPr lang="en-GB"/>
        </a:p>
      </dgm:t>
    </dgm:pt>
    <dgm:pt modelId="{C75F90C8-8234-4F93-AC1C-693C21658319}">
      <dgm:prSet phldrT="[Text]"/>
      <dgm:spPr/>
      <dgm:t>
        <a:bodyPr/>
        <a:lstStyle/>
        <a:p>
          <a:r>
            <a:rPr lang="en-US" dirty="0"/>
            <a:t>Maintenance</a:t>
          </a:r>
        </a:p>
      </dgm:t>
    </dgm:pt>
    <dgm:pt modelId="{564CFD20-54C1-4595-9E59-4BE9A11FECCF}" type="parTrans" cxnId="{1B0A54D5-D3B9-48B4-A846-B1EA551FDE99}">
      <dgm:prSet/>
      <dgm:spPr/>
      <dgm:t>
        <a:bodyPr/>
        <a:lstStyle/>
        <a:p>
          <a:endParaRPr lang="en-GB"/>
        </a:p>
      </dgm:t>
    </dgm:pt>
    <dgm:pt modelId="{C85B9EDA-8404-4237-A2C6-E902540EAC84}" type="sibTrans" cxnId="{1B0A54D5-D3B9-48B4-A846-B1EA551FDE99}">
      <dgm:prSet/>
      <dgm:spPr/>
      <dgm:t>
        <a:bodyPr/>
        <a:lstStyle/>
        <a:p>
          <a:endParaRPr lang="en-GB"/>
        </a:p>
      </dgm:t>
    </dgm:pt>
    <dgm:pt modelId="{78620AED-BFDB-4531-9A8C-E736DB932A82}" type="pres">
      <dgm:prSet presAssocID="{ED9FAAED-B175-4CB8-8AFA-EB6F9B55B2CE}" presName="rootnode" presStyleCnt="0">
        <dgm:presLayoutVars>
          <dgm:chMax/>
          <dgm:chPref/>
          <dgm:dir/>
          <dgm:animLvl val="lvl"/>
        </dgm:presLayoutVars>
      </dgm:prSet>
      <dgm:spPr/>
    </dgm:pt>
    <dgm:pt modelId="{079495DA-9E56-42AA-AE81-9ED23609BF30}" type="pres">
      <dgm:prSet presAssocID="{E06285E4-CDAE-4580-A883-B07D469CF5CD}" presName="composite" presStyleCnt="0"/>
      <dgm:spPr/>
    </dgm:pt>
    <dgm:pt modelId="{A9C1115C-6CE2-47D7-8998-BEBF97D65C02}" type="pres">
      <dgm:prSet presAssocID="{E06285E4-CDAE-4580-A883-B07D469CF5CD}" presName="bentUpArrow1" presStyleLbl="alignImgPlace1" presStyleIdx="0" presStyleCnt="4"/>
      <dgm:spPr/>
    </dgm:pt>
    <dgm:pt modelId="{33782110-6009-414C-A4D1-B25EC595EB3E}" type="pres">
      <dgm:prSet presAssocID="{E06285E4-CDAE-4580-A883-B07D469CF5CD}" presName="ParentText" presStyleLbl="node1" presStyleIdx="0" presStyleCnt="5" custScaleX="121735" custScaleY="78541">
        <dgm:presLayoutVars>
          <dgm:chMax val="1"/>
          <dgm:chPref val="1"/>
          <dgm:bulletEnabled val="1"/>
        </dgm:presLayoutVars>
      </dgm:prSet>
      <dgm:spPr/>
    </dgm:pt>
    <dgm:pt modelId="{ECEBFFC4-194D-4233-A5BF-4A3DFA409E87}" type="pres">
      <dgm:prSet presAssocID="{E06285E4-CDAE-4580-A883-B07D469CF5CD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54CD6D9C-44C1-4B4E-A0BD-6FDE796B5DBC}" type="pres">
      <dgm:prSet presAssocID="{91BF4933-E727-4273-BEE8-63D01BB65110}" presName="sibTrans" presStyleCnt="0"/>
      <dgm:spPr/>
    </dgm:pt>
    <dgm:pt modelId="{7FA20D84-A712-47AA-9DB3-E8E4AFB46A44}" type="pres">
      <dgm:prSet presAssocID="{753C6677-6E94-4807-9D92-AC7514F2A7CC}" presName="composite" presStyleCnt="0"/>
      <dgm:spPr/>
    </dgm:pt>
    <dgm:pt modelId="{EA21898C-CE85-460E-B6EA-48E4D42EF19D}" type="pres">
      <dgm:prSet presAssocID="{753C6677-6E94-4807-9D92-AC7514F2A7CC}" presName="bentUpArrow1" presStyleLbl="alignImgPlace1" presStyleIdx="1" presStyleCnt="4"/>
      <dgm:spPr/>
    </dgm:pt>
    <dgm:pt modelId="{8AAF9FF7-B28E-4612-B808-DBD033AB7665}" type="pres">
      <dgm:prSet presAssocID="{753C6677-6E94-4807-9D92-AC7514F2A7CC}" presName="ParentText" presStyleLbl="node1" presStyleIdx="1" presStyleCnt="5" custScaleY="47929">
        <dgm:presLayoutVars>
          <dgm:chMax val="1"/>
          <dgm:chPref val="1"/>
          <dgm:bulletEnabled val="1"/>
        </dgm:presLayoutVars>
      </dgm:prSet>
      <dgm:spPr/>
    </dgm:pt>
    <dgm:pt modelId="{FCA16706-5481-404A-9EE2-F2C761796113}" type="pres">
      <dgm:prSet presAssocID="{753C6677-6E94-4807-9D92-AC7514F2A7CC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AE2D4F5F-A8C4-4797-B730-137379D1132F}" type="pres">
      <dgm:prSet presAssocID="{8D3A6550-5074-4607-9D74-AC0B193FF5F3}" presName="sibTrans" presStyleCnt="0"/>
      <dgm:spPr/>
    </dgm:pt>
    <dgm:pt modelId="{4F6934A6-6769-485C-B979-D927361D050C}" type="pres">
      <dgm:prSet presAssocID="{5DCFCEF4-3EC7-4AC6-AB82-D2E7F39366A6}" presName="composite" presStyleCnt="0"/>
      <dgm:spPr/>
    </dgm:pt>
    <dgm:pt modelId="{0CFB1B57-621A-4000-AD34-07B865573C0B}" type="pres">
      <dgm:prSet presAssocID="{5DCFCEF4-3EC7-4AC6-AB82-D2E7F39366A6}" presName="bentUpArrow1" presStyleLbl="alignImgPlace1" presStyleIdx="2" presStyleCnt="4"/>
      <dgm:spPr/>
    </dgm:pt>
    <dgm:pt modelId="{E7882790-06D8-4336-983E-71E1A9149C91}" type="pres">
      <dgm:prSet presAssocID="{5DCFCEF4-3EC7-4AC6-AB82-D2E7F39366A6}" presName="ParentText" presStyleLbl="node1" presStyleIdx="2" presStyleCnt="5" custScaleY="59729">
        <dgm:presLayoutVars>
          <dgm:chMax val="1"/>
          <dgm:chPref val="1"/>
          <dgm:bulletEnabled val="1"/>
        </dgm:presLayoutVars>
      </dgm:prSet>
      <dgm:spPr/>
    </dgm:pt>
    <dgm:pt modelId="{38DDEBCA-B447-421E-972A-B64BD66A83D0}" type="pres">
      <dgm:prSet presAssocID="{5DCFCEF4-3EC7-4AC6-AB82-D2E7F39366A6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4F53BE37-1F53-4BAE-91F3-250161603225}" type="pres">
      <dgm:prSet presAssocID="{C7874AA4-9B71-4AB2-A375-3216CC3973D8}" presName="sibTrans" presStyleCnt="0"/>
      <dgm:spPr/>
    </dgm:pt>
    <dgm:pt modelId="{B8ECDF11-DF82-4B4D-B70B-0163E8B7E46E}" type="pres">
      <dgm:prSet presAssocID="{53D69D6C-CBF1-4388-BF6D-4A7B2AC443C7}" presName="composite" presStyleCnt="0"/>
      <dgm:spPr/>
    </dgm:pt>
    <dgm:pt modelId="{BFD36FD8-D99F-4A34-975C-B2AB96C86FCD}" type="pres">
      <dgm:prSet presAssocID="{53D69D6C-CBF1-4388-BF6D-4A7B2AC443C7}" presName="bentUpArrow1" presStyleLbl="alignImgPlace1" presStyleIdx="3" presStyleCnt="4"/>
      <dgm:spPr/>
    </dgm:pt>
    <dgm:pt modelId="{CDD0B86D-B845-48CF-AD1E-7FA1E5FFC34E}" type="pres">
      <dgm:prSet presAssocID="{53D69D6C-CBF1-4388-BF6D-4A7B2AC443C7}" presName="ParentText" presStyleLbl="node1" presStyleIdx="3" presStyleCnt="5" custScaleY="47781">
        <dgm:presLayoutVars>
          <dgm:chMax val="1"/>
          <dgm:chPref val="1"/>
          <dgm:bulletEnabled val="1"/>
        </dgm:presLayoutVars>
      </dgm:prSet>
      <dgm:spPr/>
    </dgm:pt>
    <dgm:pt modelId="{18B0740F-77C8-49FC-B501-E9B8F0A9D296}" type="pres">
      <dgm:prSet presAssocID="{53D69D6C-CBF1-4388-BF6D-4A7B2AC443C7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5A1C39E4-2E9A-40C5-8507-F5354F9EC42F}" type="pres">
      <dgm:prSet presAssocID="{2FF5A333-9190-4AF8-BB36-BB403F4BB9A7}" presName="sibTrans" presStyleCnt="0"/>
      <dgm:spPr/>
    </dgm:pt>
    <dgm:pt modelId="{B1C56130-3DCB-4F01-A2E9-60E5BF8D9546}" type="pres">
      <dgm:prSet presAssocID="{C75F90C8-8234-4F93-AC1C-693C21658319}" presName="composite" presStyleCnt="0"/>
      <dgm:spPr/>
    </dgm:pt>
    <dgm:pt modelId="{D5A5C88F-7DE7-4B4E-BFE8-3484511BDC9D}" type="pres">
      <dgm:prSet presAssocID="{C75F90C8-8234-4F93-AC1C-693C21658319}" presName="ParentText" presStyleLbl="node1" presStyleIdx="4" presStyleCnt="5" custScaleY="53828" custLinFactNeighborX="-2771" custLinFactNeighborY="22433">
        <dgm:presLayoutVars>
          <dgm:chMax val="1"/>
          <dgm:chPref val="1"/>
          <dgm:bulletEnabled val="1"/>
        </dgm:presLayoutVars>
      </dgm:prSet>
      <dgm:spPr/>
    </dgm:pt>
  </dgm:ptLst>
  <dgm:cxnLst>
    <dgm:cxn modelId="{5DD76803-F7FB-4626-81F3-5E6CC9CE4195}" srcId="{ED9FAAED-B175-4CB8-8AFA-EB6F9B55B2CE}" destId="{E06285E4-CDAE-4580-A883-B07D469CF5CD}" srcOrd="0" destOrd="0" parTransId="{EBC64F59-2633-4ED9-8CFE-D72DBC02B19E}" sibTransId="{91BF4933-E727-4273-BEE8-63D01BB65110}"/>
    <dgm:cxn modelId="{FA88C02B-001A-499C-89D7-DEC013FF39C2}" srcId="{ED9FAAED-B175-4CB8-8AFA-EB6F9B55B2CE}" destId="{753C6677-6E94-4807-9D92-AC7514F2A7CC}" srcOrd="1" destOrd="0" parTransId="{50B0146E-162A-4120-B741-B8A1D3F9BA69}" sibTransId="{8D3A6550-5074-4607-9D74-AC0B193FF5F3}"/>
    <dgm:cxn modelId="{BF95A45D-AB4E-4437-9C4F-A0D46922A52B}" type="presOf" srcId="{5DCFCEF4-3EC7-4AC6-AB82-D2E7F39366A6}" destId="{E7882790-06D8-4336-983E-71E1A9149C91}" srcOrd="0" destOrd="0" presId="urn:microsoft.com/office/officeart/2005/8/layout/StepDownProcess"/>
    <dgm:cxn modelId="{7239A088-5EA3-49D7-B132-7CEAE63725EA}" type="presOf" srcId="{C75F90C8-8234-4F93-AC1C-693C21658319}" destId="{D5A5C88F-7DE7-4B4E-BFE8-3484511BDC9D}" srcOrd="0" destOrd="0" presId="urn:microsoft.com/office/officeart/2005/8/layout/StepDownProcess"/>
    <dgm:cxn modelId="{1520FABC-B636-4E72-80A8-57BEE7CD23FD}" srcId="{ED9FAAED-B175-4CB8-8AFA-EB6F9B55B2CE}" destId="{53D69D6C-CBF1-4388-BF6D-4A7B2AC443C7}" srcOrd="3" destOrd="0" parTransId="{38E21F6E-112E-4809-AF84-248E8C541C58}" sibTransId="{2FF5A333-9190-4AF8-BB36-BB403F4BB9A7}"/>
    <dgm:cxn modelId="{1B0A54D5-D3B9-48B4-A846-B1EA551FDE99}" srcId="{ED9FAAED-B175-4CB8-8AFA-EB6F9B55B2CE}" destId="{C75F90C8-8234-4F93-AC1C-693C21658319}" srcOrd="4" destOrd="0" parTransId="{564CFD20-54C1-4595-9E59-4BE9A11FECCF}" sibTransId="{C85B9EDA-8404-4237-A2C6-E902540EAC84}"/>
    <dgm:cxn modelId="{7CF385D6-58E3-4CAE-AB6C-DA3D4329784F}" type="presOf" srcId="{ED9FAAED-B175-4CB8-8AFA-EB6F9B55B2CE}" destId="{78620AED-BFDB-4531-9A8C-E736DB932A82}" srcOrd="0" destOrd="0" presId="urn:microsoft.com/office/officeart/2005/8/layout/StepDownProcess"/>
    <dgm:cxn modelId="{5895AFDA-6CB1-4BD9-A45F-17FC9B38FE78}" srcId="{ED9FAAED-B175-4CB8-8AFA-EB6F9B55B2CE}" destId="{5DCFCEF4-3EC7-4AC6-AB82-D2E7F39366A6}" srcOrd="2" destOrd="0" parTransId="{9E3AB24A-ABBB-49E2-8008-9CE8BEAB58BA}" sibTransId="{C7874AA4-9B71-4AB2-A375-3216CC3973D8}"/>
    <dgm:cxn modelId="{B9B53ADB-C215-4CF3-9212-CE0DC967AE1A}" type="presOf" srcId="{53D69D6C-CBF1-4388-BF6D-4A7B2AC443C7}" destId="{CDD0B86D-B845-48CF-AD1E-7FA1E5FFC34E}" srcOrd="0" destOrd="0" presId="urn:microsoft.com/office/officeart/2005/8/layout/StepDownProcess"/>
    <dgm:cxn modelId="{4354F9E8-BF1B-4CD0-85B8-52984EB0D42B}" type="presOf" srcId="{753C6677-6E94-4807-9D92-AC7514F2A7CC}" destId="{8AAF9FF7-B28E-4612-B808-DBD033AB7665}" srcOrd="0" destOrd="0" presId="urn:microsoft.com/office/officeart/2005/8/layout/StepDownProcess"/>
    <dgm:cxn modelId="{E98F12FD-1B75-4FA2-B30A-F7D099D1FB13}" type="presOf" srcId="{E06285E4-CDAE-4580-A883-B07D469CF5CD}" destId="{33782110-6009-414C-A4D1-B25EC595EB3E}" srcOrd="0" destOrd="0" presId="urn:microsoft.com/office/officeart/2005/8/layout/StepDownProcess"/>
    <dgm:cxn modelId="{235C7A64-8135-402B-BD2E-55F2AB0E646B}" type="presParOf" srcId="{78620AED-BFDB-4531-9A8C-E736DB932A82}" destId="{079495DA-9E56-42AA-AE81-9ED23609BF30}" srcOrd="0" destOrd="0" presId="urn:microsoft.com/office/officeart/2005/8/layout/StepDownProcess"/>
    <dgm:cxn modelId="{F7E5056E-6C98-484D-8E88-D2C09E3D76A5}" type="presParOf" srcId="{079495DA-9E56-42AA-AE81-9ED23609BF30}" destId="{A9C1115C-6CE2-47D7-8998-BEBF97D65C02}" srcOrd="0" destOrd="0" presId="urn:microsoft.com/office/officeart/2005/8/layout/StepDownProcess"/>
    <dgm:cxn modelId="{8B574F12-5EE2-480D-8F46-2F05A25FF34F}" type="presParOf" srcId="{079495DA-9E56-42AA-AE81-9ED23609BF30}" destId="{33782110-6009-414C-A4D1-B25EC595EB3E}" srcOrd="1" destOrd="0" presId="urn:microsoft.com/office/officeart/2005/8/layout/StepDownProcess"/>
    <dgm:cxn modelId="{496A1DAD-1E44-4356-A905-D882B46BF38E}" type="presParOf" srcId="{079495DA-9E56-42AA-AE81-9ED23609BF30}" destId="{ECEBFFC4-194D-4233-A5BF-4A3DFA409E87}" srcOrd="2" destOrd="0" presId="urn:microsoft.com/office/officeart/2005/8/layout/StepDownProcess"/>
    <dgm:cxn modelId="{877B5C12-4109-41A1-AE3A-36CE8307477A}" type="presParOf" srcId="{78620AED-BFDB-4531-9A8C-E736DB932A82}" destId="{54CD6D9C-44C1-4B4E-A0BD-6FDE796B5DBC}" srcOrd="1" destOrd="0" presId="urn:microsoft.com/office/officeart/2005/8/layout/StepDownProcess"/>
    <dgm:cxn modelId="{42A6E559-82E9-400F-8D54-67D351E554E5}" type="presParOf" srcId="{78620AED-BFDB-4531-9A8C-E736DB932A82}" destId="{7FA20D84-A712-47AA-9DB3-E8E4AFB46A44}" srcOrd="2" destOrd="0" presId="urn:microsoft.com/office/officeart/2005/8/layout/StepDownProcess"/>
    <dgm:cxn modelId="{19E3BC85-E977-4990-A430-4979952C023D}" type="presParOf" srcId="{7FA20D84-A712-47AA-9DB3-E8E4AFB46A44}" destId="{EA21898C-CE85-460E-B6EA-48E4D42EF19D}" srcOrd="0" destOrd="0" presId="urn:microsoft.com/office/officeart/2005/8/layout/StepDownProcess"/>
    <dgm:cxn modelId="{085A9FD9-78BE-4C0E-ADCE-B82CFE64C8E6}" type="presParOf" srcId="{7FA20D84-A712-47AA-9DB3-E8E4AFB46A44}" destId="{8AAF9FF7-B28E-4612-B808-DBD033AB7665}" srcOrd="1" destOrd="0" presId="urn:microsoft.com/office/officeart/2005/8/layout/StepDownProcess"/>
    <dgm:cxn modelId="{F035451A-53C0-492F-9123-AC70CF561FB1}" type="presParOf" srcId="{7FA20D84-A712-47AA-9DB3-E8E4AFB46A44}" destId="{FCA16706-5481-404A-9EE2-F2C761796113}" srcOrd="2" destOrd="0" presId="urn:microsoft.com/office/officeart/2005/8/layout/StepDownProcess"/>
    <dgm:cxn modelId="{629030B2-BDE3-468F-BDFC-36DC8FC39977}" type="presParOf" srcId="{78620AED-BFDB-4531-9A8C-E736DB932A82}" destId="{AE2D4F5F-A8C4-4797-B730-137379D1132F}" srcOrd="3" destOrd="0" presId="urn:microsoft.com/office/officeart/2005/8/layout/StepDownProcess"/>
    <dgm:cxn modelId="{CE97E398-6A7A-4978-B3D1-BC7824AC69FA}" type="presParOf" srcId="{78620AED-BFDB-4531-9A8C-E736DB932A82}" destId="{4F6934A6-6769-485C-B979-D927361D050C}" srcOrd="4" destOrd="0" presId="urn:microsoft.com/office/officeart/2005/8/layout/StepDownProcess"/>
    <dgm:cxn modelId="{8768D4BE-CE28-4267-867A-04671E990E0D}" type="presParOf" srcId="{4F6934A6-6769-485C-B979-D927361D050C}" destId="{0CFB1B57-621A-4000-AD34-07B865573C0B}" srcOrd="0" destOrd="0" presId="urn:microsoft.com/office/officeart/2005/8/layout/StepDownProcess"/>
    <dgm:cxn modelId="{4004470B-3669-4A50-9C8B-4F20F4A50DFA}" type="presParOf" srcId="{4F6934A6-6769-485C-B979-D927361D050C}" destId="{E7882790-06D8-4336-983E-71E1A9149C91}" srcOrd="1" destOrd="0" presId="urn:microsoft.com/office/officeart/2005/8/layout/StepDownProcess"/>
    <dgm:cxn modelId="{C0556A20-741D-417F-B245-477A17204728}" type="presParOf" srcId="{4F6934A6-6769-485C-B979-D927361D050C}" destId="{38DDEBCA-B447-421E-972A-B64BD66A83D0}" srcOrd="2" destOrd="0" presId="urn:microsoft.com/office/officeart/2005/8/layout/StepDownProcess"/>
    <dgm:cxn modelId="{3A44CAA3-EA6D-49F9-90EE-BDC2DE23A532}" type="presParOf" srcId="{78620AED-BFDB-4531-9A8C-E736DB932A82}" destId="{4F53BE37-1F53-4BAE-91F3-250161603225}" srcOrd="5" destOrd="0" presId="urn:microsoft.com/office/officeart/2005/8/layout/StepDownProcess"/>
    <dgm:cxn modelId="{1DDE3A4E-1DC5-4FBD-A6E3-FA3ADFDD9B19}" type="presParOf" srcId="{78620AED-BFDB-4531-9A8C-E736DB932A82}" destId="{B8ECDF11-DF82-4B4D-B70B-0163E8B7E46E}" srcOrd="6" destOrd="0" presId="urn:microsoft.com/office/officeart/2005/8/layout/StepDownProcess"/>
    <dgm:cxn modelId="{492DBF85-C147-43A1-9F27-ECC17DD577E1}" type="presParOf" srcId="{B8ECDF11-DF82-4B4D-B70B-0163E8B7E46E}" destId="{BFD36FD8-D99F-4A34-975C-B2AB96C86FCD}" srcOrd="0" destOrd="0" presId="urn:microsoft.com/office/officeart/2005/8/layout/StepDownProcess"/>
    <dgm:cxn modelId="{C94CD7C2-074E-4644-9639-42D3269CC6A1}" type="presParOf" srcId="{B8ECDF11-DF82-4B4D-B70B-0163E8B7E46E}" destId="{CDD0B86D-B845-48CF-AD1E-7FA1E5FFC34E}" srcOrd="1" destOrd="0" presId="urn:microsoft.com/office/officeart/2005/8/layout/StepDownProcess"/>
    <dgm:cxn modelId="{52D28E46-0B03-4878-9922-1CE4A0AE7C76}" type="presParOf" srcId="{B8ECDF11-DF82-4B4D-B70B-0163E8B7E46E}" destId="{18B0740F-77C8-49FC-B501-E9B8F0A9D296}" srcOrd="2" destOrd="0" presId="urn:microsoft.com/office/officeart/2005/8/layout/StepDownProcess"/>
    <dgm:cxn modelId="{3F2235EC-74D4-4521-9175-587E72D9F286}" type="presParOf" srcId="{78620AED-BFDB-4531-9A8C-E736DB932A82}" destId="{5A1C39E4-2E9A-40C5-8507-F5354F9EC42F}" srcOrd="7" destOrd="0" presId="urn:microsoft.com/office/officeart/2005/8/layout/StepDownProcess"/>
    <dgm:cxn modelId="{4A7E8FE5-589E-457F-B3FE-5E6CAB453BC7}" type="presParOf" srcId="{78620AED-BFDB-4531-9A8C-E736DB932A82}" destId="{B1C56130-3DCB-4F01-A2E9-60E5BF8D9546}" srcOrd="8" destOrd="0" presId="urn:microsoft.com/office/officeart/2005/8/layout/StepDownProcess"/>
    <dgm:cxn modelId="{17FF421A-D53E-4962-9307-B6551BD1832F}" type="presParOf" srcId="{B1C56130-3DCB-4F01-A2E9-60E5BF8D9546}" destId="{D5A5C88F-7DE7-4B4E-BFE8-3484511BDC9D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8A3D70-C710-445B-8A16-C1330BD40005}" type="doc">
      <dgm:prSet loTypeId="urn:microsoft.com/office/officeart/2005/8/layout/cycle8" loCatId="cycle" qsTypeId="urn:microsoft.com/office/officeart/2005/8/quickstyle/simple1" qsCatId="simple" csTypeId="urn:microsoft.com/office/officeart/2005/8/colors/colorful4" csCatId="colorful" phldr="1"/>
      <dgm:spPr/>
    </dgm:pt>
    <dgm:pt modelId="{E95F010B-6EA4-4E74-BB21-12C4DD2395FD}">
      <dgm:prSet phldrT="[Text]"/>
      <dgm:spPr/>
      <dgm:t>
        <a:bodyPr/>
        <a:lstStyle/>
        <a:p>
          <a:r>
            <a:rPr lang="en-GB" dirty="0"/>
            <a:t>Requirements</a:t>
          </a:r>
        </a:p>
      </dgm:t>
    </dgm:pt>
    <dgm:pt modelId="{F1F900C2-2468-45CC-B94F-F889237556FF}" type="parTrans" cxnId="{718E3159-EBBF-44F5-A8CE-E328DF78A7A3}">
      <dgm:prSet/>
      <dgm:spPr/>
      <dgm:t>
        <a:bodyPr/>
        <a:lstStyle/>
        <a:p>
          <a:endParaRPr lang="en-GB"/>
        </a:p>
      </dgm:t>
    </dgm:pt>
    <dgm:pt modelId="{F74C3A97-DC73-414D-ADA2-0BBBF67892EF}" type="sibTrans" cxnId="{718E3159-EBBF-44F5-A8CE-E328DF78A7A3}">
      <dgm:prSet/>
      <dgm:spPr/>
      <dgm:t>
        <a:bodyPr/>
        <a:lstStyle/>
        <a:p>
          <a:endParaRPr lang="en-GB"/>
        </a:p>
      </dgm:t>
    </dgm:pt>
    <dgm:pt modelId="{F27675BC-695D-432E-B660-7FB1BDEBA2B3}">
      <dgm:prSet phldrT="[Text]"/>
      <dgm:spPr/>
      <dgm:t>
        <a:bodyPr/>
        <a:lstStyle/>
        <a:p>
          <a:r>
            <a:rPr lang="en-GB" dirty="0"/>
            <a:t>Design</a:t>
          </a:r>
        </a:p>
      </dgm:t>
    </dgm:pt>
    <dgm:pt modelId="{3FDBFC55-2A0A-46B1-954C-2558CC0BEA6A}" type="parTrans" cxnId="{428C6210-2778-4A9B-A580-CF36C1DA3770}">
      <dgm:prSet/>
      <dgm:spPr/>
      <dgm:t>
        <a:bodyPr/>
        <a:lstStyle/>
        <a:p>
          <a:endParaRPr lang="en-GB"/>
        </a:p>
      </dgm:t>
    </dgm:pt>
    <dgm:pt modelId="{5D08ABCC-27C9-425C-B642-C764A211CA79}" type="sibTrans" cxnId="{428C6210-2778-4A9B-A580-CF36C1DA3770}">
      <dgm:prSet/>
      <dgm:spPr/>
      <dgm:t>
        <a:bodyPr/>
        <a:lstStyle/>
        <a:p>
          <a:endParaRPr lang="en-GB"/>
        </a:p>
      </dgm:t>
    </dgm:pt>
    <dgm:pt modelId="{4FE96501-6C6D-4BDF-9625-05D257550E60}">
      <dgm:prSet phldrT="[Text]"/>
      <dgm:spPr/>
      <dgm:t>
        <a:bodyPr/>
        <a:lstStyle/>
        <a:p>
          <a:r>
            <a:rPr lang="en-GB" dirty="0"/>
            <a:t>Coding</a:t>
          </a:r>
        </a:p>
      </dgm:t>
    </dgm:pt>
    <dgm:pt modelId="{4298E4FC-982C-41EC-B22E-7D46DE08A3BE}" type="parTrans" cxnId="{4747B41D-8384-4D4D-8314-1C1695DA2E66}">
      <dgm:prSet/>
      <dgm:spPr/>
      <dgm:t>
        <a:bodyPr/>
        <a:lstStyle/>
        <a:p>
          <a:endParaRPr lang="en-GB"/>
        </a:p>
      </dgm:t>
    </dgm:pt>
    <dgm:pt modelId="{EDBF322C-B8B7-4E5E-A7C3-17DEAC3955B0}" type="sibTrans" cxnId="{4747B41D-8384-4D4D-8314-1C1695DA2E66}">
      <dgm:prSet/>
      <dgm:spPr/>
      <dgm:t>
        <a:bodyPr/>
        <a:lstStyle/>
        <a:p>
          <a:endParaRPr lang="en-GB"/>
        </a:p>
      </dgm:t>
    </dgm:pt>
    <dgm:pt modelId="{47755207-712C-428D-8DDA-E43ADC74E068}">
      <dgm:prSet phldrT="[Text]"/>
      <dgm:spPr/>
      <dgm:t>
        <a:bodyPr/>
        <a:lstStyle/>
        <a:p>
          <a:r>
            <a:rPr lang="en-GB" dirty="0"/>
            <a:t>Testing</a:t>
          </a:r>
        </a:p>
      </dgm:t>
    </dgm:pt>
    <dgm:pt modelId="{5F90E2DA-316E-4BDE-8305-4F22EA4FE9BB}" type="parTrans" cxnId="{E5D514BC-EEBC-4683-859A-E2C371501601}">
      <dgm:prSet/>
      <dgm:spPr/>
      <dgm:t>
        <a:bodyPr/>
        <a:lstStyle/>
        <a:p>
          <a:endParaRPr lang="en-GB"/>
        </a:p>
      </dgm:t>
    </dgm:pt>
    <dgm:pt modelId="{CB3B85CD-E6D0-4763-A356-50AFBB9C6A71}" type="sibTrans" cxnId="{E5D514BC-EEBC-4683-859A-E2C371501601}">
      <dgm:prSet/>
      <dgm:spPr/>
      <dgm:t>
        <a:bodyPr/>
        <a:lstStyle/>
        <a:p>
          <a:endParaRPr lang="en-GB"/>
        </a:p>
      </dgm:t>
    </dgm:pt>
    <dgm:pt modelId="{79607C7C-D70C-4E29-B409-2E55A207E161}">
      <dgm:prSet phldrT="[Text]"/>
      <dgm:spPr/>
      <dgm:t>
        <a:bodyPr/>
        <a:lstStyle/>
        <a:p>
          <a:r>
            <a:rPr lang="en-GB" dirty="0"/>
            <a:t>Deployment</a:t>
          </a:r>
        </a:p>
      </dgm:t>
    </dgm:pt>
    <dgm:pt modelId="{ECF77D52-C4C5-4D42-8C73-4D5F403902C1}" type="parTrans" cxnId="{4436F1CB-110B-412F-AADE-E3BC03A76961}">
      <dgm:prSet/>
      <dgm:spPr/>
      <dgm:t>
        <a:bodyPr/>
        <a:lstStyle/>
        <a:p>
          <a:endParaRPr lang="en-GB"/>
        </a:p>
      </dgm:t>
    </dgm:pt>
    <dgm:pt modelId="{899DDD24-3363-401D-AD59-837DBB607E67}" type="sibTrans" cxnId="{4436F1CB-110B-412F-AADE-E3BC03A76961}">
      <dgm:prSet/>
      <dgm:spPr/>
      <dgm:t>
        <a:bodyPr/>
        <a:lstStyle/>
        <a:p>
          <a:endParaRPr lang="en-GB"/>
        </a:p>
      </dgm:t>
    </dgm:pt>
    <dgm:pt modelId="{B0E1BFFA-7A38-4B01-81EE-A41E91604496}">
      <dgm:prSet phldrT="[Text]"/>
      <dgm:spPr/>
      <dgm:t>
        <a:bodyPr/>
        <a:lstStyle/>
        <a:p>
          <a:r>
            <a:rPr lang="en-GB" dirty="0"/>
            <a:t>Feedback</a:t>
          </a:r>
        </a:p>
      </dgm:t>
    </dgm:pt>
    <dgm:pt modelId="{71F80779-4304-4D13-BEA1-2AF5E97A368F}" type="parTrans" cxnId="{2DA1E4EB-36FF-4CFF-BEDB-8A3ACB8839FC}">
      <dgm:prSet/>
      <dgm:spPr/>
      <dgm:t>
        <a:bodyPr/>
        <a:lstStyle/>
        <a:p>
          <a:endParaRPr lang="en-GB"/>
        </a:p>
      </dgm:t>
    </dgm:pt>
    <dgm:pt modelId="{95CE797F-DC98-4046-A4F4-B9D5FC29AFFA}" type="sibTrans" cxnId="{2DA1E4EB-36FF-4CFF-BEDB-8A3ACB8839FC}">
      <dgm:prSet/>
      <dgm:spPr/>
      <dgm:t>
        <a:bodyPr/>
        <a:lstStyle/>
        <a:p>
          <a:endParaRPr lang="en-GB"/>
        </a:p>
      </dgm:t>
    </dgm:pt>
    <dgm:pt modelId="{1A76A72E-6D0B-4230-AD33-58068A8786CA}" type="pres">
      <dgm:prSet presAssocID="{B48A3D70-C710-445B-8A16-C1330BD40005}" presName="compositeShape" presStyleCnt="0">
        <dgm:presLayoutVars>
          <dgm:chMax val="7"/>
          <dgm:dir/>
          <dgm:resizeHandles val="exact"/>
        </dgm:presLayoutVars>
      </dgm:prSet>
      <dgm:spPr/>
    </dgm:pt>
    <dgm:pt modelId="{ABF92BB0-5044-46EF-85D3-C13F584D6668}" type="pres">
      <dgm:prSet presAssocID="{B48A3D70-C710-445B-8A16-C1330BD40005}" presName="wedge1" presStyleLbl="node1" presStyleIdx="0" presStyleCnt="6"/>
      <dgm:spPr/>
    </dgm:pt>
    <dgm:pt modelId="{498C2AE6-7C9B-4AFA-9C64-6C27149B7BD4}" type="pres">
      <dgm:prSet presAssocID="{B48A3D70-C710-445B-8A16-C1330BD40005}" presName="dummy1a" presStyleCnt="0"/>
      <dgm:spPr/>
    </dgm:pt>
    <dgm:pt modelId="{0FDE790C-E5E3-4AC2-A360-1107E91E512C}" type="pres">
      <dgm:prSet presAssocID="{B48A3D70-C710-445B-8A16-C1330BD40005}" presName="dummy1b" presStyleCnt="0"/>
      <dgm:spPr/>
    </dgm:pt>
    <dgm:pt modelId="{A9DA5F11-DB1E-4BCD-95F7-2E2427216A13}" type="pres">
      <dgm:prSet presAssocID="{B48A3D70-C710-445B-8A16-C1330BD40005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22734D22-5ACA-427B-84D3-BD04216542C5}" type="pres">
      <dgm:prSet presAssocID="{B48A3D70-C710-445B-8A16-C1330BD40005}" presName="wedge2" presStyleLbl="node1" presStyleIdx="1" presStyleCnt="6"/>
      <dgm:spPr/>
    </dgm:pt>
    <dgm:pt modelId="{6152610E-4875-448D-837B-09F05BB08B34}" type="pres">
      <dgm:prSet presAssocID="{B48A3D70-C710-445B-8A16-C1330BD40005}" presName="dummy2a" presStyleCnt="0"/>
      <dgm:spPr/>
    </dgm:pt>
    <dgm:pt modelId="{7B0B19C0-B11B-4F3F-9B5F-609A754485AF}" type="pres">
      <dgm:prSet presAssocID="{B48A3D70-C710-445B-8A16-C1330BD40005}" presName="dummy2b" presStyleCnt="0"/>
      <dgm:spPr/>
    </dgm:pt>
    <dgm:pt modelId="{4FEB8C21-4B00-4EEF-A58F-A650DDA3B5E9}" type="pres">
      <dgm:prSet presAssocID="{B48A3D70-C710-445B-8A16-C1330BD40005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F473D1E9-0DB6-4D0D-AD92-8DB8AA632A2D}" type="pres">
      <dgm:prSet presAssocID="{B48A3D70-C710-445B-8A16-C1330BD40005}" presName="wedge3" presStyleLbl="node1" presStyleIdx="2" presStyleCnt="6"/>
      <dgm:spPr/>
    </dgm:pt>
    <dgm:pt modelId="{A88FC411-6EB6-4B16-9B2C-B0F466140A20}" type="pres">
      <dgm:prSet presAssocID="{B48A3D70-C710-445B-8A16-C1330BD40005}" presName="dummy3a" presStyleCnt="0"/>
      <dgm:spPr/>
    </dgm:pt>
    <dgm:pt modelId="{A1CD4AF6-7172-4AA0-8175-57F6E64AE5B4}" type="pres">
      <dgm:prSet presAssocID="{B48A3D70-C710-445B-8A16-C1330BD40005}" presName="dummy3b" presStyleCnt="0"/>
      <dgm:spPr/>
    </dgm:pt>
    <dgm:pt modelId="{A960854D-F5E3-4350-9A91-784B4FA1CE62}" type="pres">
      <dgm:prSet presAssocID="{B48A3D70-C710-445B-8A16-C1330BD40005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4E36A94F-5A86-4C48-A2E9-FD75AA6A7ACA}" type="pres">
      <dgm:prSet presAssocID="{B48A3D70-C710-445B-8A16-C1330BD40005}" presName="wedge4" presStyleLbl="node1" presStyleIdx="3" presStyleCnt="6"/>
      <dgm:spPr/>
    </dgm:pt>
    <dgm:pt modelId="{7361498A-A5D1-4CF1-A995-4FF9E9964FB0}" type="pres">
      <dgm:prSet presAssocID="{B48A3D70-C710-445B-8A16-C1330BD40005}" presName="dummy4a" presStyleCnt="0"/>
      <dgm:spPr/>
    </dgm:pt>
    <dgm:pt modelId="{3956B4BB-0CE7-4A30-AC28-FD8BF894DD8B}" type="pres">
      <dgm:prSet presAssocID="{B48A3D70-C710-445B-8A16-C1330BD40005}" presName="dummy4b" presStyleCnt="0"/>
      <dgm:spPr/>
    </dgm:pt>
    <dgm:pt modelId="{BC57E818-01AD-41B9-B7B7-CA3ED91EF60A}" type="pres">
      <dgm:prSet presAssocID="{B48A3D70-C710-445B-8A16-C1330BD40005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8ED1370B-366A-4C5B-95E2-8C032A447E3B}" type="pres">
      <dgm:prSet presAssocID="{B48A3D70-C710-445B-8A16-C1330BD40005}" presName="wedge5" presStyleLbl="node1" presStyleIdx="4" presStyleCnt="6"/>
      <dgm:spPr/>
    </dgm:pt>
    <dgm:pt modelId="{7A86EC07-B446-43FB-9489-EDDAFCE4EDF0}" type="pres">
      <dgm:prSet presAssocID="{B48A3D70-C710-445B-8A16-C1330BD40005}" presName="dummy5a" presStyleCnt="0"/>
      <dgm:spPr/>
    </dgm:pt>
    <dgm:pt modelId="{A06AA073-BFB2-436D-B087-2975F1044E93}" type="pres">
      <dgm:prSet presAssocID="{B48A3D70-C710-445B-8A16-C1330BD40005}" presName="dummy5b" presStyleCnt="0"/>
      <dgm:spPr/>
    </dgm:pt>
    <dgm:pt modelId="{F4E92841-46A4-43A4-8863-D3C7ED1C4D0A}" type="pres">
      <dgm:prSet presAssocID="{B48A3D70-C710-445B-8A16-C1330BD40005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31DE323F-1AFF-4D7C-9149-815C81CD16C0}" type="pres">
      <dgm:prSet presAssocID="{B48A3D70-C710-445B-8A16-C1330BD40005}" presName="wedge6" presStyleLbl="node1" presStyleIdx="5" presStyleCnt="6"/>
      <dgm:spPr/>
    </dgm:pt>
    <dgm:pt modelId="{BCBFC7C8-6E5F-4E02-BB2D-D978A77519A7}" type="pres">
      <dgm:prSet presAssocID="{B48A3D70-C710-445B-8A16-C1330BD40005}" presName="dummy6a" presStyleCnt="0"/>
      <dgm:spPr/>
    </dgm:pt>
    <dgm:pt modelId="{CEF2FC63-2BD6-491A-87AF-1767CF50B736}" type="pres">
      <dgm:prSet presAssocID="{B48A3D70-C710-445B-8A16-C1330BD40005}" presName="dummy6b" presStyleCnt="0"/>
      <dgm:spPr/>
    </dgm:pt>
    <dgm:pt modelId="{36277AD6-AAB3-4439-92AA-7AD061B210FC}" type="pres">
      <dgm:prSet presAssocID="{B48A3D70-C710-445B-8A16-C1330BD40005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</dgm:pt>
    <dgm:pt modelId="{829FEA04-5054-48F0-83D4-669879ECF888}" type="pres">
      <dgm:prSet presAssocID="{F74C3A97-DC73-414D-ADA2-0BBBF67892EF}" presName="arrowWedge1" presStyleLbl="fgSibTrans2D1" presStyleIdx="0" presStyleCnt="6"/>
      <dgm:spPr/>
    </dgm:pt>
    <dgm:pt modelId="{4C1AC8AB-B4B5-4B5F-8CC1-8948CD2DE4D6}" type="pres">
      <dgm:prSet presAssocID="{5D08ABCC-27C9-425C-B642-C764A211CA79}" presName="arrowWedge2" presStyleLbl="fgSibTrans2D1" presStyleIdx="1" presStyleCnt="6"/>
      <dgm:spPr/>
    </dgm:pt>
    <dgm:pt modelId="{FC982EF2-372C-4BED-9540-B31B499EE047}" type="pres">
      <dgm:prSet presAssocID="{EDBF322C-B8B7-4E5E-A7C3-17DEAC3955B0}" presName="arrowWedge3" presStyleLbl="fgSibTrans2D1" presStyleIdx="2" presStyleCnt="6"/>
      <dgm:spPr/>
    </dgm:pt>
    <dgm:pt modelId="{5D723635-E713-4962-9B1F-1784A7405425}" type="pres">
      <dgm:prSet presAssocID="{CB3B85CD-E6D0-4763-A356-50AFBB9C6A71}" presName="arrowWedge4" presStyleLbl="fgSibTrans2D1" presStyleIdx="3" presStyleCnt="6"/>
      <dgm:spPr/>
    </dgm:pt>
    <dgm:pt modelId="{0261DF76-A530-4A35-BC4D-DBB015E2B776}" type="pres">
      <dgm:prSet presAssocID="{899DDD24-3363-401D-AD59-837DBB607E67}" presName="arrowWedge5" presStyleLbl="fgSibTrans2D1" presStyleIdx="4" presStyleCnt="6"/>
      <dgm:spPr/>
    </dgm:pt>
    <dgm:pt modelId="{871B01B1-1D13-4C44-8698-D485140E6565}" type="pres">
      <dgm:prSet presAssocID="{95CE797F-DC98-4046-A4F4-B9D5FC29AFFA}" presName="arrowWedge6" presStyleLbl="fgSibTrans2D1" presStyleIdx="5" presStyleCnt="6"/>
      <dgm:spPr/>
    </dgm:pt>
  </dgm:ptLst>
  <dgm:cxnLst>
    <dgm:cxn modelId="{D4DA6C02-7513-43F1-8461-D9F5F8BF998F}" type="presOf" srcId="{F27675BC-695D-432E-B660-7FB1BDEBA2B3}" destId="{4FEB8C21-4B00-4EEF-A58F-A650DDA3B5E9}" srcOrd="1" destOrd="0" presId="urn:microsoft.com/office/officeart/2005/8/layout/cycle8"/>
    <dgm:cxn modelId="{13FD8B0E-C10B-4381-99C6-AFF10F33D0CE}" type="presOf" srcId="{47755207-712C-428D-8DDA-E43ADC74E068}" destId="{BC57E818-01AD-41B9-B7B7-CA3ED91EF60A}" srcOrd="1" destOrd="0" presId="urn:microsoft.com/office/officeart/2005/8/layout/cycle8"/>
    <dgm:cxn modelId="{428C6210-2778-4A9B-A580-CF36C1DA3770}" srcId="{B48A3D70-C710-445B-8A16-C1330BD40005}" destId="{F27675BC-695D-432E-B660-7FB1BDEBA2B3}" srcOrd="1" destOrd="0" parTransId="{3FDBFC55-2A0A-46B1-954C-2558CC0BEA6A}" sibTransId="{5D08ABCC-27C9-425C-B642-C764A211CA79}"/>
    <dgm:cxn modelId="{649F311D-45C3-4DC9-B437-D996305A88AF}" type="presOf" srcId="{79607C7C-D70C-4E29-B409-2E55A207E161}" destId="{F4E92841-46A4-43A4-8863-D3C7ED1C4D0A}" srcOrd="1" destOrd="0" presId="urn:microsoft.com/office/officeart/2005/8/layout/cycle8"/>
    <dgm:cxn modelId="{4747B41D-8384-4D4D-8314-1C1695DA2E66}" srcId="{B48A3D70-C710-445B-8A16-C1330BD40005}" destId="{4FE96501-6C6D-4BDF-9625-05D257550E60}" srcOrd="2" destOrd="0" parTransId="{4298E4FC-982C-41EC-B22E-7D46DE08A3BE}" sibTransId="{EDBF322C-B8B7-4E5E-A7C3-17DEAC3955B0}"/>
    <dgm:cxn modelId="{38EF9633-CCE9-494D-A03F-DFDDF80C2D63}" type="presOf" srcId="{F27675BC-695D-432E-B660-7FB1BDEBA2B3}" destId="{22734D22-5ACA-427B-84D3-BD04216542C5}" srcOrd="0" destOrd="0" presId="urn:microsoft.com/office/officeart/2005/8/layout/cycle8"/>
    <dgm:cxn modelId="{78906C34-7391-465A-96D2-54EAA9BB6972}" type="presOf" srcId="{B0E1BFFA-7A38-4B01-81EE-A41E91604496}" destId="{36277AD6-AAB3-4439-92AA-7AD061B210FC}" srcOrd="1" destOrd="0" presId="urn:microsoft.com/office/officeart/2005/8/layout/cycle8"/>
    <dgm:cxn modelId="{5B091035-6F24-4B00-B0ED-476999A17F0D}" type="presOf" srcId="{4FE96501-6C6D-4BDF-9625-05D257550E60}" destId="{F473D1E9-0DB6-4D0D-AD92-8DB8AA632A2D}" srcOrd="0" destOrd="0" presId="urn:microsoft.com/office/officeart/2005/8/layout/cycle8"/>
    <dgm:cxn modelId="{85B83F3A-1C19-4CD3-A34E-021599F634A7}" type="presOf" srcId="{79607C7C-D70C-4E29-B409-2E55A207E161}" destId="{8ED1370B-366A-4C5B-95E2-8C032A447E3B}" srcOrd="0" destOrd="0" presId="urn:microsoft.com/office/officeart/2005/8/layout/cycle8"/>
    <dgm:cxn modelId="{07B1D65E-1AD8-47EC-AA19-955DC912DEDA}" type="presOf" srcId="{B48A3D70-C710-445B-8A16-C1330BD40005}" destId="{1A76A72E-6D0B-4230-AD33-58068A8786CA}" srcOrd="0" destOrd="0" presId="urn:microsoft.com/office/officeart/2005/8/layout/cycle8"/>
    <dgm:cxn modelId="{718E3159-EBBF-44F5-A8CE-E328DF78A7A3}" srcId="{B48A3D70-C710-445B-8A16-C1330BD40005}" destId="{E95F010B-6EA4-4E74-BB21-12C4DD2395FD}" srcOrd="0" destOrd="0" parTransId="{F1F900C2-2468-45CC-B94F-F889237556FF}" sibTransId="{F74C3A97-DC73-414D-ADA2-0BBBF67892EF}"/>
    <dgm:cxn modelId="{8C8C65A9-5B14-4417-B547-50887A4B598B}" type="presOf" srcId="{E95F010B-6EA4-4E74-BB21-12C4DD2395FD}" destId="{A9DA5F11-DB1E-4BCD-95F7-2E2427216A13}" srcOrd="1" destOrd="0" presId="urn:microsoft.com/office/officeart/2005/8/layout/cycle8"/>
    <dgm:cxn modelId="{D99BBFAF-2B94-44CC-9040-801773626586}" type="presOf" srcId="{47755207-712C-428D-8DDA-E43ADC74E068}" destId="{4E36A94F-5A86-4C48-A2E9-FD75AA6A7ACA}" srcOrd="0" destOrd="0" presId="urn:microsoft.com/office/officeart/2005/8/layout/cycle8"/>
    <dgm:cxn modelId="{86CD45B2-ABC9-46FB-9D83-E8DC9F0259E6}" type="presOf" srcId="{B0E1BFFA-7A38-4B01-81EE-A41E91604496}" destId="{31DE323F-1AFF-4D7C-9149-815C81CD16C0}" srcOrd="0" destOrd="0" presId="urn:microsoft.com/office/officeart/2005/8/layout/cycle8"/>
    <dgm:cxn modelId="{E5D514BC-EEBC-4683-859A-E2C371501601}" srcId="{B48A3D70-C710-445B-8A16-C1330BD40005}" destId="{47755207-712C-428D-8DDA-E43ADC74E068}" srcOrd="3" destOrd="0" parTransId="{5F90E2DA-316E-4BDE-8305-4F22EA4FE9BB}" sibTransId="{CB3B85CD-E6D0-4763-A356-50AFBB9C6A71}"/>
    <dgm:cxn modelId="{15B413C7-39CB-4A9D-8CB9-C07A10BDD580}" type="presOf" srcId="{4FE96501-6C6D-4BDF-9625-05D257550E60}" destId="{A960854D-F5E3-4350-9A91-784B4FA1CE62}" srcOrd="1" destOrd="0" presId="urn:microsoft.com/office/officeart/2005/8/layout/cycle8"/>
    <dgm:cxn modelId="{4436F1CB-110B-412F-AADE-E3BC03A76961}" srcId="{B48A3D70-C710-445B-8A16-C1330BD40005}" destId="{79607C7C-D70C-4E29-B409-2E55A207E161}" srcOrd="4" destOrd="0" parTransId="{ECF77D52-C4C5-4D42-8C73-4D5F403902C1}" sibTransId="{899DDD24-3363-401D-AD59-837DBB607E67}"/>
    <dgm:cxn modelId="{8FD1BAE1-6485-4A27-9234-A98AEDDCE386}" type="presOf" srcId="{E95F010B-6EA4-4E74-BB21-12C4DD2395FD}" destId="{ABF92BB0-5044-46EF-85D3-C13F584D6668}" srcOrd="0" destOrd="0" presId="urn:microsoft.com/office/officeart/2005/8/layout/cycle8"/>
    <dgm:cxn modelId="{2DA1E4EB-36FF-4CFF-BEDB-8A3ACB8839FC}" srcId="{B48A3D70-C710-445B-8A16-C1330BD40005}" destId="{B0E1BFFA-7A38-4B01-81EE-A41E91604496}" srcOrd="5" destOrd="0" parTransId="{71F80779-4304-4D13-BEA1-2AF5E97A368F}" sibTransId="{95CE797F-DC98-4046-A4F4-B9D5FC29AFFA}"/>
    <dgm:cxn modelId="{6AC9D80C-2D46-447F-A9FC-2C69D9D358A4}" type="presParOf" srcId="{1A76A72E-6D0B-4230-AD33-58068A8786CA}" destId="{ABF92BB0-5044-46EF-85D3-C13F584D6668}" srcOrd="0" destOrd="0" presId="urn:microsoft.com/office/officeart/2005/8/layout/cycle8"/>
    <dgm:cxn modelId="{07E5E1B7-2B09-47B5-921D-4E71F62A4453}" type="presParOf" srcId="{1A76A72E-6D0B-4230-AD33-58068A8786CA}" destId="{498C2AE6-7C9B-4AFA-9C64-6C27149B7BD4}" srcOrd="1" destOrd="0" presId="urn:microsoft.com/office/officeart/2005/8/layout/cycle8"/>
    <dgm:cxn modelId="{6C936A30-D21D-4AFD-9D2B-375C36D27180}" type="presParOf" srcId="{1A76A72E-6D0B-4230-AD33-58068A8786CA}" destId="{0FDE790C-E5E3-4AC2-A360-1107E91E512C}" srcOrd="2" destOrd="0" presId="urn:microsoft.com/office/officeart/2005/8/layout/cycle8"/>
    <dgm:cxn modelId="{97D05506-4853-4C9B-8FE4-565550724A70}" type="presParOf" srcId="{1A76A72E-6D0B-4230-AD33-58068A8786CA}" destId="{A9DA5F11-DB1E-4BCD-95F7-2E2427216A13}" srcOrd="3" destOrd="0" presId="urn:microsoft.com/office/officeart/2005/8/layout/cycle8"/>
    <dgm:cxn modelId="{0B90E59D-D30F-42E5-8462-9C6F1B41F3D7}" type="presParOf" srcId="{1A76A72E-6D0B-4230-AD33-58068A8786CA}" destId="{22734D22-5ACA-427B-84D3-BD04216542C5}" srcOrd="4" destOrd="0" presId="urn:microsoft.com/office/officeart/2005/8/layout/cycle8"/>
    <dgm:cxn modelId="{AF2EB296-0D76-463F-A229-D26AC367CAF1}" type="presParOf" srcId="{1A76A72E-6D0B-4230-AD33-58068A8786CA}" destId="{6152610E-4875-448D-837B-09F05BB08B34}" srcOrd="5" destOrd="0" presId="urn:microsoft.com/office/officeart/2005/8/layout/cycle8"/>
    <dgm:cxn modelId="{CA31E5D8-E63E-4009-B2D7-84C202F1F9E9}" type="presParOf" srcId="{1A76A72E-6D0B-4230-AD33-58068A8786CA}" destId="{7B0B19C0-B11B-4F3F-9B5F-609A754485AF}" srcOrd="6" destOrd="0" presId="urn:microsoft.com/office/officeart/2005/8/layout/cycle8"/>
    <dgm:cxn modelId="{BF029109-D89D-447A-81CA-9667DEEB9C01}" type="presParOf" srcId="{1A76A72E-6D0B-4230-AD33-58068A8786CA}" destId="{4FEB8C21-4B00-4EEF-A58F-A650DDA3B5E9}" srcOrd="7" destOrd="0" presId="urn:microsoft.com/office/officeart/2005/8/layout/cycle8"/>
    <dgm:cxn modelId="{241C52E2-C054-44BC-BCC0-250C7E2C084A}" type="presParOf" srcId="{1A76A72E-6D0B-4230-AD33-58068A8786CA}" destId="{F473D1E9-0DB6-4D0D-AD92-8DB8AA632A2D}" srcOrd="8" destOrd="0" presId="urn:microsoft.com/office/officeart/2005/8/layout/cycle8"/>
    <dgm:cxn modelId="{453C9198-B136-418A-927A-BB079C30F624}" type="presParOf" srcId="{1A76A72E-6D0B-4230-AD33-58068A8786CA}" destId="{A88FC411-6EB6-4B16-9B2C-B0F466140A20}" srcOrd="9" destOrd="0" presId="urn:microsoft.com/office/officeart/2005/8/layout/cycle8"/>
    <dgm:cxn modelId="{98BBDDF1-50E4-4C47-B842-F122DDE6DA9A}" type="presParOf" srcId="{1A76A72E-6D0B-4230-AD33-58068A8786CA}" destId="{A1CD4AF6-7172-4AA0-8175-57F6E64AE5B4}" srcOrd="10" destOrd="0" presId="urn:microsoft.com/office/officeart/2005/8/layout/cycle8"/>
    <dgm:cxn modelId="{C040B37A-8E2B-4DF7-9B0E-753FD859FEC8}" type="presParOf" srcId="{1A76A72E-6D0B-4230-AD33-58068A8786CA}" destId="{A960854D-F5E3-4350-9A91-784B4FA1CE62}" srcOrd="11" destOrd="0" presId="urn:microsoft.com/office/officeart/2005/8/layout/cycle8"/>
    <dgm:cxn modelId="{D4370341-1ABE-4A55-B751-F583F4CDF02B}" type="presParOf" srcId="{1A76A72E-6D0B-4230-AD33-58068A8786CA}" destId="{4E36A94F-5A86-4C48-A2E9-FD75AA6A7ACA}" srcOrd="12" destOrd="0" presId="urn:microsoft.com/office/officeart/2005/8/layout/cycle8"/>
    <dgm:cxn modelId="{E0D23854-5BEF-460E-A33C-25645C578F2A}" type="presParOf" srcId="{1A76A72E-6D0B-4230-AD33-58068A8786CA}" destId="{7361498A-A5D1-4CF1-A995-4FF9E9964FB0}" srcOrd="13" destOrd="0" presId="urn:microsoft.com/office/officeart/2005/8/layout/cycle8"/>
    <dgm:cxn modelId="{09544B76-C9F9-41CD-9D2B-A8AEC60CC6F1}" type="presParOf" srcId="{1A76A72E-6D0B-4230-AD33-58068A8786CA}" destId="{3956B4BB-0CE7-4A30-AC28-FD8BF894DD8B}" srcOrd="14" destOrd="0" presId="urn:microsoft.com/office/officeart/2005/8/layout/cycle8"/>
    <dgm:cxn modelId="{BF8CD4DF-C52E-430A-B9B9-5AF06DBCFAA7}" type="presParOf" srcId="{1A76A72E-6D0B-4230-AD33-58068A8786CA}" destId="{BC57E818-01AD-41B9-B7B7-CA3ED91EF60A}" srcOrd="15" destOrd="0" presId="urn:microsoft.com/office/officeart/2005/8/layout/cycle8"/>
    <dgm:cxn modelId="{BFF1335B-DA4F-4655-AFC3-B1613F29D2B6}" type="presParOf" srcId="{1A76A72E-6D0B-4230-AD33-58068A8786CA}" destId="{8ED1370B-366A-4C5B-95E2-8C032A447E3B}" srcOrd="16" destOrd="0" presId="urn:microsoft.com/office/officeart/2005/8/layout/cycle8"/>
    <dgm:cxn modelId="{5D07CD6F-7735-4779-8950-0867586CDD61}" type="presParOf" srcId="{1A76A72E-6D0B-4230-AD33-58068A8786CA}" destId="{7A86EC07-B446-43FB-9489-EDDAFCE4EDF0}" srcOrd="17" destOrd="0" presId="urn:microsoft.com/office/officeart/2005/8/layout/cycle8"/>
    <dgm:cxn modelId="{7CDB0C62-2F4D-4929-863F-AF5B430F6EE8}" type="presParOf" srcId="{1A76A72E-6D0B-4230-AD33-58068A8786CA}" destId="{A06AA073-BFB2-436D-B087-2975F1044E93}" srcOrd="18" destOrd="0" presId="urn:microsoft.com/office/officeart/2005/8/layout/cycle8"/>
    <dgm:cxn modelId="{BD802712-DE80-4350-AECF-9438C0424ACB}" type="presParOf" srcId="{1A76A72E-6D0B-4230-AD33-58068A8786CA}" destId="{F4E92841-46A4-43A4-8863-D3C7ED1C4D0A}" srcOrd="19" destOrd="0" presId="urn:microsoft.com/office/officeart/2005/8/layout/cycle8"/>
    <dgm:cxn modelId="{8DACD5A9-2F71-4B78-8685-95238D373560}" type="presParOf" srcId="{1A76A72E-6D0B-4230-AD33-58068A8786CA}" destId="{31DE323F-1AFF-4D7C-9149-815C81CD16C0}" srcOrd="20" destOrd="0" presId="urn:microsoft.com/office/officeart/2005/8/layout/cycle8"/>
    <dgm:cxn modelId="{CE071DF3-B97C-48AA-8055-4AE8477A0EB9}" type="presParOf" srcId="{1A76A72E-6D0B-4230-AD33-58068A8786CA}" destId="{BCBFC7C8-6E5F-4E02-BB2D-D978A77519A7}" srcOrd="21" destOrd="0" presId="urn:microsoft.com/office/officeart/2005/8/layout/cycle8"/>
    <dgm:cxn modelId="{BD048FA4-5945-4EA7-8232-09BB538A1ED7}" type="presParOf" srcId="{1A76A72E-6D0B-4230-AD33-58068A8786CA}" destId="{CEF2FC63-2BD6-491A-87AF-1767CF50B736}" srcOrd="22" destOrd="0" presId="urn:microsoft.com/office/officeart/2005/8/layout/cycle8"/>
    <dgm:cxn modelId="{AEFE70EE-770D-4FBA-B7CC-A650CD1B2C93}" type="presParOf" srcId="{1A76A72E-6D0B-4230-AD33-58068A8786CA}" destId="{36277AD6-AAB3-4439-92AA-7AD061B210FC}" srcOrd="23" destOrd="0" presId="urn:microsoft.com/office/officeart/2005/8/layout/cycle8"/>
    <dgm:cxn modelId="{E7EBBE44-6B4C-4D07-8E69-028FCAA3E46A}" type="presParOf" srcId="{1A76A72E-6D0B-4230-AD33-58068A8786CA}" destId="{829FEA04-5054-48F0-83D4-669879ECF888}" srcOrd="24" destOrd="0" presId="urn:microsoft.com/office/officeart/2005/8/layout/cycle8"/>
    <dgm:cxn modelId="{27A04909-956B-4698-8655-18189B8006F7}" type="presParOf" srcId="{1A76A72E-6D0B-4230-AD33-58068A8786CA}" destId="{4C1AC8AB-B4B5-4B5F-8CC1-8948CD2DE4D6}" srcOrd="25" destOrd="0" presId="urn:microsoft.com/office/officeart/2005/8/layout/cycle8"/>
    <dgm:cxn modelId="{572C8B99-2529-4356-B0F0-182FEE51F564}" type="presParOf" srcId="{1A76A72E-6D0B-4230-AD33-58068A8786CA}" destId="{FC982EF2-372C-4BED-9540-B31B499EE047}" srcOrd="26" destOrd="0" presId="urn:microsoft.com/office/officeart/2005/8/layout/cycle8"/>
    <dgm:cxn modelId="{5689D675-DFF3-4C77-9B58-338DB75A42DE}" type="presParOf" srcId="{1A76A72E-6D0B-4230-AD33-58068A8786CA}" destId="{5D723635-E713-4962-9B1F-1784A7405425}" srcOrd="27" destOrd="0" presId="urn:microsoft.com/office/officeart/2005/8/layout/cycle8"/>
    <dgm:cxn modelId="{54B07AB7-61FF-4BEC-8C86-0A39F61E6E62}" type="presParOf" srcId="{1A76A72E-6D0B-4230-AD33-58068A8786CA}" destId="{0261DF76-A530-4A35-BC4D-DBB015E2B776}" srcOrd="28" destOrd="0" presId="urn:microsoft.com/office/officeart/2005/8/layout/cycle8"/>
    <dgm:cxn modelId="{E9040A0B-8C4D-4721-8AB3-CF288F525CD1}" type="presParOf" srcId="{1A76A72E-6D0B-4230-AD33-58068A8786CA}" destId="{871B01B1-1D13-4C44-8698-D485140E6565}" srcOrd="29" destOrd="0" presId="urn:microsoft.com/office/officeart/2005/8/layout/cycle8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C1115C-6CE2-47D7-8998-BEBF97D65C02}">
      <dsp:nvSpPr>
        <dsp:cNvPr id="0" name=""/>
        <dsp:cNvSpPr/>
      </dsp:nvSpPr>
      <dsp:spPr>
        <a:xfrm rot="5400000">
          <a:off x="359266" y="1166488"/>
          <a:ext cx="800003" cy="91077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782110-6009-414C-A4D1-B25EC595EB3E}">
      <dsp:nvSpPr>
        <dsp:cNvPr id="0" name=""/>
        <dsp:cNvSpPr/>
      </dsp:nvSpPr>
      <dsp:spPr>
        <a:xfrm>
          <a:off x="957" y="380812"/>
          <a:ext cx="1639447" cy="740383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Requirements Analysis</a:t>
          </a:r>
          <a:endParaRPr lang="en-GB" sz="1400" kern="1200" dirty="0"/>
        </a:p>
      </dsp:txBody>
      <dsp:txXfrm>
        <a:off x="37106" y="416961"/>
        <a:ext cx="1567149" cy="668085"/>
      </dsp:txXfrm>
    </dsp:sp>
    <dsp:sp modelId="{ECEBFFC4-194D-4233-A5BF-4A3DFA409E87}">
      <dsp:nvSpPr>
        <dsp:cNvPr id="0" name=""/>
        <dsp:cNvSpPr/>
      </dsp:nvSpPr>
      <dsp:spPr>
        <a:xfrm>
          <a:off x="1494048" y="369573"/>
          <a:ext cx="979486" cy="76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21898C-CE85-460E-B6EA-48E4D42EF19D}">
      <dsp:nvSpPr>
        <dsp:cNvPr id="0" name=""/>
        <dsp:cNvSpPr/>
      </dsp:nvSpPr>
      <dsp:spPr>
        <a:xfrm rot="5400000">
          <a:off x="1399747" y="2135513"/>
          <a:ext cx="800003" cy="91077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3833301"/>
            <a:satOff val="-21016"/>
            <a:lumOff val="22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AF9FF7-B28E-4612-B808-DBD033AB7665}">
      <dsp:nvSpPr>
        <dsp:cNvPr id="0" name=""/>
        <dsp:cNvSpPr/>
      </dsp:nvSpPr>
      <dsp:spPr>
        <a:xfrm>
          <a:off x="1187795" y="1494123"/>
          <a:ext cx="1346734" cy="451812"/>
        </a:xfrm>
        <a:prstGeom prst="roundRect">
          <a:avLst>
            <a:gd name="adj" fmla="val 1667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Design</a:t>
          </a:r>
          <a:endParaRPr lang="en-US" sz="1400" kern="1200" dirty="0"/>
        </a:p>
      </dsp:txBody>
      <dsp:txXfrm>
        <a:off x="1209855" y="1516183"/>
        <a:ext cx="1302614" cy="407692"/>
      </dsp:txXfrm>
    </dsp:sp>
    <dsp:sp modelId="{FCA16706-5481-404A-9EE2-F2C761796113}">
      <dsp:nvSpPr>
        <dsp:cNvPr id="0" name=""/>
        <dsp:cNvSpPr/>
      </dsp:nvSpPr>
      <dsp:spPr>
        <a:xfrm>
          <a:off x="2534529" y="1338599"/>
          <a:ext cx="979486" cy="76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FB1B57-621A-4000-AD34-07B865573C0B}">
      <dsp:nvSpPr>
        <dsp:cNvPr id="0" name=""/>
        <dsp:cNvSpPr/>
      </dsp:nvSpPr>
      <dsp:spPr>
        <a:xfrm rot="5400000">
          <a:off x="2586584" y="3104539"/>
          <a:ext cx="800003" cy="91077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7666601"/>
            <a:satOff val="-42031"/>
            <a:lumOff val="45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882790-06D8-4336-983E-71E1A9149C91}">
      <dsp:nvSpPr>
        <dsp:cNvPr id="0" name=""/>
        <dsp:cNvSpPr/>
      </dsp:nvSpPr>
      <dsp:spPr>
        <a:xfrm>
          <a:off x="2374632" y="2407530"/>
          <a:ext cx="1346734" cy="563047"/>
        </a:xfrm>
        <a:prstGeom prst="roundRect">
          <a:avLst>
            <a:gd name="adj" fmla="val 1667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Implementation</a:t>
          </a:r>
          <a:endParaRPr lang="en-US" sz="1400" kern="1200" dirty="0"/>
        </a:p>
      </dsp:txBody>
      <dsp:txXfrm>
        <a:off x="2402123" y="2435021"/>
        <a:ext cx="1291752" cy="508065"/>
      </dsp:txXfrm>
    </dsp:sp>
    <dsp:sp modelId="{38DDEBCA-B447-421E-972A-B64BD66A83D0}">
      <dsp:nvSpPr>
        <dsp:cNvPr id="0" name=""/>
        <dsp:cNvSpPr/>
      </dsp:nvSpPr>
      <dsp:spPr>
        <a:xfrm>
          <a:off x="3721367" y="2307624"/>
          <a:ext cx="979486" cy="76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D36FD8-D99F-4A34-975C-B2AB96C86FCD}">
      <dsp:nvSpPr>
        <dsp:cNvPr id="0" name=""/>
        <dsp:cNvSpPr/>
      </dsp:nvSpPr>
      <dsp:spPr>
        <a:xfrm rot="5400000">
          <a:off x="3773422" y="4073564"/>
          <a:ext cx="800003" cy="91077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11499901"/>
            <a:satOff val="-63047"/>
            <a:lumOff val="68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D0B86D-B845-48CF-AD1E-7FA1E5FFC34E}">
      <dsp:nvSpPr>
        <dsp:cNvPr id="0" name=""/>
        <dsp:cNvSpPr/>
      </dsp:nvSpPr>
      <dsp:spPr>
        <a:xfrm>
          <a:off x="3561470" y="3432871"/>
          <a:ext cx="1346734" cy="450417"/>
        </a:xfrm>
        <a:prstGeom prst="roundRect">
          <a:avLst>
            <a:gd name="adj" fmla="val 1667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Test</a:t>
          </a:r>
          <a:endParaRPr lang="en-US" sz="1400" kern="1200" dirty="0"/>
        </a:p>
      </dsp:txBody>
      <dsp:txXfrm>
        <a:off x="3583462" y="3454863"/>
        <a:ext cx="1302750" cy="406433"/>
      </dsp:txXfrm>
    </dsp:sp>
    <dsp:sp modelId="{18B0740F-77C8-49FC-B501-E9B8F0A9D296}">
      <dsp:nvSpPr>
        <dsp:cNvPr id="0" name=""/>
        <dsp:cNvSpPr/>
      </dsp:nvSpPr>
      <dsp:spPr>
        <a:xfrm>
          <a:off x="4908204" y="3276649"/>
          <a:ext cx="979486" cy="76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A5C88F-7DE7-4B4E-BFE8-3484511BDC9D}">
      <dsp:nvSpPr>
        <dsp:cNvPr id="0" name=""/>
        <dsp:cNvSpPr/>
      </dsp:nvSpPr>
      <dsp:spPr>
        <a:xfrm>
          <a:off x="4710989" y="4457144"/>
          <a:ext cx="1346734" cy="507420"/>
        </a:xfrm>
        <a:prstGeom prst="roundRect">
          <a:avLst>
            <a:gd name="adj" fmla="val 1667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Maintenance</a:t>
          </a:r>
        </a:p>
      </dsp:txBody>
      <dsp:txXfrm>
        <a:off x="4735764" y="4481919"/>
        <a:ext cx="1297184" cy="4578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F92BB0-5044-46EF-85D3-C13F584D6668}">
      <dsp:nvSpPr>
        <dsp:cNvPr id="0" name=""/>
        <dsp:cNvSpPr/>
      </dsp:nvSpPr>
      <dsp:spPr>
        <a:xfrm>
          <a:off x="1475135" y="313100"/>
          <a:ext cx="4435793" cy="4435793"/>
        </a:xfrm>
        <a:prstGeom prst="pie">
          <a:avLst>
            <a:gd name="adj1" fmla="val 16200000"/>
            <a:gd name="adj2" fmla="val 19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Requirements</a:t>
          </a:r>
        </a:p>
      </dsp:txBody>
      <dsp:txXfrm>
        <a:off x="3798646" y="879720"/>
        <a:ext cx="1161755" cy="897720"/>
      </dsp:txXfrm>
    </dsp:sp>
    <dsp:sp modelId="{22734D22-5ACA-427B-84D3-BD04216542C5}">
      <dsp:nvSpPr>
        <dsp:cNvPr id="0" name=""/>
        <dsp:cNvSpPr/>
      </dsp:nvSpPr>
      <dsp:spPr>
        <a:xfrm>
          <a:off x="1527942" y="404456"/>
          <a:ext cx="4435793" cy="4435793"/>
        </a:xfrm>
        <a:prstGeom prst="pie">
          <a:avLst>
            <a:gd name="adj1" fmla="val 19800000"/>
            <a:gd name="adj2" fmla="val 1800000"/>
          </a:avLst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Design</a:t>
          </a:r>
        </a:p>
      </dsp:txBody>
      <dsp:txXfrm>
        <a:off x="4537945" y="2199896"/>
        <a:ext cx="1214562" cy="871316"/>
      </dsp:txXfrm>
    </dsp:sp>
    <dsp:sp modelId="{F473D1E9-0DB6-4D0D-AD92-8DB8AA632A2D}">
      <dsp:nvSpPr>
        <dsp:cNvPr id="0" name=""/>
        <dsp:cNvSpPr/>
      </dsp:nvSpPr>
      <dsp:spPr>
        <a:xfrm>
          <a:off x="1475135" y="495812"/>
          <a:ext cx="4435793" cy="4435793"/>
        </a:xfrm>
        <a:prstGeom prst="pie">
          <a:avLst>
            <a:gd name="adj1" fmla="val 1800000"/>
            <a:gd name="adj2" fmla="val 5400000"/>
          </a:avLst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Coding</a:t>
          </a:r>
        </a:p>
      </dsp:txBody>
      <dsp:txXfrm>
        <a:off x="3798646" y="3493669"/>
        <a:ext cx="1161755" cy="897720"/>
      </dsp:txXfrm>
    </dsp:sp>
    <dsp:sp modelId="{4E36A94F-5A86-4C48-A2E9-FD75AA6A7ACA}">
      <dsp:nvSpPr>
        <dsp:cNvPr id="0" name=""/>
        <dsp:cNvSpPr/>
      </dsp:nvSpPr>
      <dsp:spPr>
        <a:xfrm>
          <a:off x="1369521" y="495812"/>
          <a:ext cx="4435793" cy="4435793"/>
        </a:xfrm>
        <a:prstGeom prst="pie">
          <a:avLst>
            <a:gd name="adj1" fmla="val 5400000"/>
            <a:gd name="adj2" fmla="val 9000000"/>
          </a:avLst>
        </a:prstGeom>
        <a:solidFill>
          <a:schemeClr val="accent4">
            <a:hueOff val="6237415"/>
            <a:satOff val="-28781"/>
            <a:lumOff val="1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Testing</a:t>
          </a:r>
        </a:p>
      </dsp:txBody>
      <dsp:txXfrm>
        <a:off x="2320048" y="3493669"/>
        <a:ext cx="1161755" cy="897720"/>
      </dsp:txXfrm>
    </dsp:sp>
    <dsp:sp modelId="{8ED1370B-366A-4C5B-95E2-8C032A447E3B}">
      <dsp:nvSpPr>
        <dsp:cNvPr id="0" name=""/>
        <dsp:cNvSpPr/>
      </dsp:nvSpPr>
      <dsp:spPr>
        <a:xfrm>
          <a:off x="1316714" y="404456"/>
          <a:ext cx="4435793" cy="4435793"/>
        </a:xfrm>
        <a:prstGeom prst="pie">
          <a:avLst>
            <a:gd name="adj1" fmla="val 9000000"/>
            <a:gd name="adj2" fmla="val 12600000"/>
          </a:avLst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Deployment</a:t>
          </a:r>
        </a:p>
      </dsp:txBody>
      <dsp:txXfrm>
        <a:off x="1527942" y="2199896"/>
        <a:ext cx="1214562" cy="871316"/>
      </dsp:txXfrm>
    </dsp:sp>
    <dsp:sp modelId="{31DE323F-1AFF-4D7C-9149-815C81CD16C0}">
      <dsp:nvSpPr>
        <dsp:cNvPr id="0" name=""/>
        <dsp:cNvSpPr/>
      </dsp:nvSpPr>
      <dsp:spPr>
        <a:xfrm>
          <a:off x="1369521" y="313100"/>
          <a:ext cx="4435793" cy="4435793"/>
        </a:xfrm>
        <a:prstGeom prst="pie">
          <a:avLst>
            <a:gd name="adj1" fmla="val 12600000"/>
            <a:gd name="adj2" fmla="val 1620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Feedback</a:t>
          </a:r>
        </a:p>
      </dsp:txBody>
      <dsp:txXfrm>
        <a:off x="2320048" y="879720"/>
        <a:ext cx="1161755" cy="897720"/>
      </dsp:txXfrm>
    </dsp:sp>
    <dsp:sp modelId="{829FEA04-5054-48F0-83D4-669879ECF888}">
      <dsp:nvSpPr>
        <dsp:cNvPr id="0" name=""/>
        <dsp:cNvSpPr/>
      </dsp:nvSpPr>
      <dsp:spPr>
        <a:xfrm>
          <a:off x="1200376" y="38503"/>
          <a:ext cx="4984986" cy="4984986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1AC8AB-B4B5-4B5F-8CC1-8948CD2DE4D6}">
      <dsp:nvSpPr>
        <dsp:cNvPr id="0" name=""/>
        <dsp:cNvSpPr/>
      </dsp:nvSpPr>
      <dsp:spPr>
        <a:xfrm>
          <a:off x="1253183" y="129859"/>
          <a:ext cx="4984986" cy="4984986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982EF2-372C-4BED-9540-B31B499EE047}">
      <dsp:nvSpPr>
        <dsp:cNvPr id="0" name=""/>
        <dsp:cNvSpPr/>
      </dsp:nvSpPr>
      <dsp:spPr>
        <a:xfrm>
          <a:off x="1200376" y="221215"/>
          <a:ext cx="4984986" cy="4984986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723635-E713-4962-9B1F-1784A7405425}">
      <dsp:nvSpPr>
        <dsp:cNvPr id="0" name=""/>
        <dsp:cNvSpPr/>
      </dsp:nvSpPr>
      <dsp:spPr>
        <a:xfrm>
          <a:off x="1095086" y="221215"/>
          <a:ext cx="4984986" cy="4984986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solidFill>
          <a:schemeClr val="accent4">
            <a:hueOff val="6237415"/>
            <a:satOff val="-28781"/>
            <a:lumOff val="1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61DF76-A530-4A35-BC4D-DBB015E2B776}">
      <dsp:nvSpPr>
        <dsp:cNvPr id="0" name=""/>
        <dsp:cNvSpPr/>
      </dsp:nvSpPr>
      <dsp:spPr>
        <a:xfrm>
          <a:off x="1042279" y="129859"/>
          <a:ext cx="4984986" cy="4984986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1B01B1-1D13-4C44-8698-D485140E6565}">
      <dsp:nvSpPr>
        <dsp:cNvPr id="0" name=""/>
        <dsp:cNvSpPr/>
      </dsp:nvSpPr>
      <dsp:spPr>
        <a:xfrm>
          <a:off x="1095086" y="38503"/>
          <a:ext cx="4984986" cy="4984986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445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058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106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468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27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085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57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56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512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583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81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91E0C6E9-85E7-A2D5-04D2-3B061FB4AD40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0806F0-ADD4-684D-4F60-509CA378E126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99FF2F-0563-705A-B721-0E67432B3B1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F1A6D0-995D-D0D0-0E2B-5DA1CA0D1F4E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74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software-development-cycle-revision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Systems </a:t>
            </a:r>
            <a:r>
              <a:rPr lang="en-GB">
                <a:solidFill>
                  <a:schemeClr val="tx1"/>
                </a:solidFill>
              </a:rPr>
              <a:t>Life Cycle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31F5D-75BF-4A27-979E-B2F535799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Extreme programming (XP)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EF275-8EA2-4AE0-BD50-3D5E35AAB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This is a type of agile software development that uses the best practices.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Uses highly effective and proven approaches including pair programming and test driven development </a:t>
            </a:r>
          </a:p>
        </p:txBody>
      </p:sp>
    </p:spTree>
    <p:extLst>
      <p:ext uri="{BB962C8B-B14F-4D97-AF65-F5344CB8AC3E}">
        <p14:creationId xmlns:p14="http://schemas.microsoft.com/office/powerpoint/2010/main" val="302101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E413D-CB4D-4F9E-9413-8BDD77377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When to use Agile software development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787FD-23CA-4DE1-B7BF-22D6159C8B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When the requirements are constantly changing and ill defined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When the customer and developers can meet regularly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99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1709E-B488-43BD-897E-438787BD3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Benefits and Drawback of the Agile Model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BA2AD7D-0B53-4BEB-A329-299CE4C5FB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0989344"/>
              </p:ext>
            </p:extLst>
          </p:nvPr>
        </p:nvGraphicFramePr>
        <p:xfrm>
          <a:off x="576943" y="1620385"/>
          <a:ext cx="10515600" cy="384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471430835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149526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Benefits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Drawbacks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922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GB" dirty="0"/>
                        <a:t>There is constant communication between developer and client, so requirements can be clarified and there is regular feedback</a:t>
                      </a:r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endParaRPr lang="en-GB" dirty="0"/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GB" dirty="0"/>
                        <a:t>Can react quickly to changes in requirements.</a:t>
                      </a:r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endParaRPr lang="en-GB" dirty="0"/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GB" dirty="0"/>
                        <a:t>An early version is developed after the first iteration early in the development process</a:t>
                      </a:r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endParaRPr lang="en-GB" dirty="0"/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GB" dirty="0"/>
                        <a:t>Quick method of development. </a:t>
                      </a:r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Lack of proper documentation which can make the project hard to organise and manage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514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4351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173AA-572D-4AAB-867E-75F469A7A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Spiral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FA1DD-F0F2-4B44-896E-1ECF37555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757" y="1490277"/>
            <a:ext cx="11034486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It is an iterative approach like the Agile model but contains the linear aspects of the Waterfall model.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prototype (Early version that contains the core features) is developed quickly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Software is released in increments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Each step is run through several times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It is a way of managing risk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software evolves</a:t>
            </a:r>
          </a:p>
        </p:txBody>
      </p:sp>
    </p:spTree>
    <p:extLst>
      <p:ext uri="{BB962C8B-B14F-4D97-AF65-F5344CB8AC3E}">
        <p14:creationId xmlns:p14="http://schemas.microsoft.com/office/powerpoint/2010/main" val="2670747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173AA-572D-4AAB-867E-75F469A7A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Spiral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FA1DD-F0F2-4B44-896E-1ECF37555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757" y="1490277"/>
            <a:ext cx="11034486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There are 4 stages to the spiral model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Define Objectives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Risk analysis – Identify all the risks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Development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Planning – evaluate what has been done so far before moving onto the next stage </a:t>
            </a:r>
          </a:p>
        </p:txBody>
      </p:sp>
    </p:spTree>
    <p:extLst>
      <p:ext uri="{BB962C8B-B14F-4D97-AF65-F5344CB8AC3E}">
        <p14:creationId xmlns:p14="http://schemas.microsoft.com/office/powerpoint/2010/main" val="3452126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E413D-CB4D-4F9E-9413-8BDD77377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1165614" cy="581999"/>
          </a:xfrm>
        </p:spPr>
        <p:txBody>
          <a:bodyPr>
            <a:normAutofit fontScale="90000"/>
          </a:bodyPr>
          <a:lstStyle/>
          <a:p>
            <a:r>
              <a:rPr lang="en-GB" dirty="0"/>
              <a:t>When to use the Spiral software development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787FD-23CA-4DE1-B7BF-22D6159C8B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5334413-0F93-4D0C-8AC1-C890360D2691}"/>
              </a:ext>
            </a:extLst>
          </p:cNvPr>
          <p:cNvSpPr txBox="1">
            <a:spLocks/>
          </p:cNvSpPr>
          <p:nvPr/>
        </p:nvSpPr>
        <p:spPr>
          <a:xfrm>
            <a:off x="990600" y="200553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Good for developing large and complex applications</a:t>
            </a:r>
          </a:p>
        </p:txBody>
      </p:sp>
    </p:spTree>
    <p:extLst>
      <p:ext uri="{BB962C8B-B14F-4D97-AF65-F5344CB8AC3E}">
        <p14:creationId xmlns:p14="http://schemas.microsoft.com/office/powerpoint/2010/main" val="4114655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1709E-B488-43BD-897E-438787BD3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Benefits and Drawback of the Spiral Model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BA2AD7D-0B53-4BEB-A329-299CE4C5FB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4725126"/>
              </p:ext>
            </p:extLst>
          </p:nvPr>
        </p:nvGraphicFramePr>
        <p:xfrm>
          <a:off x="576943" y="1620385"/>
          <a:ext cx="10515600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471430835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149526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Benefits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Drawbacks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922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Has risk analysis built in</a:t>
                      </a:r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Expensive approach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Not appropriate for smaller projects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514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2627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D560F-8DF1-41B8-AB73-4FF9D7AE2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Rapid application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2298E-3AF4-4B4D-BECE-D1DB5D312B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Focus is on developing the code, not on planning or producing lots of documentation.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Uses automatic software generating tools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Reuses previously developed code</a:t>
            </a:r>
          </a:p>
        </p:txBody>
      </p:sp>
    </p:spTree>
    <p:extLst>
      <p:ext uri="{BB962C8B-B14F-4D97-AF65-F5344CB8AC3E}">
        <p14:creationId xmlns:p14="http://schemas.microsoft.com/office/powerpoint/2010/main" val="267097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E413D-CB4D-4F9E-9413-8BDD77377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When to use the Rapid Application Development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787FD-23CA-4DE1-B7BF-22D6159C8B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E54B402-A3A1-4BF2-9F84-8255FB7FC465}"/>
              </a:ext>
            </a:extLst>
          </p:cNvPr>
          <p:cNvSpPr txBox="1">
            <a:spLocks/>
          </p:cNvSpPr>
          <p:nvPr/>
        </p:nvSpPr>
        <p:spPr>
          <a:xfrm>
            <a:off x="578757" y="1490277"/>
            <a:ext cx="1103448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When a system needs to be developed quickly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When there is a low risk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When the client will be involved throughout the project</a:t>
            </a:r>
          </a:p>
        </p:txBody>
      </p:sp>
    </p:spTree>
    <p:extLst>
      <p:ext uri="{BB962C8B-B14F-4D97-AF65-F5344CB8AC3E}">
        <p14:creationId xmlns:p14="http://schemas.microsoft.com/office/powerpoint/2010/main" val="2938914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1709E-B488-43BD-897E-438787BD3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Benefits and Drawback of the Rapid Application Development Model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BA2AD7D-0B53-4BEB-A329-299CE4C5FB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0155891"/>
              </p:ext>
            </p:extLst>
          </p:nvPr>
        </p:nvGraphicFramePr>
        <p:xfrm>
          <a:off x="576943" y="1620385"/>
          <a:ext cx="10515600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471430835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149526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Benefits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Drawbacks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922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None/>
                      </a:pPr>
                      <a:endParaRPr lang="en-GB" dirty="0"/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GB" dirty="0"/>
                        <a:t>Reduces development time</a:t>
                      </a:r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endParaRPr lang="en-GB" dirty="0"/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GB" dirty="0"/>
                        <a:t>High flexible to changing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 Is not compatible with all projects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Cannot be used for high or complex risk projects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514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235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5269E-BBCE-49D3-A8B7-BFAF4199E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CB3F3-157D-4415-9FA1-45EC29D2E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system analysis cycle.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Know that there are different software development models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Know the benefits and drawbacks of each and in which situation you would use each model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48928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49B7A-9962-49EF-AB47-8FD7AEFE4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43094-B646-4D95-ACC8-66BC4A7C7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Complete the software development cycle revision grid: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software-development-cycle-revision.docx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1010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Systems life 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680" y="1619460"/>
            <a:ext cx="10515600" cy="415142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The systems life cycle is the process of developing and creating new software from start to finish. There are several system life cycle models.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Waterfall model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Agile software development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Extreme programming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Spiral model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Rapid Application Development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52817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Waterfall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56232"/>
            <a:ext cx="5542280" cy="512104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/>
              <a:t>The waterfall model contains the following stages: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/>
              <a:t>requirements analysis,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/>
              <a:t>design,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/>
              <a:t>implementation and unit testing,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/>
              <a:t>system testing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/>
              <a:t>Deployment and maintenance including patch updates 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The Waterfall model is run in a linear fashion.  That is the stages are run in series; the next stage cannot be started until the previous stage has ben completed.</a:t>
            </a:r>
          </a:p>
          <a:p>
            <a:endParaRPr lang="en-GB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F306B70-D4B6-47A4-85A7-FAC4439ACF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2053471"/>
              </p:ext>
            </p:extLst>
          </p:nvPr>
        </p:nvGraphicFramePr>
        <p:xfrm>
          <a:off x="6096000" y="878752"/>
          <a:ext cx="6096000" cy="5298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7195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663F6-0472-43FC-8553-A60115064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Stages of the waterfall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FC277-AB64-467D-A5AE-195581D17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2680" y="1588975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Requirements Analysis: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Design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Implementation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System Testing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Deployment and Maintenance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4228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663F6-0472-43FC-8553-A60115064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Stages of the waterfall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FC277-AB64-467D-A5AE-195581D17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414803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b="1" dirty="0"/>
              <a:t>Requirements Analysis: </a:t>
            </a:r>
            <a:r>
              <a:rPr lang="en-GB" dirty="0"/>
              <a:t>Define the client requirements. This needs to come through communication with the client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b="1" dirty="0"/>
              <a:t>Design:</a:t>
            </a:r>
            <a:r>
              <a:rPr lang="en-GB" dirty="0"/>
              <a:t> Gives a detailed description of the system architecture that programmers can then implement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b="1" dirty="0"/>
              <a:t>Implementation and Unit Testing: </a:t>
            </a:r>
            <a:r>
              <a:rPr lang="en-GB" dirty="0"/>
              <a:t>This is where the code is developed. Unit testing requires us to write a separate testing code in order to test our modules, functions and code components separately and independently 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b="1" dirty="0"/>
              <a:t>System Testing: </a:t>
            </a:r>
            <a:r>
              <a:rPr lang="en-US" dirty="0"/>
              <a:t>Testing code as a while is important to ensure that all the components work together as desired and contains no errors.</a:t>
            </a:r>
            <a:endParaRPr lang="en-GB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b="1" dirty="0"/>
              <a:t>Deployment and Maintenance: </a:t>
            </a:r>
            <a:r>
              <a:rPr lang="en-GB" dirty="0"/>
              <a:t>This includes </a:t>
            </a:r>
            <a:r>
              <a:rPr lang="en-GB" dirty="0" err="1"/>
              <a:t>ncluding</a:t>
            </a:r>
            <a:r>
              <a:rPr lang="en-GB" dirty="0"/>
              <a:t> sending out patch updates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18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663F6-0472-43FC-8553-A60115064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14" y="71528"/>
            <a:ext cx="11004958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When to use Waterfall software development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FC277-AB64-467D-A5AE-195581D17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414803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When the complete requirements for the system can be clearly defined at the start of the project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When the project is relatively simple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33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1709E-B488-43BD-897E-438787BD3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Benefits and drawback of waterfall model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BA2AD7D-0B53-4BEB-A329-299CE4C5FB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607073"/>
              </p:ext>
            </p:extLst>
          </p:nvPr>
        </p:nvGraphicFramePr>
        <p:xfrm>
          <a:off x="576943" y="1620385"/>
          <a:ext cx="10515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471430835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149526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Benefits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Drawbacks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922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This is a simple model to follow, where the requirements are specified clearly at the start of the project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Clearly identified timescale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Can be inflexible to any changes in requirements and it is difficult to go back to a previous stage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Testing does not happen until the end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Not the most rapid method of software development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514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8917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48A8A-A5BD-4B76-B68D-4A58C008B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Agile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2C2C5-8AFD-4AFC-AB11-BC401A40B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253330"/>
            <a:ext cx="3835400" cy="462495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This is an iterative approach to software development that is highly responsive to any changes.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Each iteration goes through the full development cycle of requirements, design, coding, testing, deployment, feedback from the client.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75DF49D-0C08-4DE2-91E2-4FE64CA871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8671448"/>
              </p:ext>
            </p:extLst>
          </p:nvPr>
        </p:nvGraphicFramePr>
        <p:xfrm>
          <a:off x="4644072" y="402918"/>
          <a:ext cx="7280450" cy="5280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83818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7070</TotalTime>
  <Words>772</Words>
  <Application>Microsoft Office PowerPoint</Application>
  <PresentationFormat>Widescreen</PresentationFormat>
  <Paragraphs>131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Systems Life Cycle</vt:lpstr>
      <vt:lpstr>Learning objectives</vt:lpstr>
      <vt:lpstr>Systems life cycle</vt:lpstr>
      <vt:lpstr>Waterfall model</vt:lpstr>
      <vt:lpstr>Stages of the waterfall model</vt:lpstr>
      <vt:lpstr>Stages of the waterfall model</vt:lpstr>
      <vt:lpstr>When to use Waterfall software development model</vt:lpstr>
      <vt:lpstr>Benefits and drawback of waterfall model</vt:lpstr>
      <vt:lpstr>Agile model</vt:lpstr>
      <vt:lpstr>Extreme programming (XP)</vt:lpstr>
      <vt:lpstr>When to use Agile software development model</vt:lpstr>
      <vt:lpstr>Benefits and Drawback of the Agile Model</vt:lpstr>
      <vt:lpstr>Spiral model</vt:lpstr>
      <vt:lpstr>Spiral model</vt:lpstr>
      <vt:lpstr>When to use the Spiral software development model</vt:lpstr>
      <vt:lpstr>Benefits and Drawback of the Spiral Model</vt:lpstr>
      <vt:lpstr>Rapid application development</vt:lpstr>
      <vt:lpstr>When to use the Rapid Application Development model</vt:lpstr>
      <vt:lpstr>Benefits and Drawback of the Rapid Application Development Model</vt:lpstr>
      <vt:lpstr>Homework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235</cp:revision>
  <cp:lastPrinted>2016-09-16T11:32:46Z</cp:lastPrinted>
  <dcterms:created xsi:type="dcterms:W3CDTF">2016-09-09T07:37:57Z</dcterms:created>
  <dcterms:modified xsi:type="dcterms:W3CDTF">2025-03-26T09:42:52Z</dcterms:modified>
</cp:coreProperties>
</file>