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305" r:id="rId2"/>
    <p:sldId id="256" r:id="rId3"/>
    <p:sldId id="306" r:id="rId4"/>
    <p:sldId id="308" r:id="rId5"/>
    <p:sldId id="325" r:id="rId6"/>
    <p:sldId id="330" r:id="rId7"/>
    <p:sldId id="304" r:id="rId8"/>
    <p:sldId id="327" r:id="rId9"/>
    <p:sldId id="328" r:id="rId10"/>
    <p:sldId id="329" r:id="rId11"/>
    <p:sldId id="326" r:id="rId12"/>
    <p:sldId id="312" r:id="rId13"/>
    <p:sldId id="331" r:id="rId14"/>
    <p:sldId id="322" r:id="rId15"/>
    <p:sldId id="332" r:id="rId16"/>
    <p:sldId id="317" r:id="rId17"/>
    <p:sldId id="323" r:id="rId18"/>
    <p:sldId id="321" r:id="rId19"/>
    <p:sldId id="333" r:id="rId20"/>
    <p:sldId id="315" r:id="rId21"/>
    <p:sldId id="324" r:id="rId22"/>
    <p:sldId id="314" r:id="rId23"/>
    <p:sldId id="313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8A471E-A3AB-4E28-B7D3-B8DFB1D6BD9A}" v="324" dt="2022-03-14T12:06:22.8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8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Grey" userId="37b73424-c081-4fc2-b1af-363f4f3fd4f3" providerId="ADAL" clId="{8EB5F716-9A1D-40C3-A8DD-FA4B1C1764E7}"/>
    <pc:docChg chg="undo custSel addSld delSld modSld sldOrd addMainMaster delMainMaster modMainMaster">
      <pc:chgData name="William Grey" userId="37b73424-c081-4fc2-b1af-363f4f3fd4f3" providerId="ADAL" clId="{8EB5F716-9A1D-40C3-A8DD-FA4B1C1764E7}" dt="2021-01-31T22:43:26.681" v="3461" actId="20577"/>
      <pc:docMkLst>
        <pc:docMk/>
      </pc:docMkLst>
      <pc:sldChg chg="addSp delSp modSp mod">
        <pc:chgData name="William Grey" userId="37b73424-c081-4fc2-b1af-363f4f3fd4f3" providerId="ADAL" clId="{8EB5F716-9A1D-40C3-A8DD-FA4B1C1764E7}" dt="2021-01-31T21:09:41.987" v="324" actId="478"/>
        <pc:sldMkLst>
          <pc:docMk/>
          <pc:sldMk cId="3155352988" sldId="256"/>
        </pc:sldMkLst>
        <pc:spChg chg="mod">
          <ac:chgData name="William Grey" userId="37b73424-c081-4fc2-b1af-363f4f3fd4f3" providerId="ADAL" clId="{8EB5F716-9A1D-40C3-A8DD-FA4B1C1764E7}" dt="2021-01-31T21:08:31.746" v="300" actId="20577"/>
          <ac:spMkLst>
            <pc:docMk/>
            <pc:sldMk cId="3155352988" sldId="256"/>
            <ac:spMk id="2" creationId="{00000000-0000-0000-0000-000000000000}"/>
          </ac:spMkLst>
        </pc:spChg>
        <pc:spChg chg="del">
          <ac:chgData name="William Grey" userId="37b73424-c081-4fc2-b1af-363f4f3fd4f3" providerId="ADAL" clId="{8EB5F716-9A1D-40C3-A8DD-FA4B1C1764E7}" dt="2021-01-31T21:09:41.987" v="324" actId="478"/>
          <ac:spMkLst>
            <pc:docMk/>
            <pc:sldMk cId="3155352988" sldId="256"/>
            <ac:spMk id="3" creationId="{00000000-0000-0000-0000-000000000000}"/>
          </ac:spMkLst>
        </pc:spChg>
        <pc:spChg chg="add mod">
          <ac:chgData name="William Grey" userId="37b73424-c081-4fc2-b1af-363f4f3fd4f3" providerId="ADAL" clId="{8EB5F716-9A1D-40C3-A8DD-FA4B1C1764E7}" dt="2021-01-31T21:09:41.987" v="324" actId="478"/>
          <ac:spMkLst>
            <pc:docMk/>
            <pc:sldMk cId="3155352988" sldId="256"/>
            <ac:spMk id="5" creationId="{A9233AE6-93A8-43E0-8D90-3C2872A9ECD8}"/>
          </ac:spMkLst>
        </pc:spChg>
      </pc:sldChg>
      <pc:sldChg chg="delSp modSp del mod ord">
        <pc:chgData name="William Grey" userId="37b73424-c081-4fc2-b1af-363f4f3fd4f3" providerId="ADAL" clId="{8EB5F716-9A1D-40C3-A8DD-FA4B1C1764E7}" dt="2021-01-31T21:46:32.135" v="1148" actId="47"/>
        <pc:sldMkLst>
          <pc:docMk/>
          <pc:sldMk cId="3793574665" sldId="262"/>
        </pc:sldMkLst>
        <pc:spChg chg="del mod">
          <ac:chgData name="William Grey" userId="37b73424-c081-4fc2-b1af-363f4f3fd4f3" providerId="ADAL" clId="{8EB5F716-9A1D-40C3-A8DD-FA4B1C1764E7}" dt="2021-01-31T21:44:45.664" v="1123" actId="21"/>
          <ac:spMkLst>
            <pc:docMk/>
            <pc:sldMk cId="3793574665" sldId="262"/>
            <ac:spMk id="37" creationId="{00000000-0000-0000-0000-000000000000}"/>
          </ac:spMkLst>
        </pc:spChg>
        <pc:spChg chg="del mod">
          <ac:chgData name="William Grey" userId="37b73424-c081-4fc2-b1af-363f4f3fd4f3" providerId="ADAL" clId="{8EB5F716-9A1D-40C3-A8DD-FA4B1C1764E7}" dt="2021-01-31T21:44:38.022" v="1120" actId="21"/>
          <ac:spMkLst>
            <pc:docMk/>
            <pc:sldMk cId="3793574665" sldId="262"/>
            <ac:spMk id="38" creationId="{00000000-0000-0000-0000-000000000000}"/>
          </ac:spMkLst>
        </pc:spChg>
      </pc:sldChg>
      <pc:sldChg chg="modSp del mod">
        <pc:chgData name="William Grey" userId="37b73424-c081-4fc2-b1af-363f4f3fd4f3" providerId="ADAL" clId="{8EB5F716-9A1D-40C3-A8DD-FA4B1C1764E7}" dt="2021-01-31T22:10:35.268" v="1704" actId="47"/>
        <pc:sldMkLst>
          <pc:docMk/>
          <pc:sldMk cId="587573122" sldId="263"/>
        </pc:sldMkLst>
        <pc:spChg chg="mod">
          <ac:chgData name="William Grey" userId="37b73424-c081-4fc2-b1af-363f4f3fd4f3" providerId="ADAL" clId="{8EB5F716-9A1D-40C3-A8DD-FA4B1C1764E7}" dt="2021-01-31T22:09:28.272" v="1688" actId="207"/>
          <ac:spMkLst>
            <pc:docMk/>
            <pc:sldMk cId="587573122" sldId="263"/>
            <ac:spMk id="37" creationId="{00000000-0000-0000-0000-000000000000}"/>
          </ac:spMkLst>
        </pc:spChg>
      </pc:sldChg>
      <pc:sldChg chg="del">
        <pc:chgData name="William Grey" userId="37b73424-c081-4fc2-b1af-363f4f3fd4f3" providerId="ADAL" clId="{8EB5F716-9A1D-40C3-A8DD-FA4B1C1764E7}" dt="2021-01-31T21:15:30.488" v="527" actId="47"/>
        <pc:sldMkLst>
          <pc:docMk/>
          <pc:sldMk cId="4243589679" sldId="265"/>
        </pc:sldMkLst>
      </pc:sldChg>
      <pc:sldChg chg="del">
        <pc:chgData name="William Grey" userId="37b73424-c081-4fc2-b1af-363f4f3fd4f3" providerId="ADAL" clId="{8EB5F716-9A1D-40C3-A8DD-FA4B1C1764E7}" dt="2021-01-31T22:35:40.288" v="3095" actId="47"/>
        <pc:sldMkLst>
          <pc:docMk/>
          <pc:sldMk cId="2115784672" sldId="269"/>
        </pc:sldMkLst>
      </pc:sldChg>
      <pc:sldChg chg="del">
        <pc:chgData name="William Grey" userId="37b73424-c081-4fc2-b1af-363f4f3fd4f3" providerId="ADAL" clId="{8EB5F716-9A1D-40C3-A8DD-FA4B1C1764E7}" dt="2021-01-31T21:42:51.569" v="1112" actId="47"/>
        <pc:sldMkLst>
          <pc:docMk/>
          <pc:sldMk cId="1061677088" sldId="276"/>
        </pc:sldMkLst>
      </pc:sldChg>
      <pc:sldChg chg="delSp modSp del mod ord delAnim">
        <pc:chgData name="William Grey" userId="37b73424-c081-4fc2-b1af-363f4f3fd4f3" providerId="ADAL" clId="{8EB5F716-9A1D-40C3-A8DD-FA4B1C1764E7}" dt="2021-01-31T22:08:44.376" v="1682" actId="47"/>
        <pc:sldMkLst>
          <pc:docMk/>
          <pc:sldMk cId="3818354365" sldId="278"/>
        </pc:sldMkLst>
        <pc:spChg chg="mod">
          <ac:chgData name="William Grey" userId="37b73424-c081-4fc2-b1af-363f4f3fd4f3" providerId="ADAL" clId="{8EB5F716-9A1D-40C3-A8DD-FA4B1C1764E7}" dt="2021-01-31T22:08:14.329" v="1669" actId="21"/>
          <ac:spMkLst>
            <pc:docMk/>
            <pc:sldMk cId="3818354365" sldId="278"/>
            <ac:spMk id="3" creationId="{00000000-0000-0000-0000-000000000000}"/>
          </ac:spMkLst>
        </pc:spChg>
        <pc:spChg chg="del">
          <ac:chgData name="William Grey" userId="37b73424-c081-4fc2-b1af-363f4f3fd4f3" providerId="ADAL" clId="{8EB5F716-9A1D-40C3-A8DD-FA4B1C1764E7}" dt="2021-01-31T22:08:37.484" v="1680" actId="21"/>
          <ac:spMkLst>
            <pc:docMk/>
            <pc:sldMk cId="3818354365" sldId="278"/>
            <ac:spMk id="4" creationId="{00000000-0000-0000-0000-000000000000}"/>
          </ac:spMkLst>
        </pc:spChg>
      </pc:sldChg>
      <pc:sldChg chg="delSp modSp del mod delAnim">
        <pc:chgData name="William Grey" userId="37b73424-c081-4fc2-b1af-363f4f3fd4f3" providerId="ADAL" clId="{8EB5F716-9A1D-40C3-A8DD-FA4B1C1764E7}" dt="2021-01-31T22:06:11.116" v="1614" actId="47"/>
        <pc:sldMkLst>
          <pc:docMk/>
          <pc:sldMk cId="3103790152" sldId="279"/>
        </pc:sldMkLst>
        <pc:spChg chg="mod">
          <ac:chgData name="William Grey" userId="37b73424-c081-4fc2-b1af-363f4f3fd4f3" providerId="ADAL" clId="{8EB5F716-9A1D-40C3-A8DD-FA4B1C1764E7}" dt="2021-01-31T22:05:45.572" v="1607" actId="27636"/>
          <ac:spMkLst>
            <pc:docMk/>
            <pc:sldMk cId="3103790152" sldId="279"/>
            <ac:spMk id="3" creationId="{00000000-0000-0000-0000-000000000000}"/>
          </ac:spMkLst>
        </pc:spChg>
        <pc:spChg chg="del">
          <ac:chgData name="William Grey" userId="37b73424-c081-4fc2-b1af-363f4f3fd4f3" providerId="ADAL" clId="{8EB5F716-9A1D-40C3-A8DD-FA4B1C1764E7}" dt="2021-01-31T22:06:04.094" v="1612" actId="21"/>
          <ac:spMkLst>
            <pc:docMk/>
            <pc:sldMk cId="3103790152" sldId="279"/>
            <ac:spMk id="4" creationId="{00000000-0000-0000-0000-000000000000}"/>
          </ac:spMkLst>
        </pc:spChg>
      </pc:sldChg>
      <pc:sldChg chg="del">
        <pc:chgData name="William Grey" userId="37b73424-c081-4fc2-b1af-363f4f3fd4f3" providerId="ADAL" clId="{8EB5F716-9A1D-40C3-A8DD-FA4B1C1764E7}" dt="2021-01-31T21:13:35.555" v="505" actId="47"/>
        <pc:sldMkLst>
          <pc:docMk/>
          <pc:sldMk cId="1175616858" sldId="281"/>
        </pc:sldMkLst>
      </pc:sldChg>
      <pc:sldChg chg="addSp delSp modSp mod">
        <pc:chgData name="William Grey" userId="37b73424-c081-4fc2-b1af-363f4f3fd4f3" providerId="ADAL" clId="{8EB5F716-9A1D-40C3-A8DD-FA4B1C1764E7}" dt="2021-01-31T21:35:42.211" v="1022" actId="20577"/>
        <pc:sldMkLst>
          <pc:docMk/>
          <pc:sldMk cId="3194960018" sldId="282"/>
        </pc:sldMkLst>
        <pc:spChg chg="mod">
          <ac:chgData name="William Grey" userId="37b73424-c081-4fc2-b1af-363f4f3fd4f3" providerId="ADAL" clId="{8EB5F716-9A1D-40C3-A8DD-FA4B1C1764E7}" dt="2021-01-31T21:15:16.504" v="525" actId="255"/>
          <ac:spMkLst>
            <pc:docMk/>
            <pc:sldMk cId="3194960018" sldId="282"/>
            <ac:spMk id="2" creationId="{00000000-0000-0000-0000-000000000000}"/>
          </ac:spMkLst>
        </pc:spChg>
        <pc:spChg chg="add mod">
          <ac:chgData name="William Grey" userId="37b73424-c081-4fc2-b1af-363f4f3fd4f3" providerId="ADAL" clId="{8EB5F716-9A1D-40C3-A8DD-FA4B1C1764E7}" dt="2021-01-31T21:35:42.211" v="1022" actId="20577"/>
          <ac:spMkLst>
            <pc:docMk/>
            <pc:sldMk cId="3194960018" sldId="282"/>
            <ac:spMk id="5" creationId="{005D080A-2395-4264-AF0A-541AB503D5EF}"/>
          </ac:spMkLst>
        </pc:spChg>
        <pc:graphicFrameChg chg="del mod">
          <ac:chgData name="William Grey" userId="37b73424-c081-4fc2-b1af-363f4f3fd4f3" providerId="ADAL" clId="{8EB5F716-9A1D-40C3-A8DD-FA4B1C1764E7}" dt="2021-01-31T21:34:41.651" v="962" actId="478"/>
          <ac:graphicFrameMkLst>
            <pc:docMk/>
            <pc:sldMk cId="3194960018" sldId="282"/>
            <ac:graphicFrameMk id="4" creationId="{00000000-0000-0000-0000-000000000000}"/>
          </ac:graphicFrameMkLst>
        </pc:graphicFrameChg>
      </pc:sldChg>
      <pc:sldChg chg="delSp modSp del mod">
        <pc:chgData name="William Grey" userId="37b73424-c081-4fc2-b1af-363f4f3fd4f3" providerId="ADAL" clId="{8EB5F716-9A1D-40C3-A8DD-FA4B1C1764E7}" dt="2021-01-31T21:16:43.808" v="542" actId="47"/>
        <pc:sldMkLst>
          <pc:docMk/>
          <pc:sldMk cId="1070119237" sldId="284"/>
        </pc:sldMkLst>
        <pc:spChg chg="mod">
          <ac:chgData name="William Grey" userId="37b73424-c081-4fc2-b1af-363f4f3fd4f3" providerId="ADAL" clId="{8EB5F716-9A1D-40C3-A8DD-FA4B1C1764E7}" dt="2021-01-31T21:15:45.179" v="528" actId="207"/>
          <ac:spMkLst>
            <pc:docMk/>
            <pc:sldMk cId="1070119237" sldId="284"/>
            <ac:spMk id="37" creationId="{00000000-0000-0000-0000-000000000000}"/>
          </ac:spMkLst>
        </pc:spChg>
        <pc:spChg chg="del">
          <ac:chgData name="William Grey" userId="37b73424-c081-4fc2-b1af-363f4f3fd4f3" providerId="ADAL" clId="{8EB5F716-9A1D-40C3-A8DD-FA4B1C1764E7}" dt="2021-01-31T21:16:06.933" v="530" actId="21"/>
          <ac:spMkLst>
            <pc:docMk/>
            <pc:sldMk cId="1070119237" sldId="284"/>
            <ac:spMk id="38" creationId="{00000000-0000-0000-0000-000000000000}"/>
          </ac:spMkLst>
        </pc:spChg>
      </pc:sldChg>
      <pc:sldChg chg="modSp del mod">
        <pc:chgData name="William Grey" userId="37b73424-c081-4fc2-b1af-363f4f3fd4f3" providerId="ADAL" clId="{8EB5F716-9A1D-40C3-A8DD-FA4B1C1764E7}" dt="2021-01-31T21:19:09.471" v="564" actId="47"/>
        <pc:sldMkLst>
          <pc:docMk/>
          <pc:sldMk cId="1556936095" sldId="286"/>
        </pc:sldMkLst>
        <pc:spChg chg="mod">
          <ac:chgData name="William Grey" userId="37b73424-c081-4fc2-b1af-363f4f3fd4f3" providerId="ADAL" clId="{8EB5F716-9A1D-40C3-A8DD-FA4B1C1764E7}" dt="2021-01-31T20:37:01.421" v="9" actId="27636"/>
          <ac:spMkLst>
            <pc:docMk/>
            <pc:sldMk cId="1556936095" sldId="286"/>
            <ac:spMk id="2" creationId="{00000000-0000-0000-0000-000000000000}"/>
          </ac:spMkLst>
        </pc:spChg>
      </pc:sldChg>
      <pc:sldChg chg="modSp del mod">
        <pc:chgData name="William Grey" userId="37b73424-c081-4fc2-b1af-363f4f3fd4f3" providerId="ADAL" clId="{8EB5F716-9A1D-40C3-A8DD-FA4B1C1764E7}" dt="2021-01-31T21:19:08.476" v="563" actId="47"/>
        <pc:sldMkLst>
          <pc:docMk/>
          <pc:sldMk cId="803746755" sldId="287"/>
        </pc:sldMkLst>
        <pc:spChg chg="mod">
          <ac:chgData name="William Grey" userId="37b73424-c081-4fc2-b1af-363f4f3fd4f3" providerId="ADAL" clId="{8EB5F716-9A1D-40C3-A8DD-FA4B1C1764E7}" dt="2021-01-31T20:37:01.407" v="8" actId="27636"/>
          <ac:spMkLst>
            <pc:docMk/>
            <pc:sldMk cId="803746755" sldId="287"/>
            <ac:spMk id="2" creationId="{00000000-0000-0000-0000-000000000000}"/>
          </ac:spMkLst>
        </pc:spChg>
      </pc:sldChg>
      <pc:sldChg chg="delSp modSp mod ord delAnim">
        <pc:chgData name="William Grey" userId="37b73424-c081-4fc2-b1af-363f4f3fd4f3" providerId="ADAL" clId="{8EB5F716-9A1D-40C3-A8DD-FA4B1C1764E7}" dt="2021-01-31T22:04:49.796" v="1602" actId="20577"/>
        <pc:sldMkLst>
          <pc:docMk/>
          <pc:sldMk cId="662141669" sldId="288"/>
        </pc:sldMkLst>
        <pc:spChg chg="mod">
          <ac:chgData name="William Grey" userId="37b73424-c081-4fc2-b1af-363f4f3fd4f3" providerId="ADAL" clId="{8EB5F716-9A1D-40C3-A8DD-FA4B1C1764E7}" dt="2021-01-31T21:38:57.006" v="1091" actId="20577"/>
          <ac:spMkLst>
            <pc:docMk/>
            <pc:sldMk cId="662141669" sldId="288"/>
            <ac:spMk id="2" creationId="{00000000-0000-0000-0000-000000000000}"/>
          </ac:spMkLst>
        </pc:spChg>
        <pc:spChg chg="mod">
          <ac:chgData name="William Grey" userId="37b73424-c081-4fc2-b1af-363f4f3fd4f3" providerId="ADAL" clId="{8EB5F716-9A1D-40C3-A8DD-FA4B1C1764E7}" dt="2021-01-31T22:04:49.796" v="1602" actId="20577"/>
          <ac:spMkLst>
            <pc:docMk/>
            <pc:sldMk cId="662141669" sldId="288"/>
            <ac:spMk id="3" creationId="{00000000-0000-0000-0000-000000000000}"/>
          </ac:spMkLst>
        </pc:spChg>
        <pc:spChg chg="del">
          <ac:chgData name="William Grey" userId="37b73424-c081-4fc2-b1af-363f4f3fd4f3" providerId="ADAL" clId="{8EB5F716-9A1D-40C3-A8DD-FA4B1C1764E7}" dt="2021-01-31T21:38:32.649" v="1087" actId="478"/>
          <ac:spMkLst>
            <pc:docMk/>
            <pc:sldMk cId="662141669" sldId="288"/>
            <ac:spMk id="10" creationId="{00000000-0000-0000-0000-000000000000}"/>
          </ac:spMkLst>
        </pc:spChg>
      </pc:sldChg>
      <pc:sldChg chg="delSp modSp del mod delAnim">
        <pc:chgData name="William Grey" userId="37b73424-c081-4fc2-b1af-363f4f3fd4f3" providerId="ADAL" clId="{8EB5F716-9A1D-40C3-A8DD-FA4B1C1764E7}" dt="2021-01-31T22:07:08.528" v="1645" actId="47"/>
        <pc:sldMkLst>
          <pc:docMk/>
          <pc:sldMk cId="1212993154" sldId="289"/>
        </pc:sldMkLst>
        <pc:spChg chg="mod">
          <ac:chgData name="William Grey" userId="37b73424-c081-4fc2-b1af-363f4f3fd4f3" providerId="ADAL" clId="{8EB5F716-9A1D-40C3-A8DD-FA4B1C1764E7}" dt="2021-01-31T22:06:31.499" v="1626" actId="21"/>
          <ac:spMkLst>
            <pc:docMk/>
            <pc:sldMk cId="1212993154" sldId="289"/>
            <ac:spMk id="3" creationId="{00000000-0000-0000-0000-000000000000}"/>
          </ac:spMkLst>
        </pc:spChg>
        <pc:spChg chg="del">
          <ac:chgData name="William Grey" userId="37b73424-c081-4fc2-b1af-363f4f3fd4f3" providerId="ADAL" clId="{8EB5F716-9A1D-40C3-A8DD-FA4B1C1764E7}" dt="2021-01-31T22:06:54.305" v="1632" actId="21"/>
          <ac:spMkLst>
            <pc:docMk/>
            <pc:sldMk cId="1212993154" sldId="289"/>
            <ac:spMk id="4" creationId="{00000000-0000-0000-0000-000000000000}"/>
          </ac:spMkLst>
        </pc:spChg>
      </pc:sldChg>
      <pc:sldChg chg="delSp modSp del mod delAnim">
        <pc:chgData name="William Grey" userId="37b73424-c081-4fc2-b1af-363f4f3fd4f3" providerId="ADAL" clId="{8EB5F716-9A1D-40C3-A8DD-FA4B1C1764E7}" dt="2021-01-31T22:07:58.094" v="1667" actId="47"/>
        <pc:sldMkLst>
          <pc:docMk/>
          <pc:sldMk cId="726361243" sldId="290"/>
        </pc:sldMkLst>
        <pc:spChg chg="mod">
          <ac:chgData name="William Grey" userId="37b73424-c081-4fc2-b1af-363f4f3fd4f3" providerId="ADAL" clId="{8EB5F716-9A1D-40C3-A8DD-FA4B1C1764E7}" dt="2021-01-31T22:07:24.371" v="1647" actId="21"/>
          <ac:spMkLst>
            <pc:docMk/>
            <pc:sldMk cId="726361243" sldId="290"/>
            <ac:spMk id="3" creationId="{00000000-0000-0000-0000-000000000000}"/>
          </ac:spMkLst>
        </pc:spChg>
        <pc:spChg chg="del">
          <ac:chgData name="William Grey" userId="37b73424-c081-4fc2-b1af-363f4f3fd4f3" providerId="ADAL" clId="{8EB5F716-9A1D-40C3-A8DD-FA4B1C1764E7}" dt="2021-01-31T22:07:46.084" v="1655" actId="21"/>
          <ac:spMkLst>
            <pc:docMk/>
            <pc:sldMk cId="726361243" sldId="290"/>
            <ac:spMk id="4" creationId="{00000000-0000-0000-0000-000000000000}"/>
          </ac:spMkLst>
        </pc:spChg>
      </pc:sldChg>
      <pc:sldChg chg="modSp del mod ord">
        <pc:chgData name="William Grey" userId="37b73424-c081-4fc2-b1af-363f4f3fd4f3" providerId="ADAL" clId="{8EB5F716-9A1D-40C3-A8DD-FA4B1C1764E7}" dt="2021-01-31T21:42:00.378" v="1110" actId="2696"/>
        <pc:sldMkLst>
          <pc:docMk/>
          <pc:sldMk cId="1038104396" sldId="291"/>
        </pc:sldMkLst>
        <pc:spChg chg="mod">
          <ac:chgData name="William Grey" userId="37b73424-c081-4fc2-b1af-363f4f3fd4f3" providerId="ADAL" clId="{8EB5F716-9A1D-40C3-A8DD-FA4B1C1764E7}" dt="2021-01-31T21:23:02.079" v="648" actId="1076"/>
          <ac:spMkLst>
            <pc:docMk/>
            <pc:sldMk cId="1038104396" sldId="291"/>
            <ac:spMk id="2" creationId="{00000000-0000-0000-0000-000000000000}"/>
          </ac:spMkLst>
        </pc:spChg>
        <pc:spChg chg="mod">
          <ac:chgData name="William Grey" userId="37b73424-c081-4fc2-b1af-363f4f3fd4f3" providerId="ADAL" clId="{8EB5F716-9A1D-40C3-A8DD-FA4B1C1764E7}" dt="2021-01-31T21:23:16.236" v="653" actId="27636"/>
          <ac:spMkLst>
            <pc:docMk/>
            <pc:sldMk cId="1038104396" sldId="291"/>
            <ac:spMk id="3" creationId="{00000000-0000-0000-0000-000000000000}"/>
          </ac:spMkLst>
        </pc:spChg>
      </pc:sldChg>
      <pc:sldChg chg="modSp add mod">
        <pc:chgData name="William Grey" userId="37b73424-c081-4fc2-b1af-363f4f3fd4f3" providerId="ADAL" clId="{8EB5F716-9A1D-40C3-A8DD-FA4B1C1764E7}" dt="2021-01-31T21:52:40.302" v="1220" actId="207"/>
        <pc:sldMkLst>
          <pc:docMk/>
          <pc:sldMk cId="2658022549" sldId="291"/>
        </pc:sldMkLst>
        <pc:spChg chg="mod">
          <ac:chgData name="William Grey" userId="37b73424-c081-4fc2-b1af-363f4f3fd4f3" providerId="ADAL" clId="{8EB5F716-9A1D-40C3-A8DD-FA4B1C1764E7}" dt="2021-01-31T21:52:40.302" v="1220" actId="207"/>
          <ac:spMkLst>
            <pc:docMk/>
            <pc:sldMk cId="2658022549" sldId="291"/>
            <ac:spMk id="3" creationId="{00000000-0000-0000-0000-000000000000}"/>
          </ac:spMkLst>
        </pc:spChg>
      </pc:sldChg>
      <pc:sldChg chg="modSp del mod ord">
        <pc:chgData name="William Grey" userId="37b73424-c081-4fc2-b1af-363f4f3fd4f3" providerId="ADAL" clId="{8EB5F716-9A1D-40C3-A8DD-FA4B1C1764E7}" dt="2021-01-31T21:42:00.378" v="1110" actId="2696"/>
        <pc:sldMkLst>
          <pc:docMk/>
          <pc:sldMk cId="3000972229" sldId="293"/>
        </pc:sldMkLst>
        <pc:spChg chg="mod">
          <ac:chgData name="William Grey" userId="37b73424-c081-4fc2-b1af-363f4f3fd4f3" providerId="ADAL" clId="{8EB5F716-9A1D-40C3-A8DD-FA4B1C1764E7}" dt="2021-01-31T21:18:25.453" v="560" actId="20577"/>
          <ac:spMkLst>
            <pc:docMk/>
            <pc:sldMk cId="3000972229" sldId="293"/>
            <ac:spMk id="2" creationId="{371D43CF-5693-4BD6-8ACE-DE05079B9DFE}"/>
          </ac:spMkLst>
        </pc:spChg>
        <pc:spChg chg="mod">
          <ac:chgData name="William Grey" userId="37b73424-c081-4fc2-b1af-363f4f3fd4f3" providerId="ADAL" clId="{8EB5F716-9A1D-40C3-A8DD-FA4B1C1764E7}" dt="2021-01-31T21:18:23.054" v="559" actId="1076"/>
          <ac:spMkLst>
            <pc:docMk/>
            <pc:sldMk cId="3000972229" sldId="293"/>
            <ac:spMk id="3" creationId="{4F4FACB8-DEE5-455D-9D0A-D44DE245F0B9}"/>
          </ac:spMkLst>
        </pc:spChg>
      </pc:sldChg>
      <pc:sldChg chg="add">
        <pc:chgData name="William Grey" userId="37b73424-c081-4fc2-b1af-363f4f3fd4f3" providerId="ADAL" clId="{8EB5F716-9A1D-40C3-A8DD-FA4B1C1764E7}" dt="2021-01-31T21:42:04.544" v="1111"/>
        <pc:sldMkLst>
          <pc:docMk/>
          <pc:sldMk cId="3733867089" sldId="293"/>
        </pc:sldMkLst>
      </pc:sldChg>
      <pc:sldChg chg="modSp del mod">
        <pc:chgData name="William Grey" userId="37b73424-c081-4fc2-b1af-363f4f3fd4f3" providerId="ADAL" clId="{8EB5F716-9A1D-40C3-A8DD-FA4B1C1764E7}" dt="2021-01-31T21:23:21.807" v="654" actId="47"/>
        <pc:sldMkLst>
          <pc:docMk/>
          <pc:sldMk cId="2461057641" sldId="294"/>
        </pc:sldMkLst>
        <pc:spChg chg="mod">
          <ac:chgData name="William Grey" userId="37b73424-c081-4fc2-b1af-363f4f3fd4f3" providerId="ADAL" clId="{8EB5F716-9A1D-40C3-A8DD-FA4B1C1764E7}" dt="2021-01-31T20:37:01.332" v="4" actId="27636"/>
          <ac:spMkLst>
            <pc:docMk/>
            <pc:sldMk cId="2461057641" sldId="294"/>
            <ac:spMk id="2" creationId="{EC8CED11-1123-4962-8E55-9D6BEA85858D}"/>
          </ac:spMkLst>
        </pc:spChg>
      </pc:sldChg>
      <pc:sldChg chg="addSp modSp mod">
        <pc:chgData name="William Grey" userId="37b73424-c081-4fc2-b1af-363f4f3fd4f3" providerId="ADAL" clId="{8EB5F716-9A1D-40C3-A8DD-FA4B1C1764E7}" dt="2021-01-31T21:13:24.494" v="504"/>
        <pc:sldMkLst>
          <pc:docMk/>
          <pc:sldMk cId="4216630515" sldId="295"/>
        </pc:sldMkLst>
        <pc:spChg chg="mod">
          <ac:chgData name="William Grey" userId="37b73424-c081-4fc2-b1af-363f4f3fd4f3" providerId="ADAL" clId="{8EB5F716-9A1D-40C3-A8DD-FA4B1C1764E7}" dt="2021-01-31T21:10:37.775" v="328" actId="27636"/>
          <ac:spMkLst>
            <pc:docMk/>
            <pc:sldMk cId="4216630515" sldId="295"/>
            <ac:spMk id="2" creationId="{00000000-0000-0000-0000-000000000000}"/>
          </ac:spMkLst>
        </pc:spChg>
        <pc:spChg chg="mod">
          <ac:chgData name="William Grey" userId="37b73424-c081-4fc2-b1af-363f4f3fd4f3" providerId="ADAL" clId="{8EB5F716-9A1D-40C3-A8DD-FA4B1C1764E7}" dt="2021-01-31T21:11:40.847" v="487" actId="12"/>
          <ac:spMkLst>
            <pc:docMk/>
            <pc:sldMk cId="4216630515" sldId="295"/>
            <ac:spMk id="6" creationId="{00000000-0000-0000-0000-000000000000}"/>
          </ac:spMkLst>
        </pc:spChg>
        <pc:graphicFrameChg chg="add">
          <ac:chgData name="William Grey" userId="37b73424-c081-4fc2-b1af-363f4f3fd4f3" providerId="ADAL" clId="{8EB5F716-9A1D-40C3-A8DD-FA4B1C1764E7}" dt="2021-01-31T21:13:24.494" v="504"/>
          <ac:graphicFrameMkLst>
            <pc:docMk/>
            <pc:sldMk cId="4216630515" sldId="295"/>
            <ac:graphicFrameMk id="4" creationId="{8E65B238-2DFD-432F-A455-C56D928CF842}"/>
          </ac:graphicFrameMkLst>
        </pc:graphicFrameChg>
      </pc:sldChg>
      <pc:sldChg chg="modSp del mod">
        <pc:chgData name="William Grey" userId="37b73424-c081-4fc2-b1af-363f4f3fd4f3" providerId="ADAL" clId="{8EB5F716-9A1D-40C3-A8DD-FA4B1C1764E7}" dt="2021-01-31T22:05:19.498" v="1603" actId="2696"/>
        <pc:sldMkLst>
          <pc:docMk/>
          <pc:sldMk cId="1119772976" sldId="296"/>
        </pc:sldMkLst>
        <pc:spChg chg="mod">
          <ac:chgData name="William Grey" userId="37b73424-c081-4fc2-b1af-363f4f3fd4f3" providerId="ADAL" clId="{8EB5F716-9A1D-40C3-A8DD-FA4B1C1764E7}" dt="2021-01-31T21:13:43.051" v="507" actId="27636"/>
          <ac:spMkLst>
            <pc:docMk/>
            <pc:sldMk cId="1119772976" sldId="296"/>
            <ac:spMk id="2" creationId="{00000000-0000-0000-0000-000000000000}"/>
          </ac:spMkLst>
        </pc:spChg>
        <pc:graphicFrameChg chg="mod modGraphic">
          <ac:chgData name="William Grey" userId="37b73424-c081-4fc2-b1af-363f4f3fd4f3" providerId="ADAL" clId="{8EB5F716-9A1D-40C3-A8DD-FA4B1C1764E7}" dt="2021-01-31T21:14:43.212" v="520" actId="1076"/>
          <ac:graphicFrameMkLst>
            <pc:docMk/>
            <pc:sldMk cId="1119772976" sldId="296"/>
            <ac:graphicFrameMk id="5" creationId="{00000000-0000-0000-0000-000000000000}"/>
          </ac:graphicFrameMkLst>
        </pc:graphicFrameChg>
      </pc:sldChg>
      <pc:sldChg chg="add">
        <pc:chgData name="William Grey" userId="37b73424-c081-4fc2-b1af-363f4f3fd4f3" providerId="ADAL" clId="{8EB5F716-9A1D-40C3-A8DD-FA4B1C1764E7}" dt="2021-01-31T22:05:23.622" v="1604"/>
        <pc:sldMkLst>
          <pc:docMk/>
          <pc:sldMk cId="3764444201" sldId="296"/>
        </pc:sldMkLst>
      </pc:sldChg>
      <pc:sldChg chg="modSp del mod">
        <pc:chgData name="William Grey" userId="37b73424-c081-4fc2-b1af-363f4f3fd4f3" providerId="ADAL" clId="{8EB5F716-9A1D-40C3-A8DD-FA4B1C1764E7}" dt="2021-01-31T22:41:50.822" v="3392" actId="47"/>
        <pc:sldMkLst>
          <pc:docMk/>
          <pc:sldMk cId="878677856" sldId="298"/>
        </pc:sldMkLst>
        <pc:spChg chg="mod">
          <ac:chgData name="William Grey" userId="37b73424-c081-4fc2-b1af-363f4f3fd4f3" providerId="ADAL" clId="{8EB5F716-9A1D-40C3-A8DD-FA4B1C1764E7}" dt="2021-01-31T22:41:17.106" v="3376" actId="21"/>
          <ac:spMkLst>
            <pc:docMk/>
            <pc:sldMk cId="878677856" sldId="298"/>
            <ac:spMk id="37" creationId="{00000000-0000-0000-0000-000000000000}"/>
          </ac:spMkLst>
        </pc:spChg>
        <pc:spChg chg="mod">
          <ac:chgData name="William Grey" userId="37b73424-c081-4fc2-b1af-363f4f3fd4f3" providerId="ADAL" clId="{8EB5F716-9A1D-40C3-A8DD-FA4B1C1764E7}" dt="2021-01-31T22:41:26.647" v="3380" actId="21"/>
          <ac:spMkLst>
            <pc:docMk/>
            <pc:sldMk cId="878677856" sldId="298"/>
            <ac:spMk id="38" creationId="{00000000-0000-0000-0000-000000000000}"/>
          </ac:spMkLst>
        </pc:spChg>
      </pc:sldChg>
      <pc:sldChg chg="modSp mod ord">
        <pc:chgData name="William Grey" userId="37b73424-c081-4fc2-b1af-363f4f3fd4f3" providerId="ADAL" clId="{8EB5F716-9A1D-40C3-A8DD-FA4B1C1764E7}" dt="2021-01-31T22:26:39.318" v="2806"/>
        <pc:sldMkLst>
          <pc:docMk/>
          <pc:sldMk cId="1015930831" sldId="299"/>
        </pc:sldMkLst>
        <pc:spChg chg="mod">
          <ac:chgData name="William Grey" userId="37b73424-c081-4fc2-b1af-363f4f3fd4f3" providerId="ADAL" clId="{8EB5F716-9A1D-40C3-A8DD-FA4B1C1764E7}" dt="2021-01-31T20:37:01.297" v="2" actId="27636"/>
          <ac:spMkLst>
            <pc:docMk/>
            <pc:sldMk cId="1015930831" sldId="299"/>
            <ac:spMk id="2" creationId="{AA7FD0DA-B3DD-42C8-8048-97D1098EC970}"/>
          </ac:spMkLst>
        </pc:spChg>
      </pc:sldChg>
      <pc:sldChg chg="delSp modSp del mod">
        <pc:chgData name="William Grey" userId="37b73424-c081-4fc2-b1af-363f4f3fd4f3" providerId="ADAL" clId="{8EB5F716-9A1D-40C3-A8DD-FA4B1C1764E7}" dt="2021-01-31T22:42:30.770" v="3403" actId="47"/>
        <pc:sldMkLst>
          <pc:docMk/>
          <pc:sldMk cId="2335684266" sldId="300"/>
        </pc:sldMkLst>
        <pc:spChg chg="del mod">
          <ac:chgData name="William Grey" userId="37b73424-c081-4fc2-b1af-363f4f3fd4f3" providerId="ADAL" clId="{8EB5F716-9A1D-40C3-A8DD-FA4B1C1764E7}" dt="2021-01-31T22:42:17.108" v="3396" actId="21"/>
          <ac:spMkLst>
            <pc:docMk/>
            <pc:sldMk cId="2335684266" sldId="300"/>
            <ac:spMk id="2" creationId="{52A3E081-02BA-4E0F-93CB-A52DD457AEC9}"/>
          </ac:spMkLst>
        </pc:spChg>
      </pc:sldChg>
      <pc:sldChg chg="del">
        <pc:chgData name="William Grey" userId="37b73424-c081-4fc2-b1af-363f4f3fd4f3" providerId="ADAL" clId="{8EB5F716-9A1D-40C3-A8DD-FA4B1C1764E7}" dt="2021-01-31T22:26:24.840" v="2804" actId="47"/>
        <pc:sldMkLst>
          <pc:docMk/>
          <pc:sldMk cId="1117056477" sldId="301"/>
        </pc:sldMkLst>
      </pc:sldChg>
      <pc:sldChg chg="add">
        <pc:chgData name="William Grey" userId="37b73424-c081-4fc2-b1af-363f4f3fd4f3" providerId="ADAL" clId="{8EB5F716-9A1D-40C3-A8DD-FA4B1C1764E7}" dt="2021-01-31T21:42:04.544" v="1111"/>
        <pc:sldMkLst>
          <pc:docMk/>
          <pc:sldMk cId="1735593083" sldId="303"/>
        </pc:sldMkLst>
      </pc:sldChg>
      <pc:sldChg chg="delSp modSp del mod">
        <pc:chgData name="William Grey" userId="37b73424-c081-4fc2-b1af-363f4f3fd4f3" providerId="ADAL" clId="{8EB5F716-9A1D-40C3-A8DD-FA4B1C1764E7}" dt="2021-01-31T21:42:00.378" v="1110" actId="2696"/>
        <pc:sldMkLst>
          <pc:docMk/>
          <pc:sldMk cId="4142425967" sldId="303"/>
        </pc:sldMkLst>
        <pc:spChg chg="mod">
          <ac:chgData name="William Grey" userId="37b73424-c081-4fc2-b1af-363f4f3fd4f3" providerId="ADAL" clId="{8EB5F716-9A1D-40C3-A8DD-FA4B1C1764E7}" dt="2021-01-31T20:37:01.314" v="3" actId="27636"/>
          <ac:spMkLst>
            <pc:docMk/>
            <pc:sldMk cId="4142425967" sldId="303"/>
            <ac:spMk id="2" creationId="{48EAC5B8-E15B-4246-B289-DD28BCD98869}"/>
          </ac:spMkLst>
        </pc:spChg>
        <pc:spChg chg="mod">
          <ac:chgData name="William Grey" userId="37b73424-c081-4fc2-b1af-363f4f3fd4f3" providerId="ADAL" clId="{8EB5F716-9A1D-40C3-A8DD-FA4B1C1764E7}" dt="2021-01-31T21:22:25.104" v="644" actId="20577"/>
          <ac:spMkLst>
            <pc:docMk/>
            <pc:sldMk cId="4142425967" sldId="303"/>
            <ac:spMk id="3" creationId="{6AFC60A4-8F7E-46B9-82D2-EC84AA98BA37}"/>
          </ac:spMkLst>
        </pc:spChg>
        <pc:picChg chg="del">
          <ac:chgData name="William Grey" userId="37b73424-c081-4fc2-b1af-363f4f3fd4f3" providerId="ADAL" clId="{8EB5F716-9A1D-40C3-A8DD-FA4B1C1764E7}" dt="2021-01-31T21:17:45.156" v="556" actId="478"/>
          <ac:picMkLst>
            <pc:docMk/>
            <pc:sldMk cId="4142425967" sldId="303"/>
            <ac:picMk id="4" creationId="{B2FC98CD-9137-40B2-AFF7-1EEE917A6BA8}"/>
          </ac:picMkLst>
        </pc:picChg>
      </pc:sldChg>
      <pc:sldChg chg="delSp modSp mod ord">
        <pc:chgData name="William Grey" userId="37b73424-c081-4fc2-b1af-363f4f3fd4f3" providerId="ADAL" clId="{8EB5F716-9A1D-40C3-A8DD-FA4B1C1764E7}" dt="2021-01-31T21:52:19.194" v="1219" actId="20577"/>
        <pc:sldMkLst>
          <pc:docMk/>
          <pc:sldMk cId="2300663416" sldId="304"/>
        </pc:sldMkLst>
        <pc:spChg chg="mod">
          <ac:chgData name="William Grey" userId="37b73424-c081-4fc2-b1af-363f4f3fd4f3" providerId="ADAL" clId="{8EB5F716-9A1D-40C3-A8DD-FA4B1C1764E7}" dt="2021-01-31T21:52:19.194" v="1219" actId="20577"/>
          <ac:spMkLst>
            <pc:docMk/>
            <pc:sldMk cId="2300663416" sldId="304"/>
            <ac:spMk id="2" creationId="{00000000-0000-0000-0000-000000000000}"/>
          </ac:spMkLst>
        </pc:spChg>
        <pc:spChg chg="mod">
          <ac:chgData name="William Grey" userId="37b73424-c081-4fc2-b1af-363f4f3fd4f3" providerId="ADAL" clId="{8EB5F716-9A1D-40C3-A8DD-FA4B1C1764E7}" dt="2021-01-31T21:23:43.222" v="658" actId="1076"/>
          <ac:spMkLst>
            <pc:docMk/>
            <pc:sldMk cId="2300663416" sldId="304"/>
            <ac:spMk id="3" creationId="{00000000-0000-0000-0000-000000000000}"/>
          </ac:spMkLst>
        </pc:spChg>
        <pc:spChg chg="mod">
          <ac:chgData name="William Grey" userId="37b73424-c081-4fc2-b1af-363f4f3fd4f3" providerId="ADAL" clId="{8EB5F716-9A1D-40C3-A8DD-FA4B1C1764E7}" dt="2021-01-31T21:23:37.940" v="657" actId="1076"/>
          <ac:spMkLst>
            <pc:docMk/>
            <pc:sldMk cId="2300663416" sldId="304"/>
            <ac:spMk id="4" creationId="{00000000-0000-0000-0000-000000000000}"/>
          </ac:spMkLst>
        </pc:spChg>
        <pc:spChg chg="mod">
          <ac:chgData name="William Grey" userId="37b73424-c081-4fc2-b1af-363f4f3fd4f3" providerId="ADAL" clId="{8EB5F716-9A1D-40C3-A8DD-FA4B1C1764E7}" dt="2021-01-31T21:23:52.684" v="660" actId="14100"/>
          <ac:spMkLst>
            <pc:docMk/>
            <pc:sldMk cId="2300663416" sldId="304"/>
            <ac:spMk id="5" creationId="{00000000-0000-0000-0000-000000000000}"/>
          </ac:spMkLst>
        </pc:spChg>
        <pc:picChg chg="del">
          <ac:chgData name="William Grey" userId="37b73424-c081-4fc2-b1af-363f4f3fd4f3" providerId="ADAL" clId="{8EB5F716-9A1D-40C3-A8DD-FA4B1C1764E7}" dt="2021-01-31T21:23:31.853" v="655" actId="478"/>
          <ac:picMkLst>
            <pc:docMk/>
            <pc:sldMk cId="2300663416" sldId="304"/>
            <ac:picMk id="6" creationId="{D467F9F5-3DC8-428C-A478-2B5BD81A146B}"/>
          </ac:picMkLst>
        </pc:picChg>
        <pc:picChg chg="del">
          <ac:chgData name="William Grey" userId="37b73424-c081-4fc2-b1af-363f4f3fd4f3" providerId="ADAL" clId="{8EB5F716-9A1D-40C3-A8DD-FA4B1C1764E7}" dt="2021-01-31T21:23:34.383" v="656" actId="478"/>
          <ac:picMkLst>
            <pc:docMk/>
            <pc:sldMk cId="2300663416" sldId="304"/>
            <ac:picMk id="7" creationId="{732B23F6-18AE-4FFE-8EEC-6EC5447D26A5}"/>
          </ac:picMkLst>
        </pc:picChg>
      </pc:sldChg>
      <pc:sldChg chg="addSp delSp modSp new mod ord">
        <pc:chgData name="William Grey" userId="37b73424-c081-4fc2-b1af-363f4f3fd4f3" providerId="ADAL" clId="{8EB5F716-9A1D-40C3-A8DD-FA4B1C1764E7}" dt="2021-01-31T22:04:07.617" v="1592" actId="20577"/>
        <pc:sldMkLst>
          <pc:docMk/>
          <pc:sldMk cId="260259896" sldId="305"/>
        </pc:sldMkLst>
        <pc:spChg chg="mod">
          <ac:chgData name="William Grey" userId="37b73424-c081-4fc2-b1af-363f4f3fd4f3" providerId="ADAL" clId="{8EB5F716-9A1D-40C3-A8DD-FA4B1C1764E7}" dt="2021-01-31T20:37:44.619" v="86" actId="20577"/>
          <ac:spMkLst>
            <pc:docMk/>
            <pc:sldMk cId="260259896" sldId="305"/>
            <ac:spMk id="2" creationId="{D58316D1-F820-4649-B44D-DF7BBE1FB7AE}"/>
          </ac:spMkLst>
        </pc:spChg>
        <pc:spChg chg="del mod">
          <ac:chgData name="William Grey" userId="37b73424-c081-4fc2-b1af-363f4f3fd4f3" providerId="ADAL" clId="{8EB5F716-9A1D-40C3-A8DD-FA4B1C1764E7}" dt="2021-01-31T20:37:19.809" v="13" actId="478"/>
          <ac:spMkLst>
            <pc:docMk/>
            <pc:sldMk cId="260259896" sldId="305"/>
            <ac:spMk id="3" creationId="{B50A3070-21A7-4F80-8B1D-EA2D2A38456C}"/>
          </ac:spMkLst>
        </pc:spChg>
        <pc:graphicFrameChg chg="add mod modGraphic">
          <ac:chgData name="William Grey" userId="37b73424-c081-4fc2-b1af-363f4f3fd4f3" providerId="ADAL" clId="{8EB5F716-9A1D-40C3-A8DD-FA4B1C1764E7}" dt="2021-01-31T22:04:07.617" v="1592" actId="20577"/>
          <ac:graphicFrameMkLst>
            <pc:docMk/>
            <pc:sldMk cId="260259896" sldId="305"/>
            <ac:graphicFrameMk id="4" creationId="{B80257B4-5489-4A23-BAB7-F7EDC8D324A4}"/>
          </ac:graphicFrameMkLst>
        </pc:graphicFrameChg>
      </pc:sldChg>
      <pc:sldChg chg="addSp delSp modSp new mod">
        <pc:chgData name="William Grey" userId="37b73424-c081-4fc2-b1af-363f4f3fd4f3" providerId="ADAL" clId="{8EB5F716-9A1D-40C3-A8DD-FA4B1C1764E7}" dt="2021-01-31T22:43:26.681" v="3461" actId="20577"/>
        <pc:sldMkLst>
          <pc:docMk/>
          <pc:sldMk cId="3214427348" sldId="306"/>
        </pc:sldMkLst>
        <pc:spChg chg="mod">
          <ac:chgData name="William Grey" userId="37b73424-c081-4fc2-b1af-363f4f3fd4f3" providerId="ADAL" clId="{8EB5F716-9A1D-40C3-A8DD-FA4B1C1764E7}" dt="2021-01-31T21:08:53.176" v="321" actId="20577"/>
          <ac:spMkLst>
            <pc:docMk/>
            <pc:sldMk cId="3214427348" sldId="306"/>
            <ac:spMk id="2" creationId="{A68023D7-9BCA-46F3-A4D5-48BCAECD4171}"/>
          </ac:spMkLst>
        </pc:spChg>
        <pc:spChg chg="mod">
          <ac:chgData name="William Grey" userId="37b73424-c081-4fc2-b1af-363f4f3fd4f3" providerId="ADAL" clId="{8EB5F716-9A1D-40C3-A8DD-FA4B1C1764E7}" dt="2021-01-31T22:43:26.681" v="3461" actId="20577"/>
          <ac:spMkLst>
            <pc:docMk/>
            <pc:sldMk cId="3214427348" sldId="306"/>
            <ac:spMk id="3" creationId="{E520A06F-11CE-4AC5-A90B-E497D114C7F8}"/>
          </ac:spMkLst>
        </pc:spChg>
        <pc:graphicFrameChg chg="add del mod modGraphic">
          <ac:chgData name="William Grey" userId="37b73424-c081-4fc2-b1af-363f4f3fd4f3" providerId="ADAL" clId="{8EB5F716-9A1D-40C3-A8DD-FA4B1C1764E7}" dt="2021-01-31T21:13:22.661" v="503" actId="21"/>
          <ac:graphicFrameMkLst>
            <pc:docMk/>
            <pc:sldMk cId="3214427348" sldId="306"/>
            <ac:graphicFrameMk id="4" creationId="{1878390A-344D-4432-AA8E-FC89F3B861AD}"/>
          </ac:graphicFrameMkLst>
        </pc:graphicFrameChg>
      </pc:sldChg>
      <pc:sldChg chg="addSp delSp modSp new mod ord modAnim">
        <pc:chgData name="William Grey" userId="37b73424-c081-4fc2-b1af-363f4f3fd4f3" providerId="ADAL" clId="{8EB5F716-9A1D-40C3-A8DD-FA4B1C1764E7}" dt="2021-01-31T21:48:27.520" v="1150"/>
        <pc:sldMkLst>
          <pc:docMk/>
          <pc:sldMk cId="3813509877" sldId="307"/>
        </pc:sldMkLst>
        <pc:spChg chg="mod">
          <ac:chgData name="William Grey" userId="37b73424-c081-4fc2-b1af-363f4f3fd4f3" providerId="ADAL" clId="{8EB5F716-9A1D-40C3-A8DD-FA4B1C1764E7}" dt="2021-01-31T21:21:03.570" v="587" actId="20577"/>
          <ac:spMkLst>
            <pc:docMk/>
            <pc:sldMk cId="3813509877" sldId="307"/>
            <ac:spMk id="2" creationId="{BEF254A6-CC66-4502-A41A-7829FE3033CA}"/>
          </ac:spMkLst>
        </pc:spChg>
        <pc:spChg chg="del">
          <ac:chgData name="William Grey" userId="37b73424-c081-4fc2-b1af-363f4f3fd4f3" providerId="ADAL" clId="{8EB5F716-9A1D-40C3-A8DD-FA4B1C1764E7}" dt="2021-01-31T21:16:11.919" v="533" actId="478"/>
          <ac:spMkLst>
            <pc:docMk/>
            <pc:sldMk cId="3813509877" sldId="307"/>
            <ac:spMk id="3" creationId="{9D072B1C-2187-42B0-BACC-62D7566414A1}"/>
          </ac:spMkLst>
        </pc:spChg>
        <pc:spChg chg="add mod">
          <ac:chgData name="William Grey" userId="37b73424-c081-4fc2-b1af-363f4f3fd4f3" providerId="ADAL" clId="{8EB5F716-9A1D-40C3-A8DD-FA4B1C1764E7}" dt="2021-01-31T21:21:49.259" v="635" actId="1076"/>
          <ac:spMkLst>
            <pc:docMk/>
            <pc:sldMk cId="3813509877" sldId="307"/>
            <ac:spMk id="4" creationId="{80F64115-D6DB-41AE-B495-136DA80A2F93}"/>
          </ac:spMkLst>
        </pc:spChg>
      </pc:sldChg>
      <pc:sldChg chg="addSp modSp add mod ord">
        <pc:chgData name="William Grey" userId="37b73424-c081-4fc2-b1af-363f4f3fd4f3" providerId="ADAL" clId="{8EB5F716-9A1D-40C3-A8DD-FA4B1C1764E7}" dt="2021-01-31T22:03:24.701" v="1565" actId="20577"/>
        <pc:sldMkLst>
          <pc:docMk/>
          <pc:sldMk cId="2915791892" sldId="308"/>
        </pc:sldMkLst>
        <pc:spChg chg="mod">
          <ac:chgData name="William Grey" userId="37b73424-c081-4fc2-b1af-363f4f3fd4f3" providerId="ADAL" clId="{8EB5F716-9A1D-40C3-A8DD-FA4B1C1764E7}" dt="2021-01-31T21:26:30.497" v="730" actId="14100"/>
          <ac:spMkLst>
            <pc:docMk/>
            <pc:sldMk cId="2915791892" sldId="308"/>
            <ac:spMk id="2" creationId="{D58316D1-F820-4649-B44D-DF7BBE1FB7AE}"/>
          </ac:spMkLst>
        </pc:spChg>
        <pc:spChg chg="add mod">
          <ac:chgData name="William Grey" userId="37b73424-c081-4fc2-b1af-363f4f3fd4f3" providerId="ADAL" clId="{8EB5F716-9A1D-40C3-A8DD-FA4B1C1764E7}" dt="2021-01-31T21:28:43.328" v="830" actId="20577"/>
          <ac:spMkLst>
            <pc:docMk/>
            <pc:sldMk cId="2915791892" sldId="308"/>
            <ac:spMk id="3" creationId="{F470852E-B4F2-4E2B-8B55-243B88E7C4B2}"/>
          </ac:spMkLst>
        </pc:spChg>
        <pc:graphicFrameChg chg="modGraphic">
          <ac:chgData name="William Grey" userId="37b73424-c081-4fc2-b1af-363f4f3fd4f3" providerId="ADAL" clId="{8EB5F716-9A1D-40C3-A8DD-FA4B1C1764E7}" dt="2021-01-31T22:03:24.701" v="1565" actId="20577"/>
          <ac:graphicFrameMkLst>
            <pc:docMk/>
            <pc:sldMk cId="2915791892" sldId="308"/>
            <ac:graphicFrameMk id="4" creationId="{B80257B4-5489-4A23-BAB7-F7EDC8D324A4}"/>
          </ac:graphicFrameMkLst>
        </pc:graphicFrameChg>
      </pc:sldChg>
      <pc:sldChg chg="addSp modSp add mod">
        <pc:chgData name="William Grey" userId="37b73424-c081-4fc2-b1af-363f4f3fd4f3" providerId="ADAL" clId="{8EB5F716-9A1D-40C3-A8DD-FA4B1C1764E7}" dt="2021-01-31T21:59:00.050" v="1418" actId="313"/>
        <pc:sldMkLst>
          <pc:docMk/>
          <pc:sldMk cId="251275115" sldId="309"/>
        </pc:sldMkLst>
        <pc:spChg chg="mod">
          <ac:chgData name="William Grey" userId="37b73424-c081-4fc2-b1af-363f4f3fd4f3" providerId="ADAL" clId="{8EB5F716-9A1D-40C3-A8DD-FA4B1C1764E7}" dt="2021-01-31T21:55:45.148" v="1293" actId="14100"/>
          <ac:spMkLst>
            <pc:docMk/>
            <pc:sldMk cId="251275115" sldId="309"/>
            <ac:spMk id="4" creationId="{2D221067-B42E-47E7-98FC-7541A1490DC7}"/>
          </ac:spMkLst>
        </pc:spChg>
        <pc:graphicFrameChg chg="add mod modGraphic">
          <ac:chgData name="William Grey" userId="37b73424-c081-4fc2-b1af-363f4f3fd4f3" providerId="ADAL" clId="{8EB5F716-9A1D-40C3-A8DD-FA4B1C1764E7}" dt="2021-01-31T21:59:00.050" v="1418" actId="313"/>
          <ac:graphicFrameMkLst>
            <pc:docMk/>
            <pc:sldMk cId="251275115" sldId="309"/>
            <ac:graphicFrameMk id="2" creationId="{551746B0-E8BD-474B-8A4A-9BC5ABF0F802}"/>
          </ac:graphicFrameMkLst>
        </pc:graphicFrameChg>
      </pc:sldChg>
      <pc:sldChg chg="addSp delSp modSp new del mod">
        <pc:chgData name="William Grey" userId="37b73424-c081-4fc2-b1af-363f4f3fd4f3" providerId="ADAL" clId="{8EB5F716-9A1D-40C3-A8DD-FA4B1C1764E7}" dt="2021-01-31T21:35:59.433" v="1023" actId="47"/>
        <pc:sldMkLst>
          <pc:docMk/>
          <pc:sldMk cId="780667931" sldId="309"/>
        </pc:sldMkLst>
        <pc:spChg chg="mod">
          <ac:chgData name="William Grey" userId="37b73424-c081-4fc2-b1af-363f4f3fd4f3" providerId="ADAL" clId="{8EB5F716-9A1D-40C3-A8DD-FA4B1C1764E7}" dt="2021-01-31T21:32:54.925" v="870" actId="27636"/>
          <ac:spMkLst>
            <pc:docMk/>
            <pc:sldMk cId="780667931" sldId="309"/>
            <ac:spMk id="2" creationId="{06C6016F-2E35-4878-980B-C9C44E930C05}"/>
          </ac:spMkLst>
        </pc:spChg>
        <pc:spChg chg="del mod">
          <ac:chgData name="William Grey" userId="37b73424-c081-4fc2-b1af-363f4f3fd4f3" providerId="ADAL" clId="{8EB5F716-9A1D-40C3-A8DD-FA4B1C1764E7}" dt="2021-01-31T21:32:52.470" v="868" actId="21"/>
          <ac:spMkLst>
            <pc:docMk/>
            <pc:sldMk cId="780667931" sldId="309"/>
            <ac:spMk id="3" creationId="{DBAF5B32-A09F-4DFC-BFD6-DC758ED8FAF1}"/>
          </ac:spMkLst>
        </pc:spChg>
        <pc:spChg chg="add mod">
          <ac:chgData name="William Grey" userId="37b73424-c081-4fc2-b1af-363f4f3fd4f3" providerId="ADAL" clId="{8EB5F716-9A1D-40C3-A8DD-FA4B1C1764E7}" dt="2021-01-31T21:32:52.470" v="868" actId="21"/>
          <ac:spMkLst>
            <pc:docMk/>
            <pc:sldMk cId="780667931" sldId="309"/>
            <ac:spMk id="5" creationId="{931A4227-7DAB-4E4E-8915-BEA4F66AABE8}"/>
          </ac:spMkLst>
        </pc:spChg>
      </pc:sldChg>
      <pc:sldChg chg="addSp delSp modSp new del mod">
        <pc:chgData name="William Grey" userId="37b73424-c081-4fc2-b1af-363f4f3fd4f3" providerId="ADAL" clId="{8EB5F716-9A1D-40C3-A8DD-FA4B1C1764E7}" dt="2021-01-31T21:51:37.524" v="1194" actId="2696"/>
        <pc:sldMkLst>
          <pc:docMk/>
          <pc:sldMk cId="2134185052" sldId="309"/>
        </pc:sldMkLst>
        <pc:spChg chg="del mod">
          <ac:chgData name="William Grey" userId="37b73424-c081-4fc2-b1af-363f4f3fd4f3" providerId="ADAL" clId="{8EB5F716-9A1D-40C3-A8DD-FA4B1C1764E7}" dt="2021-01-31T21:44:52.788" v="1126"/>
          <ac:spMkLst>
            <pc:docMk/>
            <pc:sldMk cId="2134185052" sldId="309"/>
            <ac:spMk id="2" creationId="{922EBD18-2CE3-4B6B-9476-E2C4867A5353}"/>
          </ac:spMkLst>
        </pc:spChg>
        <pc:spChg chg="del">
          <ac:chgData name="William Grey" userId="37b73424-c081-4fc2-b1af-363f4f3fd4f3" providerId="ADAL" clId="{8EB5F716-9A1D-40C3-A8DD-FA4B1C1764E7}" dt="2021-01-31T21:45:21.583" v="1131" actId="478"/>
          <ac:spMkLst>
            <pc:docMk/>
            <pc:sldMk cId="2134185052" sldId="309"/>
            <ac:spMk id="3" creationId="{E28967AD-B760-4391-944F-3FAFB27853B8}"/>
          </ac:spMkLst>
        </pc:spChg>
        <pc:spChg chg="add del mod">
          <ac:chgData name="William Grey" userId="37b73424-c081-4fc2-b1af-363f4f3fd4f3" providerId="ADAL" clId="{8EB5F716-9A1D-40C3-A8DD-FA4B1C1764E7}" dt="2021-01-31T21:51:22.737" v="1192" actId="20577"/>
          <ac:spMkLst>
            <pc:docMk/>
            <pc:sldMk cId="2134185052" sldId="309"/>
            <ac:spMk id="4" creationId="{2D221067-B42E-47E7-98FC-7541A1490DC7}"/>
          </ac:spMkLst>
        </pc:spChg>
        <pc:spChg chg="add del">
          <ac:chgData name="William Grey" userId="37b73424-c081-4fc2-b1af-363f4f3fd4f3" providerId="ADAL" clId="{8EB5F716-9A1D-40C3-A8DD-FA4B1C1764E7}" dt="2021-01-31T21:44:50.669" v="1125"/>
          <ac:spMkLst>
            <pc:docMk/>
            <pc:sldMk cId="2134185052" sldId="309"/>
            <ac:spMk id="5" creationId="{D650B588-4447-4833-8311-91F9EE6B8DB1}"/>
          </ac:spMkLst>
        </pc:spChg>
        <pc:spChg chg="add mod">
          <ac:chgData name="William Grey" userId="37b73424-c081-4fc2-b1af-363f4f3fd4f3" providerId="ADAL" clId="{8EB5F716-9A1D-40C3-A8DD-FA4B1C1764E7}" dt="2021-01-31T21:44:52.817" v="1127" actId="27636"/>
          <ac:spMkLst>
            <pc:docMk/>
            <pc:sldMk cId="2134185052" sldId="309"/>
            <ac:spMk id="6" creationId="{10371635-D334-47A2-A2FD-2EB250D611B9}"/>
          </ac:spMkLst>
        </pc:spChg>
      </pc:sldChg>
      <pc:sldChg chg="modSp new mod">
        <pc:chgData name="William Grey" userId="37b73424-c081-4fc2-b1af-363f4f3fd4f3" providerId="ADAL" clId="{8EB5F716-9A1D-40C3-A8DD-FA4B1C1764E7}" dt="2021-01-31T21:49:17.991" v="1168" actId="20577"/>
        <pc:sldMkLst>
          <pc:docMk/>
          <pc:sldMk cId="1851035442" sldId="310"/>
        </pc:sldMkLst>
        <pc:spChg chg="mod">
          <ac:chgData name="William Grey" userId="37b73424-c081-4fc2-b1af-363f4f3fd4f3" providerId="ADAL" clId="{8EB5F716-9A1D-40C3-A8DD-FA4B1C1764E7}" dt="2021-01-31T21:49:17.991" v="1168" actId="20577"/>
          <ac:spMkLst>
            <pc:docMk/>
            <pc:sldMk cId="1851035442" sldId="310"/>
            <ac:spMk id="2" creationId="{DAD42510-0DB4-44A4-B6D8-4FB40CA1C1EF}"/>
          </ac:spMkLst>
        </pc:spChg>
      </pc:sldChg>
      <pc:sldChg chg="add del">
        <pc:chgData name="William Grey" userId="37b73424-c081-4fc2-b1af-363f4f3fd4f3" providerId="ADAL" clId="{8EB5F716-9A1D-40C3-A8DD-FA4B1C1764E7}" dt="2021-01-31T21:51:44.631" v="1196" actId="2696"/>
        <pc:sldMkLst>
          <pc:docMk/>
          <pc:sldMk cId="1232593298" sldId="311"/>
        </pc:sldMkLst>
      </pc:sldChg>
      <pc:sldChg chg="modSp add mod">
        <pc:chgData name="William Grey" userId="37b73424-c081-4fc2-b1af-363f4f3fd4f3" providerId="ADAL" clId="{8EB5F716-9A1D-40C3-A8DD-FA4B1C1764E7}" dt="2021-01-31T22:01:55.582" v="1538" actId="20577"/>
        <pc:sldMkLst>
          <pc:docMk/>
          <pc:sldMk cId="3246007030" sldId="311"/>
        </pc:sldMkLst>
        <pc:spChg chg="mod">
          <ac:chgData name="William Grey" userId="37b73424-c081-4fc2-b1af-363f4f3fd4f3" providerId="ADAL" clId="{8EB5F716-9A1D-40C3-A8DD-FA4B1C1764E7}" dt="2021-01-31T22:01:47.410" v="1530" actId="20577"/>
          <ac:spMkLst>
            <pc:docMk/>
            <pc:sldMk cId="3246007030" sldId="311"/>
            <ac:spMk id="4" creationId="{2D221067-B42E-47E7-98FC-7541A1490DC7}"/>
          </ac:spMkLst>
        </pc:spChg>
        <pc:spChg chg="mod">
          <ac:chgData name="William Grey" userId="37b73424-c081-4fc2-b1af-363f4f3fd4f3" providerId="ADAL" clId="{8EB5F716-9A1D-40C3-A8DD-FA4B1C1764E7}" dt="2021-01-31T22:01:55.582" v="1538" actId="20577"/>
          <ac:spMkLst>
            <pc:docMk/>
            <pc:sldMk cId="3246007030" sldId="311"/>
            <ac:spMk id="6" creationId="{10371635-D334-47A2-A2FD-2EB250D611B9}"/>
          </ac:spMkLst>
        </pc:spChg>
      </pc:sldChg>
      <pc:sldChg chg="modSp add mod">
        <pc:chgData name="William Grey" userId="37b73424-c081-4fc2-b1af-363f4f3fd4f3" providerId="ADAL" clId="{8EB5F716-9A1D-40C3-A8DD-FA4B1C1764E7}" dt="2021-01-31T22:24:31.465" v="2801" actId="20577"/>
        <pc:sldMkLst>
          <pc:docMk/>
          <pc:sldMk cId="571190043" sldId="312"/>
        </pc:sldMkLst>
        <pc:spChg chg="mod">
          <ac:chgData name="William Grey" userId="37b73424-c081-4fc2-b1af-363f4f3fd4f3" providerId="ADAL" clId="{8EB5F716-9A1D-40C3-A8DD-FA4B1C1764E7}" dt="2021-01-31T22:11:52.165" v="1739" actId="20577"/>
          <ac:spMkLst>
            <pc:docMk/>
            <pc:sldMk cId="571190043" sldId="312"/>
            <ac:spMk id="2" creationId="{D58316D1-F820-4649-B44D-DF7BBE1FB7AE}"/>
          </ac:spMkLst>
        </pc:spChg>
        <pc:spChg chg="mod">
          <ac:chgData name="William Grey" userId="37b73424-c081-4fc2-b1af-363f4f3fd4f3" providerId="ADAL" clId="{8EB5F716-9A1D-40C3-A8DD-FA4B1C1764E7}" dt="2021-01-31T22:24:31.465" v="2801" actId="20577"/>
          <ac:spMkLst>
            <pc:docMk/>
            <pc:sldMk cId="571190043" sldId="312"/>
            <ac:spMk id="3" creationId="{F470852E-B4F2-4E2B-8B55-243B88E7C4B2}"/>
          </ac:spMkLst>
        </pc:spChg>
        <pc:graphicFrameChg chg="modGraphic">
          <ac:chgData name="William Grey" userId="37b73424-c081-4fc2-b1af-363f4f3fd4f3" providerId="ADAL" clId="{8EB5F716-9A1D-40C3-A8DD-FA4B1C1764E7}" dt="2021-01-31T22:03:44.583" v="1579" actId="20577"/>
          <ac:graphicFrameMkLst>
            <pc:docMk/>
            <pc:sldMk cId="571190043" sldId="312"/>
            <ac:graphicFrameMk id="4" creationId="{B80257B4-5489-4A23-BAB7-F7EDC8D324A4}"/>
          </ac:graphicFrameMkLst>
        </pc:graphicFrameChg>
      </pc:sldChg>
      <pc:sldChg chg="addSp modSp new mod modAnim">
        <pc:chgData name="William Grey" userId="37b73424-c081-4fc2-b1af-363f4f3fd4f3" providerId="ADAL" clId="{8EB5F716-9A1D-40C3-A8DD-FA4B1C1764E7}" dt="2021-01-31T22:11:02.897" v="1712" actId="20577"/>
        <pc:sldMkLst>
          <pc:docMk/>
          <pc:sldMk cId="129343741" sldId="313"/>
        </pc:sldMkLst>
        <pc:spChg chg="mod">
          <ac:chgData name="William Grey" userId="37b73424-c081-4fc2-b1af-363f4f3fd4f3" providerId="ADAL" clId="{8EB5F716-9A1D-40C3-A8DD-FA4B1C1764E7}" dt="2021-01-31T22:11:02.897" v="1712" actId="20577"/>
          <ac:spMkLst>
            <pc:docMk/>
            <pc:sldMk cId="129343741" sldId="313"/>
            <ac:spMk id="2" creationId="{4C13C5CE-5B0E-46A5-99EE-23F391ABF50F}"/>
          </ac:spMkLst>
        </pc:spChg>
        <pc:spChg chg="mod">
          <ac:chgData name="William Grey" userId="37b73424-c081-4fc2-b1af-363f4f3fd4f3" providerId="ADAL" clId="{8EB5F716-9A1D-40C3-A8DD-FA4B1C1764E7}" dt="2021-01-31T22:05:54.599" v="1610"/>
          <ac:spMkLst>
            <pc:docMk/>
            <pc:sldMk cId="129343741" sldId="313"/>
            <ac:spMk id="3" creationId="{4930285A-9F6C-494C-BE0E-34915966F73A}"/>
          </ac:spMkLst>
        </pc:spChg>
        <pc:spChg chg="add mod">
          <ac:chgData name="William Grey" userId="37b73424-c081-4fc2-b1af-363f4f3fd4f3" providerId="ADAL" clId="{8EB5F716-9A1D-40C3-A8DD-FA4B1C1764E7}" dt="2021-01-31T22:06:16.567" v="1615" actId="1076"/>
          <ac:spMkLst>
            <pc:docMk/>
            <pc:sldMk cId="129343741" sldId="313"/>
            <ac:spMk id="4" creationId="{76F37CBE-DFC2-43F4-8E66-530FA98BDC7A}"/>
          </ac:spMkLst>
        </pc:spChg>
      </pc:sldChg>
      <pc:sldChg chg="addSp modSp new mod modAnim">
        <pc:chgData name="William Grey" userId="37b73424-c081-4fc2-b1af-363f4f3fd4f3" providerId="ADAL" clId="{8EB5F716-9A1D-40C3-A8DD-FA4B1C1764E7}" dt="2021-01-31T22:10:57.432" v="1710" actId="20577"/>
        <pc:sldMkLst>
          <pc:docMk/>
          <pc:sldMk cId="1223882954" sldId="314"/>
        </pc:sldMkLst>
        <pc:spChg chg="mod">
          <ac:chgData name="William Grey" userId="37b73424-c081-4fc2-b1af-363f4f3fd4f3" providerId="ADAL" clId="{8EB5F716-9A1D-40C3-A8DD-FA4B1C1764E7}" dt="2021-01-31T22:10:57.432" v="1710" actId="20577"/>
          <ac:spMkLst>
            <pc:docMk/>
            <pc:sldMk cId="1223882954" sldId="314"/>
            <ac:spMk id="2" creationId="{F6ADA567-15CF-4ADE-9D48-C9860A11A6B4}"/>
          </ac:spMkLst>
        </pc:spChg>
        <pc:spChg chg="mod">
          <ac:chgData name="William Grey" userId="37b73424-c081-4fc2-b1af-363f4f3fd4f3" providerId="ADAL" clId="{8EB5F716-9A1D-40C3-A8DD-FA4B1C1764E7}" dt="2021-01-31T22:06:47.399" v="1630"/>
          <ac:spMkLst>
            <pc:docMk/>
            <pc:sldMk cId="1223882954" sldId="314"/>
            <ac:spMk id="3" creationId="{450ECB67-5100-4F00-BC21-327EBE5B0362}"/>
          </ac:spMkLst>
        </pc:spChg>
        <pc:spChg chg="add">
          <ac:chgData name="William Grey" userId="37b73424-c081-4fc2-b1af-363f4f3fd4f3" providerId="ADAL" clId="{8EB5F716-9A1D-40C3-A8DD-FA4B1C1764E7}" dt="2021-01-31T22:06:57.016" v="1633"/>
          <ac:spMkLst>
            <pc:docMk/>
            <pc:sldMk cId="1223882954" sldId="314"/>
            <ac:spMk id="4" creationId="{61A69DD9-6DB1-46CD-A30A-07CACCD3FEA6}"/>
          </ac:spMkLst>
        </pc:spChg>
      </pc:sldChg>
      <pc:sldChg chg="new del">
        <pc:chgData name="William Grey" userId="37b73424-c081-4fc2-b1af-363f4f3fd4f3" providerId="ADAL" clId="{8EB5F716-9A1D-40C3-A8DD-FA4B1C1764E7}" dt="2021-01-31T22:06:39.289" v="1627" actId="47"/>
        <pc:sldMkLst>
          <pc:docMk/>
          <pc:sldMk cId="1872000915" sldId="314"/>
        </pc:sldMkLst>
      </pc:sldChg>
      <pc:sldChg chg="addSp modSp new mod modAnim">
        <pc:chgData name="William Grey" userId="37b73424-c081-4fc2-b1af-363f4f3fd4f3" providerId="ADAL" clId="{8EB5F716-9A1D-40C3-A8DD-FA4B1C1764E7}" dt="2021-01-31T22:10:53.441" v="1708" actId="20577"/>
        <pc:sldMkLst>
          <pc:docMk/>
          <pc:sldMk cId="751929930" sldId="315"/>
        </pc:sldMkLst>
        <pc:spChg chg="mod">
          <ac:chgData name="William Grey" userId="37b73424-c081-4fc2-b1af-363f4f3fd4f3" providerId="ADAL" clId="{8EB5F716-9A1D-40C3-A8DD-FA4B1C1764E7}" dt="2021-01-31T22:10:53.441" v="1708" actId="20577"/>
          <ac:spMkLst>
            <pc:docMk/>
            <pc:sldMk cId="751929930" sldId="315"/>
            <ac:spMk id="2" creationId="{81868A35-25BB-4989-83FC-8A036831676E}"/>
          </ac:spMkLst>
        </pc:spChg>
        <pc:spChg chg="mod">
          <ac:chgData name="William Grey" userId="37b73424-c081-4fc2-b1af-363f4f3fd4f3" providerId="ADAL" clId="{8EB5F716-9A1D-40C3-A8DD-FA4B1C1764E7}" dt="2021-01-31T22:07:39.732" v="1654"/>
          <ac:spMkLst>
            <pc:docMk/>
            <pc:sldMk cId="751929930" sldId="315"/>
            <ac:spMk id="3" creationId="{0AE50761-8853-453B-A66B-394F3DD66743}"/>
          </ac:spMkLst>
        </pc:spChg>
        <pc:spChg chg="add mod">
          <ac:chgData name="William Grey" userId="37b73424-c081-4fc2-b1af-363f4f3fd4f3" providerId="ADAL" clId="{8EB5F716-9A1D-40C3-A8DD-FA4B1C1764E7}" dt="2021-01-31T22:07:51.568" v="1657" actId="1076"/>
          <ac:spMkLst>
            <pc:docMk/>
            <pc:sldMk cId="751929930" sldId="315"/>
            <ac:spMk id="4" creationId="{506BE160-D885-47B4-958E-9B2D6A39D409}"/>
          </ac:spMkLst>
        </pc:spChg>
      </pc:sldChg>
      <pc:sldChg chg="modSp new del mod">
        <pc:chgData name="William Grey" userId="37b73424-c081-4fc2-b1af-363f4f3fd4f3" providerId="ADAL" clId="{8EB5F716-9A1D-40C3-A8DD-FA4B1C1764E7}" dt="2021-01-31T22:08:49.483" v="1683" actId="47"/>
        <pc:sldMkLst>
          <pc:docMk/>
          <pc:sldMk cId="3687677740" sldId="316"/>
        </pc:sldMkLst>
        <pc:spChg chg="mod">
          <ac:chgData name="William Grey" userId="37b73424-c081-4fc2-b1af-363f4f3fd4f3" providerId="ADAL" clId="{8EB5F716-9A1D-40C3-A8DD-FA4B1C1764E7}" dt="2021-01-31T22:08:18.176" v="1671"/>
          <ac:spMkLst>
            <pc:docMk/>
            <pc:sldMk cId="3687677740" sldId="316"/>
            <ac:spMk id="3" creationId="{294097E8-14BB-4B49-B634-E635DA204975}"/>
          </ac:spMkLst>
        </pc:spChg>
      </pc:sldChg>
      <pc:sldChg chg="addSp modSp new mod modAnim">
        <pc:chgData name="William Grey" userId="37b73424-c081-4fc2-b1af-363f4f3fd4f3" providerId="ADAL" clId="{8EB5F716-9A1D-40C3-A8DD-FA4B1C1764E7}" dt="2021-01-31T22:10:43.427" v="1706" actId="20577"/>
        <pc:sldMkLst>
          <pc:docMk/>
          <pc:sldMk cId="1060899205" sldId="317"/>
        </pc:sldMkLst>
        <pc:spChg chg="mod">
          <ac:chgData name="William Grey" userId="37b73424-c081-4fc2-b1af-363f4f3fd4f3" providerId="ADAL" clId="{8EB5F716-9A1D-40C3-A8DD-FA4B1C1764E7}" dt="2021-01-31T22:10:43.427" v="1706" actId="20577"/>
          <ac:spMkLst>
            <pc:docMk/>
            <pc:sldMk cId="1060899205" sldId="317"/>
            <ac:spMk id="2" creationId="{B6992588-9A9F-4D73-9040-9C8E6D7FEB7C}"/>
          </ac:spMkLst>
        </pc:spChg>
        <pc:spChg chg="mod">
          <ac:chgData name="William Grey" userId="37b73424-c081-4fc2-b1af-363f4f3fd4f3" providerId="ADAL" clId="{8EB5F716-9A1D-40C3-A8DD-FA4B1C1764E7}" dt="2021-01-31T22:08:31.979" v="1679"/>
          <ac:spMkLst>
            <pc:docMk/>
            <pc:sldMk cId="1060899205" sldId="317"/>
            <ac:spMk id="3" creationId="{70887442-E7F5-4622-AD8F-0B3FE2746DA9}"/>
          </ac:spMkLst>
        </pc:spChg>
        <pc:spChg chg="add">
          <ac:chgData name="William Grey" userId="37b73424-c081-4fc2-b1af-363f4f3fd4f3" providerId="ADAL" clId="{8EB5F716-9A1D-40C3-A8DD-FA4B1C1764E7}" dt="2021-01-31T22:08:39.256" v="1681"/>
          <ac:spMkLst>
            <pc:docMk/>
            <pc:sldMk cId="1060899205" sldId="317"/>
            <ac:spMk id="4" creationId="{2D1E9BD9-7340-4209-868E-B8888C696E98}"/>
          </ac:spMkLst>
        </pc:spChg>
      </pc:sldChg>
      <pc:sldChg chg="addSp delSp modSp new mod modAnim">
        <pc:chgData name="William Grey" userId="37b73424-c081-4fc2-b1af-363f4f3fd4f3" providerId="ADAL" clId="{8EB5F716-9A1D-40C3-A8DD-FA4B1C1764E7}" dt="2021-01-31T22:10:31.537" v="1703" actId="20577"/>
        <pc:sldMkLst>
          <pc:docMk/>
          <pc:sldMk cId="257318297" sldId="318"/>
        </pc:sldMkLst>
        <pc:spChg chg="mod">
          <ac:chgData name="William Grey" userId="37b73424-c081-4fc2-b1af-363f4f3fd4f3" providerId="ADAL" clId="{8EB5F716-9A1D-40C3-A8DD-FA4B1C1764E7}" dt="2021-01-31T22:10:31.537" v="1703" actId="20577"/>
          <ac:spMkLst>
            <pc:docMk/>
            <pc:sldMk cId="257318297" sldId="318"/>
            <ac:spMk id="2" creationId="{84C69025-336A-4724-B75A-A04BA939887B}"/>
          </ac:spMkLst>
        </pc:spChg>
        <pc:spChg chg="add del mod">
          <ac:chgData name="William Grey" userId="37b73424-c081-4fc2-b1af-363f4f3fd4f3" providerId="ADAL" clId="{8EB5F716-9A1D-40C3-A8DD-FA4B1C1764E7}" dt="2021-01-31T22:10:23.791" v="1698" actId="20577"/>
          <ac:spMkLst>
            <pc:docMk/>
            <pc:sldMk cId="257318297" sldId="318"/>
            <ac:spMk id="3" creationId="{1C1E891D-E5B3-44A3-863C-F78B10439113}"/>
          </ac:spMkLst>
        </pc:spChg>
        <pc:spChg chg="add mod">
          <ac:chgData name="William Grey" userId="37b73424-c081-4fc2-b1af-363f4f3fd4f3" providerId="ADAL" clId="{8EB5F716-9A1D-40C3-A8DD-FA4B1C1764E7}" dt="2021-01-31T22:10:29.191" v="1699" actId="1076"/>
          <ac:spMkLst>
            <pc:docMk/>
            <pc:sldMk cId="257318297" sldId="318"/>
            <ac:spMk id="4" creationId="{6F5B5532-C1C2-4975-A9BF-9B33F47D7122}"/>
          </ac:spMkLst>
        </pc:spChg>
      </pc:sldChg>
      <pc:sldChg chg="addSp delSp modSp add mod">
        <pc:chgData name="William Grey" userId="37b73424-c081-4fc2-b1af-363f4f3fd4f3" providerId="ADAL" clId="{8EB5F716-9A1D-40C3-A8DD-FA4B1C1764E7}" dt="2021-01-31T22:20:53.883" v="2737" actId="14100"/>
        <pc:sldMkLst>
          <pc:docMk/>
          <pc:sldMk cId="3444253418" sldId="319"/>
        </pc:sldMkLst>
        <pc:spChg chg="del mod">
          <ac:chgData name="William Grey" userId="37b73424-c081-4fc2-b1af-363f4f3fd4f3" providerId="ADAL" clId="{8EB5F716-9A1D-40C3-A8DD-FA4B1C1764E7}" dt="2021-01-31T22:20:13.632" v="2726" actId="478"/>
          <ac:spMkLst>
            <pc:docMk/>
            <pc:sldMk cId="3444253418" sldId="319"/>
            <ac:spMk id="3" creationId="{F470852E-B4F2-4E2B-8B55-243B88E7C4B2}"/>
          </ac:spMkLst>
        </pc:spChg>
        <pc:spChg chg="add mod">
          <ac:chgData name="William Grey" userId="37b73424-c081-4fc2-b1af-363f4f3fd4f3" providerId="ADAL" clId="{8EB5F716-9A1D-40C3-A8DD-FA4B1C1764E7}" dt="2021-01-31T22:20:45.378" v="2735" actId="14100"/>
          <ac:spMkLst>
            <pc:docMk/>
            <pc:sldMk cId="3444253418" sldId="319"/>
            <ac:spMk id="5" creationId="{0FCFF5CE-C6E5-4A92-AD58-77D95A1EA49E}"/>
          </ac:spMkLst>
        </pc:spChg>
        <pc:spChg chg="add mod">
          <ac:chgData name="William Grey" userId="37b73424-c081-4fc2-b1af-363f4f3fd4f3" providerId="ADAL" clId="{8EB5F716-9A1D-40C3-A8DD-FA4B1C1764E7}" dt="2021-01-31T22:20:35.383" v="2732" actId="14100"/>
          <ac:spMkLst>
            <pc:docMk/>
            <pc:sldMk cId="3444253418" sldId="319"/>
            <ac:spMk id="6" creationId="{FD764DB4-BBAD-4EBA-A21D-0CB553397B18}"/>
          </ac:spMkLst>
        </pc:spChg>
        <pc:spChg chg="add mod">
          <ac:chgData name="William Grey" userId="37b73424-c081-4fc2-b1af-363f4f3fd4f3" providerId="ADAL" clId="{8EB5F716-9A1D-40C3-A8DD-FA4B1C1764E7}" dt="2021-01-31T22:20:53.883" v="2737" actId="14100"/>
          <ac:spMkLst>
            <pc:docMk/>
            <pc:sldMk cId="3444253418" sldId="319"/>
            <ac:spMk id="7" creationId="{391FF5D3-32C9-4710-B849-3434300B108F}"/>
          </ac:spMkLst>
        </pc:spChg>
        <pc:spChg chg="add mod">
          <ac:chgData name="William Grey" userId="37b73424-c081-4fc2-b1af-363f4f3fd4f3" providerId="ADAL" clId="{8EB5F716-9A1D-40C3-A8DD-FA4B1C1764E7}" dt="2021-01-31T22:20:51.609" v="2736" actId="14100"/>
          <ac:spMkLst>
            <pc:docMk/>
            <pc:sldMk cId="3444253418" sldId="319"/>
            <ac:spMk id="8" creationId="{290B0C66-75EE-4C46-9228-9313933B5B48}"/>
          </ac:spMkLst>
        </pc:spChg>
      </pc:sldChg>
      <pc:sldChg chg="modSp new mod">
        <pc:chgData name="William Grey" userId="37b73424-c081-4fc2-b1af-363f4f3fd4f3" providerId="ADAL" clId="{8EB5F716-9A1D-40C3-A8DD-FA4B1C1764E7}" dt="2021-01-31T22:41:07.607" v="3374" actId="20577"/>
        <pc:sldMkLst>
          <pc:docMk/>
          <pc:sldMk cId="337424055" sldId="320"/>
        </pc:sldMkLst>
        <pc:spChg chg="mod">
          <ac:chgData name="William Grey" userId="37b73424-c081-4fc2-b1af-363f4f3fd4f3" providerId="ADAL" clId="{8EB5F716-9A1D-40C3-A8DD-FA4B1C1764E7}" dt="2021-01-31T22:28:25.639" v="2846" actId="20577"/>
          <ac:spMkLst>
            <pc:docMk/>
            <pc:sldMk cId="337424055" sldId="320"/>
            <ac:spMk id="2" creationId="{AB8A7C4F-3E37-4599-8826-0AB503F5BAC6}"/>
          </ac:spMkLst>
        </pc:spChg>
        <pc:spChg chg="mod">
          <ac:chgData name="William Grey" userId="37b73424-c081-4fc2-b1af-363f4f3fd4f3" providerId="ADAL" clId="{8EB5F716-9A1D-40C3-A8DD-FA4B1C1764E7}" dt="2021-01-31T22:41:07.607" v="3374" actId="20577"/>
          <ac:spMkLst>
            <pc:docMk/>
            <pc:sldMk cId="337424055" sldId="320"/>
            <ac:spMk id="3" creationId="{EF89EA87-D39E-402C-A566-E1B0814317AA}"/>
          </ac:spMkLst>
        </pc:spChg>
      </pc:sldChg>
      <pc:sldChg chg="addSp modSp new mod modAnim">
        <pc:chgData name="William Grey" userId="37b73424-c081-4fc2-b1af-363f4f3fd4f3" providerId="ADAL" clId="{8EB5F716-9A1D-40C3-A8DD-FA4B1C1764E7}" dt="2021-01-31T22:42:43.890" v="3405"/>
        <pc:sldMkLst>
          <pc:docMk/>
          <pc:sldMk cId="2852184272" sldId="321"/>
        </pc:sldMkLst>
        <pc:spChg chg="mod">
          <ac:chgData name="William Grey" userId="37b73424-c081-4fc2-b1af-363f4f3fd4f3" providerId="ADAL" clId="{8EB5F716-9A1D-40C3-A8DD-FA4B1C1764E7}" dt="2021-01-31T22:42:27.210" v="3402" actId="20577"/>
          <ac:spMkLst>
            <pc:docMk/>
            <pc:sldMk cId="2852184272" sldId="321"/>
            <ac:spMk id="2" creationId="{DBDEA48C-46FD-4737-A495-879D7BA194AA}"/>
          </ac:spMkLst>
        </pc:spChg>
        <pc:spChg chg="mod">
          <ac:chgData name="William Grey" userId="37b73424-c081-4fc2-b1af-363f4f3fd4f3" providerId="ADAL" clId="{8EB5F716-9A1D-40C3-A8DD-FA4B1C1764E7}" dt="2021-01-31T22:41:48.795" v="3391" actId="1076"/>
          <ac:spMkLst>
            <pc:docMk/>
            <pc:sldMk cId="2852184272" sldId="321"/>
            <ac:spMk id="3" creationId="{62C20902-D00E-4712-9020-4CEDCC3B5A52}"/>
          </ac:spMkLst>
        </pc:spChg>
        <pc:spChg chg="add mod">
          <ac:chgData name="William Grey" userId="37b73424-c081-4fc2-b1af-363f4f3fd4f3" providerId="ADAL" clId="{8EB5F716-9A1D-40C3-A8DD-FA4B1C1764E7}" dt="2021-01-31T22:42:23.157" v="3398" actId="1076"/>
          <ac:spMkLst>
            <pc:docMk/>
            <pc:sldMk cId="2852184272" sldId="321"/>
            <ac:spMk id="4" creationId="{2C5878E1-CBDA-43D8-9DDE-BE920E224000}"/>
          </ac:spMkLst>
        </pc:spChg>
      </pc:sldChg>
      <pc:sldMasterChg chg="delSldLayout">
        <pc:chgData name="William Grey" userId="37b73424-c081-4fc2-b1af-363f4f3fd4f3" providerId="ADAL" clId="{8EB5F716-9A1D-40C3-A8DD-FA4B1C1764E7}" dt="2021-01-31T22:08:49.483" v="1683" actId="47"/>
        <pc:sldMasterMkLst>
          <pc:docMk/>
          <pc:sldMasterMk cId="453872759" sldId="2147483661"/>
        </pc:sldMasterMkLst>
        <pc:sldLayoutChg chg="del">
          <pc:chgData name="William Grey" userId="37b73424-c081-4fc2-b1af-363f4f3fd4f3" providerId="ADAL" clId="{8EB5F716-9A1D-40C3-A8DD-FA4B1C1764E7}" dt="2021-01-31T22:08:49.483" v="1683" actId="47"/>
          <pc:sldLayoutMkLst>
            <pc:docMk/>
            <pc:sldMasterMk cId="453872759" sldId="2147483661"/>
            <pc:sldLayoutMk cId="893194538" sldId="2147483673"/>
          </pc:sldLayoutMkLst>
        </pc:sldLayoutChg>
      </pc:sldMasterChg>
      <pc:sldMasterChg chg="new del mod addSldLayout delSldLayout">
        <pc:chgData name="William Grey" userId="37b73424-c081-4fc2-b1af-363f4f3fd4f3" providerId="ADAL" clId="{8EB5F716-9A1D-40C3-A8DD-FA4B1C1764E7}" dt="2021-01-31T20:36:36.460" v="1" actId="6938"/>
        <pc:sldMasterMkLst>
          <pc:docMk/>
          <pc:sldMasterMk cId="2750871222" sldId="2147483661"/>
        </pc:sldMasterMkLst>
        <pc:sldLayoutChg chg="new del replId">
          <pc:chgData name="William Grey" userId="37b73424-c081-4fc2-b1af-363f4f3fd4f3" providerId="ADAL" clId="{8EB5F716-9A1D-40C3-A8DD-FA4B1C1764E7}" dt="2021-01-31T20:36:36.460" v="1" actId="6938"/>
          <pc:sldLayoutMkLst>
            <pc:docMk/>
            <pc:sldMasterMk cId="2750871222" sldId="2147483661"/>
            <pc:sldLayoutMk cId="2072940952" sldId="2147483662"/>
          </pc:sldLayoutMkLst>
        </pc:sldLayoutChg>
        <pc:sldLayoutChg chg="new del replId">
          <pc:chgData name="William Grey" userId="37b73424-c081-4fc2-b1af-363f4f3fd4f3" providerId="ADAL" clId="{8EB5F716-9A1D-40C3-A8DD-FA4B1C1764E7}" dt="2021-01-31T20:36:36.460" v="1" actId="6938"/>
          <pc:sldLayoutMkLst>
            <pc:docMk/>
            <pc:sldMasterMk cId="2750871222" sldId="2147483661"/>
            <pc:sldLayoutMk cId="2124248703" sldId="2147483663"/>
          </pc:sldLayoutMkLst>
        </pc:sldLayoutChg>
        <pc:sldLayoutChg chg="new del replId">
          <pc:chgData name="William Grey" userId="37b73424-c081-4fc2-b1af-363f4f3fd4f3" providerId="ADAL" clId="{8EB5F716-9A1D-40C3-A8DD-FA4B1C1764E7}" dt="2021-01-31T20:36:36.460" v="1" actId="6938"/>
          <pc:sldLayoutMkLst>
            <pc:docMk/>
            <pc:sldMasterMk cId="2750871222" sldId="2147483661"/>
            <pc:sldLayoutMk cId="2700331062" sldId="2147483664"/>
          </pc:sldLayoutMkLst>
        </pc:sldLayoutChg>
        <pc:sldLayoutChg chg="new del replId">
          <pc:chgData name="William Grey" userId="37b73424-c081-4fc2-b1af-363f4f3fd4f3" providerId="ADAL" clId="{8EB5F716-9A1D-40C3-A8DD-FA4B1C1764E7}" dt="2021-01-31T20:36:36.460" v="1" actId="6938"/>
          <pc:sldLayoutMkLst>
            <pc:docMk/>
            <pc:sldMasterMk cId="2750871222" sldId="2147483661"/>
            <pc:sldLayoutMk cId="4157408840" sldId="2147483665"/>
          </pc:sldLayoutMkLst>
        </pc:sldLayoutChg>
        <pc:sldLayoutChg chg="new del replId">
          <pc:chgData name="William Grey" userId="37b73424-c081-4fc2-b1af-363f4f3fd4f3" providerId="ADAL" clId="{8EB5F716-9A1D-40C3-A8DD-FA4B1C1764E7}" dt="2021-01-31T20:36:36.460" v="1" actId="6938"/>
          <pc:sldLayoutMkLst>
            <pc:docMk/>
            <pc:sldMasterMk cId="2750871222" sldId="2147483661"/>
            <pc:sldLayoutMk cId="1894909513" sldId="2147483666"/>
          </pc:sldLayoutMkLst>
        </pc:sldLayoutChg>
        <pc:sldLayoutChg chg="new del replId">
          <pc:chgData name="William Grey" userId="37b73424-c081-4fc2-b1af-363f4f3fd4f3" providerId="ADAL" clId="{8EB5F716-9A1D-40C3-A8DD-FA4B1C1764E7}" dt="2021-01-31T20:36:36.460" v="1" actId="6938"/>
          <pc:sldLayoutMkLst>
            <pc:docMk/>
            <pc:sldMasterMk cId="2750871222" sldId="2147483661"/>
            <pc:sldLayoutMk cId="79068901" sldId="2147483667"/>
          </pc:sldLayoutMkLst>
        </pc:sldLayoutChg>
        <pc:sldLayoutChg chg="new del replId">
          <pc:chgData name="William Grey" userId="37b73424-c081-4fc2-b1af-363f4f3fd4f3" providerId="ADAL" clId="{8EB5F716-9A1D-40C3-A8DD-FA4B1C1764E7}" dt="2021-01-31T20:36:36.460" v="1" actId="6938"/>
          <pc:sldLayoutMkLst>
            <pc:docMk/>
            <pc:sldMasterMk cId="2750871222" sldId="2147483661"/>
            <pc:sldLayoutMk cId="1506496654" sldId="2147483668"/>
          </pc:sldLayoutMkLst>
        </pc:sldLayoutChg>
        <pc:sldLayoutChg chg="new del replId">
          <pc:chgData name="William Grey" userId="37b73424-c081-4fc2-b1af-363f4f3fd4f3" providerId="ADAL" clId="{8EB5F716-9A1D-40C3-A8DD-FA4B1C1764E7}" dt="2021-01-31T20:36:36.460" v="1" actId="6938"/>
          <pc:sldLayoutMkLst>
            <pc:docMk/>
            <pc:sldMasterMk cId="2750871222" sldId="2147483661"/>
            <pc:sldLayoutMk cId="1664786030" sldId="2147483669"/>
          </pc:sldLayoutMkLst>
        </pc:sldLayoutChg>
        <pc:sldLayoutChg chg="new del replId">
          <pc:chgData name="William Grey" userId="37b73424-c081-4fc2-b1af-363f4f3fd4f3" providerId="ADAL" clId="{8EB5F716-9A1D-40C3-A8DD-FA4B1C1764E7}" dt="2021-01-31T20:36:36.460" v="1" actId="6938"/>
          <pc:sldLayoutMkLst>
            <pc:docMk/>
            <pc:sldMasterMk cId="2750871222" sldId="2147483661"/>
            <pc:sldLayoutMk cId="3769842960" sldId="2147483670"/>
          </pc:sldLayoutMkLst>
        </pc:sldLayoutChg>
        <pc:sldLayoutChg chg="new del replId">
          <pc:chgData name="William Grey" userId="37b73424-c081-4fc2-b1af-363f4f3fd4f3" providerId="ADAL" clId="{8EB5F716-9A1D-40C3-A8DD-FA4B1C1764E7}" dt="2021-01-31T20:36:36.460" v="1" actId="6938"/>
          <pc:sldLayoutMkLst>
            <pc:docMk/>
            <pc:sldMasterMk cId="2750871222" sldId="2147483661"/>
            <pc:sldLayoutMk cId="287684374" sldId="2147483671"/>
          </pc:sldLayoutMkLst>
        </pc:sldLayoutChg>
        <pc:sldLayoutChg chg="new del replId">
          <pc:chgData name="William Grey" userId="37b73424-c081-4fc2-b1af-363f4f3fd4f3" providerId="ADAL" clId="{8EB5F716-9A1D-40C3-A8DD-FA4B1C1764E7}" dt="2021-01-31T20:36:36.460" v="1" actId="6938"/>
          <pc:sldLayoutMkLst>
            <pc:docMk/>
            <pc:sldMasterMk cId="2750871222" sldId="2147483661"/>
            <pc:sldLayoutMk cId="2346214735" sldId="2147483672"/>
          </pc:sldLayoutMkLst>
        </pc:sldLayoutChg>
      </pc:sldMasterChg>
    </pc:docChg>
  </pc:docChgLst>
  <pc:docChgLst>
    <pc:chgData name="William Grey" userId="37b73424-c081-4fc2-b1af-363f4f3fd4f3" providerId="ADAL" clId="{1CC72435-CDD4-42E5-A168-EE64AC183DE2}"/>
    <pc:docChg chg="custSel addSld delSld modSld sldOrd">
      <pc:chgData name="William Grey" userId="37b73424-c081-4fc2-b1af-363f4f3fd4f3" providerId="ADAL" clId="{1CC72435-CDD4-42E5-A168-EE64AC183DE2}" dt="2021-02-03T20:00:05.651" v="2165"/>
      <pc:docMkLst>
        <pc:docMk/>
      </pc:docMkLst>
      <pc:sldChg chg="modSp mod">
        <pc:chgData name="William Grey" userId="37b73424-c081-4fc2-b1af-363f4f3fd4f3" providerId="ADAL" clId="{1CC72435-CDD4-42E5-A168-EE64AC183DE2}" dt="2021-02-01T11:57:27.101" v="66" actId="20577"/>
        <pc:sldMkLst>
          <pc:docMk/>
          <pc:sldMk cId="3155352988" sldId="256"/>
        </pc:sldMkLst>
        <pc:spChg chg="mod">
          <ac:chgData name="William Grey" userId="37b73424-c081-4fc2-b1af-363f4f3fd4f3" providerId="ADAL" clId="{1CC72435-CDD4-42E5-A168-EE64AC183DE2}" dt="2021-02-01T11:57:27.101" v="66" actId="20577"/>
          <ac:spMkLst>
            <pc:docMk/>
            <pc:sldMk cId="3155352988" sldId="256"/>
            <ac:spMk id="2" creationId="{00000000-0000-0000-0000-000000000000}"/>
          </ac:spMkLst>
        </pc:spChg>
      </pc:sldChg>
      <pc:sldChg chg="del">
        <pc:chgData name="William Grey" userId="37b73424-c081-4fc2-b1af-363f4f3fd4f3" providerId="ADAL" clId="{1CC72435-CDD4-42E5-A168-EE64AC183DE2}" dt="2021-02-01T11:56:27.486" v="7" actId="47"/>
        <pc:sldMkLst>
          <pc:docMk/>
          <pc:sldMk cId="3194960018" sldId="282"/>
        </pc:sldMkLst>
      </pc:sldChg>
      <pc:sldChg chg="del">
        <pc:chgData name="William Grey" userId="37b73424-c081-4fc2-b1af-363f4f3fd4f3" providerId="ADAL" clId="{1CC72435-CDD4-42E5-A168-EE64AC183DE2}" dt="2021-02-01T11:58:40.733" v="136" actId="47"/>
        <pc:sldMkLst>
          <pc:docMk/>
          <pc:sldMk cId="662141669" sldId="288"/>
        </pc:sldMkLst>
      </pc:sldChg>
      <pc:sldChg chg="del">
        <pc:chgData name="William Grey" userId="37b73424-c081-4fc2-b1af-363f4f3fd4f3" providerId="ADAL" clId="{1CC72435-CDD4-42E5-A168-EE64AC183DE2}" dt="2021-02-01T11:56:14.750" v="0" actId="47"/>
        <pc:sldMkLst>
          <pc:docMk/>
          <pc:sldMk cId="2658022549" sldId="291"/>
        </pc:sldMkLst>
      </pc:sldChg>
      <pc:sldChg chg="del">
        <pc:chgData name="William Grey" userId="37b73424-c081-4fc2-b1af-363f4f3fd4f3" providerId="ADAL" clId="{1CC72435-CDD4-42E5-A168-EE64AC183DE2}" dt="2021-02-01T11:56:15.175" v="1" actId="47"/>
        <pc:sldMkLst>
          <pc:docMk/>
          <pc:sldMk cId="3733867089" sldId="293"/>
        </pc:sldMkLst>
      </pc:sldChg>
      <pc:sldChg chg="del">
        <pc:chgData name="William Grey" userId="37b73424-c081-4fc2-b1af-363f4f3fd4f3" providerId="ADAL" clId="{1CC72435-CDD4-42E5-A168-EE64AC183DE2}" dt="2021-02-01T11:56:24.603" v="5" actId="47"/>
        <pc:sldMkLst>
          <pc:docMk/>
          <pc:sldMk cId="4216630515" sldId="295"/>
        </pc:sldMkLst>
      </pc:sldChg>
      <pc:sldChg chg="del">
        <pc:chgData name="William Grey" userId="37b73424-c081-4fc2-b1af-363f4f3fd4f3" providerId="ADAL" clId="{1CC72435-CDD4-42E5-A168-EE64AC183DE2}" dt="2021-02-01T11:56:16.076" v="3" actId="47"/>
        <pc:sldMkLst>
          <pc:docMk/>
          <pc:sldMk cId="3764444201" sldId="296"/>
        </pc:sldMkLst>
      </pc:sldChg>
      <pc:sldChg chg="del">
        <pc:chgData name="William Grey" userId="37b73424-c081-4fc2-b1af-363f4f3fd4f3" providerId="ADAL" clId="{1CC72435-CDD4-42E5-A168-EE64AC183DE2}" dt="2021-02-01T12:30:57.427" v="1719" actId="47"/>
        <pc:sldMkLst>
          <pc:docMk/>
          <pc:sldMk cId="1015930831" sldId="299"/>
        </pc:sldMkLst>
      </pc:sldChg>
      <pc:sldChg chg="del">
        <pc:chgData name="William Grey" userId="37b73424-c081-4fc2-b1af-363f4f3fd4f3" providerId="ADAL" clId="{1CC72435-CDD4-42E5-A168-EE64AC183DE2}" dt="2021-02-01T11:56:15.625" v="2" actId="47"/>
        <pc:sldMkLst>
          <pc:docMk/>
          <pc:sldMk cId="1735593083" sldId="303"/>
        </pc:sldMkLst>
      </pc:sldChg>
      <pc:sldChg chg="addSp delSp modSp mod ord">
        <pc:chgData name="William Grey" userId="37b73424-c081-4fc2-b1af-363f4f3fd4f3" providerId="ADAL" clId="{1CC72435-CDD4-42E5-A168-EE64AC183DE2}" dt="2021-02-01T12:25:33.362" v="1400" actId="20577"/>
        <pc:sldMkLst>
          <pc:docMk/>
          <pc:sldMk cId="2300663416" sldId="304"/>
        </pc:sldMkLst>
        <pc:spChg chg="mod">
          <ac:chgData name="William Grey" userId="37b73424-c081-4fc2-b1af-363f4f3fd4f3" providerId="ADAL" clId="{1CC72435-CDD4-42E5-A168-EE64AC183DE2}" dt="2021-02-01T12:08:07.572" v="445" actId="20577"/>
          <ac:spMkLst>
            <pc:docMk/>
            <pc:sldMk cId="2300663416" sldId="304"/>
            <ac:spMk id="2" creationId="{00000000-0000-0000-0000-000000000000}"/>
          </ac:spMkLst>
        </pc:spChg>
        <pc:spChg chg="mod">
          <ac:chgData name="William Grey" userId="37b73424-c081-4fc2-b1af-363f4f3fd4f3" providerId="ADAL" clId="{1CC72435-CDD4-42E5-A168-EE64AC183DE2}" dt="2021-02-01T12:25:33.362" v="1400" actId="20577"/>
          <ac:spMkLst>
            <pc:docMk/>
            <pc:sldMk cId="2300663416" sldId="304"/>
            <ac:spMk id="3" creationId="{00000000-0000-0000-0000-000000000000}"/>
          </ac:spMkLst>
        </pc:spChg>
        <pc:spChg chg="del">
          <ac:chgData name="William Grey" userId="37b73424-c081-4fc2-b1af-363f4f3fd4f3" providerId="ADAL" clId="{1CC72435-CDD4-42E5-A168-EE64AC183DE2}" dt="2021-02-01T12:08:15.240" v="446" actId="478"/>
          <ac:spMkLst>
            <pc:docMk/>
            <pc:sldMk cId="2300663416" sldId="304"/>
            <ac:spMk id="4" creationId="{00000000-0000-0000-0000-000000000000}"/>
          </ac:spMkLst>
        </pc:spChg>
        <pc:spChg chg="mod">
          <ac:chgData name="William Grey" userId="37b73424-c081-4fc2-b1af-363f4f3fd4f3" providerId="ADAL" clId="{1CC72435-CDD4-42E5-A168-EE64AC183DE2}" dt="2021-02-01T12:09:11.561" v="605" actId="20577"/>
          <ac:spMkLst>
            <pc:docMk/>
            <pc:sldMk cId="2300663416" sldId="304"/>
            <ac:spMk id="5" creationId="{00000000-0000-0000-0000-000000000000}"/>
          </ac:spMkLst>
        </pc:spChg>
        <pc:spChg chg="add del mod">
          <ac:chgData name="William Grey" userId="37b73424-c081-4fc2-b1af-363f4f3fd4f3" providerId="ADAL" clId="{1CC72435-CDD4-42E5-A168-EE64AC183DE2}" dt="2021-02-01T12:14:13.870" v="918" actId="478"/>
          <ac:spMkLst>
            <pc:docMk/>
            <pc:sldMk cId="2300663416" sldId="304"/>
            <ac:spMk id="6" creationId="{EF29ED75-E92E-4677-8A43-C99530EF82D6}"/>
          </ac:spMkLst>
        </pc:spChg>
        <pc:spChg chg="add del mod">
          <ac:chgData name="William Grey" userId="37b73424-c081-4fc2-b1af-363f4f3fd4f3" providerId="ADAL" clId="{1CC72435-CDD4-42E5-A168-EE64AC183DE2}" dt="2021-02-01T12:14:22.559" v="920" actId="478"/>
          <ac:spMkLst>
            <pc:docMk/>
            <pc:sldMk cId="2300663416" sldId="304"/>
            <ac:spMk id="7" creationId="{303BCF13-2F1C-45D6-8910-3FB98A0BF990}"/>
          </ac:spMkLst>
        </pc:spChg>
        <pc:spChg chg="add mod">
          <ac:chgData name="William Grey" userId="37b73424-c081-4fc2-b1af-363f4f3fd4f3" providerId="ADAL" clId="{1CC72435-CDD4-42E5-A168-EE64AC183DE2}" dt="2021-02-01T12:21:12.684" v="1209" actId="1076"/>
          <ac:spMkLst>
            <pc:docMk/>
            <pc:sldMk cId="2300663416" sldId="304"/>
            <ac:spMk id="8" creationId="{569C841D-6F84-49E1-B91D-5BDCEA10F86E}"/>
          </ac:spMkLst>
        </pc:spChg>
        <pc:spChg chg="add mod">
          <ac:chgData name="William Grey" userId="37b73424-c081-4fc2-b1af-363f4f3fd4f3" providerId="ADAL" clId="{1CC72435-CDD4-42E5-A168-EE64AC183DE2}" dt="2021-02-01T12:22:12.004" v="1232" actId="14100"/>
          <ac:spMkLst>
            <pc:docMk/>
            <pc:sldMk cId="2300663416" sldId="304"/>
            <ac:spMk id="9" creationId="{3538DC0D-D04B-480A-8AF4-1962400C1DDC}"/>
          </ac:spMkLst>
        </pc:spChg>
        <pc:spChg chg="add mod">
          <ac:chgData name="William Grey" userId="37b73424-c081-4fc2-b1af-363f4f3fd4f3" providerId="ADAL" clId="{1CC72435-CDD4-42E5-A168-EE64AC183DE2}" dt="2021-02-01T12:20:53.465" v="1206" actId="1076"/>
          <ac:spMkLst>
            <pc:docMk/>
            <pc:sldMk cId="2300663416" sldId="304"/>
            <ac:spMk id="10" creationId="{B6AE3181-8983-491E-8FFB-4CF0AA60CEE3}"/>
          </ac:spMkLst>
        </pc:spChg>
        <pc:spChg chg="add mod">
          <ac:chgData name="William Grey" userId="37b73424-c081-4fc2-b1af-363f4f3fd4f3" providerId="ADAL" clId="{1CC72435-CDD4-42E5-A168-EE64AC183DE2}" dt="2021-02-01T12:20:18.741" v="1200" actId="1076"/>
          <ac:spMkLst>
            <pc:docMk/>
            <pc:sldMk cId="2300663416" sldId="304"/>
            <ac:spMk id="11" creationId="{0363D8A1-A71F-49AD-B4F5-12C40483C788}"/>
          </ac:spMkLst>
        </pc:spChg>
        <pc:spChg chg="add mod">
          <ac:chgData name="William Grey" userId="37b73424-c081-4fc2-b1af-363f4f3fd4f3" providerId="ADAL" clId="{1CC72435-CDD4-42E5-A168-EE64AC183DE2}" dt="2021-02-01T12:22:37.001" v="1235" actId="20577"/>
          <ac:spMkLst>
            <pc:docMk/>
            <pc:sldMk cId="2300663416" sldId="304"/>
            <ac:spMk id="12" creationId="{5CDD5ACB-97AA-47ED-957D-FB57437127DA}"/>
          </ac:spMkLst>
        </pc:spChg>
        <pc:spChg chg="add">
          <ac:chgData name="William Grey" userId="37b73424-c081-4fc2-b1af-363f4f3fd4f3" providerId="ADAL" clId="{1CC72435-CDD4-42E5-A168-EE64AC183DE2}" dt="2021-02-01T12:22:22.400" v="1233" actId="11529"/>
          <ac:spMkLst>
            <pc:docMk/>
            <pc:sldMk cId="2300663416" sldId="304"/>
            <ac:spMk id="21" creationId="{0B1E8C84-4B93-4751-97A2-4C01E432D50F}"/>
          </ac:spMkLst>
        </pc:spChg>
        <pc:spChg chg="add">
          <ac:chgData name="William Grey" userId="37b73424-c081-4fc2-b1af-363f4f3fd4f3" providerId="ADAL" clId="{1CC72435-CDD4-42E5-A168-EE64AC183DE2}" dt="2021-02-01T12:22:32.893" v="1234" actId="11529"/>
          <ac:spMkLst>
            <pc:docMk/>
            <pc:sldMk cId="2300663416" sldId="304"/>
            <ac:spMk id="22" creationId="{873C07F2-D32D-49AB-A662-C51E0A42F03F}"/>
          </ac:spMkLst>
        </pc:spChg>
        <pc:cxnChg chg="add mod">
          <ac:chgData name="William Grey" userId="37b73424-c081-4fc2-b1af-363f4f3fd4f3" providerId="ADAL" clId="{1CC72435-CDD4-42E5-A168-EE64AC183DE2}" dt="2021-02-01T12:21:16.087" v="1210" actId="14100"/>
          <ac:cxnSpMkLst>
            <pc:docMk/>
            <pc:sldMk cId="2300663416" sldId="304"/>
            <ac:cxnSpMk id="14" creationId="{4110BBFB-CE4D-4256-95D7-D18704509D89}"/>
          </ac:cxnSpMkLst>
        </pc:cxnChg>
        <pc:cxnChg chg="add">
          <ac:chgData name="William Grey" userId="37b73424-c081-4fc2-b1af-363f4f3fd4f3" providerId="ADAL" clId="{1CC72435-CDD4-42E5-A168-EE64AC183DE2}" dt="2021-02-01T12:21:24.405" v="1211" actId="11529"/>
          <ac:cxnSpMkLst>
            <pc:docMk/>
            <pc:sldMk cId="2300663416" sldId="304"/>
            <ac:cxnSpMk id="17" creationId="{F1CD6114-C472-4B58-8EE5-01572AB530A6}"/>
          </ac:cxnSpMkLst>
        </pc:cxnChg>
        <pc:cxnChg chg="add del mod">
          <ac:chgData name="William Grey" userId="37b73424-c081-4fc2-b1af-363f4f3fd4f3" providerId="ADAL" clId="{1CC72435-CDD4-42E5-A168-EE64AC183DE2}" dt="2021-02-01T12:21:52.659" v="1215" actId="478"/>
          <ac:cxnSpMkLst>
            <pc:docMk/>
            <pc:sldMk cId="2300663416" sldId="304"/>
            <ac:cxnSpMk id="19" creationId="{C1EF47FC-C108-4E2A-BECD-A56357E4DB9D}"/>
          </ac:cxnSpMkLst>
        </pc:cxnChg>
      </pc:sldChg>
      <pc:sldChg chg="modSp mod ord">
        <pc:chgData name="William Grey" userId="37b73424-c081-4fc2-b1af-363f4f3fd4f3" providerId="ADAL" clId="{1CC72435-CDD4-42E5-A168-EE64AC183DE2}" dt="2021-02-01T12:25:14.545" v="1385" actId="20577"/>
        <pc:sldMkLst>
          <pc:docMk/>
          <pc:sldMk cId="260259896" sldId="305"/>
        </pc:sldMkLst>
        <pc:graphicFrameChg chg="mod modGraphic">
          <ac:chgData name="William Grey" userId="37b73424-c081-4fc2-b1af-363f4f3fd4f3" providerId="ADAL" clId="{1CC72435-CDD4-42E5-A168-EE64AC183DE2}" dt="2021-02-01T12:25:14.545" v="1385" actId="20577"/>
          <ac:graphicFrameMkLst>
            <pc:docMk/>
            <pc:sldMk cId="260259896" sldId="305"/>
            <ac:graphicFrameMk id="4" creationId="{B80257B4-5489-4A23-BAB7-F7EDC8D324A4}"/>
          </ac:graphicFrameMkLst>
        </pc:graphicFrameChg>
      </pc:sldChg>
      <pc:sldChg chg="modSp mod">
        <pc:chgData name="William Grey" userId="37b73424-c081-4fc2-b1af-363f4f3fd4f3" providerId="ADAL" clId="{1CC72435-CDD4-42E5-A168-EE64AC183DE2}" dt="2021-02-01T11:59:48.745" v="234" actId="20577"/>
        <pc:sldMkLst>
          <pc:docMk/>
          <pc:sldMk cId="3214427348" sldId="306"/>
        </pc:sldMkLst>
        <pc:spChg chg="mod">
          <ac:chgData name="William Grey" userId="37b73424-c081-4fc2-b1af-363f4f3fd4f3" providerId="ADAL" clId="{1CC72435-CDD4-42E5-A168-EE64AC183DE2}" dt="2021-02-01T11:59:48.745" v="234" actId="20577"/>
          <ac:spMkLst>
            <pc:docMk/>
            <pc:sldMk cId="3214427348" sldId="306"/>
            <ac:spMk id="3" creationId="{E520A06F-11CE-4AC5-A90B-E497D114C7F8}"/>
          </ac:spMkLst>
        </pc:spChg>
      </pc:sldChg>
      <pc:sldChg chg="del">
        <pc:chgData name="William Grey" userId="37b73424-c081-4fc2-b1af-363f4f3fd4f3" providerId="ADAL" clId="{1CC72435-CDD4-42E5-A168-EE64AC183DE2}" dt="2021-02-01T11:56:25.222" v="6" actId="47"/>
        <pc:sldMkLst>
          <pc:docMk/>
          <pc:sldMk cId="3813509877" sldId="307"/>
        </pc:sldMkLst>
      </pc:sldChg>
      <pc:sldChg chg="modSp mod ord">
        <pc:chgData name="William Grey" userId="37b73424-c081-4fc2-b1af-363f4f3fd4f3" providerId="ADAL" clId="{1CC72435-CDD4-42E5-A168-EE64AC183DE2}" dt="2021-02-01T12:24:58.893" v="1372" actId="20577"/>
        <pc:sldMkLst>
          <pc:docMk/>
          <pc:sldMk cId="2915791892" sldId="308"/>
        </pc:sldMkLst>
        <pc:spChg chg="mod">
          <ac:chgData name="William Grey" userId="37b73424-c081-4fc2-b1af-363f4f3fd4f3" providerId="ADAL" clId="{1CC72435-CDD4-42E5-A168-EE64AC183DE2}" dt="2021-02-01T12:01:49.754" v="288" actId="20577"/>
          <ac:spMkLst>
            <pc:docMk/>
            <pc:sldMk cId="2915791892" sldId="308"/>
            <ac:spMk id="2" creationId="{D58316D1-F820-4649-B44D-DF7BBE1FB7AE}"/>
          </ac:spMkLst>
        </pc:spChg>
        <pc:graphicFrameChg chg="mod modGraphic">
          <ac:chgData name="William Grey" userId="37b73424-c081-4fc2-b1af-363f4f3fd4f3" providerId="ADAL" clId="{1CC72435-CDD4-42E5-A168-EE64AC183DE2}" dt="2021-02-01T12:24:58.893" v="1372" actId="20577"/>
          <ac:graphicFrameMkLst>
            <pc:docMk/>
            <pc:sldMk cId="2915791892" sldId="308"/>
            <ac:graphicFrameMk id="4" creationId="{B80257B4-5489-4A23-BAB7-F7EDC8D324A4}"/>
          </ac:graphicFrameMkLst>
        </pc:graphicFrameChg>
      </pc:sldChg>
      <pc:sldChg chg="del">
        <pc:chgData name="William Grey" userId="37b73424-c081-4fc2-b1af-363f4f3fd4f3" providerId="ADAL" clId="{1CC72435-CDD4-42E5-A168-EE64AC183DE2}" dt="2021-02-01T11:56:38.496" v="8" actId="47"/>
        <pc:sldMkLst>
          <pc:docMk/>
          <pc:sldMk cId="251275115" sldId="309"/>
        </pc:sldMkLst>
      </pc:sldChg>
      <pc:sldChg chg="del">
        <pc:chgData name="William Grey" userId="37b73424-c081-4fc2-b1af-363f4f3fd4f3" providerId="ADAL" clId="{1CC72435-CDD4-42E5-A168-EE64AC183DE2}" dt="2021-02-01T11:56:16.581" v="4" actId="47"/>
        <pc:sldMkLst>
          <pc:docMk/>
          <pc:sldMk cId="1851035442" sldId="310"/>
        </pc:sldMkLst>
      </pc:sldChg>
      <pc:sldChg chg="del">
        <pc:chgData name="William Grey" userId="37b73424-c081-4fc2-b1af-363f4f3fd4f3" providerId="ADAL" clId="{1CC72435-CDD4-42E5-A168-EE64AC183DE2}" dt="2021-02-01T11:59:59.219" v="235" actId="47"/>
        <pc:sldMkLst>
          <pc:docMk/>
          <pc:sldMk cId="3246007030" sldId="311"/>
        </pc:sldMkLst>
      </pc:sldChg>
      <pc:sldChg chg="addSp delSp modSp mod">
        <pc:chgData name="William Grey" userId="37b73424-c081-4fc2-b1af-363f4f3fd4f3" providerId="ADAL" clId="{1CC72435-CDD4-42E5-A168-EE64AC183DE2}" dt="2021-02-01T12:29:53.681" v="1713" actId="20577"/>
        <pc:sldMkLst>
          <pc:docMk/>
          <pc:sldMk cId="571190043" sldId="312"/>
        </pc:sldMkLst>
        <pc:spChg chg="mod">
          <ac:chgData name="William Grey" userId="37b73424-c081-4fc2-b1af-363f4f3fd4f3" providerId="ADAL" clId="{1CC72435-CDD4-42E5-A168-EE64AC183DE2}" dt="2021-02-01T12:29:53.681" v="1713" actId="20577"/>
          <ac:spMkLst>
            <pc:docMk/>
            <pc:sldMk cId="571190043" sldId="312"/>
            <ac:spMk id="3" creationId="{F470852E-B4F2-4E2B-8B55-243B88E7C4B2}"/>
          </ac:spMkLst>
        </pc:spChg>
        <pc:graphicFrameChg chg="del">
          <ac:chgData name="William Grey" userId="37b73424-c081-4fc2-b1af-363f4f3fd4f3" providerId="ADAL" clId="{1CC72435-CDD4-42E5-A168-EE64AC183DE2}" dt="2021-02-01T12:23:09.205" v="1239" actId="478"/>
          <ac:graphicFrameMkLst>
            <pc:docMk/>
            <pc:sldMk cId="571190043" sldId="312"/>
            <ac:graphicFrameMk id="4" creationId="{B80257B4-5489-4A23-BAB7-F7EDC8D324A4}"/>
          </ac:graphicFrameMkLst>
        </pc:graphicFrameChg>
        <pc:graphicFrameChg chg="add modGraphic">
          <ac:chgData name="William Grey" userId="37b73424-c081-4fc2-b1af-363f4f3fd4f3" providerId="ADAL" clId="{1CC72435-CDD4-42E5-A168-EE64AC183DE2}" dt="2021-02-01T12:25:44.095" v="1413" actId="20577"/>
          <ac:graphicFrameMkLst>
            <pc:docMk/>
            <pc:sldMk cId="571190043" sldId="312"/>
            <ac:graphicFrameMk id="5" creationId="{10A40DEA-7CDD-4DF1-9E2C-DD21F94346FE}"/>
          </ac:graphicFrameMkLst>
        </pc:graphicFrameChg>
      </pc:sldChg>
      <pc:sldChg chg="modSp mod">
        <pc:chgData name="William Grey" userId="37b73424-c081-4fc2-b1af-363f4f3fd4f3" providerId="ADAL" clId="{1CC72435-CDD4-42E5-A168-EE64AC183DE2}" dt="2021-02-01T12:32:27.310" v="1760" actId="20577"/>
        <pc:sldMkLst>
          <pc:docMk/>
          <pc:sldMk cId="129343741" sldId="313"/>
        </pc:sldMkLst>
        <pc:spChg chg="mod">
          <ac:chgData name="William Grey" userId="37b73424-c081-4fc2-b1af-363f4f3fd4f3" providerId="ADAL" clId="{1CC72435-CDD4-42E5-A168-EE64AC183DE2}" dt="2021-02-01T12:32:27.310" v="1760" actId="20577"/>
          <ac:spMkLst>
            <pc:docMk/>
            <pc:sldMk cId="129343741" sldId="313"/>
            <ac:spMk id="2" creationId="{4C13C5CE-5B0E-46A5-99EE-23F391ABF50F}"/>
          </ac:spMkLst>
        </pc:spChg>
      </pc:sldChg>
      <pc:sldChg chg="modSp mod">
        <pc:chgData name="William Grey" userId="37b73424-c081-4fc2-b1af-363f4f3fd4f3" providerId="ADAL" clId="{1CC72435-CDD4-42E5-A168-EE64AC183DE2}" dt="2021-02-01T12:32:22.961" v="1758" actId="20577"/>
        <pc:sldMkLst>
          <pc:docMk/>
          <pc:sldMk cId="1223882954" sldId="314"/>
        </pc:sldMkLst>
        <pc:spChg chg="mod">
          <ac:chgData name="William Grey" userId="37b73424-c081-4fc2-b1af-363f4f3fd4f3" providerId="ADAL" clId="{1CC72435-CDD4-42E5-A168-EE64AC183DE2}" dt="2021-02-01T12:32:22.961" v="1758" actId="20577"/>
          <ac:spMkLst>
            <pc:docMk/>
            <pc:sldMk cId="1223882954" sldId="314"/>
            <ac:spMk id="2" creationId="{F6ADA567-15CF-4ADE-9D48-C9860A11A6B4}"/>
          </ac:spMkLst>
        </pc:spChg>
      </pc:sldChg>
      <pc:sldChg chg="modSp mod">
        <pc:chgData name="William Grey" userId="37b73424-c081-4fc2-b1af-363f4f3fd4f3" providerId="ADAL" clId="{1CC72435-CDD4-42E5-A168-EE64AC183DE2}" dt="2021-02-03T19:54:53.446" v="1943" actId="1076"/>
        <pc:sldMkLst>
          <pc:docMk/>
          <pc:sldMk cId="751929930" sldId="315"/>
        </pc:sldMkLst>
        <pc:spChg chg="mod">
          <ac:chgData name="William Grey" userId="37b73424-c081-4fc2-b1af-363f4f3fd4f3" providerId="ADAL" clId="{1CC72435-CDD4-42E5-A168-EE64AC183DE2}" dt="2021-02-01T12:32:15.522" v="1756" actId="20577"/>
          <ac:spMkLst>
            <pc:docMk/>
            <pc:sldMk cId="751929930" sldId="315"/>
            <ac:spMk id="2" creationId="{81868A35-25BB-4989-83FC-8A036831676E}"/>
          </ac:spMkLst>
        </pc:spChg>
        <pc:spChg chg="mod">
          <ac:chgData name="William Grey" userId="37b73424-c081-4fc2-b1af-363f4f3fd4f3" providerId="ADAL" clId="{1CC72435-CDD4-42E5-A168-EE64AC183DE2}" dt="2021-02-03T19:54:53.446" v="1943" actId="1076"/>
          <ac:spMkLst>
            <pc:docMk/>
            <pc:sldMk cId="751929930" sldId="315"/>
            <ac:spMk id="3" creationId="{0AE50761-8853-453B-A66B-394F3DD66743}"/>
          </ac:spMkLst>
        </pc:spChg>
      </pc:sldChg>
      <pc:sldChg chg="modSp mod ord">
        <pc:chgData name="William Grey" userId="37b73424-c081-4fc2-b1af-363f4f3fd4f3" providerId="ADAL" clId="{1CC72435-CDD4-42E5-A168-EE64AC183DE2}" dt="2021-02-01T12:32:38.378" v="1776" actId="20577"/>
        <pc:sldMkLst>
          <pc:docMk/>
          <pc:sldMk cId="1060899205" sldId="317"/>
        </pc:sldMkLst>
        <pc:spChg chg="mod">
          <ac:chgData name="William Grey" userId="37b73424-c081-4fc2-b1af-363f4f3fd4f3" providerId="ADAL" clId="{1CC72435-CDD4-42E5-A168-EE64AC183DE2}" dt="2021-02-01T12:31:04.181" v="1721" actId="20577"/>
          <ac:spMkLst>
            <pc:docMk/>
            <pc:sldMk cId="1060899205" sldId="317"/>
            <ac:spMk id="2" creationId="{B6992588-9A9F-4D73-9040-9C8E6D7FEB7C}"/>
          </ac:spMkLst>
        </pc:spChg>
        <pc:spChg chg="mod">
          <ac:chgData name="William Grey" userId="37b73424-c081-4fc2-b1af-363f4f3fd4f3" providerId="ADAL" clId="{1CC72435-CDD4-42E5-A168-EE64AC183DE2}" dt="2021-02-01T12:32:38.378" v="1776" actId="20577"/>
          <ac:spMkLst>
            <pc:docMk/>
            <pc:sldMk cId="1060899205" sldId="317"/>
            <ac:spMk id="3" creationId="{70887442-E7F5-4622-AD8F-0B3FE2746DA9}"/>
          </ac:spMkLst>
        </pc:spChg>
        <pc:spChg chg="mod">
          <ac:chgData name="William Grey" userId="37b73424-c081-4fc2-b1af-363f4f3fd4f3" providerId="ADAL" clId="{1CC72435-CDD4-42E5-A168-EE64AC183DE2}" dt="2021-02-01T12:31:12.285" v="1723" actId="1076"/>
          <ac:spMkLst>
            <pc:docMk/>
            <pc:sldMk cId="1060899205" sldId="317"/>
            <ac:spMk id="4" creationId="{2D1E9BD9-7340-4209-868E-B8888C696E98}"/>
          </ac:spMkLst>
        </pc:spChg>
      </pc:sldChg>
      <pc:sldChg chg="del">
        <pc:chgData name="William Grey" userId="37b73424-c081-4fc2-b1af-363f4f3fd4f3" providerId="ADAL" clId="{1CC72435-CDD4-42E5-A168-EE64AC183DE2}" dt="2021-02-01T12:30:26.556" v="1714" actId="47"/>
        <pc:sldMkLst>
          <pc:docMk/>
          <pc:sldMk cId="257318297" sldId="318"/>
        </pc:sldMkLst>
      </pc:sldChg>
      <pc:sldChg chg="del">
        <pc:chgData name="William Grey" userId="37b73424-c081-4fc2-b1af-363f4f3fd4f3" providerId="ADAL" clId="{1CC72435-CDD4-42E5-A168-EE64AC183DE2}" dt="2021-02-01T12:26:52.127" v="1513" actId="47"/>
        <pc:sldMkLst>
          <pc:docMk/>
          <pc:sldMk cId="3444253418" sldId="319"/>
        </pc:sldMkLst>
      </pc:sldChg>
      <pc:sldChg chg="del">
        <pc:chgData name="William Grey" userId="37b73424-c081-4fc2-b1af-363f4f3fd4f3" providerId="ADAL" clId="{1CC72435-CDD4-42E5-A168-EE64AC183DE2}" dt="2021-02-01T12:07:48.887" v="429" actId="47"/>
        <pc:sldMkLst>
          <pc:docMk/>
          <pc:sldMk cId="337424055" sldId="320"/>
        </pc:sldMkLst>
      </pc:sldChg>
      <pc:sldChg chg="modSp mod ord">
        <pc:chgData name="William Grey" userId="37b73424-c081-4fc2-b1af-363f4f3fd4f3" providerId="ADAL" clId="{1CC72435-CDD4-42E5-A168-EE64AC183DE2}" dt="2021-02-01T12:31:26.364" v="1725" actId="20577"/>
        <pc:sldMkLst>
          <pc:docMk/>
          <pc:sldMk cId="2852184272" sldId="321"/>
        </pc:sldMkLst>
        <pc:spChg chg="mod">
          <ac:chgData name="William Grey" userId="37b73424-c081-4fc2-b1af-363f4f3fd4f3" providerId="ADAL" clId="{1CC72435-CDD4-42E5-A168-EE64AC183DE2}" dt="2021-02-01T12:31:26.364" v="1725" actId="20577"/>
          <ac:spMkLst>
            <pc:docMk/>
            <pc:sldMk cId="2852184272" sldId="321"/>
            <ac:spMk id="2" creationId="{DBDEA48C-46FD-4737-A495-879D7BA194AA}"/>
          </ac:spMkLst>
        </pc:spChg>
      </pc:sldChg>
      <pc:sldChg chg="modSp add mod">
        <pc:chgData name="William Grey" userId="37b73424-c081-4fc2-b1af-363f4f3fd4f3" providerId="ADAL" clId="{1CC72435-CDD4-42E5-A168-EE64AC183DE2}" dt="2021-02-01T12:29:38.326" v="1704" actId="20577"/>
        <pc:sldMkLst>
          <pc:docMk/>
          <pc:sldMk cId="1560576112" sldId="322"/>
        </pc:sldMkLst>
        <pc:spChg chg="mod">
          <ac:chgData name="William Grey" userId="37b73424-c081-4fc2-b1af-363f4f3fd4f3" providerId="ADAL" clId="{1CC72435-CDD4-42E5-A168-EE64AC183DE2}" dt="2021-02-01T12:27:02.270" v="1525" actId="20577"/>
          <ac:spMkLst>
            <pc:docMk/>
            <pc:sldMk cId="1560576112" sldId="322"/>
            <ac:spMk id="2" creationId="{D58316D1-F820-4649-B44D-DF7BBE1FB7AE}"/>
          </ac:spMkLst>
        </pc:spChg>
        <pc:spChg chg="mod">
          <ac:chgData name="William Grey" userId="37b73424-c081-4fc2-b1af-363f4f3fd4f3" providerId="ADAL" clId="{1CC72435-CDD4-42E5-A168-EE64AC183DE2}" dt="2021-02-01T12:29:38.326" v="1704" actId="20577"/>
          <ac:spMkLst>
            <pc:docMk/>
            <pc:sldMk cId="1560576112" sldId="322"/>
            <ac:spMk id="3" creationId="{F470852E-B4F2-4E2B-8B55-243B88E7C4B2}"/>
          </ac:spMkLst>
        </pc:spChg>
      </pc:sldChg>
      <pc:sldChg chg="modSp new mod">
        <pc:chgData name="William Grey" userId="37b73424-c081-4fc2-b1af-363f4f3fd4f3" providerId="ADAL" clId="{1CC72435-CDD4-42E5-A168-EE64AC183DE2}" dt="2021-02-01T12:35:02.229" v="1942" actId="20577"/>
        <pc:sldMkLst>
          <pc:docMk/>
          <pc:sldMk cId="2439092373" sldId="323"/>
        </pc:sldMkLst>
        <pc:spChg chg="mod">
          <ac:chgData name="William Grey" userId="37b73424-c081-4fc2-b1af-363f4f3fd4f3" providerId="ADAL" clId="{1CC72435-CDD4-42E5-A168-EE64AC183DE2}" dt="2021-02-01T12:33:12.472" v="1785" actId="20577"/>
          <ac:spMkLst>
            <pc:docMk/>
            <pc:sldMk cId="2439092373" sldId="323"/>
            <ac:spMk id="2" creationId="{950ACDA8-58BF-439A-A370-24DC2D06C039}"/>
          </ac:spMkLst>
        </pc:spChg>
        <pc:spChg chg="mod">
          <ac:chgData name="William Grey" userId="37b73424-c081-4fc2-b1af-363f4f3fd4f3" providerId="ADAL" clId="{1CC72435-CDD4-42E5-A168-EE64AC183DE2}" dt="2021-02-01T12:35:02.229" v="1942" actId="20577"/>
          <ac:spMkLst>
            <pc:docMk/>
            <pc:sldMk cId="2439092373" sldId="323"/>
            <ac:spMk id="3" creationId="{5241F4EE-1220-4207-909C-661FA565B03B}"/>
          </ac:spMkLst>
        </pc:spChg>
      </pc:sldChg>
      <pc:sldChg chg="addSp modSp new mod modAnim">
        <pc:chgData name="William Grey" userId="37b73424-c081-4fc2-b1af-363f4f3fd4f3" providerId="ADAL" clId="{1CC72435-CDD4-42E5-A168-EE64AC183DE2}" dt="2021-02-03T20:00:05.651" v="2165"/>
        <pc:sldMkLst>
          <pc:docMk/>
          <pc:sldMk cId="1819288163" sldId="324"/>
        </pc:sldMkLst>
        <pc:spChg chg="mod">
          <ac:chgData name="William Grey" userId="37b73424-c081-4fc2-b1af-363f4f3fd4f3" providerId="ADAL" clId="{1CC72435-CDD4-42E5-A168-EE64AC183DE2}" dt="2021-02-03T19:55:22.816" v="1951" actId="20577"/>
          <ac:spMkLst>
            <pc:docMk/>
            <pc:sldMk cId="1819288163" sldId="324"/>
            <ac:spMk id="2" creationId="{7405EF41-5A4D-43AE-B678-5EE730809264}"/>
          </ac:spMkLst>
        </pc:spChg>
        <pc:spChg chg="mod">
          <ac:chgData name="William Grey" userId="37b73424-c081-4fc2-b1af-363f4f3fd4f3" providerId="ADAL" clId="{1CC72435-CDD4-42E5-A168-EE64AC183DE2}" dt="2021-02-03T19:59:35.021" v="2163" actId="14100"/>
          <ac:spMkLst>
            <pc:docMk/>
            <pc:sldMk cId="1819288163" sldId="324"/>
            <ac:spMk id="3" creationId="{B9D9D3E6-BD60-454B-81F7-A0A918737835}"/>
          </ac:spMkLst>
        </pc:spChg>
        <pc:spChg chg="add mod">
          <ac:chgData name="William Grey" userId="37b73424-c081-4fc2-b1af-363f4f3fd4f3" providerId="ADAL" clId="{1CC72435-CDD4-42E5-A168-EE64AC183DE2}" dt="2021-02-03T19:58:53.834" v="2156" actId="1076"/>
          <ac:spMkLst>
            <pc:docMk/>
            <pc:sldMk cId="1819288163" sldId="324"/>
            <ac:spMk id="4" creationId="{638A4A7D-CF34-4443-AF89-9DF30FE751DA}"/>
          </ac:spMkLst>
        </pc:spChg>
      </pc:sldChg>
    </pc:docChg>
  </pc:docChgLst>
  <pc:docChgLst>
    <pc:chgData name="William Grey" userId="37b73424-c081-4fc2-b1af-363f4f3fd4f3" providerId="ADAL" clId="{7967CBD5-6601-468F-A9F2-F9744D192795}"/>
    <pc:docChg chg="undo custSel addSld delSld modSld sldOrd">
      <pc:chgData name="William Grey" userId="37b73424-c081-4fc2-b1af-363f4f3fd4f3" providerId="ADAL" clId="{7967CBD5-6601-468F-A9F2-F9744D192795}" dt="2019-10-01T11:04:25.394" v="431" actId="20577"/>
      <pc:docMkLst>
        <pc:docMk/>
      </pc:docMkLst>
      <pc:sldChg chg="modSp">
        <pc:chgData name="William Grey" userId="37b73424-c081-4fc2-b1af-363f4f3fd4f3" providerId="ADAL" clId="{7967CBD5-6601-468F-A9F2-F9744D192795}" dt="2019-09-25T09:23:51.202" v="417" actId="207"/>
        <pc:sldMkLst>
          <pc:docMk/>
          <pc:sldMk cId="2115784672" sldId="269"/>
        </pc:sldMkLst>
        <pc:spChg chg="mod">
          <ac:chgData name="William Grey" userId="37b73424-c081-4fc2-b1af-363f4f3fd4f3" providerId="ADAL" clId="{7967CBD5-6601-468F-A9F2-F9744D192795}" dt="2019-09-25T09:23:51.202" v="417" actId="207"/>
          <ac:spMkLst>
            <pc:docMk/>
            <pc:sldMk cId="2115784672" sldId="269"/>
            <ac:spMk id="38" creationId="{00000000-0000-0000-0000-000000000000}"/>
          </ac:spMkLst>
        </pc:spChg>
      </pc:sldChg>
      <pc:sldChg chg="modSp">
        <pc:chgData name="William Grey" userId="37b73424-c081-4fc2-b1af-363f4f3fd4f3" providerId="ADAL" clId="{7967CBD5-6601-468F-A9F2-F9744D192795}" dt="2019-09-24T10:54:32.030" v="403" actId="20577"/>
        <pc:sldMkLst>
          <pc:docMk/>
          <pc:sldMk cId="1070119237" sldId="284"/>
        </pc:sldMkLst>
        <pc:spChg chg="mod">
          <ac:chgData name="William Grey" userId="37b73424-c081-4fc2-b1af-363f4f3fd4f3" providerId="ADAL" clId="{7967CBD5-6601-468F-A9F2-F9744D192795}" dt="2019-09-24T10:54:32.030" v="403" actId="20577"/>
          <ac:spMkLst>
            <pc:docMk/>
            <pc:sldMk cId="1070119237" sldId="284"/>
            <ac:spMk id="38" creationId="{00000000-0000-0000-0000-000000000000}"/>
          </ac:spMkLst>
        </pc:spChg>
      </pc:sldChg>
      <pc:sldChg chg="ord">
        <pc:chgData name="William Grey" userId="37b73424-c081-4fc2-b1af-363f4f3fd4f3" providerId="ADAL" clId="{7967CBD5-6601-468F-A9F2-F9744D192795}" dt="2019-09-25T09:06:41.210" v="405"/>
        <pc:sldMkLst>
          <pc:docMk/>
          <pc:sldMk cId="1556936095" sldId="286"/>
        </pc:sldMkLst>
      </pc:sldChg>
      <pc:sldChg chg="modSp ord">
        <pc:chgData name="William Grey" userId="37b73424-c081-4fc2-b1af-363f4f3fd4f3" providerId="ADAL" clId="{7967CBD5-6601-468F-A9F2-F9744D192795}" dt="2019-09-25T09:07:19.253" v="407" actId="207"/>
        <pc:sldMkLst>
          <pc:docMk/>
          <pc:sldMk cId="662141669" sldId="288"/>
        </pc:sldMkLst>
        <pc:spChg chg="mod">
          <ac:chgData name="William Grey" userId="37b73424-c081-4fc2-b1af-363f4f3fd4f3" providerId="ADAL" clId="{7967CBD5-6601-468F-A9F2-F9744D192795}" dt="2019-09-25T09:07:19.253" v="407" actId="207"/>
          <ac:spMkLst>
            <pc:docMk/>
            <pc:sldMk cId="662141669" sldId="288"/>
            <ac:spMk id="3" creationId="{00000000-0000-0000-0000-000000000000}"/>
          </ac:spMkLst>
        </pc:spChg>
      </pc:sldChg>
      <pc:sldChg chg="addSp modSp del">
        <pc:chgData name="William Grey" userId="37b73424-c081-4fc2-b1af-363f4f3fd4f3" providerId="ADAL" clId="{7967CBD5-6601-468F-A9F2-F9744D192795}" dt="2019-09-19T09:11:50.347" v="15" actId="2696"/>
        <pc:sldMkLst>
          <pc:docMk/>
          <pc:sldMk cId="1195757228" sldId="297"/>
        </pc:sldMkLst>
        <pc:spChg chg="add mod">
          <ac:chgData name="William Grey" userId="37b73424-c081-4fc2-b1af-363f4f3fd4f3" providerId="ADAL" clId="{7967CBD5-6601-468F-A9F2-F9744D192795}" dt="2019-09-18T08:48:08.116" v="12" actId="1076"/>
          <ac:spMkLst>
            <pc:docMk/>
            <pc:sldMk cId="1195757228" sldId="297"/>
            <ac:spMk id="3" creationId="{1E540BFF-2C17-45E8-9F06-7C232FA5D897}"/>
          </ac:spMkLst>
        </pc:spChg>
        <pc:spChg chg="add mod">
          <ac:chgData name="William Grey" userId="37b73424-c081-4fc2-b1af-363f4f3fd4f3" providerId="ADAL" clId="{7967CBD5-6601-468F-A9F2-F9744D192795}" dt="2019-09-18T08:47:50.297" v="6" actId="1076"/>
          <ac:spMkLst>
            <pc:docMk/>
            <pc:sldMk cId="1195757228" sldId="297"/>
            <ac:spMk id="5" creationId="{D5F116C3-3295-497A-8CC7-BBD470D5FB2C}"/>
          </ac:spMkLst>
        </pc:spChg>
        <pc:spChg chg="add mod">
          <ac:chgData name="William Grey" userId="37b73424-c081-4fc2-b1af-363f4f3fd4f3" providerId="ADAL" clId="{7967CBD5-6601-468F-A9F2-F9744D192795}" dt="2019-09-18T08:47:55.403" v="8" actId="1076"/>
          <ac:spMkLst>
            <pc:docMk/>
            <pc:sldMk cId="1195757228" sldId="297"/>
            <ac:spMk id="6" creationId="{94AF392B-E380-4AC7-ABC3-C51DCA43830A}"/>
          </ac:spMkLst>
        </pc:spChg>
        <pc:spChg chg="add mod">
          <ac:chgData name="William Grey" userId="37b73424-c081-4fc2-b1af-363f4f3fd4f3" providerId="ADAL" clId="{7967CBD5-6601-468F-A9F2-F9744D192795}" dt="2019-09-18T08:48:02.811" v="10" actId="1076"/>
          <ac:spMkLst>
            <pc:docMk/>
            <pc:sldMk cId="1195757228" sldId="297"/>
            <ac:spMk id="7" creationId="{E3F436F2-2AE5-4F6D-8092-6DC93CC6DE55}"/>
          </ac:spMkLst>
        </pc:spChg>
        <pc:spChg chg="add mod">
          <ac:chgData name="William Grey" userId="37b73424-c081-4fc2-b1af-363f4f3fd4f3" providerId="ADAL" clId="{7967CBD5-6601-468F-A9F2-F9744D192795}" dt="2019-09-18T08:48:23.684" v="13" actId="1076"/>
          <ac:spMkLst>
            <pc:docMk/>
            <pc:sldMk cId="1195757228" sldId="297"/>
            <ac:spMk id="8" creationId="{98389112-F615-48C4-8C4E-AF8E3B74C6A6}"/>
          </ac:spMkLst>
        </pc:spChg>
        <pc:picChg chg="mod">
          <ac:chgData name="William Grey" userId="37b73424-c081-4fc2-b1af-363f4f3fd4f3" providerId="ADAL" clId="{7967CBD5-6601-468F-A9F2-F9744D192795}" dt="2019-09-18T08:47:10.129" v="0" actId="1076"/>
          <ac:picMkLst>
            <pc:docMk/>
            <pc:sldMk cId="1195757228" sldId="297"/>
            <ac:picMk id="4" creationId="{A4DF9509-A8E7-4074-97A9-B4174D9D76FA}"/>
          </ac:picMkLst>
        </pc:picChg>
      </pc:sldChg>
      <pc:sldChg chg="modSp add ord">
        <pc:chgData name="William Grey" userId="37b73424-c081-4fc2-b1af-363f4f3fd4f3" providerId="ADAL" clId="{7967CBD5-6601-468F-A9F2-F9744D192795}" dt="2019-09-19T09:27:02.816" v="400" actId="20577"/>
        <pc:sldMkLst>
          <pc:docMk/>
          <pc:sldMk cId="1015930831" sldId="299"/>
        </pc:sldMkLst>
        <pc:spChg chg="mod">
          <ac:chgData name="William Grey" userId="37b73424-c081-4fc2-b1af-363f4f3fd4f3" providerId="ADAL" clId="{7967CBD5-6601-468F-A9F2-F9744D192795}" dt="2019-09-19T09:27:02.816" v="400" actId="20577"/>
          <ac:spMkLst>
            <pc:docMk/>
            <pc:sldMk cId="1015930831" sldId="299"/>
            <ac:spMk id="2" creationId="{AA7FD0DA-B3DD-42C8-8048-97D1098EC970}"/>
          </ac:spMkLst>
        </pc:spChg>
        <pc:spChg chg="mod">
          <ac:chgData name="William Grey" userId="37b73424-c081-4fc2-b1af-363f4f3fd4f3" providerId="ADAL" clId="{7967CBD5-6601-468F-A9F2-F9744D192795}" dt="2019-09-19T09:25:28.459" v="391" actId="20577"/>
          <ac:spMkLst>
            <pc:docMk/>
            <pc:sldMk cId="1015930831" sldId="299"/>
            <ac:spMk id="3" creationId="{4779C4BB-C0EC-468A-B019-09FAA0AA4B19}"/>
          </ac:spMkLst>
        </pc:spChg>
      </pc:sldChg>
      <pc:sldChg chg="del">
        <pc:chgData name="William Grey" userId="37b73424-c081-4fc2-b1af-363f4f3fd4f3" providerId="ADAL" clId="{7967CBD5-6601-468F-A9F2-F9744D192795}" dt="2019-09-19T09:11:50.341" v="14" actId="2696"/>
        <pc:sldMkLst>
          <pc:docMk/>
          <pc:sldMk cId="1538757262" sldId="299"/>
        </pc:sldMkLst>
      </pc:sldChg>
      <pc:sldChg chg="addSp modSp add">
        <pc:chgData name="William Grey" userId="37b73424-c081-4fc2-b1af-363f4f3fd4f3" providerId="ADAL" clId="{7967CBD5-6601-468F-A9F2-F9744D192795}" dt="2019-09-25T09:23:18.678" v="416" actId="1076"/>
        <pc:sldMkLst>
          <pc:docMk/>
          <pc:sldMk cId="2335684266" sldId="300"/>
        </pc:sldMkLst>
        <pc:spChg chg="add mod">
          <ac:chgData name="William Grey" userId="37b73424-c081-4fc2-b1af-363f4f3fd4f3" providerId="ADAL" clId="{7967CBD5-6601-468F-A9F2-F9744D192795}" dt="2019-09-25T09:23:18.678" v="416" actId="1076"/>
          <ac:spMkLst>
            <pc:docMk/>
            <pc:sldMk cId="2335684266" sldId="300"/>
            <ac:spMk id="2" creationId="{52A3E081-02BA-4E0F-93CB-A52DD457AEC9}"/>
          </ac:spMkLst>
        </pc:spChg>
      </pc:sldChg>
      <pc:sldChg chg="addSp modSp add">
        <pc:chgData name="William Grey" userId="37b73424-c081-4fc2-b1af-363f4f3fd4f3" providerId="ADAL" clId="{7967CBD5-6601-468F-A9F2-F9744D192795}" dt="2019-10-01T11:04:25.394" v="431" actId="20577"/>
        <pc:sldMkLst>
          <pc:docMk/>
          <pc:sldMk cId="1117056477" sldId="301"/>
        </pc:sldMkLst>
        <pc:spChg chg="add mod">
          <ac:chgData name="William Grey" userId="37b73424-c081-4fc2-b1af-363f4f3fd4f3" providerId="ADAL" clId="{7967CBD5-6601-468F-A9F2-F9744D192795}" dt="2019-10-01T11:04:25.394" v="431" actId="20577"/>
          <ac:spMkLst>
            <pc:docMk/>
            <pc:sldMk cId="1117056477" sldId="301"/>
            <ac:spMk id="2" creationId="{0D3D1FFE-A582-4ADE-BF88-C642AF77A4EE}"/>
          </ac:spMkLst>
        </pc:spChg>
      </pc:sldChg>
    </pc:docChg>
  </pc:docChgLst>
  <pc:docChgLst>
    <pc:chgData name="William Grey" userId="37b73424-c081-4fc2-b1af-363f4f3fd4f3" providerId="ADAL" clId="{BE3CD2ED-56E7-496F-AAD0-FA12FEEA394C}"/>
    <pc:docChg chg="addSld delSld modSld sldOrd">
      <pc:chgData name="William Grey" userId="37b73424-c081-4fc2-b1af-363f4f3fd4f3" providerId="ADAL" clId="{BE3CD2ED-56E7-496F-AAD0-FA12FEEA394C}" dt="2020-08-18T14:20:06.991" v="7" actId="47"/>
      <pc:docMkLst>
        <pc:docMk/>
      </pc:docMkLst>
      <pc:sldChg chg="addSp modSp mod">
        <pc:chgData name="William Grey" userId="37b73424-c081-4fc2-b1af-363f4f3fd4f3" providerId="ADAL" clId="{BE3CD2ED-56E7-496F-AAD0-FA12FEEA394C}" dt="2020-08-18T14:18:14.501" v="2" actId="1076"/>
        <pc:sldMkLst>
          <pc:docMk/>
          <pc:sldMk cId="1070119237" sldId="284"/>
        </pc:sldMkLst>
        <pc:picChg chg="add mod">
          <ac:chgData name="William Grey" userId="37b73424-c081-4fc2-b1af-363f4f3fd4f3" providerId="ADAL" clId="{BE3CD2ED-56E7-496F-AAD0-FA12FEEA394C}" dt="2020-08-18T14:18:14.501" v="2" actId="1076"/>
          <ac:picMkLst>
            <pc:docMk/>
            <pc:sldMk cId="1070119237" sldId="284"/>
            <ac:picMk id="4" creationId="{7C13F463-3293-429C-A21B-348E54D03FA8}"/>
          </ac:picMkLst>
        </pc:picChg>
      </pc:sldChg>
      <pc:sldChg chg="del">
        <pc:chgData name="William Grey" userId="37b73424-c081-4fc2-b1af-363f4f3fd4f3" providerId="ADAL" clId="{BE3CD2ED-56E7-496F-AAD0-FA12FEEA394C}" dt="2020-08-18T14:19:01.245" v="6" actId="47"/>
        <pc:sldMkLst>
          <pc:docMk/>
          <pc:sldMk cId="2883239449" sldId="285"/>
        </pc:sldMkLst>
      </pc:sldChg>
      <pc:sldChg chg="del">
        <pc:chgData name="William Grey" userId="37b73424-c081-4fc2-b1af-363f4f3fd4f3" providerId="ADAL" clId="{BE3CD2ED-56E7-496F-AAD0-FA12FEEA394C}" dt="2020-08-18T14:20:06.991" v="7" actId="47"/>
        <pc:sldMkLst>
          <pc:docMk/>
          <pc:sldMk cId="1367530137" sldId="292"/>
        </pc:sldMkLst>
      </pc:sldChg>
      <pc:sldChg chg="add del">
        <pc:chgData name="William Grey" userId="37b73424-c081-4fc2-b1af-363f4f3fd4f3" providerId="ADAL" clId="{BE3CD2ED-56E7-496F-AAD0-FA12FEEA394C}" dt="2020-08-18T14:18:20.191" v="3" actId="47"/>
        <pc:sldMkLst>
          <pc:docMk/>
          <pc:sldMk cId="1317672672" sldId="302"/>
        </pc:sldMkLst>
      </pc:sldChg>
      <pc:sldChg chg="add">
        <pc:chgData name="William Grey" userId="37b73424-c081-4fc2-b1af-363f4f3fd4f3" providerId="ADAL" clId="{BE3CD2ED-56E7-496F-AAD0-FA12FEEA394C}" dt="2020-08-18T14:17:53.005" v="0"/>
        <pc:sldMkLst>
          <pc:docMk/>
          <pc:sldMk cId="4142425967" sldId="303"/>
        </pc:sldMkLst>
      </pc:sldChg>
      <pc:sldChg chg="add ord">
        <pc:chgData name="William Grey" userId="37b73424-c081-4fc2-b1af-363f4f3fd4f3" providerId="ADAL" clId="{BE3CD2ED-56E7-496F-AAD0-FA12FEEA394C}" dt="2020-08-18T14:18:53.701" v="5"/>
        <pc:sldMkLst>
          <pc:docMk/>
          <pc:sldMk cId="2300663416" sldId="304"/>
        </pc:sldMkLst>
      </pc:sldChg>
    </pc:docChg>
  </pc:docChgLst>
  <pc:docChgLst>
    <pc:chgData name="William Grey" userId="37b73424-c081-4fc2-b1af-363f4f3fd4f3" providerId="ADAL" clId="{B94E140B-1419-4FEF-8FA5-100A88C338A1}"/>
    <pc:docChg chg="modSld">
      <pc:chgData name="William Grey" userId="37b73424-c081-4fc2-b1af-363f4f3fd4f3" providerId="ADAL" clId="{B94E140B-1419-4FEF-8FA5-100A88C338A1}" dt="2020-10-06T09:25:53.798" v="31" actId="14100"/>
      <pc:docMkLst>
        <pc:docMk/>
      </pc:docMkLst>
      <pc:sldChg chg="addSp delSp modSp mod modAnim">
        <pc:chgData name="William Grey" userId="37b73424-c081-4fc2-b1af-363f4f3fd4f3" providerId="ADAL" clId="{B94E140B-1419-4FEF-8FA5-100A88C338A1}" dt="2020-10-06T09:25:53.798" v="31" actId="14100"/>
        <pc:sldMkLst>
          <pc:docMk/>
          <pc:sldMk cId="587573122" sldId="263"/>
        </pc:sldMkLst>
        <pc:spChg chg="add del">
          <ac:chgData name="William Grey" userId="37b73424-c081-4fc2-b1af-363f4f3fd4f3" providerId="ADAL" clId="{B94E140B-1419-4FEF-8FA5-100A88C338A1}" dt="2020-10-06T09:25:19.417" v="7"/>
          <ac:spMkLst>
            <pc:docMk/>
            <pc:sldMk cId="587573122" sldId="263"/>
            <ac:spMk id="4" creationId="{0B190ACB-410D-46A7-9279-FB7A6F7BA8A8}"/>
          </ac:spMkLst>
        </pc:spChg>
        <pc:spChg chg="mod">
          <ac:chgData name="William Grey" userId="37b73424-c081-4fc2-b1af-363f4f3fd4f3" providerId="ADAL" clId="{B94E140B-1419-4FEF-8FA5-100A88C338A1}" dt="2020-10-06T09:25:53.798" v="31" actId="14100"/>
          <ac:spMkLst>
            <pc:docMk/>
            <pc:sldMk cId="587573122" sldId="263"/>
            <ac:spMk id="38" creationId="{00000000-0000-0000-0000-000000000000}"/>
          </ac:spMkLst>
        </pc:spChg>
      </pc:sldChg>
      <pc:sldChg chg="modSp mod">
        <pc:chgData name="William Grey" userId="37b73424-c081-4fc2-b1af-363f4f3fd4f3" providerId="ADAL" clId="{B94E140B-1419-4FEF-8FA5-100A88C338A1}" dt="2020-10-06T08:10:20.038" v="1" actId="20577"/>
        <pc:sldMkLst>
          <pc:docMk/>
          <pc:sldMk cId="1175616858" sldId="281"/>
        </pc:sldMkLst>
        <pc:graphicFrameChg chg="modGraphic">
          <ac:chgData name="William Grey" userId="37b73424-c081-4fc2-b1af-363f4f3fd4f3" providerId="ADAL" clId="{B94E140B-1419-4FEF-8FA5-100A88C338A1}" dt="2020-10-06T08:10:20.038" v="1" actId="20577"/>
          <ac:graphicFrameMkLst>
            <pc:docMk/>
            <pc:sldMk cId="1175616858" sldId="281"/>
            <ac:graphicFrameMk id="5" creationId="{00000000-0000-0000-0000-000000000000}"/>
          </ac:graphicFrameMkLst>
        </pc:graphicFrameChg>
      </pc:sldChg>
      <pc:sldChg chg="modSp mod">
        <pc:chgData name="William Grey" userId="37b73424-c081-4fc2-b1af-363f4f3fd4f3" providerId="ADAL" clId="{B94E140B-1419-4FEF-8FA5-100A88C338A1}" dt="2020-10-06T08:38:38.892" v="3" actId="20577"/>
        <pc:sldMkLst>
          <pc:docMk/>
          <pc:sldMk cId="662141669" sldId="288"/>
        </pc:sldMkLst>
        <pc:spChg chg="mod">
          <ac:chgData name="William Grey" userId="37b73424-c081-4fc2-b1af-363f4f3fd4f3" providerId="ADAL" clId="{B94E140B-1419-4FEF-8FA5-100A88C338A1}" dt="2020-10-06T08:38:38.892" v="3" actId="20577"/>
          <ac:spMkLst>
            <pc:docMk/>
            <pc:sldMk cId="662141669" sldId="288"/>
            <ac:spMk id="3" creationId="{00000000-0000-0000-0000-000000000000}"/>
          </ac:spMkLst>
        </pc:spChg>
      </pc:sldChg>
    </pc:docChg>
  </pc:docChgLst>
  <pc:docChgLst>
    <pc:chgData name="William Grey" userId="37b73424-c081-4fc2-b1af-363f4f3fd4f3" providerId="ADAL" clId="{B9C32629-BB34-4123-B3E4-7B95879D8FF9}"/>
    <pc:docChg chg="custSel addSld delSld modSld sldOrd">
      <pc:chgData name="William Grey" userId="37b73424-c081-4fc2-b1af-363f4f3fd4f3" providerId="ADAL" clId="{B9C32629-BB34-4123-B3E4-7B95879D8FF9}" dt="2019-09-23T19:39:15.392" v="191" actId="20577"/>
      <pc:docMkLst>
        <pc:docMk/>
      </pc:docMkLst>
      <pc:sldChg chg="ord">
        <pc:chgData name="William Grey" userId="37b73424-c081-4fc2-b1af-363f4f3fd4f3" providerId="ADAL" clId="{B9C32629-BB34-4123-B3E4-7B95879D8FF9}" dt="2019-09-23T19:38:33.589" v="188"/>
        <pc:sldMkLst>
          <pc:docMk/>
          <pc:sldMk cId="803746755" sldId="287"/>
        </pc:sldMkLst>
      </pc:sldChg>
      <pc:sldChg chg="modSp">
        <pc:chgData name="William Grey" userId="37b73424-c081-4fc2-b1af-363f4f3fd4f3" providerId="ADAL" clId="{B9C32629-BB34-4123-B3E4-7B95879D8FF9}" dt="2019-09-23T19:38:54.334" v="190" actId="20577"/>
        <pc:sldMkLst>
          <pc:docMk/>
          <pc:sldMk cId="662141669" sldId="288"/>
        </pc:sldMkLst>
        <pc:spChg chg="mod">
          <ac:chgData name="William Grey" userId="37b73424-c081-4fc2-b1af-363f4f3fd4f3" providerId="ADAL" clId="{B9C32629-BB34-4123-B3E4-7B95879D8FF9}" dt="2019-09-23T19:38:54.334" v="190" actId="20577"/>
          <ac:spMkLst>
            <pc:docMk/>
            <pc:sldMk cId="662141669" sldId="288"/>
            <ac:spMk id="3" creationId="{00000000-0000-0000-0000-000000000000}"/>
          </ac:spMkLst>
        </pc:spChg>
      </pc:sldChg>
      <pc:sldChg chg="modSp">
        <pc:chgData name="William Grey" userId="37b73424-c081-4fc2-b1af-363f4f3fd4f3" providerId="ADAL" clId="{B9C32629-BB34-4123-B3E4-7B95879D8FF9}" dt="2019-09-23T19:37:32.353" v="187" actId="20577"/>
        <pc:sldMkLst>
          <pc:docMk/>
          <pc:sldMk cId="1119772976" sldId="296"/>
        </pc:sldMkLst>
        <pc:spChg chg="mod">
          <ac:chgData name="William Grey" userId="37b73424-c081-4fc2-b1af-363f4f3fd4f3" providerId="ADAL" clId="{B9C32629-BB34-4123-B3E4-7B95879D8FF9}" dt="2019-09-23T19:37:32.353" v="187" actId="20577"/>
          <ac:spMkLst>
            <pc:docMk/>
            <pc:sldMk cId="1119772976" sldId="296"/>
            <ac:spMk id="2" creationId="{00000000-0000-0000-0000-000000000000}"/>
          </ac:spMkLst>
        </pc:spChg>
      </pc:sldChg>
      <pc:sldChg chg="modSp">
        <pc:chgData name="William Grey" userId="37b73424-c081-4fc2-b1af-363f4f3fd4f3" providerId="ADAL" clId="{B9C32629-BB34-4123-B3E4-7B95879D8FF9}" dt="2019-09-23T19:39:15.392" v="191" actId="20577"/>
        <pc:sldMkLst>
          <pc:docMk/>
          <pc:sldMk cId="1015930831" sldId="299"/>
        </pc:sldMkLst>
        <pc:spChg chg="mod">
          <ac:chgData name="William Grey" userId="37b73424-c081-4fc2-b1af-363f4f3fd4f3" providerId="ADAL" clId="{B9C32629-BB34-4123-B3E4-7B95879D8FF9}" dt="2019-09-23T19:39:15.392" v="191" actId="20577"/>
          <ac:spMkLst>
            <pc:docMk/>
            <pc:sldMk cId="1015930831" sldId="299"/>
            <ac:spMk id="3" creationId="{4779C4BB-C0EC-468A-B019-09FAA0AA4B19}"/>
          </ac:spMkLst>
        </pc:spChg>
      </pc:sldChg>
      <pc:sldChg chg="add del">
        <pc:chgData name="William Grey" userId="37b73424-c081-4fc2-b1af-363f4f3fd4f3" providerId="ADAL" clId="{B9C32629-BB34-4123-B3E4-7B95879D8FF9}" dt="2019-09-16T10:58:05.611" v="1" actId="2696"/>
        <pc:sldMkLst>
          <pc:docMk/>
          <pc:sldMk cId="1503379092" sldId="299"/>
        </pc:sldMkLst>
      </pc:sldChg>
      <pc:sldChg chg="modSp add">
        <pc:chgData name="William Grey" userId="37b73424-c081-4fc2-b1af-363f4f3fd4f3" providerId="ADAL" clId="{B9C32629-BB34-4123-B3E4-7B95879D8FF9}" dt="2019-09-19T04:43:27.825" v="177" actId="20577"/>
        <pc:sldMkLst>
          <pc:docMk/>
          <pc:sldMk cId="1538757262" sldId="299"/>
        </pc:sldMkLst>
        <pc:spChg chg="mod">
          <ac:chgData name="William Grey" userId="37b73424-c081-4fc2-b1af-363f4f3fd4f3" providerId="ADAL" clId="{B9C32629-BB34-4123-B3E4-7B95879D8FF9}" dt="2019-09-19T04:43:27.825" v="177" actId="20577"/>
          <ac:spMkLst>
            <pc:docMk/>
            <pc:sldMk cId="1538757262" sldId="299"/>
            <ac:spMk id="2" creationId="{F4631A32-C615-4537-A02C-ABE103EE2CCD}"/>
          </ac:spMkLst>
        </pc:spChg>
        <pc:spChg chg="mod">
          <ac:chgData name="William Grey" userId="37b73424-c081-4fc2-b1af-363f4f3fd4f3" providerId="ADAL" clId="{B9C32629-BB34-4123-B3E4-7B95879D8FF9}" dt="2019-09-19T04:43:08.946" v="122" actId="20577"/>
          <ac:spMkLst>
            <pc:docMk/>
            <pc:sldMk cId="1538757262" sldId="299"/>
            <ac:spMk id="3" creationId="{66A3502C-BBB9-42E3-A2C1-A4CD61D24979}"/>
          </ac:spMkLst>
        </pc:spChg>
      </pc:sldChg>
    </pc:docChg>
  </pc:docChgLst>
  <pc:docChgLst>
    <pc:chgData name="William Grey" userId="37b73424-c081-4fc2-b1af-363f4f3fd4f3" providerId="ADAL" clId="{AE0E7DFB-76A9-4B30-929E-2C229584CA65}"/>
    <pc:docChg chg="custSel modSld">
      <pc:chgData name="William Grey" userId="37b73424-c081-4fc2-b1af-363f4f3fd4f3" providerId="ADAL" clId="{AE0E7DFB-76A9-4B30-929E-2C229584CA65}" dt="2020-02-06T20:03:37.070" v="134" actId="20577"/>
      <pc:docMkLst>
        <pc:docMk/>
      </pc:docMkLst>
      <pc:sldChg chg="modSp">
        <pc:chgData name="William Grey" userId="37b73424-c081-4fc2-b1af-363f4f3fd4f3" providerId="ADAL" clId="{AE0E7DFB-76A9-4B30-929E-2C229584CA65}" dt="2020-02-06T20:03:37.070" v="134" actId="20577"/>
        <pc:sldMkLst>
          <pc:docMk/>
          <pc:sldMk cId="1038104396" sldId="291"/>
        </pc:sldMkLst>
        <pc:spChg chg="mod">
          <ac:chgData name="William Grey" userId="37b73424-c081-4fc2-b1af-363f4f3fd4f3" providerId="ADAL" clId="{AE0E7DFB-76A9-4B30-929E-2C229584CA65}" dt="2020-02-06T20:03:37.070" v="134" actId="20577"/>
          <ac:spMkLst>
            <pc:docMk/>
            <pc:sldMk cId="1038104396" sldId="291"/>
            <ac:spMk id="3" creationId="{00000000-0000-0000-0000-000000000000}"/>
          </ac:spMkLst>
        </pc:spChg>
      </pc:sldChg>
      <pc:sldChg chg="modSp">
        <pc:chgData name="William Grey" userId="37b73424-c081-4fc2-b1af-363f4f3fd4f3" providerId="ADAL" clId="{AE0E7DFB-76A9-4B30-929E-2C229584CA65}" dt="2020-02-06T18:27:15.781" v="9" actId="20577"/>
        <pc:sldMkLst>
          <pc:docMk/>
          <pc:sldMk cId="1119772976" sldId="296"/>
        </pc:sldMkLst>
        <pc:graphicFrameChg chg="modGraphic">
          <ac:chgData name="William Grey" userId="37b73424-c081-4fc2-b1af-363f4f3fd4f3" providerId="ADAL" clId="{AE0E7DFB-76A9-4B30-929E-2C229584CA65}" dt="2020-02-06T18:27:15.781" v="9" actId="20577"/>
          <ac:graphicFrameMkLst>
            <pc:docMk/>
            <pc:sldMk cId="1119772976" sldId="296"/>
            <ac:graphicFrameMk id="5" creationId="{00000000-0000-0000-0000-000000000000}"/>
          </ac:graphicFrameMkLst>
        </pc:graphicFrameChg>
      </pc:sldChg>
    </pc:docChg>
  </pc:docChgLst>
  <pc:docChgLst>
    <pc:chgData name="William Grey" userId="37b73424-c081-4fc2-b1af-363f4f3fd4f3" providerId="ADAL" clId="{3C8A471E-A3AB-4E28-B7D3-B8DFB1D6BD9A}"/>
    <pc:docChg chg="undo custSel addSld modSld sldOrd">
      <pc:chgData name="William Grey" userId="37b73424-c081-4fc2-b1af-363f4f3fd4f3" providerId="ADAL" clId="{3C8A471E-A3AB-4E28-B7D3-B8DFB1D6BD9A}" dt="2022-03-14T12:06:22.858" v="1201" actId="113"/>
      <pc:docMkLst>
        <pc:docMk/>
      </pc:docMkLst>
      <pc:sldChg chg="addSp delSp modSp mod">
        <pc:chgData name="William Grey" userId="37b73424-c081-4fc2-b1af-363f4f3fd4f3" providerId="ADAL" clId="{3C8A471E-A3AB-4E28-B7D3-B8DFB1D6BD9A}" dt="2022-03-14T11:43:16.589" v="224" actId="1076"/>
        <pc:sldMkLst>
          <pc:docMk/>
          <pc:sldMk cId="2300663416" sldId="304"/>
        </pc:sldMkLst>
        <pc:spChg chg="del mod">
          <ac:chgData name="William Grey" userId="37b73424-c081-4fc2-b1af-363f4f3fd4f3" providerId="ADAL" clId="{3C8A471E-A3AB-4E28-B7D3-B8DFB1D6BD9A}" dt="2022-03-14T11:43:05.964" v="221" actId="478"/>
          <ac:spMkLst>
            <pc:docMk/>
            <pc:sldMk cId="2300663416" sldId="304"/>
            <ac:spMk id="3" creationId="{00000000-0000-0000-0000-000000000000}"/>
          </ac:spMkLst>
        </pc:spChg>
        <pc:spChg chg="add del mod">
          <ac:chgData name="William Grey" userId="37b73424-c081-4fc2-b1af-363f4f3fd4f3" providerId="ADAL" clId="{3C8A471E-A3AB-4E28-B7D3-B8DFB1D6BD9A}" dt="2022-03-14T11:43:08.146" v="222" actId="478"/>
          <ac:spMkLst>
            <pc:docMk/>
            <pc:sldMk cId="2300663416" sldId="304"/>
            <ac:spMk id="6" creationId="{7A9FFCC3-8DBD-4801-84D3-19D73970A39E}"/>
          </ac:spMkLst>
        </pc:spChg>
        <pc:spChg chg="del">
          <ac:chgData name="William Grey" userId="37b73424-c081-4fc2-b1af-363f4f3fd4f3" providerId="ADAL" clId="{3C8A471E-A3AB-4E28-B7D3-B8DFB1D6BD9A}" dt="2022-03-14T11:41:13.284" v="198" actId="478"/>
          <ac:spMkLst>
            <pc:docMk/>
            <pc:sldMk cId="2300663416" sldId="304"/>
            <ac:spMk id="8" creationId="{569C841D-6F84-49E1-B91D-5BDCEA10F86E}"/>
          </ac:spMkLst>
        </pc:spChg>
        <pc:spChg chg="mod">
          <ac:chgData name="William Grey" userId="37b73424-c081-4fc2-b1af-363f4f3fd4f3" providerId="ADAL" clId="{3C8A471E-A3AB-4E28-B7D3-B8DFB1D6BD9A}" dt="2022-03-14T11:43:16.589" v="224" actId="1076"/>
          <ac:spMkLst>
            <pc:docMk/>
            <pc:sldMk cId="2300663416" sldId="304"/>
            <ac:spMk id="9" creationId="{3538DC0D-D04B-480A-8AF4-1962400C1DDC}"/>
          </ac:spMkLst>
        </pc:spChg>
        <pc:spChg chg="del">
          <ac:chgData name="William Grey" userId="37b73424-c081-4fc2-b1af-363f4f3fd4f3" providerId="ADAL" clId="{3C8A471E-A3AB-4E28-B7D3-B8DFB1D6BD9A}" dt="2022-03-14T11:41:13.284" v="198" actId="478"/>
          <ac:spMkLst>
            <pc:docMk/>
            <pc:sldMk cId="2300663416" sldId="304"/>
            <ac:spMk id="10" creationId="{B6AE3181-8983-491E-8FFB-4CF0AA60CEE3}"/>
          </ac:spMkLst>
        </pc:spChg>
        <pc:spChg chg="del">
          <ac:chgData name="William Grey" userId="37b73424-c081-4fc2-b1af-363f4f3fd4f3" providerId="ADAL" clId="{3C8A471E-A3AB-4E28-B7D3-B8DFB1D6BD9A}" dt="2022-03-14T11:41:21.071" v="199" actId="478"/>
          <ac:spMkLst>
            <pc:docMk/>
            <pc:sldMk cId="2300663416" sldId="304"/>
            <ac:spMk id="11" creationId="{0363D8A1-A71F-49AD-B4F5-12C40483C788}"/>
          </ac:spMkLst>
        </pc:spChg>
        <pc:spChg chg="del">
          <ac:chgData name="William Grey" userId="37b73424-c081-4fc2-b1af-363f4f3fd4f3" providerId="ADAL" clId="{3C8A471E-A3AB-4E28-B7D3-B8DFB1D6BD9A}" dt="2022-03-14T11:41:21.071" v="199" actId="478"/>
          <ac:spMkLst>
            <pc:docMk/>
            <pc:sldMk cId="2300663416" sldId="304"/>
            <ac:spMk id="12" creationId="{5CDD5ACB-97AA-47ED-957D-FB57437127DA}"/>
          </ac:spMkLst>
        </pc:spChg>
        <pc:spChg chg="add mod">
          <ac:chgData name="William Grey" userId="37b73424-c081-4fc2-b1af-363f4f3fd4f3" providerId="ADAL" clId="{3C8A471E-A3AB-4E28-B7D3-B8DFB1D6BD9A}" dt="2022-03-14T11:43:11.726" v="223" actId="1076"/>
          <ac:spMkLst>
            <pc:docMk/>
            <pc:sldMk cId="2300663416" sldId="304"/>
            <ac:spMk id="15" creationId="{86D3834C-AF9C-4C4C-BE7E-7100B7D2BA42}"/>
          </ac:spMkLst>
        </pc:spChg>
        <pc:spChg chg="del">
          <ac:chgData name="William Grey" userId="37b73424-c081-4fc2-b1af-363f4f3fd4f3" providerId="ADAL" clId="{3C8A471E-A3AB-4E28-B7D3-B8DFB1D6BD9A}" dt="2022-03-14T11:41:21.071" v="199" actId="478"/>
          <ac:spMkLst>
            <pc:docMk/>
            <pc:sldMk cId="2300663416" sldId="304"/>
            <ac:spMk id="21" creationId="{0B1E8C84-4B93-4751-97A2-4C01E432D50F}"/>
          </ac:spMkLst>
        </pc:spChg>
        <pc:spChg chg="del">
          <ac:chgData name="William Grey" userId="37b73424-c081-4fc2-b1af-363f4f3fd4f3" providerId="ADAL" clId="{3C8A471E-A3AB-4E28-B7D3-B8DFB1D6BD9A}" dt="2022-03-14T11:41:21.071" v="199" actId="478"/>
          <ac:spMkLst>
            <pc:docMk/>
            <pc:sldMk cId="2300663416" sldId="304"/>
            <ac:spMk id="22" creationId="{873C07F2-D32D-49AB-A662-C51E0A42F03F}"/>
          </ac:spMkLst>
        </pc:spChg>
        <pc:cxnChg chg="del mod">
          <ac:chgData name="William Grey" userId="37b73424-c081-4fc2-b1af-363f4f3fd4f3" providerId="ADAL" clId="{3C8A471E-A3AB-4E28-B7D3-B8DFB1D6BD9A}" dt="2022-03-14T11:41:13.284" v="198" actId="478"/>
          <ac:cxnSpMkLst>
            <pc:docMk/>
            <pc:sldMk cId="2300663416" sldId="304"/>
            <ac:cxnSpMk id="14" creationId="{4110BBFB-CE4D-4256-95D7-D18704509D89}"/>
          </ac:cxnSpMkLst>
        </pc:cxnChg>
        <pc:cxnChg chg="del mod">
          <ac:chgData name="William Grey" userId="37b73424-c081-4fc2-b1af-363f4f3fd4f3" providerId="ADAL" clId="{3C8A471E-A3AB-4E28-B7D3-B8DFB1D6BD9A}" dt="2022-03-14T11:41:13.284" v="198" actId="478"/>
          <ac:cxnSpMkLst>
            <pc:docMk/>
            <pc:sldMk cId="2300663416" sldId="304"/>
            <ac:cxnSpMk id="17" creationId="{F1CD6114-C472-4B58-8EE5-01572AB530A6}"/>
          </ac:cxnSpMkLst>
        </pc:cxnChg>
      </pc:sldChg>
      <pc:sldChg chg="addSp delSp modSp mod">
        <pc:chgData name="William Grey" userId="37b73424-c081-4fc2-b1af-363f4f3fd4f3" providerId="ADAL" clId="{3C8A471E-A3AB-4E28-B7D3-B8DFB1D6BD9A}" dt="2022-03-14T11:49:44.844" v="304" actId="20577"/>
        <pc:sldMkLst>
          <pc:docMk/>
          <pc:sldMk cId="260259896" sldId="305"/>
        </pc:sldMkLst>
        <pc:graphicFrameChg chg="add del modGraphic">
          <ac:chgData name="William Grey" userId="37b73424-c081-4fc2-b1af-363f4f3fd4f3" providerId="ADAL" clId="{3C8A471E-A3AB-4E28-B7D3-B8DFB1D6BD9A}" dt="2022-03-14T11:49:44.844" v="304" actId="20577"/>
          <ac:graphicFrameMkLst>
            <pc:docMk/>
            <pc:sldMk cId="260259896" sldId="305"/>
            <ac:graphicFrameMk id="4" creationId="{B80257B4-5489-4A23-BAB7-F7EDC8D324A4}"/>
          </ac:graphicFrameMkLst>
        </pc:graphicFrameChg>
        <pc:graphicFrameChg chg="add del mod">
          <ac:chgData name="William Grey" userId="37b73424-c081-4fc2-b1af-363f4f3fd4f3" providerId="ADAL" clId="{3C8A471E-A3AB-4E28-B7D3-B8DFB1D6BD9A}" dt="2022-03-14T11:49:12.331" v="299"/>
          <ac:graphicFrameMkLst>
            <pc:docMk/>
            <pc:sldMk cId="260259896" sldId="305"/>
            <ac:graphicFrameMk id="5" creationId="{4ABF2A9E-9DDF-44CE-A046-50C9F2EB601F}"/>
          </ac:graphicFrameMkLst>
        </pc:graphicFrameChg>
      </pc:sldChg>
      <pc:sldChg chg="modSp mod">
        <pc:chgData name="William Grey" userId="37b73424-c081-4fc2-b1af-363f4f3fd4f3" providerId="ADAL" clId="{3C8A471E-A3AB-4E28-B7D3-B8DFB1D6BD9A}" dt="2022-03-14T11:49:47.612" v="311" actId="20577"/>
        <pc:sldMkLst>
          <pc:docMk/>
          <pc:sldMk cId="2915791892" sldId="308"/>
        </pc:sldMkLst>
        <pc:spChg chg="mod">
          <ac:chgData name="William Grey" userId="37b73424-c081-4fc2-b1af-363f4f3fd4f3" providerId="ADAL" clId="{3C8A471E-A3AB-4E28-B7D3-B8DFB1D6BD9A}" dt="2022-03-14T11:49:46.679" v="309" actId="14100"/>
          <ac:spMkLst>
            <pc:docMk/>
            <pc:sldMk cId="2915791892" sldId="308"/>
            <ac:spMk id="3" creationId="{F470852E-B4F2-4E2B-8B55-243B88E7C4B2}"/>
          </ac:spMkLst>
        </pc:spChg>
        <pc:graphicFrameChg chg="mod modGraphic">
          <ac:chgData name="William Grey" userId="37b73424-c081-4fc2-b1af-363f4f3fd4f3" providerId="ADAL" clId="{3C8A471E-A3AB-4E28-B7D3-B8DFB1D6BD9A}" dt="2022-03-14T11:49:47.612" v="311" actId="20577"/>
          <ac:graphicFrameMkLst>
            <pc:docMk/>
            <pc:sldMk cId="2915791892" sldId="308"/>
            <ac:graphicFrameMk id="4" creationId="{B80257B4-5489-4A23-BAB7-F7EDC8D324A4}"/>
          </ac:graphicFrameMkLst>
        </pc:graphicFrameChg>
      </pc:sldChg>
      <pc:sldChg chg="modSp mod">
        <pc:chgData name="William Grey" userId="37b73424-c081-4fc2-b1af-363f4f3fd4f3" providerId="ADAL" clId="{3C8A471E-A3AB-4E28-B7D3-B8DFB1D6BD9A}" dt="2022-03-14T11:51:35.082" v="388" actId="255"/>
        <pc:sldMkLst>
          <pc:docMk/>
          <pc:sldMk cId="571190043" sldId="312"/>
        </pc:sldMkLst>
        <pc:spChg chg="mod">
          <ac:chgData name="William Grey" userId="37b73424-c081-4fc2-b1af-363f4f3fd4f3" providerId="ADAL" clId="{3C8A471E-A3AB-4E28-B7D3-B8DFB1D6BD9A}" dt="2022-03-14T11:51:35.082" v="388" actId="255"/>
          <ac:spMkLst>
            <pc:docMk/>
            <pc:sldMk cId="571190043" sldId="312"/>
            <ac:spMk id="3" creationId="{F470852E-B4F2-4E2B-8B55-243B88E7C4B2}"/>
          </ac:spMkLst>
        </pc:spChg>
      </pc:sldChg>
      <pc:sldChg chg="modSp mod">
        <pc:chgData name="William Grey" userId="37b73424-c081-4fc2-b1af-363f4f3fd4f3" providerId="ADAL" clId="{3C8A471E-A3AB-4E28-B7D3-B8DFB1D6BD9A}" dt="2022-03-14T12:06:22.858" v="1201" actId="113"/>
        <pc:sldMkLst>
          <pc:docMk/>
          <pc:sldMk cId="129343741" sldId="313"/>
        </pc:sldMkLst>
        <pc:spChg chg="mod">
          <ac:chgData name="William Grey" userId="37b73424-c081-4fc2-b1af-363f4f3fd4f3" providerId="ADAL" clId="{3C8A471E-A3AB-4E28-B7D3-B8DFB1D6BD9A}" dt="2022-03-14T12:06:22.858" v="1201" actId="113"/>
          <ac:spMkLst>
            <pc:docMk/>
            <pc:sldMk cId="129343741" sldId="313"/>
            <ac:spMk id="4" creationId="{76F37CBE-DFC2-43F4-8E66-530FA98BDC7A}"/>
          </ac:spMkLst>
        </pc:spChg>
      </pc:sldChg>
      <pc:sldChg chg="modSp mod">
        <pc:chgData name="William Grey" userId="37b73424-c081-4fc2-b1af-363f4f3fd4f3" providerId="ADAL" clId="{3C8A471E-A3AB-4E28-B7D3-B8DFB1D6BD9A}" dt="2022-03-14T12:05:24.880" v="1146" actId="1076"/>
        <pc:sldMkLst>
          <pc:docMk/>
          <pc:sldMk cId="1223882954" sldId="314"/>
        </pc:sldMkLst>
        <pc:spChg chg="mod">
          <ac:chgData name="William Grey" userId="37b73424-c081-4fc2-b1af-363f4f3fd4f3" providerId="ADAL" clId="{3C8A471E-A3AB-4E28-B7D3-B8DFB1D6BD9A}" dt="2022-03-14T12:05:24.880" v="1146" actId="1076"/>
          <ac:spMkLst>
            <pc:docMk/>
            <pc:sldMk cId="1223882954" sldId="314"/>
            <ac:spMk id="3" creationId="{450ECB67-5100-4F00-BC21-327EBE5B0362}"/>
          </ac:spMkLst>
        </pc:spChg>
        <pc:spChg chg="mod">
          <ac:chgData name="William Grey" userId="37b73424-c081-4fc2-b1af-363f4f3fd4f3" providerId="ADAL" clId="{3C8A471E-A3AB-4E28-B7D3-B8DFB1D6BD9A}" dt="2022-03-14T12:05:21.550" v="1145" actId="1076"/>
          <ac:spMkLst>
            <pc:docMk/>
            <pc:sldMk cId="1223882954" sldId="314"/>
            <ac:spMk id="4" creationId="{61A69DD9-6DB1-46CD-A30A-07CACCD3FEA6}"/>
          </ac:spMkLst>
        </pc:spChg>
      </pc:sldChg>
      <pc:sldChg chg="modSp mod">
        <pc:chgData name="William Grey" userId="37b73424-c081-4fc2-b1af-363f4f3fd4f3" providerId="ADAL" clId="{3C8A471E-A3AB-4E28-B7D3-B8DFB1D6BD9A}" dt="2022-03-14T12:03:21.059" v="1023" actId="113"/>
        <pc:sldMkLst>
          <pc:docMk/>
          <pc:sldMk cId="751929930" sldId="315"/>
        </pc:sldMkLst>
        <pc:spChg chg="mod">
          <ac:chgData name="William Grey" userId="37b73424-c081-4fc2-b1af-363f4f3fd4f3" providerId="ADAL" clId="{3C8A471E-A3AB-4E28-B7D3-B8DFB1D6BD9A}" dt="2022-03-14T12:03:21.059" v="1023" actId="113"/>
          <ac:spMkLst>
            <pc:docMk/>
            <pc:sldMk cId="751929930" sldId="315"/>
            <ac:spMk id="4" creationId="{506BE160-D885-47B4-958E-9B2D6A39D409}"/>
          </ac:spMkLst>
        </pc:spChg>
      </pc:sldChg>
      <pc:sldChg chg="modSp mod">
        <pc:chgData name="William Grey" userId="37b73424-c081-4fc2-b1af-363f4f3fd4f3" providerId="ADAL" clId="{3C8A471E-A3AB-4E28-B7D3-B8DFB1D6BD9A}" dt="2022-03-14T12:03:34.584" v="1026" actId="20577"/>
        <pc:sldMkLst>
          <pc:docMk/>
          <pc:sldMk cId="1060899205" sldId="317"/>
        </pc:sldMkLst>
        <pc:spChg chg="mod">
          <ac:chgData name="William Grey" userId="37b73424-c081-4fc2-b1af-363f4f3fd4f3" providerId="ADAL" clId="{3C8A471E-A3AB-4E28-B7D3-B8DFB1D6BD9A}" dt="2022-03-14T12:00:16.993" v="924" actId="20577"/>
          <ac:spMkLst>
            <pc:docMk/>
            <pc:sldMk cId="1060899205" sldId="317"/>
            <ac:spMk id="2" creationId="{B6992588-9A9F-4D73-9040-9C8E6D7FEB7C}"/>
          </ac:spMkLst>
        </pc:spChg>
        <pc:spChg chg="mod">
          <ac:chgData name="William Grey" userId="37b73424-c081-4fc2-b1af-363f4f3fd4f3" providerId="ADAL" clId="{3C8A471E-A3AB-4E28-B7D3-B8DFB1D6BD9A}" dt="2022-03-14T12:03:34.584" v="1026" actId="20577"/>
          <ac:spMkLst>
            <pc:docMk/>
            <pc:sldMk cId="1060899205" sldId="317"/>
            <ac:spMk id="4" creationId="{2D1E9BD9-7340-4209-868E-B8888C696E98}"/>
          </ac:spMkLst>
        </pc:spChg>
      </pc:sldChg>
      <pc:sldChg chg="delSp modSp mod delAnim">
        <pc:chgData name="William Grey" userId="37b73424-c081-4fc2-b1af-363f4f3fd4f3" providerId="ADAL" clId="{3C8A471E-A3AB-4E28-B7D3-B8DFB1D6BD9A}" dt="2022-03-14T12:01:15.545" v="973" actId="478"/>
        <pc:sldMkLst>
          <pc:docMk/>
          <pc:sldMk cId="2852184272" sldId="321"/>
        </pc:sldMkLst>
        <pc:spChg chg="mod">
          <ac:chgData name="William Grey" userId="37b73424-c081-4fc2-b1af-363f4f3fd4f3" providerId="ADAL" clId="{3C8A471E-A3AB-4E28-B7D3-B8DFB1D6BD9A}" dt="2022-03-14T12:00:26.637" v="930" actId="20577"/>
          <ac:spMkLst>
            <pc:docMk/>
            <pc:sldMk cId="2852184272" sldId="321"/>
            <ac:spMk id="2" creationId="{DBDEA48C-46FD-4737-A495-879D7BA194AA}"/>
          </ac:spMkLst>
        </pc:spChg>
        <pc:spChg chg="del">
          <ac:chgData name="William Grey" userId="37b73424-c081-4fc2-b1af-363f4f3fd4f3" providerId="ADAL" clId="{3C8A471E-A3AB-4E28-B7D3-B8DFB1D6BD9A}" dt="2022-03-14T12:01:15.545" v="973" actId="478"/>
          <ac:spMkLst>
            <pc:docMk/>
            <pc:sldMk cId="2852184272" sldId="321"/>
            <ac:spMk id="4" creationId="{2C5878E1-CBDA-43D8-9DDE-BE920E224000}"/>
          </ac:spMkLst>
        </pc:spChg>
      </pc:sldChg>
      <pc:sldChg chg="modSp mod">
        <pc:chgData name="William Grey" userId="37b73424-c081-4fc2-b1af-363f4f3fd4f3" providerId="ADAL" clId="{3C8A471E-A3AB-4E28-B7D3-B8DFB1D6BD9A}" dt="2022-03-14T11:52:25.430" v="434" actId="20577"/>
        <pc:sldMkLst>
          <pc:docMk/>
          <pc:sldMk cId="1560576112" sldId="322"/>
        </pc:sldMkLst>
        <pc:spChg chg="mod">
          <ac:chgData name="William Grey" userId="37b73424-c081-4fc2-b1af-363f4f3fd4f3" providerId="ADAL" clId="{3C8A471E-A3AB-4E28-B7D3-B8DFB1D6BD9A}" dt="2022-03-14T11:52:25.430" v="434" actId="20577"/>
          <ac:spMkLst>
            <pc:docMk/>
            <pc:sldMk cId="1560576112" sldId="322"/>
            <ac:spMk id="3" creationId="{F470852E-B4F2-4E2B-8B55-243B88E7C4B2}"/>
          </ac:spMkLst>
        </pc:spChg>
      </pc:sldChg>
      <pc:sldChg chg="modSp mod">
        <pc:chgData name="William Grey" userId="37b73424-c081-4fc2-b1af-363f4f3fd4f3" providerId="ADAL" clId="{3C8A471E-A3AB-4E28-B7D3-B8DFB1D6BD9A}" dt="2022-03-14T11:59:45.859" v="897" actId="20577"/>
        <pc:sldMkLst>
          <pc:docMk/>
          <pc:sldMk cId="2439092373" sldId="323"/>
        </pc:sldMkLst>
        <pc:spChg chg="mod">
          <ac:chgData name="William Grey" userId="37b73424-c081-4fc2-b1af-363f4f3fd4f3" providerId="ADAL" clId="{3C8A471E-A3AB-4E28-B7D3-B8DFB1D6BD9A}" dt="2022-03-13T21:35:05.041" v="182" actId="20577"/>
          <ac:spMkLst>
            <pc:docMk/>
            <pc:sldMk cId="2439092373" sldId="323"/>
            <ac:spMk id="2" creationId="{950ACDA8-58BF-439A-A370-24DC2D06C039}"/>
          </ac:spMkLst>
        </pc:spChg>
        <pc:spChg chg="mod">
          <ac:chgData name="William Grey" userId="37b73424-c081-4fc2-b1af-363f4f3fd4f3" providerId="ADAL" clId="{3C8A471E-A3AB-4E28-B7D3-B8DFB1D6BD9A}" dt="2022-03-14T11:59:45.859" v="897" actId="20577"/>
          <ac:spMkLst>
            <pc:docMk/>
            <pc:sldMk cId="2439092373" sldId="323"/>
            <ac:spMk id="3" creationId="{5241F4EE-1220-4207-909C-661FA565B03B}"/>
          </ac:spMkLst>
        </pc:spChg>
      </pc:sldChg>
      <pc:sldChg chg="modSp mod">
        <pc:chgData name="William Grey" userId="37b73424-c081-4fc2-b1af-363f4f3fd4f3" providerId="ADAL" clId="{3C8A471E-A3AB-4E28-B7D3-B8DFB1D6BD9A}" dt="2022-03-14T12:04:27.216" v="1089" actId="20577"/>
        <pc:sldMkLst>
          <pc:docMk/>
          <pc:sldMk cId="1819288163" sldId="324"/>
        </pc:sldMkLst>
        <pc:spChg chg="mod">
          <ac:chgData name="William Grey" userId="37b73424-c081-4fc2-b1af-363f4f3fd4f3" providerId="ADAL" clId="{3C8A471E-A3AB-4E28-B7D3-B8DFB1D6BD9A}" dt="2022-03-14T12:04:27.216" v="1089" actId="20577"/>
          <ac:spMkLst>
            <pc:docMk/>
            <pc:sldMk cId="1819288163" sldId="324"/>
            <ac:spMk id="4" creationId="{638A4A7D-CF34-4443-AF89-9DF30FE751DA}"/>
          </ac:spMkLst>
        </pc:spChg>
      </pc:sldChg>
      <pc:sldChg chg="modSp new mod">
        <pc:chgData name="William Grey" userId="37b73424-c081-4fc2-b1af-363f4f3fd4f3" providerId="ADAL" clId="{3C8A471E-A3AB-4E28-B7D3-B8DFB1D6BD9A}" dt="2022-03-14T11:45:51.173" v="276" actId="20577"/>
        <pc:sldMkLst>
          <pc:docMk/>
          <pc:sldMk cId="2585022874" sldId="325"/>
        </pc:sldMkLst>
        <pc:spChg chg="mod">
          <ac:chgData name="William Grey" userId="37b73424-c081-4fc2-b1af-363f4f3fd4f3" providerId="ADAL" clId="{3C8A471E-A3AB-4E28-B7D3-B8DFB1D6BD9A}" dt="2022-03-13T21:31:25.119" v="18" actId="20577"/>
          <ac:spMkLst>
            <pc:docMk/>
            <pc:sldMk cId="2585022874" sldId="325"/>
            <ac:spMk id="2" creationId="{532CD2FD-2E64-442B-A389-8BCB62B78A8D}"/>
          </ac:spMkLst>
        </pc:spChg>
        <pc:spChg chg="mod">
          <ac:chgData name="William Grey" userId="37b73424-c081-4fc2-b1af-363f4f3fd4f3" providerId="ADAL" clId="{3C8A471E-A3AB-4E28-B7D3-B8DFB1D6BD9A}" dt="2022-03-14T11:45:51.173" v="276" actId="20577"/>
          <ac:spMkLst>
            <pc:docMk/>
            <pc:sldMk cId="2585022874" sldId="325"/>
            <ac:spMk id="3" creationId="{D1CF860E-55C4-455C-9449-CC233643FADB}"/>
          </ac:spMkLst>
        </pc:spChg>
      </pc:sldChg>
      <pc:sldChg chg="addSp modSp new mod ord">
        <pc:chgData name="William Grey" userId="37b73424-c081-4fc2-b1af-363f4f3fd4f3" providerId="ADAL" clId="{3C8A471E-A3AB-4E28-B7D3-B8DFB1D6BD9A}" dt="2022-03-13T21:37:57.911" v="189"/>
        <pc:sldMkLst>
          <pc:docMk/>
          <pc:sldMk cId="3266353075" sldId="326"/>
        </pc:sldMkLst>
        <pc:picChg chg="add mod">
          <ac:chgData name="William Grey" userId="37b73424-c081-4fc2-b1af-363f4f3fd4f3" providerId="ADAL" clId="{3C8A471E-A3AB-4E28-B7D3-B8DFB1D6BD9A}" dt="2022-03-13T21:37:43.113" v="187"/>
          <ac:picMkLst>
            <pc:docMk/>
            <pc:sldMk cId="3266353075" sldId="326"/>
            <ac:picMk id="3" creationId="{4C8AE26F-687C-44F6-AF9D-47C8690C3DEA}"/>
          </ac:picMkLst>
        </pc:picChg>
      </pc:sldChg>
      <pc:sldChg chg="addSp delSp modSp add mod">
        <pc:chgData name="William Grey" userId="37b73424-c081-4fc2-b1af-363f4f3fd4f3" providerId="ADAL" clId="{3C8A471E-A3AB-4E28-B7D3-B8DFB1D6BD9A}" dt="2022-03-14T11:43:39.973" v="229" actId="14100"/>
        <pc:sldMkLst>
          <pc:docMk/>
          <pc:sldMk cId="866619028" sldId="327"/>
        </pc:sldMkLst>
        <pc:spChg chg="del">
          <ac:chgData name="William Grey" userId="37b73424-c081-4fc2-b1af-363f4f3fd4f3" providerId="ADAL" clId="{3C8A471E-A3AB-4E28-B7D3-B8DFB1D6BD9A}" dt="2022-03-14T11:43:23.747" v="225" actId="478"/>
          <ac:spMkLst>
            <pc:docMk/>
            <pc:sldMk cId="866619028" sldId="327"/>
            <ac:spMk id="3" creationId="{00000000-0000-0000-0000-000000000000}"/>
          </ac:spMkLst>
        </pc:spChg>
        <pc:spChg chg="add del mod">
          <ac:chgData name="William Grey" userId="37b73424-c081-4fc2-b1af-363f4f3fd4f3" providerId="ADAL" clId="{3C8A471E-A3AB-4E28-B7D3-B8DFB1D6BD9A}" dt="2022-03-14T11:43:28.592" v="226" actId="478"/>
          <ac:spMkLst>
            <pc:docMk/>
            <pc:sldMk cId="866619028" sldId="327"/>
            <ac:spMk id="6" creationId="{9291D554-1FC2-4F50-89CB-029624FFF2CE}"/>
          </ac:spMkLst>
        </pc:spChg>
        <pc:spChg chg="del">
          <ac:chgData name="William Grey" userId="37b73424-c081-4fc2-b1af-363f4f3fd4f3" providerId="ADAL" clId="{3C8A471E-A3AB-4E28-B7D3-B8DFB1D6BD9A}" dt="2022-03-14T11:42:08.538" v="207" actId="478"/>
          <ac:spMkLst>
            <pc:docMk/>
            <pc:sldMk cId="866619028" sldId="327"/>
            <ac:spMk id="8" creationId="{569C841D-6F84-49E1-B91D-5BDCEA10F86E}"/>
          </ac:spMkLst>
        </pc:spChg>
        <pc:spChg chg="del">
          <ac:chgData name="William Grey" userId="37b73424-c081-4fc2-b1af-363f4f3fd4f3" providerId="ADAL" clId="{3C8A471E-A3AB-4E28-B7D3-B8DFB1D6BD9A}" dt="2022-03-14T11:42:05.143" v="206" actId="478"/>
          <ac:spMkLst>
            <pc:docMk/>
            <pc:sldMk cId="866619028" sldId="327"/>
            <ac:spMk id="9" creationId="{3538DC0D-D04B-480A-8AF4-1962400C1DDC}"/>
          </ac:spMkLst>
        </pc:spChg>
        <pc:spChg chg="del">
          <ac:chgData name="William Grey" userId="37b73424-c081-4fc2-b1af-363f4f3fd4f3" providerId="ADAL" clId="{3C8A471E-A3AB-4E28-B7D3-B8DFB1D6BD9A}" dt="2022-03-14T11:42:05.143" v="206" actId="478"/>
          <ac:spMkLst>
            <pc:docMk/>
            <pc:sldMk cId="866619028" sldId="327"/>
            <ac:spMk id="11" creationId="{0363D8A1-A71F-49AD-B4F5-12C40483C788}"/>
          </ac:spMkLst>
        </pc:spChg>
        <pc:spChg chg="del">
          <ac:chgData name="William Grey" userId="37b73424-c081-4fc2-b1af-363f4f3fd4f3" providerId="ADAL" clId="{3C8A471E-A3AB-4E28-B7D3-B8DFB1D6BD9A}" dt="2022-03-14T11:42:05.143" v="206" actId="478"/>
          <ac:spMkLst>
            <pc:docMk/>
            <pc:sldMk cId="866619028" sldId="327"/>
            <ac:spMk id="12" creationId="{5CDD5ACB-97AA-47ED-957D-FB57437127DA}"/>
          </ac:spMkLst>
        </pc:spChg>
        <pc:spChg chg="add mod">
          <ac:chgData name="William Grey" userId="37b73424-c081-4fc2-b1af-363f4f3fd4f3" providerId="ADAL" clId="{3C8A471E-A3AB-4E28-B7D3-B8DFB1D6BD9A}" dt="2022-03-14T11:43:33.517" v="228" actId="1076"/>
          <ac:spMkLst>
            <pc:docMk/>
            <pc:sldMk cId="866619028" sldId="327"/>
            <ac:spMk id="16" creationId="{FF728AFA-2E1D-441C-B2B6-82F75E978D63}"/>
          </ac:spMkLst>
        </pc:spChg>
        <pc:spChg chg="del">
          <ac:chgData name="William Grey" userId="37b73424-c081-4fc2-b1af-363f4f3fd4f3" providerId="ADAL" clId="{3C8A471E-A3AB-4E28-B7D3-B8DFB1D6BD9A}" dt="2022-03-14T11:42:05.143" v="206" actId="478"/>
          <ac:spMkLst>
            <pc:docMk/>
            <pc:sldMk cId="866619028" sldId="327"/>
            <ac:spMk id="21" creationId="{0B1E8C84-4B93-4751-97A2-4C01E432D50F}"/>
          </ac:spMkLst>
        </pc:spChg>
        <pc:spChg chg="del">
          <ac:chgData name="William Grey" userId="37b73424-c081-4fc2-b1af-363f4f3fd4f3" providerId="ADAL" clId="{3C8A471E-A3AB-4E28-B7D3-B8DFB1D6BD9A}" dt="2022-03-14T11:42:05.143" v="206" actId="478"/>
          <ac:spMkLst>
            <pc:docMk/>
            <pc:sldMk cId="866619028" sldId="327"/>
            <ac:spMk id="22" creationId="{873C07F2-D32D-49AB-A662-C51E0A42F03F}"/>
          </ac:spMkLst>
        </pc:spChg>
        <pc:cxnChg chg="del mod">
          <ac:chgData name="William Grey" userId="37b73424-c081-4fc2-b1af-363f4f3fd4f3" providerId="ADAL" clId="{3C8A471E-A3AB-4E28-B7D3-B8DFB1D6BD9A}" dt="2022-03-14T11:42:08.538" v="207" actId="478"/>
          <ac:cxnSpMkLst>
            <pc:docMk/>
            <pc:sldMk cId="866619028" sldId="327"/>
            <ac:cxnSpMk id="14" creationId="{4110BBFB-CE4D-4256-95D7-D18704509D89}"/>
          </ac:cxnSpMkLst>
        </pc:cxnChg>
        <pc:cxnChg chg="mod">
          <ac:chgData name="William Grey" userId="37b73424-c081-4fc2-b1af-363f4f3fd4f3" providerId="ADAL" clId="{3C8A471E-A3AB-4E28-B7D3-B8DFB1D6BD9A}" dt="2022-03-14T11:43:39.973" v="229" actId="14100"/>
          <ac:cxnSpMkLst>
            <pc:docMk/>
            <pc:sldMk cId="866619028" sldId="327"/>
            <ac:cxnSpMk id="17" creationId="{F1CD6114-C472-4B58-8EE5-01572AB530A6}"/>
          </ac:cxnSpMkLst>
        </pc:cxnChg>
      </pc:sldChg>
      <pc:sldChg chg="addSp delSp modSp add mod">
        <pc:chgData name="William Grey" userId="37b73424-c081-4fc2-b1af-363f4f3fd4f3" providerId="ADAL" clId="{3C8A471E-A3AB-4E28-B7D3-B8DFB1D6BD9A}" dt="2022-03-14T11:44:03.348" v="235" actId="14100"/>
        <pc:sldMkLst>
          <pc:docMk/>
          <pc:sldMk cId="3130578671" sldId="328"/>
        </pc:sldMkLst>
        <pc:spChg chg="del">
          <ac:chgData name="William Grey" userId="37b73424-c081-4fc2-b1af-363f4f3fd4f3" providerId="ADAL" clId="{3C8A471E-A3AB-4E28-B7D3-B8DFB1D6BD9A}" dt="2022-03-14T11:43:48.126" v="230" actId="478"/>
          <ac:spMkLst>
            <pc:docMk/>
            <pc:sldMk cId="3130578671" sldId="328"/>
            <ac:spMk id="3" creationId="{00000000-0000-0000-0000-000000000000}"/>
          </ac:spMkLst>
        </pc:spChg>
        <pc:spChg chg="add del mod">
          <ac:chgData name="William Grey" userId="37b73424-c081-4fc2-b1af-363f4f3fd4f3" providerId="ADAL" clId="{3C8A471E-A3AB-4E28-B7D3-B8DFB1D6BD9A}" dt="2022-03-14T11:43:50.927" v="231" actId="478"/>
          <ac:spMkLst>
            <pc:docMk/>
            <pc:sldMk cId="3130578671" sldId="328"/>
            <ac:spMk id="6" creationId="{DF59582F-409F-4C14-9370-D031A417A547}"/>
          </ac:spMkLst>
        </pc:spChg>
        <pc:spChg chg="del">
          <ac:chgData name="William Grey" userId="37b73424-c081-4fc2-b1af-363f4f3fd4f3" providerId="ADAL" clId="{3C8A471E-A3AB-4E28-B7D3-B8DFB1D6BD9A}" dt="2022-03-14T11:41:43.323" v="202" actId="478"/>
          <ac:spMkLst>
            <pc:docMk/>
            <pc:sldMk cId="3130578671" sldId="328"/>
            <ac:spMk id="8" creationId="{569C841D-6F84-49E1-B91D-5BDCEA10F86E}"/>
          </ac:spMkLst>
        </pc:spChg>
        <pc:spChg chg="del mod">
          <ac:chgData name="William Grey" userId="37b73424-c081-4fc2-b1af-363f4f3fd4f3" providerId="ADAL" clId="{3C8A471E-A3AB-4E28-B7D3-B8DFB1D6BD9A}" dt="2022-03-14T11:41:48.117" v="204" actId="478"/>
          <ac:spMkLst>
            <pc:docMk/>
            <pc:sldMk cId="3130578671" sldId="328"/>
            <ac:spMk id="9" creationId="{3538DC0D-D04B-480A-8AF4-1962400C1DDC}"/>
          </ac:spMkLst>
        </pc:spChg>
        <pc:spChg chg="del">
          <ac:chgData name="William Grey" userId="37b73424-c081-4fc2-b1af-363f4f3fd4f3" providerId="ADAL" clId="{3C8A471E-A3AB-4E28-B7D3-B8DFB1D6BD9A}" dt="2022-03-14T11:41:43.323" v="202" actId="478"/>
          <ac:spMkLst>
            <pc:docMk/>
            <pc:sldMk cId="3130578671" sldId="328"/>
            <ac:spMk id="10" creationId="{B6AE3181-8983-491E-8FFB-4CF0AA60CEE3}"/>
          </ac:spMkLst>
        </pc:spChg>
        <pc:spChg chg="del">
          <ac:chgData name="William Grey" userId="37b73424-c081-4fc2-b1af-363f4f3fd4f3" providerId="ADAL" clId="{3C8A471E-A3AB-4E28-B7D3-B8DFB1D6BD9A}" dt="2022-03-14T11:41:52.008" v="205" actId="478"/>
          <ac:spMkLst>
            <pc:docMk/>
            <pc:sldMk cId="3130578671" sldId="328"/>
            <ac:spMk id="12" creationId="{5CDD5ACB-97AA-47ED-957D-FB57437127DA}"/>
          </ac:spMkLst>
        </pc:spChg>
        <pc:spChg chg="add mod">
          <ac:chgData name="William Grey" userId="37b73424-c081-4fc2-b1af-363f4f3fd4f3" providerId="ADAL" clId="{3C8A471E-A3AB-4E28-B7D3-B8DFB1D6BD9A}" dt="2022-03-14T11:43:55.989" v="233" actId="1076"/>
          <ac:spMkLst>
            <pc:docMk/>
            <pc:sldMk cId="3130578671" sldId="328"/>
            <ac:spMk id="16" creationId="{FD02BA1F-C128-4B3F-B29A-906D948C1FFC}"/>
          </ac:spMkLst>
        </pc:spChg>
        <pc:spChg chg="mod">
          <ac:chgData name="William Grey" userId="37b73424-c081-4fc2-b1af-363f4f3fd4f3" providerId="ADAL" clId="{3C8A471E-A3AB-4E28-B7D3-B8DFB1D6BD9A}" dt="2022-03-14T11:44:03.348" v="235" actId="14100"/>
          <ac:spMkLst>
            <pc:docMk/>
            <pc:sldMk cId="3130578671" sldId="328"/>
            <ac:spMk id="21" creationId="{0B1E8C84-4B93-4751-97A2-4C01E432D50F}"/>
          </ac:spMkLst>
        </pc:spChg>
        <pc:spChg chg="del">
          <ac:chgData name="William Grey" userId="37b73424-c081-4fc2-b1af-363f4f3fd4f3" providerId="ADAL" clId="{3C8A471E-A3AB-4E28-B7D3-B8DFB1D6BD9A}" dt="2022-03-14T11:41:52.008" v="205" actId="478"/>
          <ac:spMkLst>
            <pc:docMk/>
            <pc:sldMk cId="3130578671" sldId="328"/>
            <ac:spMk id="22" creationId="{873C07F2-D32D-49AB-A662-C51E0A42F03F}"/>
          </ac:spMkLst>
        </pc:spChg>
        <pc:cxnChg chg="del mod">
          <ac:chgData name="William Grey" userId="37b73424-c081-4fc2-b1af-363f4f3fd4f3" providerId="ADAL" clId="{3C8A471E-A3AB-4E28-B7D3-B8DFB1D6BD9A}" dt="2022-03-14T11:41:43.323" v="202" actId="478"/>
          <ac:cxnSpMkLst>
            <pc:docMk/>
            <pc:sldMk cId="3130578671" sldId="328"/>
            <ac:cxnSpMk id="14" creationId="{4110BBFB-CE4D-4256-95D7-D18704509D89}"/>
          </ac:cxnSpMkLst>
        </pc:cxnChg>
        <pc:cxnChg chg="del mod">
          <ac:chgData name="William Grey" userId="37b73424-c081-4fc2-b1af-363f4f3fd4f3" providerId="ADAL" clId="{3C8A471E-A3AB-4E28-B7D3-B8DFB1D6BD9A}" dt="2022-03-14T11:41:43.323" v="202" actId="478"/>
          <ac:cxnSpMkLst>
            <pc:docMk/>
            <pc:sldMk cId="3130578671" sldId="328"/>
            <ac:cxnSpMk id="17" creationId="{F1CD6114-C472-4B58-8EE5-01572AB530A6}"/>
          </ac:cxnSpMkLst>
        </pc:cxnChg>
      </pc:sldChg>
      <pc:sldChg chg="addSp delSp modSp add mod">
        <pc:chgData name="William Grey" userId="37b73424-c081-4fc2-b1af-363f4f3fd4f3" providerId="ADAL" clId="{3C8A471E-A3AB-4E28-B7D3-B8DFB1D6BD9A}" dt="2022-03-14T11:44:37.716" v="242" actId="14100"/>
        <pc:sldMkLst>
          <pc:docMk/>
          <pc:sldMk cId="680746075" sldId="329"/>
        </pc:sldMkLst>
        <pc:spChg chg="del">
          <ac:chgData name="William Grey" userId="37b73424-c081-4fc2-b1af-363f4f3fd4f3" providerId="ADAL" clId="{3C8A471E-A3AB-4E28-B7D3-B8DFB1D6BD9A}" dt="2022-03-14T11:44:12.411" v="236" actId="478"/>
          <ac:spMkLst>
            <pc:docMk/>
            <pc:sldMk cId="680746075" sldId="329"/>
            <ac:spMk id="3" creationId="{00000000-0000-0000-0000-000000000000}"/>
          </ac:spMkLst>
        </pc:spChg>
        <pc:spChg chg="add del mod">
          <ac:chgData name="William Grey" userId="37b73424-c081-4fc2-b1af-363f4f3fd4f3" providerId="ADAL" clId="{3C8A471E-A3AB-4E28-B7D3-B8DFB1D6BD9A}" dt="2022-03-14T11:44:14.382" v="237" actId="478"/>
          <ac:spMkLst>
            <pc:docMk/>
            <pc:sldMk cId="680746075" sldId="329"/>
            <ac:spMk id="6" creationId="{45ADF7A5-08BA-473C-9D60-80E4C18AA340}"/>
          </ac:spMkLst>
        </pc:spChg>
        <pc:spChg chg="del">
          <ac:chgData name="William Grey" userId="37b73424-c081-4fc2-b1af-363f4f3fd4f3" providerId="ADAL" clId="{3C8A471E-A3AB-4E28-B7D3-B8DFB1D6BD9A}" dt="2022-03-14T11:41:35.264" v="201" actId="478"/>
          <ac:spMkLst>
            <pc:docMk/>
            <pc:sldMk cId="680746075" sldId="329"/>
            <ac:spMk id="8" creationId="{569C841D-6F84-49E1-B91D-5BDCEA10F86E}"/>
          </ac:spMkLst>
        </pc:spChg>
        <pc:spChg chg="del">
          <ac:chgData name="William Grey" userId="37b73424-c081-4fc2-b1af-363f4f3fd4f3" providerId="ADAL" clId="{3C8A471E-A3AB-4E28-B7D3-B8DFB1D6BD9A}" dt="2022-03-14T11:41:35.264" v="201" actId="478"/>
          <ac:spMkLst>
            <pc:docMk/>
            <pc:sldMk cId="680746075" sldId="329"/>
            <ac:spMk id="9" creationId="{3538DC0D-D04B-480A-8AF4-1962400C1DDC}"/>
          </ac:spMkLst>
        </pc:spChg>
        <pc:spChg chg="del">
          <ac:chgData name="William Grey" userId="37b73424-c081-4fc2-b1af-363f4f3fd4f3" providerId="ADAL" clId="{3C8A471E-A3AB-4E28-B7D3-B8DFB1D6BD9A}" dt="2022-03-14T11:41:35.264" v="201" actId="478"/>
          <ac:spMkLst>
            <pc:docMk/>
            <pc:sldMk cId="680746075" sldId="329"/>
            <ac:spMk id="10" creationId="{B6AE3181-8983-491E-8FFB-4CF0AA60CEE3}"/>
          </ac:spMkLst>
        </pc:spChg>
        <pc:spChg chg="del">
          <ac:chgData name="William Grey" userId="37b73424-c081-4fc2-b1af-363f4f3fd4f3" providerId="ADAL" clId="{3C8A471E-A3AB-4E28-B7D3-B8DFB1D6BD9A}" dt="2022-03-14T11:41:35.264" v="201" actId="478"/>
          <ac:spMkLst>
            <pc:docMk/>
            <pc:sldMk cId="680746075" sldId="329"/>
            <ac:spMk id="11" creationId="{0363D8A1-A71F-49AD-B4F5-12C40483C788}"/>
          </ac:spMkLst>
        </pc:spChg>
        <pc:spChg chg="add mod ord">
          <ac:chgData name="William Grey" userId="37b73424-c081-4fc2-b1af-363f4f3fd4f3" providerId="ADAL" clId="{3C8A471E-A3AB-4E28-B7D3-B8DFB1D6BD9A}" dt="2022-03-14T11:44:30.536" v="240" actId="167"/>
          <ac:spMkLst>
            <pc:docMk/>
            <pc:sldMk cId="680746075" sldId="329"/>
            <ac:spMk id="16" creationId="{596DA6E1-AFA2-4E5A-80E1-875BF552AB77}"/>
          </ac:spMkLst>
        </pc:spChg>
        <pc:spChg chg="del">
          <ac:chgData name="William Grey" userId="37b73424-c081-4fc2-b1af-363f4f3fd4f3" providerId="ADAL" clId="{3C8A471E-A3AB-4E28-B7D3-B8DFB1D6BD9A}" dt="2022-03-14T11:41:35.264" v="201" actId="478"/>
          <ac:spMkLst>
            <pc:docMk/>
            <pc:sldMk cId="680746075" sldId="329"/>
            <ac:spMk id="21" creationId="{0B1E8C84-4B93-4751-97A2-4C01E432D50F}"/>
          </ac:spMkLst>
        </pc:spChg>
        <pc:spChg chg="mod">
          <ac:chgData name="William Grey" userId="37b73424-c081-4fc2-b1af-363f4f3fd4f3" providerId="ADAL" clId="{3C8A471E-A3AB-4E28-B7D3-B8DFB1D6BD9A}" dt="2022-03-14T11:44:37.716" v="242" actId="14100"/>
          <ac:spMkLst>
            <pc:docMk/>
            <pc:sldMk cId="680746075" sldId="329"/>
            <ac:spMk id="22" creationId="{873C07F2-D32D-49AB-A662-C51E0A42F03F}"/>
          </ac:spMkLst>
        </pc:spChg>
        <pc:cxnChg chg="del mod">
          <ac:chgData name="William Grey" userId="37b73424-c081-4fc2-b1af-363f4f3fd4f3" providerId="ADAL" clId="{3C8A471E-A3AB-4E28-B7D3-B8DFB1D6BD9A}" dt="2022-03-14T11:41:35.264" v="201" actId="478"/>
          <ac:cxnSpMkLst>
            <pc:docMk/>
            <pc:sldMk cId="680746075" sldId="329"/>
            <ac:cxnSpMk id="14" creationId="{4110BBFB-CE4D-4256-95D7-D18704509D89}"/>
          </ac:cxnSpMkLst>
        </pc:cxnChg>
        <pc:cxnChg chg="del mod">
          <ac:chgData name="William Grey" userId="37b73424-c081-4fc2-b1af-363f4f3fd4f3" providerId="ADAL" clId="{3C8A471E-A3AB-4E28-B7D3-B8DFB1D6BD9A}" dt="2022-03-14T11:41:35.264" v="201" actId="478"/>
          <ac:cxnSpMkLst>
            <pc:docMk/>
            <pc:sldMk cId="680746075" sldId="329"/>
            <ac:cxnSpMk id="17" creationId="{F1CD6114-C472-4B58-8EE5-01572AB530A6}"/>
          </ac:cxnSpMkLst>
        </pc:cxnChg>
      </pc:sldChg>
      <pc:sldChg chg="delSp modSp add mod ord">
        <pc:chgData name="William Grey" userId="37b73424-c081-4fc2-b1af-363f4f3fd4f3" providerId="ADAL" clId="{3C8A471E-A3AB-4E28-B7D3-B8DFB1D6BD9A}" dt="2022-03-14T11:42:50.711" v="219" actId="27636"/>
        <pc:sldMkLst>
          <pc:docMk/>
          <pc:sldMk cId="3556650222" sldId="330"/>
        </pc:sldMkLst>
        <pc:spChg chg="mod">
          <ac:chgData name="William Grey" userId="37b73424-c081-4fc2-b1af-363f4f3fd4f3" providerId="ADAL" clId="{3C8A471E-A3AB-4E28-B7D3-B8DFB1D6BD9A}" dt="2022-03-14T11:42:50.711" v="219" actId="27636"/>
          <ac:spMkLst>
            <pc:docMk/>
            <pc:sldMk cId="3556650222" sldId="330"/>
            <ac:spMk id="3" creationId="{00000000-0000-0000-0000-000000000000}"/>
          </ac:spMkLst>
        </pc:spChg>
        <pc:spChg chg="del">
          <ac:chgData name="William Grey" userId="37b73424-c081-4fc2-b1af-363f4f3fd4f3" providerId="ADAL" clId="{3C8A471E-A3AB-4E28-B7D3-B8DFB1D6BD9A}" dt="2022-03-14T11:41:00.268" v="194" actId="478"/>
          <ac:spMkLst>
            <pc:docMk/>
            <pc:sldMk cId="3556650222" sldId="330"/>
            <ac:spMk id="9" creationId="{3538DC0D-D04B-480A-8AF4-1962400C1DDC}"/>
          </ac:spMkLst>
        </pc:spChg>
        <pc:spChg chg="del">
          <ac:chgData name="William Grey" userId="37b73424-c081-4fc2-b1af-363f4f3fd4f3" providerId="ADAL" clId="{3C8A471E-A3AB-4E28-B7D3-B8DFB1D6BD9A}" dt="2022-03-14T11:41:00.268" v="194" actId="478"/>
          <ac:spMkLst>
            <pc:docMk/>
            <pc:sldMk cId="3556650222" sldId="330"/>
            <ac:spMk id="10" creationId="{B6AE3181-8983-491E-8FFB-4CF0AA60CEE3}"/>
          </ac:spMkLst>
        </pc:spChg>
        <pc:spChg chg="del">
          <ac:chgData name="William Grey" userId="37b73424-c081-4fc2-b1af-363f4f3fd4f3" providerId="ADAL" clId="{3C8A471E-A3AB-4E28-B7D3-B8DFB1D6BD9A}" dt="2022-03-14T11:41:04.124" v="195" actId="478"/>
          <ac:spMkLst>
            <pc:docMk/>
            <pc:sldMk cId="3556650222" sldId="330"/>
            <ac:spMk id="11" creationId="{0363D8A1-A71F-49AD-B4F5-12C40483C788}"/>
          </ac:spMkLst>
        </pc:spChg>
        <pc:spChg chg="del">
          <ac:chgData name="William Grey" userId="37b73424-c081-4fc2-b1af-363f4f3fd4f3" providerId="ADAL" clId="{3C8A471E-A3AB-4E28-B7D3-B8DFB1D6BD9A}" dt="2022-03-14T11:41:00.268" v="194" actId="478"/>
          <ac:spMkLst>
            <pc:docMk/>
            <pc:sldMk cId="3556650222" sldId="330"/>
            <ac:spMk id="12" creationId="{5CDD5ACB-97AA-47ED-957D-FB57437127DA}"/>
          </ac:spMkLst>
        </pc:spChg>
        <pc:spChg chg="del">
          <ac:chgData name="William Grey" userId="37b73424-c081-4fc2-b1af-363f4f3fd4f3" providerId="ADAL" clId="{3C8A471E-A3AB-4E28-B7D3-B8DFB1D6BD9A}" dt="2022-03-14T11:41:00.268" v="194" actId="478"/>
          <ac:spMkLst>
            <pc:docMk/>
            <pc:sldMk cId="3556650222" sldId="330"/>
            <ac:spMk id="21" creationId="{0B1E8C84-4B93-4751-97A2-4C01E432D50F}"/>
          </ac:spMkLst>
        </pc:spChg>
        <pc:spChg chg="del">
          <ac:chgData name="William Grey" userId="37b73424-c081-4fc2-b1af-363f4f3fd4f3" providerId="ADAL" clId="{3C8A471E-A3AB-4E28-B7D3-B8DFB1D6BD9A}" dt="2022-03-14T11:41:26.181" v="200" actId="478"/>
          <ac:spMkLst>
            <pc:docMk/>
            <pc:sldMk cId="3556650222" sldId="330"/>
            <ac:spMk id="22" creationId="{873C07F2-D32D-49AB-A662-C51E0A42F03F}"/>
          </ac:spMkLst>
        </pc:spChg>
        <pc:cxnChg chg="mod">
          <ac:chgData name="William Grey" userId="37b73424-c081-4fc2-b1af-363f4f3fd4f3" providerId="ADAL" clId="{3C8A471E-A3AB-4E28-B7D3-B8DFB1D6BD9A}" dt="2022-03-14T11:42:36.859" v="216" actId="14100"/>
          <ac:cxnSpMkLst>
            <pc:docMk/>
            <pc:sldMk cId="3556650222" sldId="330"/>
            <ac:cxnSpMk id="14" creationId="{4110BBFB-CE4D-4256-95D7-D18704509D89}"/>
          </ac:cxnSpMkLst>
        </pc:cxnChg>
        <pc:cxnChg chg="del mod">
          <ac:chgData name="William Grey" userId="37b73424-c081-4fc2-b1af-363f4f3fd4f3" providerId="ADAL" clId="{3C8A471E-A3AB-4E28-B7D3-B8DFB1D6BD9A}" dt="2022-03-14T11:41:00.268" v="194" actId="478"/>
          <ac:cxnSpMkLst>
            <pc:docMk/>
            <pc:sldMk cId="3556650222" sldId="330"/>
            <ac:cxnSpMk id="17" creationId="{F1CD6114-C472-4B58-8EE5-01572AB530A6}"/>
          </ac:cxnSpMkLst>
        </pc:cxnChg>
      </pc:sldChg>
      <pc:sldChg chg="modSp add mod">
        <pc:chgData name="William Grey" userId="37b73424-c081-4fc2-b1af-363f4f3fd4f3" providerId="ADAL" clId="{3C8A471E-A3AB-4E28-B7D3-B8DFB1D6BD9A}" dt="2022-03-14T11:55:35.012" v="714" actId="20577"/>
        <pc:sldMkLst>
          <pc:docMk/>
          <pc:sldMk cId="2056598267" sldId="331"/>
        </pc:sldMkLst>
        <pc:spChg chg="mod">
          <ac:chgData name="William Grey" userId="37b73424-c081-4fc2-b1af-363f4f3fd4f3" providerId="ADAL" clId="{3C8A471E-A3AB-4E28-B7D3-B8DFB1D6BD9A}" dt="2022-03-14T11:55:35.012" v="714" actId="20577"/>
          <ac:spMkLst>
            <pc:docMk/>
            <pc:sldMk cId="2056598267" sldId="331"/>
            <ac:spMk id="2" creationId="{D58316D1-F820-4649-B44D-DF7BBE1FB7AE}"/>
          </ac:spMkLst>
        </pc:spChg>
        <pc:spChg chg="mod">
          <ac:chgData name="William Grey" userId="37b73424-c081-4fc2-b1af-363f4f3fd4f3" providerId="ADAL" clId="{3C8A471E-A3AB-4E28-B7D3-B8DFB1D6BD9A}" dt="2022-03-14T11:55:29.074" v="688" actId="207"/>
          <ac:spMkLst>
            <pc:docMk/>
            <pc:sldMk cId="2056598267" sldId="331"/>
            <ac:spMk id="3" creationId="{F470852E-B4F2-4E2B-8B55-243B88E7C4B2}"/>
          </ac:spMkLst>
        </pc:spChg>
      </pc:sldChg>
      <pc:sldChg chg="modSp add mod">
        <pc:chgData name="William Grey" userId="37b73424-c081-4fc2-b1af-363f4f3fd4f3" providerId="ADAL" clId="{3C8A471E-A3AB-4E28-B7D3-B8DFB1D6BD9A}" dt="2022-03-14T11:56:40.246" v="759" actId="20577"/>
        <pc:sldMkLst>
          <pc:docMk/>
          <pc:sldMk cId="1220350192" sldId="332"/>
        </pc:sldMkLst>
        <pc:spChg chg="mod">
          <ac:chgData name="William Grey" userId="37b73424-c081-4fc2-b1af-363f4f3fd4f3" providerId="ADAL" clId="{3C8A471E-A3AB-4E28-B7D3-B8DFB1D6BD9A}" dt="2022-03-14T11:55:52.996" v="728" actId="20577"/>
          <ac:spMkLst>
            <pc:docMk/>
            <pc:sldMk cId="1220350192" sldId="332"/>
            <ac:spMk id="2" creationId="{D58316D1-F820-4649-B44D-DF7BBE1FB7AE}"/>
          </ac:spMkLst>
        </pc:spChg>
        <pc:graphicFrameChg chg="mod modGraphic">
          <ac:chgData name="William Grey" userId="37b73424-c081-4fc2-b1af-363f4f3fd4f3" providerId="ADAL" clId="{3C8A471E-A3AB-4E28-B7D3-B8DFB1D6BD9A}" dt="2022-03-14T11:56:40.246" v="759" actId="20577"/>
          <ac:graphicFrameMkLst>
            <pc:docMk/>
            <pc:sldMk cId="1220350192" sldId="332"/>
            <ac:graphicFrameMk id="5" creationId="{10A40DEA-7CDD-4DF1-9E2C-DD21F94346FE}"/>
          </ac:graphicFrameMkLst>
        </pc:graphicFrameChg>
      </pc:sldChg>
      <pc:sldChg chg="addSp delSp modSp add mod modAnim">
        <pc:chgData name="William Grey" userId="37b73424-c081-4fc2-b1af-363f4f3fd4f3" providerId="ADAL" clId="{3C8A471E-A3AB-4E28-B7D3-B8DFB1D6BD9A}" dt="2022-03-14T12:03:28.380" v="1025" actId="20577"/>
        <pc:sldMkLst>
          <pc:docMk/>
          <pc:sldMk cId="1171850104" sldId="333"/>
        </pc:sldMkLst>
        <pc:spChg chg="mod">
          <ac:chgData name="William Grey" userId="37b73424-c081-4fc2-b1af-363f4f3fd4f3" providerId="ADAL" clId="{3C8A471E-A3AB-4E28-B7D3-B8DFB1D6BD9A}" dt="2022-03-14T12:00:46.088" v="942" actId="20577"/>
          <ac:spMkLst>
            <pc:docMk/>
            <pc:sldMk cId="1171850104" sldId="333"/>
            <ac:spMk id="2" creationId="{DBDEA48C-46FD-4737-A495-879D7BA194AA}"/>
          </ac:spMkLst>
        </pc:spChg>
        <pc:spChg chg="del">
          <ac:chgData name="William Grey" userId="37b73424-c081-4fc2-b1af-363f4f3fd4f3" providerId="ADAL" clId="{3C8A471E-A3AB-4E28-B7D3-B8DFB1D6BD9A}" dt="2022-03-14T12:00:34.387" v="932" actId="478"/>
          <ac:spMkLst>
            <pc:docMk/>
            <pc:sldMk cId="1171850104" sldId="333"/>
            <ac:spMk id="3" creationId="{62C20902-D00E-4712-9020-4CEDCC3B5A52}"/>
          </ac:spMkLst>
        </pc:spChg>
        <pc:spChg chg="mod">
          <ac:chgData name="William Grey" userId="37b73424-c081-4fc2-b1af-363f4f3fd4f3" providerId="ADAL" clId="{3C8A471E-A3AB-4E28-B7D3-B8DFB1D6BD9A}" dt="2022-03-14T12:03:28.380" v="1025" actId="20577"/>
          <ac:spMkLst>
            <pc:docMk/>
            <pc:sldMk cId="1171850104" sldId="333"/>
            <ac:spMk id="4" creationId="{2C5878E1-CBDA-43D8-9DDE-BE920E224000}"/>
          </ac:spMkLst>
        </pc:spChg>
        <pc:spChg chg="add del mod">
          <ac:chgData name="William Grey" userId="37b73424-c081-4fc2-b1af-363f4f3fd4f3" providerId="ADAL" clId="{3C8A471E-A3AB-4E28-B7D3-B8DFB1D6BD9A}" dt="2022-03-14T12:00:39.828" v="933" actId="478"/>
          <ac:spMkLst>
            <pc:docMk/>
            <pc:sldMk cId="1171850104" sldId="333"/>
            <ac:spMk id="6" creationId="{FFBEDD7A-CF18-44D5-A341-2F24B19DF0FF}"/>
          </ac:spMkLst>
        </pc:spChg>
      </pc:sldChg>
    </pc:docChg>
  </pc:docChgLst>
  <pc:docChgLst>
    <pc:chgData name="William Grey" userId="37b73424-c081-4fc2-b1af-363f4f3fd4f3" providerId="ADAL" clId="{C4108A8D-0C10-4855-8DF9-120BE194F25A}"/>
    <pc:docChg chg="custSel addSld modSld sldOrd">
      <pc:chgData name="William Grey" userId="37b73424-c081-4fc2-b1af-363f4f3fd4f3" providerId="ADAL" clId="{C4108A8D-0C10-4855-8DF9-120BE194F25A}" dt="2019-06-24T11:42:49.246" v="261" actId="20577"/>
      <pc:docMkLst>
        <pc:docMk/>
      </pc:docMkLst>
      <pc:sldChg chg="modSp">
        <pc:chgData name="William Grey" userId="37b73424-c081-4fc2-b1af-363f4f3fd4f3" providerId="ADAL" clId="{C4108A8D-0C10-4855-8DF9-120BE194F25A}" dt="2019-06-21T09:12:43.700" v="9" actId="20577"/>
        <pc:sldMkLst>
          <pc:docMk/>
          <pc:sldMk cId="587573122" sldId="263"/>
        </pc:sldMkLst>
        <pc:spChg chg="mod">
          <ac:chgData name="William Grey" userId="37b73424-c081-4fc2-b1af-363f4f3fd4f3" providerId="ADAL" clId="{C4108A8D-0C10-4855-8DF9-120BE194F25A}" dt="2019-06-21T09:12:43.700" v="9" actId="20577"/>
          <ac:spMkLst>
            <pc:docMk/>
            <pc:sldMk cId="587573122" sldId="263"/>
            <ac:spMk id="38" creationId="{00000000-0000-0000-0000-000000000000}"/>
          </ac:spMkLst>
        </pc:spChg>
      </pc:sldChg>
      <pc:sldChg chg="modSp">
        <pc:chgData name="William Grey" userId="37b73424-c081-4fc2-b1af-363f4f3fd4f3" providerId="ADAL" clId="{C4108A8D-0C10-4855-8DF9-120BE194F25A}" dt="2019-06-21T09:12:09.556" v="7" actId="313"/>
        <pc:sldMkLst>
          <pc:docMk/>
          <pc:sldMk cId="2115784672" sldId="269"/>
        </pc:sldMkLst>
        <pc:spChg chg="mod">
          <ac:chgData name="William Grey" userId="37b73424-c081-4fc2-b1af-363f4f3fd4f3" providerId="ADAL" clId="{C4108A8D-0C10-4855-8DF9-120BE194F25A}" dt="2019-06-21T09:12:09.556" v="7" actId="313"/>
          <ac:spMkLst>
            <pc:docMk/>
            <pc:sldMk cId="2115784672" sldId="269"/>
            <ac:spMk id="38" creationId="{00000000-0000-0000-0000-000000000000}"/>
          </ac:spMkLst>
        </pc:spChg>
      </pc:sldChg>
      <pc:sldChg chg="modSp ord">
        <pc:chgData name="William Grey" userId="37b73424-c081-4fc2-b1af-363f4f3fd4f3" providerId="ADAL" clId="{C4108A8D-0C10-4855-8DF9-120BE194F25A}" dt="2019-06-21T09:11:53.256" v="3"/>
        <pc:sldMkLst>
          <pc:docMk/>
          <pc:sldMk cId="1556936095" sldId="286"/>
        </pc:sldMkLst>
        <pc:spChg chg="mod">
          <ac:chgData name="William Grey" userId="37b73424-c081-4fc2-b1af-363f4f3fd4f3" providerId="ADAL" clId="{C4108A8D-0C10-4855-8DF9-120BE194F25A}" dt="2019-06-21T09:11:50.038" v="2" actId="20577"/>
          <ac:spMkLst>
            <pc:docMk/>
            <pc:sldMk cId="1556936095" sldId="286"/>
            <ac:spMk id="7" creationId="{00000000-0000-0000-0000-000000000000}"/>
          </ac:spMkLst>
        </pc:spChg>
      </pc:sldChg>
      <pc:sldChg chg="delSp add delAnim">
        <pc:chgData name="William Grey" userId="37b73424-c081-4fc2-b1af-363f4f3fd4f3" providerId="ADAL" clId="{C4108A8D-0C10-4855-8DF9-120BE194F25A}" dt="2019-06-24T11:33:55.449" v="259" actId="478"/>
        <pc:sldMkLst>
          <pc:docMk/>
          <pc:sldMk cId="1195757228" sldId="297"/>
        </pc:sldMkLst>
        <pc:spChg chg="del">
          <ac:chgData name="William Grey" userId="37b73424-c081-4fc2-b1af-363f4f3fd4f3" providerId="ADAL" clId="{C4108A8D-0C10-4855-8DF9-120BE194F25A}" dt="2019-06-24T11:33:43.878" v="255" actId="478"/>
          <ac:spMkLst>
            <pc:docMk/>
            <pc:sldMk cId="1195757228" sldId="297"/>
            <ac:spMk id="5" creationId="{60C3FAAF-5D37-4922-8191-448FF74BAF8C}"/>
          </ac:spMkLst>
        </pc:spChg>
        <pc:spChg chg="del">
          <ac:chgData name="William Grey" userId="37b73424-c081-4fc2-b1af-363f4f3fd4f3" providerId="ADAL" clId="{C4108A8D-0C10-4855-8DF9-120BE194F25A}" dt="2019-06-24T11:33:45.893" v="256" actId="478"/>
          <ac:spMkLst>
            <pc:docMk/>
            <pc:sldMk cId="1195757228" sldId="297"/>
            <ac:spMk id="6" creationId="{CA313605-3CB3-402A-BFDA-707174A02664}"/>
          </ac:spMkLst>
        </pc:spChg>
        <pc:spChg chg="del">
          <ac:chgData name="William Grey" userId="37b73424-c081-4fc2-b1af-363f4f3fd4f3" providerId="ADAL" clId="{C4108A8D-0C10-4855-8DF9-120BE194F25A}" dt="2019-06-24T11:33:48.121" v="257" actId="478"/>
          <ac:spMkLst>
            <pc:docMk/>
            <pc:sldMk cId="1195757228" sldId="297"/>
            <ac:spMk id="7" creationId="{E9A693C8-D449-4576-ABDB-19E170A2F7F8}"/>
          </ac:spMkLst>
        </pc:spChg>
        <pc:spChg chg="del">
          <ac:chgData name="William Grey" userId="37b73424-c081-4fc2-b1af-363f4f3fd4f3" providerId="ADAL" clId="{C4108A8D-0C10-4855-8DF9-120BE194F25A}" dt="2019-06-24T11:33:52.477" v="258" actId="478"/>
          <ac:spMkLst>
            <pc:docMk/>
            <pc:sldMk cId="1195757228" sldId="297"/>
            <ac:spMk id="8" creationId="{86768A9F-BBAB-40FC-9FDB-B5343171FC2F}"/>
          </ac:spMkLst>
        </pc:spChg>
        <pc:spChg chg="del">
          <ac:chgData name="William Grey" userId="37b73424-c081-4fc2-b1af-363f4f3fd4f3" providerId="ADAL" clId="{C4108A8D-0C10-4855-8DF9-120BE194F25A}" dt="2019-06-24T11:33:55.449" v="259" actId="478"/>
          <ac:spMkLst>
            <pc:docMk/>
            <pc:sldMk cId="1195757228" sldId="297"/>
            <ac:spMk id="9" creationId="{7897540C-8A62-4C54-A1FE-197B8A0ACF89}"/>
          </ac:spMkLst>
        </pc:spChg>
      </pc:sldChg>
      <pc:sldChg chg="modSp add">
        <pc:chgData name="William Grey" userId="37b73424-c081-4fc2-b1af-363f4f3fd4f3" providerId="ADAL" clId="{C4108A8D-0C10-4855-8DF9-120BE194F25A}" dt="2019-06-24T11:42:49.246" v="261" actId="20577"/>
        <pc:sldMkLst>
          <pc:docMk/>
          <pc:sldMk cId="878677856" sldId="298"/>
        </pc:sldMkLst>
        <pc:spChg chg="mod">
          <ac:chgData name="William Grey" userId="37b73424-c081-4fc2-b1af-363f4f3fd4f3" providerId="ADAL" clId="{C4108A8D-0C10-4855-8DF9-120BE194F25A}" dt="2019-06-21T09:13:47.611" v="90" actId="255"/>
          <ac:spMkLst>
            <pc:docMk/>
            <pc:sldMk cId="878677856" sldId="298"/>
            <ac:spMk id="37" creationId="{00000000-0000-0000-0000-000000000000}"/>
          </ac:spMkLst>
        </pc:spChg>
        <pc:spChg chg="mod">
          <ac:chgData name="William Grey" userId="37b73424-c081-4fc2-b1af-363f4f3fd4f3" providerId="ADAL" clId="{C4108A8D-0C10-4855-8DF9-120BE194F25A}" dt="2019-06-24T11:42:49.246" v="261" actId="20577"/>
          <ac:spMkLst>
            <pc:docMk/>
            <pc:sldMk cId="878677856" sldId="298"/>
            <ac:spMk id="3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C0E1A9-697F-4782-9B16-760053D04580}"/>
              </a:ext>
            </a:extLst>
          </p:cNvPr>
          <p:cNvSpPr/>
          <p:nvPr userDrawn="1"/>
        </p:nvSpPr>
        <p:spPr>
          <a:xfrm>
            <a:off x="-1" y="307976"/>
            <a:ext cx="10182225" cy="57149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164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162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198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672" y="71528"/>
            <a:ext cx="10515600" cy="6627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3135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71B5E4-40D2-4804-9D37-D881D05E5EF4}"/>
              </a:ext>
            </a:extLst>
          </p:cNvPr>
          <p:cNvSpPr/>
          <p:nvPr userDrawn="1"/>
        </p:nvSpPr>
        <p:spPr>
          <a:xfrm>
            <a:off x="0" y="734309"/>
            <a:ext cx="10182225" cy="57149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926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346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Clickto</a:t>
            </a:r>
            <a:r>
              <a:rPr lang="en-US" dirty="0"/>
              <a:t>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052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12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534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477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628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3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exampaperspractice.co.uk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1B51C-75D2-44AC-A204-88377C85567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8CECF-B53F-4520-BB05-AC3757890C3F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0C5A07-ECA1-4401-BA23-B8332B2C7288}"/>
              </a:ext>
            </a:extLst>
          </p:cNvPr>
          <p:cNvSpPr/>
          <p:nvPr userDrawn="1"/>
        </p:nvSpPr>
        <p:spPr>
          <a:xfrm>
            <a:off x="0" y="6550024"/>
            <a:ext cx="12192000" cy="307977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247B7C-2AB9-D2F5-96C3-074A6BC2D929}"/>
              </a:ext>
            </a:extLst>
          </p:cNvPr>
          <p:cNvSpPr/>
          <p:nvPr userDrawn="1"/>
        </p:nvSpPr>
        <p:spPr>
          <a:xfrm>
            <a:off x="0" y="6567486"/>
            <a:ext cx="12192000" cy="307977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BA148C0A-6422-D36E-8C3A-ED843BD3C2B7}"/>
              </a:ext>
            </a:extLst>
          </p:cNvPr>
          <p:cNvSpPr txBox="1">
            <a:spLocks/>
          </p:cNvSpPr>
          <p:nvPr userDrawn="1"/>
        </p:nvSpPr>
        <p:spPr>
          <a:xfrm>
            <a:off x="3969982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4980C3-E654-A2CC-887E-30886124DA91}"/>
              </a:ext>
            </a:extLst>
          </p:cNvPr>
          <p:cNvSpPr txBox="1"/>
          <p:nvPr userDrawn="1"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1B4FC94-92F5-A9EE-C4E0-6E7AD6DCF929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53" y="1561449"/>
            <a:ext cx="7695738" cy="309835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884E3BA-3F67-97D5-44AA-D7A4BD316209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949" y="232481"/>
            <a:ext cx="933411" cy="375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87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calc.p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316D1-F820-4649-B44D-DF7BBE1FB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In pairs, predict what the following code is doing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80257B4-5489-4A23-BAB7-F7EDC8D32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049431"/>
              </p:ext>
            </p:extLst>
          </p:nvPr>
        </p:nvGraphicFramePr>
        <p:xfrm>
          <a:off x="808672" y="1435284"/>
          <a:ext cx="7023363" cy="36576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91642">
                  <a:extLst>
                    <a:ext uri="{9D8B030D-6E8A-4147-A177-3AD203B41FA5}">
                      <a16:colId xmlns:a16="http://schemas.microsoft.com/office/drawing/2014/main" val="4287986105"/>
                    </a:ext>
                  </a:extLst>
                </a:gridCol>
                <a:gridCol w="6431721">
                  <a:extLst>
                    <a:ext uri="{9D8B030D-6E8A-4147-A177-3AD203B41FA5}">
                      <a16:colId xmlns:a16="http://schemas.microsoft.com/office/drawing/2014/main" val="38231756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/>
                        <a:t>1</a:t>
                      </a:r>
                    </a:p>
                    <a:p>
                      <a:r>
                        <a:rPr lang="en-GB" sz="2000" dirty="0"/>
                        <a:t>2</a:t>
                      </a:r>
                    </a:p>
                    <a:p>
                      <a:r>
                        <a:rPr lang="en-GB" sz="2000" dirty="0"/>
                        <a:t>3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4</a:t>
                      </a:r>
                    </a:p>
                    <a:p>
                      <a:r>
                        <a:rPr lang="en-GB" sz="2000" dirty="0"/>
                        <a:t>5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6</a:t>
                      </a:r>
                    </a:p>
                    <a:p>
                      <a:r>
                        <a:rPr lang="en-GB" sz="2000" dirty="0"/>
                        <a:t>7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def calc():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print(“Enter the first number:”)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number1 = float(input())</a:t>
                      </a:r>
                    </a:p>
                    <a:p>
                      <a:endParaRPr lang="en-GB" sz="20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print(“Enter the second number:”)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number2 = float(input())</a:t>
                      </a:r>
                    </a:p>
                    <a:p>
                      <a:endParaRPr lang="en-GB" sz="20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total = number1 + number2 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 (total)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8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calc()</a:t>
                      </a:r>
                    </a:p>
                    <a:p>
                      <a:endParaRPr lang="en-GB" sz="18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955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259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96DA6E1-AFA2-4E5A-80E1-875BF552A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1598" y="949954"/>
            <a:ext cx="6911299" cy="5252425"/>
          </a:xfrm>
          <a:ln>
            <a:solidFill>
              <a:srgbClr val="92D050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calc():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print(“Enter first number”)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number1 = float(input())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>
                <a:latin typeface="Courier New" panose="02070309020205020404" pitchFamily="49" charset="0"/>
              </a:rPr>
              <a:t>print(“Enter the second number:”)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 number2 = float(input())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 total = number1 + number2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 print (total)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dirty="0">
              <a:latin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Procedures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10682" y="5181842"/>
            <a:ext cx="11190988" cy="137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cs typeface="Courier New" panose="02070309020205020404" pitchFamily="49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DD5ACB-97AA-47ED-957D-FB57437127DA}"/>
              </a:ext>
            </a:extLst>
          </p:cNvPr>
          <p:cNvSpPr/>
          <p:nvPr/>
        </p:nvSpPr>
        <p:spPr>
          <a:xfrm>
            <a:off x="5478747" y="4380853"/>
            <a:ext cx="2852453" cy="9411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Call procedure (no indent)</a:t>
            </a:r>
          </a:p>
          <a:p>
            <a:pPr algn="ctr"/>
            <a:r>
              <a:rPr lang="en-GB" dirty="0"/>
              <a:t>Procedure called 5 times</a:t>
            </a:r>
          </a:p>
        </p:txBody>
      </p:sp>
      <p:sp>
        <p:nvSpPr>
          <p:cNvPr id="22" name="Right Brace 21">
            <a:extLst>
              <a:ext uri="{FF2B5EF4-FFF2-40B4-BE49-F238E27FC236}">
                <a16:creationId xmlns:a16="http://schemas.microsoft.com/office/drawing/2014/main" id="{873C07F2-D32D-49AB-A662-C51E0A42F03F}"/>
              </a:ext>
            </a:extLst>
          </p:cNvPr>
          <p:cNvSpPr/>
          <p:nvPr/>
        </p:nvSpPr>
        <p:spPr>
          <a:xfrm>
            <a:off x="4819973" y="3766088"/>
            <a:ext cx="399727" cy="198378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746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00CE623-A027-8A09-FFAF-5847F8865C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96405"/>
            <a:ext cx="12192000" cy="5065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353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316D1-F820-4649-B44D-DF7BBE1FB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5" y="71528"/>
            <a:ext cx="11516138" cy="662781"/>
          </a:xfrm>
        </p:spPr>
        <p:txBody>
          <a:bodyPr>
            <a:normAutofit fontScale="90000"/>
          </a:bodyPr>
          <a:lstStyle/>
          <a:p>
            <a:r>
              <a:rPr lang="en-GB" dirty="0"/>
              <a:t>Investigate the code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70852E-B4F2-4E2B-8B55-243B88E7C4B2}"/>
              </a:ext>
            </a:extLst>
          </p:cNvPr>
          <p:cNvSpPr txBox="1"/>
          <p:nvPr/>
        </p:nvSpPr>
        <p:spPr>
          <a:xfrm>
            <a:off x="7022955" y="1443841"/>
            <a:ext cx="469127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Add comments on to the code:</a:t>
            </a:r>
          </a:p>
          <a:p>
            <a:endParaRPr lang="en-GB" sz="2000" dirty="0"/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What is the name of the procedure?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What line is the casting on? 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What casting is being used?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Why is casting being used?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Name 3 variables?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What lines is the output on?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What happens if you swap lines 3 and 5 around?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Overall what is the code doing?</a:t>
            </a:r>
          </a:p>
          <a:p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0A40DEA-7CDD-4DF1-9E2C-DD21F94346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930252"/>
              </p:ext>
            </p:extLst>
          </p:nvPr>
        </p:nvGraphicFramePr>
        <p:xfrm>
          <a:off x="225289" y="1387156"/>
          <a:ext cx="6347790" cy="34442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34733">
                  <a:extLst>
                    <a:ext uri="{9D8B030D-6E8A-4147-A177-3AD203B41FA5}">
                      <a16:colId xmlns:a16="http://schemas.microsoft.com/office/drawing/2014/main" val="4287986105"/>
                    </a:ext>
                  </a:extLst>
                </a:gridCol>
                <a:gridCol w="5813057">
                  <a:extLst>
                    <a:ext uri="{9D8B030D-6E8A-4147-A177-3AD203B41FA5}">
                      <a16:colId xmlns:a16="http://schemas.microsoft.com/office/drawing/2014/main" val="38231756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/>
                        <a:t>1</a:t>
                      </a:r>
                    </a:p>
                    <a:p>
                      <a:r>
                        <a:rPr lang="en-GB" sz="2000" dirty="0"/>
                        <a:t>2</a:t>
                      </a:r>
                    </a:p>
                    <a:p>
                      <a:r>
                        <a:rPr lang="en-GB" sz="2000" dirty="0"/>
                        <a:t>3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4</a:t>
                      </a:r>
                    </a:p>
                    <a:p>
                      <a:r>
                        <a:rPr lang="en-GB" sz="2000" dirty="0"/>
                        <a:t>5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6</a:t>
                      </a:r>
                    </a:p>
                    <a:p>
                      <a:r>
                        <a:rPr lang="en-GB" sz="2000" dirty="0"/>
                        <a:t>7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def calc():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print(“Enter the first number:”)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number1 = float(input())</a:t>
                      </a:r>
                    </a:p>
                    <a:p>
                      <a:endParaRPr lang="en-GB" sz="20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print(“Enter the second number:”)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number2 = float(input())</a:t>
                      </a:r>
                    </a:p>
                    <a:p>
                      <a:endParaRPr lang="en-GB" sz="20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total = number1 + number2 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 (total)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8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calc()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955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190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316D1-F820-4649-B44D-DF7BBE1FB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5" y="71528"/>
            <a:ext cx="11516138" cy="662781"/>
          </a:xfrm>
        </p:spPr>
        <p:txBody>
          <a:bodyPr>
            <a:normAutofit fontScale="90000"/>
          </a:bodyPr>
          <a:lstStyle/>
          <a:p>
            <a:r>
              <a:rPr lang="en-GB" dirty="0"/>
              <a:t>Investigate the code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70852E-B4F2-4E2B-8B55-243B88E7C4B2}"/>
              </a:ext>
            </a:extLst>
          </p:cNvPr>
          <p:cNvSpPr txBox="1"/>
          <p:nvPr/>
        </p:nvSpPr>
        <p:spPr>
          <a:xfrm>
            <a:off x="7022955" y="1184939"/>
            <a:ext cx="469127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Add comments on to the code:</a:t>
            </a:r>
          </a:p>
          <a:p>
            <a:endParaRPr lang="en-GB" sz="2000" dirty="0"/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What is the name of the procedure? </a:t>
            </a:r>
            <a:r>
              <a:rPr lang="en-GB" sz="2000" dirty="0">
                <a:solidFill>
                  <a:srgbClr val="FF0000"/>
                </a:solidFill>
              </a:rPr>
              <a:t>calc()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What lines are the casting on? </a:t>
            </a:r>
            <a:r>
              <a:rPr lang="en-GB" sz="2000" dirty="0">
                <a:solidFill>
                  <a:srgbClr val="FF0000"/>
                </a:solidFill>
              </a:rPr>
              <a:t>3 and 5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What casting is being used? </a:t>
            </a:r>
            <a:r>
              <a:rPr lang="en-GB" sz="2000" dirty="0">
                <a:solidFill>
                  <a:srgbClr val="FF0000"/>
                </a:solidFill>
              </a:rPr>
              <a:t>Conversion from string to float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Why is casting being used? </a:t>
            </a:r>
            <a:r>
              <a:rPr lang="en-GB" sz="2000" dirty="0">
                <a:solidFill>
                  <a:srgbClr val="FF0000"/>
                </a:solidFill>
              </a:rPr>
              <a:t>So that the input datatypes are floats and calculations can be performed on them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Name 3 variables? </a:t>
            </a:r>
            <a:r>
              <a:rPr lang="en-GB" sz="2000" dirty="0">
                <a:solidFill>
                  <a:srgbClr val="FF0000"/>
                </a:solidFill>
              </a:rPr>
              <a:t>number1, number2, total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What lines is the output on?</a:t>
            </a:r>
            <a:r>
              <a:rPr lang="en-GB" sz="2000" dirty="0">
                <a:solidFill>
                  <a:srgbClr val="FF0000"/>
                </a:solidFill>
              </a:rPr>
              <a:t> 7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What happens if you swap lines 3 and 5 around? </a:t>
            </a:r>
            <a:r>
              <a:rPr lang="en-GB" sz="2000" dirty="0">
                <a:solidFill>
                  <a:srgbClr val="FF0000"/>
                </a:solidFill>
              </a:rPr>
              <a:t>No difference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Overall what is the code doing? </a:t>
            </a:r>
            <a:r>
              <a:rPr lang="en-GB" sz="2000" dirty="0">
                <a:solidFill>
                  <a:srgbClr val="FF0000"/>
                </a:solidFill>
              </a:rPr>
              <a:t>Adding two numbers together</a:t>
            </a:r>
          </a:p>
          <a:p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0A40DEA-7CDD-4DF1-9E2C-DD21F94346FE}"/>
              </a:ext>
            </a:extLst>
          </p:cNvPr>
          <p:cNvGraphicFramePr>
            <a:graphicFrameLocks noGrp="1"/>
          </p:cNvGraphicFramePr>
          <p:nvPr/>
        </p:nvGraphicFramePr>
        <p:xfrm>
          <a:off x="225289" y="1387156"/>
          <a:ext cx="6347790" cy="34442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34733">
                  <a:extLst>
                    <a:ext uri="{9D8B030D-6E8A-4147-A177-3AD203B41FA5}">
                      <a16:colId xmlns:a16="http://schemas.microsoft.com/office/drawing/2014/main" val="4287986105"/>
                    </a:ext>
                  </a:extLst>
                </a:gridCol>
                <a:gridCol w="5813057">
                  <a:extLst>
                    <a:ext uri="{9D8B030D-6E8A-4147-A177-3AD203B41FA5}">
                      <a16:colId xmlns:a16="http://schemas.microsoft.com/office/drawing/2014/main" val="38231756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/>
                        <a:t>1</a:t>
                      </a:r>
                    </a:p>
                    <a:p>
                      <a:r>
                        <a:rPr lang="en-GB" sz="2000" dirty="0"/>
                        <a:t>2</a:t>
                      </a:r>
                    </a:p>
                    <a:p>
                      <a:r>
                        <a:rPr lang="en-GB" sz="2000" dirty="0"/>
                        <a:t>3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4</a:t>
                      </a:r>
                    </a:p>
                    <a:p>
                      <a:r>
                        <a:rPr lang="en-GB" sz="2000" dirty="0"/>
                        <a:t>5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6</a:t>
                      </a:r>
                    </a:p>
                    <a:p>
                      <a:r>
                        <a:rPr lang="en-GB" sz="2000" dirty="0"/>
                        <a:t>7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def calc():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print(“Enter the first number:”)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number1 = float(input())</a:t>
                      </a:r>
                    </a:p>
                    <a:p>
                      <a:endParaRPr lang="en-GB" sz="20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print(“Enter the second number:”)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number2 = float(input())</a:t>
                      </a:r>
                    </a:p>
                    <a:p>
                      <a:endParaRPr lang="en-GB" sz="20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total = number1 + number2 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 (total)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8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calc()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955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6598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316D1-F820-4649-B44D-DF7BBE1FB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5" y="71528"/>
            <a:ext cx="11516138" cy="662781"/>
          </a:xfrm>
        </p:spPr>
        <p:txBody>
          <a:bodyPr>
            <a:normAutofit fontScale="90000"/>
          </a:bodyPr>
          <a:lstStyle/>
          <a:p>
            <a:r>
              <a:rPr lang="en-GB" dirty="0"/>
              <a:t>Modify the code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70852E-B4F2-4E2B-8B55-243B88E7C4B2}"/>
              </a:ext>
            </a:extLst>
          </p:cNvPr>
          <p:cNvSpPr txBox="1"/>
          <p:nvPr/>
        </p:nvSpPr>
        <p:spPr>
          <a:xfrm>
            <a:off x="7022955" y="1521333"/>
            <a:ext cx="46912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/>
          </a:p>
          <a:p>
            <a:pPr marL="342900" indent="-342900">
              <a:buFont typeface="+mj-lt"/>
              <a:buAutoNum type="arabicPeriod"/>
            </a:pPr>
            <a:r>
              <a:rPr lang="en-GB" sz="2400" dirty="0"/>
              <a:t>Modify the program to ask the user to input 3 numbers.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/>
              <a:t>Multiply the three numbers together.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/>
              <a:t>Get the program to perform to run the calc procedure 3 times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0A40DEA-7CDD-4DF1-9E2C-DD21F94346FE}"/>
              </a:ext>
            </a:extLst>
          </p:cNvPr>
          <p:cNvGraphicFramePr>
            <a:graphicFrameLocks noGrp="1"/>
          </p:cNvGraphicFramePr>
          <p:nvPr/>
        </p:nvGraphicFramePr>
        <p:xfrm>
          <a:off x="225289" y="1387156"/>
          <a:ext cx="6347790" cy="34442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34733">
                  <a:extLst>
                    <a:ext uri="{9D8B030D-6E8A-4147-A177-3AD203B41FA5}">
                      <a16:colId xmlns:a16="http://schemas.microsoft.com/office/drawing/2014/main" val="4287986105"/>
                    </a:ext>
                  </a:extLst>
                </a:gridCol>
                <a:gridCol w="5813057">
                  <a:extLst>
                    <a:ext uri="{9D8B030D-6E8A-4147-A177-3AD203B41FA5}">
                      <a16:colId xmlns:a16="http://schemas.microsoft.com/office/drawing/2014/main" val="38231756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/>
                        <a:t>1</a:t>
                      </a:r>
                    </a:p>
                    <a:p>
                      <a:r>
                        <a:rPr lang="en-GB" sz="2000" dirty="0"/>
                        <a:t>2</a:t>
                      </a:r>
                    </a:p>
                    <a:p>
                      <a:r>
                        <a:rPr lang="en-GB" sz="2000" dirty="0"/>
                        <a:t>3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4</a:t>
                      </a:r>
                    </a:p>
                    <a:p>
                      <a:r>
                        <a:rPr lang="en-GB" sz="2000" dirty="0"/>
                        <a:t>5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6</a:t>
                      </a:r>
                    </a:p>
                    <a:p>
                      <a:r>
                        <a:rPr lang="en-GB" sz="2000" dirty="0"/>
                        <a:t>7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def calc():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print(“Enter the first number:”)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number1 = float(input())</a:t>
                      </a:r>
                    </a:p>
                    <a:p>
                      <a:endParaRPr lang="en-GB" sz="20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print(“Enter the second number:”)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number2 = float(input())</a:t>
                      </a:r>
                    </a:p>
                    <a:p>
                      <a:endParaRPr lang="en-GB" sz="20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total = number1 + number2 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 (total)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8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calc()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955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0576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316D1-F820-4649-B44D-DF7BBE1FB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5" y="71528"/>
            <a:ext cx="11516138" cy="662781"/>
          </a:xfrm>
        </p:spPr>
        <p:txBody>
          <a:bodyPr>
            <a:normAutofit fontScale="90000"/>
          </a:bodyPr>
          <a:lstStyle/>
          <a:p>
            <a:r>
              <a:rPr lang="en-GB" dirty="0"/>
              <a:t>Modify the code: Example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70852E-B4F2-4E2B-8B55-243B88E7C4B2}"/>
              </a:ext>
            </a:extLst>
          </p:cNvPr>
          <p:cNvSpPr txBox="1"/>
          <p:nvPr/>
        </p:nvSpPr>
        <p:spPr>
          <a:xfrm>
            <a:off x="7022955" y="1521333"/>
            <a:ext cx="46912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/>
          </a:p>
          <a:p>
            <a:pPr marL="342900" indent="-342900">
              <a:buFont typeface="+mj-lt"/>
              <a:buAutoNum type="arabicPeriod"/>
            </a:pPr>
            <a:r>
              <a:rPr lang="en-GB" sz="2400" dirty="0"/>
              <a:t>Modify the program to ask the user to input 3 numbers.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/>
              <a:t>Multiply the three numbers together.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/>
              <a:t>Get the program to perform to run the calc procedure 3 times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0A40DEA-7CDD-4DF1-9E2C-DD21F94346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148030"/>
              </p:ext>
            </p:extLst>
          </p:nvPr>
        </p:nvGraphicFramePr>
        <p:xfrm>
          <a:off x="225289" y="1387156"/>
          <a:ext cx="6347790" cy="43586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34733">
                  <a:extLst>
                    <a:ext uri="{9D8B030D-6E8A-4147-A177-3AD203B41FA5}">
                      <a16:colId xmlns:a16="http://schemas.microsoft.com/office/drawing/2014/main" val="4287986105"/>
                    </a:ext>
                  </a:extLst>
                </a:gridCol>
                <a:gridCol w="5813057">
                  <a:extLst>
                    <a:ext uri="{9D8B030D-6E8A-4147-A177-3AD203B41FA5}">
                      <a16:colId xmlns:a16="http://schemas.microsoft.com/office/drawing/2014/main" val="38231756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/>
                        <a:t>1</a:t>
                      </a:r>
                    </a:p>
                    <a:p>
                      <a:r>
                        <a:rPr lang="en-GB" sz="2000" dirty="0"/>
                        <a:t>2</a:t>
                      </a:r>
                    </a:p>
                    <a:p>
                      <a:r>
                        <a:rPr lang="en-GB" sz="2000" dirty="0"/>
                        <a:t>3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4</a:t>
                      </a:r>
                    </a:p>
                    <a:p>
                      <a:r>
                        <a:rPr lang="en-GB" sz="2000" dirty="0"/>
                        <a:t>5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6</a:t>
                      </a:r>
                    </a:p>
                    <a:p>
                      <a:r>
                        <a:rPr lang="en-GB" sz="2000" dirty="0"/>
                        <a:t>7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8</a:t>
                      </a:r>
                    </a:p>
                    <a:p>
                      <a:r>
                        <a:rPr lang="en-GB" sz="2000" dirty="0"/>
                        <a:t>9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def calc():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print(“Enter the first number:”)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number1 = float(input())</a:t>
                      </a:r>
                    </a:p>
                    <a:p>
                      <a:endParaRPr lang="en-GB" sz="20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print(“Enter the second number:”)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number2 = float(input())</a:t>
                      </a:r>
                    </a:p>
                    <a:p>
                      <a:endParaRPr lang="en-GB" sz="20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print(“Enter the second number:”)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number3 = float(input())</a:t>
                      </a:r>
                    </a:p>
                    <a:p>
                      <a:endParaRPr lang="en-GB" sz="20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total = number1 * number2 * number3 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 (total)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8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calc()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955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0350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92588-9A9F-4D73-9040-9C8E6D7FE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Make 1: Square a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87442-E7F5-4622-AD8F-0B3FE2746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030" y="140863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Write a program that asks the user for a number. Get the program to output the square of that number. Use a procedure.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1E9BD9-7340-4209-868E-B8888C696E98}"/>
              </a:ext>
            </a:extLst>
          </p:cNvPr>
          <p:cNvSpPr/>
          <p:nvPr/>
        </p:nvSpPr>
        <p:spPr>
          <a:xfrm>
            <a:off x="1012370" y="2862460"/>
            <a:ext cx="997444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urier New" panose="02070309020205020404" pitchFamily="49" charset="0"/>
              </a:rPr>
              <a:t>def square():</a:t>
            </a:r>
          </a:p>
          <a:p>
            <a:r>
              <a:rPr lang="en-GB" sz="2400" dirty="0">
                <a:latin typeface="Courier New" panose="02070309020205020404" pitchFamily="49" charset="0"/>
              </a:rPr>
              <a:t> # square a number </a:t>
            </a:r>
          </a:p>
          <a:p>
            <a:r>
              <a:rPr lang="en-GB" sz="2400" dirty="0">
                <a:latin typeface="Courier New" panose="02070309020205020404" pitchFamily="49" charset="0"/>
              </a:rPr>
              <a:t> number = float(input("Enter number to square: ")) </a:t>
            </a:r>
          </a:p>
          <a:p>
            <a:r>
              <a:rPr lang="en-GB" sz="2400" dirty="0">
                <a:latin typeface="Courier New" panose="02070309020205020404" pitchFamily="49" charset="0"/>
              </a:rPr>
              <a:t> # square=number*number </a:t>
            </a:r>
          </a:p>
          <a:p>
            <a:r>
              <a:rPr lang="en-GB" sz="2400" dirty="0">
                <a:latin typeface="Courier New" panose="02070309020205020404" pitchFamily="49" charset="0"/>
              </a:rPr>
              <a:t> square=number**2 </a:t>
            </a:r>
          </a:p>
          <a:p>
            <a:r>
              <a:rPr lang="en-GB" sz="2400" dirty="0">
                <a:latin typeface="Courier New" panose="02070309020205020404" pitchFamily="49" charset="0"/>
              </a:rPr>
              <a:t> print(square)</a:t>
            </a:r>
          </a:p>
          <a:p>
            <a:endParaRPr lang="en-GB" sz="2400" dirty="0">
              <a:effectLst/>
              <a:latin typeface="Courier New" panose="02070309020205020404" pitchFamily="49" charset="0"/>
            </a:endParaRPr>
          </a:p>
          <a:p>
            <a:r>
              <a:rPr lang="en-GB" sz="2400" dirty="0">
                <a:latin typeface="Courier New" panose="02070309020205020404" pitchFamily="49" charset="0"/>
              </a:rPr>
              <a:t>square()</a:t>
            </a:r>
            <a:endParaRPr lang="en-GB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6089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ACDA8-58BF-439A-A370-24DC2D06C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Code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1F4EE-1220-4207-909C-661FA565B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Upload your code to the collaboration space (OneNote/www.padlet.com)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In pairs, discuss your code with your neighbour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Share you thoughts with the class</a:t>
            </a:r>
          </a:p>
        </p:txBody>
      </p:sp>
    </p:spTree>
    <p:extLst>
      <p:ext uri="{BB962C8B-B14F-4D97-AF65-F5344CB8AC3E}">
        <p14:creationId xmlns:p14="http://schemas.microsoft.com/office/powerpoint/2010/main" val="2439092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EA48C-46FD-4737-A495-879D7BA19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Make 2: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20902-D00E-4712-9020-4CEDCC3B5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5" y="102874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Write a program that asks the user for their first name and the for their second name and prints out their whole name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rgbClr val="000000"/>
                </a:solidFill>
              </a:rPr>
              <a:t>Ask the user to enter their first name.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rgbClr val="000000"/>
                </a:solidFill>
              </a:rPr>
              <a:t>Ask the user to enter their second name.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rgbClr val="000000"/>
                </a:solidFill>
              </a:rPr>
              <a:t>Print out the user’s first name and second name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21842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EA48C-46FD-4737-A495-879D7BA19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Make 2: Name example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5878E1-CBDA-43D8-9DDE-BE920E224000}"/>
              </a:ext>
            </a:extLst>
          </p:cNvPr>
          <p:cNvSpPr/>
          <p:nvPr/>
        </p:nvSpPr>
        <p:spPr>
          <a:xfrm>
            <a:off x="2042643" y="1905506"/>
            <a:ext cx="696277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def name():</a:t>
            </a:r>
          </a:p>
          <a:p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print("What is you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?")</a:t>
            </a:r>
          </a:p>
          <a:p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=input()</a:t>
            </a:r>
          </a:p>
          <a:p>
            <a:endParaRPr lang="en-GB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print("What is you surname?")</a:t>
            </a:r>
          </a:p>
          <a:p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surname=input()</a:t>
            </a:r>
          </a:p>
          <a:p>
            <a:endParaRPr lang="en-GB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fullname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+" "+surname</a:t>
            </a:r>
          </a:p>
          <a:p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print(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fullname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GB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name()</a:t>
            </a:r>
          </a:p>
        </p:txBody>
      </p:sp>
    </p:spTree>
    <p:extLst>
      <p:ext uri="{BB962C8B-B14F-4D97-AF65-F5344CB8AC3E}">
        <p14:creationId xmlns:p14="http://schemas.microsoft.com/office/powerpoint/2010/main" val="1171850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Procedures and Consolidation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9233AE6-93A8-43E0-8D90-3C2872A9EC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3529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68A35-25BB-4989-83FC-8A0368316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Make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50761-8853-453B-A66B-394F3DD66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Write a program that asks the user for a length in </a:t>
            </a:r>
            <a:r>
              <a:rPr lang="en-GB" dirty="0" err="1"/>
              <a:t>centimeters</a:t>
            </a:r>
            <a:r>
              <a:rPr lang="en-GB" dirty="0"/>
              <a:t>. Get the program to output the length in inches.  The conversion from </a:t>
            </a:r>
            <a:r>
              <a:rPr lang="en-GB" dirty="0" err="1"/>
              <a:t>centimeters</a:t>
            </a:r>
            <a:r>
              <a:rPr lang="en-GB" dirty="0"/>
              <a:t> to inches is 2.39.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6BE160-D885-47B4-958E-9B2D6A39D409}"/>
              </a:ext>
            </a:extLst>
          </p:cNvPr>
          <p:cNvSpPr/>
          <p:nvPr/>
        </p:nvSpPr>
        <p:spPr>
          <a:xfrm>
            <a:off x="287384" y="3075276"/>
            <a:ext cx="110368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urier New" panose="02070309020205020404" pitchFamily="49" charset="0"/>
              </a:rPr>
              <a:t>def cm2inches():</a:t>
            </a:r>
          </a:p>
          <a:p>
            <a:r>
              <a:rPr lang="en-GB" sz="2400" dirty="0">
                <a:latin typeface="Courier New" panose="02070309020205020404" pitchFamily="49" charset="0"/>
              </a:rPr>
              <a:t> # </a:t>
            </a:r>
            <a:r>
              <a:rPr lang="en-GB" sz="2400" dirty="0" err="1">
                <a:latin typeface="Courier New" panose="02070309020205020404" pitchFamily="49" charset="0"/>
              </a:rPr>
              <a:t>cms</a:t>
            </a:r>
            <a:r>
              <a:rPr lang="en-GB" sz="2400" dirty="0">
                <a:latin typeface="Courier New" panose="02070309020205020404" pitchFamily="49" charset="0"/>
              </a:rPr>
              <a:t> to inches </a:t>
            </a:r>
          </a:p>
          <a:p>
            <a:r>
              <a:rPr lang="en-GB" sz="2400" dirty="0">
                <a:latin typeface="Courier New" panose="02070309020205020404" pitchFamily="49" charset="0"/>
              </a:rPr>
              <a:t> cm = float(input("Enter the length in centimetres: ")) </a:t>
            </a:r>
          </a:p>
          <a:p>
            <a:r>
              <a:rPr lang="en-GB" sz="2400" dirty="0">
                <a:latin typeface="Courier New" panose="02070309020205020404" pitchFamily="49" charset="0"/>
              </a:rPr>
              <a:t> inch = cm / 2.39 </a:t>
            </a:r>
          </a:p>
          <a:p>
            <a:r>
              <a:rPr lang="en-GB" sz="2400" dirty="0">
                <a:latin typeface="Courier New" panose="02070309020205020404" pitchFamily="49" charset="0"/>
              </a:rPr>
              <a:t> print (inch)</a:t>
            </a:r>
          </a:p>
          <a:p>
            <a:endParaRPr lang="en-GB" sz="2400" dirty="0">
              <a:effectLst/>
              <a:latin typeface="Courier New" panose="02070309020205020404" pitchFamily="49" charset="0"/>
            </a:endParaRPr>
          </a:p>
          <a:p>
            <a:r>
              <a:rPr lang="en-GB" sz="2400" dirty="0">
                <a:latin typeface="Courier New" panose="02070309020205020404" pitchFamily="49" charset="0"/>
              </a:rPr>
              <a:t>cm2inches()</a:t>
            </a:r>
            <a:endParaRPr lang="en-GB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51929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5EF41-5A4D-43AE-B678-5EE730809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Make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9D9D3E6-BD60-454B-81F7-A0A91873783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672" y="1253331"/>
                <a:ext cx="10515600" cy="127783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GB" dirty="0"/>
                  <a:t>Write a program that calculates the area of a trapezium. The formula is:</a:t>
                </a:r>
              </a:p>
              <a:p>
                <a:pPr marL="0" indent="0" algn="ctr">
                  <a:buNone/>
                </a:pPr>
                <a:r>
                  <a:rPr lang="en-GB" b="0" dirty="0"/>
                  <a:t>a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𝑟𝑒𝑎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GB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GB" b="0" i="0" smtClean="0">
                        <a:latin typeface="Cambria Math" panose="02040503050406030204" pitchFamily="18" charset="0"/>
                      </a:rPr>
                      <m:t>base</m:t>
                    </m:r>
                    <m:r>
                      <m:rPr>
                        <m:nor/>
                      </m:rPr>
                      <a:rPr lang="en-GB" b="0" i="0" smtClean="0">
                        <a:latin typeface="Cambria Math" panose="02040503050406030204" pitchFamily="18" charset="0"/>
                      </a:rPr>
                      <m:t>1+</m:t>
                    </m:r>
                    <m:r>
                      <m:rPr>
                        <m:nor/>
                      </m:rPr>
                      <a:rPr lang="en-GB" b="0" i="0" smtClean="0">
                        <a:latin typeface="Cambria Math" panose="02040503050406030204" pitchFamily="18" charset="0"/>
                      </a:rPr>
                      <m:t>base</m:t>
                    </m:r>
                    <m:r>
                      <m:rPr>
                        <m:nor/>
                      </m:rPr>
                      <a:rPr lang="en-GB" b="0" i="0" smtClean="0">
                        <a:latin typeface="Cambria Math" panose="02040503050406030204" pitchFamily="18" charset="0"/>
                      </a:rPr>
                      <m:t>2) ∗ </m:t>
                    </m:r>
                    <m:r>
                      <m:rPr>
                        <m:nor/>
                      </m:rPr>
                      <a:rPr lang="en-GB" b="0" i="0" smtClean="0">
                        <a:latin typeface="Cambria Math" panose="02040503050406030204" pitchFamily="18" charset="0"/>
                      </a:rPr>
                      <m:t>height</m:t>
                    </m:r>
                    <m:r>
                      <m:rPr>
                        <m:nor/>
                      </m:rPr>
                      <a:rPr lang="en-GB" b="0" i="0" smtClean="0">
                        <a:latin typeface="Cambria Math" panose="02040503050406030204" pitchFamily="18" charset="0"/>
                      </a:rPr>
                      <m:t>/2</m:t>
                    </m:r>
                  </m:oMath>
                </a14:m>
                <a:endParaRPr lang="en-GB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9D9D3E6-BD60-454B-81F7-A0A9187378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672" y="1253331"/>
                <a:ext cx="10515600" cy="1277834"/>
              </a:xfrm>
              <a:blipFill>
                <a:blip r:embed="rId2"/>
                <a:stretch>
                  <a:fillRect l="-1217" t="-8134" r="-8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638A4A7D-CF34-4443-AF89-9DF30FE751DA}"/>
              </a:ext>
            </a:extLst>
          </p:cNvPr>
          <p:cNvSpPr/>
          <p:nvPr/>
        </p:nvSpPr>
        <p:spPr>
          <a:xfrm>
            <a:off x="2902037" y="2422667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area_trap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print("Enter base 1")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b1=float(input())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print("Enter base 2")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b2=float(input())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print("Enter height")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h=float(input())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a= (b1+b2)* h / 2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print("trapezium area:", a)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area_trap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81928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DA567-15CF-4ADE-9D48-C9860A11A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Extension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50ECB67-5100-4F00-BC21-327EBE5B036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24692" y="1253331"/>
                <a:ext cx="10515600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GB" dirty="0"/>
                  <a:t>Write a program converts from temperature from Fahrenheit to Celsius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𝐶𝑎𝑙𝑐𝑖𝑢𝑠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9 (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𝐹𝑎h𝑟𝑒𝑛h𝑒𝑖𝑡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+32) 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50ECB67-5100-4F00-BC21-327EBE5B036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4692" y="1253331"/>
                <a:ext cx="10515600" cy="4351338"/>
              </a:xfrm>
              <a:blipFill>
                <a:blip r:embed="rId2"/>
                <a:stretch>
                  <a:fillRect l="-1159" t="-2384" r="-2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61A69DD9-6DB1-46CD-A30A-07CACCD3FEA6}"/>
              </a:ext>
            </a:extLst>
          </p:cNvPr>
          <p:cNvSpPr/>
          <p:nvPr/>
        </p:nvSpPr>
        <p:spPr>
          <a:xfrm>
            <a:off x="621212" y="3745616"/>
            <a:ext cx="101164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>
                <a:latin typeface="Courier New" panose="02070309020205020404" pitchFamily="49" charset="0"/>
              </a:rPr>
              <a:t>def temp_conversion():</a:t>
            </a:r>
          </a:p>
          <a:p>
            <a:r>
              <a:rPr lang="de-DE" sz="2400" dirty="0">
                <a:latin typeface="Courier New" panose="02070309020205020404" pitchFamily="49" charset="0"/>
              </a:rPr>
              <a:t> # Temperature conversion </a:t>
            </a:r>
          </a:p>
          <a:p>
            <a:r>
              <a:rPr lang="de-DE" sz="2400" dirty="0">
                <a:latin typeface="Courier New" panose="02070309020205020404" pitchFamily="49" charset="0"/>
              </a:rPr>
              <a:t> f = float(input("Enter temperature in Fahrenheit: ")) </a:t>
            </a:r>
          </a:p>
          <a:p>
            <a:r>
              <a:rPr lang="de-DE" sz="2400" dirty="0">
                <a:latin typeface="Courier New" panose="02070309020205020404" pitchFamily="49" charset="0"/>
              </a:rPr>
              <a:t> c = (9 * (f + 32)) / 5 </a:t>
            </a:r>
          </a:p>
          <a:p>
            <a:r>
              <a:rPr lang="de-DE" sz="2400" dirty="0">
                <a:latin typeface="Courier New" panose="02070309020205020404" pitchFamily="49" charset="0"/>
              </a:rPr>
              <a:t> print (c)</a:t>
            </a:r>
          </a:p>
          <a:p>
            <a:endParaRPr lang="de-DE" sz="2400" dirty="0">
              <a:effectLst/>
              <a:latin typeface="Courier New" panose="02070309020205020404" pitchFamily="49" charset="0"/>
            </a:endParaRPr>
          </a:p>
          <a:p>
            <a:r>
              <a:rPr lang="de-DE" sz="2400" dirty="0">
                <a:latin typeface="Courier New" panose="02070309020205020404" pitchFamily="49" charset="0"/>
              </a:rPr>
              <a:t>temp_conversion()</a:t>
            </a:r>
            <a:endParaRPr lang="de-DE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2388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3C5CE-5B0E-46A5-99EE-23F391ABF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Extension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930285A-9F6C-494C-BE0E-34915966F73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779" y="1253331"/>
                <a:ext cx="10515600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GB" dirty="0"/>
                  <a:t>Write a program that asks the user for the radius of a circle and 	calculates the area and the circumference of a circle.  </a:t>
                </a:r>
              </a:p>
              <a:p>
                <a:pPr marL="0" indent="0">
                  <a:buNone/>
                </a:pPr>
                <a:r>
                  <a:rPr lang="en-GB" dirty="0"/>
                  <a:t>	Area of a circle =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	Circumference of a circle = 2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</m:t>
                    </m:r>
                  </m:oMath>
                </a14:m>
                <a:endParaRPr lang="en-GB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GB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π = 3.14159265</a:t>
                </a:r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930285A-9F6C-494C-BE0E-34915966F73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779" y="1253331"/>
                <a:ext cx="10515600" cy="4351338"/>
              </a:xfrm>
              <a:blipFill>
                <a:blip r:embed="rId2"/>
                <a:stretch>
                  <a:fillRect l="-1159" t="-238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76F37CBE-DFC2-43F4-8E66-530FA98BDC7A}"/>
              </a:ext>
            </a:extLst>
          </p:cNvPr>
          <p:cNvSpPr/>
          <p:nvPr/>
        </p:nvSpPr>
        <p:spPr>
          <a:xfrm>
            <a:off x="1186198" y="3883360"/>
            <a:ext cx="8737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</a:rPr>
              <a:t>def </a:t>
            </a:r>
            <a:r>
              <a:rPr lang="en-US" dirty="0" err="1">
                <a:latin typeface="Courier New" panose="02070309020205020404" pitchFamily="49" charset="0"/>
              </a:rPr>
              <a:t>circle_calc</a:t>
            </a:r>
            <a:r>
              <a:rPr lang="en-US" dirty="0">
                <a:latin typeface="Courier New" panose="02070309020205020404" pitchFamily="49" charset="0"/>
              </a:rPr>
              <a:t>():</a:t>
            </a:r>
          </a:p>
          <a:p>
            <a:r>
              <a:rPr lang="en-US" dirty="0">
                <a:latin typeface="Courier New" panose="02070309020205020404" pitchFamily="49" charset="0"/>
              </a:rPr>
              <a:t> # Circle</a:t>
            </a:r>
          </a:p>
          <a:p>
            <a:r>
              <a:rPr lang="en-US" dirty="0">
                <a:latin typeface="Courier New" panose="02070309020205020404" pitchFamily="49" charset="0"/>
              </a:rPr>
              <a:t> pi=3.141</a:t>
            </a:r>
          </a:p>
          <a:p>
            <a:r>
              <a:rPr lang="en-US" dirty="0">
                <a:latin typeface="Courier New" panose="02070309020205020404" pitchFamily="49" charset="0"/>
              </a:rPr>
              <a:t> radius=float(input("Enter radius ")) </a:t>
            </a:r>
          </a:p>
          <a:p>
            <a:r>
              <a:rPr lang="en-US" dirty="0">
                <a:latin typeface="Courier New" panose="02070309020205020404" pitchFamily="49" charset="0"/>
              </a:rPr>
              <a:t> area=pi * radius**2 </a:t>
            </a:r>
          </a:p>
          <a:p>
            <a:r>
              <a:rPr lang="en-US" dirty="0">
                <a:latin typeface="Courier New" panose="02070309020205020404" pitchFamily="49" charset="0"/>
              </a:rPr>
              <a:t> circumference = 2 * pi * radius </a:t>
            </a:r>
          </a:p>
          <a:p>
            <a:r>
              <a:rPr lang="en-US" dirty="0">
                <a:latin typeface="Courier New" panose="02070309020205020404" pitchFamily="49" charset="0"/>
              </a:rPr>
              <a:t> print("area: ", area, "circumference: ", circumference)</a:t>
            </a:r>
          </a:p>
          <a:p>
            <a:endParaRPr lang="en-US" dirty="0">
              <a:effectLst/>
              <a:latin typeface="Courier New" panose="02070309020205020404" pitchFamily="49" charset="0"/>
            </a:endParaRPr>
          </a:p>
          <a:p>
            <a:r>
              <a:rPr lang="en-US" dirty="0" err="1">
                <a:latin typeface="Courier New" panose="02070309020205020404" pitchFamily="49" charset="0"/>
              </a:rPr>
              <a:t>circle_calc</a:t>
            </a:r>
            <a:r>
              <a:rPr lang="en-US" dirty="0">
                <a:latin typeface="Courier New" panose="02070309020205020404" pitchFamily="49" charset="0"/>
              </a:rPr>
              <a:t>()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9343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023D7-9BCA-46F3-A4D5-48BCAECD4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0A06F-11CE-4AC5-A90B-E497D114C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72" y="1402561"/>
            <a:ext cx="10515600" cy="4351338"/>
          </a:xfrm>
        </p:spPr>
        <p:txBody>
          <a:bodyPr/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0000"/>
                </a:solidFill>
              </a:rPr>
              <a:t>Use a procedure with no parameters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0000"/>
                </a:solidFill>
              </a:rPr>
              <a:t>Consolidate previous learning including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0000"/>
                </a:solidFill>
              </a:rPr>
              <a:t>output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0000"/>
                </a:solidFill>
              </a:rPr>
              <a:t>input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0000"/>
                </a:solidFill>
              </a:rPr>
              <a:t>assignment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0000"/>
                </a:solidFill>
              </a:rPr>
              <a:t>datatypes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0000"/>
                </a:solidFill>
              </a:rPr>
              <a:t>casting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427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316D1-F820-4649-B44D-DF7BBE1FB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5" y="71528"/>
            <a:ext cx="11516138" cy="662781"/>
          </a:xfrm>
        </p:spPr>
        <p:txBody>
          <a:bodyPr>
            <a:normAutofit fontScale="90000"/>
          </a:bodyPr>
          <a:lstStyle/>
          <a:p>
            <a:r>
              <a:rPr lang="en-GB" dirty="0"/>
              <a:t>Copy the code and run. Does it do as you as expected?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80257B4-5489-4A23-BAB7-F7EDC8D32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339712"/>
              </p:ext>
            </p:extLst>
          </p:nvPr>
        </p:nvGraphicFramePr>
        <p:xfrm>
          <a:off x="225289" y="1387156"/>
          <a:ext cx="6347790" cy="34442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34733">
                  <a:extLst>
                    <a:ext uri="{9D8B030D-6E8A-4147-A177-3AD203B41FA5}">
                      <a16:colId xmlns:a16="http://schemas.microsoft.com/office/drawing/2014/main" val="4287986105"/>
                    </a:ext>
                  </a:extLst>
                </a:gridCol>
                <a:gridCol w="5813057">
                  <a:extLst>
                    <a:ext uri="{9D8B030D-6E8A-4147-A177-3AD203B41FA5}">
                      <a16:colId xmlns:a16="http://schemas.microsoft.com/office/drawing/2014/main" val="38231756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/>
                        <a:t>1</a:t>
                      </a:r>
                    </a:p>
                    <a:p>
                      <a:r>
                        <a:rPr lang="en-GB" sz="2000" dirty="0"/>
                        <a:t>2</a:t>
                      </a:r>
                    </a:p>
                    <a:p>
                      <a:r>
                        <a:rPr lang="en-GB" sz="2000" dirty="0"/>
                        <a:t>3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4</a:t>
                      </a:r>
                    </a:p>
                    <a:p>
                      <a:r>
                        <a:rPr lang="en-GB" sz="2000" dirty="0"/>
                        <a:t>5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6</a:t>
                      </a:r>
                    </a:p>
                    <a:p>
                      <a:r>
                        <a:rPr lang="en-GB" sz="2000" dirty="0"/>
                        <a:t>7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def calc():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print(“Enter the first number:”)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number1 = float(input())</a:t>
                      </a:r>
                    </a:p>
                    <a:p>
                      <a:endParaRPr lang="en-GB" sz="20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print(“Enter the second number:”)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number2 = float(input())</a:t>
                      </a:r>
                    </a:p>
                    <a:p>
                      <a:endParaRPr lang="en-GB" sz="20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total = number1 + number2 </a:t>
                      </a:r>
                    </a:p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 print (total)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8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</a:endParaRPr>
                    </a:p>
                    <a:p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</a:rPr>
                        <a:t>calc()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9555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470852E-B4F2-4E2B-8B55-243B88E7C4B2}"/>
              </a:ext>
            </a:extLst>
          </p:cNvPr>
          <p:cNvSpPr txBox="1"/>
          <p:nvPr/>
        </p:nvSpPr>
        <p:spPr>
          <a:xfrm>
            <a:off x="6798365" y="2067339"/>
            <a:ext cx="46912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can download a copy of the code from:</a:t>
            </a:r>
          </a:p>
          <a:p>
            <a:endParaRPr lang="en-GB" dirty="0"/>
          </a:p>
          <a:p>
            <a:r>
              <a:rPr lang="en-GB" dirty="0">
                <a:hlinkClick r:id="rId2"/>
              </a:rPr>
              <a:t>calc.py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5791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CD2FD-2E64-442B-A389-8BCB62B78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F860E-55C4-455C-9449-CC233643F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286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cs typeface="Courier New" panose="02070309020205020404" pitchFamily="49" charset="0"/>
              </a:rPr>
              <a:t>Procedures are useful if you want to run the same block of operations multiple times to perform some task.  We define procedures in the following way: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name_of_procdure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statement_1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…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 </a:t>
            </a:r>
            <a:r>
              <a:rPr lang="en-GB" dirty="0" err="1">
                <a:latin typeface="Courier New" panose="02070309020205020404" pitchFamily="49" charset="0"/>
              </a:rPr>
              <a:t>statement_n</a:t>
            </a:r>
            <a:endParaRPr lang="en-GB" dirty="0">
              <a:latin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dirty="0">
              <a:latin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 err="1">
                <a:latin typeface="Courier New" panose="02070309020205020404" pitchFamily="49" charset="0"/>
              </a:rPr>
              <a:t>name_of_procedure</a:t>
            </a:r>
            <a:r>
              <a:rPr lang="en-GB" dirty="0">
                <a:latin typeface="Courier New" panose="02070309020205020404" pitchFamily="49" charset="0"/>
              </a:rPr>
              <a:t>()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5022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0981" y="1042944"/>
            <a:ext cx="6911299" cy="5252425"/>
          </a:xfrm>
          <a:ln>
            <a:solidFill>
              <a:srgbClr val="92D050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calc():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print(“Enter first number”)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number1 = float(input())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>
                <a:latin typeface="Courier New" panose="02070309020205020404" pitchFamily="49" charset="0"/>
              </a:rPr>
              <a:t>print(“Enter the second number:”)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 number2 = float(input())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 total = number1 + number2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 print (total)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dirty="0">
              <a:latin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10682" y="5181842"/>
            <a:ext cx="11190988" cy="137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cs typeface="Courier New" panose="02070309020205020404" pitchFamily="49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9C841D-6F84-49E1-B91D-5BDCEA10F86E}"/>
              </a:ext>
            </a:extLst>
          </p:cNvPr>
          <p:cNvSpPr/>
          <p:nvPr/>
        </p:nvSpPr>
        <p:spPr>
          <a:xfrm>
            <a:off x="1693399" y="1398870"/>
            <a:ext cx="2351972" cy="2728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Name of procedure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110BBFB-CE4D-4256-95D7-D18704509D89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4045371" y="1398870"/>
            <a:ext cx="1518521" cy="1364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6650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Procedures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10682" y="5181842"/>
            <a:ext cx="11190988" cy="137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cs typeface="Courier New" panose="02070309020205020404" pitchFamily="49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538DC0D-D04B-480A-8AF4-1962400C1DDC}"/>
              </a:ext>
            </a:extLst>
          </p:cNvPr>
          <p:cNvSpPr/>
          <p:nvPr/>
        </p:nvSpPr>
        <p:spPr>
          <a:xfrm>
            <a:off x="4897851" y="1477255"/>
            <a:ext cx="3878889" cy="2369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Always have brackets and colon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6D3834C-AF9C-4C4C-BE7E-7100B7D2BA42}"/>
              </a:ext>
            </a:extLst>
          </p:cNvPr>
          <p:cNvSpPr txBox="1">
            <a:spLocks/>
          </p:cNvSpPr>
          <p:nvPr/>
        </p:nvSpPr>
        <p:spPr>
          <a:xfrm>
            <a:off x="2819400" y="1359597"/>
            <a:ext cx="6911299" cy="525242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def calc():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print(“Enter first number”)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number1 = float(input())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>
                <a:latin typeface="Courier New" panose="02070309020205020404" pitchFamily="49" charset="0"/>
              </a:rPr>
              <a:t>print(“Enter the second number:”)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>
                <a:latin typeface="Courier New" panose="02070309020205020404" pitchFamily="49" charset="0"/>
              </a:rPr>
              <a:t> number2 = float(input())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>
                <a:latin typeface="Courier New" panose="02070309020205020404" pitchFamily="49" charset="0"/>
              </a:rPr>
              <a:t> total = number1 + number2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>
                <a:latin typeface="Courier New" panose="02070309020205020404" pitchFamily="49" charset="0"/>
              </a:rPr>
              <a:t> print (total)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GB">
              <a:latin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>
                <a:latin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  <a:endParaRPr lang="en-US"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663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Procedures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10682" y="5181842"/>
            <a:ext cx="11190988" cy="137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cs typeface="Courier New" panose="02070309020205020404" pitchFamily="49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AE3181-8983-491E-8FFB-4CF0AA60CEE3}"/>
              </a:ext>
            </a:extLst>
          </p:cNvPr>
          <p:cNvSpPr/>
          <p:nvPr/>
        </p:nvSpPr>
        <p:spPr>
          <a:xfrm>
            <a:off x="578415" y="2472715"/>
            <a:ext cx="2915189" cy="272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def means define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1CD6114-C472-4B58-8EE5-01572AB530A6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493604" y="1503336"/>
            <a:ext cx="876918" cy="11058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F728AFA-2E1D-441C-B2B6-82F75E978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5035" y="1073940"/>
            <a:ext cx="6911299" cy="5252425"/>
          </a:xfrm>
          <a:ln>
            <a:solidFill>
              <a:srgbClr val="92D050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calc():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print(“Enter first number”)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number1 = float(input())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>
                <a:latin typeface="Courier New" panose="02070309020205020404" pitchFamily="49" charset="0"/>
              </a:rPr>
              <a:t>print(“Enter the second number:”)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 number2 = float(input())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 total = number1 + number2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 print (total)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dirty="0">
              <a:latin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619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Procedures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10682" y="5181842"/>
            <a:ext cx="11190988" cy="137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cs typeface="Courier New" panose="02070309020205020404" pitchFamily="49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363D8A1-A71F-49AD-B4F5-12C40483C788}"/>
              </a:ext>
            </a:extLst>
          </p:cNvPr>
          <p:cNvSpPr/>
          <p:nvPr/>
        </p:nvSpPr>
        <p:spPr>
          <a:xfrm>
            <a:off x="9233418" y="2188680"/>
            <a:ext cx="2468252" cy="512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Statements in the function are indented</a:t>
            </a:r>
          </a:p>
        </p:txBody>
      </p:sp>
      <p:sp>
        <p:nvSpPr>
          <p:cNvPr id="21" name="Right Brace 20">
            <a:extLst>
              <a:ext uri="{FF2B5EF4-FFF2-40B4-BE49-F238E27FC236}">
                <a16:creationId xmlns:a16="http://schemas.microsoft.com/office/drawing/2014/main" id="{0B1E8C84-4B93-4751-97A2-4C01E432D50F}"/>
              </a:ext>
            </a:extLst>
          </p:cNvPr>
          <p:cNvSpPr/>
          <p:nvPr/>
        </p:nvSpPr>
        <p:spPr>
          <a:xfrm>
            <a:off x="8679052" y="1751308"/>
            <a:ext cx="287148" cy="19062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D02BA1F-C128-4B3F-B29A-906D948C1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0822" y="1310976"/>
            <a:ext cx="6911299" cy="5252425"/>
          </a:xfrm>
          <a:ln>
            <a:solidFill>
              <a:srgbClr val="92D050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calc():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print(“Enter first number”)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number1 = float(input())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>
                <a:latin typeface="Courier New" panose="02070309020205020404" pitchFamily="49" charset="0"/>
              </a:rPr>
              <a:t>print(“Enter the second number:”)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 number2 = float(input())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 total = number1 + number2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 print (total)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dirty="0">
              <a:latin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dirty="0">
                <a:latin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calc()</a:t>
            </a: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5786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1119</TotalTime>
  <Words>1520</Words>
  <Application>Microsoft Office PowerPoint</Application>
  <PresentationFormat>Widescreen</PresentationFormat>
  <Paragraphs>351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Courier New</vt:lpstr>
      <vt:lpstr>gg sans</vt:lpstr>
      <vt:lpstr>Times New Roman</vt:lpstr>
      <vt:lpstr>Wingdings</vt:lpstr>
      <vt:lpstr>1_Office Theme</vt:lpstr>
      <vt:lpstr>In pairs, predict what the following code is doing</vt:lpstr>
      <vt:lpstr>Procedures and Consolidation</vt:lpstr>
      <vt:lpstr>Learning objectives</vt:lpstr>
      <vt:lpstr>Copy the code and run. Does it do as you as expected?</vt:lpstr>
      <vt:lpstr>Procedures</vt:lpstr>
      <vt:lpstr>Procedures</vt:lpstr>
      <vt:lpstr>Procedures</vt:lpstr>
      <vt:lpstr>Procedures</vt:lpstr>
      <vt:lpstr>Procedures</vt:lpstr>
      <vt:lpstr>Procedures</vt:lpstr>
      <vt:lpstr>PowerPoint Presentation</vt:lpstr>
      <vt:lpstr>Investigate the code</vt:lpstr>
      <vt:lpstr>Investigate the code</vt:lpstr>
      <vt:lpstr>Modify the code</vt:lpstr>
      <vt:lpstr>Modify the code: Example</vt:lpstr>
      <vt:lpstr>Make 1: Square a number</vt:lpstr>
      <vt:lpstr>Code discussion</vt:lpstr>
      <vt:lpstr>Make 2: Name</vt:lpstr>
      <vt:lpstr>Make 2: Name example</vt:lpstr>
      <vt:lpstr>Make 3</vt:lpstr>
      <vt:lpstr>Make 4</vt:lpstr>
      <vt:lpstr>Extension 1</vt:lpstr>
      <vt:lpstr>Extension 2</vt:lpstr>
    </vt:vector>
  </TitlesOfParts>
  <Company>Comberton Academy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Grey</dc:creator>
  <cp:lastModifiedBy>Chezka Mae Madrona</cp:lastModifiedBy>
  <cp:revision>36</cp:revision>
  <dcterms:created xsi:type="dcterms:W3CDTF">2018-04-06T09:36:12Z</dcterms:created>
  <dcterms:modified xsi:type="dcterms:W3CDTF">2025-03-24T08:23:38Z</dcterms:modified>
</cp:coreProperties>
</file>