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9" r:id="rId2"/>
    <p:sldId id="280" r:id="rId3"/>
    <p:sldId id="296" r:id="rId4"/>
    <p:sldId id="308" r:id="rId5"/>
    <p:sldId id="311" r:id="rId6"/>
    <p:sldId id="312" r:id="rId7"/>
    <p:sldId id="313" r:id="rId8"/>
    <p:sldId id="361" r:id="rId9"/>
    <p:sldId id="310" r:id="rId10"/>
    <p:sldId id="298" r:id="rId11"/>
    <p:sldId id="363" r:id="rId12"/>
    <p:sldId id="364" r:id="rId13"/>
    <p:sldId id="306" r:id="rId14"/>
    <p:sldId id="365" r:id="rId15"/>
    <p:sldId id="366" r:id="rId16"/>
    <p:sldId id="307" r:id="rId17"/>
    <p:sldId id="367" r:id="rId18"/>
    <p:sldId id="362" r:id="rId19"/>
    <p:sldId id="368" r:id="rId20"/>
    <p:sldId id="37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148D53-55C2-4874-AE2D-ACE95E9B39BB}" v="578" dt="2022-08-26T22:57:25.1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868" autoAdjust="0"/>
    <p:restoredTop sz="94660"/>
  </p:normalViewPr>
  <p:slideViewPr>
    <p:cSldViewPr snapToGrid="0">
      <p:cViewPr varScale="1">
        <p:scale>
          <a:sx n="54" d="100"/>
          <a:sy n="54" d="100"/>
        </p:scale>
        <p:origin x="36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9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19148D53-55C2-4874-AE2D-ACE95E9B39BB}"/>
    <pc:docChg chg="undo custSel addSld delSld modSld sldOrd">
      <pc:chgData name="William Grey" userId="37b73424-c081-4fc2-b1af-363f4f3fd4f3" providerId="ADAL" clId="{19148D53-55C2-4874-AE2D-ACE95E9B39BB}" dt="2022-08-26T22:57:25.172" v="6588"/>
      <pc:docMkLst>
        <pc:docMk/>
      </pc:docMkLst>
      <pc:sldChg chg="modSp mod">
        <pc:chgData name="William Grey" userId="37b73424-c081-4fc2-b1af-363f4f3fd4f3" providerId="ADAL" clId="{19148D53-55C2-4874-AE2D-ACE95E9B39BB}" dt="2022-08-20T19:31:16.324" v="49" actId="20577"/>
        <pc:sldMkLst>
          <pc:docMk/>
          <pc:sldMk cId="222047521" sldId="280"/>
        </pc:sldMkLst>
        <pc:spChg chg="mod">
          <ac:chgData name="William Grey" userId="37b73424-c081-4fc2-b1af-363f4f3fd4f3" providerId="ADAL" clId="{19148D53-55C2-4874-AE2D-ACE95E9B39BB}" dt="2022-08-20T19:31:16.324" v="49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19148D53-55C2-4874-AE2D-ACE95E9B39BB}" dt="2022-08-20T19:31:02.155" v="21" actId="47"/>
        <pc:sldMkLst>
          <pc:docMk/>
          <pc:sldMk cId="3892511917" sldId="281"/>
        </pc:sldMkLst>
      </pc:sldChg>
      <pc:sldChg chg="del">
        <pc:chgData name="William Grey" userId="37b73424-c081-4fc2-b1af-363f4f3fd4f3" providerId="ADAL" clId="{19148D53-55C2-4874-AE2D-ACE95E9B39BB}" dt="2022-08-20T19:31:03.801" v="27" actId="47"/>
        <pc:sldMkLst>
          <pc:docMk/>
          <pc:sldMk cId="1616911609" sldId="283"/>
        </pc:sldMkLst>
      </pc:sldChg>
      <pc:sldChg chg="del">
        <pc:chgData name="William Grey" userId="37b73424-c081-4fc2-b1af-363f4f3fd4f3" providerId="ADAL" clId="{19148D53-55C2-4874-AE2D-ACE95E9B39BB}" dt="2022-08-20T19:31:05.371" v="32" actId="47"/>
        <pc:sldMkLst>
          <pc:docMk/>
          <pc:sldMk cId="1427449304" sldId="285"/>
        </pc:sldMkLst>
      </pc:sldChg>
      <pc:sldChg chg="del">
        <pc:chgData name="William Grey" userId="37b73424-c081-4fc2-b1af-363f4f3fd4f3" providerId="ADAL" clId="{19148D53-55C2-4874-AE2D-ACE95E9B39BB}" dt="2022-08-20T19:31:04.063" v="28" actId="47"/>
        <pc:sldMkLst>
          <pc:docMk/>
          <pc:sldMk cId="4168296206" sldId="288"/>
        </pc:sldMkLst>
      </pc:sldChg>
      <pc:sldChg chg="del">
        <pc:chgData name="William Grey" userId="37b73424-c081-4fc2-b1af-363f4f3fd4f3" providerId="ADAL" clId="{19148D53-55C2-4874-AE2D-ACE95E9B39BB}" dt="2022-08-20T19:31:04.333" v="29" actId="47"/>
        <pc:sldMkLst>
          <pc:docMk/>
          <pc:sldMk cId="821881943" sldId="290"/>
        </pc:sldMkLst>
      </pc:sldChg>
      <pc:sldChg chg="modSp mod">
        <pc:chgData name="William Grey" userId="37b73424-c081-4fc2-b1af-363f4f3fd4f3" providerId="ADAL" clId="{19148D53-55C2-4874-AE2D-ACE95E9B39BB}" dt="2022-08-20T20:22:56.847" v="584" actId="20577"/>
        <pc:sldMkLst>
          <pc:docMk/>
          <pc:sldMk cId="4130398258" sldId="296"/>
        </pc:sldMkLst>
        <pc:spChg chg="mod">
          <ac:chgData name="William Grey" userId="37b73424-c081-4fc2-b1af-363f4f3fd4f3" providerId="ADAL" clId="{19148D53-55C2-4874-AE2D-ACE95E9B39BB}" dt="2022-08-20T20:22:56.847" v="584" actId="20577"/>
          <ac:spMkLst>
            <pc:docMk/>
            <pc:sldMk cId="4130398258" sldId="296"/>
            <ac:spMk id="3" creationId="{00000000-0000-0000-0000-000000000000}"/>
          </ac:spMkLst>
        </pc:spChg>
      </pc:sldChg>
      <pc:sldChg chg="modSp new del mod ord">
        <pc:chgData name="William Grey" userId="37b73424-c081-4fc2-b1af-363f4f3fd4f3" providerId="ADAL" clId="{19148D53-55C2-4874-AE2D-ACE95E9B39BB}" dt="2022-08-26T17:09:32.926" v="3330" actId="47"/>
        <pc:sldMkLst>
          <pc:docMk/>
          <pc:sldMk cId="1384250190" sldId="297"/>
        </pc:sldMkLst>
        <pc:spChg chg="mod">
          <ac:chgData name="William Grey" userId="37b73424-c081-4fc2-b1af-363f4f3fd4f3" providerId="ADAL" clId="{19148D53-55C2-4874-AE2D-ACE95E9B39BB}" dt="2022-08-20T19:36:40.150" v="292" actId="20577"/>
          <ac:spMkLst>
            <pc:docMk/>
            <pc:sldMk cId="1384250190" sldId="297"/>
            <ac:spMk id="2" creationId="{25FD4048-DA74-4780-B5BD-F4566D9CE9EF}"/>
          </ac:spMkLst>
        </pc:spChg>
        <pc:spChg chg="mod">
          <ac:chgData name="William Grey" userId="37b73424-c081-4fc2-b1af-363f4f3fd4f3" providerId="ADAL" clId="{19148D53-55C2-4874-AE2D-ACE95E9B39BB}" dt="2022-08-26T10:49:38.844" v="2668" actId="1076"/>
          <ac:spMkLst>
            <pc:docMk/>
            <pc:sldMk cId="1384250190" sldId="297"/>
            <ac:spMk id="3" creationId="{82F6B8CC-B5FF-4484-8EC9-312D2C3DA652}"/>
          </ac:spMkLst>
        </pc:spChg>
      </pc:sldChg>
      <pc:sldChg chg="del">
        <pc:chgData name="William Grey" userId="37b73424-c081-4fc2-b1af-363f4f3fd4f3" providerId="ADAL" clId="{19148D53-55C2-4874-AE2D-ACE95E9B39BB}" dt="2022-08-20T19:31:00.636" v="13" actId="47"/>
        <pc:sldMkLst>
          <pc:docMk/>
          <pc:sldMk cId="2404894702" sldId="297"/>
        </pc:sldMkLst>
      </pc:sldChg>
      <pc:sldChg chg="new del">
        <pc:chgData name="William Grey" userId="37b73424-c081-4fc2-b1af-363f4f3fd4f3" providerId="ADAL" clId="{19148D53-55C2-4874-AE2D-ACE95E9B39BB}" dt="2022-08-20T19:31:26.045" v="51" actId="47"/>
        <pc:sldMkLst>
          <pc:docMk/>
          <pc:sldMk cId="3488379342" sldId="297"/>
        </pc:sldMkLst>
      </pc:sldChg>
      <pc:sldChg chg="addSp delSp modSp new del mod">
        <pc:chgData name="William Grey" userId="37b73424-c081-4fc2-b1af-363f4f3fd4f3" providerId="ADAL" clId="{19148D53-55C2-4874-AE2D-ACE95E9B39BB}" dt="2022-08-26T21:09:41.817" v="5346" actId="2696"/>
        <pc:sldMkLst>
          <pc:docMk/>
          <pc:sldMk cId="2571445305" sldId="298"/>
        </pc:sldMkLst>
        <pc:spChg chg="mod">
          <ac:chgData name="William Grey" userId="37b73424-c081-4fc2-b1af-363f4f3fd4f3" providerId="ADAL" clId="{19148D53-55C2-4874-AE2D-ACE95E9B39BB}" dt="2022-08-20T20:37:13.487" v="981" actId="20577"/>
          <ac:spMkLst>
            <pc:docMk/>
            <pc:sldMk cId="2571445305" sldId="298"/>
            <ac:spMk id="2" creationId="{B8A39000-ADFA-47F8-BA74-2DC53567CABE}"/>
          </ac:spMkLst>
        </pc:spChg>
        <pc:spChg chg="del">
          <ac:chgData name="William Grey" userId="37b73424-c081-4fc2-b1af-363f4f3fd4f3" providerId="ADAL" clId="{19148D53-55C2-4874-AE2D-ACE95E9B39BB}" dt="2022-08-20T20:23:53.458" v="627" actId="3680"/>
          <ac:spMkLst>
            <pc:docMk/>
            <pc:sldMk cId="2571445305" sldId="298"/>
            <ac:spMk id="3" creationId="{01078523-0959-40C5-809E-0DFDCE0F8416}"/>
          </ac:spMkLst>
        </pc:spChg>
        <pc:spChg chg="add mod">
          <ac:chgData name="William Grey" userId="37b73424-c081-4fc2-b1af-363f4f3fd4f3" providerId="ADAL" clId="{19148D53-55C2-4874-AE2D-ACE95E9B39BB}" dt="2022-08-20T20:29:17.570" v="691" actId="1582"/>
          <ac:spMkLst>
            <pc:docMk/>
            <pc:sldMk cId="2571445305" sldId="298"/>
            <ac:spMk id="6" creationId="{D9F9CD1D-CEF3-49B4-8A0A-DA928D367E14}"/>
          </ac:spMkLst>
        </pc:spChg>
        <pc:spChg chg="add mod">
          <ac:chgData name="William Grey" userId="37b73424-c081-4fc2-b1af-363f4f3fd4f3" providerId="ADAL" clId="{19148D53-55C2-4874-AE2D-ACE95E9B39BB}" dt="2022-08-20T20:29:37.621" v="697" actId="208"/>
          <ac:spMkLst>
            <pc:docMk/>
            <pc:sldMk cId="2571445305" sldId="298"/>
            <ac:spMk id="7" creationId="{B0B1FA2B-CE56-41BA-9F21-6D6BCEDEB2B8}"/>
          </ac:spMkLst>
        </pc:spChg>
        <pc:spChg chg="add mod">
          <ac:chgData name="William Grey" userId="37b73424-c081-4fc2-b1af-363f4f3fd4f3" providerId="ADAL" clId="{19148D53-55C2-4874-AE2D-ACE95E9B39BB}" dt="2022-08-20T20:30:14.504" v="714" actId="1076"/>
          <ac:spMkLst>
            <pc:docMk/>
            <pc:sldMk cId="2571445305" sldId="298"/>
            <ac:spMk id="8" creationId="{BA51CEF2-F9EE-4FB9-A6B0-C3EAA14F8AF5}"/>
          </ac:spMkLst>
        </pc:spChg>
        <pc:spChg chg="add mod">
          <ac:chgData name="William Grey" userId="37b73424-c081-4fc2-b1af-363f4f3fd4f3" providerId="ADAL" clId="{19148D53-55C2-4874-AE2D-ACE95E9B39BB}" dt="2022-08-20T20:30:42.305" v="744" actId="1076"/>
          <ac:spMkLst>
            <pc:docMk/>
            <pc:sldMk cId="2571445305" sldId="298"/>
            <ac:spMk id="9" creationId="{51C2E964-EE7B-4C3D-BE80-5538D46F9DFA}"/>
          </ac:spMkLst>
        </pc:spChg>
        <pc:spChg chg="add mod">
          <ac:chgData name="William Grey" userId="37b73424-c081-4fc2-b1af-363f4f3fd4f3" providerId="ADAL" clId="{19148D53-55C2-4874-AE2D-ACE95E9B39BB}" dt="2022-08-26T19:30:27.589" v="4265" actId="20577"/>
          <ac:spMkLst>
            <pc:docMk/>
            <pc:sldMk cId="2571445305" sldId="298"/>
            <ac:spMk id="10" creationId="{AD23A781-B05A-4923-B17E-94C24E0C36D8}"/>
          </ac:spMkLst>
        </pc:spChg>
        <pc:graphicFrameChg chg="add mod ord modGraphic">
          <ac:chgData name="William Grey" userId="37b73424-c081-4fc2-b1af-363f4f3fd4f3" providerId="ADAL" clId="{19148D53-55C2-4874-AE2D-ACE95E9B39BB}" dt="2022-08-20T20:27:09.571" v="685" actId="113"/>
          <ac:graphicFrameMkLst>
            <pc:docMk/>
            <pc:sldMk cId="2571445305" sldId="298"/>
            <ac:graphicFrameMk id="4" creationId="{5A88CB1C-313B-4DC7-9742-1C33CCF54A50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0T20:27:23.335" v="687" actId="113"/>
          <ac:graphicFrameMkLst>
            <pc:docMk/>
            <pc:sldMk cId="2571445305" sldId="298"/>
            <ac:graphicFrameMk id="5" creationId="{0E3E051F-EFBD-49E8-95D9-D737CFBDAA7E}"/>
          </ac:graphicFrameMkLst>
        </pc:graphicFrameChg>
      </pc:sldChg>
      <pc:sldChg chg="modSp add mod">
        <pc:chgData name="William Grey" userId="37b73424-c081-4fc2-b1af-363f4f3fd4f3" providerId="ADAL" clId="{19148D53-55C2-4874-AE2D-ACE95E9B39BB}" dt="2022-08-26T21:27:27.055" v="5776" actId="20577"/>
        <pc:sldMkLst>
          <pc:docMk/>
          <pc:sldMk cId="3510395299" sldId="298"/>
        </pc:sldMkLst>
        <pc:spChg chg="mod">
          <ac:chgData name="William Grey" userId="37b73424-c081-4fc2-b1af-363f4f3fd4f3" providerId="ADAL" clId="{19148D53-55C2-4874-AE2D-ACE95E9B39BB}" dt="2022-08-26T21:09:51.338" v="5349" actId="20577"/>
          <ac:spMkLst>
            <pc:docMk/>
            <pc:sldMk cId="3510395299" sldId="298"/>
            <ac:spMk id="2" creationId="{B8A39000-ADFA-47F8-BA74-2DC53567CABE}"/>
          </ac:spMkLst>
        </pc:spChg>
        <pc:spChg chg="mod">
          <ac:chgData name="William Grey" userId="37b73424-c081-4fc2-b1af-363f4f3fd4f3" providerId="ADAL" clId="{19148D53-55C2-4874-AE2D-ACE95E9B39BB}" dt="2022-08-26T21:27:27.055" v="5776" actId="20577"/>
          <ac:spMkLst>
            <pc:docMk/>
            <pc:sldMk cId="3510395299" sldId="298"/>
            <ac:spMk id="10" creationId="{AD23A781-B05A-4923-B17E-94C24E0C36D8}"/>
          </ac:spMkLst>
        </pc:spChg>
      </pc:sldChg>
      <pc:sldChg chg="modSp add del mod">
        <pc:chgData name="William Grey" userId="37b73424-c081-4fc2-b1af-363f4f3fd4f3" providerId="ADAL" clId="{19148D53-55C2-4874-AE2D-ACE95E9B39BB}" dt="2022-08-20T20:59:13.259" v="1527" actId="47"/>
        <pc:sldMkLst>
          <pc:docMk/>
          <pc:sldMk cId="2706142391" sldId="299"/>
        </pc:sldMkLst>
        <pc:spChg chg="mod">
          <ac:chgData name="William Grey" userId="37b73424-c081-4fc2-b1af-363f4f3fd4f3" providerId="ADAL" clId="{19148D53-55C2-4874-AE2D-ACE95E9B39BB}" dt="2022-08-20T20:23:23.617" v="616" actId="20577"/>
          <ac:spMkLst>
            <pc:docMk/>
            <pc:sldMk cId="2706142391" sldId="299"/>
            <ac:spMk id="2" creationId="{B8A39000-ADFA-47F8-BA74-2DC53567CABE}"/>
          </ac:spMkLst>
        </pc:spChg>
      </pc:sldChg>
      <pc:sldChg chg="modSp add del mod">
        <pc:chgData name="William Grey" userId="37b73424-c081-4fc2-b1af-363f4f3fd4f3" providerId="ADAL" clId="{19148D53-55C2-4874-AE2D-ACE95E9B39BB}" dt="2022-08-26T21:28:47.057" v="5778" actId="47"/>
        <pc:sldMkLst>
          <pc:docMk/>
          <pc:sldMk cId="3447546508" sldId="300"/>
        </pc:sldMkLst>
        <pc:spChg chg="mod">
          <ac:chgData name="William Grey" userId="37b73424-c081-4fc2-b1af-363f4f3fd4f3" providerId="ADAL" clId="{19148D53-55C2-4874-AE2D-ACE95E9B39BB}" dt="2022-08-20T20:23:31.840" v="626" actId="20577"/>
          <ac:spMkLst>
            <pc:docMk/>
            <pc:sldMk cId="3447546508" sldId="300"/>
            <ac:spMk id="2" creationId="{B8A39000-ADFA-47F8-BA74-2DC53567CABE}"/>
          </ac:spMkLst>
        </pc:spChg>
      </pc:sldChg>
      <pc:sldChg chg="del">
        <pc:chgData name="William Grey" userId="37b73424-c081-4fc2-b1af-363f4f3fd4f3" providerId="ADAL" clId="{19148D53-55C2-4874-AE2D-ACE95E9B39BB}" dt="2022-08-20T19:31:05.680" v="33" actId="47"/>
        <pc:sldMkLst>
          <pc:docMk/>
          <pc:sldMk cId="3669747233" sldId="300"/>
        </pc:sldMkLst>
      </pc:sldChg>
      <pc:sldChg chg="del">
        <pc:chgData name="William Grey" userId="37b73424-c081-4fc2-b1af-363f4f3fd4f3" providerId="ADAL" clId="{19148D53-55C2-4874-AE2D-ACE95E9B39BB}" dt="2022-08-20T19:30:59.499" v="6" actId="47"/>
        <pc:sldMkLst>
          <pc:docMk/>
          <pc:sldMk cId="1751142084" sldId="301"/>
        </pc:sldMkLst>
      </pc:sldChg>
      <pc:sldChg chg="delSp modSp add del mod">
        <pc:chgData name="William Grey" userId="37b73424-c081-4fc2-b1af-363f4f3fd4f3" providerId="ADAL" clId="{19148D53-55C2-4874-AE2D-ACE95E9B39BB}" dt="2022-08-26T19:11:37.729" v="3636" actId="2696"/>
        <pc:sldMkLst>
          <pc:docMk/>
          <pc:sldMk cId="3611934190" sldId="301"/>
        </pc:sldMkLst>
        <pc:spChg chg="mod">
          <ac:chgData name="William Grey" userId="37b73424-c081-4fc2-b1af-363f4f3fd4f3" providerId="ADAL" clId="{19148D53-55C2-4874-AE2D-ACE95E9B39BB}" dt="2022-08-20T20:37:08.017" v="970" actId="20577"/>
          <ac:spMkLst>
            <pc:docMk/>
            <pc:sldMk cId="3611934190" sldId="301"/>
            <ac:spMk id="2" creationId="{B8A39000-ADFA-47F8-BA74-2DC53567CABE}"/>
          </ac:spMkLst>
        </pc:spChg>
        <pc:spChg chg="del">
          <ac:chgData name="William Grey" userId="37b73424-c081-4fc2-b1af-363f4f3fd4f3" providerId="ADAL" clId="{19148D53-55C2-4874-AE2D-ACE95E9B39BB}" dt="2022-08-20T20:34:02.602" v="836" actId="478"/>
          <ac:spMkLst>
            <pc:docMk/>
            <pc:sldMk cId="3611934190" sldId="301"/>
            <ac:spMk id="6" creationId="{D9F9CD1D-CEF3-49B4-8A0A-DA928D367E14}"/>
          </ac:spMkLst>
        </pc:spChg>
        <pc:spChg chg="mod">
          <ac:chgData name="William Grey" userId="37b73424-c081-4fc2-b1af-363f4f3fd4f3" providerId="ADAL" clId="{19148D53-55C2-4874-AE2D-ACE95E9B39BB}" dt="2022-08-20T20:34:55.300" v="842" actId="208"/>
          <ac:spMkLst>
            <pc:docMk/>
            <pc:sldMk cId="3611934190" sldId="301"/>
            <ac:spMk id="7" creationId="{B0B1FA2B-CE56-41BA-9F21-6D6BCEDEB2B8}"/>
          </ac:spMkLst>
        </pc:spChg>
        <pc:spChg chg="mod">
          <ac:chgData name="William Grey" userId="37b73424-c081-4fc2-b1af-363f4f3fd4f3" providerId="ADAL" clId="{19148D53-55C2-4874-AE2D-ACE95E9B39BB}" dt="2022-08-20T20:46:17.335" v="1269" actId="20577"/>
          <ac:spMkLst>
            <pc:docMk/>
            <pc:sldMk cId="3611934190" sldId="301"/>
            <ac:spMk id="10" creationId="{AD23A781-B05A-4923-B17E-94C24E0C36D8}"/>
          </ac:spMkLst>
        </pc:spChg>
        <pc:graphicFrameChg chg="modGraphic">
          <ac:chgData name="William Grey" userId="37b73424-c081-4fc2-b1af-363f4f3fd4f3" providerId="ADAL" clId="{19148D53-55C2-4874-AE2D-ACE95E9B39BB}" dt="2022-08-20T20:33:49.002" v="835" actId="20577"/>
          <ac:graphicFrameMkLst>
            <pc:docMk/>
            <pc:sldMk cId="3611934190" sldId="301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0T20:34:41.036" v="840" actId="20577"/>
          <ac:graphicFrameMkLst>
            <pc:docMk/>
            <pc:sldMk cId="3611934190" sldId="301"/>
            <ac:graphicFrameMk id="5" creationId="{0E3E051F-EFBD-49E8-95D9-D737CFBDAA7E}"/>
          </ac:graphicFrameMkLst>
        </pc:graphicFrameChg>
      </pc:sldChg>
      <pc:sldChg chg="del">
        <pc:chgData name="William Grey" userId="37b73424-c081-4fc2-b1af-363f4f3fd4f3" providerId="ADAL" clId="{19148D53-55C2-4874-AE2D-ACE95E9B39BB}" dt="2022-08-20T19:31:04.948" v="31" actId="47"/>
        <pc:sldMkLst>
          <pc:docMk/>
          <pc:sldMk cId="468981007" sldId="302"/>
        </pc:sldMkLst>
      </pc:sldChg>
      <pc:sldChg chg="addSp delSp modSp add del mod">
        <pc:chgData name="William Grey" userId="37b73424-c081-4fc2-b1af-363f4f3fd4f3" providerId="ADAL" clId="{19148D53-55C2-4874-AE2D-ACE95E9B39BB}" dt="2022-08-26T19:34:31.733" v="4378" actId="2696"/>
        <pc:sldMkLst>
          <pc:docMk/>
          <pc:sldMk cId="1082298753" sldId="302"/>
        </pc:sldMkLst>
        <pc:spChg chg="del">
          <ac:chgData name="William Grey" userId="37b73424-c081-4fc2-b1af-363f4f3fd4f3" providerId="ADAL" clId="{19148D53-55C2-4874-AE2D-ACE95E9B39BB}" dt="2022-08-20T20:40:46.551" v="1097" actId="478"/>
          <ac:spMkLst>
            <pc:docMk/>
            <pc:sldMk cId="1082298753" sldId="302"/>
            <ac:spMk id="7" creationId="{B0B1FA2B-CE56-41BA-9F21-6D6BCEDEB2B8}"/>
          </ac:spMkLst>
        </pc:spChg>
        <pc:spChg chg="mod">
          <ac:chgData name="William Grey" userId="37b73424-c081-4fc2-b1af-363f4f3fd4f3" providerId="ADAL" clId="{19148D53-55C2-4874-AE2D-ACE95E9B39BB}" dt="2022-08-20T20:39:08.692" v="1061" actId="20577"/>
          <ac:spMkLst>
            <pc:docMk/>
            <pc:sldMk cId="1082298753" sldId="302"/>
            <ac:spMk id="8" creationId="{BA51CEF2-F9EE-4FB9-A6B0-C3EAA14F8AF5}"/>
          </ac:spMkLst>
        </pc:spChg>
        <pc:spChg chg="mod">
          <ac:chgData name="William Grey" userId="37b73424-c081-4fc2-b1af-363f4f3fd4f3" providerId="ADAL" clId="{19148D53-55C2-4874-AE2D-ACE95E9B39BB}" dt="2022-08-20T20:41:30.235" v="1156" actId="1076"/>
          <ac:spMkLst>
            <pc:docMk/>
            <pc:sldMk cId="1082298753" sldId="302"/>
            <ac:spMk id="10" creationId="{AD23A781-B05A-4923-B17E-94C24E0C36D8}"/>
          </ac:spMkLst>
        </pc:spChg>
        <pc:graphicFrameChg chg="mod modGraphic">
          <ac:chgData name="William Grey" userId="37b73424-c081-4fc2-b1af-363f4f3fd4f3" providerId="ADAL" clId="{19148D53-55C2-4874-AE2D-ACE95E9B39BB}" dt="2022-08-20T20:40:14.349" v="1093" actId="20577"/>
          <ac:graphicFrameMkLst>
            <pc:docMk/>
            <pc:sldMk cId="1082298753" sldId="302"/>
            <ac:graphicFrameMk id="4" creationId="{5A88CB1C-313B-4DC7-9742-1C33CCF54A50}"/>
          </ac:graphicFrameMkLst>
        </pc:graphicFrameChg>
        <pc:graphicFrameChg chg="add del modGraphic">
          <ac:chgData name="William Grey" userId="37b73424-c081-4fc2-b1af-363f4f3fd4f3" providerId="ADAL" clId="{19148D53-55C2-4874-AE2D-ACE95E9B39BB}" dt="2022-08-20T20:40:48.783" v="1099" actId="20577"/>
          <ac:graphicFrameMkLst>
            <pc:docMk/>
            <pc:sldMk cId="1082298753" sldId="302"/>
            <ac:graphicFrameMk id="5" creationId="{0E3E051F-EFBD-49E8-95D9-D737CFBDAA7E}"/>
          </ac:graphicFrameMkLst>
        </pc:graphicFrameChg>
      </pc:sldChg>
      <pc:sldChg chg="addSp delSp modSp add del mod">
        <pc:chgData name="William Grey" userId="37b73424-c081-4fc2-b1af-363f4f3fd4f3" providerId="ADAL" clId="{19148D53-55C2-4874-AE2D-ACE95E9B39BB}" dt="2022-08-26T21:26:53.411" v="5725" actId="47"/>
        <pc:sldMkLst>
          <pc:docMk/>
          <pc:sldMk cId="3128987519" sldId="302"/>
        </pc:sldMkLst>
        <pc:spChg chg="mod">
          <ac:chgData name="William Grey" userId="37b73424-c081-4fc2-b1af-363f4f3fd4f3" providerId="ADAL" clId="{19148D53-55C2-4874-AE2D-ACE95E9B39BB}" dt="2022-08-26T19:35:21.014" v="4400" actId="20577"/>
          <ac:spMkLst>
            <pc:docMk/>
            <pc:sldMk cId="3128987519" sldId="302"/>
            <ac:spMk id="2" creationId="{B8A39000-ADFA-47F8-BA74-2DC53567CABE}"/>
          </ac:spMkLst>
        </pc:spChg>
        <pc:spChg chg="mod">
          <ac:chgData name="William Grey" userId="37b73424-c081-4fc2-b1af-363f4f3fd4f3" providerId="ADAL" clId="{19148D53-55C2-4874-AE2D-ACE95E9B39BB}" dt="2022-08-26T21:18:53.087" v="5509" actId="20577"/>
          <ac:spMkLst>
            <pc:docMk/>
            <pc:sldMk cId="3128987519" sldId="302"/>
            <ac:spMk id="8" creationId="{BA51CEF2-F9EE-4FB9-A6B0-C3EAA14F8AF5}"/>
          </ac:spMkLst>
        </pc:spChg>
        <pc:spChg chg="add del">
          <ac:chgData name="William Grey" userId="37b73424-c081-4fc2-b1af-363f4f3fd4f3" providerId="ADAL" clId="{19148D53-55C2-4874-AE2D-ACE95E9B39BB}" dt="2022-08-26T21:16:47.058" v="5483" actId="478"/>
          <ac:spMkLst>
            <pc:docMk/>
            <pc:sldMk cId="3128987519" sldId="302"/>
            <ac:spMk id="9" creationId="{51C2E964-EE7B-4C3D-BE80-5538D46F9DFA}"/>
          </ac:spMkLst>
        </pc:spChg>
        <pc:spChg chg="mod">
          <ac:chgData name="William Grey" userId="37b73424-c081-4fc2-b1af-363f4f3fd4f3" providerId="ADAL" clId="{19148D53-55C2-4874-AE2D-ACE95E9B39BB}" dt="2022-08-26T19:36:12.754" v="4457" actId="2710"/>
          <ac:spMkLst>
            <pc:docMk/>
            <pc:sldMk cId="3128987519" sldId="302"/>
            <ac:spMk id="10" creationId="{AD23A781-B05A-4923-B17E-94C24E0C36D8}"/>
          </ac:spMkLst>
        </pc:spChg>
        <pc:graphicFrameChg chg="mod">
          <ac:chgData name="William Grey" userId="37b73424-c081-4fc2-b1af-363f4f3fd4f3" providerId="ADAL" clId="{19148D53-55C2-4874-AE2D-ACE95E9B39BB}" dt="2022-08-26T21:10:26.569" v="5352" actId="1076"/>
          <ac:graphicFrameMkLst>
            <pc:docMk/>
            <pc:sldMk cId="3128987519" sldId="302"/>
            <ac:graphicFrameMk id="4" creationId="{5A88CB1C-313B-4DC7-9742-1C33CCF54A50}"/>
          </ac:graphicFrameMkLst>
        </pc:graphicFrameChg>
      </pc:sldChg>
      <pc:sldChg chg="addSp modSp add del mod">
        <pc:chgData name="William Grey" userId="37b73424-c081-4fc2-b1af-363f4f3fd4f3" providerId="ADAL" clId="{19148D53-55C2-4874-AE2D-ACE95E9B39BB}" dt="2022-08-26T19:38:08.694" v="4459" actId="2696"/>
        <pc:sldMkLst>
          <pc:docMk/>
          <pc:sldMk cId="267490801" sldId="303"/>
        </pc:sldMkLst>
        <pc:spChg chg="mod">
          <ac:chgData name="William Grey" userId="37b73424-c081-4fc2-b1af-363f4f3fd4f3" providerId="ADAL" clId="{19148D53-55C2-4874-AE2D-ACE95E9B39BB}" dt="2022-08-20T20:42:59.769" v="1173" actId="14100"/>
          <ac:spMkLst>
            <pc:docMk/>
            <pc:sldMk cId="267490801" sldId="303"/>
            <ac:spMk id="6" creationId="{D9F9CD1D-CEF3-49B4-8A0A-DA928D367E14}"/>
          </ac:spMkLst>
        </pc:spChg>
        <pc:spChg chg="mod">
          <ac:chgData name="William Grey" userId="37b73424-c081-4fc2-b1af-363f4f3fd4f3" providerId="ADAL" clId="{19148D53-55C2-4874-AE2D-ACE95E9B39BB}" dt="2022-08-20T20:45:18.398" v="1265" actId="20577"/>
          <ac:spMkLst>
            <pc:docMk/>
            <pc:sldMk cId="267490801" sldId="303"/>
            <ac:spMk id="10" creationId="{AD23A781-B05A-4923-B17E-94C24E0C36D8}"/>
          </ac:spMkLst>
        </pc:spChg>
        <pc:spChg chg="add mod">
          <ac:chgData name="William Grey" userId="37b73424-c081-4fc2-b1af-363f4f3fd4f3" providerId="ADAL" clId="{19148D53-55C2-4874-AE2D-ACE95E9B39BB}" dt="2022-08-20T20:43:08.731" v="1175" actId="1076"/>
          <ac:spMkLst>
            <pc:docMk/>
            <pc:sldMk cId="267490801" sldId="303"/>
            <ac:spMk id="11" creationId="{F20C4E7F-D28F-48C9-BEA3-C7BEED39A201}"/>
          </ac:spMkLst>
        </pc:spChg>
        <pc:graphicFrameChg chg="modGraphic">
          <ac:chgData name="William Grey" userId="37b73424-c081-4fc2-b1af-363f4f3fd4f3" providerId="ADAL" clId="{19148D53-55C2-4874-AE2D-ACE95E9B39BB}" dt="2022-08-20T20:42:50.355" v="1172" actId="2166"/>
          <ac:graphicFrameMkLst>
            <pc:docMk/>
            <pc:sldMk cId="267490801" sldId="303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0T20:42:06.102" v="1161" actId="20577"/>
          <ac:graphicFrameMkLst>
            <pc:docMk/>
            <pc:sldMk cId="267490801" sldId="303"/>
            <ac:graphicFrameMk id="5" creationId="{0E3E051F-EFBD-49E8-95D9-D737CFBDAA7E}"/>
          </ac:graphicFrameMkLst>
        </pc:graphicFrameChg>
      </pc:sldChg>
      <pc:sldChg chg="add del">
        <pc:chgData name="William Grey" userId="37b73424-c081-4fc2-b1af-363f4f3fd4f3" providerId="ADAL" clId="{19148D53-55C2-4874-AE2D-ACE95E9B39BB}" dt="2022-08-26T21:28:41.415" v="5777" actId="47"/>
        <pc:sldMkLst>
          <pc:docMk/>
          <pc:sldMk cId="2449452290" sldId="303"/>
        </pc:sldMkLst>
      </pc:sldChg>
      <pc:sldChg chg="del">
        <pc:chgData name="William Grey" userId="37b73424-c081-4fc2-b1af-363f4f3fd4f3" providerId="ADAL" clId="{19148D53-55C2-4874-AE2D-ACE95E9B39BB}" dt="2022-08-20T19:30:58.516" v="0" actId="47"/>
        <pc:sldMkLst>
          <pc:docMk/>
          <pc:sldMk cId="2906821585" sldId="303"/>
        </pc:sldMkLst>
      </pc:sldChg>
      <pc:sldChg chg="del">
        <pc:chgData name="William Grey" userId="37b73424-c081-4fc2-b1af-363f4f3fd4f3" providerId="ADAL" clId="{19148D53-55C2-4874-AE2D-ACE95E9B39BB}" dt="2022-08-20T19:31:04.646" v="30" actId="47"/>
        <pc:sldMkLst>
          <pc:docMk/>
          <pc:sldMk cId="205323998" sldId="304"/>
        </pc:sldMkLst>
      </pc:sldChg>
      <pc:sldChg chg="modSp add del mod">
        <pc:chgData name="William Grey" userId="37b73424-c081-4fc2-b1af-363f4f3fd4f3" providerId="ADAL" clId="{19148D53-55C2-4874-AE2D-ACE95E9B39BB}" dt="2022-08-26T21:26:54.350" v="5726" actId="47"/>
        <pc:sldMkLst>
          <pc:docMk/>
          <pc:sldMk cId="2754752219" sldId="304"/>
        </pc:sldMkLst>
        <pc:spChg chg="mod">
          <ac:chgData name="William Grey" userId="37b73424-c081-4fc2-b1af-363f4f3fd4f3" providerId="ADAL" clId="{19148D53-55C2-4874-AE2D-ACE95E9B39BB}" dt="2022-08-26T19:30:53.794" v="4269" actId="20577"/>
          <ac:spMkLst>
            <pc:docMk/>
            <pc:sldMk cId="2754752219" sldId="304"/>
            <ac:spMk id="2" creationId="{B8A39000-ADFA-47F8-BA74-2DC53567CABE}"/>
          </ac:spMkLst>
        </pc:spChg>
        <pc:spChg chg="mod">
          <ac:chgData name="William Grey" userId="37b73424-c081-4fc2-b1af-363f4f3fd4f3" providerId="ADAL" clId="{19148D53-55C2-4874-AE2D-ACE95E9B39BB}" dt="2022-08-26T19:33:32.769" v="4377" actId="120"/>
          <ac:spMkLst>
            <pc:docMk/>
            <pc:sldMk cId="2754752219" sldId="304"/>
            <ac:spMk id="10" creationId="{AD23A781-B05A-4923-B17E-94C24E0C36D8}"/>
          </ac:spMkLst>
        </pc:spChg>
      </pc:sldChg>
      <pc:sldChg chg="modSp add del mod">
        <pc:chgData name="William Grey" userId="37b73424-c081-4fc2-b1af-363f4f3fd4f3" providerId="ADAL" clId="{19148D53-55C2-4874-AE2D-ACE95E9B39BB}" dt="2022-08-26T19:30:44.587" v="4266" actId="2696"/>
        <pc:sldMkLst>
          <pc:docMk/>
          <pc:sldMk cId="3523608194" sldId="304"/>
        </pc:sldMkLst>
        <pc:spChg chg="mod">
          <ac:chgData name="William Grey" userId="37b73424-c081-4fc2-b1af-363f4f3fd4f3" providerId="ADAL" clId="{19148D53-55C2-4874-AE2D-ACE95E9B39BB}" dt="2022-08-20T20:48:33.397" v="1279" actId="1076"/>
          <ac:spMkLst>
            <pc:docMk/>
            <pc:sldMk cId="3523608194" sldId="304"/>
            <ac:spMk id="7" creationId="{B0B1FA2B-CE56-41BA-9F21-6D6BCEDEB2B8}"/>
          </ac:spMkLst>
        </pc:spChg>
        <pc:spChg chg="mod">
          <ac:chgData name="William Grey" userId="37b73424-c081-4fc2-b1af-363f4f3fd4f3" providerId="ADAL" clId="{19148D53-55C2-4874-AE2D-ACE95E9B39BB}" dt="2022-08-20T20:48:40.084" v="1281" actId="313"/>
          <ac:spMkLst>
            <pc:docMk/>
            <pc:sldMk cId="3523608194" sldId="304"/>
            <ac:spMk id="10" creationId="{AD23A781-B05A-4923-B17E-94C24E0C36D8}"/>
          </ac:spMkLst>
        </pc:spChg>
        <pc:graphicFrameChg chg="modGraphic">
          <ac:chgData name="William Grey" userId="37b73424-c081-4fc2-b1af-363f4f3fd4f3" providerId="ADAL" clId="{19148D53-55C2-4874-AE2D-ACE95E9B39BB}" dt="2022-08-20T20:48:24.519" v="1276" actId="20577"/>
          <ac:graphicFrameMkLst>
            <pc:docMk/>
            <pc:sldMk cId="3523608194" sldId="304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0T20:48:28.212" v="1278" actId="20577"/>
          <ac:graphicFrameMkLst>
            <pc:docMk/>
            <pc:sldMk cId="3523608194" sldId="304"/>
            <ac:graphicFrameMk id="5" creationId="{0E3E051F-EFBD-49E8-95D9-D737CFBDAA7E}"/>
          </ac:graphicFrameMkLst>
        </pc:graphicFrameChg>
      </pc:sldChg>
      <pc:sldChg chg="add del">
        <pc:chgData name="William Grey" userId="37b73424-c081-4fc2-b1af-363f4f3fd4f3" providerId="ADAL" clId="{19148D53-55C2-4874-AE2D-ACE95E9B39BB}" dt="2022-08-20T20:49:30.801" v="1283"/>
        <pc:sldMkLst>
          <pc:docMk/>
          <pc:sldMk cId="2196284797" sldId="305"/>
        </pc:sldMkLst>
      </pc:sldChg>
      <pc:sldChg chg="addSp delSp modSp add del mod modAnim">
        <pc:chgData name="William Grey" userId="37b73424-c081-4fc2-b1af-363f4f3fd4f3" providerId="ADAL" clId="{19148D53-55C2-4874-AE2D-ACE95E9B39BB}" dt="2022-08-26T21:32:17.101" v="5797" actId="47"/>
        <pc:sldMkLst>
          <pc:docMk/>
          <pc:sldMk cId="4255697603" sldId="305"/>
        </pc:sldMkLst>
        <pc:spChg chg="add del mod">
          <ac:chgData name="William Grey" userId="37b73424-c081-4fc2-b1af-363f4f3fd4f3" providerId="ADAL" clId="{19148D53-55C2-4874-AE2D-ACE95E9B39BB}" dt="2022-08-26T21:31:56.313" v="5793" actId="478"/>
          <ac:spMkLst>
            <pc:docMk/>
            <pc:sldMk cId="4255697603" sldId="305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6T21:31:56.313" v="5793" actId="478"/>
          <ac:spMkLst>
            <pc:docMk/>
            <pc:sldMk cId="4255697603" sldId="305"/>
            <ac:spMk id="6" creationId="{0A084145-D28A-4E02-9D5F-4AFA080AD361}"/>
          </ac:spMkLst>
        </pc:spChg>
        <pc:spChg chg="del">
          <ac:chgData name="William Grey" userId="37b73424-c081-4fc2-b1af-363f4f3fd4f3" providerId="ADAL" clId="{19148D53-55C2-4874-AE2D-ACE95E9B39BB}" dt="2022-08-20T20:54:23.155" v="1412" actId="478"/>
          <ac:spMkLst>
            <pc:docMk/>
            <pc:sldMk cId="4255697603" sldId="305"/>
            <ac:spMk id="6" creationId="{D9F9CD1D-CEF3-49B4-8A0A-DA928D367E14}"/>
          </ac:spMkLst>
        </pc:spChg>
        <pc:spChg chg="mod">
          <ac:chgData name="William Grey" userId="37b73424-c081-4fc2-b1af-363f4f3fd4f3" providerId="ADAL" clId="{19148D53-55C2-4874-AE2D-ACE95E9B39BB}" dt="2022-08-26T19:52:46.730" v="4766" actId="20577"/>
          <ac:spMkLst>
            <pc:docMk/>
            <pc:sldMk cId="4255697603" sldId="305"/>
            <ac:spMk id="8" creationId="{BA51CEF2-F9EE-4FB9-A6B0-C3EAA14F8AF5}"/>
          </ac:spMkLst>
        </pc:spChg>
        <pc:spChg chg="mod">
          <ac:chgData name="William Grey" userId="37b73424-c081-4fc2-b1af-363f4f3fd4f3" providerId="ADAL" clId="{19148D53-55C2-4874-AE2D-ACE95E9B39BB}" dt="2022-08-26T19:54:07.009" v="4833" actId="113"/>
          <ac:spMkLst>
            <pc:docMk/>
            <pc:sldMk cId="4255697603" sldId="305"/>
            <ac:spMk id="10" creationId="{AD23A781-B05A-4923-B17E-94C24E0C36D8}"/>
          </ac:spMkLst>
        </pc:spChg>
        <pc:spChg chg="add mod">
          <ac:chgData name="William Grey" userId="37b73424-c081-4fc2-b1af-363f4f3fd4f3" providerId="ADAL" clId="{19148D53-55C2-4874-AE2D-ACE95E9B39BB}" dt="2022-08-20T20:55:28.364" v="1439" actId="14100"/>
          <ac:spMkLst>
            <pc:docMk/>
            <pc:sldMk cId="4255697603" sldId="305"/>
            <ac:spMk id="11" creationId="{9300ED2E-2F62-43C8-8572-B67433BA29E4}"/>
          </ac:spMkLst>
        </pc:spChg>
        <pc:spChg chg="add mod">
          <ac:chgData name="William Grey" userId="37b73424-c081-4fc2-b1af-363f4f3fd4f3" providerId="ADAL" clId="{19148D53-55C2-4874-AE2D-ACE95E9B39BB}" dt="2022-08-20T20:55:57.757" v="1446" actId="208"/>
          <ac:spMkLst>
            <pc:docMk/>
            <pc:sldMk cId="4255697603" sldId="305"/>
            <ac:spMk id="12" creationId="{2CFE5F20-F79E-416C-940C-C820C8AEE1C3}"/>
          </ac:spMkLst>
        </pc:spChg>
        <pc:spChg chg="add del mod">
          <ac:chgData name="William Grey" userId="37b73424-c081-4fc2-b1af-363f4f3fd4f3" providerId="ADAL" clId="{19148D53-55C2-4874-AE2D-ACE95E9B39BB}" dt="2022-08-26T21:31:55.127" v="5791"/>
          <ac:spMkLst>
            <pc:docMk/>
            <pc:sldMk cId="4255697603" sldId="305"/>
            <ac:spMk id="13" creationId="{D2D2A333-C0FB-48F4-AFDA-09ABAADFB29B}"/>
          </ac:spMkLst>
        </pc:spChg>
        <pc:graphicFrameChg chg="mod modGraphic">
          <ac:chgData name="William Grey" userId="37b73424-c081-4fc2-b1af-363f4f3fd4f3" providerId="ADAL" clId="{19148D53-55C2-4874-AE2D-ACE95E9B39BB}" dt="2022-08-26T19:55:57.152" v="4857" actId="20577"/>
          <ac:graphicFrameMkLst>
            <pc:docMk/>
            <pc:sldMk cId="4255697603" sldId="305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0T20:55:03.731" v="1436" actId="20577"/>
          <ac:graphicFrameMkLst>
            <pc:docMk/>
            <pc:sldMk cId="4255697603" sldId="305"/>
            <ac:graphicFrameMk id="5" creationId="{0E3E051F-EFBD-49E8-95D9-D737CFBDAA7E}"/>
          </ac:graphicFrameMkLst>
        </pc:graphicFrameChg>
      </pc:sldChg>
      <pc:sldChg chg="addSp delSp modSp add mod ord">
        <pc:chgData name="William Grey" userId="37b73424-c081-4fc2-b1af-363f4f3fd4f3" providerId="ADAL" clId="{19148D53-55C2-4874-AE2D-ACE95E9B39BB}" dt="2022-08-26T21:27:01.584" v="5728" actId="20577"/>
        <pc:sldMkLst>
          <pc:docMk/>
          <pc:sldMk cId="664943252" sldId="306"/>
        </pc:sldMkLst>
        <pc:spChg chg="mod">
          <ac:chgData name="William Grey" userId="37b73424-c081-4fc2-b1af-363f4f3fd4f3" providerId="ADAL" clId="{19148D53-55C2-4874-AE2D-ACE95E9B39BB}" dt="2022-08-26T21:27:01.584" v="5728" actId="20577"/>
          <ac:spMkLst>
            <pc:docMk/>
            <pc:sldMk cId="664943252" sldId="306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0T20:59:06.529" v="1526" actId="478"/>
          <ac:spMkLst>
            <pc:docMk/>
            <pc:sldMk cId="664943252" sldId="306"/>
            <ac:spMk id="6" creationId="{98FBA349-3E9A-484A-AE93-69F6990D3BE4}"/>
          </ac:spMkLst>
        </pc:spChg>
        <pc:spChg chg="add mod">
          <ac:chgData name="William Grey" userId="37b73424-c081-4fc2-b1af-363f4f3fd4f3" providerId="ADAL" clId="{19148D53-55C2-4874-AE2D-ACE95E9B39BB}" dt="2022-08-26T19:41:13.427" v="4505" actId="14100"/>
          <ac:spMkLst>
            <pc:docMk/>
            <pc:sldMk cId="664943252" sldId="306"/>
            <ac:spMk id="8" creationId="{41C00E8E-F8A6-4681-8346-7CC6A93C89A4}"/>
          </ac:spMkLst>
        </pc:spChg>
        <pc:spChg chg="del">
          <ac:chgData name="William Grey" userId="37b73424-c081-4fc2-b1af-363f4f3fd4f3" providerId="ADAL" clId="{19148D53-55C2-4874-AE2D-ACE95E9B39BB}" dt="2022-08-20T20:59:27.104" v="1528" actId="478"/>
          <ac:spMkLst>
            <pc:docMk/>
            <pc:sldMk cId="664943252" sldId="306"/>
            <ac:spMk id="8" creationId="{BA51CEF2-F9EE-4FB9-A6B0-C3EAA14F8AF5}"/>
          </ac:spMkLst>
        </pc:spChg>
        <pc:spChg chg="add del mod">
          <ac:chgData name="William Grey" userId="37b73424-c081-4fc2-b1af-363f4f3fd4f3" providerId="ADAL" clId="{19148D53-55C2-4874-AE2D-ACE95E9B39BB}" dt="2022-08-26T19:50:16.444" v="4724" actId="1076"/>
          <ac:spMkLst>
            <pc:docMk/>
            <pc:sldMk cId="664943252" sldId="306"/>
            <ac:spMk id="10" creationId="{AD23A781-B05A-4923-B17E-94C24E0C36D8}"/>
          </ac:spMkLst>
        </pc:spChg>
        <pc:spChg chg="mod">
          <ac:chgData name="William Grey" userId="37b73424-c081-4fc2-b1af-363f4f3fd4f3" providerId="ADAL" clId="{19148D53-55C2-4874-AE2D-ACE95E9B39BB}" dt="2022-08-20T20:57:31.247" v="1507" actId="1036"/>
          <ac:spMkLst>
            <pc:docMk/>
            <pc:sldMk cId="664943252" sldId="306"/>
            <ac:spMk id="11" creationId="{9300ED2E-2F62-43C8-8572-B67433BA29E4}"/>
          </ac:spMkLst>
        </pc:spChg>
        <pc:spChg chg="mod">
          <ac:chgData name="William Grey" userId="37b73424-c081-4fc2-b1af-363f4f3fd4f3" providerId="ADAL" clId="{19148D53-55C2-4874-AE2D-ACE95E9B39BB}" dt="2022-08-26T19:42:58.902" v="4531" actId="1035"/>
          <ac:spMkLst>
            <pc:docMk/>
            <pc:sldMk cId="664943252" sldId="306"/>
            <ac:spMk id="12" creationId="{2CFE5F20-F79E-416C-940C-C820C8AEE1C3}"/>
          </ac:spMkLst>
        </pc:spChg>
        <pc:spChg chg="add mod">
          <ac:chgData name="William Grey" userId="37b73424-c081-4fc2-b1af-363f4f3fd4f3" providerId="ADAL" clId="{19148D53-55C2-4874-AE2D-ACE95E9B39BB}" dt="2022-08-26T19:41:07.447" v="4502" actId="1038"/>
          <ac:spMkLst>
            <pc:docMk/>
            <pc:sldMk cId="664943252" sldId="306"/>
            <ac:spMk id="13" creationId="{D2835E32-DC04-4BBD-B0B6-A88A30FD6CDB}"/>
          </ac:spMkLst>
        </pc:spChg>
        <pc:spChg chg="add mod">
          <ac:chgData name="William Grey" userId="37b73424-c081-4fc2-b1af-363f4f3fd4f3" providerId="ADAL" clId="{19148D53-55C2-4874-AE2D-ACE95E9B39BB}" dt="2022-08-26T19:42:28.899" v="4525" actId="1037"/>
          <ac:spMkLst>
            <pc:docMk/>
            <pc:sldMk cId="664943252" sldId="306"/>
            <ac:spMk id="14" creationId="{1158DA7A-B7CA-4C1F-8E8A-75633068380A}"/>
          </ac:spMkLst>
        </pc:spChg>
        <pc:spChg chg="add mod">
          <ac:chgData name="William Grey" userId="37b73424-c081-4fc2-b1af-363f4f3fd4f3" providerId="ADAL" clId="{19148D53-55C2-4874-AE2D-ACE95E9B39BB}" dt="2022-08-26T19:42:51.630" v="4529" actId="14100"/>
          <ac:spMkLst>
            <pc:docMk/>
            <pc:sldMk cId="664943252" sldId="306"/>
            <ac:spMk id="15" creationId="{95184023-5601-4E5E-8DE3-4C671A0D9929}"/>
          </ac:spMkLst>
        </pc:spChg>
        <pc:graphicFrameChg chg="del">
          <ac:chgData name="William Grey" userId="37b73424-c081-4fc2-b1af-363f4f3fd4f3" providerId="ADAL" clId="{19148D53-55C2-4874-AE2D-ACE95E9B39BB}" dt="2022-08-20T20:59:02.512" v="1525" actId="478"/>
          <ac:graphicFrameMkLst>
            <pc:docMk/>
            <pc:sldMk cId="664943252" sldId="306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6T19:40:37.380" v="4492" actId="20577"/>
          <ac:graphicFrameMkLst>
            <pc:docMk/>
            <pc:sldMk cId="664943252" sldId="306"/>
            <ac:graphicFrameMk id="5" creationId="{0E3E051F-EFBD-49E8-95D9-D737CFBDAA7E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19:47:56.793" v="4570" actId="20577"/>
          <ac:graphicFrameMkLst>
            <pc:docMk/>
            <pc:sldMk cId="664943252" sldId="306"/>
            <ac:graphicFrameMk id="16" creationId="{2C0AC622-5183-4106-8163-077B96AD4DAA}"/>
          </ac:graphicFrameMkLst>
        </pc:graphicFrameChg>
      </pc:sldChg>
      <pc:sldChg chg="addSp delSp modSp add mod">
        <pc:chgData name="William Grey" userId="37b73424-c081-4fc2-b1af-363f4f3fd4f3" providerId="ADAL" clId="{19148D53-55C2-4874-AE2D-ACE95E9B39BB}" dt="2022-08-26T21:56:55.674" v="5981" actId="20577"/>
        <pc:sldMkLst>
          <pc:docMk/>
          <pc:sldMk cId="57999261" sldId="307"/>
        </pc:sldMkLst>
        <pc:spChg chg="mod">
          <ac:chgData name="William Grey" userId="37b73424-c081-4fc2-b1af-363f4f3fd4f3" providerId="ADAL" clId="{19148D53-55C2-4874-AE2D-ACE95E9B39BB}" dt="2022-08-26T21:34:35.221" v="5825" actId="20577"/>
          <ac:spMkLst>
            <pc:docMk/>
            <pc:sldMk cId="57999261" sldId="307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6T20:48:15.484" v="5205" actId="478"/>
          <ac:spMkLst>
            <pc:docMk/>
            <pc:sldMk cId="57999261" sldId="307"/>
            <ac:spMk id="6" creationId="{B780577F-5830-4DE0-A207-346D7BE4EC94}"/>
          </ac:spMkLst>
        </pc:spChg>
        <pc:spChg chg="del mod">
          <ac:chgData name="William Grey" userId="37b73424-c081-4fc2-b1af-363f4f3fd4f3" providerId="ADAL" clId="{19148D53-55C2-4874-AE2D-ACE95E9B39BB}" dt="2022-08-26T19:54:32.142" v="4834" actId="478"/>
          <ac:spMkLst>
            <pc:docMk/>
            <pc:sldMk cId="57999261" sldId="307"/>
            <ac:spMk id="8" creationId="{BA51CEF2-F9EE-4FB9-A6B0-C3EAA14F8AF5}"/>
          </ac:spMkLst>
        </pc:spChg>
        <pc:spChg chg="mod">
          <ac:chgData name="William Grey" userId="37b73424-c081-4fc2-b1af-363f4f3fd4f3" providerId="ADAL" clId="{19148D53-55C2-4874-AE2D-ACE95E9B39BB}" dt="2022-08-26T19:59:09.456" v="4935" actId="1076"/>
          <ac:spMkLst>
            <pc:docMk/>
            <pc:sldMk cId="57999261" sldId="307"/>
            <ac:spMk id="9" creationId="{51C2E964-EE7B-4C3D-BE80-5538D46F9DFA}"/>
          </ac:spMkLst>
        </pc:spChg>
        <pc:spChg chg="mod">
          <ac:chgData name="William Grey" userId="37b73424-c081-4fc2-b1af-363f4f3fd4f3" providerId="ADAL" clId="{19148D53-55C2-4874-AE2D-ACE95E9B39BB}" dt="2022-08-26T21:56:55.674" v="5981" actId="20577"/>
          <ac:spMkLst>
            <pc:docMk/>
            <pc:sldMk cId="57999261" sldId="307"/>
            <ac:spMk id="10" creationId="{AD23A781-B05A-4923-B17E-94C24E0C36D8}"/>
          </ac:spMkLst>
        </pc:spChg>
        <pc:spChg chg="mod">
          <ac:chgData name="William Grey" userId="37b73424-c081-4fc2-b1af-363f4f3fd4f3" providerId="ADAL" clId="{19148D53-55C2-4874-AE2D-ACE95E9B39BB}" dt="2022-08-26T19:59:18.383" v="4937" actId="1076"/>
          <ac:spMkLst>
            <pc:docMk/>
            <pc:sldMk cId="57999261" sldId="307"/>
            <ac:spMk id="11" creationId="{9300ED2E-2F62-43C8-8572-B67433BA29E4}"/>
          </ac:spMkLst>
        </pc:spChg>
        <pc:spChg chg="del mod">
          <ac:chgData name="William Grey" userId="37b73424-c081-4fc2-b1af-363f4f3fd4f3" providerId="ADAL" clId="{19148D53-55C2-4874-AE2D-ACE95E9B39BB}" dt="2022-08-26T21:53:02.054" v="5902" actId="478"/>
          <ac:spMkLst>
            <pc:docMk/>
            <pc:sldMk cId="57999261" sldId="307"/>
            <ac:spMk id="12" creationId="{2CFE5F20-F79E-416C-940C-C820C8AEE1C3}"/>
          </ac:spMkLst>
        </pc:spChg>
        <pc:spChg chg="add mod">
          <ac:chgData name="William Grey" userId="37b73424-c081-4fc2-b1af-363f4f3fd4f3" providerId="ADAL" clId="{19148D53-55C2-4874-AE2D-ACE95E9B39BB}" dt="2022-08-26T21:53:39.107" v="5911" actId="14100"/>
          <ac:spMkLst>
            <pc:docMk/>
            <pc:sldMk cId="57999261" sldId="307"/>
            <ac:spMk id="14" creationId="{845121AB-4A2A-4F40-A54E-EEBF15918FDF}"/>
          </ac:spMkLst>
        </pc:spChg>
        <pc:graphicFrameChg chg="del mod modGraphic">
          <ac:chgData name="William Grey" userId="37b73424-c081-4fc2-b1af-363f4f3fd4f3" providerId="ADAL" clId="{19148D53-55C2-4874-AE2D-ACE95E9B39BB}" dt="2022-08-26T20:48:10.164" v="5204" actId="478"/>
          <ac:graphicFrameMkLst>
            <pc:docMk/>
            <pc:sldMk cId="57999261" sldId="307"/>
            <ac:graphicFrameMk id="4" creationId="{5A88CB1C-313B-4DC7-9742-1C33CCF54A50}"/>
          </ac:graphicFrameMkLst>
        </pc:graphicFrameChg>
        <pc:graphicFrameChg chg="mod modGraphic">
          <ac:chgData name="William Grey" userId="37b73424-c081-4fc2-b1af-363f4f3fd4f3" providerId="ADAL" clId="{19148D53-55C2-4874-AE2D-ACE95E9B39BB}" dt="2022-08-26T21:55:10.801" v="5924" actId="20577"/>
          <ac:graphicFrameMkLst>
            <pc:docMk/>
            <pc:sldMk cId="57999261" sldId="307"/>
            <ac:graphicFrameMk id="5" creationId="{0E3E051F-EFBD-49E8-95D9-D737CFBDAA7E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1:54:41.032" v="5917" actId="20577"/>
          <ac:graphicFrameMkLst>
            <pc:docMk/>
            <pc:sldMk cId="57999261" sldId="307"/>
            <ac:graphicFrameMk id="13" creationId="{360D59E3-318C-4BDD-98D9-BBF87FC4780D}"/>
          </ac:graphicFrameMkLst>
        </pc:graphicFrameChg>
      </pc:sldChg>
      <pc:sldChg chg="del">
        <pc:chgData name="William Grey" userId="37b73424-c081-4fc2-b1af-363f4f3fd4f3" providerId="ADAL" clId="{19148D53-55C2-4874-AE2D-ACE95E9B39BB}" dt="2022-08-20T19:31:07.097" v="36" actId="47"/>
        <pc:sldMkLst>
          <pc:docMk/>
          <pc:sldMk cId="2102725529" sldId="307"/>
        </pc:sldMkLst>
      </pc:sldChg>
      <pc:sldChg chg="modSp new mod">
        <pc:chgData name="William Grey" userId="37b73424-c081-4fc2-b1af-363f4f3fd4f3" providerId="ADAL" clId="{19148D53-55C2-4874-AE2D-ACE95E9B39BB}" dt="2022-08-26T11:05:39.873" v="3144" actId="2710"/>
        <pc:sldMkLst>
          <pc:docMk/>
          <pc:sldMk cId="747552646" sldId="308"/>
        </pc:sldMkLst>
        <pc:spChg chg="mod">
          <ac:chgData name="William Grey" userId="37b73424-c081-4fc2-b1af-363f4f3fd4f3" providerId="ADAL" clId="{19148D53-55C2-4874-AE2D-ACE95E9B39BB}" dt="2022-08-26T08:58:10.195" v="1724" actId="20577"/>
          <ac:spMkLst>
            <pc:docMk/>
            <pc:sldMk cId="747552646" sldId="308"/>
            <ac:spMk id="2" creationId="{1AA01404-48F5-4F59-A836-97728A47BFA3}"/>
          </ac:spMkLst>
        </pc:spChg>
        <pc:spChg chg="mod">
          <ac:chgData name="William Grey" userId="37b73424-c081-4fc2-b1af-363f4f3fd4f3" providerId="ADAL" clId="{19148D53-55C2-4874-AE2D-ACE95E9B39BB}" dt="2022-08-26T11:05:39.873" v="3144" actId="2710"/>
          <ac:spMkLst>
            <pc:docMk/>
            <pc:sldMk cId="747552646" sldId="308"/>
            <ac:spMk id="3" creationId="{75F3DC6C-CB49-487B-88B7-89E07CDC4419}"/>
          </ac:spMkLst>
        </pc:spChg>
      </pc:sldChg>
      <pc:sldChg chg="del">
        <pc:chgData name="William Grey" userId="37b73424-c081-4fc2-b1af-363f4f3fd4f3" providerId="ADAL" clId="{19148D53-55C2-4874-AE2D-ACE95E9B39BB}" dt="2022-08-20T19:31:06.573" v="35" actId="47"/>
        <pc:sldMkLst>
          <pc:docMk/>
          <pc:sldMk cId="2486932374" sldId="308"/>
        </pc:sldMkLst>
      </pc:sldChg>
      <pc:sldChg chg="del">
        <pc:chgData name="William Grey" userId="37b73424-c081-4fc2-b1af-363f4f3fd4f3" providerId="ADAL" clId="{19148D53-55C2-4874-AE2D-ACE95E9B39BB}" dt="2022-08-20T19:31:06.072" v="34" actId="47"/>
        <pc:sldMkLst>
          <pc:docMk/>
          <pc:sldMk cId="225055063" sldId="309"/>
        </pc:sldMkLst>
      </pc:sldChg>
      <pc:sldChg chg="add del">
        <pc:chgData name="William Grey" userId="37b73424-c081-4fc2-b1af-363f4f3fd4f3" providerId="ADAL" clId="{19148D53-55C2-4874-AE2D-ACE95E9B39BB}" dt="2022-08-26T10:57:33.260" v="2935" actId="47"/>
        <pc:sldMkLst>
          <pc:docMk/>
          <pc:sldMk cId="1481074092" sldId="309"/>
        </pc:sldMkLst>
      </pc:sldChg>
      <pc:sldChg chg="modSp add mod ord">
        <pc:chgData name="William Grey" userId="37b73424-c081-4fc2-b1af-363f4f3fd4f3" providerId="ADAL" clId="{19148D53-55C2-4874-AE2D-ACE95E9B39BB}" dt="2022-08-26T19:22:57.782" v="3916"/>
        <pc:sldMkLst>
          <pc:docMk/>
          <pc:sldMk cId="1381854908" sldId="310"/>
        </pc:sldMkLst>
        <pc:spChg chg="mod">
          <ac:chgData name="William Grey" userId="37b73424-c081-4fc2-b1af-363f4f3fd4f3" providerId="ADAL" clId="{19148D53-55C2-4874-AE2D-ACE95E9B39BB}" dt="2022-08-26T10:34:26.085" v="2329" actId="20577"/>
          <ac:spMkLst>
            <pc:docMk/>
            <pc:sldMk cId="1381854908" sldId="310"/>
            <ac:spMk id="2" creationId="{1AA01404-48F5-4F59-A836-97728A47BFA3}"/>
          </ac:spMkLst>
        </pc:spChg>
        <pc:spChg chg="mod">
          <ac:chgData name="William Grey" userId="37b73424-c081-4fc2-b1af-363f4f3fd4f3" providerId="ADAL" clId="{19148D53-55C2-4874-AE2D-ACE95E9B39BB}" dt="2022-08-26T19:21:40.805" v="3914" actId="20577"/>
          <ac:spMkLst>
            <pc:docMk/>
            <pc:sldMk cId="1381854908" sldId="310"/>
            <ac:spMk id="3" creationId="{75F3DC6C-CB49-487B-88B7-89E07CDC4419}"/>
          </ac:spMkLst>
        </pc:spChg>
      </pc:sldChg>
      <pc:sldChg chg="modSp new del mod">
        <pc:chgData name="William Grey" userId="37b73424-c081-4fc2-b1af-363f4f3fd4f3" providerId="ADAL" clId="{19148D53-55C2-4874-AE2D-ACE95E9B39BB}" dt="2022-08-26T10:49:50.854" v="2669" actId="47"/>
        <pc:sldMkLst>
          <pc:docMk/>
          <pc:sldMk cId="785745110" sldId="311"/>
        </pc:sldMkLst>
        <pc:spChg chg="mod">
          <ac:chgData name="William Grey" userId="37b73424-c081-4fc2-b1af-363f4f3fd4f3" providerId="ADAL" clId="{19148D53-55C2-4874-AE2D-ACE95E9B39BB}" dt="2022-08-26T10:49:02.202" v="2665" actId="20577"/>
          <ac:spMkLst>
            <pc:docMk/>
            <pc:sldMk cId="785745110" sldId="311"/>
            <ac:spMk id="2" creationId="{2507A0DB-7B68-4C33-89D7-B72165E2B73B}"/>
          </ac:spMkLst>
        </pc:spChg>
      </pc:sldChg>
      <pc:sldChg chg="addSp delSp modSp add mod">
        <pc:chgData name="William Grey" userId="37b73424-c081-4fc2-b1af-363f4f3fd4f3" providerId="ADAL" clId="{19148D53-55C2-4874-AE2D-ACE95E9B39BB}" dt="2022-08-26T17:52:56.690" v="3610" actId="20577"/>
        <pc:sldMkLst>
          <pc:docMk/>
          <pc:sldMk cId="1090120091" sldId="311"/>
        </pc:sldMkLst>
        <pc:spChg chg="mod">
          <ac:chgData name="William Grey" userId="37b73424-c081-4fc2-b1af-363f4f3fd4f3" providerId="ADAL" clId="{19148D53-55C2-4874-AE2D-ACE95E9B39BB}" dt="2022-08-26T11:03:15.774" v="3124" actId="20577"/>
          <ac:spMkLst>
            <pc:docMk/>
            <pc:sldMk cId="1090120091" sldId="311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6T17:51:30.001" v="3589" actId="478"/>
          <ac:spMkLst>
            <pc:docMk/>
            <pc:sldMk cId="1090120091" sldId="311"/>
            <ac:spMk id="6" creationId="{9129BE86-D7E9-4386-8C0D-31DE3EE188F0}"/>
          </ac:spMkLst>
        </pc:spChg>
        <pc:spChg chg="del mod">
          <ac:chgData name="William Grey" userId="37b73424-c081-4fc2-b1af-363f4f3fd4f3" providerId="ADAL" clId="{19148D53-55C2-4874-AE2D-ACE95E9B39BB}" dt="2022-08-26T11:02:36.248" v="3101" actId="478"/>
          <ac:spMkLst>
            <pc:docMk/>
            <pc:sldMk cId="1090120091" sldId="311"/>
            <ac:spMk id="7" creationId="{B0B1FA2B-CE56-41BA-9F21-6D6BCEDEB2B8}"/>
          </ac:spMkLst>
        </pc:spChg>
        <pc:spChg chg="del mod">
          <ac:chgData name="William Grey" userId="37b73424-c081-4fc2-b1af-363f4f3fd4f3" providerId="ADAL" clId="{19148D53-55C2-4874-AE2D-ACE95E9B39BB}" dt="2022-08-26T17:51:36.197" v="3591" actId="478"/>
          <ac:spMkLst>
            <pc:docMk/>
            <pc:sldMk cId="1090120091" sldId="311"/>
            <ac:spMk id="8" creationId="{BA51CEF2-F9EE-4FB9-A6B0-C3EAA14F8AF5}"/>
          </ac:spMkLst>
        </pc:spChg>
        <pc:spChg chg="del mod">
          <ac:chgData name="William Grey" userId="37b73424-c081-4fc2-b1af-363f4f3fd4f3" providerId="ADAL" clId="{19148D53-55C2-4874-AE2D-ACE95E9B39BB}" dt="2022-08-26T17:51:43.533" v="3593" actId="478"/>
          <ac:spMkLst>
            <pc:docMk/>
            <pc:sldMk cId="1090120091" sldId="311"/>
            <ac:spMk id="9" creationId="{51C2E964-EE7B-4C3D-BE80-5538D46F9DFA}"/>
          </ac:spMkLst>
        </pc:spChg>
        <pc:spChg chg="del">
          <ac:chgData name="William Grey" userId="37b73424-c081-4fc2-b1af-363f4f3fd4f3" providerId="ADAL" clId="{19148D53-55C2-4874-AE2D-ACE95E9B39BB}" dt="2022-08-26T11:02:24.380" v="3097" actId="478"/>
          <ac:spMkLst>
            <pc:docMk/>
            <pc:sldMk cId="1090120091" sldId="311"/>
            <ac:spMk id="10" creationId="{AD23A781-B05A-4923-B17E-94C24E0C36D8}"/>
          </ac:spMkLst>
        </pc:spChg>
        <pc:spChg chg="add del mod">
          <ac:chgData name="William Grey" userId="37b73424-c081-4fc2-b1af-363f4f3fd4f3" providerId="ADAL" clId="{19148D53-55C2-4874-AE2D-ACE95E9B39BB}" dt="2022-08-26T17:52:56.690" v="3610" actId="20577"/>
          <ac:spMkLst>
            <pc:docMk/>
            <pc:sldMk cId="1090120091" sldId="311"/>
            <ac:spMk id="11" creationId="{80B08212-ACB4-4B06-9B55-87F1504E94ED}"/>
          </ac:spMkLst>
        </pc:spChg>
        <pc:graphicFrameChg chg="del mod modGraphic">
          <ac:chgData name="William Grey" userId="37b73424-c081-4fc2-b1af-363f4f3fd4f3" providerId="ADAL" clId="{19148D53-55C2-4874-AE2D-ACE95E9B39BB}" dt="2022-08-26T17:51:06.888" v="3582" actId="478"/>
          <ac:graphicFrameMkLst>
            <pc:docMk/>
            <pc:sldMk cId="1090120091" sldId="311"/>
            <ac:graphicFrameMk id="4" creationId="{5A88CB1C-313B-4DC7-9742-1C33CCF54A50}"/>
          </ac:graphicFrameMkLst>
        </pc:graphicFrameChg>
        <pc:graphicFrameChg chg="del mod modGraphic">
          <ac:chgData name="William Grey" userId="37b73424-c081-4fc2-b1af-363f4f3fd4f3" providerId="ADAL" clId="{19148D53-55C2-4874-AE2D-ACE95E9B39BB}" dt="2022-08-26T17:51:10.947" v="3583" actId="478"/>
          <ac:graphicFrameMkLst>
            <pc:docMk/>
            <pc:sldMk cId="1090120091" sldId="311"/>
            <ac:graphicFrameMk id="5" creationId="{0E3E051F-EFBD-49E8-95D9-D737CFBDAA7E}"/>
          </ac:graphicFrameMkLst>
        </pc:graphicFrameChg>
      </pc:sldChg>
      <pc:sldChg chg="new del">
        <pc:chgData name="William Grey" userId="37b73424-c081-4fc2-b1af-363f4f3fd4f3" providerId="ADAL" clId="{19148D53-55C2-4874-AE2D-ACE95E9B39BB}" dt="2022-08-26T10:48:53.291" v="2654" actId="47"/>
        <pc:sldMkLst>
          <pc:docMk/>
          <pc:sldMk cId="2923158160" sldId="311"/>
        </pc:sldMkLst>
      </pc:sldChg>
      <pc:sldChg chg="addSp delSp modSp add mod ord">
        <pc:chgData name="William Grey" userId="37b73424-c081-4fc2-b1af-363f4f3fd4f3" providerId="ADAL" clId="{19148D53-55C2-4874-AE2D-ACE95E9B39BB}" dt="2022-08-26T19:23:04.971" v="3917" actId="478"/>
        <pc:sldMkLst>
          <pc:docMk/>
          <pc:sldMk cId="7390843" sldId="312"/>
        </pc:sldMkLst>
        <pc:spChg chg="mod">
          <ac:chgData name="William Grey" userId="37b73424-c081-4fc2-b1af-363f4f3fd4f3" providerId="ADAL" clId="{19148D53-55C2-4874-AE2D-ACE95E9B39BB}" dt="2022-08-26T11:08:54.648" v="3256" actId="27636"/>
          <ac:spMkLst>
            <pc:docMk/>
            <pc:sldMk cId="7390843" sldId="312"/>
            <ac:spMk id="2" creationId="{B8A39000-ADFA-47F8-BA74-2DC53567CABE}"/>
          </ac:spMkLst>
        </pc:spChg>
        <pc:spChg chg="mod">
          <ac:chgData name="William Grey" userId="37b73424-c081-4fc2-b1af-363f4f3fd4f3" providerId="ADAL" clId="{19148D53-55C2-4874-AE2D-ACE95E9B39BB}" dt="2022-08-26T11:06:05.764" v="3159" actId="1076"/>
          <ac:spMkLst>
            <pc:docMk/>
            <pc:sldMk cId="7390843" sldId="312"/>
            <ac:spMk id="8" creationId="{BA51CEF2-F9EE-4FB9-A6B0-C3EAA14F8AF5}"/>
          </ac:spMkLst>
        </pc:spChg>
        <pc:spChg chg="mod">
          <ac:chgData name="William Grey" userId="37b73424-c081-4fc2-b1af-363f4f3fd4f3" providerId="ADAL" clId="{19148D53-55C2-4874-AE2D-ACE95E9B39BB}" dt="2022-08-26T11:06:05.764" v="3159" actId="1076"/>
          <ac:spMkLst>
            <pc:docMk/>
            <pc:sldMk cId="7390843" sldId="312"/>
            <ac:spMk id="9" creationId="{51C2E964-EE7B-4C3D-BE80-5538D46F9DFA}"/>
          </ac:spMkLst>
        </pc:spChg>
        <pc:spChg chg="add del mod">
          <ac:chgData name="William Grey" userId="37b73424-c081-4fc2-b1af-363f4f3fd4f3" providerId="ADAL" clId="{19148D53-55C2-4874-AE2D-ACE95E9B39BB}" dt="2022-08-26T19:23:04.971" v="3917" actId="478"/>
          <ac:spMkLst>
            <pc:docMk/>
            <pc:sldMk cId="7390843" sldId="312"/>
            <ac:spMk id="10" creationId="{635D406B-68A6-4C04-A115-3225A05465E8}"/>
          </ac:spMkLst>
        </pc:spChg>
        <pc:spChg chg="del">
          <ac:chgData name="William Grey" userId="37b73424-c081-4fc2-b1af-363f4f3fd4f3" providerId="ADAL" clId="{19148D53-55C2-4874-AE2D-ACE95E9B39BB}" dt="2022-08-26T11:05:58.547" v="3158" actId="478"/>
          <ac:spMkLst>
            <pc:docMk/>
            <pc:sldMk cId="7390843" sldId="312"/>
            <ac:spMk id="11" creationId="{80B08212-ACB4-4B06-9B55-87F1504E94ED}"/>
          </ac:spMkLst>
        </pc:spChg>
        <pc:graphicFrameChg chg="mod">
          <ac:chgData name="William Grey" userId="37b73424-c081-4fc2-b1af-363f4f3fd4f3" providerId="ADAL" clId="{19148D53-55C2-4874-AE2D-ACE95E9B39BB}" dt="2022-08-26T11:06:05.764" v="3159" actId="1076"/>
          <ac:graphicFrameMkLst>
            <pc:docMk/>
            <pc:sldMk cId="7390843" sldId="312"/>
            <ac:graphicFrameMk id="4" creationId="{5A88CB1C-313B-4DC7-9742-1C33CCF54A50}"/>
          </ac:graphicFrameMkLst>
        </pc:graphicFrameChg>
        <pc:graphicFrameChg chg="mod">
          <ac:chgData name="William Grey" userId="37b73424-c081-4fc2-b1af-363f4f3fd4f3" providerId="ADAL" clId="{19148D53-55C2-4874-AE2D-ACE95E9B39BB}" dt="2022-08-26T11:06:05.764" v="3159" actId="1076"/>
          <ac:graphicFrameMkLst>
            <pc:docMk/>
            <pc:sldMk cId="7390843" sldId="312"/>
            <ac:graphicFrameMk id="5" creationId="{0E3E051F-EFBD-49E8-95D9-D737CFBDAA7E}"/>
          </ac:graphicFrameMkLst>
        </pc:graphicFrameChg>
      </pc:sldChg>
      <pc:sldChg chg="del">
        <pc:chgData name="William Grey" userId="37b73424-c081-4fc2-b1af-363f4f3fd4f3" providerId="ADAL" clId="{19148D53-55C2-4874-AE2D-ACE95E9B39BB}" dt="2022-08-20T19:31:03.544" v="26" actId="47"/>
        <pc:sldMkLst>
          <pc:docMk/>
          <pc:sldMk cId="841064560" sldId="312"/>
        </pc:sldMkLst>
      </pc:sldChg>
      <pc:sldChg chg="addSp delSp modSp add mod ord">
        <pc:chgData name="William Grey" userId="37b73424-c081-4fc2-b1af-363f4f3fd4f3" providerId="ADAL" clId="{19148D53-55C2-4874-AE2D-ACE95E9B39BB}" dt="2022-08-26T21:08:48.212" v="5313" actId="20577"/>
        <pc:sldMkLst>
          <pc:docMk/>
          <pc:sldMk cId="918016758" sldId="313"/>
        </pc:sldMkLst>
        <pc:spChg chg="del mod">
          <ac:chgData name="William Grey" userId="37b73424-c081-4fc2-b1af-363f4f3fd4f3" providerId="ADAL" clId="{19148D53-55C2-4874-AE2D-ACE95E9B39BB}" dt="2022-08-26T11:09:13.327" v="3258" actId="478"/>
          <ac:spMkLst>
            <pc:docMk/>
            <pc:sldMk cId="918016758" sldId="313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6T11:09:19.378" v="3260" actId="478"/>
          <ac:spMkLst>
            <pc:docMk/>
            <pc:sldMk cId="918016758" sldId="313"/>
            <ac:spMk id="6" creationId="{98E4BCDB-6391-44F4-A7EC-742D7DE12E0A}"/>
          </ac:spMkLst>
        </pc:spChg>
        <pc:spChg chg="add del mod">
          <ac:chgData name="William Grey" userId="37b73424-c081-4fc2-b1af-363f4f3fd4f3" providerId="ADAL" clId="{19148D53-55C2-4874-AE2D-ACE95E9B39BB}" dt="2022-08-26T11:08:16.707" v="3188" actId="20577"/>
          <ac:spMkLst>
            <pc:docMk/>
            <pc:sldMk cId="918016758" sldId="313"/>
            <ac:spMk id="8" creationId="{BA51CEF2-F9EE-4FB9-A6B0-C3EAA14F8AF5}"/>
          </ac:spMkLst>
        </pc:spChg>
        <pc:spChg chg="mod">
          <ac:chgData name="William Grey" userId="37b73424-c081-4fc2-b1af-363f4f3fd4f3" providerId="ADAL" clId="{19148D53-55C2-4874-AE2D-ACE95E9B39BB}" dt="2022-08-26T21:08:48.212" v="5313" actId="20577"/>
          <ac:spMkLst>
            <pc:docMk/>
            <pc:sldMk cId="918016758" sldId="313"/>
            <ac:spMk id="10" creationId="{AD23A781-B05A-4923-B17E-94C24E0C36D8}"/>
          </ac:spMkLst>
        </pc:spChg>
        <pc:spChg chg="del">
          <ac:chgData name="William Grey" userId="37b73424-c081-4fc2-b1af-363f4f3fd4f3" providerId="ADAL" clId="{19148D53-55C2-4874-AE2D-ACE95E9B39BB}" dt="2022-08-26T19:24:56.255" v="4130" actId="478"/>
          <ac:spMkLst>
            <pc:docMk/>
            <pc:sldMk cId="918016758" sldId="313"/>
            <ac:spMk id="11" creationId="{9300ED2E-2F62-43C8-8572-B67433BA29E4}"/>
          </ac:spMkLst>
        </pc:spChg>
        <pc:spChg chg="del">
          <ac:chgData name="William Grey" userId="37b73424-c081-4fc2-b1af-363f4f3fd4f3" providerId="ADAL" clId="{19148D53-55C2-4874-AE2D-ACE95E9B39BB}" dt="2022-08-26T19:24:52.739" v="4129" actId="478"/>
          <ac:spMkLst>
            <pc:docMk/>
            <pc:sldMk cId="918016758" sldId="313"/>
            <ac:spMk id="12" creationId="{2CFE5F20-F79E-416C-940C-C820C8AEE1C3}"/>
          </ac:spMkLst>
        </pc:spChg>
        <pc:spChg chg="add mod">
          <ac:chgData name="William Grey" userId="37b73424-c081-4fc2-b1af-363f4f3fd4f3" providerId="ADAL" clId="{19148D53-55C2-4874-AE2D-ACE95E9B39BB}" dt="2022-08-26T17:56:37.092" v="3629" actId="20577"/>
          <ac:spMkLst>
            <pc:docMk/>
            <pc:sldMk cId="918016758" sldId="313"/>
            <ac:spMk id="13" creationId="{F9665374-1C1B-4D55-9737-43D534F9B236}"/>
          </ac:spMkLst>
        </pc:spChg>
        <pc:spChg chg="add mod">
          <ac:chgData name="William Grey" userId="37b73424-c081-4fc2-b1af-363f4f3fd4f3" providerId="ADAL" clId="{19148D53-55C2-4874-AE2D-ACE95E9B39BB}" dt="2022-08-26T17:55:22.965" v="3618" actId="1076"/>
          <ac:spMkLst>
            <pc:docMk/>
            <pc:sldMk cId="918016758" sldId="313"/>
            <ac:spMk id="14" creationId="{0AB7D975-74C0-42B8-A059-1147C9D82D7F}"/>
          </ac:spMkLst>
        </pc:spChg>
        <pc:graphicFrameChg chg="mod modGraphic">
          <ac:chgData name="William Grey" userId="37b73424-c081-4fc2-b1af-363f4f3fd4f3" providerId="ADAL" clId="{19148D53-55C2-4874-AE2D-ACE95E9B39BB}" dt="2022-08-26T11:08:20.320" v="3189" actId="1076"/>
          <ac:graphicFrameMkLst>
            <pc:docMk/>
            <pc:sldMk cId="918016758" sldId="313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6T20:44:35.634" v="5172" actId="20577"/>
          <ac:graphicFrameMkLst>
            <pc:docMk/>
            <pc:sldMk cId="918016758" sldId="313"/>
            <ac:graphicFrameMk id="5" creationId="{0E3E051F-EFBD-49E8-95D9-D737CFBDAA7E}"/>
          </ac:graphicFrameMkLst>
        </pc:graphicFrameChg>
        <pc:cxnChg chg="add mod">
          <ac:chgData name="William Grey" userId="37b73424-c081-4fc2-b1af-363f4f3fd4f3" providerId="ADAL" clId="{19148D53-55C2-4874-AE2D-ACE95E9B39BB}" dt="2022-08-26T17:56:13.770" v="3622" actId="1582"/>
          <ac:cxnSpMkLst>
            <pc:docMk/>
            <pc:sldMk cId="918016758" sldId="313"/>
            <ac:cxnSpMk id="6" creationId="{1F37F8A2-8308-466F-924F-2FED14748AB6}"/>
          </ac:cxnSpMkLst>
        </pc:cxnChg>
      </pc:sldChg>
      <pc:sldChg chg="del">
        <pc:chgData name="William Grey" userId="37b73424-c081-4fc2-b1af-363f4f3fd4f3" providerId="ADAL" clId="{19148D53-55C2-4874-AE2D-ACE95E9B39BB}" dt="2022-08-20T19:31:03.304" v="25" actId="47"/>
        <pc:sldMkLst>
          <pc:docMk/>
          <pc:sldMk cId="1884986804" sldId="313"/>
        </pc:sldMkLst>
      </pc:sldChg>
      <pc:sldChg chg="del">
        <pc:chgData name="William Grey" userId="37b73424-c081-4fc2-b1af-363f4f3fd4f3" providerId="ADAL" clId="{19148D53-55C2-4874-AE2D-ACE95E9B39BB}" dt="2022-08-20T19:31:03.006" v="24" actId="47"/>
        <pc:sldMkLst>
          <pc:docMk/>
          <pc:sldMk cId="500326072" sldId="314"/>
        </pc:sldMkLst>
      </pc:sldChg>
      <pc:sldChg chg="del">
        <pc:chgData name="William Grey" userId="37b73424-c081-4fc2-b1af-363f4f3fd4f3" providerId="ADAL" clId="{19148D53-55C2-4874-AE2D-ACE95E9B39BB}" dt="2022-08-20T19:31:02.702" v="23" actId="47"/>
        <pc:sldMkLst>
          <pc:docMk/>
          <pc:sldMk cId="279341965" sldId="315"/>
        </pc:sldMkLst>
      </pc:sldChg>
      <pc:sldChg chg="del">
        <pc:chgData name="William Grey" userId="37b73424-c081-4fc2-b1af-363f4f3fd4f3" providerId="ADAL" clId="{19148D53-55C2-4874-AE2D-ACE95E9B39BB}" dt="2022-08-20T19:31:02.346" v="22" actId="47"/>
        <pc:sldMkLst>
          <pc:docMk/>
          <pc:sldMk cId="414070742" sldId="316"/>
        </pc:sldMkLst>
      </pc:sldChg>
      <pc:sldChg chg="del">
        <pc:chgData name="William Grey" userId="37b73424-c081-4fc2-b1af-363f4f3fd4f3" providerId="ADAL" clId="{19148D53-55C2-4874-AE2D-ACE95E9B39BB}" dt="2022-08-20T19:31:01.964" v="20" actId="47"/>
        <pc:sldMkLst>
          <pc:docMk/>
          <pc:sldMk cId="3021268666" sldId="317"/>
        </pc:sldMkLst>
      </pc:sldChg>
      <pc:sldChg chg="del">
        <pc:chgData name="William Grey" userId="37b73424-c081-4fc2-b1af-363f4f3fd4f3" providerId="ADAL" clId="{19148D53-55C2-4874-AE2D-ACE95E9B39BB}" dt="2022-08-20T19:31:01.754" v="19" actId="47"/>
        <pc:sldMkLst>
          <pc:docMk/>
          <pc:sldMk cId="3297936211" sldId="318"/>
        </pc:sldMkLst>
      </pc:sldChg>
      <pc:sldChg chg="del">
        <pc:chgData name="William Grey" userId="37b73424-c081-4fc2-b1af-363f4f3fd4f3" providerId="ADAL" clId="{19148D53-55C2-4874-AE2D-ACE95E9B39BB}" dt="2022-08-20T19:31:01.599" v="18" actId="47"/>
        <pc:sldMkLst>
          <pc:docMk/>
          <pc:sldMk cId="3439661670" sldId="319"/>
        </pc:sldMkLst>
      </pc:sldChg>
      <pc:sldChg chg="del">
        <pc:chgData name="William Grey" userId="37b73424-c081-4fc2-b1af-363f4f3fd4f3" providerId="ADAL" clId="{19148D53-55C2-4874-AE2D-ACE95E9B39BB}" dt="2022-08-20T19:31:01.445" v="17" actId="47"/>
        <pc:sldMkLst>
          <pc:docMk/>
          <pc:sldMk cId="1490313345" sldId="320"/>
        </pc:sldMkLst>
      </pc:sldChg>
      <pc:sldChg chg="del">
        <pc:chgData name="William Grey" userId="37b73424-c081-4fc2-b1af-363f4f3fd4f3" providerId="ADAL" clId="{19148D53-55C2-4874-AE2D-ACE95E9B39BB}" dt="2022-08-20T19:31:01.211" v="16" actId="47"/>
        <pc:sldMkLst>
          <pc:docMk/>
          <pc:sldMk cId="2225054883" sldId="321"/>
        </pc:sldMkLst>
      </pc:sldChg>
      <pc:sldChg chg="del">
        <pc:chgData name="William Grey" userId="37b73424-c081-4fc2-b1af-363f4f3fd4f3" providerId="ADAL" clId="{19148D53-55C2-4874-AE2D-ACE95E9B39BB}" dt="2022-08-20T19:31:01.042" v="15" actId="47"/>
        <pc:sldMkLst>
          <pc:docMk/>
          <pc:sldMk cId="3401163163" sldId="322"/>
        </pc:sldMkLst>
      </pc:sldChg>
      <pc:sldChg chg="del">
        <pc:chgData name="William Grey" userId="37b73424-c081-4fc2-b1af-363f4f3fd4f3" providerId="ADAL" clId="{19148D53-55C2-4874-AE2D-ACE95E9B39BB}" dt="2022-08-20T19:31:00.449" v="12" actId="47"/>
        <pc:sldMkLst>
          <pc:docMk/>
          <pc:sldMk cId="3650449882" sldId="323"/>
        </pc:sldMkLst>
      </pc:sldChg>
      <pc:sldChg chg="del">
        <pc:chgData name="William Grey" userId="37b73424-c081-4fc2-b1af-363f4f3fd4f3" providerId="ADAL" clId="{19148D53-55C2-4874-AE2D-ACE95E9B39BB}" dt="2022-08-20T19:31:00.252" v="11" actId="47"/>
        <pc:sldMkLst>
          <pc:docMk/>
          <pc:sldMk cId="2805876350" sldId="324"/>
        </pc:sldMkLst>
      </pc:sldChg>
      <pc:sldChg chg="del">
        <pc:chgData name="William Grey" userId="37b73424-c081-4fc2-b1af-363f4f3fd4f3" providerId="ADAL" clId="{19148D53-55C2-4874-AE2D-ACE95E9B39BB}" dt="2022-08-20T19:31:00.095" v="10" actId="47"/>
        <pc:sldMkLst>
          <pc:docMk/>
          <pc:sldMk cId="1673682031" sldId="325"/>
        </pc:sldMkLst>
      </pc:sldChg>
      <pc:sldChg chg="del">
        <pc:chgData name="William Grey" userId="37b73424-c081-4fc2-b1af-363f4f3fd4f3" providerId="ADAL" clId="{19148D53-55C2-4874-AE2D-ACE95E9B39BB}" dt="2022-08-20T19:30:59.923" v="9" actId="47"/>
        <pc:sldMkLst>
          <pc:docMk/>
          <pc:sldMk cId="2288502919" sldId="326"/>
        </pc:sldMkLst>
      </pc:sldChg>
      <pc:sldChg chg="del">
        <pc:chgData name="William Grey" userId="37b73424-c081-4fc2-b1af-363f4f3fd4f3" providerId="ADAL" clId="{19148D53-55C2-4874-AE2D-ACE95E9B39BB}" dt="2022-08-20T19:30:59.886" v="8" actId="47"/>
        <pc:sldMkLst>
          <pc:docMk/>
          <pc:sldMk cId="1956709751" sldId="327"/>
        </pc:sldMkLst>
      </pc:sldChg>
      <pc:sldChg chg="del">
        <pc:chgData name="William Grey" userId="37b73424-c081-4fc2-b1af-363f4f3fd4f3" providerId="ADAL" clId="{19148D53-55C2-4874-AE2D-ACE95E9B39BB}" dt="2022-08-20T19:30:59.608" v="7" actId="47"/>
        <pc:sldMkLst>
          <pc:docMk/>
          <pc:sldMk cId="2517283024" sldId="328"/>
        </pc:sldMkLst>
      </pc:sldChg>
      <pc:sldChg chg="del">
        <pc:chgData name="William Grey" userId="37b73424-c081-4fc2-b1af-363f4f3fd4f3" providerId="ADAL" clId="{19148D53-55C2-4874-AE2D-ACE95E9B39BB}" dt="2022-08-20T19:30:59.124" v="4" actId="47"/>
        <pc:sldMkLst>
          <pc:docMk/>
          <pc:sldMk cId="3601138895" sldId="329"/>
        </pc:sldMkLst>
      </pc:sldChg>
      <pc:sldChg chg="del">
        <pc:chgData name="William Grey" userId="37b73424-c081-4fc2-b1af-363f4f3fd4f3" providerId="ADAL" clId="{19148D53-55C2-4874-AE2D-ACE95E9B39BB}" dt="2022-08-20T19:30:58.945" v="3" actId="47"/>
        <pc:sldMkLst>
          <pc:docMk/>
          <pc:sldMk cId="4260685622" sldId="330"/>
        </pc:sldMkLst>
      </pc:sldChg>
      <pc:sldChg chg="del">
        <pc:chgData name="William Grey" userId="37b73424-c081-4fc2-b1af-363f4f3fd4f3" providerId="ADAL" clId="{19148D53-55C2-4874-AE2D-ACE95E9B39BB}" dt="2022-08-20T19:30:58.790" v="2" actId="47"/>
        <pc:sldMkLst>
          <pc:docMk/>
          <pc:sldMk cId="379032408" sldId="331"/>
        </pc:sldMkLst>
      </pc:sldChg>
      <pc:sldChg chg="del">
        <pc:chgData name="William Grey" userId="37b73424-c081-4fc2-b1af-363f4f3fd4f3" providerId="ADAL" clId="{19148D53-55C2-4874-AE2D-ACE95E9B39BB}" dt="2022-08-20T19:30:59.266" v="5" actId="47"/>
        <pc:sldMkLst>
          <pc:docMk/>
          <pc:sldMk cId="16976832" sldId="332"/>
        </pc:sldMkLst>
      </pc:sldChg>
      <pc:sldChg chg="del">
        <pc:chgData name="William Grey" userId="37b73424-c081-4fc2-b1af-363f4f3fd4f3" providerId="ADAL" clId="{19148D53-55C2-4874-AE2D-ACE95E9B39BB}" dt="2022-08-20T19:30:58.615" v="1" actId="47"/>
        <pc:sldMkLst>
          <pc:docMk/>
          <pc:sldMk cId="3462348597" sldId="333"/>
        </pc:sldMkLst>
      </pc:sldChg>
      <pc:sldChg chg="del">
        <pc:chgData name="William Grey" userId="37b73424-c081-4fc2-b1af-363f4f3fd4f3" providerId="ADAL" clId="{19148D53-55C2-4874-AE2D-ACE95E9B39BB}" dt="2022-08-20T19:31:00.821" v="14" actId="47"/>
        <pc:sldMkLst>
          <pc:docMk/>
          <pc:sldMk cId="4061817709" sldId="338"/>
        </pc:sldMkLst>
      </pc:sldChg>
      <pc:sldChg chg="addSp delSp modSp add mod modAnim">
        <pc:chgData name="William Grey" userId="37b73424-c081-4fc2-b1af-363f4f3fd4f3" providerId="ADAL" clId="{19148D53-55C2-4874-AE2D-ACE95E9B39BB}" dt="2022-08-26T17:12:15.642" v="3391"/>
        <pc:sldMkLst>
          <pc:docMk/>
          <pc:sldMk cId="3708070261" sldId="359"/>
        </pc:sldMkLst>
        <pc:spChg chg="mod">
          <ac:chgData name="William Grey" userId="37b73424-c081-4fc2-b1af-363f4f3fd4f3" providerId="ADAL" clId="{19148D53-55C2-4874-AE2D-ACE95E9B39BB}" dt="2022-08-26T17:11:56.162" v="3389" actId="20577"/>
          <ac:spMkLst>
            <pc:docMk/>
            <pc:sldMk cId="3708070261" sldId="359"/>
            <ac:spMk id="2" creationId="{00000000-0000-0000-0000-000000000000}"/>
          </ac:spMkLst>
        </pc:spChg>
        <pc:spChg chg="mod">
          <ac:chgData name="William Grey" userId="37b73424-c081-4fc2-b1af-363f4f3fd4f3" providerId="ADAL" clId="{19148D53-55C2-4874-AE2D-ACE95E9B39BB}" dt="2022-08-26T17:11:06.252" v="3367"/>
          <ac:spMkLst>
            <pc:docMk/>
            <pc:sldMk cId="3708070261" sldId="359"/>
            <ac:spMk id="10" creationId="{BE672B6D-0CDC-4A49-9317-ECC438310264}"/>
          </ac:spMkLst>
        </pc:spChg>
        <pc:spChg chg="mod">
          <ac:chgData name="William Grey" userId="37b73424-c081-4fc2-b1af-363f4f3fd4f3" providerId="ADAL" clId="{19148D53-55C2-4874-AE2D-ACE95E9B39BB}" dt="2022-08-26T17:10:05.504" v="3335" actId="20577"/>
          <ac:spMkLst>
            <pc:docMk/>
            <pc:sldMk cId="3708070261" sldId="359"/>
            <ac:spMk id="21" creationId="{FCD971C8-2375-4641-BF4D-34A90DDE5DE7}"/>
          </ac:spMkLst>
        </pc:spChg>
        <pc:graphicFrameChg chg="add mod modGraphic">
          <ac:chgData name="William Grey" userId="37b73424-c081-4fc2-b1af-363f4f3fd4f3" providerId="ADAL" clId="{19148D53-55C2-4874-AE2D-ACE95E9B39BB}" dt="2022-08-26T17:12:02.207" v="3390" actId="114"/>
          <ac:graphicFrameMkLst>
            <pc:docMk/>
            <pc:sldMk cId="3708070261" sldId="359"/>
            <ac:graphicFrameMk id="6" creationId="{F4B62AA2-7055-4EFA-8385-6310D0EC64D6}"/>
          </ac:graphicFrameMkLst>
        </pc:graphicFrameChg>
        <pc:graphicFrameChg chg="del">
          <ac:chgData name="William Grey" userId="37b73424-c081-4fc2-b1af-363f4f3fd4f3" providerId="ADAL" clId="{19148D53-55C2-4874-AE2D-ACE95E9B39BB}" dt="2022-08-26T17:09:56.977" v="3331" actId="478"/>
          <ac:graphicFrameMkLst>
            <pc:docMk/>
            <pc:sldMk cId="3708070261" sldId="359"/>
            <ac:graphicFrameMk id="8" creationId="{A3B853BE-A373-45ED-B3C5-3BA8B0507546}"/>
          </ac:graphicFrameMkLst>
        </pc:graphicFrameChg>
      </pc:sldChg>
      <pc:sldChg chg="modSp add del mod">
        <pc:chgData name="William Grey" userId="37b73424-c081-4fc2-b1af-363f4f3fd4f3" providerId="ADAL" clId="{19148D53-55C2-4874-AE2D-ACE95E9B39BB}" dt="2022-08-26T21:47:08.978" v="5867" actId="47"/>
        <pc:sldMkLst>
          <pc:docMk/>
          <pc:sldMk cId="2191432127" sldId="360"/>
        </pc:sldMkLst>
        <pc:spChg chg="mod">
          <ac:chgData name="William Grey" userId="37b73424-c081-4fc2-b1af-363f4f3fd4f3" providerId="ADAL" clId="{19148D53-55C2-4874-AE2D-ACE95E9B39BB}" dt="2022-08-26T17:09:26.673" v="3329" actId="20577"/>
          <ac:spMkLst>
            <pc:docMk/>
            <pc:sldMk cId="2191432127" sldId="360"/>
            <ac:spMk id="2" creationId="{25FD4048-DA74-4780-B5BD-F4566D9CE9EF}"/>
          </ac:spMkLst>
        </pc:spChg>
      </pc:sldChg>
      <pc:sldChg chg="addSp delSp modSp add mod">
        <pc:chgData name="William Grey" userId="37b73424-c081-4fc2-b1af-363f4f3fd4f3" providerId="ADAL" clId="{19148D53-55C2-4874-AE2D-ACE95E9B39BB}" dt="2022-08-26T21:09:28.346" v="5345" actId="1076"/>
        <pc:sldMkLst>
          <pc:docMk/>
          <pc:sldMk cId="2599128703" sldId="361"/>
        </pc:sldMkLst>
        <pc:spChg chg="del">
          <ac:chgData name="William Grey" userId="37b73424-c081-4fc2-b1af-363f4f3fd4f3" providerId="ADAL" clId="{19148D53-55C2-4874-AE2D-ACE95E9B39BB}" dt="2022-08-26T19:25:45.809" v="4136" actId="478"/>
          <ac:spMkLst>
            <pc:docMk/>
            <pc:sldMk cId="2599128703" sldId="361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6T19:25:49.082" v="4138" actId="478"/>
          <ac:spMkLst>
            <pc:docMk/>
            <pc:sldMk cId="2599128703" sldId="361"/>
            <ac:spMk id="6" creationId="{AA81F7F3-FA14-424D-8674-BD4A9202176D}"/>
          </ac:spMkLst>
        </pc:spChg>
        <pc:spChg chg="del">
          <ac:chgData name="William Grey" userId="37b73424-c081-4fc2-b1af-363f4f3fd4f3" providerId="ADAL" clId="{19148D53-55C2-4874-AE2D-ACE95E9B39BB}" dt="2022-08-26T19:26:05.521" v="4144" actId="478"/>
          <ac:spMkLst>
            <pc:docMk/>
            <pc:sldMk cId="2599128703" sldId="361"/>
            <ac:spMk id="8" creationId="{BA51CEF2-F9EE-4FB9-A6B0-C3EAA14F8AF5}"/>
          </ac:spMkLst>
        </pc:spChg>
        <pc:spChg chg="add del mod">
          <ac:chgData name="William Grey" userId="37b73424-c081-4fc2-b1af-363f4f3fd4f3" providerId="ADAL" clId="{19148D53-55C2-4874-AE2D-ACE95E9B39BB}" dt="2022-08-26T19:26:39.293" v="4152" actId="478"/>
          <ac:spMkLst>
            <pc:docMk/>
            <pc:sldMk cId="2599128703" sldId="361"/>
            <ac:spMk id="10" creationId="{AD23A781-B05A-4923-B17E-94C24E0C36D8}"/>
          </ac:spMkLst>
        </pc:spChg>
        <pc:spChg chg="del">
          <ac:chgData name="William Grey" userId="37b73424-c081-4fc2-b1af-363f4f3fd4f3" providerId="ADAL" clId="{19148D53-55C2-4874-AE2D-ACE95E9B39BB}" dt="2022-08-26T19:26:08.221" v="4145" actId="478"/>
          <ac:spMkLst>
            <pc:docMk/>
            <pc:sldMk cId="2599128703" sldId="361"/>
            <ac:spMk id="11" creationId="{9300ED2E-2F62-43C8-8572-B67433BA29E4}"/>
          </ac:spMkLst>
        </pc:spChg>
        <pc:spChg chg="del">
          <ac:chgData name="William Grey" userId="37b73424-c081-4fc2-b1af-363f4f3fd4f3" providerId="ADAL" clId="{19148D53-55C2-4874-AE2D-ACE95E9B39BB}" dt="2022-08-26T19:26:14.272" v="4148" actId="478"/>
          <ac:spMkLst>
            <pc:docMk/>
            <pc:sldMk cId="2599128703" sldId="361"/>
            <ac:spMk id="12" creationId="{2CFE5F20-F79E-416C-940C-C820C8AEE1C3}"/>
          </ac:spMkLst>
        </pc:spChg>
        <pc:spChg chg="add mod">
          <ac:chgData name="William Grey" userId="37b73424-c081-4fc2-b1af-363f4f3fd4f3" providerId="ADAL" clId="{19148D53-55C2-4874-AE2D-ACE95E9B39BB}" dt="2022-08-26T19:25:57.054" v="4143" actId="20577"/>
          <ac:spMkLst>
            <pc:docMk/>
            <pc:sldMk cId="2599128703" sldId="361"/>
            <ac:spMk id="13" creationId="{59B5AC69-3D6B-4D88-BEAE-73BC7B5D39D5}"/>
          </ac:spMkLst>
        </pc:spChg>
        <pc:spChg chg="add mod">
          <ac:chgData name="William Grey" userId="37b73424-c081-4fc2-b1af-363f4f3fd4f3" providerId="ADAL" clId="{19148D53-55C2-4874-AE2D-ACE95E9B39BB}" dt="2022-08-26T19:26:51.771" v="4154" actId="1076"/>
          <ac:spMkLst>
            <pc:docMk/>
            <pc:sldMk cId="2599128703" sldId="361"/>
            <ac:spMk id="14" creationId="{AFA07C0D-7039-47EF-B7FC-98E924A39968}"/>
          </ac:spMkLst>
        </pc:spChg>
        <pc:spChg chg="add mod">
          <ac:chgData name="William Grey" userId="37b73424-c081-4fc2-b1af-363f4f3fd4f3" providerId="ADAL" clId="{19148D53-55C2-4874-AE2D-ACE95E9B39BB}" dt="2022-08-26T21:09:28.346" v="5345" actId="1076"/>
          <ac:spMkLst>
            <pc:docMk/>
            <pc:sldMk cId="2599128703" sldId="361"/>
            <ac:spMk id="19" creationId="{D63DF23F-F3DD-40AD-8DB1-02DDE5363664}"/>
          </ac:spMkLst>
        </pc:spChg>
        <pc:graphicFrameChg chg="mod modGraphic">
          <ac:chgData name="William Grey" userId="37b73424-c081-4fc2-b1af-363f4f3fd4f3" providerId="ADAL" clId="{19148D53-55C2-4874-AE2D-ACE95E9B39BB}" dt="2022-08-26T20:47:51.175" v="5203" actId="14734"/>
          <ac:graphicFrameMkLst>
            <pc:docMk/>
            <pc:sldMk cId="2599128703" sldId="361"/>
            <ac:graphicFrameMk id="4" creationId="{5A88CB1C-313B-4DC7-9742-1C33CCF54A50}"/>
          </ac:graphicFrameMkLst>
        </pc:graphicFrameChg>
        <pc:graphicFrameChg chg="mod modGraphic">
          <ac:chgData name="William Grey" userId="37b73424-c081-4fc2-b1af-363f4f3fd4f3" providerId="ADAL" clId="{19148D53-55C2-4874-AE2D-ACE95E9B39BB}" dt="2022-08-26T20:44:49.663" v="5176" actId="20577"/>
          <ac:graphicFrameMkLst>
            <pc:docMk/>
            <pc:sldMk cId="2599128703" sldId="361"/>
            <ac:graphicFrameMk id="5" creationId="{0E3E051F-EFBD-49E8-95D9-D737CFBDAA7E}"/>
          </ac:graphicFrameMkLst>
        </pc:graphicFrameChg>
        <pc:cxnChg chg="add mod">
          <ac:chgData name="William Grey" userId="37b73424-c081-4fc2-b1af-363f4f3fd4f3" providerId="ADAL" clId="{19148D53-55C2-4874-AE2D-ACE95E9B39BB}" dt="2022-08-26T19:27:05.724" v="4157" actId="14100"/>
          <ac:cxnSpMkLst>
            <pc:docMk/>
            <pc:sldMk cId="2599128703" sldId="361"/>
            <ac:cxnSpMk id="15" creationId="{4BB97334-D986-4ABB-9F2F-8F3EA30882D8}"/>
          </ac:cxnSpMkLst>
        </pc:cxnChg>
        <pc:cxnChg chg="add mod">
          <ac:chgData name="William Grey" userId="37b73424-c081-4fc2-b1af-363f4f3fd4f3" providerId="ADAL" clId="{19148D53-55C2-4874-AE2D-ACE95E9B39BB}" dt="2022-08-26T19:27:15.213" v="4160" actId="14100"/>
          <ac:cxnSpMkLst>
            <pc:docMk/>
            <pc:sldMk cId="2599128703" sldId="361"/>
            <ac:cxnSpMk id="17" creationId="{E0BCB0E2-935C-4DB6-A892-79B25F22D259}"/>
          </ac:cxnSpMkLst>
        </pc:cxnChg>
      </pc:sldChg>
      <pc:sldChg chg="delSp modSp add del mod">
        <pc:chgData name="William Grey" userId="37b73424-c081-4fc2-b1af-363f4f3fd4f3" providerId="ADAL" clId="{19148D53-55C2-4874-AE2D-ACE95E9B39BB}" dt="2022-08-26T17:53:58.618" v="3613" actId="47"/>
        <pc:sldMkLst>
          <pc:docMk/>
          <pc:sldMk cId="3564224922" sldId="361"/>
        </pc:sldMkLst>
        <pc:spChg chg="mod">
          <ac:chgData name="William Grey" userId="37b73424-c081-4fc2-b1af-363f4f3fd4f3" providerId="ADAL" clId="{19148D53-55C2-4874-AE2D-ACE95E9B39BB}" dt="2022-08-26T17:50:51.281" v="3579" actId="1076"/>
          <ac:spMkLst>
            <pc:docMk/>
            <pc:sldMk cId="3564224922" sldId="361"/>
            <ac:spMk id="8" creationId="{BA51CEF2-F9EE-4FB9-A6B0-C3EAA14F8AF5}"/>
          </ac:spMkLst>
        </pc:spChg>
        <pc:spChg chg="mod">
          <ac:chgData name="William Grey" userId="37b73424-c081-4fc2-b1af-363f4f3fd4f3" providerId="ADAL" clId="{19148D53-55C2-4874-AE2D-ACE95E9B39BB}" dt="2022-08-26T17:50:56.657" v="3580" actId="1076"/>
          <ac:spMkLst>
            <pc:docMk/>
            <pc:sldMk cId="3564224922" sldId="361"/>
            <ac:spMk id="9" creationId="{51C2E964-EE7B-4C3D-BE80-5538D46F9DFA}"/>
          </ac:spMkLst>
        </pc:spChg>
        <pc:spChg chg="del">
          <ac:chgData name="William Grey" userId="37b73424-c081-4fc2-b1af-363f4f3fd4f3" providerId="ADAL" clId="{19148D53-55C2-4874-AE2D-ACE95E9B39BB}" dt="2022-08-26T17:50:44.741" v="3578" actId="478"/>
          <ac:spMkLst>
            <pc:docMk/>
            <pc:sldMk cId="3564224922" sldId="361"/>
            <ac:spMk id="11" creationId="{80B08212-ACB4-4B06-9B55-87F1504E94ED}"/>
          </ac:spMkLst>
        </pc:spChg>
        <pc:graphicFrameChg chg="mod">
          <ac:chgData name="William Grey" userId="37b73424-c081-4fc2-b1af-363f4f3fd4f3" providerId="ADAL" clId="{19148D53-55C2-4874-AE2D-ACE95E9B39BB}" dt="2022-08-26T17:50:51.281" v="3579" actId="1076"/>
          <ac:graphicFrameMkLst>
            <pc:docMk/>
            <pc:sldMk cId="3564224922" sldId="361"/>
            <ac:graphicFrameMk id="4" creationId="{5A88CB1C-313B-4DC7-9742-1C33CCF54A50}"/>
          </ac:graphicFrameMkLst>
        </pc:graphicFrameChg>
        <pc:graphicFrameChg chg="mod">
          <ac:chgData name="William Grey" userId="37b73424-c081-4fc2-b1af-363f4f3fd4f3" providerId="ADAL" clId="{19148D53-55C2-4874-AE2D-ACE95E9B39BB}" dt="2022-08-26T17:50:56.657" v="3580" actId="1076"/>
          <ac:graphicFrameMkLst>
            <pc:docMk/>
            <pc:sldMk cId="3564224922" sldId="361"/>
            <ac:graphicFrameMk id="5" creationId="{0E3E051F-EFBD-49E8-95D9-D737CFBDAA7E}"/>
          </ac:graphicFrameMkLst>
        </pc:graphicFrameChg>
      </pc:sldChg>
      <pc:sldChg chg="delSp modSp add del mod">
        <pc:chgData name="William Grey" userId="37b73424-c081-4fc2-b1af-363f4f3fd4f3" providerId="ADAL" clId="{19148D53-55C2-4874-AE2D-ACE95E9B39BB}" dt="2022-08-26T19:36:21.906" v="4458" actId="47"/>
        <pc:sldMkLst>
          <pc:docMk/>
          <pc:sldMk cId="1529665207" sldId="362"/>
        </pc:sldMkLst>
        <pc:spChg chg="mod">
          <ac:chgData name="William Grey" userId="37b73424-c081-4fc2-b1af-363f4f3fd4f3" providerId="ADAL" clId="{19148D53-55C2-4874-AE2D-ACE95E9B39BB}" dt="2022-08-26T19:27:38.669" v="4163" actId="20577"/>
          <ac:spMkLst>
            <pc:docMk/>
            <pc:sldMk cId="1529665207" sldId="362"/>
            <ac:spMk id="2" creationId="{B8A39000-ADFA-47F8-BA74-2DC53567CABE}"/>
          </ac:spMkLst>
        </pc:spChg>
        <pc:spChg chg="del">
          <ac:chgData name="William Grey" userId="37b73424-c081-4fc2-b1af-363f4f3fd4f3" providerId="ADAL" clId="{19148D53-55C2-4874-AE2D-ACE95E9B39BB}" dt="2022-08-26T19:27:58.450" v="4166" actId="478"/>
          <ac:spMkLst>
            <pc:docMk/>
            <pc:sldMk cId="1529665207" sldId="362"/>
            <ac:spMk id="7" creationId="{B0B1FA2B-CE56-41BA-9F21-6D6BCEDEB2B8}"/>
          </ac:spMkLst>
        </pc:spChg>
        <pc:spChg chg="mod">
          <ac:chgData name="William Grey" userId="37b73424-c081-4fc2-b1af-363f4f3fd4f3" providerId="ADAL" clId="{19148D53-55C2-4874-AE2D-ACE95E9B39BB}" dt="2022-08-26T19:29:54.009" v="4261" actId="14100"/>
          <ac:spMkLst>
            <pc:docMk/>
            <pc:sldMk cId="1529665207" sldId="362"/>
            <ac:spMk id="10" creationId="{AD23A781-B05A-4923-B17E-94C24E0C36D8}"/>
          </ac:spMkLst>
        </pc:spChg>
        <pc:graphicFrameChg chg="modGraphic">
          <ac:chgData name="William Grey" userId="37b73424-c081-4fc2-b1af-363f4f3fd4f3" providerId="ADAL" clId="{19148D53-55C2-4874-AE2D-ACE95E9B39BB}" dt="2022-08-26T19:27:42.097" v="4165" actId="20577"/>
          <ac:graphicFrameMkLst>
            <pc:docMk/>
            <pc:sldMk cId="1529665207" sldId="362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6T19:28:04.224" v="4168" actId="20577"/>
          <ac:graphicFrameMkLst>
            <pc:docMk/>
            <pc:sldMk cId="1529665207" sldId="362"/>
            <ac:graphicFrameMk id="5" creationId="{0E3E051F-EFBD-49E8-95D9-D737CFBDAA7E}"/>
          </ac:graphicFrameMkLst>
        </pc:graphicFrameChg>
      </pc:sldChg>
      <pc:sldChg chg="add del">
        <pc:chgData name="William Grey" userId="37b73424-c081-4fc2-b1af-363f4f3fd4f3" providerId="ADAL" clId="{19148D53-55C2-4874-AE2D-ACE95E9B39BB}" dt="2022-08-26T19:25:27.664" v="4133"/>
        <pc:sldMkLst>
          <pc:docMk/>
          <pc:sldMk cId="1830738320" sldId="362"/>
        </pc:sldMkLst>
      </pc:sldChg>
      <pc:sldChg chg="addSp delSp modSp add mod">
        <pc:chgData name="William Grey" userId="37b73424-c081-4fc2-b1af-363f4f3fd4f3" providerId="ADAL" clId="{19148D53-55C2-4874-AE2D-ACE95E9B39BB}" dt="2022-08-26T22:03:50.252" v="6010" actId="20577"/>
        <pc:sldMkLst>
          <pc:docMk/>
          <pc:sldMk cId="4168853496" sldId="362"/>
        </pc:sldMkLst>
        <pc:spChg chg="mod">
          <ac:chgData name="William Grey" userId="37b73424-c081-4fc2-b1af-363f4f3fd4f3" providerId="ADAL" clId="{19148D53-55C2-4874-AE2D-ACE95E9B39BB}" dt="2022-08-26T20:34:03.935" v="4959" actId="20577"/>
          <ac:spMkLst>
            <pc:docMk/>
            <pc:sldMk cId="4168853496" sldId="362"/>
            <ac:spMk id="2" creationId="{B8A39000-ADFA-47F8-BA74-2DC53567CABE}"/>
          </ac:spMkLst>
        </pc:spChg>
        <pc:spChg chg="add del mod">
          <ac:chgData name="William Grey" userId="37b73424-c081-4fc2-b1af-363f4f3fd4f3" providerId="ADAL" clId="{19148D53-55C2-4874-AE2D-ACE95E9B39BB}" dt="2022-08-26T20:34:11.059" v="4961" actId="478"/>
          <ac:spMkLst>
            <pc:docMk/>
            <pc:sldMk cId="4168853496" sldId="362"/>
            <ac:spMk id="6" creationId="{218484DE-D8CA-4284-95BB-C9D2C0E1335B}"/>
          </ac:spMkLst>
        </pc:spChg>
        <pc:spChg chg="del mod">
          <ac:chgData name="William Grey" userId="37b73424-c081-4fc2-b1af-363f4f3fd4f3" providerId="ADAL" clId="{19148D53-55C2-4874-AE2D-ACE95E9B39BB}" dt="2022-08-26T20:59:46.548" v="5239" actId="478"/>
          <ac:spMkLst>
            <pc:docMk/>
            <pc:sldMk cId="4168853496" sldId="362"/>
            <ac:spMk id="9" creationId="{51C2E964-EE7B-4C3D-BE80-5538D46F9DFA}"/>
          </ac:spMkLst>
        </pc:spChg>
        <pc:spChg chg="mod">
          <ac:chgData name="William Grey" userId="37b73424-c081-4fc2-b1af-363f4f3fd4f3" providerId="ADAL" clId="{19148D53-55C2-4874-AE2D-ACE95E9B39BB}" dt="2022-08-26T22:03:50.252" v="6010" actId="20577"/>
          <ac:spMkLst>
            <pc:docMk/>
            <pc:sldMk cId="4168853496" sldId="362"/>
            <ac:spMk id="10" creationId="{AD23A781-B05A-4923-B17E-94C24E0C36D8}"/>
          </ac:spMkLst>
        </pc:spChg>
        <pc:spChg chg="del">
          <ac:chgData name="William Grey" userId="37b73424-c081-4fc2-b1af-363f4f3fd4f3" providerId="ADAL" clId="{19148D53-55C2-4874-AE2D-ACE95E9B39BB}" dt="2022-08-26T20:39:00.558" v="5025" actId="478"/>
          <ac:spMkLst>
            <pc:docMk/>
            <pc:sldMk cId="4168853496" sldId="362"/>
            <ac:spMk id="11" creationId="{9300ED2E-2F62-43C8-8572-B67433BA29E4}"/>
          </ac:spMkLst>
        </pc:spChg>
        <pc:spChg chg="del mod">
          <ac:chgData name="William Grey" userId="37b73424-c081-4fc2-b1af-363f4f3fd4f3" providerId="ADAL" clId="{19148D53-55C2-4874-AE2D-ACE95E9B39BB}" dt="2022-08-26T20:35:43.661" v="4987" actId="478"/>
          <ac:spMkLst>
            <pc:docMk/>
            <pc:sldMk cId="4168853496" sldId="362"/>
            <ac:spMk id="12" creationId="{2CFE5F20-F79E-416C-940C-C820C8AEE1C3}"/>
          </ac:spMkLst>
        </pc:spChg>
        <pc:spChg chg="add mod">
          <ac:chgData name="William Grey" userId="37b73424-c081-4fc2-b1af-363f4f3fd4f3" providerId="ADAL" clId="{19148D53-55C2-4874-AE2D-ACE95E9B39BB}" dt="2022-08-26T22:00:20.262" v="5989" actId="1076"/>
          <ac:spMkLst>
            <pc:docMk/>
            <pc:sldMk cId="4168853496" sldId="362"/>
            <ac:spMk id="34" creationId="{7E025D4E-6188-46AD-9032-31ABCB3ABDED}"/>
          </ac:spMkLst>
        </pc:spChg>
        <pc:spChg chg="add mod">
          <ac:chgData name="William Grey" userId="37b73424-c081-4fc2-b1af-363f4f3fd4f3" providerId="ADAL" clId="{19148D53-55C2-4874-AE2D-ACE95E9B39BB}" dt="2022-08-26T22:00:15.873" v="5988" actId="1076"/>
          <ac:spMkLst>
            <pc:docMk/>
            <pc:sldMk cId="4168853496" sldId="362"/>
            <ac:spMk id="35" creationId="{69780056-E95A-4BE8-9C89-E8F7AF1EDA56}"/>
          </ac:spMkLst>
        </pc:spChg>
        <pc:spChg chg="add mod">
          <ac:chgData name="William Grey" userId="37b73424-c081-4fc2-b1af-363f4f3fd4f3" providerId="ADAL" clId="{19148D53-55C2-4874-AE2D-ACE95E9B39BB}" dt="2022-08-26T21:03:12.456" v="5279" actId="1038"/>
          <ac:spMkLst>
            <pc:docMk/>
            <pc:sldMk cId="4168853496" sldId="362"/>
            <ac:spMk id="36" creationId="{6BACA68A-344B-4206-8E66-A6E5D178A208}"/>
          </ac:spMkLst>
        </pc:spChg>
        <pc:spChg chg="add mod">
          <ac:chgData name="William Grey" userId="37b73424-c081-4fc2-b1af-363f4f3fd4f3" providerId="ADAL" clId="{19148D53-55C2-4874-AE2D-ACE95E9B39BB}" dt="2022-08-26T21:03:32.206" v="5288" actId="1037"/>
          <ac:spMkLst>
            <pc:docMk/>
            <pc:sldMk cId="4168853496" sldId="362"/>
            <ac:spMk id="37" creationId="{C7BF1834-39DE-46AE-80E7-D46D232B8893}"/>
          </ac:spMkLst>
        </pc:spChg>
        <pc:spChg chg="add del">
          <ac:chgData name="William Grey" userId="37b73424-c081-4fc2-b1af-363f4f3fd4f3" providerId="ADAL" clId="{19148D53-55C2-4874-AE2D-ACE95E9B39BB}" dt="2022-08-26T22:00:23.802" v="5991" actId="22"/>
          <ac:spMkLst>
            <pc:docMk/>
            <pc:sldMk cId="4168853496" sldId="362"/>
            <ac:spMk id="39" creationId="{8CC27541-1E72-4ACF-A7FC-46B4BCC6B31D}"/>
          </ac:spMkLst>
        </pc:spChg>
        <pc:spChg chg="add mod">
          <ac:chgData name="William Grey" userId="37b73424-c081-4fc2-b1af-363f4f3fd4f3" providerId="ADAL" clId="{19148D53-55C2-4874-AE2D-ACE95E9B39BB}" dt="2022-08-26T22:00:38.727" v="5993" actId="1076"/>
          <ac:spMkLst>
            <pc:docMk/>
            <pc:sldMk cId="4168853496" sldId="362"/>
            <ac:spMk id="40" creationId="{8CC58484-BAC1-47D7-B80B-B5E0DE76E761}"/>
          </ac:spMkLst>
        </pc:spChg>
        <pc:spChg chg="add mod">
          <ac:chgData name="William Grey" userId="37b73424-c081-4fc2-b1af-363f4f3fd4f3" providerId="ADAL" clId="{19148D53-55C2-4874-AE2D-ACE95E9B39BB}" dt="2022-08-26T22:00:53.396" v="5995" actId="1076"/>
          <ac:spMkLst>
            <pc:docMk/>
            <pc:sldMk cId="4168853496" sldId="362"/>
            <ac:spMk id="41" creationId="{949F3060-E8F0-40A7-B432-CDD597F953DA}"/>
          </ac:spMkLst>
        </pc:spChg>
        <pc:spChg chg="add mod">
          <ac:chgData name="William Grey" userId="37b73424-c081-4fc2-b1af-363f4f3fd4f3" providerId="ADAL" clId="{19148D53-55C2-4874-AE2D-ACE95E9B39BB}" dt="2022-08-26T22:01:29.861" v="5997" actId="1076"/>
          <ac:spMkLst>
            <pc:docMk/>
            <pc:sldMk cId="4168853496" sldId="362"/>
            <ac:spMk id="42" creationId="{F093DB11-24A1-4F83-B758-C17F4C7C9BE3}"/>
          </ac:spMkLst>
        </pc:spChg>
        <pc:spChg chg="add mod">
          <ac:chgData name="William Grey" userId="37b73424-c081-4fc2-b1af-363f4f3fd4f3" providerId="ADAL" clId="{19148D53-55C2-4874-AE2D-ACE95E9B39BB}" dt="2022-08-26T22:01:41.605" v="5999" actId="1076"/>
          <ac:spMkLst>
            <pc:docMk/>
            <pc:sldMk cId="4168853496" sldId="362"/>
            <ac:spMk id="43" creationId="{4F461193-34A0-49E7-9D9D-A4D4B6FE8542}"/>
          </ac:spMkLst>
        </pc:spChg>
        <pc:graphicFrameChg chg="del">
          <ac:chgData name="William Grey" userId="37b73424-c081-4fc2-b1af-363f4f3fd4f3" providerId="ADAL" clId="{19148D53-55C2-4874-AE2D-ACE95E9B39BB}" dt="2022-08-26T20:34:08.513" v="4960" actId="478"/>
          <ac:graphicFrameMkLst>
            <pc:docMk/>
            <pc:sldMk cId="4168853496" sldId="362"/>
            <ac:graphicFrameMk id="4" creationId="{5A88CB1C-313B-4DC7-9742-1C33CCF54A50}"/>
          </ac:graphicFrameMkLst>
        </pc:graphicFrameChg>
        <pc:graphicFrameChg chg="mod modGraphic">
          <ac:chgData name="William Grey" userId="37b73424-c081-4fc2-b1af-363f4f3fd4f3" providerId="ADAL" clId="{19148D53-55C2-4874-AE2D-ACE95E9B39BB}" dt="2022-08-26T21:00:33.273" v="5247" actId="20577"/>
          <ac:graphicFrameMkLst>
            <pc:docMk/>
            <pc:sldMk cId="4168853496" sldId="362"/>
            <ac:graphicFrameMk id="5" creationId="{0E3E051F-EFBD-49E8-95D9-D737CFBDAA7E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0:50:05.282" v="5234" actId="20577"/>
          <ac:graphicFrameMkLst>
            <pc:docMk/>
            <pc:sldMk cId="4168853496" sldId="362"/>
            <ac:graphicFrameMk id="33" creationId="{4EAF2143-6E07-4DB4-8DAC-21A85E992936}"/>
          </ac:graphicFrameMkLst>
        </pc:graphicFrameChg>
        <pc:cxnChg chg="add del">
          <ac:chgData name="William Grey" userId="37b73424-c081-4fc2-b1af-363f4f3fd4f3" providerId="ADAL" clId="{19148D53-55C2-4874-AE2D-ACE95E9B39BB}" dt="2022-08-26T20:34:29.050" v="4964" actId="11529"/>
          <ac:cxnSpMkLst>
            <pc:docMk/>
            <pc:sldMk cId="4168853496" sldId="362"/>
            <ac:cxnSpMk id="8" creationId="{863FAD41-8D30-41D7-97EF-6F5126EE041C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14" creationId="{BA8A474C-5DA6-4CAD-B326-7B16741DAC23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15" creationId="{6F33C85F-1956-484A-B4ED-68607A7A03F9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16" creationId="{B5FA58F2-B913-43AA-ADFA-0FFE506452C2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19" creationId="{66BA3F97-4EDD-4856-8BF4-1FDAB3A3C9E1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20" creationId="{E0B90333-5018-465A-B28F-5A4104CD32E3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21" creationId="{356527FE-A9DF-4CB6-B1F7-8037C8B515D8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22" creationId="{D62B4C74-1EE3-4362-8054-210CD54326E7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25" creationId="{56ADD750-3CB5-4BD2-A07C-A9A417EA82CD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27" creationId="{2511E495-3478-4114-8580-55B4EC8B8C74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30" creationId="{D70D0098-77FD-4353-801F-19EE5E164C29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31" creationId="{D2C22A15-35A7-4E9F-B3F4-3868FC3925E7}"/>
          </ac:cxnSpMkLst>
        </pc:cxnChg>
        <pc:cxnChg chg="add mod">
          <ac:chgData name="William Grey" userId="37b73424-c081-4fc2-b1af-363f4f3fd4f3" providerId="ADAL" clId="{19148D53-55C2-4874-AE2D-ACE95E9B39BB}" dt="2022-08-26T20:59:41.456" v="5237" actId="1076"/>
          <ac:cxnSpMkLst>
            <pc:docMk/>
            <pc:sldMk cId="4168853496" sldId="362"/>
            <ac:cxnSpMk id="32" creationId="{2502AB9D-E4A5-422C-A8BC-998C8FDE3C9F}"/>
          </ac:cxnSpMkLst>
        </pc:cxnChg>
      </pc:sldChg>
      <pc:sldChg chg="addSp delSp modSp add mod">
        <pc:chgData name="William Grey" userId="37b73424-c081-4fc2-b1af-363f4f3fd4f3" providerId="ADAL" clId="{19148D53-55C2-4874-AE2D-ACE95E9B39BB}" dt="2022-08-26T21:19:30.954" v="5549" actId="20577"/>
        <pc:sldMkLst>
          <pc:docMk/>
          <pc:sldMk cId="1922775964" sldId="363"/>
        </pc:sldMkLst>
        <pc:spChg chg="mod">
          <ac:chgData name="William Grey" userId="37b73424-c081-4fc2-b1af-363f4f3fd4f3" providerId="ADAL" clId="{19148D53-55C2-4874-AE2D-ACE95E9B39BB}" dt="2022-08-26T21:16:12.465" v="5480" actId="255"/>
          <ac:spMkLst>
            <pc:docMk/>
            <pc:sldMk cId="1922775964" sldId="363"/>
            <ac:spMk id="2" creationId="{B8A39000-ADFA-47F8-BA74-2DC53567CABE}"/>
          </ac:spMkLst>
        </pc:spChg>
        <pc:spChg chg="del">
          <ac:chgData name="William Grey" userId="37b73424-c081-4fc2-b1af-363f4f3fd4f3" providerId="ADAL" clId="{19148D53-55C2-4874-AE2D-ACE95E9B39BB}" dt="2022-08-26T21:17:52.774" v="5488" actId="478"/>
          <ac:spMkLst>
            <pc:docMk/>
            <pc:sldMk cId="1922775964" sldId="363"/>
            <ac:spMk id="6" creationId="{D9F9CD1D-CEF3-49B4-8A0A-DA928D367E14}"/>
          </ac:spMkLst>
        </pc:spChg>
        <pc:spChg chg="del">
          <ac:chgData name="William Grey" userId="37b73424-c081-4fc2-b1af-363f4f3fd4f3" providerId="ADAL" clId="{19148D53-55C2-4874-AE2D-ACE95E9B39BB}" dt="2022-08-26T21:18:17.425" v="5499" actId="478"/>
          <ac:spMkLst>
            <pc:docMk/>
            <pc:sldMk cId="1922775964" sldId="363"/>
            <ac:spMk id="8" creationId="{BA51CEF2-F9EE-4FB9-A6B0-C3EAA14F8AF5}"/>
          </ac:spMkLst>
        </pc:spChg>
        <pc:spChg chg="del">
          <ac:chgData name="William Grey" userId="37b73424-c081-4fc2-b1af-363f4f3fd4f3" providerId="ADAL" clId="{19148D53-55C2-4874-AE2D-ACE95E9B39BB}" dt="2022-08-26T21:17:55.320" v="5489" actId="478"/>
          <ac:spMkLst>
            <pc:docMk/>
            <pc:sldMk cId="1922775964" sldId="363"/>
            <ac:spMk id="9" creationId="{51C2E964-EE7B-4C3D-BE80-5538D46F9DFA}"/>
          </ac:spMkLst>
        </pc:spChg>
        <pc:spChg chg="del">
          <ac:chgData name="William Grey" userId="37b73424-c081-4fc2-b1af-363f4f3fd4f3" providerId="ADAL" clId="{19148D53-55C2-4874-AE2D-ACE95E9B39BB}" dt="2022-08-26T21:17:45.399" v="5486" actId="478"/>
          <ac:spMkLst>
            <pc:docMk/>
            <pc:sldMk cId="1922775964" sldId="363"/>
            <ac:spMk id="10" creationId="{AD23A781-B05A-4923-B17E-94C24E0C36D8}"/>
          </ac:spMkLst>
        </pc:spChg>
        <pc:spChg chg="add mod">
          <ac:chgData name="William Grey" userId="37b73424-c081-4fc2-b1af-363f4f3fd4f3" providerId="ADAL" clId="{19148D53-55C2-4874-AE2D-ACE95E9B39BB}" dt="2022-08-26T21:19:30.954" v="5549" actId="20577"/>
          <ac:spMkLst>
            <pc:docMk/>
            <pc:sldMk cId="1922775964" sldId="363"/>
            <ac:spMk id="13" creationId="{C03EBB35-AD73-4490-9142-E210E185F9F3}"/>
          </ac:spMkLst>
        </pc:spChg>
        <pc:graphicFrameChg chg="mod modGraphic">
          <ac:chgData name="William Grey" userId="37b73424-c081-4fc2-b1af-363f4f3fd4f3" providerId="ADAL" clId="{19148D53-55C2-4874-AE2D-ACE95E9B39BB}" dt="2022-08-26T21:18:08.777" v="5497" actId="2166"/>
          <ac:graphicFrameMkLst>
            <pc:docMk/>
            <pc:sldMk cId="1922775964" sldId="363"/>
            <ac:graphicFrameMk id="4" creationId="{5A88CB1C-313B-4DC7-9742-1C33CCF54A50}"/>
          </ac:graphicFrameMkLst>
        </pc:graphicFrameChg>
        <pc:graphicFrameChg chg="del">
          <ac:chgData name="William Grey" userId="37b73424-c081-4fc2-b1af-363f4f3fd4f3" providerId="ADAL" clId="{19148D53-55C2-4874-AE2D-ACE95E9B39BB}" dt="2022-08-26T21:17:49.962" v="5487" actId="478"/>
          <ac:graphicFrameMkLst>
            <pc:docMk/>
            <pc:sldMk cId="1922775964" sldId="363"/>
            <ac:graphicFrameMk id="5" creationId="{0E3E051F-EFBD-49E8-95D9-D737CFBDAA7E}"/>
          </ac:graphicFrameMkLst>
        </pc:graphicFrameChg>
        <pc:graphicFrameChg chg="add mod">
          <ac:chgData name="William Grey" userId="37b73424-c081-4fc2-b1af-363f4f3fd4f3" providerId="ADAL" clId="{19148D53-55C2-4874-AE2D-ACE95E9B39BB}" dt="2022-08-26T21:18:14.207" v="5498" actId="1076"/>
          <ac:graphicFrameMkLst>
            <pc:docMk/>
            <pc:sldMk cId="1922775964" sldId="363"/>
            <ac:graphicFrameMk id="11" creationId="{FC811D71-2DB1-4DFB-B87B-09D357AF3ED0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1:18:40.673" v="5508" actId="1076"/>
          <ac:graphicFrameMkLst>
            <pc:docMk/>
            <pc:sldMk cId="1922775964" sldId="363"/>
            <ac:graphicFrameMk id="12" creationId="{B6407AF8-BF2E-4FAB-8A58-BCFA22534AF0}"/>
          </ac:graphicFrameMkLst>
        </pc:graphicFrameChg>
      </pc:sldChg>
      <pc:sldChg chg="addSp delSp modSp add mod">
        <pc:chgData name="William Grey" userId="37b73424-c081-4fc2-b1af-363f4f3fd4f3" providerId="ADAL" clId="{19148D53-55C2-4874-AE2D-ACE95E9B39BB}" dt="2022-08-26T21:24:56.150" v="5659" actId="20577"/>
        <pc:sldMkLst>
          <pc:docMk/>
          <pc:sldMk cId="3724861434" sldId="364"/>
        </pc:sldMkLst>
        <pc:spChg chg="mod">
          <ac:chgData name="William Grey" userId="37b73424-c081-4fc2-b1af-363f4f3fd4f3" providerId="ADAL" clId="{19148D53-55C2-4874-AE2D-ACE95E9B39BB}" dt="2022-08-26T21:24:56.150" v="5659" actId="20577"/>
          <ac:spMkLst>
            <pc:docMk/>
            <pc:sldMk cId="3724861434" sldId="364"/>
            <ac:spMk id="2" creationId="{B8A39000-ADFA-47F8-BA74-2DC53567CABE}"/>
          </ac:spMkLst>
        </pc:spChg>
        <pc:spChg chg="add mod">
          <ac:chgData name="William Grey" userId="37b73424-c081-4fc2-b1af-363f4f3fd4f3" providerId="ADAL" clId="{19148D53-55C2-4874-AE2D-ACE95E9B39BB}" dt="2022-08-26T21:21:14.996" v="5576" actId="14100"/>
          <ac:spMkLst>
            <pc:docMk/>
            <pc:sldMk cId="3724861434" sldId="364"/>
            <ac:spMk id="8" creationId="{6CC0F69C-1CDD-4234-8B6D-9F046B61CBB6}"/>
          </ac:spMkLst>
        </pc:spChg>
        <pc:spChg chg="add mod">
          <ac:chgData name="William Grey" userId="37b73424-c081-4fc2-b1af-363f4f3fd4f3" providerId="ADAL" clId="{19148D53-55C2-4874-AE2D-ACE95E9B39BB}" dt="2022-08-26T21:21:10.239" v="5575" actId="14100"/>
          <ac:spMkLst>
            <pc:docMk/>
            <pc:sldMk cId="3724861434" sldId="364"/>
            <ac:spMk id="10" creationId="{9A4FF7EF-322E-4F8D-9D89-5231826AD52A}"/>
          </ac:spMkLst>
        </pc:spChg>
        <pc:spChg chg="add mod">
          <ac:chgData name="William Grey" userId="37b73424-c081-4fc2-b1af-363f4f3fd4f3" providerId="ADAL" clId="{19148D53-55C2-4874-AE2D-ACE95E9B39BB}" dt="2022-08-26T21:21:01.807" v="5574" actId="14100"/>
          <ac:spMkLst>
            <pc:docMk/>
            <pc:sldMk cId="3724861434" sldId="364"/>
            <ac:spMk id="15" creationId="{1A8FF516-DA0F-474B-B9EF-A84B62850DD3}"/>
          </ac:spMkLst>
        </pc:spChg>
        <pc:spChg chg="add mod">
          <ac:chgData name="William Grey" userId="37b73424-c081-4fc2-b1af-363f4f3fd4f3" providerId="ADAL" clId="{19148D53-55C2-4874-AE2D-ACE95E9B39BB}" dt="2022-08-26T21:20:56.269" v="5573" actId="1036"/>
          <ac:spMkLst>
            <pc:docMk/>
            <pc:sldMk cId="3724861434" sldId="364"/>
            <ac:spMk id="16" creationId="{882344BD-27E5-416D-A08B-5BE073345318}"/>
          </ac:spMkLst>
        </pc:spChg>
        <pc:spChg chg="add mod">
          <ac:chgData name="William Grey" userId="37b73424-c081-4fc2-b1af-363f4f3fd4f3" providerId="ADAL" clId="{19148D53-55C2-4874-AE2D-ACE95E9B39BB}" dt="2022-08-26T21:23:14.669" v="5623"/>
          <ac:spMkLst>
            <pc:docMk/>
            <pc:sldMk cId="3724861434" sldId="364"/>
            <ac:spMk id="17" creationId="{0B6AED39-5526-4680-9F87-8073AF703B20}"/>
          </ac:spMkLst>
        </pc:spChg>
        <pc:spChg chg="add mod">
          <ac:chgData name="William Grey" userId="37b73424-c081-4fc2-b1af-363f4f3fd4f3" providerId="ADAL" clId="{19148D53-55C2-4874-AE2D-ACE95E9B39BB}" dt="2022-08-26T21:23:33.026" v="5628" actId="20577"/>
          <ac:spMkLst>
            <pc:docMk/>
            <pc:sldMk cId="3724861434" sldId="364"/>
            <ac:spMk id="18" creationId="{034B1818-2BF0-4C73-96D1-638C1B06A531}"/>
          </ac:spMkLst>
        </pc:spChg>
        <pc:spChg chg="add mod">
          <ac:chgData name="William Grey" userId="37b73424-c081-4fc2-b1af-363f4f3fd4f3" providerId="ADAL" clId="{19148D53-55C2-4874-AE2D-ACE95E9B39BB}" dt="2022-08-26T21:24:45.591" v="5647" actId="20577"/>
          <ac:spMkLst>
            <pc:docMk/>
            <pc:sldMk cId="3724861434" sldId="364"/>
            <ac:spMk id="19" creationId="{B31B6CF4-240A-4ACD-8A84-4297FC476605}"/>
          </ac:spMkLst>
        </pc:spChg>
        <pc:spChg chg="add del mod">
          <ac:chgData name="William Grey" userId="37b73424-c081-4fc2-b1af-363f4f3fd4f3" providerId="ADAL" clId="{19148D53-55C2-4874-AE2D-ACE95E9B39BB}" dt="2022-08-26T21:24:06.130" v="5634"/>
          <ac:spMkLst>
            <pc:docMk/>
            <pc:sldMk cId="3724861434" sldId="364"/>
            <ac:spMk id="20" creationId="{6F490445-3365-4A9C-9453-B5090BE4795D}"/>
          </ac:spMkLst>
        </pc:spChg>
        <pc:spChg chg="add del mod">
          <ac:chgData name="William Grey" userId="37b73424-c081-4fc2-b1af-363f4f3fd4f3" providerId="ADAL" clId="{19148D53-55C2-4874-AE2D-ACE95E9B39BB}" dt="2022-08-26T21:24:09.987" v="5636"/>
          <ac:spMkLst>
            <pc:docMk/>
            <pc:sldMk cId="3724861434" sldId="364"/>
            <ac:spMk id="21" creationId="{23A4D614-6951-49C4-A716-D50C250DEC2A}"/>
          </ac:spMkLst>
        </pc:spChg>
        <pc:spChg chg="add del mod">
          <ac:chgData name="William Grey" userId="37b73424-c081-4fc2-b1af-363f4f3fd4f3" providerId="ADAL" clId="{19148D53-55C2-4874-AE2D-ACE95E9B39BB}" dt="2022-08-26T21:24:47.153" v="5649"/>
          <ac:spMkLst>
            <pc:docMk/>
            <pc:sldMk cId="3724861434" sldId="364"/>
            <ac:spMk id="22" creationId="{5CAFB502-4F50-496A-9799-C137830183FE}"/>
          </ac:spMkLst>
        </pc:spChg>
        <pc:graphicFrameChg chg="add mod">
          <ac:chgData name="William Grey" userId="37b73424-c081-4fc2-b1af-363f4f3fd4f3" providerId="ADAL" clId="{19148D53-55C2-4874-AE2D-ACE95E9B39BB}" dt="2022-08-26T21:19:53.426" v="5552" actId="1076"/>
          <ac:graphicFrameMkLst>
            <pc:docMk/>
            <pc:sldMk cId="3724861434" sldId="364"/>
            <ac:graphicFrameMk id="7" creationId="{C3CB14AB-0C26-47CC-85C2-CE7AD5E1F08D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1:20:14.991" v="5559" actId="20577"/>
          <ac:graphicFrameMkLst>
            <pc:docMk/>
            <pc:sldMk cId="3724861434" sldId="364"/>
            <ac:graphicFrameMk id="9" creationId="{FBFFF763-150E-437B-8B5A-910C70DB3DE4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1:20:48.345" v="5568" actId="20577"/>
          <ac:graphicFrameMkLst>
            <pc:docMk/>
            <pc:sldMk cId="3724861434" sldId="364"/>
            <ac:graphicFrameMk id="14" creationId="{9BCABB64-61F6-4609-AEC1-DF824D967823}"/>
          </ac:graphicFrameMkLst>
        </pc:graphicFrameChg>
      </pc:sldChg>
      <pc:sldChg chg="add del">
        <pc:chgData name="William Grey" userId="37b73424-c081-4fc2-b1af-363f4f3fd4f3" providerId="ADAL" clId="{19148D53-55C2-4874-AE2D-ACE95E9B39BB}" dt="2022-08-26T21:31:56.724" v="5794"/>
        <pc:sldMkLst>
          <pc:docMk/>
          <pc:sldMk cId="2077398492" sldId="365"/>
        </pc:sldMkLst>
      </pc:sldChg>
      <pc:sldChg chg="modSp add mod">
        <pc:chgData name="William Grey" userId="37b73424-c081-4fc2-b1af-363f4f3fd4f3" providerId="ADAL" clId="{19148D53-55C2-4874-AE2D-ACE95E9B39BB}" dt="2022-08-26T21:41:21.658" v="5855" actId="20577"/>
        <pc:sldMkLst>
          <pc:docMk/>
          <pc:sldMk cId="3433276839" sldId="365"/>
        </pc:sldMkLst>
        <pc:spChg chg="mod">
          <ac:chgData name="William Grey" userId="37b73424-c081-4fc2-b1af-363f4f3fd4f3" providerId="ADAL" clId="{19148D53-55C2-4874-AE2D-ACE95E9B39BB}" dt="2022-08-26T21:41:21.658" v="5855" actId="20577"/>
          <ac:spMkLst>
            <pc:docMk/>
            <pc:sldMk cId="3433276839" sldId="365"/>
            <ac:spMk id="10" creationId="{AD23A781-B05A-4923-B17E-94C24E0C36D8}"/>
          </ac:spMkLst>
        </pc:spChg>
        <pc:graphicFrameChg chg="mod modGraphic">
          <ac:chgData name="William Grey" userId="37b73424-c081-4fc2-b1af-363f4f3fd4f3" providerId="ADAL" clId="{19148D53-55C2-4874-AE2D-ACE95E9B39BB}" dt="2022-08-26T21:34:04.189" v="5822" actId="20577"/>
          <ac:graphicFrameMkLst>
            <pc:docMk/>
            <pc:sldMk cId="3433276839" sldId="365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6T21:33:53.116" v="5820" actId="20577"/>
          <ac:graphicFrameMkLst>
            <pc:docMk/>
            <pc:sldMk cId="3433276839" sldId="365"/>
            <ac:graphicFrameMk id="5" creationId="{0E3E051F-EFBD-49E8-95D9-D737CFBDAA7E}"/>
          </ac:graphicFrameMkLst>
        </pc:graphicFrameChg>
      </pc:sldChg>
      <pc:sldChg chg="delSp modSp add mod delAnim modAnim">
        <pc:chgData name="William Grey" userId="37b73424-c081-4fc2-b1af-363f4f3fd4f3" providerId="ADAL" clId="{19148D53-55C2-4874-AE2D-ACE95E9B39BB}" dt="2022-08-26T21:52:15.878" v="5901" actId="20577"/>
        <pc:sldMkLst>
          <pc:docMk/>
          <pc:sldMk cId="2780051984" sldId="366"/>
        </pc:sldMkLst>
        <pc:spChg chg="mod">
          <ac:chgData name="William Grey" userId="37b73424-c081-4fc2-b1af-363f4f3fd4f3" providerId="ADAL" clId="{19148D53-55C2-4874-AE2D-ACE95E9B39BB}" dt="2022-08-26T21:52:15.878" v="5901" actId="20577"/>
          <ac:spMkLst>
            <pc:docMk/>
            <pc:sldMk cId="2780051984" sldId="366"/>
            <ac:spMk id="10" creationId="{AD23A781-B05A-4923-B17E-94C24E0C36D8}"/>
          </ac:spMkLst>
        </pc:spChg>
        <pc:spChg chg="mod">
          <ac:chgData name="William Grey" userId="37b73424-c081-4fc2-b1af-363f4f3fd4f3" providerId="ADAL" clId="{19148D53-55C2-4874-AE2D-ACE95E9B39BB}" dt="2022-08-26T21:50:41.006" v="5868" actId="14100"/>
          <ac:spMkLst>
            <pc:docMk/>
            <pc:sldMk cId="2780051984" sldId="366"/>
            <ac:spMk id="11" creationId="{9300ED2E-2F62-43C8-8572-B67433BA29E4}"/>
          </ac:spMkLst>
        </pc:spChg>
        <pc:spChg chg="del mod">
          <ac:chgData name="William Grey" userId="37b73424-c081-4fc2-b1af-363f4f3fd4f3" providerId="ADAL" clId="{19148D53-55C2-4874-AE2D-ACE95E9B39BB}" dt="2022-08-26T21:50:43.001" v="5869" actId="478"/>
          <ac:spMkLst>
            <pc:docMk/>
            <pc:sldMk cId="2780051984" sldId="366"/>
            <ac:spMk id="12" creationId="{2CFE5F20-F79E-416C-940C-C820C8AEE1C3}"/>
          </ac:spMkLst>
        </pc:spChg>
        <pc:graphicFrameChg chg="modGraphic">
          <ac:chgData name="William Grey" userId="37b73424-c081-4fc2-b1af-363f4f3fd4f3" providerId="ADAL" clId="{19148D53-55C2-4874-AE2D-ACE95E9B39BB}" dt="2022-08-26T21:51:16.929" v="5877" actId="20577"/>
          <ac:graphicFrameMkLst>
            <pc:docMk/>
            <pc:sldMk cId="2780051984" sldId="366"/>
            <ac:graphicFrameMk id="4" creationId="{5A88CB1C-313B-4DC7-9742-1C33CCF54A50}"/>
          </ac:graphicFrameMkLst>
        </pc:graphicFrameChg>
        <pc:graphicFrameChg chg="modGraphic">
          <ac:chgData name="William Grey" userId="37b73424-c081-4fc2-b1af-363f4f3fd4f3" providerId="ADAL" clId="{19148D53-55C2-4874-AE2D-ACE95E9B39BB}" dt="2022-08-26T21:50:47.100" v="5871" actId="20577"/>
          <ac:graphicFrameMkLst>
            <pc:docMk/>
            <pc:sldMk cId="2780051984" sldId="366"/>
            <ac:graphicFrameMk id="5" creationId="{0E3E051F-EFBD-49E8-95D9-D737CFBDAA7E}"/>
          </ac:graphicFrameMkLst>
        </pc:graphicFrameChg>
      </pc:sldChg>
      <pc:sldChg chg="addSp delSp modSp add mod delAnim modAnim">
        <pc:chgData name="William Grey" userId="37b73424-c081-4fc2-b1af-363f4f3fd4f3" providerId="ADAL" clId="{19148D53-55C2-4874-AE2D-ACE95E9B39BB}" dt="2022-08-26T22:35:49.067" v="6344" actId="20577"/>
        <pc:sldMkLst>
          <pc:docMk/>
          <pc:sldMk cId="3045668791" sldId="367"/>
        </pc:sldMkLst>
        <pc:spChg chg="add del mod">
          <ac:chgData name="William Grey" userId="37b73424-c081-4fc2-b1af-363f4f3fd4f3" providerId="ADAL" clId="{19148D53-55C2-4874-AE2D-ACE95E9B39BB}" dt="2022-08-26T22:04:54.270" v="6076" actId="478"/>
          <ac:spMkLst>
            <pc:docMk/>
            <pc:sldMk cId="3045668791" sldId="367"/>
            <ac:spMk id="3" creationId="{3729377E-9819-4651-8735-5DB9F728DEB5}"/>
          </ac:spMkLst>
        </pc:spChg>
        <pc:spChg chg="del">
          <ac:chgData name="William Grey" userId="37b73424-c081-4fc2-b1af-363f4f3fd4f3" providerId="ADAL" clId="{19148D53-55C2-4874-AE2D-ACE95E9B39BB}" dt="2022-08-26T22:04:51.375" v="6075" actId="478"/>
          <ac:spMkLst>
            <pc:docMk/>
            <pc:sldMk cId="3045668791" sldId="367"/>
            <ac:spMk id="8" creationId="{BA51CEF2-F9EE-4FB9-A6B0-C3EAA14F8AF5}"/>
          </ac:spMkLst>
        </pc:spChg>
        <pc:spChg chg="del">
          <ac:chgData name="William Grey" userId="37b73424-c081-4fc2-b1af-363f4f3fd4f3" providerId="ADAL" clId="{19148D53-55C2-4874-AE2D-ACE95E9B39BB}" dt="2022-08-26T22:04:51.375" v="6075" actId="478"/>
          <ac:spMkLst>
            <pc:docMk/>
            <pc:sldMk cId="3045668791" sldId="367"/>
            <ac:spMk id="9" creationId="{51C2E964-EE7B-4C3D-BE80-5538D46F9DFA}"/>
          </ac:spMkLst>
        </pc:spChg>
        <pc:spChg chg="del">
          <ac:chgData name="William Grey" userId="37b73424-c081-4fc2-b1af-363f4f3fd4f3" providerId="ADAL" clId="{19148D53-55C2-4874-AE2D-ACE95E9B39BB}" dt="2022-08-26T22:04:51.375" v="6075" actId="478"/>
          <ac:spMkLst>
            <pc:docMk/>
            <pc:sldMk cId="3045668791" sldId="367"/>
            <ac:spMk id="10" creationId="{AD23A781-B05A-4923-B17E-94C24E0C36D8}"/>
          </ac:spMkLst>
        </pc:spChg>
        <pc:spChg chg="del">
          <ac:chgData name="William Grey" userId="37b73424-c081-4fc2-b1af-363f4f3fd4f3" providerId="ADAL" clId="{19148D53-55C2-4874-AE2D-ACE95E9B39BB}" dt="2022-08-26T22:04:51.375" v="6075" actId="478"/>
          <ac:spMkLst>
            <pc:docMk/>
            <pc:sldMk cId="3045668791" sldId="367"/>
            <ac:spMk id="11" creationId="{9300ED2E-2F62-43C8-8572-B67433BA29E4}"/>
          </ac:spMkLst>
        </pc:spChg>
        <pc:spChg chg="mod">
          <ac:chgData name="William Grey" userId="37b73424-c081-4fc2-b1af-363f4f3fd4f3" providerId="ADAL" clId="{19148D53-55C2-4874-AE2D-ACE95E9B39BB}" dt="2022-08-26T22:12:38.362" v="6175" actId="20577"/>
          <ac:spMkLst>
            <pc:docMk/>
            <pc:sldMk cId="3045668791" sldId="367"/>
            <ac:spMk id="13" creationId="{D2D2A333-C0FB-48F4-AFDA-09ABAADFB29B}"/>
          </ac:spMkLst>
        </pc:spChg>
        <pc:spChg chg="add mod">
          <ac:chgData name="William Grey" userId="37b73424-c081-4fc2-b1af-363f4f3fd4f3" providerId="ADAL" clId="{19148D53-55C2-4874-AE2D-ACE95E9B39BB}" dt="2022-08-26T22:08:47.797" v="6140" actId="14100"/>
          <ac:spMkLst>
            <pc:docMk/>
            <pc:sldMk cId="3045668791" sldId="367"/>
            <ac:spMk id="14" creationId="{FD9BAFF4-0E2D-4B3D-B447-94E482B61F7F}"/>
          </ac:spMkLst>
        </pc:spChg>
        <pc:spChg chg="add mod">
          <ac:chgData name="William Grey" userId="37b73424-c081-4fc2-b1af-363f4f3fd4f3" providerId="ADAL" clId="{19148D53-55C2-4874-AE2D-ACE95E9B39BB}" dt="2022-08-26T22:08:56.997" v="6145" actId="1076"/>
          <ac:spMkLst>
            <pc:docMk/>
            <pc:sldMk cId="3045668791" sldId="367"/>
            <ac:spMk id="15" creationId="{C3EF3002-1676-4CA0-A926-4AAA09C85AB2}"/>
          </ac:spMkLst>
        </pc:spChg>
        <pc:spChg chg="add mod">
          <ac:chgData name="William Grey" userId="37b73424-c081-4fc2-b1af-363f4f3fd4f3" providerId="ADAL" clId="{19148D53-55C2-4874-AE2D-ACE95E9B39BB}" dt="2022-08-26T22:11:14.172" v="6168" actId="1076"/>
          <ac:spMkLst>
            <pc:docMk/>
            <pc:sldMk cId="3045668791" sldId="367"/>
            <ac:spMk id="16" creationId="{356F9046-63AE-4D48-8EAB-8A4EEBB5085A}"/>
          </ac:spMkLst>
        </pc:spChg>
        <pc:spChg chg="add del mod">
          <ac:chgData name="William Grey" userId="37b73424-c081-4fc2-b1af-363f4f3fd4f3" providerId="ADAL" clId="{19148D53-55C2-4874-AE2D-ACE95E9B39BB}" dt="2022-08-26T22:33:22.066" v="6313" actId="478"/>
          <ac:spMkLst>
            <pc:docMk/>
            <pc:sldMk cId="3045668791" sldId="367"/>
            <ac:spMk id="18" creationId="{C70858EF-D540-41F9-A2EC-23240FE3C0E1}"/>
          </ac:spMkLst>
        </pc:spChg>
        <pc:spChg chg="add mod">
          <ac:chgData name="William Grey" userId="37b73424-c081-4fc2-b1af-363f4f3fd4f3" providerId="ADAL" clId="{19148D53-55C2-4874-AE2D-ACE95E9B39BB}" dt="2022-08-26T22:33:54.475" v="6318" actId="208"/>
          <ac:spMkLst>
            <pc:docMk/>
            <pc:sldMk cId="3045668791" sldId="367"/>
            <ac:spMk id="19" creationId="{09B5C3DD-7D53-4C77-A961-29FF0B961FDB}"/>
          </ac:spMkLst>
        </pc:spChg>
        <pc:spChg chg="add mod">
          <ac:chgData name="William Grey" userId="37b73424-c081-4fc2-b1af-363f4f3fd4f3" providerId="ADAL" clId="{19148D53-55C2-4874-AE2D-ACE95E9B39BB}" dt="2022-08-26T22:35:49.067" v="6344" actId="20577"/>
          <ac:spMkLst>
            <pc:docMk/>
            <pc:sldMk cId="3045668791" sldId="367"/>
            <ac:spMk id="20" creationId="{DBAB4A04-2496-498A-AC4A-61CCDB9850D1}"/>
          </ac:spMkLst>
        </pc:spChg>
        <pc:spChg chg="add mod">
          <ac:chgData name="William Grey" userId="37b73424-c081-4fc2-b1af-363f4f3fd4f3" providerId="ADAL" clId="{19148D53-55C2-4874-AE2D-ACE95E9B39BB}" dt="2022-08-26T22:33:40.453" v="6317" actId="14100"/>
          <ac:spMkLst>
            <pc:docMk/>
            <pc:sldMk cId="3045668791" sldId="367"/>
            <ac:spMk id="21" creationId="{D408B73D-225E-4CD1-A824-9C9683013BEC}"/>
          </ac:spMkLst>
        </pc:spChg>
        <pc:spChg chg="add mod">
          <ac:chgData name="William Grey" userId="37b73424-c081-4fc2-b1af-363f4f3fd4f3" providerId="ADAL" clId="{19148D53-55C2-4874-AE2D-ACE95E9B39BB}" dt="2022-08-26T22:34:27.472" v="6325" actId="208"/>
          <ac:spMkLst>
            <pc:docMk/>
            <pc:sldMk cId="3045668791" sldId="367"/>
            <ac:spMk id="22" creationId="{B495FAB7-D0AF-4A46-936A-B6C2C8A8EEB8}"/>
          </ac:spMkLst>
        </pc:spChg>
        <pc:graphicFrameChg chg="del">
          <ac:chgData name="William Grey" userId="37b73424-c081-4fc2-b1af-363f4f3fd4f3" providerId="ADAL" clId="{19148D53-55C2-4874-AE2D-ACE95E9B39BB}" dt="2022-08-26T22:04:51.375" v="6075" actId="478"/>
          <ac:graphicFrameMkLst>
            <pc:docMk/>
            <pc:sldMk cId="3045668791" sldId="367"/>
            <ac:graphicFrameMk id="4" creationId="{5A88CB1C-313B-4DC7-9742-1C33CCF54A50}"/>
          </ac:graphicFrameMkLst>
        </pc:graphicFrameChg>
        <pc:graphicFrameChg chg="del">
          <ac:chgData name="William Grey" userId="37b73424-c081-4fc2-b1af-363f4f3fd4f3" providerId="ADAL" clId="{19148D53-55C2-4874-AE2D-ACE95E9B39BB}" dt="2022-08-26T22:04:51.375" v="6075" actId="478"/>
          <ac:graphicFrameMkLst>
            <pc:docMk/>
            <pc:sldMk cId="3045668791" sldId="367"/>
            <ac:graphicFrameMk id="5" creationId="{0E3E051F-EFBD-49E8-95D9-D737CFBDAA7E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2:10:20.996" v="6156" actId="20577"/>
          <ac:graphicFrameMkLst>
            <pc:docMk/>
            <pc:sldMk cId="3045668791" sldId="367"/>
            <ac:graphicFrameMk id="12" creationId="{1A79A0E7-89F6-4186-9B24-5B241FA1F9B5}"/>
          </ac:graphicFrameMkLst>
        </pc:graphicFrameChg>
        <pc:graphicFrameChg chg="add mod modGraphic">
          <ac:chgData name="William Grey" userId="37b73424-c081-4fc2-b1af-363f4f3fd4f3" providerId="ADAL" clId="{19148D53-55C2-4874-AE2D-ACE95E9B39BB}" dt="2022-08-26T22:34:09.809" v="6322" actId="1076"/>
          <ac:graphicFrameMkLst>
            <pc:docMk/>
            <pc:sldMk cId="3045668791" sldId="367"/>
            <ac:graphicFrameMk id="17" creationId="{95E4B1FE-E0FC-410A-909A-9F938C82C227}"/>
          </ac:graphicFrameMkLst>
        </pc:graphicFrameChg>
      </pc:sldChg>
      <pc:sldChg chg="addSp delSp modSp add mod delAnim modAnim">
        <pc:chgData name="William Grey" userId="37b73424-c081-4fc2-b1af-363f4f3fd4f3" providerId="ADAL" clId="{19148D53-55C2-4874-AE2D-ACE95E9B39BB}" dt="2022-08-26T22:42:59.023" v="6467" actId="167"/>
        <pc:sldMkLst>
          <pc:docMk/>
          <pc:sldMk cId="561845610" sldId="368"/>
        </pc:sldMkLst>
        <pc:spChg chg="del">
          <ac:chgData name="William Grey" userId="37b73424-c081-4fc2-b1af-363f4f3fd4f3" providerId="ADAL" clId="{19148D53-55C2-4874-AE2D-ACE95E9B39BB}" dt="2022-08-26T22:13:17.649" v="6179" actId="478"/>
          <ac:spMkLst>
            <pc:docMk/>
            <pc:sldMk cId="561845610" sldId="368"/>
            <ac:spMk id="14" creationId="{FD9BAFF4-0E2D-4B3D-B447-94E482B61F7F}"/>
          </ac:spMkLst>
        </pc:spChg>
        <pc:spChg chg="del">
          <ac:chgData name="William Grey" userId="37b73424-c081-4fc2-b1af-363f4f3fd4f3" providerId="ADAL" clId="{19148D53-55C2-4874-AE2D-ACE95E9B39BB}" dt="2022-08-26T22:13:13.169" v="6178" actId="478"/>
          <ac:spMkLst>
            <pc:docMk/>
            <pc:sldMk cId="561845610" sldId="368"/>
            <ac:spMk id="15" creationId="{C3EF3002-1676-4CA0-A926-4AAA09C85AB2}"/>
          </ac:spMkLst>
        </pc:spChg>
        <pc:spChg chg="mod">
          <ac:chgData name="William Grey" userId="37b73424-c081-4fc2-b1af-363f4f3fd4f3" providerId="ADAL" clId="{19148D53-55C2-4874-AE2D-ACE95E9B39BB}" dt="2022-08-26T22:16:38.184" v="6221" actId="20577"/>
          <ac:spMkLst>
            <pc:docMk/>
            <pc:sldMk cId="561845610" sldId="368"/>
            <ac:spMk id="16" creationId="{356F9046-63AE-4D48-8EAB-8A4EEBB5085A}"/>
          </ac:spMkLst>
        </pc:spChg>
        <pc:spChg chg="del">
          <ac:chgData name="William Grey" userId="37b73424-c081-4fc2-b1af-363f4f3fd4f3" providerId="ADAL" clId="{19148D53-55C2-4874-AE2D-ACE95E9B39BB}" dt="2022-08-26T22:13:02.093" v="6176" actId="478"/>
          <ac:spMkLst>
            <pc:docMk/>
            <pc:sldMk cId="561845610" sldId="368"/>
            <ac:spMk id="18" creationId="{C70858EF-D540-41F9-A2EC-23240FE3C0E1}"/>
          </ac:spMkLst>
        </pc:spChg>
        <pc:spChg chg="del">
          <ac:chgData name="William Grey" userId="37b73424-c081-4fc2-b1af-363f4f3fd4f3" providerId="ADAL" clId="{19148D53-55C2-4874-AE2D-ACE95E9B39BB}" dt="2022-08-26T22:13:08.788" v="6177" actId="478"/>
          <ac:spMkLst>
            <pc:docMk/>
            <pc:sldMk cId="561845610" sldId="368"/>
            <ac:spMk id="19" creationId="{09B5C3DD-7D53-4C77-A961-29FF0B961FDB}"/>
          </ac:spMkLst>
        </pc:spChg>
        <pc:spChg chg="mod">
          <ac:chgData name="William Grey" userId="37b73424-c081-4fc2-b1af-363f4f3fd4f3" providerId="ADAL" clId="{19148D53-55C2-4874-AE2D-ACE95E9B39BB}" dt="2022-08-26T22:21:02.447" v="6268" actId="20577"/>
          <ac:spMkLst>
            <pc:docMk/>
            <pc:sldMk cId="561845610" sldId="368"/>
            <ac:spMk id="20" creationId="{DBAB4A04-2496-498A-AC4A-61CCDB9850D1}"/>
          </ac:spMkLst>
        </pc:spChg>
        <pc:spChg chg="add del mod">
          <ac:chgData name="William Grey" userId="37b73424-c081-4fc2-b1af-363f4f3fd4f3" providerId="ADAL" clId="{19148D53-55C2-4874-AE2D-ACE95E9B39BB}" dt="2022-08-26T22:42:08.478" v="6461"/>
          <ac:spMkLst>
            <pc:docMk/>
            <pc:sldMk cId="561845610" sldId="368"/>
            <ac:spMk id="34" creationId="{1464EA26-BF49-4F39-9FFD-291B4603212A}"/>
          </ac:spMkLst>
        </pc:spChg>
        <pc:spChg chg="add del mod">
          <ac:chgData name="William Grey" userId="37b73424-c081-4fc2-b1af-363f4f3fd4f3" providerId="ADAL" clId="{19148D53-55C2-4874-AE2D-ACE95E9B39BB}" dt="2022-08-26T22:42:20.482" v="6463"/>
          <ac:spMkLst>
            <pc:docMk/>
            <pc:sldMk cId="561845610" sldId="368"/>
            <ac:spMk id="35" creationId="{D2ACFD22-8E58-4EA0-84EA-8C29C3BFE8FD}"/>
          </ac:spMkLst>
        </pc:spChg>
        <pc:graphicFrameChg chg="del modGraphic">
          <ac:chgData name="William Grey" userId="37b73424-c081-4fc2-b1af-363f4f3fd4f3" providerId="ADAL" clId="{19148D53-55C2-4874-AE2D-ACE95E9B39BB}" dt="2022-08-26T22:41:38.456" v="6457" actId="478"/>
          <ac:graphicFrameMkLst>
            <pc:docMk/>
            <pc:sldMk cId="561845610" sldId="368"/>
            <ac:graphicFrameMk id="12" creationId="{1A79A0E7-89F6-4186-9B24-5B241FA1F9B5}"/>
          </ac:graphicFrameMkLst>
        </pc:graphicFrameChg>
        <pc:graphicFrameChg chg="del modGraphic">
          <ac:chgData name="William Grey" userId="37b73424-c081-4fc2-b1af-363f4f3fd4f3" providerId="ADAL" clId="{19148D53-55C2-4874-AE2D-ACE95E9B39BB}" dt="2022-08-26T22:41:42.849" v="6458" actId="478"/>
          <ac:graphicFrameMkLst>
            <pc:docMk/>
            <pc:sldMk cId="561845610" sldId="368"/>
            <ac:graphicFrameMk id="17" creationId="{95E4B1FE-E0FC-410A-909A-9F938C82C227}"/>
          </ac:graphicFrameMkLst>
        </pc:graphicFrameChg>
        <pc:graphicFrameChg chg="add mod ord">
          <ac:chgData name="William Grey" userId="37b73424-c081-4fc2-b1af-363f4f3fd4f3" providerId="ADAL" clId="{19148D53-55C2-4874-AE2D-ACE95E9B39BB}" dt="2022-08-26T22:42:37.462" v="6465" actId="167"/>
          <ac:graphicFrameMkLst>
            <pc:docMk/>
            <pc:sldMk cId="561845610" sldId="368"/>
            <ac:graphicFrameMk id="36" creationId="{8CF6EFF7-8959-4B2F-9A85-5C9FFCDD5BD8}"/>
          </ac:graphicFrameMkLst>
        </pc:graphicFrameChg>
        <pc:graphicFrameChg chg="add mod ord">
          <ac:chgData name="William Grey" userId="37b73424-c081-4fc2-b1af-363f4f3fd4f3" providerId="ADAL" clId="{19148D53-55C2-4874-AE2D-ACE95E9B39BB}" dt="2022-08-26T22:42:59.023" v="6467" actId="167"/>
          <ac:graphicFrameMkLst>
            <pc:docMk/>
            <pc:sldMk cId="561845610" sldId="368"/>
            <ac:graphicFrameMk id="37" creationId="{F176FA5C-70E3-4DBC-89FD-AA5B14FD02FA}"/>
          </ac:graphicFrameMkLst>
        </pc:graphicFrameChg>
        <pc:cxnChg chg="add mod">
          <ac:chgData name="William Grey" userId="37b73424-c081-4fc2-b1af-363f4f3fd4f3" providerId="ADAL" clId="{19148D53-55C2-4874-AE2D-ACE95E9B39BB}" dt="2022-08-26T22:13:54.529" v="6202" actId="14100"/>
          <ac:cxnSpMkLst>
            <pc:docMk/>
            <pc:sldMk cId="561845610" sldId="368"/>
            <ac:cxnSpMk id="11" creationId="{92324969-8866-48B5-A679-4F46B1831EBE}"/>
          </ac:cxnSpMkLst>
        </pc:cxnChg>
        <pc:cxnChg chg="add mod">
          <ac:chgData name="William Grey" userId="37b73424-c081-4fc2-b1af-363f4f3fd4f3" providerId="ADAL" clId="{19148D53-55C2-4874-AE2D-ACE95E9B39BB}" dt="2022-08-26T22:13:58.504" v="6203" actId="1076"/>
          <ac:cxnSpMkLst>
            <pc:docMk/>
            <pc:sldMk cId="561845610" sldId="368"/>
            <ac:cxnSpMk id="21" creationId="{029A8FF7-243B-4A3A-90C7-0B4EB52158F0}"/>
          </ac:cxnSpMkLst>
        </pc:cxnChg>
        <pc:cxnChg chg="add mod">
          <ac:chgData name="William Grey" userId="37b73424-c081-4fc2-b1af-363f4f3fd4f3" providerId="ADAL" clId="{19148D53-55C2-4874-AE2D-ACE95E9B39BB}" dt="2022-08-26T22:14:09.252" v="6205" actId="1076"/>
          <ac:cxnSpMkLst>
            <pc:docMk/>
            <pc:sldMk cId="561845610" sldId="368"/>
            <ac:cxnSpMk id="22" creationId="{0CBDBE47-F435-41E6-ADDF-207515EBD495}"/>
          </ac:cxnSpMkLst>
        </pc:cxnChg>
        <pc:cxnChg chg="add mod">
          <ac:chgData name="William Grey" userId="37b73424-c081-4fc2-b1af-363f4f3fd4f3" providerId="ADAL" clId="{19148D53-55C2-4874-AE2D-ACE95E9B39BB}" dt="2022-08-26T22:14:15.429" v="6206" actId="1076"/>
          <ac:cxnSpMkLst>
            <pc:docMk/>
            <pc:sldMk cId="561845610" sldId="368"/>
            <ac:cxnSpMk id="23" creationId="{A0AD3D46-C084-4CFB-93A6-F0F54260DB45}"/>
          </ac:cxnSpMkLst>
        </pc:cxnChg>
        <pc:cxnChg chg="add mod">
          <ac:chgData name="William Grey" userId="37b73424-c081-4fc2-b1af-363f4f3fd4f3" providerId="ADAL" clId="{19148D53-55C2-4874-AE2D-ACE95E9B39BB}" dt="2022-08-26T22:14:29.573" v="6209" actId="1076"/>
          <ac:cxnSpMkLst>
            <pc:docMk/>
            <pc:sldMk cId="561845610" sldId="368"/>
            <ac:cxnSpMk id="24" creationId="{D264CEEB-46F3-4EA0-8C64-A42889F796CE}"/>
          </ac:cxnSpMkLst>
        </pc:cxnChg>
        <pc:cxnChg chg="add mod">
          <ac:chgData name="William Grey" userId="37b73424-c081-4fc2-b1af-363f4f3fd4f3" providerId="ADAL" clId="{19148D53-55C2-4874-AE2D-ACE95E9B39BB}" dt="2022-08-26T22:14:24.644" v="6208" actId="1076"/>
          <ac:cxnSpMkLst>
            <pc:docMk/>
            <pc:sldMk cId="561845610" sldId="368"/>
            <ac:cxnSpMk id="25" creationId="{2A92B857-2013-4848-8EA0-9F349CF6AFE4}"/>
          </ac:cxnSpMkLst>
        </pc:cxnChg>
        <pc:cxnChg chg="add mod">
          <ac:chgData name="William Grey" userId="37b73424-c081-4fc2-b1af-363f4f3fd4f3" providerId="ADAL" clId="{19148D53-55C2-4874-AE2D-ACE95E9B39BB}" dt="2022-08-26T22:14:47.267" v="6213" actId="1076"/>
          <ac:cxnSpMkLst>
            <pc:docMk/>
            <pc:sldMk cId="561845610" sldId="368"/>
            <ac:cxnSpMk id="26" creationId="{2E7100A4-7D55-4A2D-B4CF-8979FD1CF23C}"/>
          </ac:cxnSpMkLst>
        </pc:cxnChg>
        <pc:cxnChg chg="add mod">
          <ac:chgData name="William Grey" userId="37b73424-c081-4fc2-b1af-363f4f3fd4f3" providerId="ADAL" clId="{19148D53-55C2-4874-AE2D-ACE95E9B39BB}" dt="2022-08-26T22:14:42.628" v="6212" actId="1076"/>
          <ac:cxnSpMkLst>
            <pc:docMk/>
            <pc:sldMk cId="561845610" sldId="368"/>
            <ac:cxnSpMk id="27" creationId="{268E91C8-9037-4D15-BB2D-A96D37E6905F}"/>
          </ac:cxnSpMkLst>
        </pc:cxnChg>
        <pc:cxnChg chg="add mod">
          <ac:chgData name="William Grey" userId="37b73424-c081-4fc2-b1af-363f4f3fd4f3" providerId="ADAL" clId="{19148D53-55C2-4874-AE2D-ACE95E9B39BB}" dt="2022-08-26T22:17:29.139" v="6223" actId="1076"/>
          <ac:cxnSpMkLst>
            <pc:docMk/>
            <pc:sldMk cId="561845610" sldId="368"/>
            <ac:cxnSpMk id="28" creationId="{BFC14B8B-6E8D-4D04-B384-BD8AB02C57E5}"/>
          </ac:cxnSpMkLst>
        </pc:cxnChg>
        <pc:cxnChg chg="add mod">
          <ac:chgData name="William Grey" userId="37b73424-c081-4fc2-b1af-363f4f3fd4f3" providerId="ADAL" clId="{19148D53-55C2-4874-AE2D-ACE95E9B39BB}" dt="2022-08-26T22:17:36.755" v="6225" actId="1076"/>
          <ac:cxnSpMkLst>
            <pc:docMk/>
            <pc:sldMk cId="561845610" sldId="368"/>
            <ac:cxnSpMk id="29" creationId="{C5BE1D10-B444-4DE0-B8BF-083119047D8E}"/>
          </ac:cxnSpMkLst>
        </pc:cxnChg>
        <pc:cxnChg chg="add mod">
          <ac:chgData name="William Grey" userId="37b73424-c081-4fc2-b1af-363f4f3fd4f3" providerId="ADAL" clId="{19148D53-55C2-4874-AE2D-ACE95E9B39BB}" dt="2022-08-26T22:17:50.965" v="6227" actId="1076"/>
          <ac:cxnSpMkLst>
            <pc:docMk/>
            <pc:sldMk cId="561845610" sldId="368"/>
            <ac:cxnSpMk id="30" creationId="{DC372E97-64D8-4D78-BB18-48AA779DBE2C}"/>
          </ac:cxnSpMkLst>
        </pc:cxnChg>
        <pc:cxnChg chg="add mod">
          <ac:chgData name="William Grey" userId="37b73424-c081-4fc2-b1af-363f4f3fd4f3" providerId="ADAL" clId="{19148D53-55C2-4874-AE2D-ACE95E9B39BB}" dt="2022-08-26T22:18:08.408" v="6229" actId="1076"/>
          <ac:cxnSpMkLst>
            <pc:docMk/>
            <pc:sldMk cId="561845610" sldId="368"/>
            <ac:cxnSpMk id="31" creationId="{EDB78EBE-3A76-4C9F-AE69-767CFE27B8CF}"/>
          </ac:cxnSpMkLst>
        </pc:cxnChg>
        <pc:cxnChg chg="add mod">
          <ac:chgData name="William Grey" userId="37b73424-c081-4fc2-b1af-363f4f3fd4f3" providerId="ADAL" clId="{19148D53-55C2-4874-AE2D-ACE95E9B39BB}" dt="2022-08-26T22:18:12.168" v="6230" actId="1076"/>
          <ac:cxnSpMkLst>
            <pc:docMk/>
            <pc:sldMk cId="561845610" sldId="368"/>
            <ac:cxnSpMk id="32" creationId="{6A6EEC9F-5C31-4D16-BE87-E6BA848C6605}"/>
          </ac:cxnSpMkLst>
        </pc:cxnChg>
        <pc:cxnChg chg="add mod">
          <ac:chgData name="William Grey" userId="37b73424-c081-4fc2-b1af-363f4f3fd4f3" providerId="ADAL" clId="{19148D53-55C2-4874-AE2D-ACE95E9B39BB}" dt="2022-08-26T22:18:08.408" v="6229" actId="1076"/>
          <ac:cxnSpMkLst>
            <pc:docMk/>
            <pc:sldMk cId="561845610" sldId="368"/>
            <ac:cxnSpMk id="33" creationId="{BB13C3EB-D734-45AF-9DB8-4D3A2E73FFA1}"/>
          </ac:cxnSpMkLst>
        </pc:cxnChg>
      </pc:sldChg>
      <pc:sldChg chg="add del">
        <pc:chgData name="William Grey" userId="37b73424-c081-4fc2-b1af-363f4f3fd4f3" providerId="ADAL" clId="{19148D53-55C2-4874-AE2D-ACE95E9B39BB}" dt="2022-08-26T22:12:24.572" v="6173"/>
        <pc:sldMkLst>
          <pc:docMk/>
          <pc:sldMk cId="3878408227" sldId="368"/>
        </pc:sldMkLst>
      </pc:sldChg>
      <pc:sldChg chg="add del">
        <pc:chgData name="William Grey" userId="37b73424-c081-4fc2-b1af-363f4f3fd4f3" providerId="ADAL" clId="{19148D53-55C2-4874-AE2D-ACE95E9B39BB}" dt="2022-08-26T22:12:08.701" v="6171"/>
        <pc:sldMkLst>
          <pc:docMk/>
          <pc:sldMk cId="4281596628" sldId="368"/>
        </pc:sldMkLst>
      </pc:sldChg>
      <pc:sldChg chg="delSp add del mod ord delAnim">
        <pc:chgData name="William Grey" userId="37b73424-c081-4fc2-b1af-363f4f3fd4f3" providerId="ADAL" clId="{19148D53-55C2-4874-AE2D-ACE95E9B39BB}" dt="2022-08-26T22:43:04.372" v="6468" actId="47"/>
        <pc:sldMkLst>
          <pc:docMk/>
          <pc:sldMk cId="945878322" sldId="369"/>
        </pc:sldMkLst>
        <pc:spChg chg="del">
          <ac:chgData name="William Grey" userId="37b73424-c081-4fc2-b1af-363f4f3fd4f3" providerId="ADAL" clId="{19148D53-55C2-4874-AE2D-ACE95E9B39BB}" dt="2022-08-26T22:21:39.049" v="6278" actId="478"/>
          <ac:spMkLst>
            <pc:docMk/>
            <pc:sldMk cId="945878322" sldId="369"/>
            <ac:spMk id="16" creationId="{356F9046-63AE-4D48-8EAB-8A4EEBB5085A}"/>
          </ac:spMkLst>
        </pc:spChg>
        <pc:spChg chg="del">
          <ac:chgData name="William Grey" userId="37b73424-c081-4fc2-b1af-363f4f3fd4f3" providerId="ADAL" clId="{19148D53-55C2-4874-AE2D-ACE95E9B39BB}" dt="2022-08-26T22:21:42.049" v="6279" actId="478"/>
          <ac:spMkLst>
            <pc:docMk/>
            <pc:sldMk cId="945878322" sldId="369"/>
            <ac:spMk id="20" creationId="{DBAB4A04-2496-498A-AC4A-61CCDB9850D1}"/>
          </ac:spMkLst>
        </pc:spChg>
        <pc:cxnChg chg="del">
          <ac:chgData name="William Grey" userId="37b73424-c081-4fc2-b1af-363f4f3fd4f3" providerId="ADAL" clId="{19148D53-55C2-4874-AE2D-ACE95E9B39BB}" dt="2022-08-26T22:21:21.900" v="6271" actId="478"/>
          <ac:cxnSpMkLst>
            <pc:docMk/>
            <pc:sldMk cId="945878322" sldId="369"/>
            <ac:cxnSpMk id="11" creationId="{92324969-8866-48B5-A679-4F46B1831EBE}"/>
          </ac:cxnSpMkLst>
        </pc:cxnChg>
        <pc:cxnChg chg="del">
          <ac:chgData name="William Grey" userId="37b73424-c081-4fc2-b1af-363f4f3fd4f3" providerId="ADAL" clId="{19148D53-55C2-4874-AE2D-ACE95E9B39BB}" dt="2022-08-26T22:21:20.580" v="6270" actId="478"/>
          <ac:cxnSpMkLst>
            <pc:docMk/>
            <pc:sldMk cId="945878322" sldId="369"/>
            <ac:cxnSpMk id="21" creationId="{029A8FF7-243B-4A3A-90C7-0B4EB52158F0}"/>
          </ac:cxnSpMkLst>
        </pc:cxnChg>
        <pc:cxnChg chg="del">
          <ac:chgData name="William Grey" userId="37b73424-c081-4fc2-b1af-363f4f3fd4f3" providerId="ADAL" clId="{19148D53-55C2-4874-AE2D-ACE95E9B39BB}" dt="2022-08-26T22:21:33.507" v="6276" actId="478"/>
          <ac:cxnSpMkLst>
            <pc:docMk/>
            <pc:sldMk cId="945878322" sldId="369"/>
            <ac:cxnSpMk id="22" creationId="{0CBDBE47-F435-41E6-ADDF-207515EBD495}"/>
          </ac:cxnSpMkLst>
        </pc:cxnChg>
        <pc:cxnChg chg="del">
          <ac:chgData name="William Grey" userId="37b73424-c081-4fc2-b1af-363f4f3fd4f3" providerId="ADAL" clId="{19148D53-55C2-4874-AE2D-ACE95E9B39BB}" dt="2022-08-26T22:21:35.617" v="6277" actId="478"/>
          <ac:cxnSpMkLst>
            <pc:docMk/>
            <pc:sldMk cId="945878322" sldId="369"/>
            <ac:cxnSpMk id="23" creationId="{A0AD3D46-C084-4CFB-93A6-F0F54260DB45}"/>
          </ac:cxnSpMkLst>
        </pc:cxnChg>
        <pc:cxnChg chg="del">
          <ac:chgData name="William Grey" userId="37b73424-c081-4fc2-b1af-363f4f3fd4f3" providerId="ADAL" clId="{19148D53-55C2-4874-AE2D-ACE95E9B39BB}" dt="2022-08-26T22:21:24.258" v="6272" actId="478"/>
          <ac:cxnSpMkLst>
            <pc:docMk/>
            <pc:sldMk cId="945878322" sldId="369"/>
            <ac:cxnSpMk id="24" creationId="{D264CEEB-46F3-4EA0-8C64-A42889F796CE}"/>
          </ac:cxnSpMkLst>
        </pc:cxnChg>
        <pc:cxnChg chg="del">
          <ac:chgData name="William Grey" userId="37b73424-c081-4fc2-b1af-363f4f3fd4f3" providerId="ADAL" clId="{19148D53-55C2-4874-AE2D-ACE95E9B39BB}" dt="2022-08-26T22:21:26.365" v="6273" actId="478"/>
          <ac:cxnSpMkLst>
            <pc:docMk/>
            <pc:sldMk cId="945878322" sldId="369"/>
            <ac:cxnSpMk id="25" creationId="{2A92B857-2013-4848-8EA0-9F349CF6AFE4}"/>
          </ac:cxnSpMkLst>
        </pc:cxnChg>
        <pc:cxnChg chg="del">
          <ac:chgData name="William Grey" userId="37b73424-c081-4fc2-b1af-363f4f3fd4f3" providerId="ADAL" clId="{19148D53-55C2-4874-AE2D-ACE95E9B39BB}" dt="2022-08-26T22:21:30.850" v="6275" actId="478"/>
          <ac:cxnSpMkLst>
            <pc:docMk/>
            <pc:sldMk cId="945878322" sldId="369"/>
            <ac:cxnSpMk id="26" creationId="{2E7100A4-7D55-4A2D-B4CF-8979FD1CF23C}"/>
          </ac:cxnSpMkLst>
        </pc:cxnChg>
        <pc:cxnChg chg="del">
          <ac:chgData name="William Grey" userId="37b73424-c081-4fc2-b1af-363f4f3fd4f3" providerId="ADAL" clId="{19148D53-55C2-4874-AE2D-ACE95E9B39BB}" dt="2022-08-26T22:21:28.794" v="6274" actId="478"/>
          <ac:cxnSpMkLst>
            <pc:docMk/>
            <pc:sldMk cId="945878322" sldId="369"/>
            <ac:cxnSpMk id="27" creationId="{268E91C8-9037-4D15-BB2D-A96D37E6905F}"/>
          </ac:cxnSpMkLst>
        </pc:cxnChg>
        <pc:cxnChg chg="del">
          <ac:chgData name="William Grey" userId="37b73424-c081-4fc2-b1af-363f4f3fd4f3" providerId="ADAL" clId="{19148D53-55C2-4874-AE2D-ACE95E9B39BB}" dt="2022-08-26T22:21:54.479" v="6284" actId="478"/>
          <ac:cxnSpMkLst>
            <pc:docMk/>
            <pc:sldMk cId="945878322" sldId="369"/>
            <ac:cxnSpMk id="28" creationId="{BFC14B8B-6E8D-4D04-B384-BD8AB02C57E5}"/>
          </ac:cxnSpMkLst>
        </pc:cxnChg>
        <pc:cxnChg chg="del">
          <ac:chgData name="William Grey" userId="37b73424-c081-4fc2-b1af-363f4f3fd4f3" providerId="ADAL" clId="{19148D53-55C2-4874-AE2D-ACE95E9B39BB}" dt="2022-08-26T22:21:56.766" v="6285" actId="478"/>
          <ac:cxnSpMkLst>
            <pc:docMk/>
            <pc:sldMk cId="945878322" sldId="369"/>
            <ac:cxnSpMk id="29" creationId="{C5BE1D10-B444-4DE0-B8BF-083119047D8E}"/>
          </ac:cxnSpMkLst>
        </pc:cxnChg>
        <pc:cxnChg chg="del">
          <ac:chgData name="William Grey" userId="37b73424-c081-4fc2-b1af-363f4f3fd4f3" providerId="ADAL" clId="{19148D53-55C2-4874-AE2D-ACE95E9B39BB}" dt="2022-08-26T22:21:51.996" v="6283" actId="478"/>
          <ac:cxnSpMkLst>
            <pc:docMk/>
            <pc:sldMk cId="945878322" sldId="369"/>
            <ac:cxnSpMk id="30" creationId="{DC372E97-64D8-4D78-BB18-48AA779DBE2C}"/>
          </ac:cxnSpMkLst>
        </pc:cxnChg>
        <pc:cxnChg chg="del">
          <ac:chgData name="William Grey" userId="37b73424-c081-4fc2-b1af-363f4f3fd4f3" providerId="ADAL" clId="{19148D53-55C2-4874-AE2D-ACE95E9B39BB}" dt="2022-08-26T22:21:49.763" v="6282" actId="478"/>
          <ac:cxnSpMkLst>
            <pc:docMk/>
            <pc:sldMk cId="945878322" sldId="369"/>
            <ac:cxnSpMk id="31" creationId="{EDB78EBE-3A76-4C9F-AE69-767CFE27B8CF}"/>
          </ac:cxnSpMkLst>
        </pc:cxnChg>
        <pc:cxnChg chg="del">
          <ac:chgData name="William Grey" userId="37b73424-c081-4fc2-b1af-363f4f3fd4f3" providerId="ADAL" clId="{19148D53-55C2-4874-AE2D-ACE95E9B39BB}" dt="2022-08-26T22:21:47.774" v="6281" actId="478"/>
          <ac:cxnSpMkLst>
            <pc:docMk/>
            <pc:sldMk cId="945878322" sldId="369"/>
            <ac:cxnSpMk id="32" creationId="{6A6EEC9F-5C31-4D16-BE87-E6BA848C6605}"/>
          </ac:cxnSpMkLst>
        </pc:cxnChg>
        <pc:cxnChg chg="del">
          <ac:chgData name="William Grey" userId="37b73424-c081-4fc2-b1af-363f4f3fd4f3" providerId="ADAL" clId="{19148D53-55C2-4874-AE2D-ACE95E9B39BB}" dt="2022-08-26T22:21:43.965" v="6280" actId="478"/>
          <ac:cxnSpMkLst>
            <pc:docMk/>
            <pc:sldMk cId="945878322" sldId="369"/>
            <ac:cxnSpMk id="33" creationId="{BB13C3EB-D734-45AF-9DB8-4D3A2E73FFA1}"/>
          </ac:cxnSpMkLst>
        </pc:cxnChg>
      </pc:sldChg>
      <pc:sldChg chg="addSp delSp modSp add mod delAnim modAnim">
        <pc:chgData name="William Grey" userId="37b73424-c081-4fc2-b1af-363f4f3fd4f3" providerId="ADAL" clId="{19148D53-55C2-4874-AE2D-ACE95E9B39BB}" dt="2022-08-26T22:57:25.172" v="6588"/>
        <pc:sldMkLst>
          <pc:docMk/>
          <pc:sldMk cId="2353339444" sldId="370"/>
        </pc:sldMkLst>
        <pc:spChg chg="mod">
          <ac:chgData name="William Grey" userId="37b73424-c081-4fc2-b1af-363f4f3fd4f3" providerId="ADAL" clId="{19148D53-55C2-4874-AE2D-ACE95E9B39BB}" dt="2022-08-26T22:36:20.256" v="6362" actId="20577"/>
          <ac:spMkLst>
            <pc:docMk/>
            <pc:sldMk cId="2353339444" sldId="370"/>
            <ac:spMk id="13" creationId="{D2D2A333-C0FB-48F4-AFDA-09ABAADFB29B}"/>
          </ac:spMkLst>
        </pc:spChg>
        <pc:spChg chg="del">
          <ac:chgData name="William Grey" userId="37b73424-c081-4fc2-b1af-363f4f3fd4f3" providerId="ADAL" clId="{19148D53-55C2-4874-AE2D-ACE95E9B39BB}" dt="2022-08-26T22:37:44.030" v="6394" actId="478"/>
          <ac:spMkLst>
            <pc:docMk/>
            <pc:sldMk cId="2353339444" sldId="370"/>
            <ac:spMk id="16" creationId="{356F9046-63AE-4D48-8EAB-8A4EEBB5085A}"/>
          </ac:spMkLst>
        </pc:spChg>
        <pc:spChg chg="del">
          <ac:chgData name="William Grey" userId="37b73424-c081-4fc2-b1af-363f4f3fd4f3" providerId="ADAL" clId="{19148D53-55C2-4874-AE2D-ACE95E9B39BB}" dt="2022-08-26T22:37:55.116" v="6397" actId="478"/>
          <ac:spMkLst>
            <pc:docMk/>
            <pc:sldMk cId="2353339444" sldId="370"/>
            <ac:spMk id="20" creationId="{DBAB4A04-2496-498A-AC4A-61CCDB9850D1}"/>
          </ac:spMkLst>
        </pc:spChg>
        <pc:spChg chg="add mod">
          <ac:chgData name="William Grey" userId="37b73424-c081-4fc2-b1af-363f4f3fd4f3" providerId="ADAL" clId="{19148D53-55C2-4874-AE2D-ACE95E9B39BB}" dt="2022-08-26T22:44:15.508" v="6481" actId="1076"/>
          <ac:spMkLst>
            <pc:docMk/>
            <pc:sldMk cId="2353339444" sldId="370"/>
            <ac:spMk id="36" creationId="{CF6DD9E8-33D5-485A-9865-B21A5D7C7F8E}"/>
          </ac:spMkLst>
        </pc:spChg>
        <pc:spChg chg="add del mod">
          <ac:chgData name="William Grey" userId="37b73424-c081-4fc2-b1af-363f4f3fd4f3" providerId="ADAL" clId="{19148D53-55C2-4874-AE2D-ACE95E9B39BB}" dt="2022-08-26T22:44:40.217" v="6484" actId="478"/>
          <ac:spMkLst>
            <pc:docMk/>
            <pc:sldMk cId="2353339444" sldId="370"/>
            <ac:spMk id="37" creationId="{412221E4-EFAC-43B2-93B0-B297EAC54AAC}"/>
          </ac:spMkLst>
        </pc:spChg>
        <pc:spChg chg="add mod">
          <ac:chgData name="William Grey" userId="37b73424-c081-4fc2-b1af-363f4f3fd4f3" providerId="ADAL" clId="{19148D53-55C2-4874-AE2D-ACE95E9B39BB}" dt="2022-08-26T22:52:38.428" v="6555" actId="1076"/>
          <ac:spMkLst>
            <pc:docMk/>
            <pc:sldMk cId="2353339444" sldId="370"/>
            <ac:spMk id="38" creationId="{CD427F87-DE2C-4098-9C17-0DAC88D2F9C1}"/>
          </ac:spMkLst>
        </pc:spChg>
        <pc:spChg chg="add mod">
          <ac:chgData name="William Grey" userId="37b73424-c081-4fc2-b1af-363f4f3fd4f3" providerId="ADAL" clId="{19148D53-55C2-4874-AE2D-ACE95E9B39BB}" dt="2022-08-26T22:55:52.788" v="6576" actId="20577"/>
          <ac:spMkLst>
            <pc:docMk/>
            <pc:sldMk cId="2353339444" sldId="370"/>
            <ac:spMk id="39" creationId="{4C2576ED-D545-40CC-A47F-A415DDEC5365}"/>
          </ac:spMkLst>
        </pc:spChg>
        <pc:spChg chg="add mod">
          <ac:chgData name="William Grey" userId="37b73424-c081-4fc2-b1af-363f4f3fd4f3" providerId="ADAL" clId="{19148D53-55C2-4874-AE2D-ACE95E9B39BB}" dt="2022-08-26T22:52:47.183" v="6557" actId="14100"/>
          <ac:spMkLst>
            <pc:docMk/>
            <pc:sldMk cId="2353339444" sldId="370"/>
            <ac:spMk id="40" creationId="{F7EDB824-99B7-4B1C-B8C5-6DB9246EF6D2}"/>
          </ac:spMkLst>
        </pc:spChg>
        <pc:spChg chg="add mod">
          <ac:chgData name="William Grey" userId="37b73424-c081-4fc2-b1af-363f4f3fd4f3" providerId="ADAL" clId="{19148D53-55C2-4874-AE2D-ACE95E9B39BB}" dt="2022-08-26T22:53:18.038" v="6564" actId="208"/>
          <ac:spMkLst>
            <pc:docMk/>
            <pc:sldMk cId="2353339444" sldId="370"/>
            <ac:spMk id="41" creationId="{1DEF9B5B-65BE-4B49-A50B-B9E2F37600BF}"/>
          </ac:spMkLst>
        </pc:spChg>
        <pc:spChg chg="add mod">
          <ac:chgData name="William Grey" userId="37b73424-c081-4fc2-b1af-363f4f3fd4f3" providerId="ADAL" clId="{19148D53-55C2-4874-AE2D-ACE95E9B39BB}" dt="2022-08-26T22:53:37.709" v="6568" actId="14100"/>
          <ac:spMkLst>
            <pc:docMk/>
            <pc:sldMk cId="2353339444" sldId="370"/>
            <ac:spMk id="42" creationId="{0B24F6A1-9603-4972-BE88-922D9C16FADD}"/>
          </ac:spMkLst>
        </pc:spChg>
        <pc:spChg chg="add mod">
          <ac:chgData name="William Grey" userId="37b73424-c081-4fc2-b1af-363f4f3fd4f3" providerId="ADAL" clId="{19148D53-55C2-4874-AE2D-ACE95E9B39BB}" dt="2022-08-26T22:53:56.227" v="6571" actId="14100"/>
          <ac:spMkLst>
            <pc:docMk/>
            <pc:sldMk cId="2353339444" sldId="370"/>
            <ac:spMk id="43" creationId="{194FBCA1-68BD-4EFF-83C3-AE793143BDDC}"/>
          </ac:spMkLst>
        </pc:spChg>
        <pc:spChg chg="add mod">
          <ac:chgData name="William Grey" userId="37b73424-c081-4fc2-b1af-363f4f3fd4f3" providerId="ADAL" clId="{19148D53-55C2-4874-AE2D-ACE95E9B39BB}" dt="2022-08-26T22:54:47.854" v="6575" actId="14100"/>
          <ac:spMkLst>
            <pc:docMk/>
            <pc:sldMk cId="2353339444" sldId="370"/>
            <ac:spMk id="44" creationId="{E5683FBB-3240-4357-AE92-4E12DB9A9112}"/>
          </ac:spMkLst>
        </pc:spChg>
        <pc:spChg chg="add mod">
          <ac:chgData name="William Grey" userId="37b73424-c081-4fc2-b1af-363f4f3fd4f3" providerId="ADAL" clId="{19148D53-55C2-4874-AE2D-ACE95E9B39BB}" dt="2022-08-26T22:56:20.919" v="6580" actId="208"/>
          <ac:spMkLst>
            <pc:docMk/>
            <pc:sldMk cId="2353339444" sldId="370"/>
            <ac:spMk id="45" creationId="{9A8AFDBC-BF41-4FA6-A8F0-FC19BF7549A5}"/>
          </ac:spMkLst>
        </pc:spChg>
        <pc:spChg chg="add mod">
          <ac:chgData name="William Grey" userId="37b73424-c081-4fc2-b1af-363f4f3fd4f3" providerId="ADAL" clId="{19148D53-55C2-4874-AE2D-ACE95E9B39BB}" dt="2022-08-26T22:56:38.462" v="6583" actId="14100"/>
          <ac:spMkLst>
            <pc:docMk/>
            <pc:sldMk cId="2353339444" sldId="370"/>
            <ac:spMk id="46" creationId="{4CE79FB7-A49D-401E-A7B1-B25EBFB32CC8}"/>
          </ac:spMkLst>
        </pc:spChg>
        <pc:graphicFrameChg chg="del mod modGraphic">
          <ac:chgData name="William Grey" userId="37b73424-c081-4fc2-b1af-363f4f3fd4f3" providerId="ADAL" clId="{19148D53-55C2-4874-AE2D-ACE95E9B39BB}" dt="2022-08-26T22:56:59.527" v="6584" actId="21"/>
          <ac:graphicFrameMkLst>
            <pc:docMk/>
            <pc:sldMk cId="2353339444" sldId="370"/>
            <ac:graphicFrameMk id="12" creationId="{1A79A0E7-89F6-4186-9B24-5B241FA1F9B5}"/>
          </ac:graphicFrameMkLst>
        </pc:graphicFrameChg>
        <pc:graphicFrameChg chg="del">
          <ac:chgData name="William Grey" userId="37b73424-c081-4fc2-b1af-363f4f3fd4f3" providerId="ADAL" clId="{19148D53-55C2-4874-AE2D-ACE95E9B39BB}" dt="2022-08-26T22:37:47.068" v="6395" actId="478"/>
          <ac:graphicFrameMkLst>
            <pc:docMk/>
            <pc:sldMk cId="2353339444" sldId="370"/>
            <ac:graphicFrameMk id="17" creationId="{95E4B1FE-E0FC-410A-909A-9F938C82C227}"/>
          </ac:graphicFrameMkLst>
        </pc:graphicFrameChg>
        <pc:graphicFrameChg chg="add del mod modGraphic">
          <ac:chgData name="William Grey" userId="37b73424-c081-4fc2-b1af-363f4f3fd4f3" providerId="ADAL" clId="{19148D53-55C2-4874-AE2D-ACE95E9B39BB}" dt="2022-08-26T22:56:59.527" v="6584" actId="21"/>
          <ac:graphicFrameMkLst>
            <pc:docMk/>
            <pc:sldMk cId="2353339444" sldId="370"/>
            <ac:graphicFrameMk id="34" creationId="{6928AA42-235C-4AD9-AA30-323ACBD43676}"/>
          </ac:graphicFrameMkLst>
        </pc:graphicFrameChg>
        <pc:graphicFrameChg chg="add del mod modGraphic">
          <ac:chgData name="William Grey" userId="37b73424-c081-4fc2-b1af-363f4f3fd4f3" providerId="ADAL" clId="{19148D53-55C2-4874-AE2D-ACE95E9B39BB}" dt="2022-08-26T22:56:59.527" v="6584" actId="21"/>
          <ac:graphicFrameMkLst>
            <pc:docMk/>
            <pc:sldMk cId="2353339444" sldId="370"/>
            <ac:graphicFrameMk id="35" creationId="{E527E9FE-AB7A-41D0-BDD2-D5EDDFE2FE74}"/>
          </ac:graphicFrameMkLst>
        </pc:graphicFrameChg>
        <pc:graphicFrameChg chg="add mod">
          <ac:chgData name="William Grey" userId="37b73424-c081-4fc2-b1af-363f4f3fd4f3" providerId="ADAL" clId="{19148D53-55C2-4874-AE2D-ACE95E9B39BB}" dt="2022-08-26T22:57:25.172" v="6588"/>
          <ac:graphicFrameMkLst>
            <pc:docMk/>
            <pc:sldMk cId="2353339444" sldId="370"/>
            <ac:graphicFrameMk id="47" creationId="{B102DA35-F6DC-4CE0-B2D3-A2E89475208A}"/>
          </ac:graphicFrameMkLst>
        </pc:graphicFrameChg>
        <pc:graphicFrameChg chg="add mod">
          <ac:chgData name="William Grey" userId="37b73424-c081-4fc2-b1af-363f4f3fd4f3" providerId="ADAL" clId="{19148D53-55C2-4874-AE2D-ACE95E9B39BB}" dt="2022-08-26T22:57:25.172" v="6588"/>
          <ac:graphicFrameMkLst>
            <pc:docMk/>
            <pc:sldMk cId="2353339444" sldId="370"/>
            <ac:graphicFrameMk id="48" creationId="{6A81D8F6-26C2-4615-AFEB-850BF2A0D6E2}"/>
          </ac:graphicFrameMkLst>
        </pc:graphicFrameChg>
        <pc:graphicFrameChg chg="add mod">
          <ac:chgData name="William Grey" userId="37b73424-c081-4fc2-b1af-363f4f3fd4f3" providerId="ADAL" clId="{19148D53-55C2-4874-AE2D-ACE95E9B39BB}" dt="2022-08-26T22:57:25.172" v="6588"/>
          <ac:graphicFrameMkLst>
            <pc:docMk/>
            <pc:sldMk cId="2353339444" sldId="370"/>
            <ac:graphicFrameMk id="49" creationId="{F7729172-9010-4F4E-9F10-673D61ACEE97}"/>
          </ac:graphicFrameMkLst>
        </pc:graphicFrameChg>
        <pc:cxnChg chg="del mod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11" creationId="{92324969-8866-48B5-A679-4F46B1831EBE}"/>
          </ac:cxnSpMkLst>
        </pc:cxnChg>
        <pc:cxnChg chg="del mod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1" creationId="{029A8FF7-243B-4A3A-90C7-0B4EB52158F0}"/>
          </ac:cxnSpMkLst>
        </pc:cxnChg>
        <pc:cxnChg chg="del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2" creationId="{0CBDBE47-F435-41E6-ADDF-207515EBD495}"/>
          </ac:cxnSpMkLst>
        </pc:cxnChg>
        <pc:cxnChg chg="del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3" creationId="{A0AD3D46-C084-4CFB-93A6-F0F54260DB45}"/>
          </ac:cxnSpMkLst>
        </pc:cxnChg>
        <pc:cxnChg chg="del mod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4" creationId="{D264CEEB-46F3-4EA0-8C64-A42889F796CE}"/>
          </ac:cxnSpMkLst>
        </pc:cxnChg>
        <pc:cxnChg chg="del mod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5" creationId="{2A92B857-2013-4848-8EA0-9F349CF6AFE4}"/>
          </ac:cxnSpMkLst>
        </pc:cxnChg>
        <pc:cxnChg chg="del mod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6" creationId="{2E7100A4-7D55-4A2D-B4CF-8979FD1CF23C}"/>
          </ac:cxnSpMkLst>
        </pc:cxnChg>
        <pc:cxnChg chg="del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27" creationId="{268E91C8-9037-4D15-BB2D-A96D37E6905F}"/>
          </ac:cxnSpMkLst>
        </pc:cxnChg>
        <pc:cxnChg chg="del">
          <ac:chgData name="William Grey" userId="37b73424-c081-4fc2-b1af-363f4f3fd4f3" providerId="ADAL" clId="{19148D53-55C2-4874-AE2D-ACE95E9B39BB}" dt="2022-08-26T22:37:50.504" v="6396" actId="478"/>
          <ac:cxnSpMkLst>
            <pc:docMk/>
            <pc:sldMk cId="2353339444" sldId="370"/>
            <ac:cxnSpMk id="28" creationId="{BFC14B8B-6E8D-4D04-B384-BD8AB02C57E5}"/>
          </ac:cxnSpMkLst>
        </pc:cxnChg>
        <pc:cxnChg chg="del">
          <ac:chgData name="William Grey" userId="37b73424-c081-4fc2-b1af-363f4f3fd4f3" providerId="ADAL" clId="{19148D53-55C2-4874-AE2D-ACE95E9B39BB}" dt="2022-08-26T22:37:50.504" v="6396" actId="478"/>
          <ac:cxnSpMkLst>
            <pc:docMk/>
            <pc:sldMk cId="2353339444" sldId="370"/>
            <ac:cxnSpMk id="29" creationId="{C5BE1D10-B444-4DE0-B8BF-083119047D8E}"/>
          </ac:cxnSpMkLst>
        </pc:cxnChg>
        <pc:cxnChg chg="del">
          <ac:chgData name="William Grey" userId="37b73424-c081-4fc2-b1af-363f4f3fd4f3" providerId="ADAL" clId="{19148D53-55C2-4874-AE2D-ACE95E9B39BB}" dt="2022-08-26T22:37:50.504" v="6396" actId="478"/>
          <ac:cxnSpMkLst>
            <pc:docMk/>
            <pc:sldMk cId="2353339444" sldId="370"/>
            <ac:cxnSpMk id="30" creationId="{DC372E97-64D8-4D78-BB18-48AA779DBE2C}"/>
          </ac:cxnSpMkLst>
        </pc:cxnChg>
        <pc:cxnChg chg="del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31" creationId="{EDB78EBE-3A76-4C9F-AE69-767CFE27B8CF}"/>
          </ac:cxnSpMkLst>
        </pc:cxnChg>
        <pc:cxnChg chg="del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32" creationId="{6A6EEC9F-5C31-4D16-BE87-E6BA848C6605}"/>
          </ac:cxnSpMkLst>
        </pc:cxnChg>
        <pc:cxnChg chg="del">
          <ac:chgData name="William Grey" userId="37b73424-c081-4fc2-b1af-363f4f3fd4f3" providerId="ADAL" clId="{19148D53-55C2-4874-AE2D-ACE95E9B39BB}" dt="2022-08-26T22:37:44.030" v="6394" actId="478"/>
          <ac:cxnSpMkLst>
            <pc:docMk/>
            <pc:sldMk cId="2353339444" sldId="370"/>
            <ac:cxnSpMk id="33" creationId="{BB13C3EB-D734-45AF-9DB8-4D3A2E73FFA1}"/>
          </ac:cxnSpMkLst>
        </pc:cxnChg>
      </pc:sldChg>
    </pc:docChg>
  </pc:docChgLst>
  <pc:docChgLst>
    <pc:chgData name="William Grey" userId="37b73424-c081-4fc2-b1af-363f4f3fd4f3" providerId="ADAL" clId="{F80D6BBE-E47F-440D-B2E9-8382F47A5188}"/>
    <pc:docChg chg="custSel modSld">
      <pc:chgData name="William Grey" userId="37b73424-c081-4fc2-b1af-363f4f3fd4f3" providerId="ADAL" clId="{F80D6BBE-E47F-440D-B2E9-8382F47A5188}" dt="2019-03-28T12:21:05.022" v="201" actId="20577"/>
      <pc:docMkLst>
        <pc:docMk/>
      </pc:docMkLst>
      <pc:sldChg chg="modSp">
        <pc:chgData name="William Grey" userId="37b73424-c081-4fc2-b1af-363f4f3fd4f3" providerId="ADAL" clId="{F80D6BBE-E47F-440D-B2E9-8382F47A5188}" dt="2019-03-28T12:21:05.022" v="201" actId="20577"/>
        <pc:sldMkLst>
          <pc:docMk/>
          <pc:sldMk cId="4168296206" sldId="288"/>
        </pc:sldMkLst>
        <pc:spChg chg="mod">
          <ac:chgData name="William Grey" userId="37b73424-c081-4fc2-b1af-363f4f3fd4f3" providerId="ADAL" clId="{F80D6BBE-E47F-440D-B2E9-8382F47A5188}" dt="2019-03-28T12:21:05.022" v="201" actId="20577"/>
          <ac:spMkLst>
            <pc:docMk/>
            <pc:sldMk cId="4168296206" sldId="28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80D6BBE-E47F-440D-B2E9-8382F47A5188}" dt="2019-03-28T12:05:59.525" v="1" actId="27636"/>
        <pc:sldMkLst>
          <pc:docMk/>
          <pc:sldMk cId="468981007" sldId="302"/>
        </pc:sldMkLst>
        <pc:spChg chg="mod">
          <ac:chgData name="William Grey" userId="37b73424-c081-4fc2-b1af-363f4f3fd4f3" providerId="ADAL" clId="{F80D6BBE-E47F-440D-B2E9-8382F47A5188}" dt="2019-03-28T12:05:59.525" v="1" actId="27636"/>
          <ac:spMkLst>
            <pc:docMk/>
            <pc:sldMk cId="468981007" sldId="302"/>
            <ac:spMk id="3" creationId="{99FABC08-04A5-418F-8747-96AA2AF19AFD}"/>
          </ac:spMkLst>
        </pc:spChg>
      </pc:sldChg>
    </pc:docChg>
  </pc:docChgLst>
  <pc:docChgLst>
    <pc:chgData name="William Grey" userId="37b73424-c081-4fc2-b1af-363f4f3fd4f3" providerId="ADAL" clId="{C18746A9-577F-4202-B3DD-F39B45DFB1A3}"/>
    <pc:docChg chg="custSel addSld modSld sldOrd">
      <pc:chgData name="William Grey" userId="37b73424-c081-4fc2-b1af-363f4f3fd4f3" providerId="ADAL" clId="{C18746A9-577F-4202-B3DD-F39B45DFB1A3}" dt="2022-03-29T10:44:02.318" v="416"/>
      <pc:docMkLst>
        <pc:docMk/>
      </pc:docMkLst>
      <pc:sldChg chg="ord">
        <pc:chgData name="William Grey" userId="37b73424-c081-4fc2-b1af-363f4f3fd4f3" providerId="ADAL" clId="{C18746A9-577F-4202-B3DD-F39B45DFB1A3}" dt="2022-03-29T10:44:02.318" v="416"/>
        <pc:sldMkLst>
          <pc:docMk/>
          <pc:sldMk cId="222047521" sldId="280"/>
        </pc:sldMkLst>
      </pc:sldChg>
      <pc:sldChg chg="ord">
        <pc:chgData name="William Grey" userId="37b73424-c081-4fc2-b1af-363f4f3fd4f3" providerId="ADAL" clId="{C18746A9-577F-4202-B3DD-F39B45DFB1A3}" dt="2022-02-07T14:32:12.868" v="414"/>
        <pc:sldMkLst>
          <pc:docMk/>
          <pc:sldMk cId="3284593604" sldId="295"/>
        </pc:sldMkLst>
      </pc:sldChg>
      <pc:sldChg chg="modSp mod">
        <pc:chgData name="William Grey" userId="37b73424-c081-4fc2-b1af-363f4f3fd4f3" providerId="ADAL" clId="{C18746A9-577F-4202-B3DD-F39B45DFB1A3}" dt="2022-02-07T13:51:51.758" v="0" actId="113"/>
        <pc:sldMkLst>
          <pc:docMk/>
          <pc:sldMk cId="1764743095" sldId="298"/>
        </pc:sldMkLst>
        <pc:spChg chg="mod">
          <ac:chgData name="William Grey" userId="37b73424-c081-4fc2-b1af-363f4f3fd4f3" providerId="ADAL" clId="{C18746A9-577F-4202-B3DD-F39B45DFB1A3}" dt="2022-02-07T13:51:51.758" v="0" actId="113"/>
          <ac:spMkLst>
            <pc:docMk/>
            <pc:sldMk cId="1764743095" sldId="298"/>
            <ac:spMk id="3" creationId="{00000000-0000-0000-0000-000000000000}"/>
          </ac:spMkLst>
        </pc:spChg>
      </pc:sldChg>
      <pc:sldChg chg="addSp delSp modSp new mod">
        <pc:chgData name="William Grey" userId="37b73424-c081-4fc2-b1af-363f4f3fd4f3" providerId="ADAL" clId="{C18746A9-577F-4202-B3DD-F39B45DFB1A3}" dt="2022-02-07T14:08:09.241" v="412" actId="20577"/>
        <pc:sldMkLst>
          <pc:docMk/>
          <pc:sldMk cId="2053348027" sldId="305"/>
        </pc:sldMkLst>
        <pc:spChg chg="del">
          <ac:chgData name="William Grey" userId="37b73424-c081-4fc2-b1af-363f4f3fd4f3" providerId="ADAL" clId="{C18746A9-577F-4202-B3DD-F39B45DFB1A3}" dt="2022-02-07T14:01:38.902" v="2" actId="3680"/>
          <ac:spMkLst>
            <pc:docMk/>
            <pc:sldMk cId="2053348027" sldId="305"/>
            <ac:spMk id="3" creationId="{74206DEE-9F6F-4067-9D81-0168C7C2C031}"/>
          </ac:spMkLst>
        </pc:spChg>
        <pc:graphicFrameChg chg="add mod ord modGraphic">
          <ac:chgData name="William Grey" userId="37b73424-c081-4fc2-b1af-363f4f3fd4f3" providerId="ADAL" clId="{C18746A9-577F-4202-B3DD-F39B45DFB1A3}" dt="2022-02-07T14:08:09.241" v="412" actId="20577"/>
          <ac:graphicFrameMkLst>
            <pc:docMk/>
            <pc:sldMk cId="2053348027" sldId="305"/>
            <ac:graphicFrameMk id="4" creationId="{C798B6C7-C3BB-4AC1-966F-A5264CAFDC10}"/>
          </ac:graphicFrameMkLst>
        </pc:graphicFrameChg>
      </pc:sldChg>
    </pc:docChg>
  </pc:docChgLst>
  <pc:docChgLst>
    <pc:chgData name="William Grey" userId="37b73424-c081-4fc2-b1af-363f4f3fd4f3" providerId="ADAL" clId="{490064E1-63D3-4838-AB0D-D5C3DA0F7CF0}"/>
    <pc:docChg chg="custSel addSld delSld modSld sldOrd">
      <pc:chgData name="William Grey" userId="37b73424-c081-4fc2-b1af-363f4f3fd4f3" providerId="ADAL" clId="{490064E1-63D3-4838-AB0D-D5C3DA0F7CF0}" dt="2022-08-17T21:17:07.388" v="615" actId="20577"/>
      <pc:docMkLst>
        <pc:docMk/>
      </pc:docMkLst>
      <pc:sldChg chg="modSp mod">
        <pc:chgData name="William Grey" userId="37b73424-c081-4fc2-b1af-363f4f3fd4f3" providerId="ADAL" clId="{490064E1-63D3-4838-AB0D-D5C3DA0F7CF0}" dt="2022-08-07T21:48:07.443" v="33" actId="20577"/>
        <pc:sldMkLst>
          <pc:docMk/>
          <pc:sldMk cId="222047521" sldId="280"/>
        </pc:sldMkLst>
        <pc:spChg chg="mod">
          <ac:chgData name="William Grey" userId="37b73424-c081-4fc2-b1af-363f4f3fd4f3" providerId="ADAL" clId="{490064E1-63D3-4838-AB0D-D5C3DA0F7CF0}" dt="2022-08-07T21:48:07.443" v="33" actId="20577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0:38:25.902" v="0"/>
          <ac:spMkLst>
            <pc:docMk/>
            <pc:sldMk cId="222047521" sldId="280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3892511917" sldId="281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4149937935" sldId="281"/>
        </pc:sldMkLst>
      </pc:sldChg>
      <pc:sldChg chg="add del">
        <pc:chgData name="William Grey" userId="37b73424-c081-4fc2-b1af-363f4f3fd4f3" providerId="ADAL" clId="{490064E1-63D3-4838-AB0D-D5C3DA0F7CF0}" dt="2022-08-07T21:50:26.293" v="69" actId="2696"/>
        <pc:sldMkLst>
          <pc:docMk/>
          <pc:sldMk cId="446418805" sldId="282"/>
        </pc:sldMkLst>
      </pc:sldChg>
      <pc:sldChg chg="add del">
        <pc:chgData name="William Grey" userId="37b73424-c081-4fc2-b1af-363f4f3fd4f3" providerId="ADAL" clId="{490064E1-63D3-4838-AB0D-D5C3DA0F7CF0}" dt="2022-08-07T21:51:38.609" v="73" actId="47"/>
        <pc:sldMkLst>
          <pc:docMk/>
          <pc:sldMk cId="3939969114" sldId="282"/>
        </pc:sldMkLst>
      </pc:sldChg>
      <pc:sldChg chg="addSp modSp mod">
        <pc:chgData name="William Grey" userId="37b73424-c081-4fc2-b1af-363f4f3fd4f3" providerId="ADAL" clId="{490064E1-63D3-4838-AB0D-D5C3DA0F7CF0}" dt="2022-08-16T21:04:09.261" v="342" actId="20577"/>
        <pc:sldMkLst>
          <pc:docMk/>
          <pc:sldMk cId="1616911609" sldId="283"/>
        </pc:sldMkLst>
        <pc:spChg chg="mod">
          <ac:chgData name="William Grey" userId="37b73424-c081-4fc2-b1af-363f4f3fd4f3" providerId="ADAL" clId="{490064E1-63D3-4838-AB0D-D5C3DA0F7CF0}" dt="2022-08-07T20:38:25.976" v="10" actId="27636"/>
          <ac:spMkLst>
            <pc:docMk/>
            <pc:sldMk cId="1616911609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16T21:04:09.261" v="342" actId="20577"/>
          <ac:spMkLst>
            <pc:docMk/>
            <pc:sldMk cId="1616911609" sldId="283"/>
            <ac:spMk id="3" creationId="{00000000-0000-0000-0000-000000000000}"/>
          </ac:spMkLst>
        </pc:spChg>
        <pc:graphicFrameChg chg="add mod">
          <ac:chgData name="William Grey" userId="37b73424-c081-4fc2-b1af-363f4f3fd4f3" providerId="ADAL" clId="{490064E1-63D3-4838-AB0D-D5C3DA0F7CF0}" dt="2022-08-16T21:03:10.859" v="337" actId="207"/>
          <ac:graphicFrameMkLst>
            <pc:docMk/>
            <pc:sldMk cId="1616911609" sldId="283"/>
            <ac:graphicFrameMk id="4" creationId="{34CBCF57-0C10-4CFE-8284-AB643D227DA6}"/>
          </ac:graphicFrameMkLst>
        </pc:graphicFrameChg>
      </pc:sldChg>
      <pc:sldChg chg="modSp del mod">
        <pc:chgData name="William Grey" userId="37b73424-c081-4fc2-b1af-363f4f3fd4f3" providerId="ADAL" clId="{490064E1-63D3-4838-AB0D-D5C3DA0F7CF0}" dt="2022-08-07T22:11:53.865" v="258" actId="47"/>
        <pc:sldMkLst>
          <pc:docMk/>
          <pc:sldMk cId="4242669733" sldId="284"/>
        </pc:sldMkLst>
        <pc:spChg chg="mod">
          <ac:chgData name="William Grey" userId="37b73424-c081-4fc2-b1af-363f4f3fd4f3" providerId="ADAL" clId="{490064E1-63D3-4838-AB0D-D5C3DA0F7CF0}" dt="2022-08-07T20:38:25.959" v="7" actId="27636"/>
          <ac:spMkLst>
            <pc:docMk/>
            <pc:sldMk cId="4242669733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1:56:21.364" v="90" actId="2710"/>
          <ac:spMkLst>
            <pc:docMk/>
            <pc:sldMk cId="4242669733" sldId="28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490064E1-63D3-4838-AB0D-D5C3DA0F7CF0}" dt="2022-08-07T21:52:39.397" v="75" actId="12"/>
        <pc:sldMkLst>
          <pc:docMk/>
          <pc:sldMk cId="1427449304" sldId="285"/>
        </pc:sldMkLst>
        <pc:spChg chg="mod">
          <ac:chgData name="William Grey" userId="37b73424-c081-4fc2-b1af-363f4f3fd4f3" providerId="ADAL" clId="{490064E1-63D3-4838-AB0D-D5C3DA0F7CF0}" dt="2022-08-07T20:38:25.953" v="5" actId="27636"/>
          <ac:spMkLst>
            <pc:docMk/>
            <pc:sldMk cId="1427449304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1:52:39.397" v="75" actId="12"/>
          <ac:spMkLst>
            <pc:docMk/>
            <pc:sldMk cId="1427449304" sldId="285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490064E1-63D3-4838-AB0D-D5C3DA0F7CF0}" dt="2022-08-16T21:04:57.260" v="350" actId="1076"/>
        <pc:sldMkLst>
          <pc:docMk/>
          <pc:sldMk cId="4168296206" sldId="288"/>
        </pc:sldMkLst>
        <pc:spChg chg="mod">
          <ac:chgData name="William Grey" userId="37b73424-c081-4fc2-b1af-363f4f3fd4f3" providerId="ADAL" clId="{490064E1-63D3-4838-AB0D-D5C3DA0F7CF0}" dt="2022-08-07T20:38:25.968" v="8" actId="27636"/>
          <ac:spMkLst>
            <pc:docMk/>
            <pc:sldMk cId="4168296206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16T21:04:57.260" v="350" actId="1076"/>
          <ac:spMkLst>
            <pc:docMk/>
            <pc:sldMk cId="4168296206" sldId="288"/>
            <ac:spMk id="3" creationId="{00000000-0000-0000-0000-000000000000}"/>
          </ac:spMkLst>
        </pc:spChg>
        <pc:graphicFrameChg chg="add mod">
          <ac:chgData name="William Grey" userId="37b73424-c081-4fc2-b1af-363f4f3fd4f3" providerId="ADAL" clId="{490064E1-63D3-4838-AB0D-D5C3DA0F7CF0}" dt="2022-08-16T21:04:35.848" v="345" actId="207"/>
          <ac:graphicFrameMkLst>
            <pc:docMk/>
            <pc:sldMk cId="4168296206" sldId="288"/>
            <ac:graphicFrameMk id="4" creationId="{4E2D1799-E9F7-482D-96E3-11D63A121D6F}"/>
          </ac:graphicFrameMkLst>
        </pc:graphicFrameChg>
      </pc:sldChg>
      <pc:sldChg chg="modSp del mod">
        <pc:chgData name="William Grey" userId="37b73424-c081-4fc2-b1af-363f4f3fd4f3" providerId="ADAL" clId="{490064E1-63D3-4838-AB0D-D5C3DA0F7CF0}" dt="2022-08-07T22:03:18.164" v="106" actId="47"/>
        <pc:sldMkLst>
          <pc:docMk/>
          <pc:sldMk cId="832728893" sldId="289"/>
        </pc:sldMkLst>
        <pc:spChg chg="mod">
          <ac:chgData name="William Grey" userId="37b73424-c081-4fc2-b1af-363f4f3fd4f3" providerId="ADAL" clId="{490064E1-63D3-4838-AB0D-D5C3DA0F7CF0}" dt="2022-08-07T20:38:25.988" v="13" actId="27636"/>
          <ac:spMkLst>
            <pc:docMk/>
            <pc:sldMk cId="832728893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0:38:25.902" v="0"/>
          <ac:spMkLst>
            <pc:docMk/>
            <pc:sldMk cId="832728893" sldId="289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490064E1-63D3-4838-AB0D-D5C3DA0F7CF0}" dt="2022-08-07T22:09:34.007" v="249" actId="2696"/>
        <pc:sldMkLst>
          <pc:docMk/>
          <pc:sldMk cId="676159608" sldId="290"/>
        </pc:sldMkLst>
      </pc:sldChg>
      <pc:sldChg chg="modSp add mod ord">
        <pc:chgData name="William Grey" userId="37b73424-c081-4fc2-b1af-363f4f3fd4f3" providerId="ADAL" clId="{490064E1-63D3-4838-AB0D-D5C3DA0F7CF0}" dt="2022-08-16T21:00:21.740" v="280" actId="20577"/>
        <pc:sldMkLst>
          <pc:docMk/>
          <pc:sldMk cId="821881943" sldId="290"/>
        </pc:sldMkLst>
        <pc:spChg chg="mod">
          <ac:chgData name="William Grey" userId="37b73424-c081-4fc2-b1af-363f4f3fd4f3" providerId="ADAL" clId="{490064E1-63D3-4838-AB0D-D5C3DA0F7CF0}" dt="2022-08-07T22:11:49.749" v="257" actId="2710"/>
          <ac:spMkLst>
            <pc:docMk/>
            <pc:sldMk cId="821881943" sldId="290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490064E1-63D3-4838-AB0D-D5C3DA0F7CF0}" dt="2022-08-16T21:00:21.740" v="280" actId="20577"/>
          <ac:graphicFrameMkLst>
            <pc:docMk/>
            <pc:sldMk cId="821881943" sldId="290"/>
            <ac:graphicFrameMk id="7" creationId="{6EC486B9-51DB-4990-984B-D50B972EEAE8}"/>
          </ac:graphicFrameMkLst>
        </pc:graphicFrameChg>
      </pc:sldChg>
      <pc:sldChg chg="add del">
        <pc:chgData name="William Grey" userId="37b73424-c081-4fc2-b1af-363f4f3fd4f3" providerId="ADAL" clId="{490064E1-63D3-4838-AB0D-D5C3DA0F7CF0}" dt="2022-08-07T22:09:18.369" v="247"/>
        <pc:sldMkLst>
          <pc:docMk/>
          <pc:sldMk cId="968639668" sldId="290"/>
        </pc:sldMkLst>
      </pc:sldChg>
      <pc:sldChg chg="add del">
        <pc:chgData name="William Grey" userId="37b73424-c081-4fc2-b1af-363f4f3fd4f3" providerId="ADAL" clId="{490064E1-63D3-4838-AB0D-D5C3DA0F7CF0}" dt="2022-08-07T22:08:57.033" v="245" actId="2696"/>
        <pc:sldMkLst>
          <pc:docMk/>
          <pc:sldMk cId="1255691478" sldId="290"/>
        </pc:sldMkLst>
      </pc:sldChg>
      <pc:sldChg chg="modSp del mod">
        <pc:chgData name="William Grey" userId="37b73424-c081-4fc2-b1af-363f4f3fd4f3" providerId="ADAL" clId="{490064E1-63D3-4838-AB0D-D5C3DA0F7CF0}" dt="2022-08-07T22:03:22.688" v="107" actId="47"/>
        <pc:sldMkLst>
          <pc:docMk/>
          <pc:sldMk cId="1989058564" sldId="291"/>
        </pc:sldMkLst>
        <pc:spChg chg="mod">
          <ac:chgData name="William Grey" userId="37b73424-c081-4fc2-b1af-363f4f3fd4f3" providerId="ADAL" clId="{490064E1-63D3-4838-AB0D-D5C3DA0F7CF0}" dt="2022-08-07T20:38:25.995" v="14" actId="27636"/>
          <ac:spMkLst>
            <pc:docMk/>
            <pc:sldMk cId="1989058564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0:38:25.902" v="0"/>
          <ac:spMkLst>
            <pc:docMk/>
            <pc:sldMk cId="1989058564" sldId="291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490064E1-63D3-4838-AB0D-D5C3DA0F7CF0}" dt="2022-08-07T22:01:21.174" v="104" actId="47"/>
        <pc:sldMkLst>
          <pc:docMk/>
          <pc:sldMk cId="3947107335" sldId="293"/>
        </pc:sldMkLst>
      </pc:sldChg>
      <pc:sldChg chg="modSp del mod">
        <pc:chgData name="William Grey" userId="37b73424-c081-4fc2-b1af-363f4f3fd4f3" providerId="ADAL" clId="{490064E1-63D3-4838-AB0D-D5C3DA0F7CF0}" dt="2022-08-07T22:05:27.489" v="241" actId="47"/>
        <pc:sldMkLst>
          <pc:docMk/>
          <pc:sldMk cId="1907377476" sldId="294"/>
        </pc:sldMkLst>
        <pc:spChg chg="mod">
          <ac:chgData name="William Grey" userId="37b73424-c081-4fc2-b1af-363f4f3fd4f3" providerId="ADAL" clId="{490064E1-63D3-4838-AB0D-D5C3DA0F7CF0}" dt="2022-08-07T20:38:25.979" v="11" actId="27636"/>
          <ac:spMkLst>
            <pc:docMk/>
            <pc:sldMk cId="1907377476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0:38:25.902" v="0"/>
          <ac:spMkLst>
            <pc:docMk/>
            <pc:sldMk cId="1907377476" sldId="294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490064E1-63D3-4838-AB0D-D5C3DA0F7CF0}" dt="2022-08-07T22:01:30.690" v="105" actId="47"/>
        <pc:sldMkLst>
          <pc:docMk/>
          <pc:sldMk cId="3284593604" sldId="295"/>
        </pc:sldMkLst>
        <pc:spChg chg="mod">
          <ac:chgData name="William Grey" userId="37b73424-c081-4fc2-b1af-363f4f3fd4f3" providerId="ADAL" clId="{490064E1-63D3-4838-AB0D-D5C3DA0F7CF0}" dt="2022-08-07T20:38:25.986" v="12" actId="27636"/>
          <ac:spMkLst>
            <pc:docMk/>
            <pc:sldMk cId="3284593604" sldId="29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490064E1-63D3-4838-AB0D-D5C3DA0F7CF0}" dt="2022-08-07T21:51:09.306" v="72" actId="5793"/>
        <pc:sldMkLst>
          <pc:docMk/>
          <pc:sldMk cId="4130398258" sldId="296"/>
        </pc:sldMkLst>
        <pc:spChg chg="mod">
          <ac:chgData name="William Grey" userId="37b73424-c081-4fc2-b1af-363f4f3fd4f3" providerId="ADAL" clId="{490064E1-63D3-4838-AB0D-D5C3DA0F7CF0}" dt="2022-08-07T20:38:25.937" v="1" actId="27636"/>
          <ac:spMkLst>
            <pc:docMk/>
            <pc:sldMk cId="4130398258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1:51:09.306" v="72" actId="5793"/>
          <ac:spMkLst>
            <pc:docMk/>
            <pc:sldMk cId="4130398258" sldId="296"/>
            <ac:spMk id="3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490064E1-63D3-4838-AB0D-D5C3DA0F7CF0}" dt="2022-08-16T21:03:30.847" v="338" actId="207"/>
        <pc:sldMkLst>
          <pc:docMk/>
          <pc:sldMk cId="2404894702" sldId="297"/>
        </pc:sldMkLst>
        <pc:graphicFrameChg chg="del">
          <ac:chgData name="William Grey" userId="37b73424-c081-4fc2-b1af-363f4f3fd4f3" providerId="ADAL" clId="{490064E1-63D3-4838-AB0D-D5C3DA0F7CF0}" dt="2022-08-16T21:01:51.101" v="285" actId="478"/>
          <ac:graphicFrameMkLst>
            <pc:docMk/>
            <pc:sldMk cId="2404894702" sldId="297"/>
            <ac:graphicFrameMk id="4" creationId="{E2736721-4180-4BC4-B1F3-ACD55192BF58}"/>
          </ac:graphicFrameMkLst>
        </pc:graphicFrameChg>
        <pc:graphicFrameChg chg="add mod">
          <ac:chgData name="William Grey" userId="37b73424-c081-4fc2-b1af-363f4f3fd4f3" providerId="ADAL" clId="{490064E1-63D3-4838-AB0D-D5C3DA0F7CF0}" dt="2022-08-16T21:03:30.847" v="338" actId="207"/>
          <ac:graphicFrameMkLst>
            <pc:docMk/>
            <pc:sldMk cId="2404894702" sldId="297"/>
            <ac:graphicFrameMk id="5" creationId="{06E0CAF5-CF81-4C07-9BF6-E5F2BB1BCF50}"/>
          </ac:graphicFrameMkLst>
        </pc:graphicFrameChg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3184745128" sldId="297"/>
        </pc:sldMkLst>
      </pc:sldChg>
      <pc:sldChg chg="modSp del mod">
        <pc:chgData name="William Grey" userId="37b73424-c081-4fc2-b1af-363f4f3fd4f3" providerId="ADAL" clId="{490064E1-63D3-4838-AB0D-D5C3DA0F7CF0}" dt="2022-08-07T21:55:46.759" v="86" actId="47"/>
        <pc:sldMkLst>
          <pc:docMk/>
          <pc:sldMk cId="1764743095" sldId="298"/>
        </pc:sldMkLst>
        <pc:spChg chg="mod">
          <ac:chgData name="William Grey" userId="37b73424-c081-4fc2-b1af-363f4f3fd4f3" providerId="ADAL" clId="{490064E1-63D3-4838-AB0D-D5C3DA0F7CF0}" dt="2022-08-07T20:38:25.941" v="2" actId="27636"/>
          <ac:spMkLst>
            <pc:docMk/>
            <pc:sldMk cId="1764743095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0:38:25.902" v="0"/>
          <ac:spMkLst>
            <pc:docMk/>
            <pc:sldMk cId="1764743095" sldId="298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490064E1-63D3-4838-AB0D-D5C3DA0F7CF0}" dt="2022-08-07T21:55:49.403" v="87" actId="47"/>
        <pc:sldMkLst>
          <pc:docMk/>
          <pc:sldMk cId="3090360486" sldId="299"/>
        </pc:sldMkLst>
        <pc:spChg chg="mod">
          <ac:chgData name="William Grey" userId="37b73424-c081-4fc2-b1af-363f4f3fd4f3" providerId="ADAL" clId="{490064E1-63D3-4838-AB0D-D5C3DA0F7CF0}" dt="2022-08-07T20:38:25.945" v="3" actId="27636"/>
          <ac:spMkLst>
            <pc:docMk/>
            <pc:sldMk cId="3090360486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490064E1-63D3-4838-AB0D-D5C3DA0F7CF0}" dt="2022-08-07T20:38:25.902" v="0"/>
          <ac:spMkLst>
            <pc:docMk/>
            <pc:sldMk cId="3090360486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490064E1-63D3-4838-AB0D-D5C3DA0F7CF0}" dt="2022-08-07T21:59:15.079" v="98" actId="1076"/>
        <pc:sldMkLst>
          <pc:docMk/>
          <pc:sldMk cId="3669747233" sldId="300"/>
        </pc:sldMkLst>
        <pc:spChg chg="mod">
          <ac:chgData name="William Grey" userId="37b73424-c081-4fc2-b1af-363f4f3fd4f3" providerId="ADAL" clId="{490064E1-63D3-4838-AB0D-D5C3DA0F7CF0}" dt="2022-08-07T20:38:25.950" v="4" actId="27636"/>
          <ac:spMkLst>
            <pc:docMk/>
            <pc:sldMk cId="3669747233" sldId="300"/>
            <ac:spMk id="2" creationId="{6763F7B9-CE0A-45E0-AA7E-68CEF5C48469}"/>
          </ac:spMkLst>
        </pc:spChg>
        <pc:graphicFrameChg chg="mod">
          <ac:chgData name="William Grey" userId="37b73424-c081-4fc2-b1af-363f4f3fd4f3" providerId="ADAL" clId="{490064E1-63D3-4838-AB0D-D5C3DA0F7CF0}" dt="2022-08-07T21:59:15.079" v="98" actId="1076"/>
          <ac:graphicFrameMkLst>
            <pc:docMk/>
            <pc:sldMk cId="3669747233" sldId="300"/>
            <ac:graphicFrameMk id="4" creationId="{4348A341-557A-467F-BF8E-69760FE0F9F3}"/>
          </ac:graphicFrameMkLst>
        </pc:graphicFrameChg>
      </pc:sldChg>
      <pc:sldChg chg="delSp modSp mod ord">
        <pc:chgData name="William Grey" userId="37b73424-c081-4fc2-b1af-363f4f3fd4f3" providerId="ADAL" clId="{490064E1-63D3-4838-AB0D-D5C3DA0F7CF0}" dt="2022-08-07T22:00:37.734" v="101"/>
        <pc:sldMkLst>
          <pc:docMk/>
          <pc:sldMk cId="1751142084" sldId="301"/>
        </pc:sldMkLst>
        <pc:spChg chg="mod">
          <ac:chgData name="William Grey" userId="37b73424-c081-4fc2-b1af-363f4f3fd4f3" providerId="ADAL" clId="{490064E1-63D3-4838-AB0D-D5C3DA0F7CF0}" dt="2022-08-07T21:56:47.862" v="92" actId="255"/>
          <ac:spMkLst>
            <pc:docMk/>
            <pc:sldMk cId="1751142084" sldId="301"/>
            <ac:spMk id="2" creationId="{BBD5C5C4-35E6-4AA2-B7C4-0DEEC16DE5A8}"/>
          </ac:spMkLst>
        </pc:spChg>
        <pc:spChg chg="del mod">
          <ac:chgData name="William Grey" userId="37b73424-c081-4fc2-b1af-363f4f3fd4f3" providerId="ADAL" clId="{490064E1-63D3-4838-AB0D-D5C3DA0F7CF0}" dt="2022-08-07T21:56:57.058" v="94" actId="478"/>
          <ac:spMkLst>
            <pc:docMk/>
            <pc:sldMk cId="1751142084" sldId="301"/>
            <ac:spMk id="3" creationId="{B1E38705-0042-4713-8B2A-40A4F337CB92}"/>
          </ac:spMkLst>
        </pc:spChg>
        <pc:graphicFrameChg chg="mod">
          <ac:chgData name="William Grey" userId="37b73424-c081-4fc2-b1af-363f4f3fd4f3" providerId="ADAL" clId="{490064E1-63D3-4838-AB0D-D5C3DA0F7CF0}" dt="2022-08-07T21:58:14.516" v="97" actId="12100"/>
          <ac:graphicFrameMkLst>
            <pc:docMk/>
            <pc:sldMk cId="1751142084" sldId="301"/>
            <ac:graphicFrameMk id="4" creationId="{AACE59FF-1B3A-4A58-BE0E-8C84BBC7B375}"/>
          </ac:graphicFrameMkLst>
        </pc:graphicFrameChg>
      </pc:sldChg>
      <pc:sldChg chg="modSp mod">
        <pc:chgData name="William Grey" userId="37b73424-c081-4fc2-b1af-363f4f3fd4f3" providerId="ADAL" clId="{490064E1-63D3-4838-AB0D-D5C3DA0F7CF0}" dt="2022-08-07T21:56:04.769" v="89" actId="27636"/>
        <pc:sldMkLst>
          <pc:docMk/>
          <pc:sldMk cId="468981007" sldId="302"/>
        </pc:sldMkLst>
        <pc:spChg chg="mod">
          <ac:chgData name="William Grey" userId="37b73424-c081-4fc2-b1af-363f4f3fd4f3" providerId="ADAL" clId="{490064E1-63D3-4838-AB0D-D5C3DA0F7CF0}" dt="2022-08-07T20:38:25.957" v="6" actId="27636"/>
          <ac:spMkLst>
            <pc:docMk/>
            <pc:sldMk cId="468981007" sldId="302"/>
            <ac:spMk id="2" creationId="{A44597EF-1414-4F78-AFB6-7A84DE3813FA}"/>
          </ac:spMkLst>
        </pc:spChg>
        <pc:spChg chg="mod">
          <ac:chgData name="William Grey" userId="37b73424-c081-4fc2-b1af-363f4f3fd4f3" providerId="ADAL" clId="{490064E1-63D3-4838-AB0D-D5C3DA0F7CF0}" dt="2022-08-07T21:56:04.769" v="89" actId="27636"/>
          <ac:spMkLst>
            <pc:docMk/>
            <pc:sldMk cId="468981007" sldId="302"/>
            <ac:spMk id="3" creationId="{99FABC08-04A5-418F-8747-96AA2AF19AFD}"/>
          </ac:spMkLst>
        </pc:spChg>
      </pc:sldChg>
      <pc:sldChg chg="add">
        <pc:chgData name="William Grey" userId="37b73424-c081-4fc2-b1af-363f4f3fd4f3" providerId="ADAL" clId="{490064E1-63D3-4838-AB0D-D5C3DA0F7CF0}" dt="2022-08-17T14:06:36.954" v="531"/>
        <pc:sldMkLst>
          <pc:docMk/>
          <pc:sldMk cId="2906821585" sldId="303"/>
        </pc:sldMkLst>
      </pc:sldChg>
      <pc:sldChg chg="modSp del mod ord">
        <pc:chgData name="William Grey" userId="37b73424-c081-4fc2-b1af-363f4f3fd4f3" providerId="ADAL" clId="{490064E1-63D3-4838-AB0D-D5C3DA0F7CF0}" dt="2022-08-17T14:06:32.126" v="530" actId="2696"/>
        <pc:sldMkLst>
          <pc:docMk/>
          <pc:sldMk cId="3707578779" sldId="303"/>
        </pc:sldMkLst>
        <pc:spChg chg="mod">
          <ac:chgData name="William Grey" userId="37b73424-c081-4fc2-b1af-363f4f3fd4f3" providerId="ADAL" clId="{490064E1-63D3-4838-AB0D-D5C3DA0F7CF0}" dt="2022-08-07T21:50:04.665" v="64" actId="20577"/>
          <ac:spMkLst>
            <pc:docMk/>
            <pc:sldMk cId="3707578779" sldId="303"/>
            <ac:spMk id="2" creationId="{4C3E484E-3F69-4C13-9A10-5D4F5A513379}"/>
          </ac:spMkLst>
        </pc:spChg>
        <pc:spChg chg="mod">
          <ac:chgData name="William Grey" userId="37b73424-c081-4fc2-b1af-363f4f3fd4f3" providerId="ADAL" clId="{490064E1-63D3-4838-AB0D-D5C3DA0F7CF0}" dt="2022-08-07T21:50:14.587" v="67" actId="1076"/>
          <ac:spMkLst>
            <pc:docMk/>
            <pc:sldMk cId="3707578779" sldId="303"/>
            <ac:spMk id="3" creationId="{3D261B12-20C7-4588-B125-0AE1F2EC5AE9}"/>
          </ac:spMkLst>
        </pc:spChg>
      </pc:sldChg>
      <pc:sldChg chg="modSp mod ord">
        <pc:chgData name="William Grey" userId="37b73424-c081-4fc2-b1af-363f4f3fd4f3" providerId="ADAL" clId="{490064E1-63D3-4838-AB0D-D5C3DA0F7CF0}" dt="2022-08-07T22:04:54.247" v="240" actId="12"/>
        <pc:sldMkLst>
          <pc:docMk/>
          <pc:sldMk cId="205323998" sldId="304"/>
        </pc:sldMkLst>
        <pc:spChg chg="mod">
          <ac:chgData name="William Grey" userId="37b73424-c081-4fc2-b1af-363f4f3fd4f3" providerId="ADAL" clId="{490064E1-63D3-4838-AB0D-D5C3DA0F7CF0}" dt="2022-08-07T22:04:25.913" v="196" actId="20577"/>
          <ac:spMkLst>
            <pc:docMk/>
            <pc:sldMk cId="205323998" sldId="304"/>
            <ac:spMk id="2" creationId="{7D83BC7E-1246-48EF-B5EF-49D091026C83}"/>
          </ac:spMkLst>
        </pc:spChg>
        <pc:spChg chg="mod">
          <ac:chgData name="William Grey" userId="37b73424-c081-4fc2-b1af-363f4f3fd4f3" providerId="ADAL" clId="{490064E1-63D3-4838-AB0D-D5C3DA0F7CF0}" dt="2022-08-07T22:04:54.247" v="240" actId="12"/>
          <ac:spMkLst>
            <pc:docMk/>
            <pc:sldMk cId="205323998" sldId="304"/>
            <ac:spMk id="3" creationId="{CF2DAB56-D27F-4957-AAA0-370380F32D98}"/>
          </ac:spMkLst>
        </pc:spChg>
      </pc:sldChg>
      <pc:sldChg chg="modSp del mod">
        <pc:chgData name="William Grey" userId="37b73424-c081-4fc2-b1af-363f4f3fd4f3" providerId="ADAL" clId="{490064E1-63D3-4838-AB0D-D5C3DA0F7CF0}" dt="2022-08-07T22:00:00.596" v="99" actId="47"/>
        <pc:sldMkLst>
          <pc:docMk/>
          <pc:sldMk cId="2053348027" sldId="305"/>
        </pc:sldMkLst>
        <pc:spChg chg="mod">
          <ac:chgData name="William Grey" userId="37b73424-c081-4fc2-b1af-363f4f3fd4f3" providerId="ADAL" clId="{490064E1-63D3-4838-AB0D-D5C3DA0F7CF0}" dt="2022-08-07T20:38:25.973" v="9" actId="27636"/>
          <ac:spMkLst>
            <pc:docMk/>
            <pc:sldMk cId="2053348027" sldId="305"/>
            <ac:spMk id="2" creationId="{BB01F05F-DDCC-434F-A21B-4959658A1BEF}"/>
          </ac:spMkLst>
        </pc:spChg>
      </pc:sldChg>
      <pc:sldChg chg="add del">
        <pc:chgData name="William Grey" userId="37b73424-c081-4fc2-b1af-363f4f3fd4f3" providerId="ADAL" clId="{490064E1-63D3-4838-AB0D-D5C3DA0F7CF0}" dt="2022-08-07T21:49:15.366" v="34" actId="47"/>
        <pc:sldMkLst>
          <pc:docMk/>
          <pc:sldMk cId="422909669" sldId="306"/>
        </pc:sldMkLst>
      </pc:sldChg>
      <pc:sldChg chg="add del">
        <pc:chgData name="William Grey" userId="37b73424-c081-4fc2-b1af-363f4f3fd4f3" providerId="ADAL" clId="{490064E1-63D3-4838-AB0D-D5C3DA0F7CF0}" dt="2022-08-07T21:55:26.860" v="84" actId="2696"/>
        <pc:sldMkLst>
          <pc:docMk/>
          <pc:sldMk cId="1444671451" sldId="307"/>
        </pc:sldMkLst>
      </pc:sldChg>
      <pc:sldChg chg="add">
        <pc:chgData name="William Grey" userId="37b73424-c081-4fc2-b1af-363f4f3fd4f3" providerId="ADAL" clId="{490064E1-63D3-4838-AB0D-D5C3DA0F7CF0}" dt="2022-08-07T21:55:35.076" v="85"/>
        <pc:sldMkLst>
          <pc:docMk/>
          <pc:sldMk cId="2102725529" sldId="307"/>
        </pc:sldMkLst>
      </pc:sldChg>
      <pc:sldChg chg="add del">
        <pc:chgData name="William Grey" userId="37b73424-c081-4fc2-b1af-363f4f3fd4f3" providerId="ADAL" clId="{490064E1-63D3-4838-AB0D-D5C3DA0F7CF0}" dt="2022-08-07T21:55:26.860" v="84" actId="2696"/>
        <pc:sldMkLst>
          <pc:docMk/>
          <pc:sldMk cId="806824087" sldId="308"/>
        </pc:sldMkLst>
      </pc:sldChg>
      <pc:sldChg chg="add">
        <pc:chgData name="William Grey" userId="37b73424-c081-4fc2-b1af-363f4f3fd4f3" providerId="ADAL" clId="{490064E1-63D3-4838-AB0D-D5C3DA0F7CF0}" dt="2022-08-07T21:55:35.076" v="85"/>
        <pc:sldMkLst>
          <pc:docMk/>
          <pc:sldMk cId="2486932374" sldId="308"/>
        </pc:sldMkLst>
      </pc:sldChg>
      <pc:sldChg chg="add del">
        <pc:chgData name="William Grey" userId="37b73424-c081-4fc2-b1af-363f4f3fd4f3" providerId="ADAL" clId="{490064E1-63D3-4838-AB0D-D5C3DA0F7CF0}" dt="2022-08-07T21:55:26.860" v="84" actId="2696"/>
        <pc:sldMkLst>
          <pc:docMk/>
          <pc:sldMk cId="188691131" sldId="309"/>
        </pc:sldMkLst>
      </pc:sldChg>
      <pc:sldChg chg="add">
        <pc:chgData name="William Grey" userId="37b73424-c081-4fc2-b1af-363f4f3fd4f3" providerId="ADAL" clId="{490064E1-63D3-4838-AB0D-D5C3DA0F7CF0}" dt="2022-08-07T21:55:35.076" v="85"/>
        <pc:sldMkLst>
          <pc:docMk/>
          <pc:sldMk cId="225055063" sldId="309"/>
        </pc:sldMkLst>
      </pc:sldChg>
      <pc:sldChg chg="add del">
        <pc:chgData name="William Grey" userId="37b73424-c081-4fc2-b1af-363f4f3fd4f3" providerId="ADAL" clId="{490064E1-63D3-4838-AB0D-D5C3DA0F7CF0}" dt="2022-08-07T22:05:59.010" v="242" actId="2696"/>
        <pc:sldMkLst>
          <pc:docMk/>
          <pc:sldMk cId="2631995249" sldId="310"/>
        </pc:sldMkLst>
      </pc:sldChg>
      <pc:sldChg chg="add del">
        <pc:chgData name="William Grey" userId="37b73424-c081-4fc2-b1af-363f4f3fd4f3" providerId="ADAL" clId="{490064E1-63D3-4838-AB0D-D5C3DA0F7CF0}" dt="2022-08-07T22:08:57.033" v="245" actId="2696"/>
        <pc:sldMkLst>
          <pc:docMk/>
          <pc:sldMk cId="879229553" sldId="311"/>
        </pc:sldMkLst>
      </pc:sldChg>
      <pc:sldChg chg="add del">
        <pc:chgData name="William Grey" userId="37b73424-c081-4fc2-b1af-363f4f3fd4f3" providerId="ADAL" clId="{490064E1-63D3-4838-AB0D-D5C3DA0F7CF0}" dt="2022-08-07T22:09:34.007" v="249" actId="2696"/>
        <pc:sldMkLst>
          <pc:docMk/>
          <pc:sldMk cId="1748216064" sldId="311"/>
        </pc:sldMkLst>
      </pc:sldChg>
      <pc:sldChg chg="add del">
        <pc:chgData name="William Grey" userId="37b73424-c081-4fc2-b1af-363f4f3fd4f3" providerId="ADAL" clId="{490064E1-63D3-4838-AB0D-D5C3DA0F7CF0}" dt="2022-08-07T22:09:18.369" v="247"/>
        <pc:sldMkLst>
          <pc:docMk/>
          <pc:sldMk cId="2138143092" sldId="311"/>
        </pc:sldMkLst>
      </pc:sldChg>
      <pc:sldChg chg="add del">
        <pc:chgData name="William Grey" userId="37b73424-c081-4fc2-b1af-363f4f3fd4f3" providerId="ADAL" clId="{490064E1-63D3-4838-AB0D-D5C3DA0F7CF0}" dt="2022-08-07T22:10:52.365" v="251" actId="47"/>
        <pc:sldMkLst>
          <pc:docMk/>
          <pc:sldMk cId="4017694063" sldId="311"/>
        </pc:sldMkLst>
      </pc:sldChg>
      <pc:sldChg chg="addSp delSp modSp add mod">
        <pc:chgData name="William Grey" userId="37b73424-c081-4fc2-b1af-363f4f3fd4f3" providerId="ADAL" clId="{490064E1-63D3-4838-AB0D-D5C3DA0F7CF0}" dt="2022-08-16T21:01:24.144" v="284" actId="207"/>
        <pc:sldMkLst>
          <pc:docMk/>
          <pc:sldMk cId="841064560" sldId="312"/>
        </pc:sldMkLst>
        <pc:graphicFrameChg chg="add mod">
          <ac:chgData name="William Grey" userId="37b73424-c081-4fc2-b1af-363f4f3fd4f3" providerId="ADAL" clId="{490064E1-63D3-4838-AB0D-D5C3DA0F7CF0}" dt="2022-08-16T21:01:24.144" v="284" actId="207"/>
          <ac:graphicFrameMkLst>
            <pc:docMk/>
            <pc:sldMk cId="841064560" sldId="312"/>
            <ac:graphicFrameMk id="5" creationId="{9635E8C2-ACFB-4851-A7CB-BD4F961AF2C3}"/>
          </ac:graphicFrameMkLst>
        </pc:graphicFrameChg>
        <pc:graphicFrameChg chg="del">
          <ac:chgData name="William Grey" userId="37b73424-c081-4fc2-b1af-363f4f3fd4f3" providerId="ADAL" clId="{490064E1-63D3-4838-AB0D-D5C3DA0F7CF0}" dt="2022-08-16T21:00:40.486" v="281" actId="478"/>
          <ac:graphicFrameMkLst>
            <pc:docMk/>
            <pc:sldMk cId="841064560" sldId="312"/>
            <ac:graphicFrameMk id="9" creationId="{8E9492F6-EAEF-4715-BA7B-B5AA29CB5828}"/>
          </ac:graphicFrameMkLst>
        </pc:graphicFrameChg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1323943431" sldId="312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1700494759" sldId="313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1884986804" sldId="313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500326072" sldId="314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549994171" sldId="314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45406999" sldId="315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279341965" sldId="315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111704528" sldId="316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414070742" sldId="316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2831797510" sldId="317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3021268666" sldId="317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3297936211" sldId="318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4291340864" sldId="318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684865466" sldId="319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3439661670" sldId="319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1207128436" sldId="320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1490313345" sldId="320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2225054883" sldId="321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3566872796" sldId="321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568744001" sldId="322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3401163163" sldId="322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2723871069" sldId="323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3650449882" sldId="323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620700050" sldId="324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2805876350" sldId="324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867688265" sldId="325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1673682031" sldId="325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10242215" sldId="326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2288502919" sldId="326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83134642" sldId="327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1956709751" sldId="327"/>
        </pc:sldMkLst>
      </pc:sldChg>
      <pc:sldChg chg="add">
        <pc:chgData name="William Grey" userId="37b73424-c081-4fc2-b1af-363f4f3fd4f3" providerId="ADAL" clId="{490064E1-63D3-4838-AB0D-D5C3DA0F7CF0}" dt="2022-08-07T22:08:18.259" v="244"/>
        <pc:sldMkLst>
          <pc:docMk/>
          <pc:sldMk cId="2517283024" sldId="328"/>
        </pc:sldMkLst>
      </pc:sldChg>
      <pc:sldChg chg="add del">
        <pc:chgData name="William Grey" userId="37b73424-c081-4fc2-b1af-363f4f3fd4f3" providerId="ADAL" clId="{490064E1-63D3-4838-AB0D-D5C3DA0F7CF0}" dt="2022-08-07T22:07:38.614" v="243" actId="2696"/>
        <pc:sldMkLst>
          <pc:docMk/>
          <pc:sldMk cId="4021877419" sldId="328"/>
        </pc:sldMkLst>
      </pc:sldChg>
      <pc:sldChg chg="add">
        <pc:chgData name="William Grey" userId="37b73424-c081-4fc2-b1af-363f4f3fd4f3" providerId="ADAL" clId="{490064E1-63D3-4838-AB0D-D5C3DA0F7CF0}" dt="2022-08-07T20:41:07.928" v="17"/>
        <pc:sldMkLst>
          <pc:docMk/>
          <pc:sldMk cId="3601138895" sldId="329"/>
        </pc:sldMkLst>
      </pc:sldChg>
      <pc:sldChg chg="add">
        <pc:chgData name="William Grey" userId="37b73424-c081-4fc2-b1af-363f4f3fd4f3" providerId="ADAL" clId="{490064E1-63D3-4838-AB0D-D5C3DA0F7CF0}" dt="2022-08-07T20:41:07.928" v="17"/>
        <pc:sldMkLst>
          <pc:docMk/>
          <pc:sldMk cId="4260685622" sldId="330"/>
        </pc:sldMkLst>
      </pc:sldChg>
      <pc:sldChg chg="add del">
        <pc:chgData name="William Grey" userId="37b73424-c081-4fc2-b1af-363f4f3fd4f3" providerId="ADAL" clId="{490064E1-63D3-4838-AB0D-D5C3DA0F7CF0}" dt="2022-08-07T22:09:18.369" v="247"/>
        <pc:sldMkLst>
          <pc:docMk/>
          <pc:sldMk cId="163429731" sldId="331"/>
        </pc:sldMkLst>
      </pc:sldChg>
      <pc:sldChg chg="add">
        <pc:chgData name="William Grey" userId="37b73424-c081-4fc2-b1af-363f4f3fd4f3" providerId="ADAL" clId="{490064E1-63D3-4838-AB0D-D5C3DA0F7CF0}" dt="2022-08-07T22:09:23.308" v="248"/>
        <pc:sldMkLst>
          <pc:docMk/>
          <pc:sldMk cId="379032408" sldId="331"/>
        </pc:sldMkLst>
      </pc:sldChg>
      <pc:sldChg chg="add del">
        <pc:chgData name="William Grey" userId="37b73424-c081-4fc2-b1af-363f4f3fd4f3" providerId="ADAL" clId="{490064E1-63D3-4838-AB0D-D5C3DA0F7CF0}" dt="2022-08-07T22:08:57.033" v="245" actId="2696"/>
        <pc:sldMkLst>
          <pc:docMk/>
          <pc:sldMk cId="547613967" sldId="331"/>
        </pc:sldMkLst>
      </pc:sldChg>
      <pc:sldChg chg="modSp add">
        <pc:chgData name="William Grey" userId="37b73424-c081-4fc2-b1af-363f4f3fd4f3" providerId="ADAL" clId="{490064E1-63D3-4838-AB0D-D5C3DA0F7CF0}" dt="2022-08-16T21:07:36.397" v="529" actId="20577"/>
        <pc:sldMkLst>
          <pc:docMk/>
          <pc:sldMk cId="16976832" sldId="332"/>
        </pc:sldMkLst>
        <pc:graphicFrameChg chg="mod">
          <ac:chgData name="William Grey" userId="37b73424-c081-4fc2-b1af-363f4f3fd4f3" providerId="ADAL" clId="{490064E1-63D3-4838-AB0D-D5C3DA0F7CF0}" dt="2022-08-16T21:07:36.397" v="529" actId="20577"/>
          <ac:graphicFrameMkLst>
            <pc:docMk/>
            <pc:sldMk cId="16976832" sldId="332"/>
            <ac:graphicFrameMk id="4" creationId="{AACE59FF-1B3A-4A58-BE0E-8C84BBC7B375}"/>
          </ac:graphicFrameMkLst>
        </pc:graphicFrameChg>
      </pc:sldChg>
      <pc:sldChg chg="add del">
        <pc:chgData name="William Grey" userId="37b73424-c081-4fc2-b1af-363f4f3fd4f3" providerId="ADAL" clId="{490064E1-63D3-4838-AB0D-D5C3DA0F7CF0}" dt="2022-08-07T21:50:21.718" v="68" actId="47"/>
        <pc:sldMkLst>
          <pc:docMk/>
          <pc:sldMk cId="4184098970" sldId="332"/>
        </pc:sldMkLst>
      </pc:sldChg>
      <pc:sldChg chg="addSp delSp modSp add mod">
        <pc:chgData name="William Grey" userId="37b73424-c081-4fc2-b1af-363f4f3fd4f3" providerId="ADAL" clId="{490064E1-63D3-4838-AB0D-D5C3DA0F7CF0}" dt="2022-08-17T14:09:10.884" v="584" actId="14100"/>
        <pc:sldMkLst>
          <pc:docMk/>
          <pc:sldMk cId="3462348597" sldId="333"/>
        </pc:sldMkLst>
        <pc:spChg chg="mod">
          <ac:chgData name="William Grey" userId="37b73424-c081-4fc2-b1af-363f4f3fd4f3" providerId="ADAL" clId="{490064E1-63D3-4838-AB0D-D5C3DA0F7CF0}" dt="2022-08-17T14:08:01.856" v="576" actId="20577"/>
          <ac:spMkLst>
            <pc:docMk/>
            <pc:sldMk cId="3462348597" sldId="333"/>
            <ac:spMk id="2" creationId="{BA4DCC2D-E648-43E5-8382-729E1607DE21}"/>
          </ac:spMkLst>
        </pc:spChg>
        <pc:spChg chg="del mod">
          <ac:chgData name="William Grey" userId="37b73424-c081-4fc2-b1af-363f4f3fd4f3" providerId="ADAL" clId="{490064E1-63D3-4838-AB0D-D5C3DA0F7CF0}" dt="2022-08-17T14:08:06.884" v="577" actId="478"/>
          <ac:spMkLst>
            <pc:docMk/>
            <pc:sldMk cId="3462348597" sldId="333"/>
            <ac:spMk id="3" creationId="{D7C7FEF1-4AB3-4B28-93FC-A39AC3660AD5}"/>
          </ac:spMkLst>
        </pc:spChg>
        <pc:spChg chg="add del mod">
          <ac:chgData name="William Grey" userId="37b73424-c081-4fc2-b1af-363f4f3fd4f3" providerId="ADAL" clId="{490064E1-63D3-4838-AB0D-D5C3DA0F7CF0}" dt="2022-08-17T14:08:56.256" v="579" actId="478"/>
          <ac:spMkLst>
            <pc:docMk/>
            <pc:sldMk cId="3462348597" sldId="333"/>
            <ac:spMk id="5" creationId="{0B2D372D-50CC-44F3-9FBB-2366344F0B7C}"/>
          </ac:spMkLst>
        </pc:spChg>
        <pc:picChg chg="add mod">
          <ac:chgData name="William Grey" userId="37b73424-c081-4fc2-b1af-363f4f3fd4f3" providerId="ADAL" clId="{490064E1-63D3-4838-AB0D-D5C3DA0F7CF0}" dt="2022-08-17T14:09:10.884" v="584" actId="14100"/>
          <ac:picMkLst>
            <pc:docMk/>
            <pc:sldMk cId="3462348597" sldId="333"/>
            <ac:picMk id="7" creationId="{9E7D62A1-0C46-464D-8F35-823264B2494D}"/>
          </ac:picMkLst>
        </pc:picChg>
      </pc:sldChg>
      <pc:sldChg chg="modSp add mod">
        <pc:chgData name="William Grey" userId="37b73424-c081-4fc2-b1af-363f4f3fd4f3" providerId="ADAL" clId="{490064E1-63D3-4838-AB0D-D5C3DA0F7CF0}" dt="2022-08-17T21:17:07.388" v="615" actId="20577"/>
        <pc:sldMkLst>
          <pc:docMk/>
          <pc:sldMk cId="4061817709" sldId="338"/>
        </pc:sldMkLst>
        <pc:spChg chg="mod">
          <ac:chgData name="William Grey" userId="37b73424-c081-4fc2-b1af-363f4f3fd4f3" providerId="ADAL" clId="{490064E1-63D3-4838-AB0D-D5C3DA0F7CF0}" dt="2022-08-17T21:17:07.388" v="615" actId="20577"/>
          <ac:spMkLst>
            <pc:docMk/>
            <pc:sldMk cId="4061817709" sldId="338"/>
            <ac:spMk id="2" creationId="{4E73E944-6127-40BC-9006-D3CE8EAD6AFD}"/>
          </ac:spMkLst>
        </pc:spChg>
        <pc:spChg chg="mod">
          <ac:chgData name="William Grey" userId="37b73424-c081-4fc2-b1af-363f4f3fd4f3" providerId="ADAL" clId="{490064E1-63D3-4838-AB0D-D5C3DA0F7CF0}" dt="2022-08-17T21:16:47.550" v="589" actId="27636"/>
          <ac:spMkLst>
            <pc:docMk/>
            <pc:sldMk cId="4061817709" sldId="338"/>
            <ac:spMk id="3" creationId="{D13498ED-062C-4E96-A3C9-A3AF653796C3}"/>
          </ac:spMkLst>
        </pc:spChg>
      </pc:sldChg>
    </pc:docChg>
  </pc:docChgLst>
  <pc:docChgLst>
    <pc:chgData name="William Grey" userId="37b73424-c081-4fc2-b1af-363f4f3fd4f3" providerId="ADAL" clId="{71674CA3-FE5E-46EC-9EFF-433C0E60F1DA}"/>
    <pc:docChg chg="custSel modSld">
      <pc:chgData name="William Grey" userId="37b73424-c081-4fc2-b1af-363f4f3fd4f3" providerId="ADAL" clId="{71674CA3-FE5E-46EC-9EFF-433C0E60F1DA}" dt="2019-04-01T11:21:34.932" v="1" actId="27636"/>
      <pc:docMkLst>
        <pc:docMk/>
      </pc:docMkLst>
      <pc:sldChg chg="modSp">
        <pc:chgData name="William Grey" userId="37b73424-c081-4fc2-b1af-363f4f3fd4f3" providerId="ADAL" clId="{71674CA3-FE5E-46EC-9EFF-433C0E60F1DA}" dt="2019-04-01T11:21:34.932" v="1" actId="27636"/>
        <pc:sldMkLst>
          <pc:docMk/>
          <pc:sldMk cId="1907377476" sldId="294"/>
        </pc:sldMkLst>
        <pc:spChg chg="mod">
          <ac:chgData name="William Grey" userId="37b73424-c081-4fc2-b1af-363f4f3fd4f3" providerId="ADAL" clId="{71674CA3-FE5E-46EC-9EFF-433C0E60F1DA}" dt="2019-04-01T11:21:34.932" v="1" actId="27636"/>
          <ac:spMkLst>
            <pc:docMk/>
            <pc:sldMk cId="1907377476" sldId="294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BA2773BF-E919-40F8-AD31-335D9E2A405A}"/>
    <pc:docChg chg="addSld modSld">
      <pc:chgData name="William Grey" userId="37b73424-c081-4fc2-b1af-363f4f3fd4f3" providerId="ADAL" clId="{BA2773BF-E919-40F8-AD31-335D9E2A405A}" dt="2020-12-10T11:17:10.836" v="52" actId="20577"/>
      <pc:docMkLst>
        <pc:docMk/>
      </pc:docMkLst>
      <pc:sldChg chg="modSp new mod">
        <pc:chgData name="William Grey" userId="37b73424-c081-4fc2-b1af-363f4f3fd4f3" providerId="ADAL" clId="{BA2773BF-E919-40F8-AD31-335D9E2A405A}" dt="2020-12-10T11:17:10.836" v="52" actId="20577"/>
        <pc:sldMkLst>
          <pc:docMk/>
          <pc:sldMk cId="205323998" sldId="304"/>
        </pc:sldMkLst>
        <pc:spChg chg="mod">
          <ac:chgData name="William Grey" userId="37b73424-c081-4fc2-b1af-363f4f3fd4f3" providerId="ADAL" clId="{BA2773BF-E919-40F8-AD31-335D9E2A405A}" dt="2020-12-10T11:17:10.836" v="52" actId="20577"/>
          <ac:spMkLst>
            <pc:docMk/>
            <pc:sldMk cId="205323998" sldId="304"/>
            <ac:spMk id="3" creationId="{CF2DAB56-D27F-4957-AAA0-370380F32D98}"/>
          </ac:spMkLst>
        </pc:spChg>
      </pc:sldChg>
    </pc:docChg>
  </pc:docChgLst>
  <pc:docChgLst>
    <pc:chgData name="William Grey" userId="37b73424-c081-4fc2-b1af-363f4f3fd4f3" providerId="ADAL" clId="{D10D9DA5-A20D-47D3-A627-31944712E4EF}"/>
    <pc:docChg chg="undo custSel addSld delSld modSld sldOrd modMainMaster">
      <pc:chgData name="William Grey" userId="37b73424-c081-4fc2-b1af-363f4f3fd4f3" providerId="ADAL" clId="{D10D9DA5-A20D-47D3-A627-31944712E4EF}" dt="2019-02-09T18:26:59.721" v="3312" actId="12"/>
      <pc:docMkLst>
        <pc:docMk/>
      </pc:docMkLst>
      <pc:sldChg chg="modSp">
        <pc:chgData name="William Grey" userId="37b73424-c081-4fc2-b1af-363f4f3fd4f3" providerId="ADAL" clId="{D10D9DA5-A20D-47D3-A627-31944712E4EF}" dt="2019-02-07T19:58:09.868" v="23" actId="20577"/>
        <pc:sldMkLst>
          <pc:docMk/>
          <pc:sldMk cId="222047521" sldId="280"/>
        </pc:sldMkLst>
        <pc:spChg chg="mod">
          <ac:chgData name="William Grey" userId="37b73424-c081-4fc2-b1af-363f4f3fd4f3" providerId="ADAL" clId="{D10D9DA5-A20D-47D3-A627-31944712E4EF}" dt="2019-02-07T19:58:09.868" v="23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 ord">
        <pc:chgData name="William Grey" userId="37b73424-c081-4fc2-b1af-363f4f3fd4f3" providerId="ADAL" clId="{D10D9DA5-A20D-47D3-A627-31944712E4EF}" dt="2019-02-09T18:25:21.681" v="3198"/>
        <pc:sldMkLst>
          <pc:docMk/>
          <pc:sldMk cId="1616911609" sldId="283"/>
        </pc:sldMkLst>
        <pc:spChg chg="mod">
          <ac:chgData name="William Grey" userId="37b73424-c081-4fc2-b1af-363f4f3fd4f3" providerId="ADAL" clId="{D10D9DA5-A20D-47D3-A627-31944712E4EF}" dt="2019-02-07T20:44:28.396" v="1234" actId="20577"/>
          <ac:spMkLst>
            <pc:docMk/>
            <pc:sldMk cId="1616911609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D10D9DA5-A20D-47D3-A627-31944712E4EF}" dt="2019-02-07T20:49:11.674" v="1518" actId="20577"/>
          <ac:spMkLst>
            <pc:docMk/>
            <pc:sldMk cId="1616911609" sldId="283"/>
            <ac:spMk id="3" creationId="{00000000-0000-0000-0000-000000000000}"/>
          </ac:spMkLst>
        </pc:spChg>
      </pc:sldChg>
      <pc:sldChg chg="addSp modSp">
        <pc:chgData name="William Grey" userId="37b73424-c081-4fc2-b1af-363f4f3fd4f3" providerId="ADAL" clId="{D10D9DA5-A20D-47D3-A627-31944712E4EF}" dt="2019-02-09T18:26:59.721" v="3312" actId="12"/>
        <pc:sldMkLst>
          <pc:docMk/>
          <pc:sldMk cId="4242669733" sldId="284"/>
        </pc:sldMkLst>
        <pc:spChg chg="mod">
          <ac:chgData name="William Grey" userId="37b73424-c081-4fc2-b1af-363f4f3fd4f3" providerId="ADAL" clId="{D10D9DA5-A20D-47D3-A627-31944712E4EF}" dt="2019-02-07T20:08:41.650" v="77" actId="20577"/>
          <ac:spMkLst>
            <pc:docMk/>
            <pc:sldMk cId="4242669733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D10D9DA5-A20D-47D3-A627-31944712E4EF}" dt="2019-02-09T18:26:59.721" v="3312" actId="12"/>
          <ac:spMkLst>
            <pc:docMk/>
            <pc:sldMk cId="4242669733" sldId="284"/>
            <ac:spMk id="3" creationId="{00000000-0000-0000-0000-000000000000}"/>
          </ac:spMkLst>
        </pc:spChg>
        <pc:picChg chg="add mod">
          <ac:chgData name="William Grey" userId="37b73424-c081-4fc2-b1af-363f4f3fd4f3" providerId="ADAL" clId="{D10D9DA5-A20D-47D3-A627-31944712E4EF}" dt="2019-02-07T20:08:28.340" v="66" actId="1076"/>
          <ac:picMkLst>
            <pc:docMk/>
            <pc:sldMk cId="4242669733" sldId="284"/>
            <ac:picMk id="4" creationId="{608A017C-1DE8-46A1-B793-97523205E9DE}"/>
          </ac:picMkLst>
        </pc:picChg>
      </pc:sldChg>
      <pc:sldChg chg="modSp">
        <pc:chgData name="William Grey" userId="37b73424-c081-4fc2-b1af-363f4f3fd4f3" providerId="ADAL" clId="{D10D9DA5-A20D-47D3-A627-31944712E4EF}" dt="2019-02-07T20:59:02.389" v="1990" actId="20577"/>
        <pc:sldMkLst>
          <pc:docMk/>
          <pc:sldMk cId="1427449304" sldId="285"/>
        </pc:sldMkLst>
        <pc:spChg chg="mod">
          <ac:chgData name="William Grey" userId="37b73424-c081-4fc2-b1af-363f4f3fd4f3" providerId="ADAL" clId="{D10D9DA5-A20D-47D3-A627-31944712E4EF}" dt="2019-02-07T20:07:59.097" v="63" actId="20577"/>
          <ac:spMkLst>
            <pc:docMk/>
            <pc:sldMk cId="1427449304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D10D9DA5-A20D-47D3-A627-31944712E4EF}" dt="2019-02-07T20:59:02.389" v="1990" actId="20577"/>
          <ac:spMkLst>
            <pc:docMk/>
            <pc:sldMk cId="1427449304" sldId="285"/>
            <ac:spMk id="3" creationId="{00000000-0000-0000-0000-000000000000}"/>
          </ac:spMkLst>
        </pc:spChg>
      </pc:sldChg>
      <pc:sldChg chg="modSp add modAnim">
        <pc:chgData name="William Grey" userId="37b73424-c081-4fc2-b1af-363f4f3fd4f3" providerId="ADAL" clId="{D10D9DA5-A20D-47D3-A627-31944712E4EF}" dt="2019-02-09T18:23:50.920" v="3197" actId="20577"/>
        <pc:sldMkLst>
          <pc:docMk/>
          <pc:sldMk cId="4168296206" sldId="288"/>
        </pc:sldMkLst>
        <pc:spChg chg="mod">
          <ac:chgData name="William Grey" userId="37b73424-c081-4fc2-b1af-363f4f3fd4f3" providerId="ADAL" clId="{D10D9DA5-A20D-47D3-A627-31944712E4EF}" dt="2019-02-09T18:23:50.920" v="3197" actId="20577"/>
          <ac:spMkLst>
            <pc:docMk/>
            <pc:sldMk cId="4168296206" sldId="288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D10D9DA5-A20D-47D3-A627-31944712E4EF}" dt="2019-02-07T21:22:33.232" v="2914" actId="20577"/>
        <pc:sldMkLst>
          <pc:docMk/>
          <pc:sldMk cId="832728893" sldId="289"/>
        </pc:sldMkLst>
        <pc:spChg chg="mod">
          <ac:chgData name="William Grey" userId="37b73424-c081-4fc2-b1af-363f4f3fd4f3" providerId="ADAL" clId="{D10D9DA5-A20D-47D3-A627-31944712E4EF}" dt="2019-02-07T20:41:46.033" v="1081" actId="20577"/>
          <ac:spMkLst>
            <pc:docMk/>
            <pc:sldMk cId="832728893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D10D9DA5-A20D-47D3-A627-31944712E4EF}" dt="2019-02-07T21:22:33.232" v="2914" actId="20577"/>
          <ac:spMkLst>
            <pc:docMk/>
            <pc:sldMk cId="832728893" sldId="289"/>
            <ac:spMk id="3" creationId="{00000000-0000-0000-0000-000000000000}"/>
          </ac:spMkLst>
        </pc:spChg>
      </pc:sldChg>
      <pc:sldChg chg="modSp add ord">
        <pc:chgData name="William Grey" userId="37b73424-c081-4fc2-b1af-363f4f3fd4f3" providerId="ADAL" clId="{D10D9DA5-A20D-47D3-A627-31944712E4EF}" dt="2019-02-07T21:26:54.864" v="3023" actId="5793"/>
        <pc:sldMkLst>
          <pc:docMk/>
          <pc:sldMk cId="1989058564" sldId="291"/>
        </pc:sldMkLst>
        <pc:spChg chg="mod">
          <ac:chgData name="William Grey" userId="37b73424-c081-4fc2-b1af-363f4f3fd4f3" providerId="ADAL" clId="{D10D9DA5-A20D-47D3-A627-31944712E4EF}" dt="2019-02-07T21:26:54.864" v="3023" actId="5793"/>
          <ac:spMkLst>
            <pc:docMk/>
            <pc:sldMk cId="1989058564" sldId="291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D10D9DA5-A20D-47D3-A627-31944712E4EF}" dt="2019-02-07T20:30:36.491" v="688" actId="12"/>
        <pc:sldMkLst>
          <pc:docMk/>
          <pc:sldMk cId="3947107335" sldId="293"/>
        </pc:sldMkLst>
        <pc:spChg chg="mod">
          <ac:chgData name="William Grey" userId="37b73424-c081-4fc2-b1af-363f4f3fd4f3" providerId="ADAL" clId="{D10D9DA5-A20D-47D3-A627-31944712E4EF}" dt="2019-02-07T20:29:19.157" v="678" actId="20577"/>
          <ac:spMkLst>
            <pc:docMk/>
            <pc:sldMk cId="3947107335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D10D9DA5-A20D-47D3-A627-31944712E4EF}" dt="2019-02-07T20:30:36.491" v="688" actId="12"/>
          <ac:spMkLst>
            <pc:docMk/>
            <pc:sldMk cId="3947107335" sldId="29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D10D9DA5-A20D-47D3-A627-31944712E4EF}" dt="2019-02-07T20:28:42.586" v="661" actId="20577"/>
        <pc:sldMkLst>
          <pc:docMk/>
          <pc:sldMk cId="1907377476" sldId="294"/>
        </pc:sldMkLst>
        <pc:spChg chg="mod">
          <ac:chgData name="William Grey" userId="37b73424-c081-4fc2-b1af-363f4f3fd4f3" providerId="ADAL" clId="{D10D9DA5-A20D-47D3-A627-31944712E4EF}" dt="2019-02-07T20:28:42.586" v="661" actId="20577"/>
          <ac:spMkLst>
            <pc:docMk/>
            <pc:sldMk cId="1907377476" sldId="294"/>
            <ac:spMk id="2" creationId="{00000000-0000-0000-0000-000000000000}"/>
          </ac:spMkLst>
        </pc:spChg>
      </pc:sldChg>
      <pc:sldChg chg="add">
        <pc:chgData name="William Grey" userId="37b73424-c081-4fc2-b1af-363f4f3fd4f3" providerId="ADAL" clId="{D10D9DA5-A20D-47D3-A627-31944712E4EF}" dt="2019-02-07T20:31:04.828" v="694"/>
        <pc:sldMkLst>
          <pc:docMk/>
          <pc:sldMk cId="3284593604" sldId="295"/>
        </pc:sldMkLst>
      </pc:sldChg>
      <pc:sldChg chg="modSp add">
        <pc:chgData name="William Grey" userId="37b73424-c081-4fc2-b1af-363f4f3fd4f3" providerId="ADAL" clId="{D10D9DA5-A20D-47D3-A627-31944712E4EF}" dt="2019-02-07T20:04:09.467" v="35" actId="20577"/>
        <pc:sldMkLst>
          <pc:docMk/>
          <pc:sldMk cId="4130398258" sldId="296"/>
        </pc:sldMkLst>
        <pc:spChg chg="mod">
          <ac:chgData name="William Grey" userId="37b73424-c081-4fc2-b1af-363f4f3fd4f3" providerId="ADAL" clId="{D10D9DA5-A20D-47D3-A627-31944712E4EF}" dt="2019-02-07T20:04:09.467" v="35" actId="20577"/>
          <ac:spMkLst>
            <pc:docMk/>
            <pc:sldMk cId="4130398258" sldId="296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D10D9DA5-A20D-47D3-A627-31944712E4EF}" dt="2019-02-07T20:07:06.079" v="60" actId="20577"/>
        <pc:sldMkLst>
          <pc:docMk/>
          <pc:sldMk cId="1764743095" sldId="298"/>
        </pc:sldMkLst>
        <pc:spChg chg="mod">
          <ac:chgData name="William Grey" userId="37b73424-c081-4fc2-b1af-363f4f3fd4f3" providerId="ADAL" clId="{D10D9DA5-A20D-47D3-A627-31944712E4EF}" dt="2019-02-07T20:07:06.079" v="60" actId="20577"/>
          <ac:spMkLst>
            <pc:docMk/>
            <pc:sldMk cId="1764743095" sldId="298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D10D9DA5-A20D-47D3-A627-31944712E4EF}" dt="2019-02-07T19:57:29.346" v="0"/>
        <pc:sldMkLst>
          <pc:docMk/>
          <pc:sldMk cId="3090360486" sldId="299"/>
        </pc:sldMkLst>
      </pc:sldChg>
      <pc:sldChg chg="addSp delSp modSp add ord">
        <pc:chgData name="William Grey" userId="37b73424-c081-4fc2-b1af-363f4f3fd4f3" providerId="ADAL" clId="{D10D9DA5-A20D-47D3-A627-31944712E4EF}" dt="2019-02-07T20:27:34.346" v="611" actId="20577"/>
        <pc:sldMkLst>
          <pc:docMk/>
          <pc:sldMk cId="3669747233" sldId="300"/>
        </pc:sldMkLst>
        <pc:spChg chg="mod">
          <ac:chgData name="William Grey" userId="37b73424-c081-4fc2-b1af-363f4f3fd4f3" providerId="ADAL" clId="{D10D9DA5-A20D-47D3-A627-31944712E4EF}" dt="2019-02-07T20:25:22.675" v="547" actId="20577"/>
          <ac:spMkLst>
            <pc:docMk/>
            <pc:sldMk cId="3669747233" sldId="300"/>
            <ac:spMk id="2" creationId="{6763F7B9-CE0A-45E0-AA7E-68CEF5C48469}"/>
          </ac:spMkLst>
        </pc:spChg>
        <pc:spChg chg="del">
          <ac:chgData name="William Grey" userId="37b73424-c081-4fc2-b1af-363f4f3fd4f3" providerId="ADAL" clId="{D10D9DA5-A20D-47D3-A627-31944712E4EF}" dt="2019-02-07T20:14:53.684" v="80" actId="1032"/>
          <ac:spMkLst>
            <pc:docMk/>
            <pc:sldMk cId="3669747233" sldId="300"/>
            <ac:spMk id="3" creationId="{32BF2236-1003-4C73-AFA7-D0EB65B85038}"/>
          </ac:spMkLst>
        </pc:spChg>
        <pc:spChg chg="add mod">
          <ac:chgData name="William Grey" userId="37b73424-c081-4fc2-b1af-363f4f3fd4f3" providerId="ADAL" clId="{D10D9DA5-A20D-47D3-A627-31944712E4EF}" dt="2019-02-07T20:27:34.346" v="611" actId="20577"/>
          <ac:spMkLst>
            <pc:docMk/>
            <pc:sldMk cId="3669747233" sldId="300"/>
            <ac:spMk id="5" creationId="{3A3C36FA-C88B-4679-8AEA-45BBAB41EC3A}"/>
          </ac:spMkLst>
        </pc:spChg>
        <pc:graphicFrameChg chg="add mod">
          <ac:chgData name="William Grey" userId="37b73424-c081-4fc2-b1af-363f4f3fd4f3" providerId="ADAL" clId="{D10D9DA5-A20D-47D3-A627-31944712E4EF}" dt="2019-02-07T20:26:34.313" v="552" actId="1076"/>
          <ac:graphicFrameMkLst>
            <pc:docMk/>
            <pc:sldMk cId="3669747233" sldId="300"/>
            <ac:graphicFrameMk id="4" creationId="{4348A341-557A-467F-BF8E-69760FE0F9F3}"/>
          </ac:graphicFrameMkLst>
        </pc:graphicFrameChg>
      </pc:sldChg>
      <pc:sldChg chg="addSp modSp add">
        <pc:chgData name="William Grey" userId="37b73424-c081-4fc2-b1af-363f4f3fd4f3" providerId="ADAL" clId="{D10D9DA5-A20D-47D3-A627-31944712E4EF}" dt="2019-02-07T20:54:32.015" v="1850" actId="20577"/>
        <pc:sldMkLst>
          <pc:docMk/>
          <pc:sldMk cId="1751142084" sldId="301"/>
        </pc:sldMkLst>
        <pc:spChg chg="mod">
          <ac:chgData name="William Grey" userId="37b73424-c081-4fc2-b1af-363f4f3fd4f3" providerId="ADAL" clId="{D10D9DA5-A20D-47D3-A627-31944712E4EF}" dt="2019-02-07T20:54:32.015" v="1850" actId="20577"/>
          <ac:spMkLst>
            <pc:docMk/>
            <pc:sldMk cId="1751142084" sldId="301"/>
            <ac:spMk id="2" creationId="{BBD5C5C4-35E6-4AA2-B7C4-0DEEC16DE5A8}"/>
          </ac:spMkLst>
        </pc:spChg>
        <pc:spChg chg="mod">
          <ac:chgData name="William Grey" userId="37b73424-c081-4fc2-b1af-363f4f3fd4f3" providerId="ADAL" clId="{D10D9DA5-A20D-47D3-A627-31944712E4EF}" dt="2019-02-07T20:54:25.236" v="1844"/>
          <ac:spMkLst>
            <pc:docMk/>
            <pc:sldMk cId="1751142084" sldId="301"/>
            <ac:spMk id="3" creationId="{B1E38705-0042-4713-8B2A-40A4F337CB92}"/>
          </ac:spMkLst>
        </pc:spChg>
        <pc:graphicFrameChg chg="add mod">
          <ac:chgData name="William Grey" userId="37b73424-c081-4fc2-b1af-363f4f3fd4f3" providerId="ADAL" clId="{D10D9DA5-A20D-47D3-A627-31944712E4EF}" dt="2019-02-07T20:54:14.893" v="1841" actId="1076"/>
          <ac:graphicFrameMkLst>
            <pc:docMk/>
            <pc:sldMk cId="1751142084" sldId="301"/>
            <ac:graphicFrameMk id="4" creationId="{AACE59FF-1B3A-4A58-BE0E-8C84BBC7B375}"/>
          </ac:graphicFrameMkLst>
        </pc:graphicFrameChg>
      </pc:sldChg>
      <pc:sldChg chg="modSp add modAnim">
        <pc:chgData name="William Grey" userId="37b73424-c081-4fc2-b1af-363f4f3fd4f3" providerId="ADAL" clId="{D10D9DA5-A20D-47D3-A627-31944712E4EF}" dt="2019-02-09T18:22:14.474" v="3075" actId="5793"/>
        <pc:sldMkLst>
          <pc:docMk/>
          <pc:sldMk cId="468981007" sldId="302"/>
        </pc:sldMkLst>
        <pc:spChg chg="mod">
          <ac:chgData name="William Grey" userId="37b73424-c081-4fc2-b1af-363f4f3fd4f3" providerId="ADAL" clId="{D10D9DA5-A20D-47D3-A627-31944712E4EF}" dt="2019-02-07T20:59:11.869" v="2011" actId="20577"/>
          <ac:spMkLst>
            <pc:docMk/>
            <pc:sldMk cId="468981007" sldId="302"/>
            <ac:spMk id="2" creationId="{A44597EF-1414-4F78-AFB6-7A84DE3813FA}"/>
          </ac:spMkLst>
        </pc:spChg>
        <pc:spChg chg="mod">
          <ac:chgData name="William Grey" userId="37b73424-c081-4fc2-b1af-363f4f3fd4f3" providerId="ADAL" clId="{D10D9DA5-A20D-47D3-A627-31944712E4EF}" dt="2019-02-09T18:22:14.474" v="3075" actId="5793"/>
          <ac:spMkLst>
            <pc:docMk/>
            <pc:sldMk cId="468981007" sldId="302"/>
            <ac:spMk id="3" creationId="{99FABC08-04A5-418F-8747-96AA2AF19AFD}"/>
          </ac:spMkLst>
        </pc:spChg>
      </pc:sldChg>
      <pc:sldChg chg="modSp add">
        <pc:chgData name="William Grey" userId="37b73424-c081-4fc2-b1af-363f4f3fd4f3" providerId="ADAL" clId="{D10D9DA5-A20D-47D3-A627-31944712E4EF}" dt="2019-02-07T21:20:50.725" v="2879" actId="20577"/>
        <pc:sldMkLst>
          <pc:docMk/>
          <pc:sldMk cId="3707578779" sldId="303"/>
        </pc:sldMkLst>
        <pc:spChg chg="mod">
          <ac:chgData name="William Grey" userId="37b73424-c081-4fc2-b1af-363f4f3fd4f3" providerId="ADAL" clId="{D10D9DA5-A20D-47D3-A627-31944712E4EF}" dt="2019-02-07T21:12:28.226" v="2652" actId="20577"/>
          <ac:spMkLst>
            <pc:docMk/>
            <pc:sldMk cId="3707578779" sldId="303"/>
            <ac:spMk id="2" creationId="{4C3E484E-3F69-4C13-9A10-5D4F5A513379}"/>
          </ac:spMkLst>
        </pc:spChg>
        <pc:spChg chg="mod">
          <ac:chgData name="William Grey" userId="37b73424-c081-4fc2-b1af-363f4f3fd4f3" providerId="ADAL" clId="{D10D9DA5-A20D-47D3-A627-31944712E4EF}" dt="2019-02-07T21:20:50.725" v="2879" actId="20577"/>
          <ac:spMkLst>
            <pc:docMk/>
            <pc:sldMk cId="3707578779" sldId="303"/>
            <ac:spMk id="3" creationId="{3D261B12-20C7-4588-B125-0AE1F2EC5AE9}"/>
          </ac:spMkLst>
        </pc:spChg>
      </pc:sldChg>
      <pc:sldMasterChg chg="modSldLayout">
        <pc:chgData name="William Grey" userId="37b73424-c081-4fc2-b1af-363f4f3fd4f3" providerId="ADAL" clId="{D10D9DA5-A20D-47D3-A627-31944712E4EF}" dt="2019-02-07T20:07:41.258" v="62" actId="207"/>
        <pc:sldMasterMkLst>
          <pc:docMk/>
          <pc:sldMasterMk cId="334048063" sldId="2147483648"/>
        </pc:sldMasterMkLst>
        <pc:sldLayoutChg chg="modSp">
          <pc:chgData name="William Grey" userId="37b73424-c081-4fc2-b1af-363f4f3fd4f3" providerId="ADAL" clId="{D10D9DA5-A20D-47D3-A627-31944712E4EF}" dt="2019-02-07T20:07:41.258" v="62" actId="207"/>
          <pc:sldLayoutMkLst>
            <pc:docMk/>
            <pc:sldMasterMk cId="334048063" sldId="2147483648"/>
            <pc:sldLayoutMk cId="2247436394" sldId="2147483650"/>
          </pc:sldLayoutMkLst>
          <pc:spChg chg="mod">
            <ac:chgData name="William Grey" userId="37b73424-c081-4fc2-b1af-363f4f3fd4f3" providerId="ADAL" clId="{D10D9DA5-A20D-47D3-A627-31944712E4EF}" dt="2019-02-07T20:07:41.258" v="62" actId="207"/>
            <ac:spMkLst>
              <pc:docMk/>
              <pc:sldMasterMk cId="334048063" sldId="2147483648"/>
              <pc:sldLayoutMk cId="2247436394" sldId="2147483650"/>
              <ac:spMk id="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33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98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0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19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24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75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716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02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5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963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02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72DD102-D5C6-1237-C4A6-5CF62A88EC84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EB2929-978E-C415-D7FB-AD3B9C0532F0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920854-7172-43C4-6D2D-432E93BA062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A2F353-6A5F-1BC7-CE25-EDFE15A3B16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2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611982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Starter: Create the Boolean algebra expressions from the Truth Table</a:t>
            </a:r>
            <a:br>
              <a:rPr lang="en-GB" dirty="0"/>
            </a:br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CD971C8-2375-4641-BF4D-34A90DDE5DE7}"/>
              </a:ext>
            </a:extLst>
          </p:cNvPr>
          <p:cNvSpPr txBox="1">
            <a:spLocks/>
          </p:cNvSpPr>
          <p:nvPr/>
        </p:nvSpPr>
        <p:spPr>
          <a:xfrm>
            <a:off x="277249" y="903140"/>
            <a:ext cx="10951583" cy="49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672B6D-0CDC-4A49-9317-ECC438310264}"/>
                  </a:ext>
                </a:extLst>
              </p:cNvPr>
              <p:cNvSpPr txBox="1"/>
              <p:nvPr/>
            </p:nvSpPr>
            <p:spPr>
              <a:xfrm>
                <a:off x="6881191" y="2120924"/>
                <a:ext cx="6102626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i="1" dirty="0"/>
                  <a:t>.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GB" i="1" dirty="0"/>
                  <a:t>.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m:rPr>
                        <m:nor/>
                      </m:rPr>
                      <a:rPr lang="en-GB" i="1" dirty="0"/>
                      <m:t>.</m:t>
                    </m:r>
                    <m:r>
                      <m:rPr>
                        <m:nor/>
                      </m:rPr>
                      <a:rPr lang="en-GB" i="1" dirty="0"/>
                      <m:t>C</m:t>
                    </m:r>
                    <m:r>
                      <m:rPr>
                        <m:nor/>
                      </m:rPr>
                      <a:rPr lang="en-GB" i="1" dirty="0"/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m:rPr>
                        <m:nor/>
                      </m:rPr>
                      <a:rPr lang="en-GB" i="1" dirty="0"/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m:rPr>
                        <m:nor/>
                      </m:rPr>
                      <a:rPr lang="en-GB" i="1" dirty="0"/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E672B6D-0CDC-4A49-9317-ECC438310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191" y="2120924"/>
                <a:ext cx="6102626" cy="369909"/>
              </a:xfrm>
              <a:prstGeom prst="rect">
                <a:avLst/>
              </a:prstGeom>
              <a:blipFill>
                <a:blip r:embed="rId2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4B62AA2-7055-4EFA-8385-6310D0EC6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121483"/>
              </p:ext>
            </p:extLst>
          </p:nvPr>
        </p:nvGraphicFramePr>
        <p:xfrm>
          <a:off x="963168" y="611982"/>
          <a:ext cx="5148541" cy="6224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8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4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238">
                  <a:extLst>
                    <a:ext uri="{9D8B030D-6E8A-4147-A177-3AD203B41FA5}">
                      <a16:colId xmlns:a16="http://schemas.microsoft.com/office/drawing/2014/main" val="1357861395"/>
                    </a:ext>
                  </a:extLst>
                </a:gridCol>
                <a:gridCol w="939238">
                  <a:extLst>
                    <a:ext uri="{9D8B030D-6E8A-4147-A177-3AD203B41FA5}">
                      <a16:colId xmlns:a16="http://schemas.microsoft.com/office/drawing/2014/main" val="2522283784"/>
                    </a:ext>
                  </a:extLst>
                </a:gridCol>
                <a:gridCol w="135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802">
                <a:tc>
                  <a:txBody>
                    <a:bodyPr/>
                    <a:lstStyle/>
                    <a:p>
                      <a:r>
                        <a:rPr lang="en-GB" b="1" dirty="0"/>
                        <a:t>Input 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B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Input 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805133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752963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106516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680280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0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752697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893705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7611589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898661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181614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2527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681068"/>
                  </a:ext>
                </a:extLst>
              </a:tr>
              <a:tr h="315524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085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807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1: Two input Karnaugh Maps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88CB1C-313B-4DC7-9742-1C33CCF54A5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52614"/>
          <a:ext cx="27796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/>
        </p:nvGraphicFramePr>
        <p:xfrm>
          <a:off x="5655365" y="2091153"/>
          <a:ext cx="27796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9F9CD1D-CEF3-49B4-8A0A-DA928D367E14}"/>
              </a:ext>
            </a:extLst>
          </p:cNvPr>
          <p:cNvSpPr/>
          <p:nvPr/>
        </p:nvSpPr>
        <p:spPr>
          <a:xfrm>
            <a:off x="6573078" y="2767014"/>
            <a:ext cx="1861931" cy="4214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B1FA2B-CE56-41BA-9F21-6D6BCEDEB2B8}"/>
              </a:ext>
            </a:extLst>
          </p:cNvPr>
          <p:cNvSpPr/>
          <p:nvPr/>
        </p:nvSpPr>
        <p:spPr>
          <a:xfrm>
            <a:off x="7487478" y="2425148"/>
            <a:ext cx="947531" cy="76328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51CEF2-F9EE-4FB9-A6B0-C3EAA14F8AF5}"/>
              </a:ext>
            </a:extLst>
          </p:cNvPr>
          <p:cNvSpPr txBox="1"/>
          <p:nvPr/>
        </p:nvSpPr>
        <p:spPr>
          <a:xfrm>
            <a:off x="1073426" y="1181898"/>
            <a:ext cx="2544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Truth Table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478117" y="1265470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23A781-B05A-4923-B17E-94C24E0C36D8}"/>
              </a:ext>
            </a:extLst>
          </p:cNvPr>
          <p:cNvSpPr txBox="1"/>
          <p:nvPr/>
        </p:nvSpPr>
        <p:spPr>
          <a:xfrm>
            <a:off x="5655365" y="3522428"/>
            <a:ext cx="48138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When A = 1 then the output is 1</a:t>
            </a:r>
          </a:p>
          <a:p>
            <a:r>
              <a:rPr lang="en-GB" dirty="0"/>
              <a:t>When B = 1 then the output is 1</a:t>
            </a:r>
          </a:p>
          <a:p>
            <a:endParaRPr lang="en-GB" dirty="0"/>
          </a:p>
          <a:p>
            <a:r>
              <a:rPr lang="en-GB" sz="1800" dirty="0"/>
              <a:t>Thus the equivalent Boolean algebra expression is: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Combining both groups together using the OR operator we get:</a:t>
            </a:r>
          </a:p>
          <a:p>
            <a:endParaRPr lang="en-GB" dirty="0"/>
          </a:p>
          <a:p>
            <a:r>
              <a:rPr lang="en-GB" dirty="0"/>
              <a:t>A + B</a:t>
            </a:r>
          </a:p>
        </p:txBody>
      </p:sp>
    </p:spTree>
    <p:extLst>
      <p:ext uri="{BB962C8B-B14F-4D97-AF65-F5344CB8AC3E}">
        <p14:creationId xmlns:p14="http://schemas.microsoft.com/office/powerpoint/2010/main" val="3510395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Exercise: Convert the truth tables to Karnaugh maps and find the equivalent Boolean algebra expression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88CB1C-313B-4DC7-9742-1C33CCF54A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671297"/>
              </p:ext>
            </p:extLst>
          </p:nvPr>
        </p:nvGraphicFramePr>
        <p:xfrm>
          <a:off x="564125" y="1725393"/>
          <a:ext cx="251559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7467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767467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80662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FC811D71-2DB1-4DFB-B87B-09D357AF3E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49801"/>
              </p:ext>
            </p:extLst>
          </p:nvPr>
        </p:nvGraphicFramePr>
        <p:xfrm>
          <a:off x="4019466" y="1714751"/>
          <a:ext cx="27796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B6407AF8-BF2E-4FAB-8A58-BCFA22534A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494707"/>
              </p:ext>
            </p:extLst>
          </p:nvPr>
        </p:nvGraphicFramePr>
        <p:xfrm>
          <a:off x="8266787" y="1725393"/>
          <a:ext cx="27796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03EBB35-AD73-4490-9142-E210E185F9F3}"/>
              </a:ext>
            </a:extLst>
          </p:cNvPr>
          <p:cNvSpPr txBox="1"/>
          <p:nvPr/>
        </p:nvSpPr>
        <p:spPr>
          <a:xfrm>
            <a:off x="202840" y="1192265"/>
            <a:ext cx="10843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a)				b)				        c)</a:t>
            </a:r>
          </a:p>
        </p:txBody>
      </p:sp>
    </p:spTree>
    <p:extLst>
      <p:ext uri="{BB962C8B-B14F-4D97-AF65-F5344CB8AC3E}">
        <p14:creationId xmlns:p14="http://schemas.microsoft.com/office/powerpoint/2010/main" val="1922775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Exercise: Convert the truth tables to Karnaugh maps and find the equivalent Boolean algebra expression - Answers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88CB1C-313B-4DC7-9742-1C33CCF54A5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4125" y="1725393"/>
          <a:ext cx="251559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7467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767467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80662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FC811D71-2DB1-4DFB-B87B-09D357AF3ED0}"/>
              </a:ext>
            </a:extLst>
          </p:cNvPr>
          <p:cNvGraphicFramePr>
            <a:graphicFrameLocks/>
          </p:cNvGraphicFramePr>
          <p:nvPr/>
        </p:nvGraphicFramePr>
        <p:xfrm>
          <a:off x="4019466" y="1714751"/>
          <a:ext cx="27796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B6407AF8-BF2E-4FAB-8A58-BCFA22534AF0}"/>
              </a:ext>
            </a:extLst>
          </p:cNvPr>
          <p:cNvGraphicFramePr>
            <a:graphicFrameLocks/>
          </p:cNvGraphicFramePr>
          <p:nvPr/>
        </p:nvGraphicFramePr>
        <p:xfrm>
          <a:off x="8266787" y="1725393"/>
          <a:ext cx="27796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03EBB35-AD73-4490-9142-E210E185F9F3}"/>
              </a:ext>
            </a:extLst>
          </p:cNvPr>
          <p:cNvSpPr txBox="1"/>
          <p:nvPr/>
        </p:nvSpPr>
        <p:spPr>
          <a:xfrm>
            <a:off x="202840" y="1192265"/>
            <a:ext cx="10843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a)				b)				        c)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3CB14AB-0C26-47CC-85C2-CE7AD5E1F0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2248911"/>
              </p:ext>
            </p:extLst>
          </p:nvPr>
        </p:nvGraphicFramePr>
        <p:xfrm>
          <a:off x="407504" y="4251257"/>
          <a:ext cx="27796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6CC0F69C-1CDD-4234-8B6D-9F046B61CBB6}"/>
              </a:ext>
            </a:extLst>
          </p:cNvPr>
          <p:cNvSpPr/>
          <p:nvPr/>
        </p:nvSpPr>
        <p:spPr>
          <a:xfrm>
            <a:off x="1325217" y="4989283"/>
            <a:ext cx="1861931" cy="3592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BFFF763-150E-437B-8B5A-910C70DB3D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187353"/>
              </p:ext>
            </p:extLst>
          </p:nvPr>
        </p:nvGraphicFramePr>
        <p:xfrm>
          <a:off x="4104861" y="4251257"/>
          <a:ext cx="27796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9A4FF7EF-322E-4F8D-9D89-5231826AD52A}"/>
              </a:ext>
            </a:extLst>
          </p:cNvPr>
          <p:cNvSpPr/>
          <p:nvPr/>
        </p:nvSpPr>
        <p:spPr>
          <a:xfrm>
            <a:off x="5022575" y="4989283"/>
            <a:ext cx="927652" cy="3592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BCABB64-61F6-4609-AEC1-DF824D9678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1537484"/>
              </p:ext>
            </p:extLst>
          </p:nvPr>
        </p:nvGraphicFramePr>
        <p:xfrm>
          <a:off x="8266787" y="4248567"/>
          <a:ext cx="27796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1A8FF516-DA0F-474B-B9EF-A84B62850DD3}"/>
              </a:ext>
            </a:extLst>
          </p:cNvPr>
          <p:cNvSpPr/>
          <p:nvPr/>
        </p:nvSpPr>
        <p:spPr>
          <a:xfrm>
            <a:off x="10124661" y="4989283"/>
            <a:ext cx="921770" cy="3565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2344BD-27E5-416D-A08B-5BE073345318}"/>
              </a:ext>
            </a:extLst>
          </p:cNvPr>
          <p:cNvSpPr/>
          <p:nvPr/>
        </p:nvSpPr>
        <p:spPr>
          <a:xfrm>
            <a:off x="9202891" y="4599749"/>
            <a:ext cx="921770" cy="3565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6AED39-5526-4680-9F87-8073AF703B20}"/>
                  </a:ext>
                </a:extLst>
              </p:cNvPr>
              <p:cNvSpPr txBox="1"/>
              <p:nvPr/>
            </p:nvSpPr>
            <p:spPr>
              <a:xfrm>
                <a:off x="5022575" y="5655657"/>
                <a:ext cx="14743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dirty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6AED39-5526-4680-9F87-8073AF703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575" y="5655657"/>
                <a:ext cx="1474305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34B1818-2BF0-4C73-96D1-638C1B06A531}"/>
                  </a:ext>
                </a:extLst>
              </p:cNvPr>
              <p:cNvSpPr txBox="1"/>
              <p:nvPr/>
            </p:nvSpPr>
            <p:spPr>
              <a:xfrm>
                <a:off x="1325217" y="5655657"/>
                <a:ext cx="14743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34B1818-2BF0-4C73-96D1-638C1B06A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217" y="5655657"/>
                <a:ext cx="147430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31B6CF4-240A-4ACD-8A84-4297FC476605}"/>
                  </a:ext>
                </a:extLst>
              </p:cNvPr>
              <p:cNvSpPr txBox="1"/>
              <p:nvPr/>
            </p:nvSpPr>
            <p:spPr>
              <a:xfrm>
                <a:off x="9387508" y="5512363"/>
                <a:ext cx="1474305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dirty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31B6CF4-240A-4ACD-8A84-4297FC476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508" y="5512363"/>
                <a:ext cx="1474305" cy="3699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4861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2: Three input Karnaugh Maps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556117"/>
              </p:ext>
            </p:extLst>
          </p:nvPr>
        </p:nvGraphicFramePr>
        <p:xfrm>
          <a:off x="5655365" y="2091153"/>
          <a:ext cx="40187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3744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478117" y="1265470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/>
              <p:nvPr/>
            </p:nvSpPr>
            <p:spPr>
              <a:xfrm>
                <a:off x="5655365" y="3429000"/>
                <a:ext cx="4813852" cy="3140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the red group both A and B are 0.  The value of C has no effect.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In the green group both A and B are 1.  The value of C has no effect.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Join both groups together using the OR operator</a:t>
                </a:r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365" y="3429000"/>
                <a:ext cx="4813852" cy="3140475"/>
              </a:xfrm>
              <a:prstGeom prst="rect">
                <a:avLst/>
              </a:prstGeom>
              <a:blipFill>
                <a:blip r:embed="rId2"/>
                <a:stretch>
                  <a:fillRect l="-1141" t="-1165" r="-11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9300ED2E-2F62-43C8-8572-B67433BA29E4}"/>
              </a:ext>
            </a:extLst>
          </p:cNvPr>
          <p:cNvSpPr/>
          <p:nvPr/>
        </p:nvSpPr>
        <p:spPr>
          <a:xfrm>
            <a:off x="6440792" y="2463181"/>
            <a:ext cx="1616645" cy="3210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FE5F20-F79E-416C-940C-C820C8AEE1C3}"/>
              </a:ext>
            </a:extLst>
          </p:cNvPr>
          <p:cNvSpPr/>
          <p:nvPr/>
        </p:nvSpPr>
        <p:spPr>
          <a:xfrm>
            <a:off x="8057437" y="2840900"/>
            <a:ext cx="1616645" cy="3210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C00E8E-F8A6-4681-8346-7CC6A93C89A4}"/>
              </a:ext>
            </a:extLst>
          </p:cNvPr>
          <p:cNvSpPr/>
          <p:nvPr/>
        </p:nvSpPr>
        <p:spPr>
          <a:xfrm>
            <a:off x="6533322" y="2108303"/>
            <a:ext cx="139148" cy="2716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835E32-DC04-4BBD-B0B6-A88A30FD6CDB}"/>
              </a:ext>
            </a:extLst>
          </p:cNvPr>
          <p:cNvSpPr/>
          <p:nvPr/>
        </p:nvSpPr>
        <p:spPr>
          <a:xfrm>
            <a:off x="7335078" y="2116150"/>
            <a:ext cx="139148" cy="2716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58DA7A-B7CA-4C1F-8E8A-75633068380A}"/>
              </a:ext>
            </a:extLst>
          </p:cNvPr>
          <p:cNvSpPr/>
          <p:nvPr/>
        </p:nvSpPr>
        <p:spPr>
          <a:xfrm>
            <a:off x="8110330" y="2144867"/>
            <a:ext cx="192041" cy="25182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184023-5601-4E5E-8DE3-4C671A0D9929}"/>
              </a:ext>
            </a:extLst>
          </p:cNvPr>
          <p:cNvSpPr/>
          <p:nvPr/>
        </p:nvSpPr>
        <p:spPr>
          <a:xfrm>
            <a:off x="8918481" y="2153714"/>
            <a:ext cx="192041" cy="24297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2C0AC622-5183-4106-8163-077B96AD4D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730355"/>
              </p:ext>
            </p:extLst>
          </p:nvPr>
        </p:nvGraphicFramePr>
        <p:xfrm>
          <a:off x="1353495" y="1194980"/>
          <a:ext cx="2067223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217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393843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375496">
                  <a:extLst>
                    <a:ext uri="{9D8B030D-6E8A-4147-A177-3AD203B41FA5}">
                      <a16:colId xmlns:a16="http://schemas.microsoft.com/office/drawing/2014/main" val="738780482"/>
                    </a:ext>
                  </a:extLst>
                </a:gridCol>
                <a:gridCol w="909667">
                  <a:extLst>
                    <a:ext uri="{9D8B030D-6E8A-4147-A177-3AD203B41FA5}">
                      <a16:colId xmlns:a16="http://schemas.microsoft.com/office/drawing/2014/main" val="12304056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6131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1459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01672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35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943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5A88CB1C-313B-4DC7-9742-1C33CCF54A5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73918892"/>
                  </p:ext>
                </p:extLst>
              </p:nvPr>
            </p:nvGraphicFramePr>
            <p:xfrm>
              <a:off x="972377" y="2177232"/>
              <a:ext cx="2294760" cy="3291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30948">
                      <a:extLst>
                        <a:ext uri="{9D8B030D-6E8A-4147-A177-3AD203B41FA5}">
                          <a16:colId xmlns:a16="http://schemas.microsoft.com/office/drawing/2014/main" val="3414141975"/>
                        </a:ext>
                      </a:extLst>
                    </a:gridCol>
                    <a:gridCol w="437193">
                      <a:extLst>
                        <a:ext uri="{9D8B030D-6E8A-4147-A177-3AD203B41FA5}">
                          <a16:colId xmlns:a16="http://schemas.microsoft.com/office/drawing/2014/main" val="3039152592"/>
                        </a:ext>
                      </a:extLst>
                    </a:gridCol>
                    <a:gridCol w="416826">
                      <a:extLst>
                        <a:ext uri="{9D8B030D-6E8A-4147-A177-3AD203B41FA5}">
                          <a16:colId xmlns:a16="http://schemas.microsoft.com/office/drawing/2014/main" val="738780482"/>
                        </a:ext>
                      </a:extLst>
                    </a:gridCol>
                    <a:gridCol w="1009793">
                      <a:extLst>
                        <a:ext uri="{9D8B030D-6E8A-4147-A177-3AD203B41FA5}">
                          <a16:colId xmlns:a16="http://schemas.microsoft.com/office/drawing/2014/main" val="123040566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0" dirty="0" smtClean="0">
                                    <a:latin typeface="Cambria Math" panose="02040503050406030204" pitchFamily="18" charset="0"/>
                                  </a:rPr>
                                  <m:t>𝐁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9356234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312887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0529618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100243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0373052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4061315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145960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0016727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52359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5A88CB1C-313B-4DC7-9742-1C33CCF54A5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73918892"/>
                  </p:ext>
                </p:extLst>
              </p:nvPr>
            </p:nvGraphicFramePr>
            <p:xfrm>
              <a:off x="972377" y="2177232"/>
              <a:ext cx="2294760" cy="3291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30948">
                      <a:extLst>
                        <a:ext uri="{9D8B030D-6E8A-4147-A177-3AD203B41FA5}">
                          <a16:colId xmlns:a16="http://schemas.microsoft.com/office/drawing/2014/main" val="3414141975"/>
                        </a:ext>
                      </a:extLst>
                    </a:gridCol>
                    <a:gridCol w="437193">
                      <a:extLst>
                        <a:ext uri="{9D8B030D-6E8A-4147-A177-3AD203B41FA5}">
                          <a16:colId xmlns:a16="http://schemas.microsoft.com/office/drawing/2014/main" val="3039152592"/>
                        </a:ext>
                      </a:extLst>
                    </a:gridCol>
                    <a:gridCol w="416826">
                      <a:extLst>
                        <a:ext uri="{9D8B030D-6E8A-4147-A177-3AD203B41FA5}">
                          <a16:colId xmlns:a16="http://schemas.microsoft.com/office/drawing/2014/main" val="738780482"/>
                        </a:ext>
                      </a:extLst>
                    </a:gridCol>
                    <a:gridCol w="1009793">
                      <a:extLst>
                        <a:ext uri="{9D8B030D-6E8A-4147-A177-3AD203B41FA5}">
                          <a16:colId xmlns:a16="http://schemas.microsoft.com/office/drawing/2014/main" val="123040566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08" t="-8333" r="-435211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8333" r="-329167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935623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31288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052961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10024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037305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406131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1459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00167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5235907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1060197"/>
              </p:ext>
            </p:extLst>
          </p:nvPr>
        </p:nvGraphicFramePr>
        <p:xfrm>
          <a:off x="5655365" y="2091153"/>
          <a:ext cx="40187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3744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51CEF2-F9EE-4FB9-A6B0-C3EAA14F8AF5}"/>
              </a:ext>
            </a:extLst>
          </p:cNvPr>
          <p:cNvSpPr txBox="1"/>
          <p:nvPr/>
        </p:nvSpPr>
        <p:spPr>
          <a:xfrm>
            <a:off x="972378" y="961366"/>
            <a:ext cx="3445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r>
              <a:rPr lang="en-GB" sz="2400" dirty="0"/>
              <a:t>Truth Table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478117" y="1265470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/>
              <p:nvPr/>
            </p:nvSpPr>
            <p:spPr>
              <a:xfrm>
                <a:off x="5655365" y="4202223"/>
                <a:ext cx="4813852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When A = 0 then the output is 1, therefore the Boolean expression is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When both B AND C are 1 then the output is 1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dirty="0" smtClean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GB" sz="1800" b="0" i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sz="1800" b="0" i="0" dirty="0" smtClean="0"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Therefore the expression is: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1800" b="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dirty="0"/>
                  <a:t>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365" y="4202223"/>
                <a:ext cx="4813852" cy="2308324"/>
              </a:xfrm>
              <a:prstGeom prst="rect">
                <a:avLst/>
              </a:prstGeom>
              <a:blipFill>
                <a:blip r:embed="rId3"/>
                <a:stretch>
                  <a:fillRect l="-1141" t="-13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9300ED2E-2F62-43C8-8572-B67433BA29E4}"/>
              </a:ext>
            </a:extLst>
          </p:cNvPr>
          <p:cNvSpPr/>
          <p:nvPr/>
        </p:nvSpPr>
        <p:spPr>
          <a:xfrm>
            <a:off x="6440792" y="2437055"/>
            <a:ext cx="3233293" cy="4054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FE5F20-F79E-416C-940C-C820C8AEE1C3}"/>
              </a:ext>
            </a:extLst>
          </p:cNvPr>
          <p:cNvSpPr/>
          <p:nvPr/>
        </p:nvSpPr>
        <p:spPr>
          <a:xfrm>
            <a:off x="8057437" y="2437056"/>
            <a:ext cx="825305" cy="7513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2D2A333-C0FB-48F4-AFDA-09ABAADFB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Autofit/>
          </a:bodyPr>
          <a:lstStyle/>
          <a:p>
            <a:r>
              <a:rPr lang="en-GB" sz="2400" dirty="0"/>
              <a:t>Exercise: Convert the truth table to Karnaugh maps and find the equivalent Boolean algebra expression</a:t>
            </a:r>
          </a:p>
        </p:txBody>
      </p:sp>
    </p:spTree>
    <p:extLst>
      <p:ext uri="{BB962C8B-B14F-4D97-AF65-F5344CB8AC3E}">
        <p14:creationId xmlns:p14="http://schemas.microsoft.com/office/powerpoint/2010/main" val="343327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5A88CB1C-313B-4DC7-9742-1C33CCF54A5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01839131"/>
                  </p:ext>
                </p:extLst>
              </p:nvPr>
            </p:nvGraphicFramePr>
            <p:xfrm>
              <a:off x="972377" y="2177232"/>
              <a:ext cx="2294760" cy="3291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30948">
                      <a:extLst>
                        <a:ext uri="{9D8B030D-6E8A-4147-A177-3AD203B41FA5}">
                          <a16:colId xmlns:a16="http://schemas.microsoft.com/office/drawing/2014/main" val="3414141975"/>
                        </a:ext>
                      </a:extLst>
                    </a:gridCol>
                    <a:gridCol w="437193">
                      <a:extLst>
                        <a:ext uri="{9D8B030D-6E8A-4147-A177-3AD203B41FA5}">
                          <a16:colId xmlns:a16="http://schemas.microsoft.com/office/drawing/2014/main" val="3039152592"/>
                        </a:ext>
                      </a:extLst>
                    </a:gridCol>
                    <a:gridCol w="416826">
                      <a:extLst>
                        <a:ext uri="{9D8B030D-6E8A-4147-A177-3AD203B41FA5}">
                          <a16:colId xmlns:a16="http://schemas.microsoft.com/office/drawing/2014/main" val="738780482"/>
                        </a:ext>
                      </a:extLst>
                    </a:gridCol>
                    <a:gridCol w="1009793">
                      <a:extLst>
                        <a:ext uri="{9D8B030D-6E8A-4147-A177-3AD203B41FA5}">
                          <a16:colId xmlns:a16="http://schemas.microsoft.com/office/drawing/2014/main" val="123040566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0" dirty="0" smtClean="0">
                                    <a:latin typeface="Cambria Math" panose="02040503050406030204" pitchFamily="18" charset="0"/>
                                  </a:rPr>
                                  <m:t>𝐁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</m:oMath>
                            </m:oMathPara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9356234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312887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0529618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100243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0373052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4061315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145960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0016727"/>
                      </a:ext>
                    </a:extLst>
                  </a:tr>
                  <a:tr h="260281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52359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5A88CB1C-313B-4DC7-9742-1C33CCF54A50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01839131"/>
                  </p:ext>
                </p:extLst>
              </p:nvPr>
            </p:nvGraphicFramePr>
            <p:xfrm>
              <a:off x="972377" y="2177232"/>
              <a:ext cx="2294760" cy="32918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30948">
                      <a:extLst>
                        <a:ext uri="{9D8B030D-6E8A-4147-A177-3AD203B41FA5}">
                          <a16:colId xmlns:a16="http://schemas.microsoft.com/office/drawing/2014/main" val="3414141975"/>
                        </a:ext>
                      </a:extLst>
                    </a:gridCol>
                    <a:gridCol w="437193">
                      <a:extLst>
                        <a:ext uri="{9D8B030D-6E8A-4147-A177-3AD203B41FA5}">
                          <a16:colId xmlns:a16="http://schemas.microsoft.com/office/drawing/2014/main" val="3039152592"/>
                        </a:ext>
                      </a:extLst>
                    </a:gridCol>
                    <a:gridCol w="416826">
                      <a:extLst>
                        <a:ext uri="{9D8B030D-6E8A-4147-A177-3AD203B41FA5}">
                          <a16:colId xmlns:a16="http://schemas.microsoft.com/office/drawing/2014/main" val="738780482"/>
                        </a:ext>
                      </a:extLst>
                    </a:gridCol>
                    <a:gridCol w="1009793">
                      <a:extLst>
                        <a:ext uri="{9D8B030D-6E8A-4147-A177-3AD203B41FA5}">
                          <a16:colId xmlns:a16="http://schemas.microsoft.com/office/drawing/2014/main" val="123040566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408" t="-8333" r="-435211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8333" r="-329167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1765" t="-8333" r="-248529" b="-8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/>
                            <a:t>Output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935623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3231288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052961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10024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037305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406131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51459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5001672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5235907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140685"/>
              </p:ext>
            </p:extLst>
          </p:nvPr>
        </p:nvGraphicFramePr>
        <p:xfrm>
          <a:off x="5655365" y="2091153"/>
          <a:ext cx="40187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3744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51CEF2-F9EE-4FB9-A6B0-C3EAA14F8AF5}"/>
              </a:ext>
            </a:extLst>
          </p:cNvPr>
          <p:cNvSpPr txBox="1"/>
          <p:nvPr/>
        </p:nvSpPr>
        <p:spPr>
          <a:xfrm>
            <a:off x="972378" y="961366"/>
            <a:ext cx="3445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r>
              <a:rPr lang="en-GB" sz="2400" dirty="0"/>
              <a:t>Truth Table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478117" y="1265470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/>
              <p:nvPr/>
            </p:nvSpPr>
            <p:spPr>
              <a:xfrm>
                <a:off x="5642302" y="4202223"/>
                <a:ext cx="4813852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expression is: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302" y="4202223"/>
                <a:ext cx="4813852" cy="670761"/>
              </a:xfrm>
              <a:prstGeom prst="rect">
                <a:avLst/>
              </a:prstGeom>
              <a:blipFill>
                <a:blip r:embed="rId3"/>
                <a:stretch>
                  <a:fillRect l="-1141" t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9300ED2E-2F62-43C8-8572-B67433BA29E4}"/>
              </a:ext>
            </a:extLst>
          </p:cNvPr>
          <p:cNvSpPr/>
          <p:nvPr/>
        </p:nvSpPr>
        <p:spPr>
          <a:xfrm>
            <a:off x="6440793" y="2437055"/>
            <a:ext cx="1610732" cy="7513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2D2A333-C0FB-48F4-AFDA-09ABAADFB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Autofit/>
          </a:bodyPr>
          <a:lstStyle/>
          <a:p>
            <a:r>
              <a:rPr lang="en-GB" sz="2400" dirty="0"/>
              <a:t>Exercise: Convert the truth table to Karnaugh maps and find the equivalent Boolean algebra expression</a:t>
            </a:r>
          </a:p>
        </p:txBody>
      </p:sp>
    </p:spTree>
    <p:extLst>
      <p:ext uri="{BB962C8B-B14F-4D97-AF65-F5344CB8AC3E}">
        <p14:creationId xmlns:p14="http://schemas.microsoft.com/office/powerpoint/2010/main" val="278005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3: Four input Karnaugh Maps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9466786"/>
              </p:ext>
            </p:extLst>
          </p:nvPr>
        </p:nvGraphicFramePr>
        <p:xfrm>
          <a:off x="5642112" y="1425624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517874" y="898089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/>
              <p:nvPr/>
            </p:nvSpPr>
            <p:spPr>
              <a:xfrm>
                <a:off x="5734928" y="3717525"/>
                <a:ext cx="5877952" cy="2309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When A = 0 and D=1 then the output is 1, therefore the expression Boolean expression is: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For the second group both A and C are 1 so: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Combining: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18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1800" b="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n-GB" dirty="0"/>
                  <a:t> 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4928" y="3717525"/>
                <a:ext cx="5877952" cy="2309478"/>
              </a:xfrm>
              <a:prstGeom prst="rect">
                <a:avLst/>
              </a:prstGeom>
              <a:blipFill>
                <a:blip r:embed="rId2"/>
                <a:stretch>
                  <a:fillRect l="-934" t="-1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9300ED2E-2F62-43C8-8572-B67433BA29E4}"/>
              </a:ext>
            </a:extLst>
          </p:cNvPr>
          <p:cNvSpPr/>
          <p:nvPr/>
        </p:nvSpPr>
        <p:spPr>
          <a:xfrm>
            <a:off x="7516046" y="1760336"/>
            <a:ext cx="1762539" cy="7288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60D59E3-318C-4BDD-98D9-BBF87FC478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446321"/>
              </p:ext>
            </p:extLst>
          </p:nvPr>
        </p:nvGraphicFramePr>
        <p:xfrm>
          <a:off x="971832" y="1036538"/>
          <a:ext cx="211592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552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328241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312950">
                  <a:extLst>
                    <a:ext uri="{9D8B030D-6E8A-4147-A177-3AD203B41FA5}">
                      <a16:colId xmlns:a16="http://schemas.microsoft.com/office/drawing/2014/main" val="738780482"/>
                    </a:ext>
                  </a:extLst>
                </a:gridCol>
                <a:gridCol w="38000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771178">
                  <a:extLst>
                    <a:ext uri="{9D8B030D-6E8A-4147-A177-3AD203B41FA5}">
                      <a16:colId xmlns:a16="http://schemas.microsoft.com/office/drawing/2014/main" val="10456563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6131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1459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01672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3590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74285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34318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353706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2559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42141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071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5469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800468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845121AB-4A2A-4F40-A54E-EEBF15918FDF}"/>
              </a:ext>
            </a:extLst>
          </p:cNvPr>
          <p:cNvSpPr/>
          <p:nvPr/>
        </p:nvSpPr>
        <p:spPr>
          <a:xfrm>
            <a:off x="8397315" y="2496318"/>
            <a:ext cx="1856837" cy="7288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99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2D2A333-C0FB-48F4-AFDA-09ABAADFB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Autofit/>
          </a:bodyPr>
          <a:lstStyle/>
          <a:p>
            <a:r>
              <a:rPr lang="en-GB" sz="2400" dirty="0"/>
              <a:t>Exercise: Given the following Karnaugh </a:t>
            </a:r>
            <a:r>
              <a:rPr lang="en-GB" sz="2400" dirty="0" err="1"/>
              <a:t>Mapz</a:t>
            </a:r>
            <a:r>
              <a:rPr lang="en-GB" sz="2400" dirty="0"/>
              <a:t> find the Boolean expression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A79A0E7-89F6-4186-9B24-5B241FA1F9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9117307"/>
              </p:ext>
            </p:extLst>
          </p:nvPr>
        </p:nvGraphicFramePr>
        <p:xfrm>
          <a:off x="1723255" y="1210371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FD9BAFF4-0E2D-4B3D-B447-94E482B61F7F}"/>
              </a:ext>
            </a:extLst>
          </p:cNvPr>
          <p:cNvSpPr/>
          <p:nvPr/>
        </p:nvSpPr>
        <p:spPr>
          <a:xfrm>
            <a:off x="2669726" y="1577455"/>
            <a:ext cx="875211" cy="14617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EF3002-1676-4CA0-A926-4AAA09C85AB2}"/>
              </a:ext>
            </a:extLst>
          </p:cNvPr>
          <p:cNvSpPr/>
          <p:nvPr/>
        </p:nvSpPr>
        <p:spPr>
          <a:xfrm>
            <a:off x="4493623" y="2310302"/>
            <a:ext cx="875211" cy="7288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6F9046-63AE-4D48-8EAB-8A4EEBB5085A}"/>
                  </a:ext>
                </a:extLst>
              </p:cNvPr>
              <p:cNvSpPr txBox="1"/>
              <p:nvPr/>
            </p:nvSpPr>
            <p:spPr>
              <a:xfrm>
                <a:off x="6602498" y="1938403"/>
                <a:ext cx="2658292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en-GB" sz="1800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800" b="0" i="0" dirty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sz="1800" b="0" i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sz="1800" b="0" i="0" dirty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GB" sz="1800" b="0" i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sz="1800" b="0" i="0" dirty="0" smtClean="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6F9046-63AE-4D48-8EAB-8A4EEBB50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498" y="1938403"/>
                <a:ext cx="2658292" cy="3699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5E4B1FE-E0FC-410A-909A-9F938C82C2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359832"/>
              </p:ext>
            </p:extLst>
          </p:nvPr>
        </p:nvGraphicFramePr>
        <p:xfrm>
          <a:off x="1723255" y="3975343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09B5C3DD-7D53-4C77-A961-29FF0B961FDB}"/>
              </a:ext>
            </a:extLst>
          </p:cNvPr>
          <p:cNvSpPr/>
          <p:nvPr/>
        </p:nvSpPr>
        <p:spPr>
          <a:xfrm>
            <a:off x="4493623" y="4344414"/>
            <a:ext cx="1841672" cy="7288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AB4A04-2496-498A-AC4A-61CCDB9850D1}"/>
                  </a:ext>
                </a:extLst>
              </p:cNvPr>
              <p:cNvSpPr txBox="1"/>
              <p:nvPr/>
            </p:nvSpPr>
            <p:spPr>
              <a:xfrm>
                <a:off x="7281766" y="4703375"/>
                <a:ext cx="2658292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1800" b="0" i="0" dirty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AB4A04-2496-498A-AC4A-61CCDB985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1766" y="4703375"/>
                <a:ext cx="2658292" cy="3699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408B73D-225E-4CD1-A824-9C9683013BEC}"/>
              </a:ext>
            </a:extLst>
          </p:cNvPr>
          <p:cNvSpPr/>
          <p:nvPr/>
        </p:nvSpPr>
        <p:spPr>
          <a:xfrm>
            <a:off x="5414459" y="4338939"/>
            <a:ext cx="892628" cy="14652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95FAB7-D0AF-4A46-936A-B6C2C8A8EEB8}"/>
              </a:ext>
            </a:extLst>
          </p:cNvPr>
          <p:cNvSpPr/>
          <p:nvPr/>
        </p:nvSpPr>
        <p:spPr>
          <a:xfrm>
            <a:off x="3544937" y="5434232"/>
            <a:ext cx="1869522" cy="36991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66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9" grpId="0" animBg="1"/>
      <p:bldP spid="20" grpId="0"/>
      <p:bldP spid="21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Overlapping Edge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304677"/>
              </p:ext>
            </p:extLst>
          </p:nvPr>
        </p:nvGraphicFramePr>
        <p:xfrm>
          <a:off x="4722602" y="1645718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/>
              <p:nvPr/>
            </p:nvSpPr>
            <p:spPr>
              <a:xfrm>
                <a:off x="4104034" y="3746984"/>
                <a:ext cx="6766889" cy="1879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The edges of the Karnaugh maps overlap from left and right and top and bottom.</a:t>
                </a:r>
              </a:p>
              <a:p>
                <a:r>
                  <a:rPr lang="en-GB" sz="2400" dirty="0"/>
                  <a:t>		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sz="2400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3A781-B05A-4923-B17E-94C24E0C36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034" y="3746984"/>
                <a:ext cx="6766889" cy="1879297"/>
              </a:xfrm>
              <a:prstGeom prst="rect">
                <a:avLst/>
              </a:prstGeom>
              <a:blipFill>
                <a:blip r:embed="rId2"/>
                <a:stretch>
                  <a:fillRect l="-1351" t="-2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8A474C-5DA6-4CAD-B326-7B16741DAC23}"/>
              </a:ext>
            </a:extLst>
          </p:cNvPr>
          <p:cNvCxnSpPr/>
          <p:nvPr/>
        </p:nvCxnSpPr>
        <p:spPr>
          <a:xfrm>
            <a:off x="5640316" y="2369869"/>
            <a:ext cx="9409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33C85F-1956-484A-B4ED-68607A7A03F9}"/>
              </a:ext>
            </a:extLst>
          </p:cNvPr>
          <p:cNvCxnSpPr/>
          <p:nvPr/>
        </p:nvCxnSpPr>
        <p:spPr>
          <a:xfrm>
            <a:off x="5640316" y="3105364"/>
            <a:ext cx="9409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FA58F2-B913-43AA-ADFA-0FFE506452C2}"/>
              </a:ext>
            </a:extLst>
          </p:cNvPr>
          <p:cNvCxnSpPr>
            <a:cxnSpLocks/>
          </p:cNvCxnSpPr>
          <p:nvPr/>
        </p:nvCxnSpPr>
        <p:spPr>
          <a:xfrm>
            <a:off x="6581221" y="2369869"/>
            <a:ext cx="0" cy="73549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BA3F97-4EDD-4856-8BF4-1FDAB3A3C9E1}"/>
              </a:ext>
            </a:extLst>
          </p:cNvPr>
          <p:cNvCxnSpPr/>
          <p:nvPr/>
        </p:nvCxnSpPr>
        <p:spPr>
          <a:xfrm>
            <a:off x="8393737" y="2343364"/>
            <a:ext cx="9409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B90333-5018-465A-B28F-5A4104CD32E3}"/>
              </a:ext>
            </a:extLst>
          </p:cNvPr>
          <p:cNvCxnSpPr/>
          <p:nvPr/>
        </p:nvCxnSpPr>
        <p:spPr>
          <a:xfrm>
            <a:off x="8393737" y="3078859"/>
            <a:ext cx="94090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56527FE-A9DF-4CB6-B1F7-8037C8B515D8}"/>
              </a:ext>
            </a:extLst>
          </p:cNvPr>
          <p:cNvCxnSpPr>
            <a:cxnSpLocks/>
          </p:cNvCxnSpPr>
          <p:nvPr/>
        </p:nvCxnSpPr>
        <p:spPr>
          <a:xfrm>
            <a:off x="8393737" y="2369869"/>
            <a:ext cx="0" cy="73549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62B4C74-1EE3-4362-8054-210CD54326E7}"/>
              </a:ext>
            </a:extLst>
          </p:cNvPr>
          <p:cNvCxnSpPr>
            <a:cxnSpLocks/>
          </p:cNvCxnSpPr>
          <p:nvPr/>
        </p:nvCxnSpPr>
        <p:spPr>
          <a:xfrm>
            <a:off x="6581221" y="3092111"/>
            <a:ext cx="1812516" cy="132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ADD750-3CB5-4BD2-A07C-A9A417EA82CD}"/>
              </a:ext>
            </a:extLst>
          </p:cNvPr>
          <p:cNvCxnSpPr>
            <a:cxnSpLocks/>
          </p:cNvCxnSpPr>
          <p:nvPr/>
        </p:nvCxnSpPr>
        <p:spPr>
          <a:xfrm>
            <a:off x="6581221" y="3101548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511E495-3478-4114-8580-55B4EC8B8C74}"/>
              </a:ext>
            </a:extLst>
          </p:cNvPr>
          <p:cNvCxnSpPr>
            <a:cxnSpLocks/>
          </p:cNvCxnSpPr>
          <p:nvPr/>
        </p:nvCxnSpPr>
        <p:spPr>
          <a:xfrm>
            <a:off x="8400363" y="3101548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70D0098-77FD-4353-801F-19EE5E164C29}"/>
              </a:ext>
            </a:extLst>
          </p:cNvPr>
          <p:cNvCxnSpPr>
            <a:cxnSpLocks/>
          </p:cNvCxnSpPr>
          <p:nvPr/>
        </p:nvCxnSpPr>
        <p:spPr>
          <a:xfrm>
            <a:off x="6581221" y="2343363"/>
            <a:ext cx="1812516" cy="132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2C22A15-35A7-4E9F-B3F4-3868FC3925E7}"/>
              </a:ext>
            </a:extLst>
          </p:cNvPr>
          <p:cNvCxnSpPr>
            <a:cxnSpLocks/>
          </p:cNvCxnSpPr>
          <p:nvPr/>
        </p:nvCxnSpPr>
        <p:spPr>
          <a:xfrm>
            <a:off x="6567969" y="1996899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502AB9D-E4A5-422C-A8BC-998C8FDE3C9F}"/>
              </a:ext>
            </a:extLst>
          </p:cNvPr>
          <p:cNvCxnSpPr>
            <a:cxnSpLocks/>
          </p:cNvCxnSpPr>
          <p:nvPr/>
        </p:nvCxnSpPr>
        <p:spPr>
          <a:xfrm>
            <a:off x="8393737" y="1996899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4">
            <a:extLst>
              <a:ext uri="{FF2B5EF4-FFF2-40B4-BE49-F238E27FC236}">
                <a16:creationId xmlns:a16="http://schemas.microsoft.com/office/drawing/2014/main" id="{4EAF2143-6E07-4DB4-8DAC-21A85E9929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305912"/>
              </p:ext>
            </p:extLst>
          </p:nvPr>
        </p:nvGraphicFramePr>
        <p:xfrm>
          <a:off x="396738" y="966869"/>
          <a:ext cx="211592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552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328241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312950">
                  <a:extLst>
                    <a:ext uri="{9D8B030D-6E8A-4147-A177-3AD203B41FA5}">
                      <a16:colId xmlns:a16="http://schemas.microsoft.com/office/drawing/2014/main" val="738780482"/>
                    </a:ext>
                  </a:extLst>
                </a:gridCol>
                <a:gridCol w="38000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771178">
                  <a:extLst>
                    <a:ext uri="{9D8B030D-6E8A-4147-A177-3AD203B41FA5}">
                      <a16:colId xmlns:a16="http://schemas.microsoft.com/office/drawing/2014/main" val="10456563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6131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1459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01672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3590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74285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34318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353706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2559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42141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071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5469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800468"/>
                  </a:ext>
                </a:extLst>
              </a:tr>
            </a:tbl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7E025D4E-6188-46AD-9032-31ABCB3ABDED}"/>
              </a:ext>
            </a:extLst>
          </p:cNvPr>
          <p:cNvSpPr/>
          <p:nvPr/>
        </p:nvSpPr>
        <p:spPr>
          <a:xfrm>
            <a:off x="7711948" y="1622136"/>
            <a:ext cx="192367" cy="3601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9780056-E95A-4BE8-9C89-E8F7AF1EDA56}"/>
              </a:ext>
            </a:extLst>
          </p:cNvPr>
          <p:cNvSpPr/>
          <p:nvPr/>
        </p:nvSpPr>
        <p:spPr>
          <a:xfrm>
            <a:off x="6775793" y="1649194"/>
            <a:ext cx="192368" cy="360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BACA68A-344B-4206-8E66-A6E5D178A208}"/>
              </a:ext>
            </a:extLst>
          </p:cNvPr>
          <p:cNvSpPr/>
          <p:nvPr/>
        </p:nvSpPr>
        <p:spPr>
          <a:xfrm>
            <a:off x="5878036" y="1650471"/>
            <a:ext cx="177242" cy="3711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7BF1834-39DE-46AE-80E7-D46D232B8893}"/>
              </a:ext>
            </a:extLst>
          </p:cNvPr>
          <p:cNvSpPr/>
          <p:nvPr/>
        </p:nvSpPr>
        <p:spPr>
          <a:xfrm>
            <a:off x="8624831" y="1650471"/>
            <a:ext cx="177242" cy="3711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CC58484-BAC1-47D7-B80B-B5E0DE76E761}"/>
              </a:ext>
            </a:extLst>
          </p:cNvPr>
          <p:cNvSpPr/>
          <p:nvPr/>
        </p:nvSpPr>
        <p:spPr>
          <a:xfrm>
            <a:off x="4953517" y="2009762"/>
            <a:ext cx="192368" cy="360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49F3060-E8F0-40A7-B432-CDD597F953DA}"/>
              </a:ext>
            </a:extLst>
          </p:cNvPr>
          <p:cNvSpPr/>
          <p:nvPr/>
        </p:nvSpPr>
        <p:spPr>
          <a:xfrm>
            <a:off x="4953517" y="3078859"/>
            <a:ext cx="192368" cy="360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093DB11-24A1-4F83-B758-C17F4C7C9BE3}"/>
              </a:ext>
            </a:extLst>
          </p:cNvPr>
          <p:cNvSpPr/>
          <p:nvPr/>
        </p:nvSpPr>
        <p:spPr>
          <a:xfrm>
            <a:off x="4935063" y="2393451"/>
            <a:ext cx="177242" cy="3711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F461193-34A0-49E7-9D9D-A4D4B6FE8542}"/>
              </a:ext>
            </a:extLst>
          </p:cNvPr>
          <p:cNvSpPr/>
          <p:nvPr/>
        </p:nvSpPr>
        <p:spPr>
          <a:xfrm>
            <a:off x="4935062" y="2756588"/>
            <a:ext cx="177242" cy="3711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853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F176FA5C-70E3-4DBC-89FD-AA5B14FD02FA}"/>
              </a:ext>
            </a:extLst>
          </p:cNvPr>
          <p:cNvGraphicFramePr>
            <a:graphicFrameLocks/>
          </p:cNvGraphicFramePr>
          <p:nvPr/>
        </p:nvGraphicFramePr>
        <p:xfrm>
          <a:off x="1723255" y="3975343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8CF6EFF7-8959-4B2F-9A85-5C9FFCDD5BD8}"/>
              </a:ext>
            </a:extLst>
          </p:cNvPr>
          <p:cNvGraphicFramePr>
            <a:graphicFrameLocks/>
          </p:cNvGraphicFramePr>
          <p:nvPr/>
        </p:nvGraphicFramePr>
        <p:xfrm>
          <a:off x="1723255" y="1210371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D2D2A333-C0FB-48F4-AFDA-09ABAADFB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Autofit/>
          </a:bodyPr>
          <a:lstStyle/>
          <a:p>
            <a:r>
              <a:rPr lang="en-GB" sz="2400" dirty="0"/>
              <a:t>Exercise: Given the following Karnaugh Map find the Boolean expression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6F9046-63AE-4D48-8EAB-8A4EEBB5085A}"/>
                  </a:ext>
                </a:extLst>
              </p:cNvPr>
              <p:cNvSpPr txBox="1"/>
              <p:nvPr/>
            </p:nvSpPr>
            <p:spPr>
              <a:xfrm>
                <a:off x="6602498" y="1938403"/>
                <a:ext cx="26582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56F9046-63AE-4D48-8EAB-8A4EEBB50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498" y="1938403"/>
                <a:ext cx="265829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AB4A04-2496-498A-AC4A-61CCDB9850D1}"/>
                  </a:ext>
                </a:extLst>
              </p:cNvPr>
              <p:cNvSpPr txBox="1"/>
              <p:nvPr/>
            </p:nvSpPr>
            <p:spPr>
              <a:xfrm>
                <a:off x="7261341" y="4703375"/>
                <a:ext cx="2658292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AB4A04-2496-498A-AC4A-61CCDB985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1341" y="4703375"/>
                <a:ext cx="2658292" cy="3699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2324969-8866-48B5-A679-4F46B1831EBE}"/>
              </a:ext>
            </a:extLst>
          </p:cNvPr>
          <p:cNvCxnSpPr>
            <a:cxnSpLocks/>
          </p:cNvCxnSpPr>
          <p:nvPr/>
        </p:nvCxnSpPr>
        <p:spPr>
          <a:xfrm>
            <a:off x="2649301" y="2668552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29A8FF7-243B-4A3A-90C7-0B4EB52158F0}"/>
              </a:ext>
            </a:extLst>
          </p:cNvPr>
          <p:cNvCxnSpPr>
            <a:cxnSpLocks/>
          </p:cNvCxnSpPr>
          <p:nvPr/>
        </p:nvCxnSpPr>
        <p:spPr>
          <a:xfrm>
            <a:off x="3566160" y="2666201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BDBE47-F435-41E6-ADDF-207515EBD495}"/>
              </a:ext>
            </a:extLst>
          </p:cNvPr>
          <p:cNvCxnSpPr>
            <a:cxnSpLocks/>
          </p:cNvCxnSpPr>
          <p:nvPr/>
        </p:nvCxnSpPr>
        <p:spPr>
          <a:xfrm>
            <a:off x="5418436" y="2666201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0AD3D46-C084-4CFB-93A6-F0F54260DB45}"/>
              </a:ext>
            </a:extLst>
          </p:cNvPr>
          <p:cNvCxnSpPr>
            <a:cxnSpLocks/>
          </p:cNvCxnSpPr>
          <p:nvPr/>
        </p:nvCxnSpPr>
        <p:spPr>
          <a:xfrm>
            <a:off x="5418436" y="2666201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264CEEB-46F3-4EA0-8C64-A42889F796CE}"/>
              </a:ext>
            </a:extLst>
          </p:cNvPr>
          <p:cNvCxnSpPr>
            <a:cxnSpLocks/>
          </p:cNvCxnSpPr>
          <p:nvPr/>
        </p:nvCxnSpPr>
        <p:spPr>
          <a:xfrm>
            <a:off x="2649301" y="1938403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A92B857-2013-4848-8EA0-9F349CF6AFE4}"/>
              </a:ext>
            </a:extLst>
          </p:cNvPr>
          <p:cNvCxnSpPr>
            <a:cxnSpLocks/>
          </p:cNvCxnSpPr>
          <p:nvPr/>
        </p:nvCxnSpPr>
        <p:spPr>
          <a:xfrm>
            <a:off x="3566160" y="1577630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E7100A4-7D55-4A2D-B4CF-8979FD1CF23C}"/>
              </a:ext>
            </a:extLst>
          </p:cNvPr>
          <p:cNvCxnSpPr>
            <a:cxnSpLocks/>
          </p:cNvCxnSpPr>
          <p:nvPr/>
        </p:nvCxnSpPr>
        <p:spPr>
          <a:xfrm>
            <a:off x="5418436" y="1934802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68E91C8-9037-4D15-BB2D-A96D37E6905F}"/>
              </a:ext>
            </a:extLst>
          </p:cNvPr>
          <p:cNvCxnSpPr>
            <a:cxnSpLocks/>
          </p:cNvCxnSpPr>
          <p:nvPr/>
        </p:nvCxnSpPr>
        <p:spPr>
          <a:xfrm>
            <a:off x="5418436" y="1565433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FC14B8B-6E8D-4D04-B384-BD8AB02C57E5}"/>
              </a:ext>
            </a:extLst>
          </p:cNvPr>
          <p:cNvCxnSpPr>
            <a:cxnSpLocks/>
          </p:cNvCxnSpPr>
          <p:nvPr/>
        </p:nvCxnSpPr>
        <p:spPr>
          <a:xfrm>
            <a:off x="2649301" y="4703375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5BE1D10-B444-4DE0-B8BF-083119047D8E}"/>
              </a:ext>
            </a:extLst>
          </p:cNvPr>
          <p:cNvCxnSpPr>
            <a:cxnSpLocks/>
          </p:cNvCxnSpPr>
          <p:nvPr/>
        </p:nvCxnSpPr>
        <p:spPr>
          <a:xfrm>
            <a:off x="3566160" y="4703375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C372E97-64D8-4D78-BB18-48AA779DBE2C}"/>
              </a:ext>
            </a:extLst>
          </p:cNvPr>
          <p:cNvCxnSpPr>
            <a:cxnSpLocks/>
          </p:cNvCxnSpPr>
          <p:nvPr/>
        </p:nvCxnSpPr>
        <p:spPr>
          <a:xfrm>
            <a:off x="2649301" y="5069676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DB78EBE-3A76-4C9F-AE69-767CFE27B8CF}"/>
              </a:ext>
            </a:extLst>
          </p:cNvPr>
          <p:cNvCxnSpPr>
            <a:cxnSpLocks/>
          </p:cNvCxnSpPr>
          <p:nvPr/>
        </p:nvCxnSpPr>
        <p:spPr>
          <a:xfrm>
            <a:off x="5418435" y="4703375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A6EEC9F-5C31-4D16-BE87-E6BA848C6605}"/>
              </a:ext>
            </a:extLst>
          </p:cNvPr>
          <p:cNvCxnSpPr>
            <a:cxnSpLocks/>
          </p:cNvCxnSpPr>
          <p:nvPr/>
        </p:nvCxnSpPr>
        <p:spPr>
          <a:xfrm>
            <a:off x="5431306" y="4703375"/>
            <a:ext cx="0" cy="3729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B13C3EB-D734-45AF-9DB8-4D3A2E73FFA1}"/>
              </a:ext>
            </a:extLst>
          </p:cNvPr>
          <p:cNvCxnSpPr>
            <a:cxnSpLocks/>
          </p:cNvCxnSpPr>
          <p:nvPr/>
        </p:nvCxnSpPr>
        <p:spPr>
          <a:xfrm>
            <a:off x="5418435" y="5069676"/>
            <a:ext cx="91685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84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Karnaugh Maps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2D2A333-C0FB-48F4-AFDA-09ABAADFB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Autofit/>
          </a:bodyPr>
          <a:lstStyle/>
          <a:p>
            <a:r>
              <a:rPr lang="en-GB" sz="2400" dirty="0"/>
              <a:t>Plenary: Given the following Karnaugh Map find the Boolean expression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F6DD9E8-33D5-485A-9865-B21A5D7C7F8E}"/>
                  </a:ext>
                </a:extLst>
              </p:cNvPr>
              <p:cNvSpPr txBox="1"/>
              <p:nvPr/>
            </p:nvSpPr>
            <p:spPr>
              <a:xfrm>
                <a:off x="459756" y="3139543"/>
                <a:ext cx="1843703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i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F6DD9E8-33D5-485A-9865-B21A5D7C7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56" y="3139543"/>
                <a:ext cx="1843703" cy="3699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427F87-DE2C-4098-9C17-0DAC88D2F9C1}"/>
                  </a:ext>
                </a:extLst>
              </p:cNvPr>
              <p:cNvSpPr txBox="1"/>
              <p:nvPr/>
            </p:nvSpPr>
            <p:spPr>
              <a:xfrm>
                <a:off x="3709044" y="3073957"/>
                <a:ext cx="1843703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dirty="0"/>
                  <a:t>.C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D427F87-DE2C-4098-9C17-0DAC88D2F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044" y="3073957"/>
                <a:ext cx="1843703" cy="369909"/>
              </a:xfrm>
              <a:prstGeom prst="rect">
                <a:avLst/>
              </a:prstGeom>
              <a:blipFill>
                <a:blip r:embed="rId3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C2576ED-D545-40CC-A47F-A415DDEC5365}"/>
                  </a:ext>
                </a:extLst>
              </p:cNvPr>
              <p:cNvSpPr txBox="1"/>
              <p:nvPr/>
            </p:nvSpPr>
            <p:spPr>
              <a:xfrm>
                <a:off x="7662041" y="3715978"/>
                <a:ext cx="3662231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C2576ED-D545-40CC-A47F-A415DDEC5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2041" y="3715978"/>
                <a:ext cx="3662231" cy="3699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F7EDB824-99B7-4B1C-B8C5-6DB9246EF6D2}"/>
              </a:ext>
            </a:extLst>
          </p:cNvPr>
          <p:cNvSpPr/>
          <p:nvPr/>
        </p:nvSpPr>
        <p:spPr>
          <a:xfrm>
            <a:off x="1788603" y="1978582"/>
            <a:ext cx="641087" cy="3862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DEF9B5B-65BE-4B49-A50B-B9E2F37600BF}"/>
              </a:ext>
            </a:extLst>
          </p:cNvPr>
          <p:cNvSpPr/>
          <p:nvPr/>
        </p:nvSpPr>
        <p:spPr>
          <a:xfrm>
            <a:off x="4540468" y="1978581"/>
            <a:ext cx="1135117" cy="373177"/>
          </a:xfrm>
          <a:prstGeom prst="rect">
            <a:avLst/>
          </a:prstGeom>
          <a:noFill/>
          <a:ln w="38100">
            <a:solidFill>
              <a:srgbClr val="004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B24F6A1-9603-4972-BE88-922D9C16FADD}"/>
              </a:ext>
            </a:extLst>
          </p:cNvPr>
          <p:cNvSpPr/>
          <p:nvPr/>
        </p:nvSpPr>
        <p:spPr>
          <a:xfrm>
            <a:off x="5652056" y="1981218"/>
            <a:ext cx="591990" cy="7293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4FBCA1-68BD-4EFF-83C3-AE793143BDDC}"/>
              </a:ext>
            </a:extLst>
          </p:cNvPr>
          <p:cNvSpPr/>
          <p:nvPr/>
        </p:nvSpPr>
        <p:spPr>
          <a:xfrm>
            <a:off x="9871958" y="2600443"/>
            <a:ext cx="1041353" cy="7293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5683FBB-3240-4357-AE92-4E12DB9A9112}"/>
              </a:ext>
            </a:extLst>
          </p:cNvPr>
          <p:cNvSpPr/>
          <p:nvPr/>
        </p:nvSpPr>
        <p:spPr>
          <a:xfrm>
            <a:off x="9304398" y="2600444"/>
            <a:ext cx="1041353" cy="347708"/>
          </a:xfrm>
          <a:prstGeom prst="rect">
            <a:avLst/>
          </a:prstGeom>
          <a:noFill/>
          <a:ln w="38100">
            <a:solidFill>
              <a:srgbClr val="0049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A8AFDBC-BF41-4FA6-A8F0-FC19BF7549A5}"/>
              </a:ext>
            </a:extLst>
          </p:cNvPr>
          <p:cNvSpPr/>
          <p:nvPr/>
        </p:nvSpPr>
        <p:spPr>
          <a:xfrm>
            <a:off x="8830605" y="2208962"/>
            <a:ext cx="473793" cy="38620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CE79FB7-A49D-401E-A7B1-B25EBFB32CC8}"/>
              </a:ext>
            </a:extLst>
          </p:cNvPr>
          <p:cNvSpPr/>
          <p:nvPr/>
        </p:nvSpPr>
        <p:spPr>
          <a:xfrm>
            <a:off x="10358843" y="2208961"/>
            <a:ext cx="504821" cy="386209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B102DA35-F6DC-4CE0-B2D3-A2E894752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059849"/>
              </p:ext>
            </p:extLst>
          </p:nvPr>
        </p:nvGraphicFramePr>
        <p:xfrm>
          <a:off x="7803312" y="1495698"/>
          <a:ext cx="31100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5719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49016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496389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565210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6A81D8F6-26C2-4615-AFEB-850BF2A0D6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741640"/>
              </p:ext>
            </p:extLst>
          </p:nvPr>
        </p:nvGraphicFramePr>
        <p:xfrm>
          <a:off x="459756" y="1600200"/>
          <a:ext cx="1969935" cy="1116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6645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656645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656645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372291">
                <a:tc>
                  <a:txBody>
                    <a:bodyPr/>
                    <a:lstStyle/>
                    <a:p>
                      <a:r>
                        <a:rPr lang="en-GB" b="1" dirty="0"/>
                        <a:t>A \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F7729172-9010-4F4E-9F10-673D61ACEE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086847"/>
              </p:ext>
            </p:extLst>
          </p:nvPr>
        </p:nvGraphicFramePr>
        <p:xfrm>
          <a:off x="3277925" y="1619793"/>
          <a:ext cx="29661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69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502843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498660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593224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593224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33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Karnaugh maps to simplify Boolean expressions.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Simplify Boolean expressions with two, three and four inputs.</a:t>
            </a:r>
          </a:p>
          <a:p>
            <a:pPr marL="0" lv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398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01404-48F5-4F59-A836-97728A47B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Karnaugh 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3DC6C-CB49-487B-88B7-89E07CDC4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422061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Karnaugh maps are a means of simplifying Boolean algebra expressions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If there are a large number of variables, it can take a long time working through the algebra to simplify the expressions.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/>
              <a:t>Karnaugh maps offer a quicker way of simplifying expressions.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552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Truth table versus Karnaugh Maps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B08212-ACB4-4B06-9B55-87F1504E94ED}"/>
              </a:ext>
            </a:extLst>
          </p:cNvPr>
          <p:cNvSpPr txBox="1"/>
          <p:nvPr/>
        </p:nvSpPr>
        <p:spPr>
          <a:xfrm>
            <a:off x="500703" y="918472"/>
            <a:ext cx="11131537" cy="5575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A Karnaugh map is a truth table transformed into a 2D grid.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Variables are given along the dimensions.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When there are more than two inputs, multiple inputs are represented along each dimension.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Karnaugh maps allows us to easily find groups of 1’ s or 0’s.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The cells are ordered by Grey code, that is only 1 bit changes between cells next to one another.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For instance, in the case of a four-input column or row, Instead of 00, 01, </a:t>
            </a:r>
            <a:r>
              <a:rPr lang="en-GB" sz="2400" dirty="0">
                <a:solidFill>
                  <a:srgbClr val="FF0000"/>
                </a:solidFill>
              </a:rPr>
              <a:t>10, 11</a:t>
            </a:r>
            <a:r>
              <a:rPr lang="en-GB" sz="2400" dirty="0"/>
              <a:t>, as we might expect, the order is 00,01,</a:t>
            </a:r>
            <a:r>
              <a:rPr lang="en-GB" sz="2400" dirty="0">
                <a:solidFill>
                  <a:srgbClr val="FF0000"/>
                </a:solidFill>
              </a:rPr>
              <a:t>11,10. </a:t>
            </a:r>
            <a:r>
              <a:rPr lang="en-GB" sz="2400" dirty="0" err="1"/>
              <a:t>ie</a:t>
            </a:r>
            <a:r>
              <a:rPr lang="en-GB" sz="2400" dirty="0"/>
              <a:t> the 11 and 10 are swapped around.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90120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9000-ADFA-47F8-BA74-2DC53567C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Example truth table versus Karnaugh Maps: Two variables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88CB1C-313B-4DC7-9742-1C33CCF54A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919450"/>
              </p:ext>
            </p:extLst>
          </p:nvPr>
        </p:nvGraphicFramePr>
        <p:xfrm>
          <a:off x="1119809" y="2130910"/>
          <a:ext cx="2779644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0416736"/>
              </p:ext>
            </p:extLst>
          </p:nvPr>
        </p:nvGraphicFramePr>
        <p:xfrm>
          <a:off x="6992177" y="2647745"/>
          <a:ext cx="277964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54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654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51CEF2-F9EE-4FB9-A6B0-C3EAA14F8AF5}"/>
              </a:ext>
            </a:extLst>
          </p:cNvPr>
          <p:cNvSpPr txBox="1"/>
          <p:nvPr/>
        </p:nvSpPr>
        <p:spPr>
          <a:xfrm>
            <a:off x="1355035" y="1460194"/>
            <a:ext cx="2544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Truth Table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6814929" y="1822062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</p:spTree>
    <p:extLst>
      <p:ext uri="{BB962C8B-B14F-4D97-AF65-F5344CB8AC3E}">
        <p14:creationId xmlns:p14="http://schemas.microsoft.com/office/powerpoint/2010/main" val="7390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88CB1C-313B-4DC7-9742-1C33CCF54A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765282"/>
              </p:ext>
            </p:extLst>
          </p:nvPr>
        </p:nvGraphicFramePr>
        <p:xfrm>
          <a:off x="972378" y="1727135"/>
          <a:ext cx="2067223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217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393843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375496">
                  <a:extLst>
                    <a:ext uri="{9D8B030D-6E8A-4147-A177-3AD203B41FA5}">
                      <a16:colId xmlns:a16="http://schemas.microsoft.com/office/drawing/2014/main" val="738780482"/>
                    </a:ext>
                  </a:extLst>
                </a:gridCol>
                <a:gridCol w="909667">
                  <a:extLst>
                    <a:ext uri="{9D8B030D-6E8A-4147-A177-3AD203B41FA5}">
                      <a16:colId xmlns:a16="http://schemas.microsoft.com/office/drawing/2014/main" val="12304056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6131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1459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01672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359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521510"/>
              </p:ext>
            </p:extLst>
          </p:nvPr>
        </p:nvGraphicFramePr>
        <p:xfrm>
          <a:off x="5655365" y="2091153"/>
          <a:ext cx="401872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3744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803744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 \ 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51CEF2-F9EE-4FB9-A6B0-C3EAA14F8AF5}"/>
              </a:ext>
            </a:extLst>
          </p:cNvPr>
          <p:cNvSpPr txBox="1"/>
          <p:nvPr/>
        </p:nvSpPr>
        <p:spPr>
          <a:xfrm>
            <a:off x="972378" y="961366"/>
            <a:ext cx="3445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Truth Table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478117" y="1265470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23A781-B05A-4923-B17E-94C24E0C36D8}"/>
              </a:ext>
            </a:extLst>
          </p:cNvPr>
          <p:cNvSpPr txBox="1"/>
          <p:nvPr/>
        </p:nvSpPr>
        <p:spPr>
          <a:xfrm>
            <a:off x="5655365" y="3669567"/>
            <a:ext cx="48138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are 2 variables along one of the dimensions in order to accommodate the 3 variables.  It does not matter which variables are combined along the same dimension. In this example BC are combined but it could be AB or AC if we wished</a:t>
            </a:r>
          </a:p>
          <a:p>
            <a:endParaRPr lang="en-GB" dirty="0"/>
          </a:p>
          <a:p>
            <a:r>
              <a:rPr lang="en-GB" dirty="0"/>
              <a:t>There are two overlapping groups in this example.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9665374-1C1B-4D55-9737-43D534F9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rmAutofit/>
          </a:bodyPr>
          <a:lstStyle/>
          <a:p>
            <a:r>
              <a:rPr lang="en-GB" sz="3200" dirty="0"/>
              <a:t>Example truth table versus Karnaugh Maps: Three variables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B7D975-74C0-42B8-A059-1147C9D82D7F}"/>
              </a:ext>
            </a:extLst>
          </p:cNvPr>
          <p:cNvSpPr txBox="1"/>
          <p:nvPr/>
        </p:nvSpPr>
        <p:spPr>
          <a:xfrm>
            <a:off x="9876183" y="1234259"/>
            <a:ext cx="2315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order of the cells is 00, 01, 11, 10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37F8A2-8308-466F-924F-2FED14748AB6}"/>
              </a:ext>
            </a:extLst>
          </p:cNvPr>
          <p:cNvCxnSpPr/>
          <p:nvPr/>
        </p:nvCxnSpPr>
        <p:spPr>
          <a:xfrm flipH="1">
            <a:off x="8470089" y="1748098"/>
            <a:ext cx="1310015" cy="2397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016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A88CB1C-313B-4DC7-9742-1C33CCF54A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279907"/>
              </p:ext>
            </p:extLst>
          </p:nvPr>
        </p:nvGraphicFramePr>
        <p:xfrm>
          <a:off x="971832" y="1036538"/>
          <a:ext cx="2115925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552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328241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312950">
                  <a:extLst>
                    <a:ext uri="{9D8B030D-6E8A-4147-A177-3AD203B41FA5}">
                      <a16:colId xmlns:a16="http://schemas.microsoft.com/office/drawing/2014/main" val="738780482"/>
                    </a:ext>
                  </a:extLst>
                </a:gridCol>
                <a:gridCol w="380004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771178">
                  <a:extLst>
                    <a:ext uri="{9D8B030D-6E8A-4147-A177-3AD203B41FA5}">
                      <a16:colId xmlns:a16="http://schemas.microsoft.com/office/drawing/2014/main" val="10456563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sz="14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00243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7305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6131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1459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01672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23590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74285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343185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353706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25592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42141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07160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5469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80046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E3E051F-EFBD-49E8-95D9-D737CFBDA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0838970"/>
              </p:ext>
            </p:extLst>
          </p:nvPr>
        </p:nvGraphicFramePr>
        <p:xfrm>
          <a:off x="5721625" y="3170262"/>
          <a:ext cx="4612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408">
                  <a:extLst>
                    <a:ext uri="{9D8B030D-6E8A-4147-A177-3AD203B41FA5}">
                      <a16:colId xmlns:a16="http://schemas.microsoft.com/office/drawing/2014/main" val="3414141975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03915259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113661399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3667507782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2302456766"/>
                    </a:ext>
                  </a:extLst>
                </a:gridCol>
              </a:tblGrid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AB \ 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56234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2887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29618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745859"/>
                  </a:ext>
                </a:extLst>
              </a:tr>
              <a:tr h="260281"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621385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1C2E964-EE7B-4C3D-BE80-5538D46F9DFA}"/>
              </a:ext>
            </a:extLst>
          </p:cNvPr>
          <p:cNvSpPr txBox="1"/>
          <p:nvPr/>
        </p:nvSpPr>
        <p:spPr>
          <a:xfrm>
            <a:off x="5478117" y="1265470"/>
            <a:ext cx="401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Corresponding Karnaugh Map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9B5AC69-3D6B-4D88-BEAE-73BC7B5D39D5}"/>
              </a:ext>
            </a:extLst>
          </p:cNvPr>
          <p:cNvSpPr txBox="1">
            <a:spLocks/>
          </p:cNvSpPr>
          <p:nvPr/>
        </p:nvSpPr>
        <p:spPr>
          <a:xfrm>
            <a:off x="705096" y="74148"/>
            <a:ext cx="10515600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Example truth table versus Karnaugh Maps: Four variables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A07C0D-7039-47EF-B7FC-98E924A39968}"/>
              </a:ext>
            </a:extLst>
          </p:cNvPr>
          <p:cNvSpPr txBox="1"/>
          <p:nvPr/>
        </p:nvSpPr>
        <p:spPr>
          <a:xfrm>
            <a:off x="4320208" y="2125946"/>
            <a:ext cx="2315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order of the cells is 00, 01, 11, 10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BB97334-D986-4ABB-9F2F-8F3EA30882D8}"/>
              </a:ext>
            </a:extLst>
          </p:cNvPr>
          <p:cNvCxnSpPr>
            <a:cxnSpLocks/>
          </p:cNvCxnSpPr>
          <p:nvPr/>
        </p:nvCxnSpPr>
        <p:spPr>
          <a:xfrm>
            <a:off x="6480313" y="2425148"/>
            <a:ext cx="1661541" cy="63610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BCB0E2-935C-4DB6-A892-79B25F22D259}"/>
              </a:ext>
            </a:extLst>
          </p:cNvPr>
          <p:cNvCxnSpPr>
            <a:cxnSpLocks/>
          </p:cNvCxnSpPr>
          <p:nvPr/>
        </p:nvCxnSpPr>
        <p:spPr>
          <a:xfrm>
            <a:off x="4975216" y="2872509"/>
            <a:ext cx="630454" cy="121215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3DF23F-F3DD-40AD-8DB1-02DDE5363664}"/>
              </a:ext>
            </a:extLst>
          </p:cNvPr>
          <p:cNvSpPr txBox="1"/>
          <p:nvPr/>
        </p:nvSpPr>
        <p:spPr>
          <a:xfrm>
            <a:off x="5721625" y="5198343"/>
            <a:ext cx="4813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are 2 variables along each of the dimensions.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128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01404-48F5-4F59-A836-97728A47B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Grouping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3DC6C-CB49-487B-88B7-89E07CDC4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356747"/>
            <a:ext cx="10515600" cy="4351338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Draw boxes around groups of adjacent 1s.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Boxes must only contain 1s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Boxes must be square or rectangle.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Boxes must contain a number of cells to the powers of 2 (</a:t>
            </a:r>
            <a:r>
              <a:rPr lang="en-GB" dirty="0" err="1"/>
              <a:t>eg</a:t>
            </a:r>
            <a:r>
              <a:rPr lang="en-GB" dirty="0"/>
              <a:t> 1,2,4,8).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Boxes can overlap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Boxes must be as large as possible but also conform to the requirements stated above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Boxes can be joined together using the OR operator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85490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5076</TotalTime>
  <Words>1929</Words>
  <Application>Microsoft Office PowerPoint</Application>
  <PresentationFormat>Widescreen</PresentationFormat>
  <Paragraphs>1040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Starter: Create the Boolean algebra expressions from the Truth Table </vt:lpstr>
      <vt:lpstr>Karnaugh Maps</vt:lpstr>
      <vt:lpstr>Learning objectives</vt:lpstr>
      <vt:lpstr>Karnaugh Maps</vt:lpstr>
      <vt:lpstr>Truth table versus Karnaugh Maps</vt:lpstr>
      <vt:lpstr>Example truth table versus Karnaugh Maps: Two variables</vt:lpstr>
      <vt:lpstr>Example truth table versus Karnaugh Maps: Three variables</vt:lpstr>
      <vt:lpstr>PowerPoint Presentation</vt:lpstr>
      <vt:lpstr>Grouping</vt:lpstr>
      <vt:lpstr>Example 1: Two input Karnaugh Maps</vt:lpstr>
      <vt:lpstr>Exercise: Convert the truth tables to Karnaugh maps and find the equivalent Boolean algebra expression</vt:lpstr>
      <vt:lpstr>Exercise: Convert the truth tables to Karnaugh maps and find the equivalent Boolean algebra expression - Answers</vt:lpstr>
      <vt:lpstr>Example 2: Three input Karnaugh Maps</vt:lpstr>
      <vt:lpstr>Exercise: Convert the truth table to Karnaugh maps and find the equivalent Boolean algebra expression</vt:lpstr>
      <vt:lpstr>Exercise: Convert the truth table to Karnaugh maps and find the equivalent Boolean algebra expression</vt:lpstr>
      <vt:lpstr>Example 3: Four input Karnaugh Maps</vt:lpstr>
      <vt:lpstr>Exercise: Given the following Karnaugh Mapz find the Boolean expression </vt:lpstr>
      <vt:lpstr>Overlapping Edge</vt:lpstr>
      <vt:lpstr>Exercise: Given the following Karnaugh Map find the Boolean expression </vt:lpstr>
      <vt:lpstr>Plenary: Given the following Karnaugh Map find the Boolean expression 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142</cp:revision>
  <cp:lastPrinted>2016-09-16T11:32:46Z</cp:lastPrinted>
  <dcterms:created xsi:type="dcterms:W3CDTF">2016-09-09T07:37:57Z</dcterms:created>
  <dcterms:modified xsi:type="dcterms:W3CDTF">2025-03-26T08:40:09Z</dcterms:modified>
</cp:coreProperties>
</file>