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307" r:id="rId2"/>
    <p:sldId id="257" r:id="rId3"/>
    <p:sldId id="258" r:id="rId4"/>
    <p:sldId id="260" r:id="rId5"/>
    <p:sldId id="261" r:id="rId6"/>
    <p:sldId id="263" r:id="rId7"/>
    <p:sldId id="262" r:id="rId8"/>
    <p:sldId id="266" r:id="rId9"/>
    <p:sldId id="297" r:id="rId10"/>
    <p:sldId id="303" r:id="rId11"/>
    <p:sldId id="304" r:id="rId12"/>
    <p:sldId id="305" r:id="rId13"/>
    <p:sldId id="298" r:id="rId14"/>
    <p:sldId id="299" r:id="rId15"/>
    <p:sldId id="302" r:id="rId16"/>
    <p:sldId id="300" r:id="rId17"/>
    <p:sldId id="301" r:id="rId18"/>
    <p:sldId id="308" r:id="rId1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87D7708-6CA2-46FC-AB1D-3C58388D1A2C}" v="37" dt="2022-11-19T12:27:03.235"/>
    <p1510:client id="{F9E41E50-F601-4F45-B56C-F175B55EF6A2}" v="4" dt="2022-11-19T11:22:56.26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82" autoAdjust="0"/>
    <p:restoredTop sz="94660"/>
  </p:normalViewPr>
  <p:slideViewPr>
    <p:cSldViewPr snapToGrid="0">
      <p:cViewPr varScale="1">
        <p:scale>
          <a:sx n="95" d="100"/>
          <a:sy n="95" d="100"/>
        </p:scale>
        <p:origin x="66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0" d="100"/>
        <a:sy n="6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microsoft.com/office/2016/11/relationships/changesInfo" Target="changesInfos/changesInfo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William Grey" userId="37b73424-c081-4fc2-b1af-363f4f3fd4f3" providerId="ADAL" clId="{C87D7708-6CA2-46FC-AB1D-3C58388D1A2C}"/>
    <pc:docChg chg="undo custSel addSld delSld modSld modMainMaster">
      <pc:chgData name="William Grey" userId="37b73424-c081-4fc2-b1af-363f4f3fd4f3" providerId="ADAL" clId="{C87D7708-6CA2-46FC-AB1D-3C58388D1A2C}" dt="2022-11-19T12:27:03.816" v="658"/>
      <pc:docMkLst>
        <pc:docMk/>
      </pc:docMkLst>
      <pc:sldChg chg="addSp delSp modSp mod">
        <pc:chgData name="William Grey" userId="37b73424-c081-4fc2-b1af-363f4f3fd4f3" providerId="ADAL" clId="{C87D7708-6CA2-46FC-AB1D-3C58388D1A2C}" dt="2022-11-19T11:30:48.089" v="34" actId="478"/>
        <pc:sldMkLst>
          <pc:docMk/>
          <pc:sldMk cId="1581637103" sldId="257"/>
        </pc:sldMkLst>
        <pc:spChg chg="mod">
          <ac:chgData name="William Grey" userId="37b73424-c081-4fc2-b1af-363f4f3fd4f3" providerId="ADAL" clId="{C87D7708-6CA2-46FC-AB1D-3C58388D1A2C}" dt="2022-11-19T11:29:24.279" v="7" actId="20577"/>
          <ac:spMkLst>
            <pc:docMk/>
            <pc:sldMk cId="1581637103" sldId="257"/>
            <ac:spMk id="2" creationId="{42B3F07C-05B7-4D1C-830B-CA80D44CE473}"/>
          </ac:spMkLst>
        </pc:spChg>
        <pc:graphicFrameChg chg="add del mod">
          <ac:chgData name="William Grey" userId="37b73424-c081-4fc2-b1af-363f4f3fd4f3" providerId="ADAL" clId="{C87D7708-6CA2-46FC-AB1D-3C58388D1A2C}" dt="2022-11-19T11:30:48.089" v="34" actId="478"/>
          <ac:graphicFrameMkLst>
            <pc:docMk/>
            <pc:sldMk cId="1581637103" sldId="257"/>
            <ac:graphicFrameMk id="4" creationId="{6F951750-97FD-469A-B18F-87CF9A6E4E00}"/>
          </ac:graphicFrameMkLst>
        </pc:graphicFrameChg>
      </pc:sldChg>
      <pc:sldChg chg="modSp mod">
        <pc:chgData name="William Grey" userId="37b73424-c081-4fc2-b1af-363f4f3fd4f3" providerId="ADAL" clId="{C87D7708-6CA2-46FC-AB1D-3C58388D1A2C}" dt="2022-11-19T11:31:05.613" v="35" actId="20577"/>
        <pc:sldMkLst>
          <pc:docMk/>
          <pc:sldMk cId="3363092884" sldId="260"/>
        </pc:sldMkLst>
        <pc:spChg chg="mod">
          <ac:chgData name="William Grey" userId="37b73424-c081-4fc2-b1af-363f4f3fd4f3" providerId="ADAL" clId="{C87D7708-6CA2-46FC-AB1D-3C58388D1A2C}" dt="2022-11-19T11:31:05.613" v="35" actId="20577"/>
          <ac:spMkLst>
            <pc:docMk/>
            <pc:sldMk cId="3363092884" sldId="260"/>
            <ac:spMk id="2" creationId="{42B3F07C-05B7-4D1C-830B-CA80D44CE473}"/>
          </ac:spMkLst>
        </pc:spChg>
      </pc:sldChg>
      <pc:sldChg chg="modSp mod">
        <pc:chgData name="William Grey" userId="37b73424-c081-4fc2-b1af-363f4f3fd4f3" providerId="ADAL" clId="{C87D7708-6CA2-46FC-AB1D-3C58388D1A2C}" dt="2022-11-19T11:31:18.765" v="37" actId="20577"/>
        <pc:sldMkLst>
          <pc:docMk/>
          <pc:sldMk cId="2085640505" sldId="261"/>
        </pc:sldMkLst>
        <pc:spChg chg="mod">
          <ac:chgData name="William Grey" userId="37b73424-c081-4fc2-b1af-363f4f3fd4f3" providerId="ADAL" clId="{C87D7708-6CA2-46FC-AB1D-3C58388D1A2C}" dt="2022-11-19T11:31:18.765" v="37" actId="20577"/>
          <ac:spMkLst>
            <pc:docMk/>
            <pc:sldMk cId="2085640505" sldId="261"/>
            <ac:spMk id="2" creationId="{42B3F07C-05B7-4D1C-830B-CA80D44CE473}"/>
          </ac:spMkLst>
        </pc:spChg>
      </pc:sldChg>
      <pc:sldChg chg="modSp mod">
        <pc:chgData name="William Grey" userId="37b73424-c081-4fc2-b1af-363f4f3fd4f3" providerId="ADAL" clId="{C87D7708-6CA2-46FC-AB1D-3C58388D1A2C}" dt="2022-11-19T11:32:01.945" v="44" actId="1076"/>
        <pc:sldMkLst>
          <pc:docMk/>
          <pc:sldMk cId="3482779501" sldId="262"/>
        </pc:sldMkLst>
        <pc:spChg chg="mod">
          <ac:chgData name="William Grey" userId="37b73424-c081-4fc2-b1af-363f4f3fd4f3" providerId="ADAL" clId="{C87D7708-6CA2-46FC-AB1D-3C58388D1A2C}" dt="2022-11-19T11:32:01.945" v="44" actId="1076"/>
          <ac:spMkLst>
            <pc:docMk/>
            <pc:sldMk cId="3482779501" sldId="262"/>
            <ac:spMk id="2" creationId="{42B3F07C-05B7-4D1C-830B-CA80D44CE473}"/>
          </ac:spMkLst>
        </pc:spChg>
      </pc:sldChg>
      <pc:sldChg chg="modSp mod">
        <pc:chgData name="William Grey" userId="37b73424-c081-4fc2-b1af-363f4f3fd4f3" providerId="ADAL" clId="{C87D7708-6CA2-46FC-AB1D-3C58388D1A2C}" dt="2022-11-19T11:31:31.274" v="39" actId="20577"/>
        <pc:sldMkLst>
          <pc:docMk/>
          <pc:sldMk cId="3965350439" sldId="263"/>
        </pc:sldMkLst>
        <pc:spChg chg="mod">
          <ac:chgData name="William Grey" userId="37b73424-c081-4fc2-b1af-363f4f3fd4f3" providerId="ADAL" clId="{C87D7708-6CA2-46FC-AB1D-3C58388D1A2C}" dt="2022-11-19T11:31:31.274" v="39" actId="20577"/>
          <ac:spMkLst>
            <pc:docMk/>
            <pc:sldMk cId="3965350439" sldId="263"/>
            <ac:spMk id="2" creationId="{42B3F07C-05B7-4D1C-830B-CA80D44CE473}"/>
          </ac:spMkLst>
        </pc:spChg>
      </pc:sldChg>
      <pc:sldChg chg="del">
        <pc:chgData name="William Grey" userId="37b73424-c081-4fc2-b1af-363f4f3fd4f3" providerId="ADAL" clId="{C87D7708-6CA2-46FC-AB1D-3C58388D1A2C}" dt="2022-11-19T11:32:22.151" v="45" actId="47"/>
        <pc:sldMkLst>
          <pc:docMk/>
          <pc:sldMk cId="723344958" sldId="264"/>
        </pc:sldMkLst>
      </pc:sldChg>
      <pc:sldChg chg="modSp mod">
        <pc:chgData name="William Grey" userId="37b73424-c081-4fc2-b1af-363f4f3fd4f3" providerId="ADAL" clId="{C87D7708-6CA2-46FC-AB1D-3C58388D1A2C}" dt="2022-11-19T11:32:37.736" v="47" actId="1076"/>
        <pc:sldMkLst>
          <pc:docMk/>
          <pc:sldMk cId="2017487317" sldId="266"/>
        </pc:sldMkLst>
        <pc:spChg chg="mod">
          <ac:chgData name="William Grey" userId="37b73424-c081-4fc2-b1af-363f4f3fd4f3" providerId="ADAL" clId="{C87D7708-6CA2-46FC-AB1D-3C58388D1A2C}" dt="2022-11-19T11:32:37.736" v="47" actId="1076"/>
          <ac:spMkLst>
            <pc:docMk/>
            <pc:sldMk cId="2017487317" sldId="266"/>
            <ac:spMk id="2" creationId="{42B3F07C-05B7-4D1C-830B-CA80D44CE473}"/>
          </ac:spMkLst>
        </pc:spChg>
      </pc:sldChg>
      <pc:sldChg chg="modSp mod">
        <pc:chgData name="William Grey" userId="37b73424-c081-4fc2-b1af-363f4f3fd4f3" providerId="ADAL" clId="{C87D7708-6CA2-46FC-AB1D-3C58388D1A2C}" dt="2022-11-19T11:33:12.997" v="52" actId="1076"/>
        <pc:sldMkLst>
          <pc:docMk/>
          <pc:sldMk cId="1000778784" sldId="297"/>
        </pc:sldMkLst>
        <pc:spChg chg="mod">
          <ac:chgData name="William Grey" userId="37b73424-c081-4fc2-b1af-363f4f3fd4f3" providerId="ADAL" clId="{C87D7708-6CA2-46FC-AB1D-3C58388D1A2C}" dt="2022-11-19T11:33:12.997" v="52" actId="1076"/>
          <ac:spMkLst>
            <pc:docMk/>
            <pc:sldMk cId="1000778784" sldId="297"/>
            <ac:spMk id="2" creationId="{42B3F07C-05B7-4D1C-830B-CA80D44CE473}"/>
          </ac:spMkLst>
        </pc:spChg>
      </pc:sldChg>
      <pc:sldChg chg="modSp mod">
        <pc:chgData name="William Grey" userId="37b73424-c081-4fc2-b1af-363f4f3fd4f3" providerId="ADAL" clId="{C87D7708-6CA2-46FC-AB1D-3C58388D1A2C}" dt="2022-11-19T11:33:22.822" v="53" actId="1076"/>
        <pc:sldMkLst>
          <pc:docMk/>
          <pc:sldMk cId="2643623486" sldId="298"/>
        </pc:sldMkLst>
        <pc:spChg chg="mod">
          <ac:chgData name="William Grey" userId="37b73424-c081-4fc2-b1af-363f4f3fd4f3" providerId="ADAL" clId="{C87D7708-6CA2-46FC-AB1D-3C58388D1A2C}" dt="2022-11-19T11:29:03.197" v="3" actId="27636"/>
          <ac:spMkLst>
            <pc:docMk/>
            <pc:sldMk cId="2643623486" sldId="298"/>
            <ac:spMk id="2" creationId="{00000000-0000-0000-0000-000000000000}"/>
          </ac:spMkLst>
        </pc:spChg>
        <pc:spChg chg="mod">
          <ac:chgData name="William Grey" userId="37b73424-c081-4fc2-b1af-363f4f3fd4f3" providerId="ADAL" clId="{C87D7708-6CA2-46FC-AB1D-3C58388D1A2C}" dt="2022-11-19T11:33:22.822" v="53" actId="1076"/>
          <ac:spMkLst>
            <pc:docMk/>
            <pc:sldMk cId="2643623486" sldId="298"/>
            <ac:spMk id="3" creationId="{00000000-0000-0000-0000-000000000000}"/>
          </ac:spMkLst>
        </pc:spChg>
      </pc:sldChg>
      <pc:sldChg chg="modSp mod">
        <pc:chgData name="William Grey" userId="37b73424-c081-4fc2-b1af-363f4f3fd4f3" providerId="ADAL" clId="{C87D7708-6CA2-46FC-AB1D-3C58388D1A2C}" dt="2022-11-19T11:56:11.229" v="617" actId="20577"/>
        <pc:sldMkLst>
          <pc:docMk/>
          <pc:sldMk cId="1749719319" sldId="299"/>
        </pc:sldMkLst>
        <pc:spChg chg="mod">
          <ac:chgData name="William Grey" userId="37b73424-c081-4fc2-b1af-363f4f3fd4f3" providerId="ADAL" clId="{C87D7708-6CA2-46FC-AB1D-3C58388D1A2C}" dt="2022-11-19T11:56:11.229" v="617" actId="20577"/>
          <ac:spMkLst>
            <pc:docMk/>
            <pc:sldMk cId="1749719319" sldId="299"/>
            <ac:spMk id="2" creationId="{DA879C2E-4DAF-432F-A81A-49769A67D281}"/>
          </ac:spMkLst>
        </pc:spChg>
        <pc:spChg chg="mod">
          <ac:chgData name="William Grey" userId="37b73424-c081-4fc2-b1af-363f4f3fd4f3" providerId="ADAL" clId="{C87D7708-6CA2-46FC-AB1D-3C58388D1A2C}" dt="2022-11-19T11:33:27.570" v="54" actId="1076"/>
          <ac:spMkLst>
            <pc:docMk/>
            <pc:sldMk cId="1749719319" sldId="299"/>
            <ac:spMk id="3" creationId="{8174E70F-248E-4067-B1D3-A97D3F71F574}"/>
          </ac:spMkLst>
        </pc:spChg>
      </pc:sldChg>
      <pc:sldChg chg="modSp mod">
        <pc:chgData name="William Grey" userId="37b73424-c081-4fc2-b1af-363f4f3fd4f3" providerId="ADAL" clId="{C87D7708-6CA2-46FC-AB1D-3C58388D1A2C}" dt="2022-11-19T11:33:42.728" v="56" actId="1076"/>
        <pc:sldMkLst>
          <pc:docMk/>
          <pc:sldMk cId="523141151" sldId="300"/>
        </pc:sldMkLst>
        <pc:spChg chg="mod">
          <ac:chgData name="William Grey" userId="37b73424-c081-4fc2-b1af-363f4f3fd4f3" providerId="ADAL" clId="{C87D7708-6CA2-46FC-AB1D-3C58388D1A2C}" dt="2022-11-19T11:29:03.221" v="6" actId="27636"/>
          <ac:spMkLst>
            <pc:docMk/>
            <pc:sldMk cId="523141151" sldId="300"/>
            <ac:spMk id="2" creationId="{B8139811-9A50-4EB2-A9B6-4EA6F4154975}"/>
          </ac:spMkLst>
        </pc:spChg>
        <pc:spChg chg="mod">
          <ac:chgData name="William Grey" userId="37b73424-c081-4fc2-b1af-363f4f3fd4f3" providerId="ADAL" clId="{C87D7708-6CA2-46FC-AB1D-3C58388D1A2C}" dt="2022-11-19T11:33:42.728" v="56" actId="1076"/>
          <ac:spMkLst>
            <pc:docMk/>
            <pc:sldMk cId="523141151" sldId="300"/>
            <ac:spMk id="3" creationId="{8888DBF7-129D-421C-80EC-4A48AFF21A48}"/>
          </ac:spMkLst>
        </pc:spChg>
      </pc:sldChg>
      <pc:sldChg chg="addSp delSp modSp mod">
        <pc:chgData name="William Grey" userId="37b73424-c081-4fc2-b1af-363f4f3fd4f3" providerId="ADAL" clId="{C87D7708-6CA2-46FC-AB1D-3C58388D1A2C}" dt="2022-11-19T11:34:50.473" v="86" actId="20577"/>
        <pc:sldMkLst>
          <pc:docMk/>
          <pc:sldMk cId="1190840257" sldId="301"/>
        </pc:sldMkLst>
        <pc:spChg chg="mod">
          <ac:chgData name="William Grey" userId="37b73424-c081-4fc2-b1af-363f4f3fd4f3" providerId="ADAL" clId="{C87D7708-6CA2-46FC-AB1D-3C58388D1A2C}" dt="2022-11-19T11:29:54.761" v="8" actId="1076"/>
          <ac:spMkLst>
            <pc:docMk/>
            <pc:sldMk cId="1190840257" sldId="301"/>
            <ac:spMk id="2" creationId="{42B3F07C-05B7-4D1C-830B-CA80D44CE473}"/>
          </ac:spMkLst>
        </pc:spChg>
        <pc:spChg chg="add mod">
          <ac:chgData name="William Grey" userId="37b73424-c081-4fc2-b1af-363f4f3fd4f3" providerId="ADAL" clId="{C87D7708-6CA2-46FC-AB1D-3C58388D1A2C}" dt="2022-11-19T11:34:50.473" v="86" actId="20577"/>
          <ac:spMkLst>
            <pc:docMk/>
            <pc:sldMk cId="1190840257" sldId="301"/>
            <ac:spMk id="5" creationId="{1827D629-A1B7-4D2C-948F-D49718D83D14}"/>
          </ac:spMkLst>
        </pc:spChg>
        <pc:graphicFrameChg chg="del mod">
          <ac:chgData name="William Grey" userId="37b73424-c081-4fc2-b1af-363f4f3fd4f3" providerId="ADAL" clId="{C87D7708-6CA2-46FC-AB1D-3C58388D1A2C}" dt="2022-11-19T11:34:00.928" v="58" actId="478"/>
          <ac:graphicFrameMkLst>
            <pc:docMk/>
            <pc:sldMk cId="1190840257" sldId="301"/>
            <ac:graphicFrameMk id="4" creationId="{F96F6721-BC1C-4252-AE8F-79099313358A}"/>
          </ac:graphicFrameMkLst>
        </pc:graphicFrameChg>
      </pc:sldChg>
      <pc:sldChg chg="modSp mod">
        <pc:chgData name="William Grey" userId="37b73424-c081-4fc2-b1af-363f4f3fd4f3" providerId="ADAL" clId="{C87D7708-6CA2-46FC-AB1D-3C58388D1A2C}" dt="2022-11-19T11:33:34.800" v="55" actId="1076"/>
        <pc:sldMkLst>
          <pc:docMk/>
          <pc:sldMk cId="992632388" sldId="302"/>
        </pc:sldMkLst>
        <pc:spChg chg="mod">
          <ac:chgData name="William Grey" userId="37b73424-c081-4fc2-b1af-363f4f3fd4f3" providerId="ADAL" clId="{C87D7708-6CA2-46FC-AB1D-3C58388D1A2C}" dt="2022-11-19T11:29:03.211" v="5" actId="27636"/>
          <ac:spMkLst>
            <pc:docMk/>
            <pc:sldMk cId="992632388" sldId="302"/>
            <ac:spMk id="2" creationId="{B8139811-9A50-4EB2-A9B6-4EA6F4154975}"/>
          </ac:spMkLst>
        </pc:spChg>
        <pc:spChg chg="mod">
          <ac:chgData name="William Grey" userId="37b73424-c081-4fc2-b1af-363f4f3fd4f3" providerId="ADAL" clId="{C87D7708-6CA2-46FC-AB1D-3C58388D1A2C}" dt="2022-11-19T11:33:34.800" v="55" actId="1076"/>
          <ac:spMkLst>
            <pc:docMk/>
            <pc:sldMk cId="992632388" sldId="302"/>
            <ac:spMk id="3" creationId="{8888DBF7-129D-421C-80EC-4A48AFF21A48}"/>
          </ac:spMkLst>
        </pc:spChg>
      </pc:sldChg>
      <pc:sldChg chg="modSp add del mod">
        <pc:chgData name="William Grey" userId="37b73424-c081-4fc2-b1af-363f4f3fd4f3" providerId="ADAL" clId="{C87D7708-6CA2-46FC-AB1D-3C58388D1A2C}" dt="2022-11-19T11:38:01.361" v="124" actId="2696"/>
        <pc:sldMkLst>
          <pc:docMk/>
          <pc:sldMk cId="1874662095" sldId="303"/>
        </pc:sldMkLst>
        <pc:spChg chg="mod">
          <ac:chgData name="William Grey" userId="37b73424-c081-4fc2-b1af-363f4f3fd4f3" providerId="ADAL" clId="{C87D7708-6CA2-46FC-AB1D-3C58388D1A2C}" dt="2022-11-19T11:35:41.274" v="100" actId="20577"/>
          <ac:spMkLst>
            <pc:docMk/>
            <pc:sldMk cId="1874662095" sldId="303"/>
            <ac:spMk id="2" creationId="{42B3F07C-05B7-4D1C-830B-CA80D44CE473}"/>
          </ac:spMkLst>
        </pc:spChg>
        <pc:spChg chg="mod">
          <ac:chgData name="William Grey" userId="37b73424-c081-4fc2-b1af-363f4f3fd4f3" providerId="ADAL" clId="{C87D7708-6CA2-46FC-AB1D-3C58388D1A2C}" dt="2022-11-19T11:37:01.182" v="123" actId="1076"/>
          <ac:spMkLst>
            <pc:docMk/>
            <pc:sldMk cId="1874662095" sldId="303"/>
            <ac:spMk id="3" creationId="{36FE15B2-E7E4-4EC6-8F42-287F683A0813}"/>
          </ac:spMkLst>
        </pc:spChg>
      </pc:sldChg>
      <pc:sldChg chg="add">
        <pc:chgData name="William Grey" userId="37b73424-c081-4fc2-b1af-363f4f3fd4f3" providerId="ADAL" clId="{C87D7708-6CA2-46FC-AB1D-3C58388D1A2C}" dt="2022-11-19T11:46:32.850" v="413"/>
        <pc:sldMkLst>
          <pc:docMk/>
          <pc:sldMk cId="2401459432" sldId="303"/>
        </pc:sldMkLst>
      </pc:sldChg>
      <pc:sldChg chg="add del">
        <pc:chgData name="William Grey" userId="37b73424-c081-4fc2-b1af-363f4f3fd4f3" providerId="ADAL" clId="{C87D7708-6CA2-46FC-AB1D-3C58388D1A2C}" dt="2022-11-19T11:46:23.952" v="412" actId="2696"/>
        <pc:sldMkLst>
          <pc:docMk/>
          <pc:sldMk cId="3541961940" sldId="303"/>
        </pc:sldMkLst>
      </pc:sldChg>
      <pc:sldChg chg="add">
        <pc:chgData name="William Grey" userId="37b73424-c081-4fc2-b1af-363f4f3fd4f3" providerId="ADAL" clId="{C87D7708-6CA2-46FC-AB1D-3C58388D1A2C}" dt="2022-11-19T11:46:32.850" v="413"/>
        <pc:sldMkLst>
          <pc:docMk/>
          <pc:sldMk cId="628061902" sldId="304"/>
        </pc:sldMkLst>
      </pc:sldChg>
      <pc:sldChg chg="modSp add del mod">
        <pc:chgData name="William Grey" userId="37b73424-c081-4fc2-b1af-363f4f3fd4f3" providerId="ADAL" clId="{C87D7708-6CA2-46FC-AB1D-3C58388D1A2C}" dt="2022-11-19T11:46:23.952" v="412" actId="2696"/>
        <pc:sldMkLst>
          <pc:docMk/>
          <pc:sldMk cId="2282919218" sldId="304"/>
        </pc:sldMkLst>
        <pc:spChg chg="mod">
          <ac:chgData name="William Grey" userId="37b73424-c081-4fc2-b1af-363f4f3fd4f3" providerId="ADAL" clId="{C87D7708-6CA2-46FC-AB1D-3C58388D1A2C}" dt="2022-11-19T11:41:00.168" v="221" actId="20577"/>
          <ac:spMkLst>
            <pc:docMk/>
            <pc:sldMk cId="2282919218" sldId="304"/>
            <ac:spMk id="2" creationId="{42B3F07C-05B7-4D1C-830B-CA80D44CE473}"/>
          </ac:spMkLst>
        </pc:spChg>
        <pc:spChg chg="mod">
          <ac:chgData name="William Grey" userId="37b73424-c081-4fc2-b1af-363f4f3fd4f3" providerId="ADAL" clId="{C87D7708-6CA2-46FC-AB1D-3C58388D1A2C}" dt="2022-11-19T11:41:43.303" v="265" actId="20577"/>
          <ac:spMkLst>
            <pc:docMk/>
            <pc:sldMk cId="2282919218" sldId="304"/>
            <ac:spMk id="3" creationId="{36FE15B2-E7E4-4EC6-8F42-287F683A0813}"/>
          </ac:spMkLst>
        </pc:spChg>
      </pc:sldChg>
      <pc:sldChg chg="modSp add del mod">
        <pc:chgData name="William Grey" userId="37b73424-c081-4fc2-b1af-363f4f3fd4f3" providerId="ADAL" clId="{C87D7708-6CA2-46FC-AB1D-3C58388D1A2C}" dt="2022-11-19T11:46:23.952" v="412" actId="2696"/>
        <pc:sldMkLst>
          <pc:docMk/>
          <pc:sldMk cId="436148642" sldId="305"/>
        </pc:sldMkLst>
        <pc:spChg chg="mod">
          <ac:chgData name="William Grey" userId="37b73424-c081-4fc2-b1af-363f4f3fd4f3" providerId="ADAL" clId="{C87D7708-6CA2-46FC-AB1D-3C58388D1A2C}" dt="2022-11-19T11:45:58.824" v="411" actId="1076"/>
          <ac:spMkLst>
            <pc:docMk/>
            <pc:sldMk cId="436148642" sldId="305"/>
            <ac:spMk id="2" creationId="{42B3F07C-05B7-4D1C-830B-CA80D44CE473}"/>
          </ac:spMkLst>
        </pc:spChg>
        <pc:spChg chg="mod">
          <ac:chgData name="William Grey" userId="37b73424-c081-4fc2-b1af-363f4f3fd4f3" providerId="ADAL" clId="{C87D7708-6CA2-46FC-AB1D-3C58388D1A2C}" dt="2022-11-19T11:45:32.731" v="410" actId="20577"/>
          <ac:spMkLst>
            <pc:docMk/>
            <pc:sldMk cId="436148642" sldId="305"/>
            <ac:spMk id="3" creationId="{36FE15B2-E7E4-4EC6-8F42-287F683A0813}"/>
          </ac:spMkLst>
        </pc:spChg>
      </pc:sldChg>
      <pc:sldChg chg="add del">
        <pc:chgData name="William Grey" userId="37b73424-c081-4fc2-b1af-363f4f3fd4f3" providerId="ADAL" clId="{C87D7708-6CA2-46FC-AB1D-3C58388D1A2C}" dt="2022-11-19T11:40:10.474" v="186"/>
        <pc:sldMkLst>
          <pc:docMk/>
          <pc:sldMk cId="966168219" sldId="305"/>
        </pc:sldMkLst>
      </pc:sldChg>
      <pc:sldChg chg="add">
        <pc:chgData name="William Grey" userId="37b73424-c081-4fc2-b1af-363f4f3fd4f3" providerId="ADAL" clId="{C87D7708-6CA2-46FC-AB1D-3C58388D1A2C}" dt="2022-11-19T11:46:32.850" v="413"/>
        <pc:sldMkLst>
          <pc:docMk/>
          <pc:sldMk cId="1133884372" sldId="305"/>
        </pc:sldMkLst>
      </pc:sldChg>
      <pc:sldChg chg="new del">
        <pc:chgData name="William Grey" userId="37b73424-c081-4fc2-b1af-363f4f3fd4f3" providerId="ADAL" clId="{C87D7708-6CA2-46FC-AB1D-3C58388D1A2C}" dt="2022-11-19T11:48:42.103" v="416" actId="47"/>
        <pc:sldMkLst>
          <pc:docMk/>
          <pc:sldMk cId="4126733398" sldId="306"/>
        </pc:sldMkLst>
      </pc:sldChg>
      <pc:sldChg chg="addSp modSp new mod">
        <pc:chgData name="William Grey" userId="37b73424-c081-4fc2-b1af-363f4f3fd4f3" providerId="ADAL" clId="{C87D7708-6CA2-46FC-AB1D-3C58388D1A2C}" dt="2022-11-19T12:27:03.816" v="658"/>
        <pc:sldMkLst>
          <pc:docMk/>
          <pc:sldMk cId="968810866" sldId="307"/>
        </pc:sldMkLst>
        <pc:spChg chg="mod">
          <ac:chgData name="William Grey" userId="37b73424-c081-4fc2-b1af-363f4f3fd4f3" providerId="ADAL" clId="{C87D7708-6CA2-46FC-AB1D-3C58388D1A2C}" dt="2022-11-19T11:48:54.767" v="440" actId="20577"/>
          <ac:spMkLst>
            <pc:docMk/>
            <pc:sldMk cId="968810866" sldId="307"/>
            <ac:spMk id="2" creationId="{D3AE523B-0983-4186-AA5A-A5D9B3C6AA58}"/>
          </ac:spMkLst>
        </pc:spChg>
        <pc:spChg chg="mod ord">
          <ac:chgData name="William Grey" userId="37b73424-c081-4fc2-b1af-363f4f3fd4f3" providerId="ADAL" clId="{C87D7708-6CA2-46FC-AB1D-3C58388D1A2C}" dt="2022-11-19T12:27:03.816" v="658"/>
          <ac:spMkLst>
            <pc:docMk/>
            <pc:sldMk cId="968810866" sldId="307"/>
            <ac:spMk id="3" creationId="{1D0B5B52-CE44-4D87-A712-15D3691C64AA}"/>
          </ac:spMkLst>
        </pc:spChg>
        <pc:picChg chg="add mod">
          <ac:chgData name="William Grey" userId="37b73424-c081-4fc2-b1af-363f4f3fd4f3" providerId="ADAL" clId="{C87D7708-6CA2-46FC-AB1D-3C58388D1A2C}" dt="2022-11-19T11:51:31.948" v="581" actId="1076"/>
          <ac:picMkLst>
            <pc:docMk/>
            <pc:sldMk cId="968810866" sldId="307"/>
            <ac:picMk id="5" creationId="{6D8D2086-AEE6-4455-9833-E7CEA7069DC4}"/>
          </ac:picMkLst>
        </pc:picChg>
      </pc:sldChg>
      <pc:sldChg chg="modSp new mod">
        <pc:chgData name="William Grey" userId="37b73424-c081-4fc2-b1af-363f4f3fd4f3" providerId="ADAL" clId="{C87D7708-6CA2-46FC-AB1D-3C58388D1A2C}" dt="2022-11-19T12:23:53.751" v="656" actId="20577"/>
        <pc:sldMkLst>
          <pc:docMk/>
          <pc:sldMk cId="2103505415" sldId="308"/>
        </pc:sldMkLst>
        <pc:spChg chg="mod">
          <ac:chgData name="William Grey" userId="37b73424-c081-4fc2-b1af-363f4f3fd4f3" providerId="ADAL" clId="{C87D7708-6CA2-46FC-AB1D-3C58388D1A2C}" dt="2022-11-19T12:23:53.751" v="656" actId="20577"/>
          <ac:spMkLst>
            <pc:docMk/>
            <pc:sldMk cId="2103505415" sldId="308"/>
            <ac:spMk id="3" creationId="{DAB5AE4E-0A86-4277-84F2-E0CFFB25F432}"/>
          </ac:spMkLst>
        </pc:spChg>
      </pc:sldChg>
      <pc:sldMasterChg chg="modSldLayout">
        <pc:chgData name="William Grey" userId="37b73424-c081-4fc2-b1af-363f4f3fd4f3" providerId="ADAL" clId="{C87D7708-6CA2-46FC-AB1D-3C58388D1A2C}" dt="2022-11-19T11:29:03.102" v="0" actId="255"/>
        <pc:sldMasterMkLst>
          <pc:docMk/>
          <pc:sldMasterMk cId="1092769035" sldId="2147483660"/>
        </pc:sldMasterMkLst>
        <pc:sldLayoutChg chg="modSp">
          <pc:chgData name="William Grey" userId="37b73424-c081-4fc2-b1af-363f4f3fd4f3" providerId="ADAL" clId="{C87D7708-6CA2-46FC-AB1D-3C58388D1A2C}" dt="2022-11-19T11:29:03.102" v="0" actId="255"/>
          <pc:sldLayoutMkLst>
            <pc:docMk/>
            <pc:sldMasterMk cId="1092769035" sldId="2147483660"/>
            <pc:sldLayoutMk cId="1065317312" sldId="2147483662"/>
          </pc:sldLayoutMkLst>
          <pc:spChg chg="mod">
            <ac:chgData name="William Grey" userId="37b73424-c081-4fc2-b1af-363f4f3fd4f3" providerId="ADAL" clId="{C87D7708-6CA2-46FC-AB1D-3C58388D1A2C}" dt="2022-11-19T11:29:03.102" v="0" actId="255"/>
            <ac:spMkLst>
              <pc:docMk/>
              <pc:sldMasterMk cId="1092769035" sldId="2147483660"/>
              <pc:sldLayoutMk cId="1065317312" sldId="2147483662"/>
              <ac:spMk id="2" creationId="{00000000-0000-0000-0000-000000000000}"/>
            </ac:spMkLst>
          </pc:spChg>
        </pc:sldLayoutChg>
      </pc:sldMasterChg>
    </pc:docChg>
  </pc:docChgLst>
  <pc:docChgLst>
    <pc:chgData name="William Grey" userId="37b73424-c081-4fc2-b1af-363f4f3fd4f3" providerId="ADAL" clId="{B93F55C8-838F-4068-A4ED-960CCFBA6823}"/>
    <pc:docChg chg="addSld modSld">
      <pc:chgData name="William Grey" userId="37b73424-c081-4fc2-b1af-363f4f3fd4f3" providerId="ADAL" clId="{B93F55C8-838F-4068-A4ED-960CCFBA6823}" dt="2019-06-11T09:14:53.541" v="0"/>
      <pc:docMkLst>
        <pc:docMk/>
      </pc:docMkLst>
      <pc:sldChg chg="add">
        <pc:chgData name="William Grey" userId="37b73424-c081-4fc2-b1af-363f4f3fd4f3" providerId="ADAL" clId="{B93F55C8-838F-4068-A4ED-960CCFBA6823}" dt="2019-06-11T09:14:53.541" v="0"/>
        <pc:sldMkLst>
          <pc:docMk/>
          <pc:sldMk cId="1190840257" sldId="301"/>
        </pc:sldMkLst>
      </pc:sldChg>
    </pc:docChg>
  </pc:docChgLst>
  <pc:docChgLst>
    <pc:chgData name="William Grey" userId="S::wgrey@combertonvc.org::37b73424-c081-4fc2-b1af-363f4f3fd4f3" providerId="AD" clId="Web-{1058EE4A-0950-4F56-A180-8C7287236C00}"/>
    <pc:docChg chg="addSld modSld sldOrd">
      <pc:chgData name="William Grey" userId="S::wgrey@combertonvc.org::37b73424-c081-4fc2-b1af-363f4f3fd4f3" providerId="AD" clId="Web-{1058EE4A-0950-4F56-A180-8C7287236C00}" dt="2019-07-11T13:15:25.424" v="286"/>
      <pc:docMkLst>
        <pc:docMk/>
      </pc:docMkLst>
      <pc:sldChg chg="modSp add ord replId">
        <pc:chgData name="William Grey" userId="S::wgrey@combertonvc.org::37b73424-c081-4fc2-b1af-363f4f3fd4f3" providerId="AD" clId="Web-{1058EE4A-0950-4F56-A180-8C7287236C00}" dt="2019-07-11T13:15:25.424" v="286"/>
        <pc:sldMkLst>
          <pc:docMk/>
          <pc:sldMk cId="992632388" sldId="302"/>
        </pc:sldMkLst>
        <pc:spChg chg="mod">
          <ac:chgData name="William Grey" userId="S::wgrey@combertonvc.org::37b73424-c081-4fc2-b1af-363f4f3fd4f3" providerId="AD" clId="Web-{1058EE4A-0950-4F56-A180-8C7287236C00}" dt="2019-07-11T13:12:04.222" v="23" actId="20577"/>
          <ac:spMkLst>
            <pc:docMk/>
            <pc:sldMk cId="992632388" sldId="302"/>
            <ac:spMk id="2" creationId="{B8139811-9A50-4EB2-A9B6-4EA6F4154975}"/>
          </ac:spMkLst>
        </pc:spChg>
        <pc:spChg chg="mod">
          <ac:chgData name="William Grey" userId="S::wgrey@combertonvc.org::37b73424-c081-4fc2-b1af-363f4f3fd4f3" providerId="AD" clId="Web-{1058EE4A-0950-4F56-A180-8C7287236C00}" dt="2019-07-11T13:15:16.846" v="284" actId="20577"/>
          <ac:spMkLst>
            <pc:docMk/>
            <pc:sldMk cId="992632388" sldId="302"/>
            <ac:spMk id="3" creationId="{8888DBF7-129D-421C-80EC-4A48AFF21A48}"/>
          </ac:spMkLst>
        </pc:spChg>
      </pc:sldChg>
    </pc:docChg>
  </pc:docChgLst>
  <pc:docChgLst>
    <pc:chgData name="William Grey" userId="37b73424-c081-4fc2-b1af-363f4f3fd4f3" providerId="ADAL" clId="{F9E41E50-F601-4F45-B56C-F175B55EF6A2}"/>
    <pc:docChg chg="custSel modSld modMainMaster">
      <pc:chgData name="William Grey" userId="37b73424-c081-4fc2-b1af-363f4f3fd4f3" providerId="ADAL" clId="{F9E41E50-F601-4F45-B56C-F175B55EF6A2}" dt="2022-11-19T11:22:56.260" v="6"/>
      <pc:docMkLst>
        <pc:docMk/>
      </pc:docMkLst>
      <pc:sldChg chg="modSp">
        <pc:chgData name="William Grey" userId="37b73424-c081-4fc2-b1af-363f4f3fd4f3" providerId="ADAL" clId="{F9E41E50-F601-4F45-B56C-F175B55EF6A2}" dt="2022-11-19T11:22:42.936" v="0"/>
        <pc:sldMkLst>
          <pc:docMk/>
          <pc:sldMk cId="1581637103" sldId="257"/>
        </pc:sldMkLst>
        <pc:spChg chg="mod">
          <ac:chgData name="William Grey" userId="37b73424-c081-4fc2-b1af-363f4f3fd4f3" providerId="ADAL" clId="{F9E41E50-F601-4F45-B56C-F175B55EF6A2}" dt="2022-11-19T11:22:42.936" v="0"/>
          <ac:spMkLst>
            <pc:docMk/>
            <pc:sldMk cId="1581637103" sldId="257"/>
            <ac:spMk id="2" creationId="{42B3F07C-05B7-4D1C-830B-CA80D44CE473}"/>
          </ac:spMkLst>
        </pc:spChg>
        <pc:spChg chg="mod">
          <ac:chgData name="William Grey" userId="37b73424-c081-4fc2-b1af-363f4f3fd4f3" providerId="ADAL" clId="{F9E41E50-F601-4F45-B56C-F175B55EF6A2}" dt="2022-11-19T11:22:42.936" v="0"/>
          <ac:spMkLst>
            <pc:docMk/>
            <pc:sldMk cId="1581637103" sldId="257"/>
            <ac:spMk id="3" creationId="{36FE15B2-E7E4-4EC6-8F42-287F683A0813}"/>
          </ac:spMkLst>
        </pc:spChg>
      </pc:sldChg>
      <pc:sldChg chg="modSp">
        <pc:chgData name="William Grey" userId="37b73424-c081-4fc2-b1af-363f4f3fd4f3" providerId="ADAL" clId="{F9E41E50-F601-4F45-B56C-F175B55EF6A2}" dt="2022-11-19T11:22:42.936" v="0"/>
        <pc:sldMkLst>
          <pc:docMk/>
          <pc:sldMk cId="42522996" sldId="258"/>
        </pc:sldMkLst>
        <pc:spChg chg="mod">
          <ac:chgData name="William Grey" userId="37b73424-c081-4fc2-b1af-363f4f3fd4f3" providerId="ADAL" clId="{F9E41E50-F601-4F45-B56C-F175B55EF6A2}" dt="2022-11-19T11:22:42.936" v="0"/>
          <ac:spMkLst>
            <pc:docMk/>
            <pc:sldMk cId="42522996" sldId="258"/>
            <ac:spMk id="2" creationId="{42B3F07C-05B7-4D1C-830B-CA80D44CE473}"/>
          </ac:spMkLst>
        </pc:spChg>
        <pc:spChg chg="mod">
          <ac:chgData name="William Grey" userId="37b73424-c081-4fc2-b1af-363f4f3fd4f3" providerId="ADAL" clId="{F9E41E50-F601-4F45-B56C-F175B55EF6A2}" dt="2022-11-19T11:22:42.936" v="0"/>
          <ac:spMkLst>
            <pc:docMk/>
            <pc:sldMk cId="42522996" sldId="258"/>
            <ac:spMk id="3" creationId="{36FE15B2-E7E4-4EC6-8F42-287F683A0813}"/>
          </ac:spMkLst>
        </pc:spChg>
      </pc:sldChg>
      <pc:sldChg chg="modSp">
        <pc:chgData name="William Grey" userId="37b73424-c081-4fc2-b1af-363f4f3fd4f3" providerId="ADAL" clId="{F9E41E50-F601-4F45-B56C-F175B55EF6A2}" dt="2022-11-19T11:22:42.936" v="0"/>
        <pc:sldMkLst>
          <pc:docMk/>
          <pc:sldMk cId="3363092884" sldId="260"/>
        </pc:sldMkLst>
        <pc:spChg chg="mod">
          <ac:chgData name="William Grey" userId="37b73424-c081-4fc2-b1af-363f4f3fd4f3" providerId="ADAL" clId="{F9E41E50-F601-4F45-B56C-F175B55EF6A2}" dt="2022-11-19T11:22:42.936" v="0"/>
          <ac:spMkLst>
            <pc:docMk/>
            <pc:sldMk cId="3363092884" sldId="260"/>
            <ac:spMk id="2" creationId="{42B3F07C-05B7-4D1C-830B-CA80D44CE473}"/>
          </ac:spMkLst>
        </pc:spChg>
        <pc:spChg chg="mod">
          <ac:chgData name="William Grey" userId="37b73424-c081-4fc2-b1af-363f4f3fd4f3" providerId="ADAL" clId="{F9E41E50-F601-4F45-B56C-F175B55EF6A2}" dt="2022-11-19T11:22:42.936" v="0"/>
          <ac:spMkLst>
            <pc:docMk/>
            <pc:sldMk cId="3363092884" sldId="260"/>
            <ac:spMk id="3" creationId="{36FE15B2-E7E4-4EC6-8F42-287F683A0813}"/>
          </ac:spMkLst>
        </pc:spChg>
      </pc:sldChg>
      <pc:sldChg chg="modSp">
        <pc:chgData name="William Grey" userId="37b73424-c081-4fc2-b1af-363f4f3fd4f3" providerId="ADAL" clId="{F9E41E50-F601-4F45-B56C-F175B55EF6A2}" dt="2022-11-19T11:22:42.936" v="0"/>
        <pc:sldMkLst>
          <pc:docMk/>
          <pc:sldMk cId="2085640505" sldId="261"/>
        </pc:sldMkLst>
        <pc:spChg chg="mod">
          <ac:chgData name="William Grey" userId="37b73424-c081-4fc2-b1af-363f4f3fd4f3" providerId="ADAL" clId="{F9E41E50-F601-4F45-B56C-F175B55EF6A2}" dt="2022-11-19T11:22:42.936" v="0"/>
          <ac:spMkLst>
            <pc:docMk/>
            <pc:sldMk cId="2085640505" sldId="261"/>
            <ac:spMk id="3" creationId="{36FE15B2-E7E4-4EC6-8F42-287F683A0813}"/>
          </ac:spMkLst>
        </pc:spChg>
      </pc:sldChg>
      <pc:sldChg chg="modSp">
        <pc:chgData name="William Grey" userId="37b73424-c081-4fc2-b1af-363f4f3fd4f3" providerId="ADAL" clId="{F9E41E50-F601-4F45-B56C-F175B55EF6A2}" dt="2022-11-19T11:22:42.936" v="0"/>
        <pc:sldMkLst>
          <pc:docMk/>
          <pc:sldMk cId="3965350439" sldId="263"/>
        </pc:sldMkLst>
        <pc:spChg chg="mod">
          <ac:chgData name="William Grey" userId="37b73424-c081-4fc2-b1af-363f4f3fd4f3" providerId="ADAL" clId="{F9E41E50-F601-4F45-B56C-F175B55EF6A2}" dt="2022-11-19T11:22:42.936" v="0"/>
          <ac:spMkLst>
            <pc:docMk/>
            <pc:sldMk cId="3965350439" sldId="263"/>
            <ac:spMk id="3" creationId="{36FE15B2-E7E4-4EC6-8F42-287F683A0813}"/>
          </ac:spMkLst>
        </pc:spChg>
      </pc:sldChg>
      <pc:sldChg chg="modSp mod">
        <pc:chgData name="William Grey" userId="37b73424-c081-4fc2-b1af-363f4f3fd4f3" providerId="ADAL" clId="{F9E41E50-F601-4F45-B56C-F175B55EF6A2}" dt="2022-11-19T11:22:42.999" v="1" actId="27636"/>
        <pc:sldMkLst>
          <pc:docMk/>
          <pc:sldMk cId="2643623486" sldId="298"/>
        </pc:sldMkLst>
        <pc:spChg chg="mod">
          <ac:chgData name="William Grey" userId="37b73424-c081-4fc2-b1af-363f4f3fd4f3" providerId="ADAL" clId="{F9E41E50-F601-4F45-B56C-F175B55EF6A2}" dt="2022-11-19T11:22:42.999" v="1" actId="27636"/>
          <ac:spMkLst>
            <pc:docMk/>
            <pc:sldMk cId="2643623486" sldId="298"/>
            <ac:spMk id="2" creationId="{00000000-0000-0000-0000-000000000000}"/>
          </ac:spMkLst>
        </pc:spChg>
      </pc:sldChg>
      <pc:sldChg chg="modSp mod">
        <pc:chgData name="William Grey" userId="37b73424-c081-4fc2-b1af-363f4f3fd4f3" providerId="ADAL" clId="{F9E41E50-F601-4F45-B56C-F175B55EF6A2}" dt="2022-11-19T11:22:43.008" v="2" actId="27636"/>
        <pc:sldMkLst>
          <pc:docMk/>
          <pc:sldMk cId="1749719319" sldId="299"/>
        </pc:sldMkLst>
        <pc:spChg chg="mod">
          <ac:chgData name="William Grey" userId="37b73424-c081-4fc2-b1af-363f4f3fd4f3" providerId="ADAL" clId="{F9E41E50-F601-4F45-B56C-F175B55EF6A2}" dt="2022-11-19T11:22:43.008" v="2" actId="27636"/>
          <ac:spMkLst>
            <pc:docMk/>
            <pc:sldMk cId="1749719319" sldId="299"/>
            <ac:spMk id="2" creationId="{DA879C2E-4DAF-432F-A81A-49769A67D281}"/>
          </ac:spMkLst>
        </pc:spChg>
        <pc:spChg chg="mod">
          <ac:chgData name="William Grey" userId="37b73424-c081-4fc2-b1af-363f4f3fd4f3" providerId="ADAL" clId="{F9E41E50-F601-4F45-B56C-F175B55EF6A2}" dt="2022-11-19T11:22:42.936" v="0"/>
          <ac:spMkLst>
            <pc:docMk/>
            <pc:sldMk cId="1749719319" sldId="299"/>
            <ac:spMk id="3" creationId="{8174E70F-248E-4067-B1D3-A97D3F71F574}"/>
          </ac:spMkLst>
        </pc:spChg>
      </pc:sldChg>
      <pc:sldChg chg="modSp mod">
        <pc:chgData name="William Grey" userId="37b73424-c081-4fc2-b1af-363f4f3fd4f3" providerId="ADAL" clId="{F9E41E50-F601-4F45-B56C-F175B55EF6A2}" dt="2022-11-19T11:22:43.016" v="4" actId="27636"/>
        <pc:sldMkLst>
          <pc:docMk/>
          <pc:sldMk cId="523141151" sldId="300"/>
        </pc:sldMkLst>
        <pc:spChg chg="mod">
          <ac:chgData name="William Grey" userId="37b73424-c081-4fc2-b1af-363f4f3fd4f3" providerId="ADAL" clId="{F9E41E50-F601-4F45-B56C-F175B55EF6A2}" dt="2022-11-19T11:22:43.016" v="4" actId="27636"/>
          <ac:spMkLst>
            <pc:docMk/>
            <pc:sldMk cId="523141151" sldId="300"/>
            <ac:spMk id="2" creationId="{B8139811-9A50-4EB2-A9B6-4EA6F4154975}"/>
          </ac:spMkLst>
        </pc:spChg>
        <pc:spChg chg="mod">
          <ac:chgData name="William Grey" userId="37b73424-c081-4fc2-b1af-363f4f3fd4f3" providerId="ADAL" clId="{F9E41E50-F601-4F45-B56C-F175B55EF6A2}" dt="2022-11-19T11:22:42.936" v="0"/>
          <ac:spMkLst>
            <pc:docMk/>
            <pc:sldMk cId="523141151" sldId="300"/>
            <ac:spMk id="3" creationId="{8888DBF7-129D-421C-80EC-4A48AFF21A48}"/>
          </ac:spMkLst>
        </pc:spChg>
      </pc:sldChg>
      <pc:sldChg chg="modSp">
        <pc:chgData name="William Grey" userId="37b73424-c081-4fc2-b1af-363f4f3fd4f3" providerId="ADAL" clId="{F9E41E50-F601-4F45-B56C-F175B55EF6A2}" dt="2022-11-19T11:22:42.936" v="0"/>
        <pc:sldMkLst>
          <pc:docMk/>
          <pc:sldMk cId="1190840257" sldId="301"/>
        </pc:sldMkLst>
        <pc:graphicFrameChg chg="mod">
          <ac:chgData name="William Grey" userId="37b73424-c081-4fc2-b1af-363f4f3fd4f3" providerId="ADAL" clId="{F9E41E50-F601-4F45-B56C-F175B55EF6A2}" dt="2022-11-19T11:22:42.936" v="0"/>
          <ac:graphicFrameMkLst>
            <pc:docMk/>
            <pc:sldMk cId="1190840257" sldId="301"/>
            <ac:graphicFrameMk id="4" creationId="{F96F6721-BC1C-4252-AE8F-79099313358A}"/>
          </ac:graphicFrameMkLst>
        </pc:graphicFrameChg>
      </pc:sldChg>
      <pc:sldChg chg="modSp mod">
        <pc:chgData name="William Grey" userId="37b73424-c081-4fc2-b1af-363f4f3fd4f3" providerId="ADAL" clId="{F9E41E50-F601-4F45-B56C-F175B55EF6A2}" dt="2022-11-19T11:22:43.011" v="3" actId="27636"/>
        <pc:sldMkLst>
          <pc:docMk/>
          <pc:sldMk cId="992632388" sldId="302"/>
        </pc:sldMkLst>
        <pc:spChg chg="mod">
          <ac:chgData name="William Grey" userId="37b73424-c081-4fc2-b1af-363f4f3fd4f3" providerId="ADAL" clId="{F9E41E50-F601-4F45-B56C-F175B55EF6A2}" dt="2022-11-19T11:22:43.011" v="3" actId="27636"/>
          <ac:spMkLst>
            <pc:docMk/>
            <pc:sldMk cId="992632388" sldId="302"/>
            <ac:spMk id="2" creationId="{B8139811-9A50-4EB2-A9B6-4EA6F4154975}"/>
          </ac:spMkLst>
        </pc:spChg>
        <pc:spChg chg="mod">
          <ac:chgData name="William Grey" userId="37b73424-c081-4fc2-b1af-363f4f3fd4f3" providerId="ADAL" clId="{F9E41E50-F601-4F45-B56C-F175B55EF6A2}" dt="2022-11-19T11:22:42.936" v="0"/>
          <ac:spMkLst>
            <pc:docMk/>
            <pc:sldMk cId="992632388" sldId="302"/>
            <ac:spMk id="3" creationId="{8888DBF7-129D-421C-80EC-4A48AFF21A48}"/>
          </ac:spMkLst>
        </pc:spChg>
      </pc:sldChg>
      <pc:sldMasterChg chg="addSp modSp modSldLayout">
        <pc:chgData name="William Grey" userId="37b73424-c081-4fc2-b1af-363f4f3fd4f3" providerId="ADAL" clId="{F9E41E50-F601-4F45-B56C-F175B55EF6A2}" dt="2022-11-19T11:22:56.260" v="6"/>
        <pc:sldMasterMkLst>
          <pc:docMk/>
          <pc:sldMasterMk cId="1092769035" sldId="2147483660"/>
        </pc:sldMasterMkLst>
        <pc:picChg chg="add mod">
          <ac:chgData name="William Grey" userId="37b73424-c081-4fc2-b1af-363f4f3fd4f3" providerId="ADAL" clId="{F9E41E50-F601-4F45-B56C-F175B55EF6A2}" dt="2022-11-19T11:22:56.260" v="6"/>
          <ac:picMkLst>
            <pc:docMk/>
            <pc:sldMasterMk cId="1092769035" sldId="2147483660"/>
            <ac:picMk id="8" creationId="{8BFDADE2-6AC5-4F85-A4CD-212014D9A27A}"/>
          </ac:picMkLst>
        </pc:picChg>
        <pc:sldLayoutChg chg="addSp modSp">
          <pc:chgData name="William Grey" userId="37b73424-c081-4fc2-b1af-363f4f3fd4f3" providerId="ADAL" clId="{F9E41E50-F601-4F45-B56C-F175B55EF6A2}" dt="2022-11-19T11:22:52.613" v="5"/>
          <pc:sldLayoutMkLst>
            <pc:docMk/>
            <pc:sldMasterMk cId="1092769035" sldId="2147483660"/>
            <pc:sldLayoutMk cId="1065317312" sldId="2147483662"/>
          </pc:sldLayoutMkLst>
          <pc:picChg chg="add mod">
            <ac:chgData name="William Grey" userId="37b73424-c081-4fc2-b1af-363f4f3fd4f3" providerId="ADAL" clId="{F9E41E50-F601-4F45-B56C-F175B55EF6A2}" dt="2022-11-19T11:22:52.613" v="5"/>
            <ac:picMkLst>
              <pc:docMk/>
              <pc:sldMasterMk cId="1092769035" sldId="2147483660"/>
              <pc:sldLayoutMk cId="1065317312" sldId="2147483662"/>
              <ac:picMk id="8" creationId="{2FE1E4B3-9463-40F5-9615-3C1939953960}"/>
            </ac:picMkLst>
          </pc:picChg>
        </pc:sldLayoutChg>
      </pc:sldMasterChg>
    </pc:docChg>
  </pc:docChgLst>
  <pc:docChgLst>
    <pc:chgData name="William Grey" userId="37b73424-c081-4fc2-b1af-363f4f3fd4f3" providerId="ADAL" clId="{A5FB22E5-AFB2-41E6-8587-D1B860CDA1F9}"/>
    <pc:docChg chg="custSel addSld delSld modSld">
      <pc:chgData name="William Grey" userId="37b73424-c081-4fc2-b1af-363f4f3fd4f3" providerId="ADAL" clId="{A5FB22E5-AFB2-41E6-8587-D1B860CDA1F9}" dt="2019-03-29T09:12:26.149" v="73" actId="20577"/>
      <pc:docMkLst>
        <pc:docMk/>
      </pc:docMkLst>
      <pc:sldChg chg="modSp add">
        <pc:chgData name="William Grey" userId="37b73424-c081-4fc2-b1af-363f4f3fd4f3" providerId="ADAL" clId="{A5FB22E5-AFB2-41E6-8587-D1B860CDA1F9}" dt="2019-03-29T09:11:35.440" v="39" actId="20577"/>
        <pc:sldMkLst>
          <pc:docMk/>
          <pc:sldMk cId="3363092884" sldId="260"/>
        </pc:sldMkLst>
        <pc:spChg chg="mod">
          <ac:chgData name="William Grey" userId="37b73424-c081-4fc2-b1af-363f4f3fd4f3" providerId="ADAL" clId="{A5FB22E5-AFB2-41E6-8587-D1B860CDA1F9}" dt="2019-03-29T09:11:17.083" v="18" actId="20577"/>
          <ac:spMkLst>
            <pc:docMk/>
            <pc:sldMk cId="3363092884" sldId="260"/>
            <ac:spMk id="2" creationId="{42B3F07C-05B7-4D1C-830B-CA80D44CE473}"/>
          </ac:spMkLst>
        </pc:spChg>
        <pc:spChg chg="mod">
          <ac:chgData name="William Grey" userId="37b73424-c081-4fc2-b1af-363f4f3fd4f3" providerId="ADAL" clId="{A5FB22E5-AFB2-41E6-8587-D1B860CDA1F9}" dt="2019-03-29T09:11:35.440" v="39" actId="20577"/>
          <ac:spMkLst>
            <pc:docMk/>
            <pc:sldMk cId="3363092884" sldId="260"/>
            <ac:spMk id="3" creationId="{36FE15B2-E7E4-4EC6-8F42-287F683A0813}"/>
          </ac:spMkLst>
        </pc:spChg>
      </pc:sldChg>
      <pc:sldChg chg="modSp add">
        <pc:chgData name="William Grey" userId="37b73424-c081-4fc2-b1af-363f4f3fd4f3" providerId="ADAL" clId="{A5FB22E5-AFB2-41E6-8587-D1B860CDA1F9}" dt="2019-03-29T09:12:26.149" v="73" actId="20577"/>
        <pc:sldMkLst>
          <pc:docMk/>
          <pc:sldMk cId="2085640505" sldId="261"/>
        </pc:sldMkLst>
        <pc:spChg chg="mod">
          <ac:chgData name="William Grey" userId="37b73424-c081-4fc2-b1af-363f4f3fd4f3" providerId="ADAL" clId="{A5FB22E5-AFB2-41E6-8587-D1B860CDA1F9}" dt="2019-03-29T09:11:57.298" v="59" actId="14100"/>
          <ac:spMkLst>
            <pc:docMk/>
            <pc:sldMk cId="2085640505" sldId="261"/>
            <ac:spMk id="2" creationId="{42B3F07C-05B7-4D1C-830B-CA80D44CE473}"/>
          </ac:spMkLst>
        </pc:spChg>
        <pc:spChg chg="mod">
          <ac:chgData name="William Grey" userId="37b73424-c081-4fc2-b1af-363f4f3fd4f3" providerId="ADAL" clId="{A5FB22E5-AFB2-41E6-8587-D1B860CDA1F9}" dt="2019-03-29T09:12:26.149" v="73" actId="20577"/>
          <ac:spMkLst>
            <pc:docMk/>
            <pc:sldMk cId="2085640505" sldId="261"/>
            <ac:spMk id="3" creationId="{36FE15B2-E7E4-4EC6-8F42-287F683A0813}"/>
          </ac:spMkLst>
        </pc:spChg>
      </pc:sldChg>
      <pc:sldChg chg="add">
        <pc:chgData name="William Grey" userId="37b73424-c081-4fc2-b1af-363f4f3fd4f3" providerId="ADAL" clId="{A5FB22E5-AFB2-41E6-8587-D1B860CDA1F9}" dt="2019-03-29T09:10:57.872" v="3" actId="20577"/>
        <pc:sldMkLst>
          <pc:docMk/>
          <pc:sldMk cId="3482779501" sldId="262"/>
        </pc:sldMkLst>
      </pc:sldChg>
    </pc:docChg>
  </pc:docChgLst>
  <pc:docChgLst>
    <pc:chgData name="William Grey" userId="37b73424-c081-4fc2-b1af-363f4f3fd4f3" providerId="ADAL" clId="{B6CE5F8E-46CD-464E-8327-533A11F2637A}"/>
    <pc:docChg chg="custSel addSld delSld modSld sldOrd">
      <pc:chgData name="William Grey" userId="37b73424-c081-4fc2-b1af-363f4f3fd4f3" providerId="ADAL" clId="{B6CE5F8E-46CD-464E-8327-533A11F2637A}" dt="2019-03-29T16:02:40.684" v="967" actId="2696"/>
      <pc:docMkLst>
        <pc:docMk/>
      </pc:docMkLst>
      <pc:sldChg chg="modSp">
        <pc:chgData name="William Grey" userId="37b73424-c081-4fc2-b1af-363f4f3fd4f3" providerId="ADAL" clId="{B6CE5F8E-46CD-464E-8327-533A11F2637A}" dt="2019-03-29T10:05:10.296" v="33" actId="20577"/>
        <pc:sldMkLst>
          <pc:docMk/>
          <pc:sldMk cId="1581637103" sldId="257"/>
        </pc:sldMkLst>
        <pc:spChg chg="mod">
          <ac:chgData name="William Grey" userId="37b73424-c081-4fc2-b1af-363f4f3fd4f3" providerId="ADAL" clId="{B6CE5F8E-46CD-464E-8327-533A11F2637A}" dt="2019-03-29T10:04:46.864" v="22" actId="20577"/>
          <ac:spMkLst>
            <pc:docMk/>
            <pc:sldMk cId="1581637103" sldId="257"/>
            <ac:spMk id="2" creationId="{42B3F07C-05B7-4D1C-830B-CA80D44CE473}"/>
          </ac:spMkLst>
        </pc:spChg>
        <pc:spChg chg="mod">
          <ac:chgData name="William Grey" userId="37b73424-c081-4fc2-b1af-363f4f3fd4f3" providerId="ADAL" clId="{B6CE5F8E-46CD-464E-8327-533A11F2637A}" dt="2019-03-29T10:05:10.296" v="33" actId="20577"/>
          <ac:spMkLst>
            <pc:docMk/>
            <pc:sldMk cId="1581637103" sldId="257"/>
            <ac:spMk id="3" creationId="{36FE15B2-E7E4-4EC6-8F42-287F683A0813}"/>
          </ac:spMkLst>
        </pc:spChg>
      </pc:sldChg>
      <pc:sldChg chg="modSp">
        <pc:chgData name="William Grey" userId="37b73424-c081-4fc2-b1af-363f4f3fd4f3" providerId="ADAL" clId="{B6CE5F8E-46CD-464E-8327-533A11F2637A}" dt="2019-03-29T10:05:03.954" v="29" actId="27636"/>
        <pc:sldMkLst>
          <pc:docMk/>
          <pc:sldMk cId="42522996" sldId="258"/>
        </pc:sldMkLst>
        <pc:spChg chg="mod">
          <ac:chgData name="William Grey" userId="37b73424-c081-4fc2-b1af-363f4f3fd4f3" providerId="ADAL" clId="{B6CE5F8E-46CD-464E-8327-533A11F2637A}" dt="2019-03-29T10:05:03.954" v="29" actId="27636"/>
          <ac:spMkLst>
            <pc:docMk/>
            <pc:sldMk cId="42522996" sldId="258"/>
            <ac:spMk id="2" creationId="{42B3F07C-05B7-4D1C-830B-CA80D44CE473}"/>
          </ac:spMkLst>
        </pc:spChg>
      </pc:sldChg>
      <pc:sldChg chg="modSp">
        <pc:chgData name="William Grey" userId="37b73424-c081-4fc2-b1af-363f4f3fd4f3" providerId="ADAL" clId="{B6CE5F8E-46CD-464E-8327-533A11F2637A}" dt="2019-03-29T10:06:45.682" v="49" actId="27636"/>
        <pc:sldMkLst>
          <pc:docMk/>
          <pc:sldMk cId="3363092884" sldId="260"/>
        </pc:sldMkLst>
        <pc:spChg chg="mod">
          <ac:chgData name="William Grey" userId="37b73424-c081-4fc2-b1af-363f4f3fd4f3" providerId="ADAL" clId="{B6CE5F8E-46CD-464E-8327-533A11F2637A}" dt="2019-03-29T10:06:45.682" v="49" actId="27636"/>
          <ac:spMkLst>
            <pc:docMk/>
            <pc:sldMk cId="3363092884" sldId="260"/>
            <ac:spMk id="2" creationId="{42B3F07C-05B7-4D1C-830B-CA80D44CE473}"/>
          </ac:spMkLst>
        </pc:spChg>
      </pc:sldChg>
      <pc:sldChg chg="modSp">
        <pc:chgData name="William Grey" userId="37b73424-c081-4fc2-b1af-363f4f3fd4f3" providerId="ADAL" clId="{B6CE5F8E-46CD-464E-8327-533A11F2637A}" dt="2019-03-29T10:10:58.046" v="74" actId="20577"/>
        <pc:sldMkLst>
          <pc:docMk/>
          <pc:sldMk cId="2085640505" sldId="261"/>
        </pc:sldMkLst>
        <pc:spChg chg="mod">
          <ac:chgData name="William Grey" userId="37b73424-c081-4fc2-b1af-363f4f3fd4f3" providerId="ADAL" clId="{B6CE5F8E-46CD-464E-8327-533A11F2637A}" dt="2019-03-29T10:07:00.717" v="51" actId="27636"/>
          <ac:spMkLst>
            <pc:docMk/>
            <pc:sldMk cId="2085640505" sldId="261"/>
            <ac:spMk id="2" creationId="{42B3F07C-05B7-4D1C-830B-CA80D44CE473}"/>
          </ac:spMkLst>
        </pc:spChg>
        <pc:spChg chg="mod">
          <ac:chgData name="William Grey" userId="37b73424-c081-4fc2-b1af-363f4f3fd4f3" providerId="ADAL" clId="{B6CE5F8E-46CD-464E-8327-533A11F2637A}" dt="2019-03-29T10:10:58.046" v="74" actId="20577"/>
          <ac:spMkLst>
            <pc:docMk/>
            <pc:sldMk cId="2085640505" sldId="261"/>
            <ac:spMk id="3" creationId="{36FE15B2-E7E4-4EC6-8F42-287F683A0813}"/>
          </ac:spMkLst>
        </pc:spChg>
      </pc:sldChg>
      <pc:sldChg chg="modSp">
        <pc:chgData name="William Grey" userId="37b73424-c081-4fc2-b1af-363f4f3fd4f3" providerId="ADAL" clId="{B6CE5F8E-46CD-464E-8327-533A11F2637A}" dt="2019-03-29T10:29:04.080" v="209" actId="1076"/>
        <pc:sldMkLst>
          <pc:docMk/>
          <pc:sldMk cId="3482779501" sldId="262"/>
        </pc:sldMkLst>
        <pc:spChg chg="mod">
          <ac:chgData name="William Grey" userId="37b73424-c081-4fc2-b1af-363f4f3fd4f3" providerId="ADAL" clId="{B6CE5F8E-46CD-464E-8327-533A11F2637A}" dt="2019-03-29T10:29:04.080" v="209" actId="1076"/>
          <ac:spMkLst>
            <pc:docMk/>
            <pc:sldMk cId="3482779501" sldId="262"/>
            <ac:spMk id="2" creationId="{42B3F07C-05B7-4D1C-830B-CA80D44CE473}"/>
          </ac:spMkLst>
        </pc:spChg>
        <pc:spChg chg="mod">
          <ac:chgData name="William Grey" userId="37b73424-c081-4fc2-b1af-363f4f3fd4f3" providerId="ADAL" clId="{B6CE5F8E-46CD-464E-8327-533A11F2637A}" dt="2019-03-29T10:28:37.509" v="207" actId="20577"/>
          <ac:spMkLst>
            <pc:docMk/>
            <pc:sldMk cId="3482779501" sldId="262"/>
            <ac:spMk id="3" creationId="{36FE15B2-E7E4-4EC6-8F42-287F683A0813}"/>
          </ac:spMkLst>
        </pc:spChg>
      </pc:sldChg>
      <pc:sldChg chg="modSp add">
        <pc:chgData name="William Grey" userId="37b73424-c081-4fc2-b1af-363f4f3fd4f3" providerId="ADAL" clId="{B6CE5F8E-46CD-464E-8327-533A11F2637A}" dt="2019-03-29T10:10:45.687" v="66" actId="20577"/>
        <pc:sldMkLst>
          <pc:docMk/>
          <pc:sldMk cId="3965350439" sldId="263"/>
        </pc:sldMkLst>
        <pc:spChg chg="mod">
          <ac:chgData name="William Grey" userId="37b73424-c081-4fc2-b1af-363f4f3fd4f3" providerId="ADAL" clId="{B6CE5F8E-46CD-464E-8327-533A11F2637A}" dt="2019-03-29T10:07:40.610" v="58" actId="27636"/>
          <ac:spMkLst>
            <pc:docMk/>
            <pc:sldMk cId="3965350439" sldId="263"/>
            <ac:spMk id="2" creationId="{42B3F07C-05B7-4D1C-830B-CA80D44CE473}"/>
          </ac:spMkLst>
        </pc:spChg>
        <pc:spChg chg="mod">
          <ac:chgData name="William Grey" userId="37b73424-c081-4fc2-b1af-363f4f3fd4f3" providerId="ADAL" clId="{B6CE5F8E-46CD-464E-8327-533A11F2637A}" dt="2019-03-29T10:10:45.687" v="66" actId="20577"/>
          <ac:spMkLst>
            <pc:docMk/>
            <pc:sldMk cId="3965350439" sldId="263"/>
            <ac:spMk id="3" creationId="{36FE15B2-E7E4-4EC6-8F42-287F683A0813}"/>
          </ac:spMkLst>
        </pc:spChg>
      </pc:sldChg>
      <pc:sldChg chg="add">
        <pc:chgData name="William Grey" userId="37b73424-c081-4fc2-b1af-363f4f3fd4f3" providerId="ADAL" clId="{B6CE5F8E-46CD-464E-8327-533A11F2637A}" dt="2019-03-29T11:14:34.271" v="210" actId="2696"/>
        <pc:sldMkLst>
          <pc:docMk/>
          <pc:sldMk cId="723344958" sldId="264"/>
        </pc:sldMkLst>
      </pc:sldChg>
      <pc:sldChg chg="modSp add">
        <pc:chgData name="William Grey" userId="37b73424-c081-4fc2-b1af-363f4f3fd4f3" providerId="ADAL" clId="{B6CE5F8E-46CD-464E-8327-533A11F2637A}" dt="2019-03-29T15:12:34.680" v="359" actId="20577"/>
        <pc:sldMkLst>
          <pc:docMk/>
          <pc:sldMk cId="2017487317" sldId="266"/>
        </pc:sldMkLst>
        <pc:spChg chg="mod">
          <ac:chgData name="William Grey" userId="37b73424-c081-4fc2-b1af-363f4f3fd4f3" providerId="ADAL" clId="{B6CE5F8E-46CD-464E-8327-533A11F2637A}" dt="2019-03-29T15:12:34.680" v="359" actId="20577"/>
          <ac:spMkLst>
            <pc:docMk/>
            <pc:sldMk cId="2017487317" sldId="266"/>
            <ac:spMk id="2" creationId="{42B3F07C-05B7-4D1C-830B-CA80D44CE473}"/>
          </ac:spMkLst>
        </pc:spChg>
        <pc:spChg chg="mod">
          <ac:chgData name="William Grey" userId="37b73424-c081-4fc2-b1af-363f4f3fd4f3" providerId="ADAL" clId="{B6CE5F8E-46CD-464E-8327-533A11F2637A}" dt="2019-03-29T11:19:17.466" v="351" actId="20577"/>
          <ac:spMkLst>
            <pc:docMk/>
            <pc:sldMk cId="2017487317" sldId="266"/>
            <ac:spMk id="3" creationId="{36FE15B2-E7E4-4EC6-8F42-287F683A0813}"/>
          </ac:spMkLst>
        </pc:spChg>
      </pc:sldChg>
      <pc:sldChg chg="modSp add">
        <pc:chgData name="William Grey" userId="37b73424-c081-4fc2-b1af-363f4f3fd4f3" providerId="ADAL" clId="{B6CE5F8E-46CD-464E-8327-533A11F2637A}" dt="2019-03-29T15:22:53.040" v="618" actId="1076"/>
        <pc:sldMkLst>
          <pc:docMk/>
          <pc:sldMk cId="1000778784" sldId="297"/>
        </pc:sldMkLst>
        <pc:spChg chg="mod">
          <ac:chgData name="William Grey" userId="37b73424-c081-4fc2-b1af-363f4f3fd4f3" providerId="ADAL" clId="{B6CE5F8E-46CD-464E-8327-533A11F2637A}" dt="2019-03-29T15:22:53.040" v="618" actId="1076"/>
          <ac:spMkLst>
            <pc:docMk/>
            <pc:sldMk cId="1000778784" sldId="297"/>
            <ac:spMk id="2" creationId="{42B3F07C-05B7-4D1C-830B-CA80D44CE473}"/>
          </ac:spMkLst>
        </pc:spChg>
        <pc:spChg chg="mod">
          <ac:chgData name="William Grey" userId="37b73424-c081-4fc2-b1af-363f4f3fd4f3" providerId="ADAL" clId="{B6CE5F8E-46CD-464E-8327-533A11F2637A}" dt="2019-03-29T15:14:18.372" v="410" actId="1076"/>
          <ac:spMkLst>
            <pc:docMk/>
            <pc:sldMk cId="1000778784" sldId="297"/>
            <ac:spMk id="3" creationId="{36FE15B2-E7E4-4EC6-8F42-287F683A0813}"/>
          </ac:spMkLst>
        </pc:spChg>
      </pc:sldChg>
      <pc:sldChg chg="modSp add ord">
        <pc:chgData name="William Grey" userId="37b73424-c081-4fc2-b1af-363f4f3fd4f3" providerId="ADAL" clId="{B6CE5F8E-46CD-464E-8327-533A11F2637A}" dt="2019-03-29T15:51:18.349" v="666" actId="2696"/>
        <pc:sldMkLst>
          <pc:docMk/>
          <pc:sldMk cId="2643623486" sldId="298"/>
        </pc:sldMkLst>
        <pc:spChg chg="mod">
          <ac:chgData name="William Grey" userId="37b73424-c081-4fc2-b1af-363f4f3fd4f3" providerId="ADAL" clId="{B6CE5F8E-46CD-464E-8327-533A11F2637A}" dt="2019-03-29T15:51:13.553" v="665" actId="20577"/>
          <ac:spMkLst>
            <pc:docMk/>
            <pc:sldMk cId="2643623486" sldId="298"/>
            <ac:spMk id="3" creationId="{00000000-0000-0000-0000-000000000000}"/>
          </ac:spMkLst>
        </pc:spChg>
      </pc:sldChg>
      <pc:sldChg chg="modSp add">
        <pc:chgData name="William Grey" userId="37b73424-c081-4fc2-b1af-363f4f3fd4f3" providerId="ADAL" clId="{B6CE5F8E-46CD-464E-8327-533A11F2637A}" dt="2019-03-29T15:54:48.441" v="763" actId="20577"/>
        <pc:sldMkLst>
          <pc:docMk/>
          <pc:sldMk cId="1749719319" sldId="299"/>
        </pc:sldMkLst>
        <pc:spChg chg="mod">
          <ac:chgData name="William Grey" userId="37b73424-c081-4fc2-b1af-363f4f3fd4f3" providerId="ADAL" clId="{B6CE5F8E-46CD-464E-8327-533A11F2637A}" dt="2019-03-29T15:54:40.411" v="752" actId="20577"/>
          <ac:spMkLst>
            <pc:docMk/>
            <pc:sldMk cId="1749719319" sldId="299"/>
            <ac:spMk id="2" creationId="{DA879C2E-4DAF-432F-A81A-49769A67D281}"/>
          </ac:spMkLst>
        </pc:spChg>
        <pc:spChg chg="mod">
          <ac:chgData name="William Grey" userId="37b73424-c081-4fc2-b1af-363f4f3fd4f3" providerId="ADAL" clId="{B6CE5F8E-46CD-464E-8327-533A11F2637A}" dt="2019-03-29T15:54:48.441" v="763" actId="20577"/>
          <ac:spMkLst>
            <pc:docMk/>
            <pc:sldMk cId="1749719319" sldId="299"/>
            <ac:spMk id="3" creationId="{8174E70F-248E-4067-B1D3-A97D3F71F574}"/>
          </ac:spMkLst>
        </pc:spChg>
      </pc:sldChg>
      <pc:sldChg chg="modSp add">
        <pc:chgData name="William Grey" userId="37b73424-c081-4fc2-b1af-363f4f3fd4f3" providerId="ADAL" clId="{B6CE5F8E-46CD-464E-8327-533A11F2637A}" dt="2019-03-29T16:02:35.982" v="966" actId="20577"/>
        <pc:sldMkLst>
          <pc:docMk/>
          <pc:sldMk cId="523141151" sldId="300"/>
        </pc:sldMkLst>
        <pc:spChg chg="mod">
          <ac:chgData name="William Grey" userId="37b73424-c081-4fc2-b1af-363f4f3fd4f3" providerId="ADAL" clId="{B6CE5F8E-46CD-464E-8327-533A11F2637A}" dt="2019-03-29T15:59:21.946" v="858" actId="20577"/>
          <ac:spMkLst>
            <pc:docMk/>
            <pc:sldMk cId="523141151" sldId="300"/>
            <ac:spMk id="2" creationId="{B8139811-9A50-4EB2-A9B6-4EA6F4154975}"/>
          </ac:spMkLst>
        </pc:spChg>
        <pc:spChg chg="mod">
          <ac:chgData name="William Grey" userId="37b73424-c081-4fc2-b1af-363f4f3fd4f3" providerId="ADAL" clId="{B6CE5F8E-46CD-464E-8327-533A11F2637A}" dt="2019-03-29T16:02:35.982" v="966" actId="20577"/>
          <ac:spMkLst>
            <pc:docMk/>
            <pc:sldMk cId="523141151" sldId="300"/>
            <ac:spMk id="3" creationId="{8888DBF7-129D-421C-80EC-4A48AFF21A48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22C0E1A9-697F-4782-9B16-760053D04580}"/>
              </a:ext>
            </a:extLst>
          </p:cNvPr>
          <p:cNvSpPr/>
          <p:nvPr userDrawn="1"/>
        </p:nvSpPr>
        <p:spPr>
          <a:xfrm>
            <a:off x="-1" y="307976"/>
            <a:ext cx="10182225" cy="57149"/>
          </a:xfrm>
          <a:prstGeom prst="rect">
            <a:avLst/>
          </a:prstGeom>
          <a:solidFill>
            <a:srgbClr val="92D050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143266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883915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163704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8672" y="71528"/>
            <a:ext cx="10515600" cy="662781"/>
          </a:xfrm>
        </p:spPr>
        <p:txBody>
          <a:bodyPr>
            <a:normAutofit/>
          </a:bodyPr>
          <a:lstStyle>
            <a:lvl1pPr>
              <a:defRPr sz="24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53135"/>
            <a:ext cx="10515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D71B5E4-40D2-4804-9D37-D881D05E5EF4}"/>
              </a:ext>
            </a:extLst>
          </p:cNvPr>
          <p:cNvSpPr/>
          <p:nvPr userDrawn="1"/>
        </p:nvSpPr>
        <p:spPr>
          <a:xfrm>
            <a:off x="0" y="734309"/>
            <a:ext cx="10182225" cy="57149"/>
          </a:xfrm>
          <a:prstGeom prst="rect">
            <a:avLst/>
          </a:prstGeom>
          <a:solidFill>
            <a:srgbClr val="92D050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53173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75528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 err="1"/>
              <a:t>Clickto</a:t>
            </a:r>
            <a:r>
              <a:rPr lang="en-US" dirty="0"/>
              <a:t>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542874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153525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903260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9754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799897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886472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hyperlink" Target="http://www.exampaperspractice.co.uk/" TargetMode="Externa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60C5A07-ECA1-4401-BA23-B8332B2C7288}"/>
              </a:ext>
            </a:extLst>
          </p:cNvPr>
          <p:cNvSpPr/>
          <p:nvPr userDrawn="1"/>
        </p:nvSpPr>
        <p:spPr>
          <a:xfrm>
            <a:off x="0" y="6550024"/>
            <a:ext cx="12192000" cy="307977"/>
          </a:xfrm>
          <a:prstGeom prst="rect">
            <a:avLst/>
          </a:prstGeom>
          <a:solidFill>
            <a:srgbClr val="92D050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Footer Placeholder 2">
            <a:extLst>
              <a:ext uri="{FF2B5EF4-FFF2-40B4-BE49-F238E27FC236}">
                <a16:creationId xmlns:a16="http://schemas.microsoft.com/office/drawing/2014/main" id="{8AD70C04-CB95-585A-DC05-7C26286CF8F7}"/>
              </a:ext>
            </a:extLst>
          </p:cNvPr>
          <p:cNvSpPr txBox="1">
            <a:spLocks/>
          </p:cNvSpPr>
          <p:nvPr userDrawn="1"/>
        </p:nvSpPr>
        <p:spPr>
          <a:xfrm>
            <a:off x="3969982" y="6604635"/>
            <a:ext cx="4038600" cy="23368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 more help, please visit </a:t>
            </a:r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1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www.exampaperspractice.co.uk</a:t>
            </a:r>
            <a:endParaRPr lang="en-GB" sz="1200" dirty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41609A3-2716-B0AC-3404-3616CCD3A7C1}"/>
              </a:ext>
            </a:extLst>
          </p:cNvPr>
          <p:cNvSpPr txBox="1"/>
          <p:nvPr userDrawn="1"/>
        </p:nvSpPr>
        <p:spPr>
          <a:xfrm>
            <a:off x="9264424" y="6636880"/>
            <a:ext cx="30480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i="0" dirty="0">
                <a:solidFill>
                  <a:schemeClr val="bg2">
                    <a:lumMod val="75000"/>
                  </a:schemeClr>
                </a:solidFill>
                <a:effectLst/>
                <a:latin typeface="gg sans"/>
              </a:rPr>
              <a:t>© 2025 Exams Papers Practice. All Rights Reserved</a:t>
            </a:r>
            <a:endParaRPr lang="en-PH" sz="900" dirty="0">
              <a:solidFill>
                <a:schemeClr val="bg2">
                  <a:lumMod val="75000"/>
                </a:schemeClr>
              </a:solidFill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204C1C18-5EA5-B2D6-B6DC-53B6F8DB05B0}"/>
              </a:ext>
            </a:extLst>
          </p:cNvPr>
          <p:cNvPicPr>
            <a:picLocks noChangeAspect="1"/>
          </p:cNvPicPr>
          <p:nvPr userDrawn="1"/>
        </p:nvPicPr>
        <p:blipFill>
          <a:blip r:embed="rId14" cstate="print">
            <a:alphaModFix amt="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2786" y="1561449"/>
            <a:ext cx="7695738" cy="3098355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A6C41BEC-3969-0FCA-B89D-BDDF61AAF4B2}"/>
              </a:ext>
            </a:extLst>
          </p:cNvPr>
          <p:cNvPicPr>
            <a:picLocks noChangeAspect="1"/>
          </p:cNvPicPr>
          <p:nvPr userDrawn="1"/>
        </p:nvPicPr>
        <p:blipFill>
          <a:blip r:embed="rId15" cstate="print">
            <a:alphaModFix amt="8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79582" y="232481"/>
            <a:ext cx="933411" cy="3757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27690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dq-functional-prog-15.pptx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AE523B-0983-4186-AA5A-A5D9B3C6AA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Functional Programming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D8D2086-AEE6-4455-9833-E7CEA7069DC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676" y="641952"/>
            <a:ext cx="11314652" cy="5809090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D0B5B52-CE44-4D87-A712-15D3691C64A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79168" y="5248429"/>
            <a:ext cx="5995737" cy="2739106"/>
          </a:xfrm>
        </p:spPr>
        <p:txBody>
          <a:bodyPr/>
          <a:lstStyle/>
          <a:p>
            <a:pPr>
              <a:buFont typeface="Wingdings" panose="05000000000000000000" pitchFamily="2" charset="2"/>
              <a:buChar char="ü"/>
            </a:pPr>
            <a:r>
              <a:rPr lang="en-GB" sz="2000" dirty="0">
                <a:hlinkClick r:id="rId3"/>
              </a:rPr>
              <a:t>dq-functional-prog-16.pptx</a:t>
            </a:r>
            <a:endParaRPr lang="en-GB" sz="2000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6881086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B3F07C-05B7-4D1C-830B-CA80D44CE4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198631"/>
          </a:xfrm>
        </p:spPr>
        <p:txBody>
          <a:bodyPr>
            <a:noAutofit/>
          </a:bodyPr>
          <a:lstStyle/>
          <a:p>
            <a:r>
              <a:rPr lang="en-GB" dirty="0"/>
              <a:t>The following is returned from the functional programming command:</a:t>
            </a:r>
            <a:br>
              <a:rPr lang="en-GB" dirty="0"/>
            </a:b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fold (+) 1 [3,2,4]</a:t>
            </a:r>
            <a:b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endParaRPr lang="en-GB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6FE15B2-E7E4-4EC6-8F42-287F683A081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5905" y="1832893"/>
            <a:ext cx="10515600" cy="4351338"/>
          </a:xfrm>
        </p:spPr>
        <p:txBody>
          <a:bodyPr/>
          <a:lstStyle/>
          <a:p>
            <a:pPr marL="514350" indent="-514350">
              <a:lnSpc>
                <a:spcPct val="150000"/>
              </a:lnSpc>
              <a:buFont typeface="+mj-lt"/>
              <a:buAutoNum type="alphaUcPeriod"/>
            </a:pPr>
            <a:r>
              <a:rPr lang="en-GB" dirty="0"/>
              <a:t>8</a:t>
            </a:r>
          </a:p>
          <a:p>
            <a:pPr marL="514350" indent="-514350">
              <a:lnSpc>
                <a:spcPct val="150000"/>
              </a:lnSpc>
              <a:buFont typeface="+mj-lt"/>
              <a:buAutoNum type="alphaUcPeriod"/>
            </a:pPr>
            <a:r>
              <a:rPr lang="en-GB" dirty="0"/>
              <a:t>9</a:t>
            </a:r>
          </a:p>
          <a:p>
            <a:pPr marL="514350" indent="-514350">
              <a:lnSpc>
                <a:spcPct val="150000"/>
              </a:lnSpc>
              <a:buFont typeface="+mj-lt"/>
              <a:buAutoNum type="alphaUcPeriod"/>
            </a:pPr>
            <a:r>
              <a:rPr lang="en-GB" dirty="0"/>
              <a:t>10</a:t>
            </a:r>
          </a:p>
          <a:p>
            <a:pPr marL="514350" indent="-514350">
              <a:lnSpc>
                <a:spcPct val="150000"/>
              </a:lnSpc>
              <a:buFont typeface="+mj-lt"/>
              <a:buAutoNum type="alphaUcPeriod"/>
            </a:pPr>
            <a:r>
              <a:rPr lang="en-GB" dirty="0"/>
              <a:t>11</a:t>
            </a:r>
          </a:p>
        </p:txBody>
      </p:sp>
    </p:spTree>
    <p:extLst>
      <p:ext uri="{BB962C8B-B14F-4D97-AF65-F5344CB8AC3E}">
        <p14:creationId xmlns:p14="http://schemas.microsoft.com/office/powerpoint/2010/main" val="240145943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B3F07C-05B7-4D1C-830B-CA80D44CE4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198631"/>
          </a:xfrm>
        </p:spPr>
        <p:txBody>
          <a:bodyPr>
            <a:noAutofit/>
          </a:bodyPr>
          <a:lstStyle/>
          <a:p>
            <a:r>
              <a:rPr lang="en-GB" dirty="0"/>
              <a:t>The following is returned from the functional programming command:</a:t>
            </a:r>
            <a:br>
              <a:rPr lang="en-GB" dirty="0"/>
            </a:b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filter (&gt;=3) [1, 19, 17, 3, 8, 2]</a:t>
            </a:r>
            <a:b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endParaRPr lang="en-GB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6FE15B2-E7E4-4EC6-8F42-287F683A081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5905" y="1832893"/>
            <a:ext cx="10515600" cy="4351338"/>
          </a:xfrm>
        </p:spPr>
        <p:txBody>
          <a:bodyPr>
            <a:normAutofit/>
          </a:bodyPr>
          <a:lstStyle/>
          <a:p>
            <a:pPr marL="514350" indent="-514350">
              <a:lnSpc>
                <a:spcPct val="150000"/>
              </a:lnSpc>
              <a:buFont typeface="+mj-lt"/>
              <a:buAutoNum type="alphaUcPeriod"/>
            </a:pPr>
            <a:r>
              <a:rPr lang="en-GB" dirty="0"/>
              <a:t>[19,17,3,8]</a:t>
            </a:r>
          </a:p>
          <a:p>
            <a:pPr marL="514350" indent="-514350">
              <a:lnSpc>
                <a:spcPct val="150000"/>
              </a:lnSpc>
              <a:buFont typeface="+mj-lt"/>
              <a:buAutoNum type="alphaUcPeriod"/>
            </a:pPr>
            <a:r>
              <a:rPr lang="en-GB" dirty="0"/>
              <a:t>[19,17,8]</a:t>
            </a:r>
          </a:p>
          <a:p>
            <a:pPr marL="514350" indent="-514350">
              <a:lnSpc>
                <a:spcPct val="150000"/>
              </a:lnSpc>
              <a:buFont typeface="+mj-lt"/>
              <a:buAutoNum type="alphaUcPeriod"/>
            </a:pPr>
            <a:r>
              <a:rPr lang="en-GB" dirty="0"/>
              <a:t>[1,19,17,3,8,2]</a:t>
            </a:r>
          </a:p>
          <a:p>
            <a:pPr marL="514350" indent="-514350">
              <a:lnSpc>
                <a:spcPct val="150000"/>
              </a:lnSpc>
              <a:buFont typeface="+mj-lt"/>
              <a:buAutoNum type="alphaUcPeriod"/>
            </a:pPr>
            <a:r>
              <a:rPr lang="en-GB" dirty="0"/>
              <a:t>[1,3,2]</a:t>
            </a:r>
          </a:p>
        </p:txBody>
      </p:sp>
    </p:spTree>
    <p:extLst>
      <p:ext uri="{BB962C8B-B14F-4D97-AF65-F5344CB8AC3E}">
        <p14:creationId xmlns:p14="http://schemas.microsoft.com/office/powerpoint/2010/main" val="62806190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B3F07C-05B7-4D1C-830B-CA80D44CE4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198631"/>
          </a:xfrm>
        </p:spPr>
        <p:txBody>
          <a:bodyPr>
            <a:noAutofit/>
          </a:bodyPr>
          <a:lstStyle/>
          <a:p>
            <a:r>
              <a:rPr lang="en-GB" dirty="0"/>
              <a:t>The following is returned from the functional programming command:</a:t>
            </a:r>
            <a:br>
              <a:rPr lang="en-GB" dirty="0"/>
            </a:b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head(reverse(map (*2) [2, 3, 4]))</a:t>
            </a:r>
            <a:b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endParaRPr lang="en-GB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6FE15B2-E7E4-4EC6-8F42-287F683A081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5905" y="1832893"/>
            <a:ext cx="10515600" cy="4351338"/>
          </a:xfrm>
        </p:spPr>
        <p:txBody>
          <a:bodyPr>
            <a:normAutofit/>
          </a:bodyPr>
          <a:lstStyle/>
          <a:p>
            <a:pPr marL="514350" indent="-514350">
              <a:lnSpc>
                <a:spcPct val="150000"/>
              </a:lnSpc>
              <a:buFont typeface="+mj-lt"/>
              <a:buAutoNum type="alphaUcPeriod"/>
            </a:pPr>
            <a:r>
              <a:rPr lang="en-GB" dirty="0"/>
              <a:t>[4,6,8]</a:t>
            </a:r>
          </a:p>
          <a:p>
            <a:pPr marL="514350" indent="-514350">
              <a:lnSpc>
                <a:spcPct val="150000"/>
              </a:lnSpc>
              <a:buFont typeface="+mj-lt"/>
              <a:buAutoNum type="alphaUcPeriod"/>
            </a:pPr>
            <a:r>
              <a:rPr lang="en-GB" dirty="0"/>
              <a:t>4</a:t>
            </a:r>
          </a:p>
          <a:p>
            <a:pPr marL="514350" indent="-514350">
              <a:lnSpc>
                <a:spcPct val="150000"/>
              </a:lnSpc>
              <a:buFont typeface="+mj-lt"/>
              <a:buAutoNum type="alphaUcPeriod"/>
            </a:pPr>
            <a:r>
              <a:rPr lang="en-GB" dirty="0"/>
              <a:t>8</a:t>
            </a:r>
          </a:p>
          <a:p>
            <a:pPr marL="514350" indent="-514350">
              <a:lnSpc>
                <a:spcPct val="150000"/>
              </a:lnSpc>
              <a:buFont typeface="+mj-lt"/>
              <a:buAutoNum type="alphaUcPeriod"/>
            </a:pPr>
            <a:r>
              <a:rPr lang="en-GB" dirty="0"/>
              <a:t>[8,6,4]</a:t>
            </a:r>
          </a:p>
        </p:txBody>
      </p:sp>
    </p:spTree>
    <p:extLst>
      <p:ext uri="{BB962C8B-B14F-4D97-AF65-F5344CB8AC3E}">
        <p14:creationId xmlns:p14="http://schemas.microsoft.com/office/powerpoint/2010/main" val="113388437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What is a higher-order function?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3875" y="1454563"/>
            <a:ext cx="11144250" cy="4853471"/>
          </a:xfrm>
        </p:spPr>
        <p:txBody>
          <a:bodyPr>
            <a:normAutofit/>
          </a:bodyPr>
          <a:lstStyle/>
          <a:p>
            <a:pPr marL="514350" indent="-514350">
              <a:lnSpc>
                <a:spcPct val="120000"/>
              </a:lnSpc>
              <a:buFont typeface="+mj-lt"/>
              <a:buAutoNum type="alphaUcPeriod"/>
            </a:pPr>
            <a:r>
              <a:rPr lang="en-GB" dirty="0"/>
              <a:t>A function that takes a function as an argument and returns a function </a:t>
            </a:r>
          </a:p>
          <a:p>
            <a:pPr marL="514350" indent="-514350">
              <a:lnSpc>
                <a:spcPct val="120000"/>
              </a:lnSpc>
              <a:buFont typeface="+mj-lt"/>
              <a:buAutoNum type="alphaUcPeriod"/>
            </a:pPr>
            <a:r>
              <a:rPr lang="en-GB" dirty="0"/>
              <a:t>A function that has no arguments</a:t>
            </a:r>
          </a:p>
          <a:p>
            <a:pPr marL="514350" indent="-514350">
              <a:lnSpc>
                <a:spcPct val="120000"/>
              </a:lnSpc>
              <a:buFont typeface="+mj-lt"/>
              <a:buAutoNum type="alphaUcPeriod"/>
            </a:pPr>
            <a:r>
              <a:rPr lang="en-GB" dirty="0"/>
              <a:t>A function that does not return anything</a:t>
            </a:r>
          </a:p>
          <a:p>
            <a:pPr marL="514350" indent="-514350">
              <a:lnSpc>
                <a:spcPct val="120000"/>
              </a:lnSpc>
              <a:buFont typeface="+mj-lt"/>
              <a:buAutoNum type="alphaUcPeriod"/>
            </a:pPr>
            <a:r>
              <a:rPr lang="en-GB" dirty="0"/>
              <a:t>A function that calls itself</a:t>
            </a:r>
          </a:p>
          <a:p>
            <a:pPr marL="514350" indent="-514350">
              <a:lnSpc>
                <a:spcPct val="120000"/>
              </a:lnSpc>
              <a:buFont typeface="+mj-lt"/>
              <a:buAutoNum type="alphaUcPeriod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4362348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879C2E-4DAF-432F-A81A-49769A67D2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A first-class function can be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174E70F-248E-4067-B1D3-A97D3F71F57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74840"/>
            <a:ext cx="10515600" cy="4351338"/>
          </a:xfrm>
        </p:spPr>
        <p:txBody>
          <a:bodyPr/>
          <a:lstStyle/>
          <a:p>
            <a:pPr marL="514350" indent="-514350">
              <a:buFont typeface="+mj-lt"/>
              <a:buAutoNum type="alphaUcPeriod"/>
            </a:pPr>
            <a:r>
              <a:rPr lang="en-GB" dirty="0"/>
              <a:t>passed as arguments to other functions</a:t>
            </a:r>
          </a:p>
          <a:p>
            <a:pPr marL="514350" indent="-514350">
              <a:buFont typeface="+mj-lt"/>
              <a:buAutoNum type="alphaUcPeriod"/>
            </a:pPr>
            <a:r>
              <a:rPr lang="en-GB" dirty="0"/>
              <a:t>returned from other functions </a:t>
            </a:r>
          </a:p>
          <a:p>
            <a:pPr marL="514350" indent="-514350">
              <a:buFont typeface="+mj-lt"/>
              <a:buAutoNum type="alphaUcPeriod"/>
            </a:pPr>
            <a:r>
              <a:rPr lang="en-GB" dirty="0"/>
              <a:t>stored in data structures </a:t>
            </a:r>
          </a:p>
          <a:p>
            <a:pPr marL="514350" indent="-514350">
              <a:buFont typeface="+mj-lt"/>
              <a:buAutoNum type="alphaUcPeriod"/>
            </a:pPr>
            <a:r>
              <a:rPr lang="en-GB" dirty="0"/>
              <a:t>all the above</a:t>
            </a:r>
          </a:p>
        </p:txBody>
      </p:sp>
    </p:spTree>
    <p:extLst>
      <p:ext uri="{BB962C8B-B14F-4D97-AF65-F5344CB8AC3E}">
        <p14:creationId xmlns:p14="http://schemas.microsoft.com/office/powerpoint/2010/main" val="174971931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139811-9A50-4EB2-A9B6-4EA6F41549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Which statement about the functional programming paradigm is true?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888DBF7-129D-421C-80EC-4A48AFF21A4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08672" y="1442318"/>
            <a:ext cx="10515600" cy="4351338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514350" indent="-514350">
              <a:buAutoNum type="alphaUcPeriod"/>
            </a:pPr>
            <a:r>
              <a:rPr lang="en-GB" dirty="0"/>
              <a:t>Uses immutable data, suitable for parallel programming, its functions have no side effects and makes use of recursion for function calls.</a:t>
            </a:r>
            <a:endParaRPr lang="en-US" dirty="0"/>
          </a:p>
          <a:p>
            <a:pPr marL="514350" indent="-514350">
              <a:buAutoNum type="alphaUcPeriod"/>
            </a:pPr>
            <a:r>
              <a:rPr lang="en-GB" dirty="0">
                <a:ea typeface="+mn-lt"/>
                <a:cs typeface="+mn-lt"/>
              </a:rPr>
              <a:t>Uses mutable data, suitable for parallel programming, its functions have no side effects and makes use of recursion for function calls.</a:t>
            </a:r>
          </a:p>
          <a:p>
            <a:pPr marL="514350" indent="-514350">
              <a:buAutoNum type="alphaUcPeriod"/>
            </a:pPr>
            <a:r>
              <a:rPr lang="en-GB" dirty="0">
                <a:ea typeface="+mn-lt"/>
                <a:cs typeface="+mn-lt"/>
              </a:rPr>
              <a:t>Uses mutable data, suitable for parallel programming, its functions have side effects and makes use of iteration.</a:t>
            </a:r>
            <a:endParaRPr lang="en-GB" dirty="0">
              <a:cs typeface="Calibri"/>
            </a:endParaRPr>
          </a:p>
          <a:p>
            <a:pPr marL="514350" indent="-514350">
              <a:buAutoNum type="alphaUcPeriod"/>
            </a:pPr>
            <a:r>
              <a:rPr lang="en-GB" dirty="0">
                <a:ea typeface="+mn-lt"/>
                <a:cs typeface="+mn-lt"/>
              </a:rPr>
              <a:t>Uses immutable data, not suitable for parallel programming, its functions have side effects and makes use of recursion for function calls.</a:t>
            </a:r>
            <a:endParaRPr lang="en-GB" dirty="0">
              <a:cs typeface="Calibri"/>
            </a:endParaRPr>
          </a:p>
          <a:p>
            <a:pPr marL="0" indent="0">
              <a:buNone/>
            </a:pPr>
            <a:endParaRPr lang="en-GB" dirty="0">
              <a:cs typeface="Calibri"/>
            </a:endParaRPr>
          </a:p>
          <a:p>
            <a:endParaRPr lang="en-GB" dirty="0">
              <a:cs typeface="Calibri"/>
            </a:endParaRPr>
          </a:p>
          <a:p>
            <a:pPr marL="0" indent="0">
              <a:buNone/>
            </a:pPr>
            <a:endParaRPr lang="en-GB" dirty="0">
              <a:cs typeface="Calibri"/>
            </a:endParaRPr>
          </a:p>
          <a:p>
            <a:endParaRPr lang="en-GB" dirty="0">
              <a:cs typeface="Calibri"/>
            </a:endParaRPr>
          </a:p>
          <a:p>
            <a:endParaRPr lang="en-GB" dirty="0">
              <a:cs typeface="Calibri"/>
            </a:endParaRPr>
          </a:p>
          <a:p>
            <a:endParaRPr lang="en-GB" dirty="0">
              <a:cs typeface="Calibri"/>
            </a:endParaRPr>
          </a:p>
          <a:p>
            <a:pPr marL="514350" indent="-514350">
              <a:buAutoNum type="alphaUcPeriod"/>
            </a:pPr>
            <a:endParaRPr lang="en-GB" dirty="0">
              <a:cs typeface="Calibri"/>
            </a:endParaRPr>
          </a:p>
          <a:p>
            <a:pPr marL="0" indent="0">
              <a:buNone/>
            </a:pPr>
            <a:endParaRPr lang="en-GB" dirty="0">
              <a:cs typeface="Calibri"/>
            </a:endParaRPr>
          </a:p>
          <a:p>
            <a:pPr marL="514350" indent="-514350">
              <a:buFont typeface="Calibri Light" panose="020F0302020204030204"/>
              <a:buAutoNum type="alphaUcPeriod"/>
            </a:pPr>
            <a:endParaRPr lang="en-GB" dirty="0">
              <a:cs typeface="Calibri"/>
            </a:endParaRPr>
          </a:p>
          <a:p>
            <a:endParaRPr lang="en-GB" dirty="0">
              <a:cs typeface="Calibri"/>
            </a:endParaRPr>
          </a:p>
          <a:p>
            <a:endParaRPr lang="en-GB" dirty="0"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99263238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139811-9A50-4EB2-A9B6-4EA6F41549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Which statement about immutable data structures is true?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888DBF7-129D-421C-80EC-4A48AFF21A4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08672" y="1574840"/>
            <a:ext cx="10515600" cy="4351338"/>
          </a:xfrm>
        </p:spPr>
        <p:txBody>
          <a:bodyPr/>
          <a:lstStyle/>
          <a:p>
            <a:pPr marL="514350" indent="-514350">
              <a:buFont typeface="+mj-lt"/>
              <a:buAutoNum type="alphaUcPeriod"/>
            </a:pPr>
            <a:r>
              <a:rPr lang="en-GB" dirty="0"/>
              <a:t>immutable data structures that can have their state changed and possess statelessness</a:t>
            </a:r>
          </a:p>
          <a:p>
            <a:pPr marL="514350" indent="-514350">
              <a:buFont typeface="+mj-lt"/>
              <a:buAutoNum type="alphaUcPeriod"/>
            </a:pPr>
            <a:r>
              <a:rPr lang="en-GB" dirty="0"/>
              <a:t>immutable data structures cannot have their state changed and possess statelessness</a:t>
            </a:r>
          </a:p>
          <a:p>
            <a:pPr marL="514350" indent="-514350">
              <a:buFont typeface="+mj-lt"/>
              <a:buAutoNum type="alphaUcPeriod"/>
            </a:pPr>
            <a:r>
              <a:rPr lang="en-GB" dirty="0"/>
              <a:t>immutable data structures cannot have their state changed and do not possess statelessness</a:t>
            </a:r>
          </a:p>
          <a:p>
            <a:pPr marL="514350" indent="-514350">
              <a:buFont typeface="+mj-lt"/>
              <a:buAutoNum type="alphaUcPeriod"/>
            </a:pPr>
            <a:r>
              <a:rPr lang="en-GB" dirty="0"/>
              <a:t>immutable data structures that can have their state changed and do not possess statelessness</a:t>
            </a:r>
          </a:p>
          <a:p>
            <a:pPr marL="0" indent="0">
              <a:buNone/>
            </a:pPr>
            <a:endParaRPr lang="en-GB" dirty="0"/>
          </a:p>
          <a:p>
            <a:pPr marL="514350" indent="-514350">
              <a:buFont typeface="+mj-lt"/>
              <a:buAutoNum type="alphaUcPeriod"/>
            </a:pPr>
            <a:endParaRPr lang="en-GB" dirty="0"/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2314115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B3F07C-05B7-4D1C-830B-CA80D44CE4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400" y="-284231"/>
            <a:ext cx="10515600" cy="1325563"/>
          </a:xfrm>
        </p:spPr>
        <p:txBody>
          <a:bodyPr>
            <a:normAutofit/>
          </a:bodyPr>
          <a:lstStyle/>
          <a:p>
            <a:r>
              <a:rPr lang="en-GB" dirty="0"/>
              <a:t>What are the characteristics of big data?</a:t>
            </a:r>
            <a:endParaRPr lang="en-GB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1827D629-A1B7-4D2C-948F-D49718D83D1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lvl="0" indent="-514350">
              <a:buFont typeface="+mj-lt"/>
              <a:buAutoNum type="alphaUcPeriod"/>
            </a:pPr>
            <a:r>
              <a:rPr lang="en-GB" dirty="0"/>
              <a:t>volume, velocity &amp; variety</a:t>
            </a:r>
          </a:p>
          <a:p>
            <a:pPr marL="514350" lvl="0" indent="-514350">
              <a:buFont typeface="+mj-lt"/>
              <a:buAutoNum type="alphaUcPeriod"/>
            </a:pPr>
            <a:endParaRPr lang="en-GB" dirty="0"/>
          </a:p>
          <a:p>
            <a:pPr marL="514350" lvl="0" indent="-514350">
              <a:buFont typeface="+mj-lt"/>
              <a:buAutoNum type="alphaUcPeriod"/>
            </a:pPr>
            <a:r>
              <a:rPr lang="en-GB" dirty="0"/>
              <a:t>variety, velocity &amp; verifiability</a:t>
            </a:r>
          </a:p>
          <a:p>
            <a:pPr marL="514350" lvl="0" indent="-514350">
              <a:buFont typeface="+mj-lt"/>
              <a:buAutoNum type="alphaUcPeriod"/>
            </a:pPr>
            <a:endParaRPr lang="en-GB" dirty="0"/>
          </a:p>
          <a:p>
            <a:pPr marL="514350" lvl="0" indent="-514350">
              <a:buFont typeface="+mj-lt"/>
              <a:buAutoNum type="alphaUcPeriod"/>
            </a:pPr>
            <a:r>
              <a:rPr lang="en-GB" dirty="0"/>
              <a:t>verifiability, velocity &amp; volume</a:t>
            </a:r>
          </a:p>
          <a:p>
            <a:pPr marL="514350" lvl="0" indent="-514350">
              <a:buFont typeface="+mj-lt"/>
              <a:buAutoNum type="alphaUcPeriod"/>
            </a:pPr>
            <a:endParaRPr lang="en-GB" dirty="0"/>
          </a:p>
          <a:p>
            <a:pPr marL="514350" lvl="0" indent="-514350">
              <a:buFont typeface="+mj-lt"/>
              <a:buAutoNum type="alphaUcPeriod"/>
            </a:pPr>
            <a:r>
              <a:rPr lang="en-GB" dirty="0"/>
              <a:t>volume, verifiability &amp; variety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9084025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312D21-B644-47C4-8BDB-71C2CACD90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AB5AE4E-0A86-4277-84F2-E0CFFB25F43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numCol="2">
            <a:normAutofit lnSpcReduction="10000"/>
          </a:bodyPr>
          <a:lstStyle/>
          <a:p>
            <a:pPr marL="514350" indent="-514350">
              <a:buFont typeface="+mj-lt"/>
              <a:buAutoNum type="arabicParenR" startAt="2"/>
            </a:pPr>
            <a:r>
              <a:rPr lang="en-GB" dirty="0"/>
              <a:t>A</a:t>
            </a:r>
          </a:p>
          <a:p>
            <a:pPr marL="514350" indent="-514350">
              <a:buFont typeface="+mj-lt"/>
              <a:buAutoNum type="arabicParenR" startAt="2"/>
            </a:pPr>
            <a:r>
              <a:rPr lang="en-GB" dirty="0"/>
              <a:t>B</a:t>
            </a:r>
          </a:p>
          <a:p>
            <a:pPr marL="514350" indent="-514350">
              <a:buFont typeface="+mj-lt"/>
              <a:buAutoNum type="arabicParenR" startAt="2"/>
            </a:pPr>
            <a:r>
              <a:rPr lang="en-GB" dirty="0"/>
              <a:t>B</a:t>
            </a:r>
          </a:p>
          <a:p>
            <a:pPr marL="514350" indent="-514350">
              <a:buFont typeface="+mj-lt"/>
              <a:buAutoNum type="arabicParenR" startAt="2"/>
            </a:pPr>
            <a:r>
              <a:rPr lang="en-GB" dirty="0"/>
              <a:t>C</a:t>
            </a:r>
          </a:p>
          <a:p>
            <a:pPr marL="514350" indent="-514350">
              <a:buFont typeface="+mj-lt"/>
              <a:buAutoNum type="arabicParenR" startAt="2"/>
            </a:pPr>
            <a:r>
              <a:rPr lang="en-GB" dirty="0"/>
              <a:t>B</a:t>
            </a:r>
          </a:p>
          <a:p>
            <a:pPr marL="514350" indent="-514350">
              <a:buFont typeface="+mj-lt"/>
              <a:buAutoNum type="arabicParenR" startAt="2"/>
            </a:pPr>
            <a:r>
              <a:rPr lang="en-GB" dirty="0"/>
              <a:t>B</a:t>
            </a:r>
          </a:p>
          <a:p>
            <a:pPr marL="514350" indent="-514350">
              <a:buFont typeface="+mj-lt"/>
              <a:buAutoNum type="arabicParenR" startAt="2"/>
            </a:pPr>
            <a:r>
              <a:rPr lang="en-GB" dirty="0"/>
              <a:t>A</a:t>
            </a:r>
          </a:p>
          <a:p>
            <a:pPr marL="514350" indent="-514350">
              <a:buFont typeface="+mj-lt"/>
              <a:buAutoNum type="arabicParenR" startAt="2"/>
            </a:pPr>
            <a:r>
              <a:rPr lang="en-GB" dirty="0"/>
              <a:t>D</a:t>
            </a:r>
          </a:p>
          <a:p>
            <a:pPr marL="514350" indent="-514350">
              <a:buFont typeface="+mj-lt"/>
              <a:buAutoNum type="arabicParenR" startAt="2"/>
            </a:pPr>
            <a:endParaRPr lang="en-GB" dirty="0"/>
          </a:p>
          <a:p>
            <a:pPr marL="514350" indent="-514350">
              <a:buFont typeface="+mj-lt"/>
              <a:buAutoNum type="arabicParenR" startAt="2"/>
            </a:pPr>
            <a:r>
              <a:rPr lang="en-GB" dirty="0"/>
              <a:t>B</a:t>
            </a:r>
          </a:p>
          <a:p>
            <a:pPr marL="514350" indent="-514350">
              <a:buFont typeface="+mj-lt"/>
              <a:buAutoNum type="arabicParenR" startAt="2"/>
            </a:pPr>
            <a:r>
              <a:rPr lang="en-GB" dirty="0"/>
              <a:t>C</a:t>
            </a:r>
          </a:p>
          <a:p>
            <a:pPr marL="514350" indent="-514350">
              <a:buFont typeface="+mj-lt"/>
              <a:buAutoNum type="arabicParenR" startAt="2"/>
            </a:pPr>
            <a:r>
              <a:rPr lang="en-GB" dirty="0"/>
              <a:t>A</a:t>
            </a:r>
          </a:p>
          <a:p>
            <a:pPr marL="514350" indent="-514350">
              <a:buFont typeface="+mj-lt"/>
              <a:buAutoNum type="arabicParenR" startAt="2"/>
            </a:pPr>
            <a:r>
              <a:rPr lang="en-GB" dirty="0"/>
              <a:t>C</a:t>
            </a:r>
          </a:p>
          <a:p>
            <a:pPr marL="514350" indent="-514350">
              <a:buFont typeface="+mj-lt"/>
              <a:buAutoNum type="arabicParenR" startAt="2"/>
            </a:pPr>
            <a:r>
              <a:rPr lang="en-GB" dirty="0"/>
              <a:t>D</a:t>
            </a:r>
          </a:p>
          <a:p>
            <a:pPr marL="514350" indent="-514350">
              <a:buFont typeface="+mj-lt"/>
              <a:buAutoNum type="arabicParenR" startAt="2"/>
            </a:pPr>
            <a:r>
              <a:rPr lang="en-GB" dirty="0"/>
              <a:t>D</a:t>
            </a:r>
          </a:p>
          <a:p>
            <a:pPr marL="514350" indent="-514350">
              <a:buFont typeface="+mj-lt"/>
              <a:buAutoNum type="arabicParenR" startAt="2"/>
            </a:pPr>
            <a:r>
              <a:rPr lang="en-GB" dirty="0"/>
              <a:t>B</a:t>
            </a:r>
          </a:p>
          <a:p>
            <a:pPr marL="514350" indent="-514350">
              <a:buFont typeface="+mj-lt"/>
              <a:buAutoNum type="arabicParenR" startAt="2"/>
            </a:pPr>
            <a:r>
              <a:rPr lang="en-GB" dirty="0"/>
              <a:t>A</a:t>
            </a:r>
          </a:p>
          <a:p>
            <a:pPr marL="514350" indent="-514350">
              <a:buFont typeface="+mj-lt"/>
              <a:buAutoNum type="arabicParenR" startAt="2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035054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B3F07C-05B7-4D1C-830B-CA80D44CE4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The following is returned from the functional programming command: </a:t>
            </a: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head[1,2,3,4,5]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6FE15B2-E7E4-4EC6-8F42-287F683A081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lnSpc>
                <a:spcPct val="150000"/>
              </a:lnSpc>
              <a:buFont typeface="+mj-lt"/>
              <a:buAutoNum type="alphaUcPeriod"/>
            </a:pPr>
            <a:r>
              <a:rPr lang="en-GB" dirty="0"/>
              <a:t>1</a:t>
            </a:r>
          </a:p>
          <a:p>
            <a:pPr marL="514350" indent="-514350">
              <a:lnSpc>
                <a:spcPct val="150000"/>
              </a:lnSpc>
              <a:buFont typeface="+mj-lt"/>
              <a:buAutoNum type="alphaUcPeriod"/>
            </a:pPr>
            <a:r>
              <a:rPr lang="en-GB" dirty="0"/>
              <a:t>[1,2,3,4]</a:t>
            </a:r>
          </a:p>
          <a:p>
            <a:pPr marL="514350" indent="-514350">
              <a:lnSpc>
                <a:spcPct val="150000"/>
              </a:lnSpc>
              <a:buFont typeface="+mj-lt"/>
              <a:buAutoNum type="alphaUcPeriod"/>
            </a:pPr>
            <a:r>
              <a:rPr lang="en-GB" dirty="0"/>
              <a:t>5</a:t>
            </a:r>
          </a:p>
          <a:p>
            <a:pPr marL="514350" indent="-514350">
              <a:lnSpc>
                <a:spcPct val="150000"/>
              </a:lnSpc>
              <a:buFont typeface="+mj-lt"/>
              <a:buAutoNum type="alphaUcPeriod"/>
            </a:pPr>
            <a:r>
              <a:rPr lang="en-GB" dirty="0"/>
              <a:t>[1,2]</a:t>
            </a:r>
          </a:p>
        </p:txBody>
      </p:sp>
    </p:spTree>
    <p:extLst>
      <p:ext uri="{BB962C8B-B14F-4D97-AF65-F5344CB8AC3E}">
        <p14:creationId xmlns:p14="http://schemas.microsoft.com/office/powerpoint/2010/main" val="15816371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B3F07C-05B7-4D1C-830B-CA80D44CE4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The following is returned from the functional programming command </a:t>
            </a: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tail[1,2,3,4,5]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6FE15B2-E7E4-4EC6-8F42-287F683A081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lnSpc>
                <a:spcPct val="150000"/>
              </a:lnSpc>
              <a:buFont typeface="+mj-lt"/>
              <a:buAutoNum type="alphaUcPeriod"/>
            </a:pPr>
            <a:r>
              <a:rPr lang="en-GB" dirty="0"/>
              <a:t>1</a:t>
            </a:r>
          </a:p>
          <a:p>
            <a:pPr marL="514350" indent="-514350">
              <a:lnSpc>
                <a:spcPct val="150000"/>
              </a:lnSpc>
              <a:buFont typeface="+mj-lt"/>
              <a:buAutoNum type="alphaUcPeriod"/>
            </a:pPr>
            <a:r>
              <a:rPr lang="en-GB" dirty="0"/>
              <a:t>[2,3,4,5]</a:t>
            </a:r>
          </a:p>
          <a:p>
            <a:pPr marL="514350" indent="-514350">
              <a:lnSpc>
                <a:spcPct val="150000"/>
              </a:lnSpc>
              <a:buFont typeface="+mj-lt"/>
              <a:buAutoNum type="alphaUcPeriod"/>
            </a:pPr>
            <a:r>
              <a:rPr lang="en-GB" dirty="0"/>
              <a:t>5</a:t>
            </a:r>
          </a:p>
          <a:p>
            <a:pPr marL="514350" indent="-514350">
              <a:lnSpc>
                <a:spcPct val="150000"/>
              </a:lnSpc>
              <a:buFont typeface="+mj-lt"/>
              <a:buAutoNum type="alphaUcPeriod"/>
            </a:pPr>
            <a:r>
              <a:rPr lang="en-GB" dirty="0"/>
              <a:t>[1,2]</a:t>
            </a:r>
          </a:p>
        </p:txBody>
      </p:sp>
    </p:spTree>
    <p:extLst>
      <p:ext uri="{BB962C8B-B14F-4D97-AF65-F5344CB8AC3E}">
        <p14:creationId xmlns:p14="http://schemas.microsoft.com/office/powerpoint/2010/main" val="425229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B3F07C-05B7-4D1C-830B-CA80D44CE4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The following is returned from the functional programming command </a:t>
            </a:r>
            <a:br>
              <a:rPr lang="en-GB" dirty="0"/>
            </a:b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[1,2,3,4,5] !! 1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6FE15B2-E7E4-4EC6-8F42-287F683A081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lnSpc>
                <a:spcPct val="150000"/>
              </a:lnSpc>
              <a:buFont typeface="+mj-lt"/>
              <a:buAutoNum type="alphaUcPeriod"/>
            </a:pPr>
            <a:r>
              <a:rPr lang="en-GB" dirty="0"/>
              <a:t>1</a:t>
            </a:r>
          </a:p>
          <a:p>
            <a:pPr marL="514350" indent="-514350">
              <a:lnSpc>
                <a:spcPct val="150000"/>
              </a:lnSpc>
              <a:buFont typeface="+mj-lt"/>
              <a:buAutoNum type="alphaUcPeriod"/>
            </a:pPr>
            <a:r>
              <a:rPr lang="en-GB" dirty="0"/>
              <a:t>2</a:t>
            </a:r>
          </a:p>
          <a:p>
            <a:pPr marL="514350" indent="-514350">
              <a:lnSpc>
                <a:spcPct val="150000"/>
              </a:lnSpc>
              <a:buFont typeface="+mj-lt"/>
              <a:buAutoNum type="alphaUcPeriod"/>
            </a:pPr>
            <a:r>
              <a:rPr lang="en-GB" dirty="0"/>
              <a:t>[1,3,4,5]</a:t>
            </a:r>
          </a:p>
          <a:p>
            <a:pPr marL="514350" indent="-514350">
              <a:lnSpc>
                <a:spcPct val="150000"/>
              </a:lnSpc>
              <a:buFont typeface="+mj-lt"/>
              <a:buAutoNum type="alphaUcPeriod"/>
            </a:pPr>
            <a:r>
              <a:rPr lang="en-GB" dirty="0"/>
              <a:t>[2,3,4,5]</a:t>
            </a:r>
          </a:p>
        </p:txBody>
      </p:sp>
    </p:spTree>
    <p:extLst>
      <p:ext uri="{BB962C8B-B14F-4D97-AF65-F5344CB8AC3E}">
        <p14:creationId xmlns:p14="http://schemas.microsoft.com/office/powerpoint/2010/main" val="33630928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B3F07C-05B7-4D1C-830B-CA80D44CE4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5971" y="-244475"/>
            <a:ext cx="11586029" cy="1325563"/>
          </a:xfrm>
        </p:spPr>
        <p:txBody>
          <a:bodyPr>
            <a:normAutofit/>
          </a:bodyPr>
          <a:lstStyle/>
          <a:p>
            <a:r>
              <a:rPr lang="en-GB" dirty="0"/>
              <a:t>The following is returned from the functional programming command </a:t>
            </a:r>
            <a:br>
              <a:rPr lang="en-GB" dirty="0"/>
            </a:b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take 2 [1,2,3,4,5]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6FE15B2-E7E4-4EC6-8F42-287F683A081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lnSpc>
                <a:spcPct val="150000"/>
              </a:lnSpc>
              <a:buFont typeface="+mj-lt"/>
              <a:buAutoNum type="alphaUcPeriod"/>
            </a:pPr>
            <a:r>
              <a:rPr lang="en-GB" dirty="0"/>
              <a:t>[1,2,3]</a:t>
            </a:r>
          </a:p>
          <a:p>
            <a:pPr marL="514350" indent="-514350">
              <a:lnSpc>
                <a:spcPct val="150000"/>
              </a:lnSpc>
              <a:buFont typeface="+mj-lt"/>
              <a:buAutoNum type="alphaUcPeriod"/>
            </a:pPr>
            <a:r>
              <a:rPr lang="en-GB" dirty="0"/>
              <a:t>[3,4,5]</a:t>
            </a:r>
          </a:p>
          <a:p>
            <a:pPr marL="514350" indent="-514350">
              <a:lnSpc>
                <a:spcPct val="150000"/>
              </a:lnSpc>
              <a:buFont typeface="+mj-lt"/>
              <a:buAutoNum type="alphaUcPeriod"/>
            </a:pPr>
            <a:r>
              <a:rPr lang="en-GB" dirty="0"/>
              <a:t>[1,2]</a:t>
            </a:r>
          </a:p>
          <a:p>
            <a:pPr marL="514350" indent="-514350">
              <a:lnSpc>
                <a:spcPct val="150000"/>
              </a:lnSpc>
              <a:buFont typeface="+mj-lt"/>
              <a:buAutoNum type="alphaUcPeriod"/>
            </a:pPr>
            <a:r>
              <a:rPr lang="en-GB" dirty="0"/>
              <a:t>[4,5]</a:t>
            </a:r>
          </a:p>
        </p:txBody>
      </p:sp>
    </p:spTree>
    <p:extLst>
      <p:ext uri="{BB962C8B-B14F-4D97-AF65-F5344CB8AC3E}">
        <p14:creationId xmlns:p14="http://schemas.microsoft.com/office/powerpoint/2010/main" val="208564050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B3F07C-05B7-4D1C-830B-CA80D44CE4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5678" y="-257727"/>
            <a:ext cx="11586029" cy="1325563"/>
          </a:xfrm>
        </p:spPr>
        <p:txBody>
          <a:bodyPr>
            <a:normAutofit/>
          </a:bodyPr>
          <a:lstStyle/>
          <a:p>
            <a:r>
              <a:rPr lang="en-GB" dirty="0"/>
              <a:t>The following is returned from the functional programming command </a:t>
            </a:r>
            <a:br>
              <a:rPr lang="en-GB" dirty="0"/>
            </a:b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drop 2 [1,2,3,4,5]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6FE15B2-E7E4-4EC6-8F42-287F683A081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lnSpc>
                <a:spcPct val="150000"/>
              </a:lnSpc>
              <a:buFont typeface="+mj-lt"/>
              <a:buAutoNum type="alphaUcPeriod"/>
            </a:pPr>
            <a:r>
              <a:rPr lang="en-GB" dirty="0"/>
              <a:t>[1,2,3]</a:t>
            </a:r>
          </a:p>
          <a:p>
            <a:pPr marL="514350" indent="-514350">
              <a:lnSpc>
                <a:spcPct val="150000"/>
              </a:lnSpc>
              <a:buFont typeface="+mj-lt"/>
              <a:buAutoNum type="alphaUcPeriod"/>
            </a:pPr>
            <a:r>
              <a:rPr lang="en-GB" dirty="0"/>
              <a:t>[3,4,5]</a:t>
            </a:r>
          </a:p>
          <a:p>
            <a:pPr marL="514350" indent="-514350">
              <a:lnSpc>
                <a:spcPct val="150000"/>
              </a:lnSpc>
              <a:buFont typeface="+mj-lt"/>
              <a:buAutoNum type="alphaUcPeriod"/>
            </a:pPr>
            <a:r>
              <a:rPr lang="en-GB" dirty="0"/>
              <a:t>[1,2]</a:t>
            </a:r>
          </a:p>
          <a:p>
            <a:pPr marL="514350" indent="-514350">
              <a:lnSpc>
                <a:spcPct val="150000"/>
              </a:lnSpc>
              <a:buFont typeface="+mj-lt"/>
              <a:buAutoNum type="alphaUcPeriod"/>
            </a:pPr>
            <a:r>
              <a:rPr lang="en-GB" dirty="0"/>
              <a:t>[4,5]</a:t>
            </a:r>
          </a:p>
        </p:txBody>
      </p:sp>
    </p:spTree>
    <p:extLst>
      <p:ext uri="{BB962C8B-B14F-4D97-AF65-F5344CB8AC3E}">
        <p14:creationId xmlns:p14="http://schemas.microsoft.com/office/powerpoint/2010/main" val="396535043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B3F07C-05B7-4D1C-830B-CA80D44CE4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2426" y="524151"/>
            <a:ext cx="10515600" cy="1198631"/>
          </a:xfrm>
        </p:spPr>
        <p:txBody>
          <a:bodyPr>
            <a:noAutofit/>
          </a:bodyPr>
          <a:lstStyle/>
          <a:p>
            <a:r>
              <a:rPr lang="en-GB" dirty="0"/>
              <a:t>The following is returned from the functional programming commands:</a:t>
            </a:r>
            <a:br>
              <a:rPr lang="en-GB" dirty="0"/>
            </a:br>
            <a:br>
              <a:rPr lang="en-GB" dirty="0"/>
            </a:br>
            <a:br>
              <a:rPr lang="en-GB" dirty="0"/>
            </a:b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factor x = x * 2</a:t>
            </a:r>
            <a:b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fr-FR" dirty="0" err="1">
                <a:latin typeface="Courier New" panose="02070309020205020404" pitchFamily="49" charset="0"/>
                <a:cs typeface="Courier New" panose="02070309020205020404" pitchFamily="49" charset="0"/>
              </a:rPr>
              <a:t>map</a:t>
            </a:r>
            <a:r>
              <a:rPr lang="fr-FR" dirty="0">
                <a:latin typeface="Courier New" panose="02070309020205020404" pitchFamily="49" charset="0"/>
                <a:cs typeface="Courier New" panose="02070309020205020404" pitchFamily="49" charset="0"/>
              </a:rPr>
              <a:t> factor [1,2,3,4</a:t>
            </a:r>
            <a:r>
              <a:rPr lang="fr-FR" sz="3200" dirty="0">
                <a:latin typeface="Courier New" panose="02070309020205020404" pitchFamily="49" charset="0"/>
                <a:cs typeface="Courier New" panose="02070309020205020404" pitchFamily="49" charset="0"/>
              </a:rPr>
              <a:t>] </a:t>
            </a:r>
            <a:endParaRPr lang="en-GB" sz="32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6FE15B2-E7E4-4EC6-8F42-287F683A081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506662"/>
            <a:ext cx="10515600" cy="4351338"/>
          </a:xfrm>
        </p:spPr>
        <p:txBody>
          <a:bodyPr/>
          <a:lstStyle/>
          <a:p>
            <a:pPr marL="514350" indent="-514350">
              <a:lnSpc>
                <a:spcPct val="150000"/>
              </a:lnSpc>
              <a:buFont typeface="+mj-lt"/>
              <a:buAutoNum type="alphaUcPeriod"/>
            </a:pPr>
            <a:r>
              <a:rPr lang="en-GB" dirty="0"/>
              <a:t>[3, 6 , 9, 16]</a:t>
            </a:r>
          </a:p>
          <a:p>
            <a:pPr marL="514350" indent="-514350">
              <a:lnSpc>
                <a:spcPct val="150000"/>
              </a:lnSpc>
              <a:buFont typeface="+mj-lt"/>
              <a:buAutoNum type="alphaUcPeriod"/>
            </a:pPr>
            <a:r>
              <a:rPr lang="en-GB" dirty="0"/>
              <a:t>[2, 4, 6, 8]</a:t>
            </a:r>
          </a:p>
          <a:p>
            <a:pPr marL="514350" indent="-514350">
              <a:lnSpc>
                <a:spcPct val="150000"/>
              </a:lnSpc>
              <a:buFont typeface="+mj-lt"/>
              <a:buAutoNum type="alphaUcPeriod"/>
            </a:pPr>
            <a:r>
              <a:rPr lang="en-GB" dirty="0"/>
              <a:t>[2, 2, 2, 2]</a:t>
            </a:r>
          </a:p>
          <a:p>
            <a:pPr marL="514350" indent="-514350">
              <a:lnSpc>
                <a:spcPct val="150000"/>
              </a:lnSpc>
              <a:buFont typeface="+mj-lt"/>
              <a:buAutoNum type="alphaUcPeriod"/>
            </a:pPr>
            <a:r>
              <a:rPr lang="en-GB" dirty="0"/>
              <a:t>34</a:t>
            </a:r>
          </a:p>
        </p:txBody>
      </p:sp>
    </p:spTree>
    <p:extLst>
      <p:ext uri="{BB962C8B-B14F-4D97-AF65-F5344CB8AC3E}">
        <p14:creationId xmlns:p14="http://schemas.microsoft.com/office/powerpoint/2010/main" val="348277950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B3F07C-05B7-4D1C-830B-CA80D44CE4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198631"/>
          </a:xfrm>
        </p:spPr>
        <p:txBody>
          <a:bodyPr>
            <a:noAutofit/>
          </a:bodyPr>
          <a:lstStyle/>
          <a:p>
            <a:r>
              <a:rPr lang="en-GB" dirty="0"/>
              <a:t>The following is returned from the functional programming command:</a:t>
            </a:r>
            <a:br>
              <a:rPr lang="en-GB" dirty="0"/>
            </a:br>
            <a:r>
              <a:rPr lang="en-GB" dirty="0" err="1">
                <a:latin typeface="Courier New" panose="02070309020205020404" pitchFamily="49" charset="0"/>
                <a:cs typeface="Courier New" panose="02070309020205020404" pitchFamily="49" charset="0"/>
              </a:rPr>
              <a:t>foldr</a:t>
            </a: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 (/) 2 [4,8,8,4]</a:t>
            </a:r>
            <a:b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endParaRPr lang="en-GB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6FE15B2-E7E4-4EC6-8F42-287F683A081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506662"/>
            <a:ext cx="10515600" cy="4351338"/>
          </a:xfrm>
        </p:spPr>
        <p:txBody>
          <a:bodyPr/>
          <a:lstStyle/>
          <a:p>
            <a:pPr marL="514350" indent="-514350">
              <a:lnSpc>
                <a:spcPct val="150000"/>
              </a:lnSpc>
              <a:buFont typeface="+mj-lt"/>
              <a:buAutoNum type="alphaUcPeriod"/>
            </a:pPr>
            <a:r>
              <a:rPr lang="en-GB" dirty="0"/>
              <a:t>0.5</a:t>
            </a:r>
          </a:p>
          <a:p>
            <a:pPr marL="514350" indent="-514350">
              <a:lnSpc>
                <a:spcPct val="150000"/>
              </a:lnSpc>
              <a:buFont typeface="+mj-lt"/>
              <a:buAutoNum type="alphaUcPeriod"/>
            </a:pPr>
            <a:r>
              <a:rPr lang="en-GB" dirty="0"/>
              <a:t>1</a:t>
            </a:r>
          </a:p>
          <a:p>
            <a:pPr marL="514350" indent="-514350">
              <a:lnSpc>
                <a:spcPct val="150000"/>
              </a:lnSpc>
              <a:buFont typeface="+mj-lt"/>
              <a:buAutoNum type="alphaUcPeriod"/>
            </a:pPr>
            <a:r>
              <a:rPr lang="en-GB" dirty="0"/>
              <a:t>2</a:t>
            </a:r>
          </a:p>
          <a:p>
            <a:pPr marL="514350" indent="-514350">
              <a:lnSpc>
                <a:spcPct val="150000"/>
              </a:lnSpc>
              <a:buFont typeface="+mj-lt"/>
              <a:buAutoNum type="alphaUcPeriod"/>
            </a:pPr>
            <a:r>
              <a:rPr lang="en-GB" dirty="0"/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201748731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B3F07C-05B7-4D1C-830B-CA80D44CE4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7139" y="563908"/>
            <a:ext cx="12630150" cy="1198631"/>
          </a:xfrm>
        </p:spPr>
        <p:txBody>
          <a:bodyPr>
            <a:noAutofit/>
          </a:bodyPr>
          <a:lstStyle/>
          <a:p>
            <a:r>
              <a:rPr lang="en-GB" dirty="0"/>
              <a:t>The following is returned from the functional programming commands:</a:t>
            </a:r>
            <a:br>
              <a:rPr lang="en-GB" dirty="0"/>
            </a:br>
            <a:br>
              <a:rPr lang="en-GB" dirty="0"/>
            </a:br>
            <a:br>
              <a:rPr lang="en-GB" dirty="0"/>
            </a:b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let f x = x / 2</a:t>
            </a:r>
            <a:b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let g x = 3 + x</a:t>
            </a:r>
            <a:b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GB" dirty="0" err="1">
                <a:latin typeface="Courier New" panose="02070309020205020404" pitchFamily="49" charset="0"/>
                <a:cs typeface="Courier New" panose="02070309020205020404" pitchFamily="49" charset="0"/>
              </a:rPr>
              <a:t>f.g</a:t>
            </a: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 5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6FE15B2-E7E4-4EC6-8F42-287F683A081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354262"/>
            <a:ext cx="10515600" cy="4351338"/>
          </a:xfrm>
        </p:spPr>
        <p:txBody>
          <a:bodyPr/>
          <a:lstStyle/>
          <a:p>
            <a:pPr marL="514350" indent="-514350">
              <a:lnSpc>
                <a:spcPct val="150000"/>
              </a:lnSpc>
              <a:buFont typeface="+mj-lt"/>
              <a:buAutoNum type="alphaUcPeriod"/>
            </a:pPr>
            <a:r>
              <a:rPr lang="en-GB" dirty="0"/>
              <a:t>1</a:t>
            </a:r>
          </a:p>
          <a:p>
            <a:pPr marL="514350" indent="-514350">
              <a:lnSpc>
                <a:spcPct val="150000"/>
              </a:lnSpc>
              <a:buFont typeface="+mj-lt"/>
              <a:buAutoNum type="alphaUcPeriod"/>
            </a:pPr>
            <a:r>
              <a:rPr lang="en-GB" dirty="0"/>
              <a:t>2</a:t>
            </a:r>
          </a:p>
          <a:p>
            <a:pPr marL="514350" indent="-514350">
              <a:lnSpc>
                <a:spcPct val="150000"/>
              </a:lnSpc>
              <a:buFont typeface="+mj-lt"/>
              <a:buAutoNum type="alphaUcPeriod"/>
            </a:pPr>
            <a:r>
              <a:rPr lang="en-GB" dirty="0"/>
              <a:t>3</a:t>
            </a:r>
          </a:p>
          <a:p>
            <a:pPr marL="514350" indent="-514350">
              <a:lnSpc>
                <a:spcPct val="150000"/>
              </a:lnSpc>
              <a:buFont typeface="+mj-lt"/>
              <a:buAutoNum type="alphaUcPeriod"/>
            </a:pPr>
            <a:r>
              <a:rPr lang="en-GB" dirty="0"/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1000778784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417</TotalTime>
  <Words>599</Words>
  <Application>Microsoft Office PowerPoint</Application>
  <PresentationFormat>Widescreen</PresentationFormat>
  <Paragraphs>113</Paragraphs>
  <Slides>18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6" baseType="lpstr">
      <vt:lpstr>Arial</vt:lpstr>
      <vt:lpstr>Calibri</vt:lpstr>
      <vt:lpstr>Calibri Light</vt:lpstr>
      <vt:lpstr>Courier New</vt:lpstr>
      <vt:lpstr>gg sans</vt:lpstr>
      <vt:lpstr>Times New Roman</vt:lpstr>
      <vt:lpstr>Wingdings</vt:lpstr>
      <vt:lpstr>1_Office Theme</vt:lpstr>
      <vt:lpstr>Functional Programming</vt:lpstr>
      <vt:lpstr>The following is returned from the functional programming command: head[1,2,3,4,5]</vt:lpstr>
      <vt:lpstr>The following is returned from the functional programming command tail[1,2,3,4,5]</vt:lpstr>
      <vt:lpstr>The following is returned from the functional programming command  [1,2,3,4,5] !! 1</vt:lpstr>
      <vt:lpstr>The following is returned from the functional programming command  take 2 [1,2,3,4,5]</vt:lpstr>
      <vt:lpstr>The following is returned from the functional programming command  drop 2 [1,2,3,4,5]</vt:lpstr>
      <vt:lpstr>The following is returned from the functional programming commands:   factor x = x * 2 map factor [1,2,3,4] </vt:lpstr>
      <vt:lpstr>The following is returned from the functional programming command: foldr (/) 2 [4,8,8,4] </vt:lpstr>
      <vt:lpstr>The following is returned from the functional programming commands:   let f x = x / 2 let g x = 3 + x f.g 5</vt:lpstr>
      <vt:lpstr>The following is returned from the functional programming command: fold (+) 1 [3,2,4] </vt:lpstr>
      <vt:lpstr>The following is returned from the functional programming command: filter (&gt;=3) [1, 19, 17, 3, 8, 2] </vt:lpstr>
      <vt:lpstr>The following is returned from the functional programming command: head(reverse(map (*2) [2, 3, 4])) </vt:lpstr>
      <vt:lpstr>What is a higher-order function?</vt:lpstr>
      <vt:lpstr>A first-class function can be</vt:lpstr>
      <vt:lpstr>Which statement about the functional programming paradigm is true?</vt:lpstr>
      <vt:lpstr>Which statement about immutable data structures is true?</vt:lpstr>
      <vt:lpstr>What are the characteristics of big data?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What is returned when the following from the functional programming command head[1,2,3,4,5]</dc:title>
  <dc:creator>William Grey</dc:creator>
  <cp:lastModifiedBy>Chezka Mae Madrona</cp:lastModifiedBy>
  <cp:revision>51</cp:revision>
  <dcterms:created xsi:type="dcterms:W3CDTF">2019-03-29T09:08:03Z</dcterms:created>
  <dcterms:modified xsi:type="dcterms:W3CDTF">2025-03-26T13:21:39Z</dcterms:modified>
</cp:coreProperties>
</file>