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315" r:id="rId3"/>
    <p:sldId id="382" r:id="rId4"/>
    <p:sldId id="381" r:id="rId5"/>
    <p:sldId id="383" r:id="rId6"/>
    <p:sldId id="302" r:id="rId7"/>
    <p:sldId id="281" r:id="rId8"/>
    <p:sldId id="363" r:id="rId9"/>
    <p:sldId id="290" r:id="rId10"/>
    <p:sldId id="332" r:id="rId11"/>
    <p:sldId id="327" r:id="rId12"/>
    <p:sldId id="296" r:id="rId13"/>
    <p:sldId id="289" r:id="rId14"/>
    <p:sldId id="291" r:id="rId15"/>
    <p:sldId id="313" r:id="rId16"/>
    <p:sldId id="336" r:id="rId17"/>
    <p:sldId id="292" r:id="rId18"/>
    <p:sldId id="314" r:id="rId19"/>
    <p:sldId id="294" r:id="rId20"/>
    <p:sldId id="333" r:id="rId21"/>
    <p:sldId id="334" r:id="rId22"/>
    <p:sldId id="331" r:id="rId23"/>
    <p:sldId id="337" r:id="rId24"/>
    <p:sldId id="364" r:id="rId25"/>
    <p:sldId id="330" r:id="rId26"/>
    <p:sldId id="329" r:id="rId27"/>
    <p:sldId id="295" r:id="rId28"/>
    <p:sldId id="307" r:id="rId29"/>
    <p:sldId id="33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2251FC-A6F5-421B-B838-B1E674AD14A7}" v="3" dt="2022-12-08T09:51:09.575"/>
    <p1510:client id="{716D0E9F-BD35-4BDA-85DF-7258207EC92C}" v="1" dt="2022-12-07T11:51:06.11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1" autoAdjust="0"/>
    <p:restoredTop sz="94660"/>
  </p:normalViewPr>
  <p:slideViewPr>
    <p:cSldViewPr snapToGrid="0">
      <p:cViewPr varScale="1">
        <p:scale>
          <a:sx n="90" d="100"/>
          <a:sy n="90" d="100"/>
        </p:scale>
        <p:origin x="66" y="-30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552251FC-A6F5-421B-B838-B1E674AD14A7}"/>
    <pc:docChg chg="undo custSel addSld delSld modSld sldOrd">
      <pc:chgData name="William Grey" userId="37b73424-c081-4fc2-b1af-363f4f3fd4f3" providerId="ADAL" clId="{552251FC-A6F5-421B-B838-B1E674AD14A7}" dt="2022-12-08T10:06:01.612" v="1105" actId="20577"/>
      <pc:docMkLst>
        <pc:docMk/>
      </pc:docMkLst>
      <pc:sldChg chg="add">
        <pc:chgData name="William Grey" userId="37b73424-c081-4fc2-b1af-363f4f3fd4f3" providerId="ADAL" clId="{552251FC-A6F5-421B-B838-B1E674AD14A7}" dt="2022-11-22T19:14:45.396" v="919"/>
        <pc:sldMkLst>
          <pc:docMk/>
          <pc:sldMk cId="3016367608" sldId="281"/>
        </pc:sldMkLst>
      </pc:sldChg>
      <pc:sldChg chg="modSp mod">
        <pc:chgData name="William Grey" userId="37b73424-c081-4fc2-b1af-363f4f3fd4f3" providerId="ADAL" clId="{552251FC-A6F5-421B-B838-B1E674AD14A7}" dt="2022-12-08T10:06:01.612" v="1105" actId="20577"/>
        <pc:sldMkLst>
          <pc:docMk/>
          <pc:sldMk cId="2454462887" sldId="289"/>
        </pc:sldMkLst>
        <pc:spChg chg="mod">
          <ac:chgData name="William Grey" userId="37b73424-c081-4fc2-b1af-363f4f3fd4f3" providerId="ADAL" clId="{552251FC-A6F5-421B-B838-B1E674AD14A7}" dt="2022-12-08T10:05:12.536" v="1098" actId="27636"/>
          <ac:spMkLst>
            <pc:docMk/>
            <pc:sldMk cId="2454462887" sldId="289"/>
            <ac:spMk id="3" creationId="{00000000-0000-0000-0000-000000000000}"/>
          </ac:spMkLst>
        </pc:spChg>
        <pc:spChg chg="mod">
          <ac:chgData name="William Grey" userId="37b73424-c081-4fc2-b1af-363f4f3fd4f3" providerId="ADAL" clId="{552251FC-A6F5-421B-B838-B1E674AD14A7}" dt="2022-12-08T10:05:21.575" v="1100" actId="1076"/>
          <ac:spMkLst>
            <pc:docMk/>
            <pc:sldMk cId="2454462887" sldId="289"/>
            <ac:spMk id="5" creationId="{9D20FDF3-7C80-47A6-9651-26FCE8141E36}"/>
          </ac:spMkLst>
        </pc:spChg>
        <pc:spChg chg="mod">
          <ac:chgData name="William Grey" userId="37b73424-c081-4fc2-b1af-363f4f3fd4f3" providerId="ADAL" clId="{552251FC-A6F5-421B-B838-B1E674AD14A7}" dt="2022-12-08T10:06:01.612" v="1105" actId="20577"/>
          <ac:spMkLst>
            <pc:docMk/>
            <pc:sldMk cId="2454462887" sldId="289"/>
            <ac:spMk id="13" creationId="{347F5D81-54F9-4E58-BAF1-BA75E99A55E0}"/>
          </ac:spMkLst>
        </pc:spChg>
      </pc:sldChg>
      <pc:sldChg chg="modSp mod">
        <pc:chgData name="William Grey" userId="37b73424-c081-4fc2-b1af-363f4f3fd4f3" providerId="ADAL" clId="{552251FC-A6F5-421B-B838-B1E674AD14A7}" dt="2022-11-21T09:14:22.085" v="359" actId="2711"/>
        <pc:sldMkLst>
          <pc:docMk/>
          <pc:sldMk cId="3001033122" sldId="290"/>
        </pc:sldMkLst>
        <pc:spChg chg="mod">
          <ac:chgData name="William Grey" userId="37b73424-c081-4fc2-b1af-363f4f3fd4f3" providerId="ADAL" clId="{552251FC-A6F5-421B-B838-B1E674AD14A7}" dt="2022-11-21T09:14:22.085" v="359" actId="2711"/>
          <ac:spMkLst>
            <pc:docMk/>
            <pc:sldMk cId="3001033122" sldId="290"/>
            <ac:spMk id="3" creationId="{00000000-0000-0000-0000-000000000000}"/>
          </ac:spMkLst>
        </pc:spChg>
      </pc:sldChg>
      <pc:sldChg chg="modSp mod">
        <pc:chgData name="William Grey" userId="37b73424-c081-4fc2-b1af-363f4f3fd4f3" providerId="ADAL" clId="{552251FC-A6F5-421B-B838-B1E674AD14A7}" dt="2022-11-21T09:35:14.364" v="564" actId="255"/>
        <pc:sldMkLst>
          <pc:docMk/>
          <pc:sldMk cId="193534116" sldId="291"/>
        </pc:sldMkLst>
        <pc:spChg chg="mod">
          <ac:chgData name="William Grey" userId="37b73424-c081-4fc2-b1af-363f4f3fd4f3" providerId="ADAL" clId="{552251FC-A6F5-421B-B838-B1E674AD14A7}" dt="2022-11-21T09:34:44.102" v="557" actId="20577"/>
          <ac:spMkLst>
            <pc:docMk/>
            <pc:sldMk cId="193534116" sldId="291"/>
            <ac:spMk id="3" creationId="{00000000-0000-0000-0000-000000000000}"/>
          </ac:spMkLst>
        </pc:spChg>
        <pc:spChg chg="mod">
          <ac:chgData name="William Grey" userId="37b73424-c081-4fc2-b1af-363f4f3fd4f3" providerId="ADAL" clId="{552251FC-A6F5-421B-B838-B1E674AD14A7}" dt="2022-11-21T09:34:50.399" v="559" actId="14100"/>
          <ac:spMkLst>
            <pc:docMk/>
            <pc:sldMk cId="193534116" sldId="291"/>
            <ac:spMk id="4" creationId="{131CD9DB-4873-4001-B8C6-C1FF5DFFB668}"/>
          </ac:spMkLst>
        </pc:spChg>
        <pc:spChg chg="mod">
          <ac:chgData name="William Grey" userId="37b73424-c081-4fc2-b1af-363f4f3fd4f3" providerId="ADAL" clId="{552251FC-A6F5-421B-B838-B1E674AD14A7}" dt="2022-11-21T09:33:55.785" v="537" actId="14100"/>
          <ac:spMkLst>
            <pc:docMk/>
            <pc:sldMk cId="193534116" sldId="291"/>
            <ac:spMk id="5" creationId="{E17E2A8E-027B-4DA2-A3F9-B2037A1A4ED3}"/>
          </ac:spMkLst>
        </pc:spChg>
        <pc:spChg chg="mod">
          <ac:chgData name="William Grey" userId="37b73424-c081-4fc2-b1af-363f4f3fd4f3" providerId="ADAL" clId="{552251FC-A6F5-421B-B838-B1E674AD14A7}" dt="2022-11-21T09:34:12.891" v="542" actId="1076"/>
          <ac:spMkLst>
            <pc:docMk/>
            <pc:sldMk cId="193534116" sldId="291"/>
            <ac:spMk id="6" creationId="{4ED9AD81-30C6-49A9-AF0A-E17525EE1274}"/>
          </ac:spMkLst>
        </pc:spChg>
        <pc:spChg chg="mod">
          <ac:chgData name="William Grey" userId="37b73424-c081-4fc2-b1af-363f4f3fd4f3" providerId="ADAL" clId="{552251FC-A6F5-421B-B838-B1E674AD14A7}" dt="2022-11-21T09:35:14.364" v="564" actId="255"/>
          <ac:spMkLst>
            <pc:docMk/>
            <pc:sldMk cId="193534116" sldId="291"/>
            <ac:spMk id="7" creationId="{355AB156-67D7-4E92-BEDD-EE3B69E0A63C}"/>
          </ac:spMkLst>
        </pc:spChg>
        <pc:spChg chg="mod">
          <ac:chgData name="William Grey" userId="37b73424-c081-4fc2-b1af-363f4f3fd4f3" providerId="ADAL" clId="{552251FC-A6F5-421B-B838-B1E674AD14A7}" dt="2022-11-21T09:34:57.362" v="560" actId="1076"/>
          <ac:spMkLst>
            <pc:docMk/>
            <pc:sldMk cId="193534116" sldId="291"/>
            <ac:spMk id="11" creationId="{00CD672B-19F8-4469-B54A-4954AA6C5445}"/>
          </ac:spMkLst>
        </pc:spChg>
        <pc:cxnChg chg="mod">
          <ac:chgData name="William Grey" userId="37b73424-c081-4fc2-b1af-363f4f3fd4f3" providerId="ADAL" clId="{552251FC-A6F5-421B-B838-B1E674AD14A7}" dt="2022-11-21T09:34:16.306" v="543" actId="14100"/>
          <ac:cxnSpMkLst>
            <pc:docMk/>
            <pc:sldMk cId="193534116" sldId="291"/>
            <ac:cxnSpMk id="8" creationId="{F246DE1E-B60E-4086-B857-B81A69209C81}"/>
          </ac:cxnSpMkLst>
        </pc:cxnChg>
        <pc:cxnChg chg="mod">
          <ac:chgData name="William Grey" userId="37b73424-c081-4fc2-b1af-363f4f3fd4f3" providerId="ADAL" clId="{552251FC-A6F5-421B-B838-B1E674AD14A7}" dt="2022-11-21T09:35:07.937" v="563" actId="14100"/>
          <ac:cxnSpMkLst>
            <pc:docMk/>
            <pc:sldMk cId="193534116" sldId="291"/>
            <ac:cxnSpMk id="10" creationId="{09E36A2F-17C3-4F40-A7F8-8A0FF1AFE28A}"/>
          </ac:cxnSpMkLst>
        </pc:cxnChg>
      </pc:sldChg>
      <pc:sldChg chg="modSp mod">
        <pc:chgData name="William Grey" userId="37b73424-c081-4fc2-b1af-363f4f3fd4f3" providerId="ADAL" clId="{552251FC-A6F5-421B-B838-B1E674AD14A7}" dt="2022-11-21T09:40:45.814" v="641" actId="14100"/>
        <pc:sldMkLst>
          <pc:docMk/>
          <pc:sldMk cId="3849441773" sldId="292"/>
        </pc:sldMkLst>
        <pc:spChg chg="mod">
          <ac:chgData name="William Grey" userId="37b73424-c081-4fc2-b1af-363f4f3fd4f3" providerId="ADAL" clId="{552251FC-A6F5-421B-B838-B1E674AD14A7}" dt="2022-11-21T09:39:40.245" v="630" actId="20577"/>
          <ac:spMkLst>
            <pc:docMk/>
            <pc:sldMk cId="3849441773" sldId="292"/>
            <ac:spMk id="3" creationId="{00000000-0000-0000-0000-000000000000}"/>
          </ac:spMkLst>
        </pc:spChg>
        <pc:spChg chg="mod">
          <ac:chgData name="William Grey" userId="37b73424-c081-4fc2-b1af-363f4f3fd4f3" providerId="ADAL" clId="{552251FC-A6F5-421B-B838-B1E674AD14A7}" dt="2022-11-21T09:40:03.612" v="634" actId="14100"/>
          <ac:spMkLst>
            <pc:docMk/>
            <pc:sldMk cId="3849441773" sldId="292"/>
            <ac:spMk id="6" creationId="{0202A8E8-3A25-476F-B218-7327E89D6E76}"/>
          </ac:spMkLst>
        </pc:spChg>
        <pc:spChg chg="mod">
          <ac:chgData name="William Grey" userId="37b73424-c081-4fc2-b1af-363f4f3fd4f3" providerId="ADAL" clId="{552251FC-A6F5-421B-B838-B1E674AD14A7}" dt="2022-11-21T09:40:18.594" v="637" actId="255"/>
          <ac:spMkLst>
            <pc:docMk/>
            <pc:sldMk cId="3849441773" sldId="292"/>
            <ac:spMk id="7" creationId="{5B4A1D2C-088E-4B8F-9C7C-F8D297B869B8}"/>
          </ac:spMkLst>
        </pc:spChg>
        <pc:spChg chg="mod">
          <ac:chgData name="William Grey" userId="37b73424-c081-4fc2-b1af-363f4f3fd4f3" providerId="ADAL" clId="{552251FC-A6F5-421B-B838-B1E674AD14A7}" dt="2022-11-21T09:40:45.814" v="641" actId="14100"/>
          <ac:spMkLst>
            <pc:docMk/>
            <pc:sldMk cId="3849441773" sldId="292"/>
            <ac:spMk id="11" creationId="{D5A044FB-E70A-4FF3-8680-465DBD6B03EC}"/>
          </ac:spMkLst>
        </pc:spChg>
        <pc:spChg chg="mod">
          <ac:chgData name="William Grey" userId="37b73424-c081-4fc2-b1af-363f4f3fd4f3" providerId="ADAL" clId="{552251FC-A6F5-421B-B838-B1E674AD14A7}" dt="2022-11-21T09:40:36.520" v="640" actId="1076"/>
          <ac:spMkLst>
            <pc:docMk/>
            <pc:sldMk cId="3849441773" sldId="292"/>
            <ac:spMk id="15" creationId="{1329E2BB-EC30-4A86-A294-5B5CF6D7A35B}"/>
          </ac:spMkLst>
        </pc:spChg>
        <pc:spChg chg="mod">
          <ac:chgData name="William Grey" userId="37b73424-c081-4fc2-b1af-363f4f3fd4f3" providerId="ADAL" clId="{552251FC-A6F5-421B-B838-B1E674AD14A7}" dt="2022-11-21T09:40:31.040" v="639" actId="1076"/>
          <ac:spMkLst>
            <pc:docMk/>
            <pc:sldMk cId="3849441773" sldId="292"/>
            <ac:spMk id="16" creationId="{0EB1FA40-B775-4FC3-A98D-960A28A0CF59}"/>
          </ac:spMkLst>
        </pc:spChg>
        <pc:spChg chg="mod">
          <ac:chgData name="William Grey" userId="37b73424-c081-4fc2-b1af-363f4f3fd4f3" providerId="ADAL" clId="{552251FC-A6F5-421B-B838-B1E674AD14A7}" dt="2022-11-21T09:40:26.755" v="638" actId="14100"/>
          <ac:spMkLst>
            <pc:docMk/>
            <pc:sldMk cId="3849441773" sldId="292"/>
            <ac:spMk id="17" creationId="{5B6D5BE9-107D-4128-9237-97E765CE0119}"/>
          </ac:spMkLst>
        </pc:spChg>
        <pc:cxnChg chg="mod">
          <ac:chgData name="William Grey" userId="37b73424-c081-4fc2-b1af-363f4f3fd4f3" providerId="ADAL" clId="{552251FC-A6F5-421B-B838-B1E674AD14A7}" dt="2022-11-21T09:40:08.902" v="635" actId="14100"/>
          <ac:cxnSpMkLst>
            <pc:docMk/>
            <pc:sldMk cId="3849441773" sldId="292"/>
            <ac:cxnSpMk id="8" creationId="{6F70F224-E716-432B-8ACD-96B9D4C69D53}"/>
          </ac:cxnSpMkLst>
        </pc:cxnChg>
      </pc:sldChg>
      <pc:sldChg chg="modSp mod">
        <pc:chgData name="William Grey" userId="37b73424-c081-4fc2-b1af-363f4f3fd4f3" providerId="ADAL" clId="{552251FC-A6F5-421B-B838-B1E674AD14A7}" dt="2022-11-21T09:41:09.529" v="644" actId="2711"/>
        <pc:sldMkLst>
          <pc:docMk/>
          <pc:sldMk cId="2965664769" sldId="294"/>
        </pc:sldMkLst>
        <pc:spChg chg="mod">
          <ac:chgData name="William Grey" userId="37b73424-c081-4fc2-b1af-363f4f3fd4f3" providerId="ADAL" clId="{552251FC-A6F5-421B-B838-B1E674AD14A7}" dt="2022-11-21T09:41:03.998" v="643" actId="1076"/>
          <ac:spMkLst>
            <pc:docMk/>
            <pc:sldMk cId="2965664769" sldId="294"/>
            <ac:spMk id="3" creationId="{ACE97CC2-23D2-4457-BABC-C9E701D40398}"/>
          </ac:spMkLst>
        </pc:spChg>
        <pc:spChg chg="mod">
          <ac:chgData name="William Grey" userId="37b73424-c081-4fc2-b1af-363f4f3fd4f3" providerId="ADAL" clId="{552251FC-A6F5-421B-B838-B1E674AD14A7}" dt="2022-11-21T09:41:09.529" v="644" actId="2711"/>
          <ac:spMkLst>
            <pc:docMk/>
            <pc:sldMk cId="2965664769" sldId="294"/>
            <ac:spMk id="4" creationId="{3E52F6E5-E137-4A9B-9B71-876A9C20FA2F}"/>
          </ac:spMkLst>
        </pc:spChg>
      </pc:sldChg>
      <pc:sldChg chg="modSp mod">
        <pc:chgData name="William Grey" userId="37b73424-c081-4fc2-b1af-363f4f3fd4f3" providerId="ADAL" clId="{552251FC-A6F5-421B-B838-B1E674AD14A7}" dt="2022-11-21T09:18:35.233" v="378" actId="255"/>
        <pc:sldMkLst>
          <pc:docMk/>
          <pc:sldMk cId="440460163" sldId="296"/>
        </pc:sldMkLst>
        <pc:spChg chg="mod">
          <ac:chgData name="William Grey" userId="37b73424-c081-4fc2-b1af-363f4f3fd4f3" providerId="ADAL" clId="{552251FC-A6F5-421B-B838-B1E674AD14A7}" dt="2022-11-21T09:18:07.021" v="373" actId="14100"/>
          <ac:spMkLst>
            <pc:docMk/>
            <pc:sldMk cId="440460163" sldId="296"/>
            <ac:spMk id="6" creationId="{86092F54-8675-4CBB-B1B5-A64E4565E2AC}"/>
          </ac:spMkLst>
        </pc:spChg>
        <pc:spChg chg="mod">
          <ac:chgData name="William Grey" userId="37b73424-c081-4fc2-b1af-363f4f3fd4f3" providerId="ADAL" clId="{552251FC-A6F5-421B-B838-B1E674AD14A7}" dt="2022-11-21T09:18:09.052" v="374" actId="14100"/>
          <ac:spMkLst>
            <pc:docMk/>
            <pc:sldMk cId="440460163" sldId="296"/>
            <ac:spMk id="7" creationId="{053AFB0D-2C00-484E-A61A-5EFFA2619EF6}"/>
          </ac:spMkLst>
        </pc:spChg>
        <pc:spChg chg="mod">
          <ac:chgData name="William Grey" userId="37b73424-c081-4fc2-b1af-363f4f3fd4f3" providerId="ADAL" clId="{552251FC-A6F5-421B-B838-B1E674AD14A7}" dt="2022-11-21T09:18:23.939" v="376" actId="1076"/>
          <ac:spMkLst>
            <pc:docMk/>
            <pc:sldMk cId="440460163" sldId="296"/>
            <ac:spMk id="10" creationId="{055E6D21-E752-462C-ACAF-4864747BC06D}"/>
          </ac:spMkLst>
        </pc:spChg>
        <pc:spChg chg="mod">
          <ac:chgData name="William Grey" userId="37b73424-c081-4fc2-b1af-363f4f3fd4f3" providerId="ADAL" clId="{552251FC-A6F5-421B-B838-B1E674AD14A7}" dt="2022-11-21T09:18:17.704" v="375" actId="1076"/>
          <ac:spMkLst>
            <pc:docMk/>
            <pc:sldMk cId="440460163" sldId="296"/>
            <ac:spMk id="11" creationId="{C0690DBA-BC89-4EE6-9C4E-C1F48F9B4ABD}"/>
          </ac:spMkLst>
        </pc:spChg>
        <pc:spChg chg="mod">
          <ac:chgData name="William Grey" userId="37b73424-c081-4fc2-b1af-363f4f3fd4f3" providerId="ADAL" clId="{552251FC-A6F5-421B-B838-B1E674AD14A7}" dt="2022-11-21T09:18:35.233" v="378" actId="255"/>
          <ac:spMkLst>
            <pc:docMk/>
            <pc:sldMk cId="440460163" sldId="296"/>
            <ac:spMk id="14" creationId="{04D1552D-FF48-4031-A4EB-7A044020D362}"/>
          </ac:spMkLst>
        </pc:spChg>
        <pc:cxnChg chg="mod">
          <ac:chgData name="William Grey" userId="37b73424-c081-4fc2-b1af-363f4f3fd4f3" providerId="ADAL" clId="{552251FC-A6F5-421B-B838-B1E674AD14A7}" dt="2022-11-21T09:18:26.533" v="377" actId="14100"/>
          <ac:cxnSpMkLst>
            <pc:docMk/>
            <pc:sldMk cId="440460163" sldId="296"/>
            <ac:cxnSpMk id="9" creationId="{2FBD38E8-3F96-489C-A00C-03BBC675BC8F}"/>
          </ac:cxnSpMkLst>
        </pc:cxnChg>
      </pc:sldChg>
      <pc:sldChg chg="modSp add mod">
        <pc:chgData name="William Grey" userId="37b73424-c081-4fc2-b1af-363f4f3fd4f3" providerId="ADAL" clId="{552251FC-A6F5-421B-B838-B1E674AD14A7}" dt="2022-12-08T09:53:50.625" v="1044" actId="20577"/>
        <pc:sldMkLst>
          <pc:docMk/>
          <pc:sldMk cId="3546504168" sldId="302"/>
        </pc:sldMkLst>
        <pc:spChg chg="mod">
          <ac:chgData name="William Grey" userId="37b73424-c081-4fc2-b1af-363f4f3fd4f3" providerId="ADAL" clId="{552251FC-A6F5-421B-B838-B1E674AD14A7}" dt="2022-12-08T09:53:39.400" v="1042" actId="1076"/>
          <ac:spMkLst>
            <pc:docMk/>
            <pc:sldMk cId="3546504168" sldId="302"/>
            <ac:spMk id="4" creationId="{DEE5E8D6-3700-4CF3-8819-3B6B6E2AC869}"/>
          </ac:spMkLst>
        </pc:spChg>
        <pc:spChg chg="mod">
          <ac:chgData name="William Grey" userId="37b73424-c081-4fc2-b1af-363f4f3fd4f3" providerId="ADAL" clId="{552251FC-A6F5-421B-B838-B1E674AD14A7}" dt="2022-12-08T09:53:50.625" v="1044" actId="20577"/>
          <ac:spMkLst>
            <pc:docMk/>
            <pc:sldMk cId="3546504168" sldId="302"/>
            <ac:spMk id="6" creationId="{6A81CC67-70BB-4A5A-B879-645F200F5685}"/>
          </ac:spMkLst>
        </pc:spChg>
        <pc:spChg chg="mod">
          <ac:chgData name="William Grey" userId="37b73424-c081-4fc2-b1af-363f4f3fd4f3" providerId="ADAL" clId="{552251FC-A6F5-421B-B838-B1E674AD14A7}" dt="2022-12-08T09:53:48.917" v="1043" actId="1076"/>
          <ac:spMkLst>
            <pc:docMk/>
            <pc:sldMk cId="3546504168" sldId="302"/>
            <ac:spMk id="13" creationId="{40574B69-159B-4BB6-84DE-C90F55B62AA1}"/>
          </ac:spMkLst>
        </pc:spChg>
      </pc:sldChg>
      <pc:sldChg chg="addSp modSp del mod modAnim">
        <pc:chgData name="William Grey" userId="37b73424-c081-4fc2-b1af-363f4f3fd4f3" providerId="ADAL" clId="{552251FC-A6F5-421B-B838-B1E674AD14A7}" dt="2022-11-21T09:11:37.617" v="285" actId="2696"/>
        <pc:sldMkLst>
          <pc:docMk/>
          <pc:sldMk cId="39992501" sldId="304"/>
        </pc:sldMkLst>
        <pc:spChg chg="mod">
          <ac:chgData name="William Grey" userId="37b73424-c081-4fc2-b1af-363f4f3fd4f3" providerId="ADAL" clId="{552251FC-A6F5-421B-B838-B1E674AD14A7}" dt="2022-11-21T09:10:28.123" v="282" actId="27636"/>
          <ac:spMkLst>
            <pc:docMk/>
            <pc:sldMk cId="39992501" sldId="304"/>
            <ac:spMk id="2" creationId="{86D6102E-3289-4D3A-A93C-F0AC02BE823F}"/>
          </ac:spMkLst>
        </pc:spChg>
        <pc:spChg chg="mod">
          <ac:chgData name="William Grey" userId="37b73424-c081-4fc2-b1af-363f4f3fd4f3" providerId="ADAL" clId="{552251FC-A6F5-421B-B838-B1E674AD14A7}" dt="2022-11-21T08:51:38.155" v="197" actId="113"/>
          <ac:spMkLst>
            <pc:docMk/>
            <pc:sldMk cId="39992501" sldId="304"/>
            <ac:spMk id="3" creationId="{ACE97CC2-23D2-4457-BABC-C9E701D40398}"/>
          </ac:spMkLst>
        </pc:spChg>
        <pc:spChg chg="mod">
          <ac:chgData name="William Grey" userId="37b73424-c081-4fc2-b1af-363f4f3fd4f3" providerId="ADAL" clId="{552251FC-A6F5-421B-B838-B1E674AD14A7}" dt="2022-11-21T08:45:29.721" v="99" actId="1076"/>
          <ac:spMkLst>
            <pc:docMk/>
            <pc:sldMk cId="39992501" sldId="304"/>
            <ac:spMk id="4" creationId="{3E52F6E5-E137-4A9B-9B71-876A9C20FA2F}"/>
          </ac:spMkLst>
        </pc:spChg>
        <pc:spChg chg="add mod">
          <ac:chgData name="William Grey" userId="37b73424-c081-4fc2-b1af-363f4f3fd4f3" providerId="ADAL" clId="{552251FC-A6F5-421B-B838-B1E674AD14A7}" dt="2022-11-21T09:09:52.157" v="250" actId="1076"/>
          <ac:spMkLst>
            <pc:docMk/>
            <pc:sldMk cId="39992501" sldId="304"/>
            <ac:spMk id="5" creationId="{C9495741-01B2-410B-860C-4379BB823404}"/>
          </ac:spMkLst>
        </pc:spChg>
        <pc:spChg chg="add mod">
          <ac:chgData name="William Grey" userId="37b73424-c081-4fc2-b1af-363f4f3fd4f3" providerId="ADAL" clId="{552251FC-A6F5-421B-B838-B1E674AD14A7}" dt="2022-11-21T09:10:08.598" v="253" actId="255"/>
          <ac:spMkLst>
            <pc:docMk/>
            <pc:sldMk cId="39992501" sldId="304"/>
            <ac:spMk id="6" creationId="{C632F1AB-F202-4B58-AF0B-6B0416F97D07}"/>
          </ac:spMkLst>
        </pc:spChg>
      </pc:sldChg>
      <pc:sldChg chg="addSp delSp modSp del mod">
        <pc:chgData name="William Grey" userId="37b73424-c081-4fc2-b1af-363f4f3fd4f3" providerId="ADAL" clId="{552251FC-A6F5-421B-B838-B1E674AD14A7}" dt="2022-11-21T09:10:48.226" v="283" actId="47"/>
        <pc:sldMkLst>
          <pc:docMk/>
          <pc:sldMk cId="652271885" sldId="305"/>
        </pc:sldMkLst>
        <pc:spChg chg="del mod">
          <ac:chgData name="William Grey" userId="37b73424-c081-4fc2-b1af-363f4f3fd4f3" providerId="ADAL" clId="{552251FC-A6F5-421B-B838-B1E674AD14A7}" dt="2022-11-21T08:49:33.455" v="179" actId="21"/>
          <ac:spMkLst>
            <pc:docMk/>
            <pc:sldMk cId="652271885" sldId="305"/>
            <ac:spMk id="3" creationId="{ACE97CC2-23D2-4457-BABC-C9E701D40398}"/>
          </ac:spMkLst>
        </pc:spChg>
        <pc:spChg chg="add mod">
          <ac:chgData name="William Grey" userId="37b73424-c081-4fc2-b1af-363f4f3fd4f3" providerId="ADAL" clId="{552251FC-A6F5-421B-B838-B1E674AD14A7}" dt="2022-11-21T08:49:33.455" v="179" actId="21"/>
          <ac:spMkLst>
            <pc:docMk/>
            <pc:sldMk cId="652271885" sldId="305"/>
            <ac:spMk id="6" creationId="{06CADD0F-3999-4A76-A1AB-F3F8EB0AD808}"/>
          </ac:spMkLst>
        </pc:spChg>
      </pc:sldChg>
      <pc:sldChg chg="modSp mod">
        <pc:chgData name="William Grey" userId="37b73424-c081-4fc2-b1af-363f4f3fd4f3" providerId="ADAL" clId="{552251FC-A6F5-421B-B838-B1E674AD14A7}" dt="2022-11-21T10:11:29.799" v="806" actId="14100"/>
        <pc:sldMkLst>
          <pc:docMk/>
          <pc:sldMk cId="968810866" sldId="307"/>
        </pc:sldMkLst>
        <pc:spChg chg="mod">
          <ac:chgData name="William Grey" userId="37b73424-c081-4fc2-b1af-363f4f3fd4f3" providerId="ADAL" clId="{552251FC-A6F5-421B-B838-B1E674AD14A7}" dt="2022-11-21T10:11:17.234" v="805" actId="20577"/>
          <ac:spMkLst>
            <pc:docMk/>
            <pc:sldMk cId="968810866" sldId="307"/>
            <ac:spMk id="2" creationId="{D3AE523B-0983-4186-AA5A-A5D9B3C6AA58}"/>
          </ac:spMkLst>
        </pc:spChg>
        <pc:picChg chg="mod">
          <ac:chgData name="William Grey" userId="37b73424-c081-4fc2-b1af-363f4f3fd4f3" providerId="ADAL" clId="{552251FC-A6F5-421B-B838-B1E674AD14A7}" dt="2022-11-21T10:11:29.799" v="806" actId="14100"/>
          <ac:picMkLst>
            <pc:docMk/>
            <pc:sldMk cId="968810866" sldId="307"/>
            <ac:picMk id="5" creationId="{6D8D2086-AEE6-4455-9833-E7CEA7069DC4}"/>
          </ac:picMkLst>
        </pc:picChg>
      </pc:sldChg>
      <pc:sldChg chg="modSp mod">
        <pc:chgData name="William Grey" userId="37b73424-c081-4fc2-b1af-363f4f3fd4f3" providerId="ADAL" clId="{552251FC-A6F5-421B-B838-B1E674AD14A7}" dt="2022-11-21T09:33:25.135" v="533" actId="20577"/>
        <pc:sldMkLst>
          <pc:docMk/>
          <pc:sldMk cId="2325797708" sldId="313"/>
        </pc:sldMkLst>
        <pc:spChg chg="mod">
          <ac:chgData name="William Grey" userId="37b73424-c081-4fc2-b1af-363f4f3fd4f3" providerId="ADAL" clId="{552251FC-A6F5-421B-B838-B1E674AD14A7}" dt="2022-11-21T09:33:25.135" v="533" actId="20577"/>
          <ac:spMkLst>
            <pc:docMk/>
            <pc:sldMk cId="2325797708" sldId="313"/>
            <ac:spMk id="13" creationId="{347F5D81-54F9-4E58-BAF1-BA75E99A55E0}"/>
          </ac:spMkLst>
        </pc:spChg>
      </pc:sldChg>
      <pc:sldChg chg="modSp">
        <pc:chgData name="William Grey" userId="37b73424-c081-4fc2-b1af-363f4f3fd4f3" providerId="ADAL" clId="{552251FC-A6F5-421B-B838-B1E674AD14A7}" dt="2022-11-21T09:35:35.559" v="565" actId="2711"/>
        <pc:sldMkLst>
          <pc:docMk/>
          <pc:sldMk cId="1509660536" sldId="314"/>
        </pc:sldMkLst>
        <pc:spChg chg="mod">
          <ac:chgData name="William Grey" userId="37b73424-c081-4fc2-b1af-363f4f3fd4f3" providerId="ADAL" clId="{552251FC-A6F5-421B-B838-B1E674AD14A7}" dt="2022-11-21T09:35:35.559" v="565" actId="2711"/>
          <ac:spMkLst>
            <pc:docMk/>
            <pc:sldMk cId="1509660536" sldId="314"/>
            <ac:spMk id="3" creationId="{022A50C4-D795-4B9F-B037-0BC8ACE0592C}"/>
          </ac:spMkLst>
        </pc:spChg>
      </pc:sldChg>
      <pc:sldChg chg="modSp mod">
        <pc:chgData name="William Grey" userId="37b73424-c081-4fc2-b1af-363f4f3fd4f3" providerId="ADAL" clId="{552251FC-A6F5-421B-B838-B1E674AD14A7}" dt="2022-12-08T09:52:48.121" v="1026" actId="20577"/>
        <pc:sldMkLst>
          <pc:docMk/>
          <pc:sldMk cId="1937999496" sldId="315"/>
        </pc:sldMkLst>
        <pc:spChg chg="mod">
          <ac:chgData name="William Grey" userId="37b73424-c081-4fc2-b1af-363f4f3fd4f3" providerId="ADAL" clId="{552251FC-A6F5-421B-B838-B1E674AD14A7}" dt="2022-12-08T09:52:48.121" v="1026" actId="20577"/>
          <ac:spMkLst>
            <pc:docMk/>
            <pc:sldMk cId="1937999496" sldId="315"/>
            <ac:spMk id="3" creationId="{352A2D38-2191-4B12-A740-F66C8AFB7360}"/>
          </ac:spMkLst>
        </pc:spChg>
      </pc:sldChg>
      <pc:sldChg chg="modSp mod">
        <pc:chgData name="William Grey" userId="37b73424-c081-4fc2-b1af-363f4f3fd4f3" providerId="ADAL" clId="{552251FC-A6F5-421B-B838-B1E674AD14A7}" dt="2022-11-21T09:15:29.934" v="365" actId="2711"/>
        <pc:sldMkLst>
          <pc:docMk/>
          <pc:sldMk cId="1253638178" sldId="327"/>
        </pc:sldMkLst>
        <pc:spChg chg="mod">
          <ac:chgData name="William Grey" userId="37b73424-c081-4fc2-b1af-363f4f3fd4f3" providerId="ADAL" clId="{552251FC-A6F5-421B-B838-B1E674AD14A7}" dt="2022-11-21T09:15:29.934" v="365" actId="2711"/>
          <ac:spMkLst>
            <pc:docMk/>
            <pc:sldMk cId="1253638178" sldId="327"/>
            <ac:spMk id="3" creationId="{00000000-0000-0000-0000-000000000000}"/>
          </ac:spMkLst>
        </pc:spChg>
      </pc:sldChg>
      <pc:sldChg chg="modSp mod">
        <pc:chgData name="William Grey" userId="37b73424-c081-4fc2-b1af-363f4f3fd4f3" providerId="ADAL" clId="{552251FC-A6F5-421B-B838-B1E674AD14A7}" dt="2022-11-21T10:12:01.187" v="808" actId="20577"/>
        <pc:sldMkLst>
          <pc:docMk/>
          <pc:sldMk cId="2893316585" sldId="329"/>
        </pc:sldMkLst>
        <pc:spChg chg="mod">
          <ac:chgData name="William Grey" userId="37b73424-c081-4fc2-b1af-363f4f3fd4f3" providerId="ADAL" clId="{552251FC-A6F5-421B-B838-B1E674AD14A7}" dt="2022-11-21T10:12:01.187" v="808" actId="20577"/>
          <ac:spMkLst>
            <pc:docMk/>
            <pc:sldMk cId="2893316585" sldId="329"/>
            <ac:spMk id="3" creationId="{ACE97CC2-23D2-4457-BABC-C9E701D40398}"/>
          </ac:spMkLst>
        </pc:spChg>
      </pc:sldChg>
      <pc:sldChg chg="modSp mod">
        <pc:chgData name="William Grey" userId="37b73424-c081-4fc2-b1af-363f4f3fd4f3" providerId="ADAL" clId="{552251FC-A6F5-421B-B838-B1E674AD14A7}" dt="2022-12-08T09:40:26.088" v="957" actId="20577"/>
        <pc:sldMkLst>
          <pc:docMk/>
          <pc:sldMk cId="869207293" sldId="330"/>
        </pc:sldMkLst>
        <pc:spChg chg="mod">
          <ac:chgData name="William Grey" userId="37b73424-c081-4fc2-b1af-363f4f3fd4f3" providerId="ADAL" clId="{552251FC-A6F5-421B-B838-B1E674AD14A7}" dt="2022-12-08T09:40:26.088" v="957" actId="20577"/>
          <ac:spMkLst>
            <pc:docMk/>
            <pc:sldMk cId="869207293" sldId="330"/>
            <ac:spMk id="2" creationId="{86D6102E-3289-4D3A-A93C-F0AC02BE823F}"/>
          </ac:spMkLst>
        </pc:spChg>
        <pc:spChg chg="mod">
          <ac:chgData name="William Grey" userId="37b73424-c081-4fc2-b1af-363f4f3fd4f3" providerId="ADAL" clId="{552251FC-A6F5-421B-B838-B1E674AD14A7}" dt="2022-11-21T10:12:08.945" v="810" actId="20577"/>
          <ac:spMkLst>
            <pc:docMk/>
            <pc:sldMk cId="869207293" sldId="330"/>
            <ac:spMk id="3" creationId="{ACE97CC2-23D2-4457-BABC-C9E701D40398}"/>
          </ac:spMkLst>
        </pc:spChg>
      </pc:sldChg>
      <pc:sldChg chg="modSp mod">
        <pc:chgData name="William Grey" userId="37b73424-c081-4fc2-b1af-363f4f3fd4f3" providerId="ADAL" clId="{552251FC-A6F5-421B-B838-B1E674AD14A7}" dt="2022-12-08T09:20:03.695" v="934" actId="20577"/>
        <pc:sldMkLst>
          <pc:docMk/>
          <pc:sldMk cId="1499074140" sldId="331"/>
        </pc:sldMkLst>
        <pc:spChg chg="mod">
          <ac:chgData name="William Grey" userId="37b73424-c081-4fc2-b1af-363f4f3fd4f3" providerId="ADAL" clId="{552251FC-A6F5-421B-B838-B1E674AD14A7}" dt="2022-12-08T09:20:03.695" v="934" actId="20577"/>
          <ac:spMkLst>
            <pc:docMk/>
            <pc:sldMk cId="1499074140" sldId="331"/>
            <ac:spMk id="3" creationId="{ACE97CC2-23D2-4457-BABC-C9E701D40398}"/>
          </ac:spMkLst>
        </pc:spChg>
        <pc:spChg chg="mod">
          <ac:chgData name="William Grey" userId="37b73424-c081-4fc2-b1af-363f4f3fd4f3" providerId="ADAL" clId="{552251FC-A6F5-421B-B838-B1E674AD14A7}" dt="2022-11-21T09:50:31.004" v="788" actId="255"/>
          <ac:spMkLst>
            <pc:docMk/>
            <pc:sldMk cId="1499074140" sldId="331"/>
            <ac:spMk id="4" creationId="{79EDBF99-95BD-4439-BAB5-FC8E4C2D8449}"/>
          </ac:spMkLst>
        </pc:spChg>
      </pc:sldChg>
      <pc:sldChg chg="modSp mod">
        <pc:chgData name="William Grey" userId="37b73424-c081-4fc2-b1af-363f4f3fd4f3" providerId="ADAL" clId="{552251FC-A6F5-421B-B838-B1E674AD14A7}" dt="2022-11-21T09:13:45.229" v="358" actId="12"/>
        <pc:sldMkLst>
          <pc:docMk/>
          <pc:sldMk cId="1543917261" sldId="332"/>
        </pc:sldMkLst>
        <pc:spChg chg="mod">
          <ac:chgData name="William Grey" userId="37b73424-c081-4fc2-b1af-363f4f3fd4f3" providerId="ADAL" clId="{552251FC-A6F5-421B-B838-B1E674AD14A7}" dt="2022-11-21T09:13:05.937" v="342" actId="20577"/>
          <ac:spMkLst>
            <pc:docMk/>
            <pc:sldMk cId="1543917261" sldId="332"/>
            <ac:spMk id="2" creationId="{EBAF13AA-3AFE-4051-B7A7-5586E61357BC}"/>
          </ac:spMkLst>
        </pc:spChg>
        <pc:spChg chg="mod">
          <ac:chgData name="William Grey" userId="37b73424-c081-4fc2-b1af-363f4f3fd4f3" providerId="ADAL" clId="{552251FC-A6F5-421B-B838-B1E674AD14A7}" dt="2022-11-21T09:13:45.229" v="358" actId="12"/>
          <ac:spMkLst>
            <pc:docMk/>
            <pc:sldMk cId="1543917261" sldId="332"/>
            <ac:spMk id="3" creationId="{EFDF7F52-8BAB-4A23-9763-46922B7B5BB5}"/>
          </ac:spMkLst>
        </pc:spChg>
      </pc:sldChg>
      <pc:sldChg chg="modSp mod">
        <pc:chgData name="William Grey" userId="37b73424-c081-4fc2-b1af-363f4f3fd4f3" providerId="ADAL" clId="{552251FC-A6F5-421B-B838-B1E674AD14A7}" dt="2022-11-21T09:42:12.524" v="652"/>
        <pc:sldMkLst>
          <pc:docMk/>
          <pc:sldMk cId="6734146" sldId="334"/>
        </pc:sldMkLst>
        <pc:spChg chg="mod">
          <ac:chgData name="William Grey" userId="37b73424-c081-4fc2-b1af-363f4f3fd4f3" providerId="ADAL" clId="{552251FC-A6F5-421B-B838-B1E674AD14A7}" dt="2022-11-21T09:42:12.524" v="652"/>
          <ac:spMkLst>
            <pc:docMk/>
            <pc:sldMk cId="6734146" sldId="334"/>
            <ac:spMk id="3" creationId="{9989CD83-7AE5-42B3-992D-73087C4F3F4E}"/>
          </ac:spMkLst>
        </pc:spChg>
      </pc:sldChg>
      <pc:sldChg chg="modSp del mod">
        <pc:chgData name="William Grey" userId="37b73424-c081-4fc2-b1af-363f4f3fd4f3" providerId="ADAL" clId="{552251FC-A6F5-421B-B838-B1E674AD14A7}" dt="2022-11-21T10:10:55.476" v="793" actId="47"/>
        <pc:sldMkLst>
          <pc:docMk/>
          <pc:sldMk cId="347264414" sldId="335"/>
        </pc:sldMkLst>
        <pc:spChg chg="mod">
          <ac:chgData name="William Grey" userId="37b73424-c081-4fc2-b1af-363f4f3fd4f3" providerId="ADAL" clId="{552251FC-A6F5-421B-B838-B1E674AD14A7}" dt="2022-11-21T10:10:53.087" v="792" actId="27636"/>
          <ac:spMkLst>
            <pc:docMk/>
            <pc:sldMk cId="347264414" sldId="335"/>
            <ac:spMk id="3" creationId="{D8AFF44C-494B-4453-845B-489DD4322CD9}"/>
          </ac:spMkLst>
        </pc:spChg>
      </pc:sldChg>
      <pc:sldChg chg="add del">
        <pc:chgData name="William Grey" userId="37b73424-c081-4fc2-b1af-363f4f3fd4f3" providerId="ADAL" clId="{552251FC-A6F5-421B-B838-B1E674AD14A7}" dt="2022-11-20T14:37:39.403" v="2" actId="2696"/>
        <pc:sldMkLst>
          <pc:docMk/>
          <pc:sldMk cId="2303507394" sldId="336"/>
        </pc:sldMkLst>
      </pc:sldChg>
      <pc:sldChg chg="delSp modSp add mod ord">
        <pc:chgData name="William Grey" userId="37b73424-c081-4fc2-b1af-363f4f3fd4f3" providerId="ADAL" clId="{552251FC-A6F5-421B-B838-B1E674AD14A7}" dt="2022-11-21T09:38:46.724" v="593" actId="27636"/>
        <pc:sldMkLst>
          <pc:docMk/>
          <pc:sldMk cId="3765056810" sldId="336"/>
        </pc:sldMkLst>
        <pc:spChg chg="mod">
          <ac:chgData name="William Grey" userId="37b73424-c081-4fc2-b1af-363f4f3fd4f3" providerId="ADAL" clId="{552251FC-A6F5-421B-B838-B1E674AD14A7}" dt="2022-11-21T09:38:46.724" v="593" actId="27636"/>
          <ac:spMkLst>
            <pc:docMk/>
            <pc:sldMk cId="3765056810" sldId="336"/>
            <ac:spMk id="3" creationId="{00000000-0000-0000-0000-000000000000}"/>
          </ac:spMkLst>
        </pc:spChg>
        <pc:spChg chg="del">
          <ac:chgData name="William Grey" userId="37b73424-c081-4fc2-b1af-363f4f3fd4f3" providerId="ADAL" clId="{552251FC-A6F5-421B-B838-B1E674AD14A7}" dt="2022-11-21T09:35:47.099" v="567" actId="478"/>
          <ac:spMkLst>
            <pc:docMk/>
            <pc:sldMk cId="3765056810" sldId="336"/>
            <ac:spMk id="6" creationId="{0202A8E8-3A25-476F-B218-7327E89D6E76}"/>
          </ac:spMkLst>
        </pc:spChg>
        <pc:spChg chg="del">
          <ac:chgData name="William Grey" userId="37b73424-c081-4fc2-b1af-363f4f3fd4f3" providerId="ADAL" clId="{552251FC-A6F5-421B-B838-B1E674AD14A7}" dt="2022-11-21T09:35:47.099" v="567" actId="478"/>
          <ac:spMkLst>
            <pc:docMk/>
            <pc:sldMk cId="3765056810" sldId="336"/>
            <ac:spMk id="7" creationId="{5B4A1D2C-088E-4B8F-9C7C-F8D297B869B8}"/>
          </ac:spMkLst>
        </pc:spChg>
        <pc:spChg chg="del">
          <ac:chgData name="William Grey" userId="37b73424-c081-4fc2-b1af-363f4f3fd4f3" providerId="ADAL" clId="{552251FC-A6F5-421B-B838-B1E674AD14A7}" dt="2022-11-21T09:35:47.099" v="567" actId="478"/>
          <ac:spMkLst>
            <pc:docMk/>
            <pc:sldMk cId="3765056810" sldId="336"/>
            <ac:spMk id="11" creationId="{D5A044FB-E70A-4FF3-8680-465DBD6B03EC}"/>
          </ac:spMkLst>
        </pc:spChg>
        <pc:spChg chg="del">
          <ac:chgData name="William Grey" userId="37b73424-c081-4fc2-b1af-363f4f3fd4f3" providerId="ADAL" clId="{552251FC-A6F5-421B-B838-B1E674AD14A7}" dt="2022-11-21T09:35:47.099" v="567" actId="478"/>
          <ac:spMkLst>
            <pc:docMk/>
            <pc:sldMk cId="3765056810" sldId="336"/>
            <ac:spMk id="15" creationId="{1329E2BB-EC30-4A86-A294-5B5CF6D7A35B}"/>
          </ac:spMkLst>
        </pc:spChg>
        <pc:spChg chg="del">
          <ac:chgData name="William Grey" userId="37b73424-c081-4fc2-b1af-363f4f3fd4f3" providerId="ADAL" clId="{552251FC-A6F5-421B-B838-B1E674AD14A7}" dt="2022-11-21T09:35:47.099" v="567" actId="478"/>
          <ac:spMkLst>
            <pc:docMk/>
            <pc:sldMk cId="3765056810" sldId="336"/>
            <ac:spMk id="16" creationId="{0EB1FA40-B775-4FC3-A98D-960A28A0CF59}"/>
          </ac:spMkLst>
        </pc:spChg>
        <pc:spChg chg="del">
          <ac:chgData name="William Grey" userId="37b73424-c081-4fc2-b1af-363f4f3fd4f3" providerId="ADAL" clId="{552251FC-A6F5-421B-B838-B1E674AD14A7}" dt="2022-11-21T09:35:47.099" v="567" actId="478"/>
          <ac:spMkLst>
            <pc:docMk/>
            <pc:sldMk cId="3765056810" sldId="336"/>
            <ac:spMk id="17" creationId="{5B6D5BE9-107D-4128-9237-97E765CE0119}"/>
          </ac:spMkLst>
        </pc:spChg>
        <pc:cxnChg chg="del mod">
          <ac:chgData name="William Grey" userId="37b73424-c081-4fc2-b1af-363f4f3fd4f3" providerId="ADAL" clId="{552251FC-A6F5-421B-B838-B1E674AD14A7}" dt="2022-11-21T09:35:47.099" v="567" actId="478"/>
          <ac:cxnSpMkLst>
            <pc:docMk/>
            <pc:sldMk cId="3765056810" sldId="336"/>
            <ac:cxnSpMk id="8" creationId="{6F70F224-E716-432B-8ACD-96B9D4C69D53}"/>
          </ac:cxnSpMkLst>
        </pc:cxnChg>
      </pc:sldChg>
      <pc:sldChg chg="addSp delSp modSp add del mod">
        <pc:chgData name="William Grey" userId="37b73424-c081-4fc2-b1af-363f4f3fd4f3" providerId="ADAL" clId="{552251FC-A6F5-421B-B838-B1E674AD14A7}" dt="2022-11-21T08:47:18.165" v="130" actId="47"/>
        <pc:sldMkLst>
          <pc:docMk/>
          <pc:sldMk cId="4020364118" sldId="336"/>
        </pc:sldMkLst>
        <pc:spChg chg="del mod">
          <ac:chgData name="William Grey" userId="37b73424-c081-4fc2-b1af-363f4f3fd4f3" providerId="ADAL" clId="{552251FC-A6F5-421B-B838-B1E674AD14A7}" dt="2022-11-21T08:45:35.754" v="100" actId="21"/>
          <ac:spMkLst>
            <pc:docMk/>
            <pc:sldMk cId="4020364118" sldId="336"/>
            <ac:spMk id="3" creationId="{608C54CA-46B9-408A-9422-7423F0DAF97A}"/>
          </ac:spMkLst>
        </pc:spChg>
        <pc:spChg chg="add mod">
          <ac:chgData name="William Grey" userId="37b73424-c081-4fc2-b1af-363f4f3fd4f3" providerId="ADAL" clId="{552251FC-A6F5-421B-B838-B1E674AD14A7}" dt="2022-11-21T08:45:35.754" v="100" actId="21"/>
          <ac:spMkLst>
            <pc:docMk/>
            <pc:sldMk cId="4020364118" sldId="336"/>
            <ac:spMk id="5" creationId="{0F2F3FD1-5AE3-4FAC-9D9E-ABF48DCF0A56}"/>
          </ac:spMkLst>
        </pc:spChg>
      </pc:sldChg>
      <pc:sldChg chg="modSp add mod">
        <pc:chgData name="William Grey" userId="37b73424-c081-4fc2-b1af-363f4f3fd4f3" providerId="ADAL" clId="{552251FC-A6F5-421B-B838-B1E674AD14A7}" dt="2022-12-08T09:50:12.974" v="959" actId="20577"/>
        <pc:sldMkLst>
          <pc:docMk/>
          <pc:sldMk cId="289400311" sldId="337"/>
        </pc:sldMkLst>
        <pc:spChg chg="mod">
          <ac:chgData name="William Grey" userId="37b73424-c081-4fc2-b1af-363f4f3fd4f3" providerId="ADAL" clId="{552251FC-A6F5-421B-B838-B1E674AD14A7}" dt="2022-11-21T09:43:04.816" v="677" actId="20577"/>
          <ac:spMkLst>
            <pc:docMk/>
            <pc:sldMk cId="289400311" sldId="337"/>
            <ac:spMk id="2" creationId="{86D6102E-3289-4D3A-A93C-F0AC02BE823F}"/>
          </ac:spMkLst>
        </pc:spChg>
        <pc:spChg chg="mod">
          <ac:chgData name="William Grey" userId="37b73424-c081-4fc2-b1af-363f4f3fd4f3" providerId="ADAL" clId="{552251FC-A6F5-421B-B838-B1E674AD14A7}" dt="2022-12-08T09:20:17.578" v="953" actId="20577"/>
          <ac:spMkLst>
            <pc:docMk/>
            <pc:sldMk cId="289400311" sldId="337"/>
            <ac:spMk id="3" creationId="{ACE97CC2-23D2-4457-BABC-C9E701D40398}"/>
          </ac:spMkLst>
        </pc:spChg>
        <pc:spChg chg="mod">
          <ac:chgData name="William Grey" userId="37b73424-c081-4fc2-b1af-363f4f3fd4f3" providerId="ADAL" clId="{552251FC-A6F5-421B-B838-B1E674AD14A7}" dt="2022-12-08T09:50:12.974" v="959" actId="20577"/>
          <ac:spMkLst>
            <pc:docMk/>
            <pc:sldMk cId="289400311" sldId="337"/>
            <ac:spMk id="4" creationId="{79EDBF99-95BD-4439-BAB5-FC8E4C2D8449}"/>
          </ac:spMkLst>
        </pc:spChg>
      </pc:sldChg>
      <pc:sldChg chg="addSp delSp modSp new mod">
        <pc:chgData name="William Grey" userId="37b73424-c081-4fc2-b1af-363f4f3fd4f3" providerId="ADAL" clId="{552251FC-A6F5-421B-B838-B1E674AD14A7}" dt="2022-11-21T10:29:13.107" v="875" actId="478"/>
        <pc:sldMkLst>
          <pc:docMk/>
          <pc:sldMk cId="313281874" sldId="338"/>
        </pc:sldMkLst>
        <pc:spChg chg="mod">
          <ac:chgData name="William Grey" userId="37b73424-c081-4fc2-b1af-363f4f3fd4f3" providerId="ADAL" clId="{552251FC-A6F5-421B-B838-B1E674AD14A7}" dt="2022-11-21T10:28:30.763" v="874" actId="20577"/>
          <ac:spMkLst>
            <pc:docMk/>
            <pc:sldMk cId="313281874" sldId="338"/>
            <ac:spMk id="2" creationId="{606BC6AE-1A16-49F5-BB26-3372254D6590}"/>
          </ac:spMkLst>
        </pc:spChg>
        <pc:spChg chg="del">
          <ac:chgData name="William Grey" userId="37b73424-c081-4fc2-b1af-363f4f3fd4f3" providerId="ADAL" clId="{552251FC-A6F5-421B-B838-B1E674AD14A7}" dt="2022-11-21T10:29:13.107" v="875" actId="478"/>
          <ac:spMkLst>
            <pc:docMk/>
            <pc:sldMk cId="313281874" sldId="338"/>
            <ac:spMk id="3" creationId="{51EDA42B-6017-490B-9EE6-84702871DADE}"/>
          </ac:spMkLst>
        </pc:spChg>
        <pc:picChg chg="add mod">
          <ac:chgData name="William Grey" userId="37b73424-c081-4fc2-b1af-363f4f3fd4f3" providerId="ADAL" clId="{552251FC-A6F5-421B-B838-B1E674AD14A7}" dt="2022-11-21T10:28:06.600" v="813" actId="1076"/>
          <ac:picMkLst>
            <pc:docMk/>
            <pc:sldMk cId="313281874" sldId="338"/>
            <ac:picMk id="5" creationId="{45FE5FE0-9656-4AD1-9316-309D2755961E}"/>
          </ac:picMkLst>
        </pc:picChg>
      </pc:sldChg>
      <pc:sldChg chg="add">
        <pc:chgData name="William Grey" userId="37b73424-c081-4fc2-b1af-363f4f3fd4f3" providerId="ADAL" clId="{552251FC-A6F5-421B-B838-B1E674AD14A7}" dt="2022-11-22T19:14:45.396" v="919"/>
        <pc:sldMkLst>
          <pc:docMk/>
          <pc:sldMk cId="1505810357" sldId="363"/>
        </pc:sldMkLst>
      </pc:sldChg>
      <pc:sldChg chg="modSp">
        <pc:chgData name="William Grey" userId="37b73424-c081-4fc2-b1af-363f4f3fd4f3" providerId="ADAL" clId="{552251FC-A6F5-421B-B838-B1E674AD14A7}" dt="2022-12-08T09:50:04.702" v="958" actId="20577"/>
        <pc:sldMkLst>
          <pc:docMk/>
          <pc:sldMk cId="2111800073" sldId="364"/>
        </pc:sldMkLst>
        <pc:spChg chg="mod">
          <ac:chgData name="William Grey" userId="37b73424-c081-4fc2-b1af-363f4f3fd4f3" providerId="ADAL" clId="{552251FC-A6F5-421B-B838-B1E674AD14A7}" dt="2022-12-08T09:50:04.702" v="958" actId="20577"/>
          <ac:spMkLst>
            <pc:docMk/>
            <pc:sldMk cId="2111800073" sldId="364"/>
            <ac:spMk id="4" creationId="{79EDBF99-95BD-4439-BAB5-FC8E4C2D8449}"/>
          </ac:spMkLst>
        </pc:spChg>
      </pc:sldChg>
      <pc:sldChg chg="add">
        <pc:chgData name="William Grey" userId="37b73424-c081-4fc2-b1af-363f4f3fd4f3" providerId="ADAL" clId="{552251FC-A6F5-421B-B838-B1E674AD14A7}" dt="2022-12-08T09:51:09.572" v="960"/>
        <pc:sldMkLst>
          <pc:docMk/>
          <pc:sldMk cId="1475971910" sldId="381"/>
        </pc:sldMkLst>
      </pc:sldChg>
      <pc:sldChg chg="add">
        <pc:chgData name="William Grey" userId="37b73424-c081-4fc2-b1af-363f4f3fd4f3" providerId="ADAL" clId="{552251FC-A6F5-421B-B838-B1E674AD14A7}" dt="2022-12-08T09:51:09.572" v="960"/>
        <pc:sldMkLst>
          <pc:docMk/>
          <pc:sldMk cId="4268117855" sldId="382"/>
        </pc:sldMkLst>
      </pc:sldChg>
      <pc:sldChg chg="add">
        <pc:chgData name="William Grey" userId="37b73424-c081-4fc2-b1af-363f4f3fd4f3" providerId="ADAL" clId="{552251FC-A6F5-421B-B838-B1E674AD14A7}" dt="2022-12-08T09:51:09.572" v="960"/>
        <pc:sldMkLst>
          <pc:docMk/>
          <pc:sldMk cId="3544710579" sldId="383"/>
        </pc:sldMkLst>
      </pc:sldChg>
    </pc:docChg>
  </pc:docChgLst>
  <pc:docChgLst>
    <pc:chgData name="William Grey" userId="37b73424-c081-4fc2-b1af-363f4f3fd4f3" providerId="ADAL" clId="{35FE72B8-C3F4-46DB-B206-467E8E20930B}"/>
    <pc:docChg chg="undo custSel addSld modSld sldOrd">
      <pc:chgData name="William Grey" userId="37b73424-c081-4fc2-b1af-363f4f3fd4f3" providerId="ADAL" clId="{35FE72B8-C3F4-46DB-B206-467E8E20930B}" dt="2022-03-16T09:54:40.079" v="437" actId="20577"/>
      <pc:docMkLst>
        <pc:docMk/>
      </pc:docMkLst>
      <pc:sldChg chg="modSp mod">
        <pc:chgData name="William Grey" userId="37b73424-c081-4fc2-b1af-363f4f3fd4f3" providerId="ADAL" clId="{35FE72B8-C3F4-46DB-B206-467E8E20930B}" dt="2022-03-16T09:51:13.122" v="262" actId="20577"/>
        <pc:sldMkLst>
          <pc:docMk/>
          <pc:sldMk cId="1499074140" sldId="331"/>
        </pc:sldMkLst>
        <pc:spChg chg="mod">
          <ac:chgData name="William Grey" userId="37b73424-c081-4fc2-b1af-363f4f3fd4f3" providerId="ADAL" clId="{35FE72B8-C3F4-46DB-B206-467E8E20930B}" dt="2022-03-16T09:51:13.122" v="262" actId="20577"/>
          <ac:spMkLst>
            <pc:docMk/>
            <pc:sldMk cId="1499074140" sldId="331"/>
            <ac:spMk id="3" creationId="{ACE97CC2-23D2-4457-BABC-C9E701D40398}"/>
          </ac:spMkLst>
        </pc:spChg>
      </pc:sldChg>
      <pc:sldChg chg="modSp new mod ord">
        <pc:chgData name="William Grey" userId="37b73424-c081-4fc2-b1af-363f4f3fd4f3" providerId="ADAL" clId="{35FE72B8-C3F4-46DB-B206-467E8E20930B}" dt="2022-03-16T09:45:35.193" v="261" actId="2711"/>
        <pc:sldMkLst>
          <pc:docMk/>
          <pc:sldMk cId="2303507394" sldId="336"/>
        </pc:sldMkLst>
        <pc:spChg chg="mod">
          <ac:chgData name="William Grey" userId="37b73424-c081-4fc2-b1af-363f4f3fd4f3" providerId="ADAL" clId="{35FE72B8-C3F4-46DB-B206-467E8E20930B}" dt="2022-03-16T09:45:35.193" v="261" actId="2711"/>
          <ac:spMkLst>
            <pc:docMk/>
            <pc:sldMk cId="2303507394" sldId="336"/>
            <ac:spMk id="3" creationId="{608C54CA-46B9-408A-9422-7423F0DAF97A}"/>
          </ac:spMkLst>
        </pc:spChg>
      </pc:sldChg>
      <pc:sldChg chg="modSp new mod">
        <pc:chgData name="William Grey" userId="37b73424-c081-4fc2-b1af-363f4f3fd4f3" providerId="ADAL" clId="{35FE72B8-C3F4-46DB-B206-467E8E20930B}" dt="2022-03-16T09:54:40.079" v="437" actId="20577"/>
        <pc:sldMkLst>
          <pc:docMk/>
          <pc:sldMk cId="2108291860" sldId="337"/>
        </pc:sldMkLst>
        <pc:spChg chg="mod">
          <ac:chgData name="William Grey" userId="37b73424-c081-4fc2-b1af-363f4f3fd4f3" providerId="ADAL" clId="{35FE72B8-C3F4-46DB-B206-467E8E20930B}" dt="2022-03-16T09:53:54.921" v="304" actId="20577"/>
          <ac:spMkLst>
            <pc:docMk/>
            <pc:sldMk cId="2108291860" sldId="337"/>
            <ac:spMk id="2" creationId="{3AAB3FC9-8F33-4614-B552-FDF7B1315C6C}"/>
          </ac:spMkLst>
        </pc:spChg>
        <pc:spChg chg="mod">
          <ac:chgData name="William Grey" userId="37b73424-c081-4fc2-b1af-363f4f3fd4f3" providerId="ADAL" clId="{35FE72B8-C3F4-46DB-B206-467E8E20930B}" dt="2022-03-16T09:54:40.079" v="437" actId="20577"/>
          <ac:spMkLst>
            <pc:docMk/>
            <pc:sldMk cId="2108291860" sldId="337"/>
            <ac:spMk id="3" creationId="{5954C7B6-5EAC-467A-8837-06AAF1913FDF}"/>
          </ac:spMkLst>
        </pc:spChg>
      </pc:sldChg>
    </pc:docChg>
  </pc:docChgLst>
  <pc:docChgLst>
    <pc:chgData name="William Grey" userId="37b73424-c081-4fc2-b1af-363f4f3fd4f3" providerId="ADAL" clId="{716D0E9F-BD35-4BDA-85DF-7258207EC92C}"/>
    <pc:docChg chg="custSel addSld modSld">
      <pc:chgData name="William Grey" userId="37b73424-c081-4fc2-b1af-363f4f3fd4f3" providerId="ADAL" clId="{716D0E9F-BD35-4BDA-85DF-7258207EC92C}" dt="2022-12-07T12:19:56.302" v="150" actId="20577"/>
      <pc:docMkLst>
        <pc:docMk/>
      </pc:docMkLst>
      <pc:sldChg chg="modSp mod">
        <pc:chgData name="William Grey" userId="37b73424-c081-4fc2-b1af-363f4f3fd4f3" providerId="ADAL" clId="{716D0E9F-BD35-4BDA-85DF-7258207EC92C}" dt="2022-12-01T10:13:28.376" v="9" actId="2711"/>
        <pc:sldMkLst>
          <pc:docMk/>
          <pc:sldMk cId="3016367608" sldId="281"/>
        </pc:sldMkLst>
        <pc:spChg chg="mod">
          <ac:chgData name="William Grey" userId="37b73424-c081-4fc2-b1af-363f4f3fd4f3" providerId="ADAL" clId="{716D0E9F-BD35-4BDA-85DF-7258207EC92C}" dt="2022-12-01T10:13:13.463" v="7" actId="2711"/>
          <ac:spMkLst>
            <pc:docMk/>
            <pc:sldMk cId="3016367608" sldId="281"/>
            <ac:spMk id="3" creationId="{00000000-0000-0000-0000-000000000000}"/>
          </ac:spMkLst>
        </pc:spChg>
        <pc:spChg chg="mod">
          <ac:chgData name="William Grey" userId="37b73424-c081-4fc2-b1af-363f4f3fd4f3" providerId="ADAL" clId="{716D0E9F-BD35-4BDA-85DF-7258207EC92C}" dt="2022-12-01T10:13:20.768" v="8" actId="2711"/>
          <ac:spMkLst>
            <pc:docMk/>
            <pc:sldMk cId="3016367608" sldId="281"/>
            <ac:spMk id="4" creationId="{DEE5E8D6-3700-4CF3-8819-3B6B6E2AC869}"/>
          </ac:spMkLst>
        </pc:spChg>
        <pc:spChg chg="mod">
          <ac:chgData name="William Grey" userId="37b73424-c081-4fc2-b1af-363f4f3fd4f3" providerId="ADAL" clId="{716D0E9F-BD35-4BDA-85DF-7258207EC92C}" dt="2022-12-01T10:13:28.376" v="9" actId="2711"/>
          <ac:spMkLst>
            <pc:docMk/>
            <pc:sldMk cId="3016367608" sldId="281"/>
            <ac:spMk id="6" creationId="{6A81CC67-70BB-4A5A-B879-645F200F5685}"/>
          </ac:spMkLst>
        </pc:spChg>
      </pc:sldChg>
      <pc:sldChg chg="modSp mod">
        <pc:chgData name="William Grey" userId="37b73424-c081-4fc2-b1af-363f4f3fd4f3" providerId="ADAL" clId="{716D0E9F-BD35-4BDA-85DF-7258207EC92C}" dt="2022-12-01T10:12:58.994" v="4" actId="2711"/>
        <pc:sldMkLst>
          <pc:docMk/>
          <pc:sldMk cId="3546504168" sldId="302"/>
        </pc:sldMkLst>
        <pc:spChg chg="mod">
          <ac:chgData name="William Grey" userId="37b73424-c081-4fc2-b1af-363f4f3fd4f3" providerId="ADAL" clId="{716D0E9F-BD35-4BDA-85DF-7258207EC92C}" dt="2022-12-01T10:12:42.914" v="1" actId="2711"/>
          <ac:spMkLst>
            <pc:docMk/>
            <pc:sldMk cId="3546504168" sldId="302"/>
            <ac:spMk id="4" creationId="{DEE5E8D6-3700-4CF3-8819-3B6B6E2AC869}"/>
          </ac:spMkLst>
        </pc:spChg>
        <pc:spChg chg="mod">
          <ac:chgData name="William Grey" userId="37b73424-c081-4fc2-b1af-363f4f3fd4f3" providerId="ADAL" clId="{716D0E9F-BD35-4BDA-85DF-7258207EC92C}" dt="2022-12-01T10:12:51.856" v="3" actId="2711"/>
          <ac:spMkLst>
            <pc:docMk/>
            <pc:sldMk cId="3546504168" sldId="302"/>
            <ac:spMk id="6" creationId="{6A81CC67-70BB-4A5A-B879-645F200F5685}"/>
          </ac:spMkLst>
        </pc:spChg>
        <pc:spChg chg="mod">
          <ac:chgData name="William Grey" userId="37b73424-c081-4fc2-b1af-363f4f3fd4f3" providerId="ADAL" clId="{716D0E9F-BD35-4BDA-85DF-7258207EC92C}" dt="2022-12-01T10:12:58.994" v="4" actId="2711"/>
          <ac:spMkLst>
            <pc:docMk/>
            <pc:sldMk cId="3546504168" sldId="302"/>
            <ac:spMk id="12" creationId="{FB015B84-1E45-489B-B3B3-05E7FEB0C0FE}"/>
          </ac:spMkLst>
        </pc:spChg>
        <pc:spChg chg="mod">
          <ac:chgData name="William Grey" userId="37b73424-c081-4fc2-b1af-363f4f3fd4f3" providerId="ADAL" clId="{716D0E9F-BD35-4BDA-85DF-7258207EC92C}" dt="2022-12-01T10:12:47.131" v="2" actId="1076"/>
          <ac:spMkLst>
            <pc:docMk/>
            <pc:sldMk cId="3546504168" sldId="302"/>
            <ac:spMk id="13" creationId="{40574B69-159B-4BB6-84DE-C90F55B62AA1}"/>
          </ac:spMkLst>
        </pc:spChg>
        <pc:spChg chg="mod">
          <ac:chgData name="William Grey" userId="37b73424-c081-4fc2-b1af-363f4f3fd4f3" providerId="ADAL" clId="{716D0E9F-BD35-4BDA-85DF-7258207EC92C}" dt="2022-12-01T10:12:37.022" v="0" actId="2711"/>
          <ac:spMkLst>
            <pc:docMk/>
            <pc:sldMk cId="3546504168" sldId="302"/>
            <ac:spMk id="14" creationId="{CD282141-5564-45A0-A0E9-CCAB9E8AB38A}"/>
          </ac:spMkLst>
        </pc:spChg>
      </pc:sldChg>
      <pc:sldChg chg="modSp mod">
        <pc:chgData name="William Grey" userId="37b73424-c081-4fc2-b1af-363f4f3fd4f3" providerId="ADAL" clId="{716D0E9F-BD35-4BDA-85DF-7258207EC92C}" dt="2022-12-07T12:19:56.302" v="150" actId="20577"/>
        <pc:sldMkLst>
          <pc:docMk/>
          <pc:sldMk cId="2893316585" sldId="329"/>
        </pc:sldMkLst>
        <pc:spChg chg="mod">
          <ac:chgData name="William Grey" userId="37b73424-c081-4fc2-b1af-363f4f3fd4f3" providerId="ADAL" clId="{716D0E9F-BD35-4BDA-85DF-7258207EC92C}" dt="2022-12-07T12:19:56.302" v="150" actId="20577"/>
          <ac:spMkLst>
            <pc:docMk/>
            <pc:sldMk cId="2893316585" sldId="329"/>
            <ac:spMk id="3" creationId="{ACE97CC2-23D2-4457-BABC-C9E701D40398}"/>
          </ac:spMkLst>
        </pc:spChg>
      </pc:sldChg>
      <pc:sldChg chg="modSp mod">
        <pc:chgData name="William Grey" userId="37b73424-c081-4fc2-b1af-363f4f3fd4f3" providerId="ADAL" clId="{716D0E9F-BD35-4BDA-85DF-7258207EC92C}" dt="2022-12-07T11:24:29.798" v="13" actId="2711"/>
        <pc:sldMkLst>
          <pc:docMk/>
          <pc:sldMk cId="411936482" sldId="333"/>
        </pc:sldMkLst>
        <pc:spChg chg="mod">
          <ac:chgData name="William Grey" userId="37b73424-c081-4fc2-b1af-363f4f3fd4f3" providerId="ADAL" clId="{716D0E9F-BD35-4BDA-85DF-7258207EC92C}" dt="2022-12-07T11:24:29.798" v="13" actId="2711"/>
          <ac:spMkLst>
            <pc:docMk/>
            <pc:sldMk cId="411936482" sldId="333"/>
            <ac:spMk id="3" creationId="{9989CD83-7AE5-42B3-992D-73087C4F3F4E}"/>
          </ac:spMkLst>
        </pc:spChg>
      </pc:sldChg>
      <pc:sldChg chg="modSp mod">
        <pc:chgData name="William Grey" userId="37b73424-c081-4fc2-b1af-363f4f3fd4f3" providerId="ADAL" clId="{716D0E9F-BD35-4BDA-85DF-7258207EC92C}" dt="2022-12-01T10:13:40.131" v="10" actId="2711"/>
        <pc:sldMkLst>
          <pc:docMk/>
          <pc:sldMk cId="1505810357" sldId="363"/>
        </pc:sldMkLst>
        <pc:spChg chg="mod">
          <ac:chgData name="William Grey" userId="37b73424-c081-4fc2-b1af-363f4f3fd4f3" providerId="ADAL" clId="{716D0E9F-BD35-4BDA-85DF-7258207EC92C}" dt="2022-12-01T10:13:40.131" v="10" actId="2711"/>
          <ac:spMkLst>
            <pc:docMk/>
            <pc:sldMk cId="1505810357" sldId="363"/>
            <ac:spMk id="12" creationId="{FB015B84-1E45-489B-B3B3-05E7FEB0C0FE}"/>
          </ac:spMkLst>
        </pc:spChg>
      </pc:sldChg>
      <pc:sldChg chg="modSp add mod">
        <pc:chgData name="William Grey" userId="37b73424-c081-4fc2-b1af-363f4f3fd4f3" providerId="ADAL" clId="{716D0E9F-BD35-4BDA-85DF-7258207EC92C}" dt="2022-12-07T11:59:28.732" v="144" actId="20577"/>
        <pc:sldMkLst>
          <pc:docMk/>
          <pc:sldMk cId="2111800073" sldId="364"/>
        </pc:sldMkLst>
        <pc:spChg chg="mod">
          <ac:chgData name="William Grey" userId="37b73424-c081-4fc2-b1af-363f4f3fd4f3" providerId="ADAL" clId="{716D0E9F-BD35-4BDA-85DF-7258207EC92C}" dt="2022-12-07T11:59:28.732" v="144" actId="20577"/>
          <ac:spMkLst>
            <pc:docMk/>
            <pc:sldMk cId="2111800073" sldId="364"/>
            <ac:spMk id="2" creationId="{86D6102E-3289-4D3A-A93C-F0AC02BE823F}"/>
          </ac:spMkLst>
        </pc:spChg>
        <pc:spChg chg="mod">
          <ac:chgData name="William Grey" userId="37b73424-c081-4fc2-b1af-363f4f3fd4f3" providerId="ADAL" clId="{716D0E9F-BD35-4BDA-85DF-7258207EC92C}" dt="2022-12-07T11:59:18.912" v="127" actId="14100"/>
          <ac:spMkLst>
            <pc:docMk/>
            <pc:sldMk cId="2111800073" sldId="364"/>
            <ac:spMk id="3" creationId="{ACE97CC2-23D2-4457-BABC-C9E701D40398}"/>
          </ac:spMkLst>
        </pc:spChg>
      </pc:sldChg>
    </pc:docChg>
  </pc:docChgLst>
  <pc:docChgLst>
    <pc:chgData name="William Grey" userId="37b73424-c081-4fc2-b1af-363f4f3fd4f3" providerId="ADAL" clId="{2DC553DF-AD23-4141-BB56-9B44A9316C59}"/>
    <pc:docChg chg="custSel addSld delSld modSld modMainMaster">
      <pc:chgData name="William Grey" userId="37b73424-c081-4fc2-b1af-363f4f3fd4f3" providerId="ADAL" clId="{2DC553DF-AD23-4141-BB56-9B44A9316C59}" dt="2022-11-19T12:27:30.154" v="7" actId="47"/>
      <pc:docMkLst>
        <pc:docMk/>
      </pc:docMkLst>
      <pc:sldChg chg="modSp add mod">
        <pc:chgData name="William Grey" userId="37b73424-c081-4fc2-b1af-363f4f3fd4f3" providerId="ADAL" clId="{2DC553DF-AD23-4141-BB56-9B44A9316C59}" dt="2022-11-19T12:27:26.890" v="6" actId="27636"/>
        <pc:sldMkLst>
          <pc:docMk/>
          <pc:sldMk cId="968810866" sldId="307"/>
        </pc:sldMkLst>
        <pc:spChg chg="mod">
          <ac:chgData name="William Grey" userId="37b73424-c081-4fc2-b1af-363f4f3fd4f3" providerId="ADAL" clId="{2DC553DF-AD23-4141-BB56-9B44A9316C59}" dt="2022-11-19T12:27:26.890" v="6" actId="27636"/>
          <ac:spMkLst>
            <pc:docMk/>
            <pc:sldMk cId="968810866" sldId="307"/>
            <ac:spMk id="2" creationId="{D3AE523B-0983-4186-AA5A-A5D9B3C6AA58}"/>
          </ac:spMkLst>
        </pc:spChg>
      </pc:sldChg>
      <pc:sldChg chg="modSp mod">
        <pc:chgData name="William Grey" userId="37b73424-c081-4fc2-b1af-363f4f3fd4f3" providerId="ADAL" clId="{2DC553DF-AD23-4141-BB56-9B44A9316C59}" dt="2022-11-19T11:25:47.415" v="4" actId="27636"/>
        <pc:sldMkLst>
          <pc:docMk/>
          <pc:sldMk cId="2303507394" sldId="336"/>
        </pc:sldMkLst>
        <pc:spChg chg="mod">
          <ac:chgData name="William Grey" userId="37b73424-c081-4fc2-b1af-363f4f3fd4f3" providerId="ADAL" clId="{2DC553DF-AD23-4141-BB56-9B44A9316C59}" dt="2022-11-19T11:25:47.415" v="4" actId="27636"/>
          <ac:spMkLst>
            <pc:docMk/>
            <pc:sldMk cId="2303507394" sldId="336"/>
            <ac:spMk id="2" creationId="{686643BE-E5F5-47E8-B623-C860C1A6FB25}"/>
          </ac:spMkLst>
        </pc:spChg>
      </pc:sldChg>
      <pc:sldChg chg="del">
        <pc:chgData name="William Grey" userId="37b73424-c081-4fc2-b1af-363f4f3fd4f3" providerId="ADAL" clId="{2DC553DF-AD23-4141-BB56-9B44A9316C59}" dt="2022-11-19T12:27:30.154" v="7" actId="47"/>
        <pc:sldMkLst>
          <pc:docMk/>
          <pc:sldMk cId="2108291860" sldId="337"/>
        </pc:sldMkLst>
      </pc:sldChg>
      <pc:sldMasterChg chg="modSldLayout">
        <pc:chgData name="William Grey" userId="37b73424-c081-4fc2-b1af-363f4f3fd4f3" providerId="ADAL" clId="{2DC553DF-AD23-4141-BB56-9B44A9316C59}" dt="2022-11-19T11:25:47.272" v="3"/>
        <pc:sldMasterMkLst>
          <pc:docMk/>
          <pc:sldMasterMk cId="4221158831" sldId="2147483660"/>
        </pc:sldMasterMkLst>
        <pc:sldLayoutChg chg="addSp delSp modSp mod">
          <pc:chgData name="William Grey" userId="37b73424-c081-4fc2-b1af-363f4f3fd4f3" providerId="ADAL" clId="{2DC553DF-AD23-4141-BB56-9B44A9316C59}" dt="2022-11-19T11:25:47.272" v="3"/>
          <pc:sldLayoutMkLst>
            <pc:docMk/>
            <pc:sldMasterMk cId="4221158831" sldId="2147483660"/>
            <pc:sldLayoutMk cId="3185719290" sldId="2147483661"/>
          </pc:sldLayoutMkLst>
          <pc:graphicFrameChg chg="add del mod">
            <ac:chgData name="William Grey" userId="37b73424-c081-4fc2-b1af-363f4f3fd4f3" providerId="ADAL" clId="{2DC553DF-AD23-4141-BB56-9B44A9316C59}" dt="2022-11-19T11:25:26.396" v="2" actId="478"/>
            <ac:graphicFrameMkLst>
              <pc:docMk/>
              <pc:sldMasterMk cId="4221158831" sldId="2147483660"/>
              <pc:sldLayoutMk cId="3185719290" sldId="2147483661"/>
              <ac:graphicFrameMk id="7" creationId="{2F60F437-852C-4FF3-B71D-EC77A06A47D8}"/>
            </ac:graphicFrameMkLst>
          </pc:graphicFrameChg>
          <pc:picChg chg="del">
            <ac:chgData name="William Grey" userId="37b73424-c081-4fc2-b1af-363f4f3fd4f3" providerId="ADAL" clId="{2DC553DF-AD23-4141-BB56-9B44A9316C59}" dt="2022-11-19T11:25:17.333" v="0" actId="478"/>
            <ac:picMkLst>
              <pc:docMk/>
              <pc:sldMasterMk cId="4221158831" sldId="2147483660"/>
              <pc:sldLayoutMk cId="3185719290" sldId="2147483661"/>
              <ac:picMk id="8" creationId="{63B928B6-3DF2-476E-85F1-8814FADB2AE5}"/>
            </ac:picMkLst>
          </pc:picChg>
          <pc:picChg chg="add mod">
            <ac:chgData name="William Grey" userId="37b73424-c081-4fc2-b1af-363f4f3fd4f3" providerId="ADAL" clId="{2DC553DF-AD23-4141-BB56-9B44A9316C59}" dt="2022-11-19T11:25:47.272" v="3"/>
            <ac:picMkLst>
              <pc:docMk/>
              <pc:sldMasterMk cId="4221158831" sldId="2147483660"/>
              <pc:sldLayoutMk cId="3185719290" sldId="2147483661"/>
              <ac:picMk id="10" creationId="{40F26954-8E6D-4ADD-BE4E-B486D91DE9B2}"/>
            </ac:picMkLst>
          </pc:picChg>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85719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612287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49885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4920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057228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72554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54400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88393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24366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1857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35634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8784C450-3F13-1D26-450A-49068A29D090}"/>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4B2CB028-C3A1-474C-B48E-78E7A953AB88}"/>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8D5BE7E1-872D-8675-1C6D-642D599396AA}"/>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E1290FC3-F410-67F5-ACAF-E4AD3EA6F4D0}"/>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42211588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igher-order-exercise.h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dq-functional-prog-15.pptx"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functional-programming-revision-grid.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Higher Order Functions</a:t>
            </a:r>
          </a:p>
        </p:txBody>
      </p:sp>
      <p:sp>
        <p:nvSpPr>
          <p:cNvPr id="5" name="Subtitle 4">
            <a:extLst>
              <a:ext uri="{FF2B5EF4-FFF2-40B4-BE49-F238E27FC236}">
                <a16:creationId xmlns:a16="http://schemas.microsoft.com/office/drawing/2014/main" id="{E93C791D-7B2E-42E5-9ED3-DBD333129B5E}"/>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F13AA-3AFE-4051-B7A7-5586E61357BC}"/>
              </a:ext>
            </a:extLst>
          </p:cNvPr>
          <p:cNvSpPr>
            <a:spLocks noGrp="1"/>
          </p:cNvSpPr>
          <p:nvPr>
            <p:ph type="title"/>
          </p:nvPr>
        </p:nvSpPr>
        <p:spPr/>
        <p:txBody>
          <a:bodyPr>
            <a:normAutofit fontScale="90000"/>
          </a:bodyPr>
          <a:lstStyle/>
          <a:p>
            <a:r>
              <a:rPr lang="en-GB" dirty="0"/>
              <a:t>First class functions versus higher order functions</a:t>
            </a:r>
          </a:p>
        </p:txBody>
      </p:sp>
      <p:sp>
        <p:nvSpPr>
          <p:cNvPr id="3" name="Content Placeholder 2">
            <a:extLst>
              <a:ext uri="{FF2B5EF4-FFF2-40B4-BE49-F238E27FC236}">
                <a16:creationId xmlns:a16="http://schemas.microsoft.com/office/drawing/2014/main" id="{EFDF7F52-8BAB-4A23-9763-46922B7B5BB5}"/>
              </a:ext>
            </a:extLst>
          </p:cNvPr>
          <p:cNvSpPr>
            <a:spLocks noGrp="1"/>
          </p:cNvSpPr>
          <p:nvPr>
            <p:ph idx="1"/>
          </p:nvPr>
        </p:nvSpPr>
        <p:spPr/>
        <p:txBody>
          <a:bodyPr/>
          <a:lstStyle/>
          <a:p>
            <a:pPr>
              <a:buFont typeface="Wingdings" panose="05000000000000000000" pitchFamily="2" charset="2"/>
              <a:buChar char="ü"/>
            </a:pPr>
            <a:r>
              <a:rPr lang="en-GB" dirty="0"/>
              <a:t>Do not get confused between first class functions and higher order functions. </a:t>
            </a:r>
          </a:p>
          <a:p>
            <a:pPr>
              <a:buFont typeface="Wingdings" panose="05000000000000000000" pitchFamily="2" charset="2"/>
              <a:buChar char="ü"/>
            </a:pPr>
            <a:r>
              <a:rPr lang="en-GB" dirty="0"/>
              <a:t>Higher order functions </a:t>
            </a:r>
            <a:r>
              <a:rPr lang="en-GB" i="1" dirty="0"/>
              <a:t>allow</a:t>
            </a:r>
            <a:r>
              <a:rPr lang="en-GB" dirty="0"/>
              <a:t> functions to be passed as parameters and returned</a:t>
            </a:r>
          </a:p>
          <a:p>
            <a:pPr>
              <a:buFont typeface="Wingdings" panose="05000000000000000000" pitchFamily="2" charset="2"/>
              <a:buChar char="ü"/>
            </a:pPr>
            <a:r>
              <a:rPr lang="en-GB" dirty="0"/>
              <a:t>First class functions can be passed and returned from functions</a:t>
            </a:r>
          </a:p>
          <a:p>
            <a:endParaRPr lang="en-GB" dirty="0"/>
          </a:p>
        </p:txBody>
      </p:sp>
    </p:spTree>
    <p:extLst>
      <p:ext uri="{BB962C8B-B14F-4D97-AF65-F5344CB8AC3E}">
        <p14:creationId xmlns:p14="http://schemas.microsoft.com/office/powerpoint/2010/main" val="15439172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Map</a:t>
            </a:r>
          </a:p>
        </p:txBody>
      </p:sp>
      <p:sp>
        <p:nvSpPr>
          <p:cNvPr id="3" name="Content Placeholder 2"/>
          <p:cNvSpPr>
            <a:spLocks noGrp="1"/>
          </p:cNvSpPr>
          <p:nvPr>
            <p:ph idx="1"/>
          </p:nvPr>
        </p:nvSpPr>
        <p:spPr>
          <a:xfrm>
            <a:off x="838200" y="1036696"/>
            <a:ext cx="10515600" cy="4841877"/>
          </a:xfrm>
        </p:spPr>
        <p:txBody>
          <a:bodyPr>
            <a:normAutofit/>
          </a:bodyPr>
          <a:lstStyle/>
          <a:p>
            <a:pPr marL="0" indent="0">
              <a:lnSpc>
                <a:spcPct val="120000"/>
              </a:lnSpc>
              <a:buNone/>
            </a:pPr>
            <a:r>
              <a:rPr lang="en-GB" sz="2000" dirty="0">
                <a:latin typeface="Courier New" panose="02070309020205020404" pitchFamily="49" charset="0"/>
                <a:cs typeface="Courier New" panose="02070309020205020404" pitchFamily="49" charset="0"/>
              </a:rPr>
              <a:t>map</a:t>
            </a:r>
            <a:r>
              <a:rPr lang="en-GB" sz="2000" dirty="0"/>
              <a:t> applies a function to all elements and returns a list.</a:t>
            </a:r>
          </a:p>
          <a:p>
            <a:pPr marL="0" indent="0">
              <a:lnSpc>
                <a:spcPct val="120000"/>
              </a:lnSpc>
              <a:buNone/>
            </a:pPr>
            <a:r>
              <a:rPr lang="en-GB" sz="2000" dirty="0"/>
              <a:t>In the following example map adds 2 to each element.</a:t>
            </a:r>
          </a:p>
          <a:p>
            <a:pPr marL="0" indent="0">
              <a:lnSpc>
                <a:spcPct val="120000"/>
              </a:lnSpc>
              <a:buNone/>
            </a:pPr>
            <a:r>
              <a:rPr lang="en-GB" sz="2000" b="1" dirty="0">
                <a:solidFill>
                  <a:srgbClr val="0000AF"/>
                </a:solidFill>
                <a:latin typeface="Consolas" panose="020B0609020204030204" pitchFamily="49" charset="0"/>
              </a:rPr>
              <a:t>Prelude&gt;</a:t>
            </a:r>
            <a:r>
              <a:rPr lang="en-GB" sz="2000" b="0" dirty="0">
                <a:solidFill>
                  <a:prstClr val="black"/>
                </a:solidFill>
                <a:latin typeface="Consolas" panose="020B0609020204030204" pitchFamily="49" charset="0"/>
              </a:rPr>
              <a:t> map (+2) [1,2,3,4,5]</a:t>
            </a:r>
          </a:p>
          <a:p>
            <a:pPr marL="0" indent="0">
              <a:lnSpc>
                <a:spcPct val="120000"/>
              </a:lnSpc>
              <a:buNone/>
            </a:pPr>
            <a:endParaRPr lang="en-GB" sz="2000" dirty="0">
              <a:latin typeface="Courier New" panose="02070309020205020404" pitchFamily="49" charset="0"/>
              <a:cs typeface="Courier New" panose="02070309020205020404" pitchFamily="49" charset="0"/>
            </a:endParaRPr>
          </a:p>
          <a:p>
            <a:pPr marL="0" indent="0">
              <a:lnSpc>
                <a:spcPct val="120000"/>
              </a:lnSpc>
              <a:buNone/>
            </a:pPr>
            <a:r>
              <a:rPr lang="en-GB" sz="2000" dirty="0">
                <a:cs typeface="Courier New" panose="02070309020205020404" pitchFamily="49" charset="0"/>
              </a:rPr>
              <a:t>Input list:                    </a:t>
            </a:r>
            <a:r>
              <a:rPr lang="en-GB" sz="2000" dirty="0">
                <a:latin typeface="Consolas" panose="020B0609020204030204" pitchFamily="49" charset="0"/>
                <a:cs typeface="Courier New" panose="02070309020205020404" pitchFamily="49" charset="0"/>
              </a:rPr>
              <a:t>[1, 2, 3, 4, 5]</a:t>
            </a:r>
          </a:p>
          <a:p>
            <a:pPr marL="0" indent="0">
              <a:lnSpc>
                <a:spcPct val="120000"/>
              </a:lnSpc>
              <a:buNone/>
            </a:pPr>
            <a:r>
              <a:rPr lang="en-GB" sz="2000" dirty="0">
                <a:cs typeface="Courier New" panose="02070309020205020404" pitchFamily="49" charset="0"/>
              </a:rPr>
              <a:t>Mapping function:     </a:t>
            </a:r>
            <a:r>
              <a:rPr lang="en-GB" sz="2000" dirty="0">
                <a:latin typeface="Consolas" panose="020B0609020204030204" pitchFamily="49" charset="0"/>
                <a:cs typeface="Courier New" panose="02070309020205020404" pitchFamily="49" charset="0"/>
              </a:rPr>
              <a:t>+2 +2 +2 +2 +2</a:t>
            </a:r>
          </a:p>
          <a:p>
            <a:pPr marL="0" indent="0">
              <a:lnSpc>
                <a:spcPct val="120000"/>
              </a:lnSpc>
              <a:buNone/>
            </a:pPr>
            <a:r>
              <a:rPr lang="en-GB" sz="2000" dirty="0">
                <a:cs typeface="Courier New" panose="02070309020205020404" pitchFamily="49" charset="0"/>
              </a:rPr>
              <a:t>Output list:                 </a:t>
            </a:r>
            <a:r>
              <a:rPr lang="en-GB" sz="2000" dirty="0">
                <a:latin typeface="Consolas" panose="020B0609020204030204" pitchFamily="49" charset="0"/>
                <a:cs typeface="Courier New" panose="02070309020205020404" pitchFamily="49" charset="0"/>
              </a:rPr>
              <a:t>[3, 4, 5, 6, 7]</a:t>
            </a:r>
          </a:p>
          <a:p>
            <a:pPr marL="0" indent="0">
              <a:lnSpc>
                <a:spcPct val="120000"/>
              </a:lnSpc>
              <a:buNone/>
            </a:pPr>
            <a:endParaRPr lang="en-GB" sz="2000" dirty="0"/>
          </a:p>
          <a:p>
            <a:pPr marL="0" indent="0">
              <a:lnSpc>
                <a:spcPct val="120000"/>
              </a:lnSpc>
              <a:buNone/>
            </a:pPr>
            <a:endParaRPr lang="en-GB" sz="2000" dirty="0"/>
          </a:p>
          <a:p>
            <a:pPr marL="0" indent="0">
              <a:lnSpc>
                <a:spcPct val="120000"/>
              </a:lnSpc>
              <a:buNone/>
            </a:pPr>
            <a:endParaRPr lang="en-GB" sz="2000" dirty="0"/>
          </a:p>
          <a:p>
            <a:pPr marL="0" indent="0">
              <a:lnSpc>
                <a:spcPct val="120000"/>
              </a:lnSpc>
              <a:buNone/>
            </a:pPr>
            <a:endParaRPr lang="en-GB" sz="2000" dirty="0"/>
          </a:p>
          <a:p>
            <a:pPr marL="0" indent="0">
              <a:lnSpc>
                <a:spcPct val="120000"/>
              </a:lnSpc>
              <a:buNone/>
            </a:pPr>
            <a:endParaRPr lang="en-GB" sz="2000" dirty="0"/>
          </a:p>
          <a:p>
            <a:pPr marL="0" indent="0">
              <a:lnSpc>
                <a:spcPct val="120000"/>
              </a:lnSpc>
              <a:buNone/>
            </a:pPr>
            <a:endParaRPr lang="en-GB" sz="2000" dirty="0"/>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1253638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53AFB0D-2C00-484E-A61A-5EFFA2619EF6}"/>
              </a:ext>
            </a:extLst>
          </p:cNvPr>
          <p:cNvSpPr/>
          <p:nvPr/>
        </p:nvSpPr>
        <p:spPr>
          <a:xfrm>
            <a:off x="808672" y="1853540"/>
            <a:ext cx="8320814" cy="1031566"/>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86092F54-8675-4CBB-B1B5-A64E4565E2AC}"/>
              </a:ext>
            </a:extLst>
          </p:cNvPr>
          <p:cNvSpPr/>
          <p:nvPr/>
        </p:nvSpPr>
        <p:spPr>
          <a:xfrm>
            <a:off x="808672" y="3623550"/>
            <a:ext cx="8320814" cy="1309706"/>
          </a:xfrm>
          <a:prstGeom prst="rect">
            <a:avLst/>
          </a:prstGeom>
          <a:solidFill>
            <a:schemeClr val="bg1"/>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C0690DBA-BC89-4EE6-9C4E-C1F48F9B4ABD}"/>
              </a:ext>
            </a:extLst>
          </p:cNvPr>
          <p:cNvSpPr/>
          <p:nvPr/>
        </p:nvSpPr>
        <p:spPr>
          <a:xfrm>
            <a:off x="808672" y="1260975"/>
            <a:ext cx="8894737" cy="3662541"/>
          </a:xfrm>
          <a:prstGeom prst="rect">
            <a:avLst/>
          </a:prstGeom>
        </p:spPr>
        <p:txBody>
          <a:bodyPr wrap="square">
            <a:spAutoFit/>
          </a:bodyPr>
          <a:lstStyle/>
          <a:p>
            <a:r>
              <a:rPr lang="en-GB" sz="2400" dirty="0"/>
              <a:t>To multiply all the values in a list by 2:</a:t>
            </a:r>
          </a:p>
          <a:p>
            <a:endParaRPr lang="en-GB" sz="2400" dirty="0"/>
          </a:p>
          <a:p>
            <a:r>
              <a:rPr lang="en-GB" sz="2800" b="1" dirty="0">
                <a:solidFill>
                  <a:srgbClr val="0000AF"/>
                </a:solidFill>
                <a:latin typeface="Consolas" panose="020B0609020204030204" pitchFamily="49" charset="0"/>
              </a:rPr>
              <a:t>Prelude&gt;</a:t>
            </a:r>
            <a:r>
              <a:rPr lang="en-GB" sz="2800" b="0" dirty="0">
                <a:solidFill>
                  <a:prstClr val="black"/>
                </a:solidFill>
                <a:latin typeface="Consolas" panose="020B0609020204030204" pitchFamily="49" charset="0"/>
              </a:rPr>
              <a:t> map (*2) [1,2,3,4,5]</a:t>
            </a:r>
          </a:p>
          <a:p>
            <a:r>
              <a:rPr lang="en-GB" sz="2800" b="0" dirty="0">
                <a:solidFill>
                  <a:prstClr val="black"/>
                </a:solidFill>
                <a:latin typeface="Consolas" panose="020B0609020204030204" pitchFamily="49" charset="0"/>
              </a:rPr>
              <a:t>[2,4,6,8,10]</a:t>
            </a:r>
          </a:p>
          <a:p>
            <a:endParaRPr lang="en-GB" sz="2400" dirty="0"/>
          </a:p>
          <a:p>
            <a:r>
              <a:rPr lang="en-GB" sz="2400" dirty="0"/>
              <a:t>To take the square root of a list of numbers:</a:t>
            </a:r>
          </a:p>
          <a:p>
            <a:endParaRPr lang="en-GB" sz="2400" dirty="0">
              <a:solidFill>
                <a:srgbClr val="0070C0"/>
              </a:solidFill>
              <a:latin typeface="Courier New" panose="02070309020205020404" pitchFamily="49" charset="0"/>
              <a:cs typeface="Courier New" panose="02070309020205020404" pitchFamily="49" charset="0"/>
            </a:endParaRPr>
          </a:p>
          <a:p>
            <a:r>
              <a:rPr lang="en-GB" sz="2800" b="1" dirty="0">
                <a:solidFill>
                  <a:srgbClr val="0000AF"/>
                </a:solidFill>
                <a:latin typeface="Consolas" panose="020B0609020204030204" pitchFamily="49" charset="0"/>
              </a:rPr>
              <a:t>Prelude&gt;</a:t>
            </a:r>
            <a:r>
              <a:rPr lang="en-GB" sz="2800" b="0" dirty="0">
                <a:solidFill>
                  <a:prstClr val="black"/>
                </a:solidFill>
                <a:latin typeface="Consolas" panose="020B0609020204030204" pitchFamily="49" charset="0"/>
              </a:rPr>
              <a:t> map sqrt [4.0,9.0,16.0,25.0,36.0]</a:t>
            </a:r>
          </a:p>
          <a:p>
            <a:r>
              <a:rPr lang="en-GB" sz="2800" b="0" dirty="0">
                <a:solidFill>
                  <a:prstClr val="black"/>
                </a:solidFill>
                <a:latin typeface="Consolas" panose="020B0609020204030204" pitchFamily="49" charset="0"/>
              </a:rPr>
              <a:t>[2.0,3.0,4.0,5.0,6.0]</a:t>
            </a:r>
          </a:p>
        </p:txBody>
      </p:sp>
      <p:sp>
        <p:nvSpPr>
          <p:cNvPr id="2" name="Title 1">
            <a:extLst>
              <a:ext uri="{FF2B5EF4-FFF2-40B4-BE49-F238E27FC236}">
                <a16:creationId xmlns:a16="http://schemas.microsoft.com/office/drawing/2014/main" id="{94549735-62EF-4CCF-8348-9911EDC61C84}"/>
              </a:ext>
            </a:extLst>
          </p:cNvPr>
          <p:cNvSpPr>
            <a:spLocks noGrp="1"/>
          </p:cNvSpPr>
          <p:nvPr>
            <p:ph type="title"/>
          </p:nvPr>
        </p:nvSpPr>
        <p:spPr/>
        <p:txBody>
          <a:bodyPr>
            <a:normAutofit fontScale="90000"/>
          </a:bodyPr>
          <a:lstStyle/>
          <a:p>
            <a:r>
              <a:rPr lang="en-GB" dirty="0"/>
              <a:t>Map examples</a:t>
            </a:r>
          </a:p>
        </p:txBody>
      </p:sp>
      <p:sp>
        <p:nvSpPr>
          <p:cNvPr id="8" name="Rectangle 7">
            <a:extLst>
              <a:ext uri="{FF2B5EF4-FFF2-40B4-BE49-F238E27FC236}">
                <a16:creationId xmlns:a16="http://schemas.microsoft.com/office/drawing/2014/main" id="{CC749BE5-69BE-4604-A994-D3C4D4D3C8C0}"/>
              </a:ext>
            </a:extLst>
          </p:cNvPr>
          <p:cNvSpPr/>
          <p:nvPr/>
        </p:nvSpPr>
        <p:spPr>
          <a:xfrm>
            <a:off x="3429349" y="2011259"/>
            <a:ext cx="781878" cy="3980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2FBD38E8-3F96-489C-A00C-03BBC675BC8F}"/>
              </a:ext>
            </a:extLst>
          </p:cNvPr>
          <p:cNvCxnSpPr>
            <a:cxnSpLocks/>
          </p:cNvCxnSpPr>
          <p:nvPr/>
        </p:nvCxnSpPr>
        <p:spPr>
          <a:xfrm flipH="1">
            <a:off x="4257609" y="3357489"/>
            <a:ext cx="5320749" cy="63533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055E6D21-E752-462C-ACAF-4864747BC06D}"/>
              </a:ext>
            </a:extLst>
          </p:cNvPr>
          <p:cNvSpPr/>
          <p:nvPr/>
        </p:nvSpPr>
        <p:spPr>
          <a:xfrm>
            <a:off x="3382966" y="4002562"/>
            <a:ext cx="874643" cy="3980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04D1552D-FF48-4031-A4EB-7A044020D362}"/>
              </a:ext>
            </a:extLst>
          </p:cNvPr>
          <p:cNvSpPr txBox="1"/>
          <p:nvPr/>
        </p:nvSpPr>
        <p:spPr>
          <a:xfrm>
            <a:off x="9618956" y="2803314"/>
            <a:ext cx="2172515" cy="1938992"/>
          </a:xfrm>
          <a:prstGeom prst="rect">
            <a:avLst/>
          </a:prstGeom>
          <a:noFill/>
        </p:spPr>
        <p:txBody>
          <a:bodyPr wrap="square" rtlCol="0">
            <a:spAutoFit/>
          </a:bodyPr>
          <a:lstStyle/>
          <a:p>
            <a:r>
              <a:rPr lang="en-GB" sz="2400" dirty="0"/>
              <a:t>Map takes a function as an argument so is a higher order function</a:t>
            </a:r>
          </a:p>
        </p:txBody>
      </p:sp>
      <p:cxnSp>
        <p:nvCxnSpPr>
          <p:cNvPr id="12" name="Straight Arrow Connector 11">
            <a:extLst>
              <a:ext uri="{FF2B5EF4-FFF2-40B4-BE49-F238E27FC236}">
                <a16:creationId xmlns:a16="http://schemas.microsoft.com/office/drawing/2014/main" id="{4CD88E04-C34A-47D6-B1F8-86DA6C928A71}"/>
              </a:ext>
            </a:extLst>
          </p:cNvPr>
          <p:cNvCxnSpPr>
            <a:cxnSpLocks/>
          </p:cNvCxnSpPr>
          <p:nvPr/>
        </p:nvCxnSpPr>
        <p:spPr>
          <a:xfrm flipH="1" flipV="1">
            <a:off x="4200867" y="2384844"/>
            <a:ext cx="5377491" cy="70740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4601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Map</a:t>
            </a:r>
          </a:p>
        </p:txBody>
      </p:sp>
      <p:sp>
        <p:nvSpPr>
          <p:cNvPr id="3" name="Content Placeholder 2"/>
          <p:cNvSpPr>
            <a:spLocks noGrp="1"/>
          </p:cNvSpPr>
          <p:nvPr>
            <p:ph idx="1"/>
          </p:nvPr>
        </p:nvSpPr>
        <p:spPr>
          <a:xfrm>
            <a:off x="628650" y="939729"/>
            <a:ext cx="10515600" cy="2378146"/>
          </a:xfrm>
        </p:spPr>
        <p:txBody>
          <a:bodyPr>
            <a:normAutofit lnSpcReduction="10000"/>
          </a:bodyPr>
          <a:lstStyle/>
          <a:p>
            <a:pPr>
              <a:lnSpc>
                <a:spcPct val="120000"/>
              </a:lnSpc>
              <a:buFont typeface="Wingdings" panose="05000000000000000000" pitchFamily="2" charset="2"/>
              <a:buChar char="ü"/>
            </a:pPr>
            <a:r>
              <a:rPr lang="en-GB" sz="2000" dirty="0">
                <a:latin typeface="Courier New" panose="02070309020205020404" pitchFamily="49" charset="0"/>
                <a:cs typeface="Courier New" panose="02070309020205020404" pitchFamily="49" charset="0"/>
              </a:rPr>
              <a:t>map</a:t>
            </a:r>
            <a:r>
              <a:rPr lang="en-GB" sz="2000" dirty="0"/>
              <a:t> applies a function to each element one at a time. </a:t>
            </a:r>
          </a:p>
          <a:p>
            <a:pPr>
              <a:lnSpc>
                <a:spcPct val="120000"/>
              </a:lnSpc>
              <a:buFont typeface="Wingdings" panose="05000000000000000000" pitchFamily="2" charset="2"/>
              <a:buChar char="ü"/>
            </a:pPr>
            <a:r>
              <a:rPr lang="en-GB" sz="2000" dirty="0"/>
              <a:t>The function is applied to the first element in the list (</a:t>
            </a:r>
            <a:r>
              <a:rPr lang="en-GB" sz="2000" dirty="0" err="1"/>
              <a:t>ie</a:t>
            </a:r>
            <a:r>
              <a:rPr lang="en-GB" sz="2000" dirty="0"/>
              <a:t> the head of the list). </a:t>
            </a:r>
          </a:p>
          <a:p>
            <a:pPr>
              <a:lnSpc>
                <a:spcPct val="120000"/>
              </a:lnSpc>
              <a:buFont typeface="Wingdings" panose="05000000000000000000" pitchFamily="2" charset="2"/>
              <a:buChar char="ü"/>
            </a:pPr>
            <a:r>
              <a:rPr lang="en-GB" sz="2000" dirty="0"/>
              <a:t>The element is removed from the list and appended to another list. </a:t>
            </a:r>
          </a:p>
          <a:p>
            <a:pPr>
              <a:lnSpc>
                <a:spcPct val="120000"/>
              </a:lnSpc>
              <a:buFont typeface="Wingdings" panose="05000000000000000000" pitchFamily="2" charset="2"/>
              <a:buChar char="ü"/>
            </a:pPr>
            <a:r>
              <a:rPr lang="en-GB" sz="2000" dirty="0"/>
              <a:t>The function is then applied to the next item in the list result which is now at the head of the list. </a:t>
            </a:r>
          </a:p>
          <a:p>
            <a:pPr>
              <a:lnSpc>
                <a:spcPct val="120000"/>
              </a:lnSpc>
              <a:buFont typeface="Wingdings" panose="05000000000000000000" pitchFamily="2" charset="2"/>
              <a:buChar char="ü"/>
            </a:pPr>
            <a:r>
              <a:rPr lang="en-GB" sz="2000" dirty="0">
                <a:latin typeface="Courier New" panose="02070309020205020404" pitchFamily="49" charset="0"/>
                <a:cs typeface="Courier New" panose="02070309020205020404" pitchFamily="49" charset="0"/>
              </a:rPr>
              <a:t>map </a:t>
            </a:r>
            <a:r>
              <a:rPr lang="en-GB" sz="2000" dirty="0">
                <a:cs typeface="Courier New" panose="02070309020205020404" pitchFamily="49" charset="0"/>
              </a:rPr>
              <a:t>is</a:t>
            </a:r>
            <a:r>
              <a:rPr lang="en-GB" sz="2000" dirty="0">
                <a:latin typeface="Courier New" panose="02070309020205020404" pitchFamily="49" charset="0"/>
                <a:cs typeface="Courier New" panose="02070309020205020404" pitchFamily="49" charset="0"/>
              </a:rPr>
              <a:t> </a:t>
            </a:r>
            <a:r>
              <a:rPr lang="en-GB" sz="2000" dirty="0"/>
              <a:t>applied recursively to each element until the list is empty.</a:t>
            </a:r>
          </a:p>
          <a:p>
            <a:pPr>
              <a:lnSpc>
                <a:spcPct val="120000"/>
              </a:lnSpc>
              <a:buFont typeface="Wingdings" panose="05000000000000000000" pitchFamily="2" charset="2"/>
              <a:buChar char="ü"/>
            </a:pPr>
            <a:endParaRPr lang="en-GB" sz="2000" dirty="0">
              <a:latin typeface="Courier New" panose="02070309020205020404" pitchFamily="49" charset="0"/>
              <a:cs typeface="Courier New" panose="02070309020205020404" pitchFamily="49" charset="0"/>
            </a:endParaRPr>
          </a:p>
          <a:p>
            <a:pPr marL="0" indent="0">
              <a:lnSpc>
                <a:spcPct val="120000"/>
              </a:lnSpc>
              <a:buNone/>
            </a:pPr>
            <a:endParaRPr lang="en-GB" sz="2000" dirty="0">
              <a:latin typeface="Courier New" panose="02070309020205020404" pitchFamily="49" charset="0"/>
              <a:cs typeface="Courier New" panose="02070309020205020404" pitchFamily="49" charset="0"/>
            </a:endParaRPr>
          </a:p>
          <a:p>
            <a:pPr marL="0" indent="0">
              <a:buNone/>
            </a:pPr>
            <a:endParaRPr lang="en-GB" dirty="0"/>
          </a:p>
          <a:p>
            <a:pPr marL="0" indent="0">
              <a:buNone/>
            </a:pPr>
            <a:endParaRPr lang="en-GB" dirty="0"/>
          </a:p>
          <a:p>
            <a:pPr marL="0" indent="0">
              <a:buNone/>
            </a:pPr>
            <a:endParaRPr lang="en-GB" dirty="0"/>
          </a:p>
        </p:txBody>
      </p:sp>
      <p:sp>
        <p:nvSpPr>
          <p:cNvPr id="13" name="Rectangle 12">
            <a:extLst>
              <a:ext uri="{FF2B5EF4-FFF2-40B4-BE49-F238E27FC236}">
                <a16:creationId xmlns:a16="http://schemas.microsoft.com/office/drawing/2014/main" id="{347F5D81-54F9-4E58-BAF1-BA75E99A55E0}"/>
              </a:ext>
            </a:extLst>
          </p:cNvPr>
          <p:cNvSpPr/>
          <p:nvPr/>
        </p:nvSpPr>
        <p:spPr>
          <a:xfrm>
            <a:off x="1736034" y="3187397"/>
            <a:ext cx="8971722" cy="1754326"/>
          </a:xfrm>
          <a:prstGeom prst="rect">
            <a:avLst/>
          </a:prstGeom>
          <a:ln>
            <a:solidFill>
              <a:srgbClr val="92D050"/>
            </a:solidFill>
          </a:ln>
        </p:spPr>
        <p:txBody>
          <a:bodyPr wrap="square">
            <a:spAutoFit/>
          </a:bodyPr>
          <a:lstStyle/>
          <a:p>
            <a:r>
              <a:rPr lang="en-GB" sz="1800" dirty="0">
                <a:latin typeface="Consolas" panose="020B0609020204030204" pitchFamily="49" charset="0"/>
              </a:rPr>
              <a:t>map f [] = []                          -- base case</a:t>
            </a:r>
          </a:p>
          <a:p>
            <a:r>
              <a:rPr lang="en-GB" sz="1800" dirty="0">
                <a:latin typeface="Consolas" panose="020B0609020204030204" pitchFamily="49" charset="0"/>
              </a:rPr>
              <a:t>-- map f (</a:t>
            </a:r>
            <a:r>
              <a:rPr lang="en-GB" sz="1800" dirty="0" err="1">
                <a:latin typeface="Consolas" panose="020B0609020204030204" pitchFamily="49" charset="0"/>
              </a:rPr>
              <a:t>x:xs</a:t>
            </a:r>
            <a:r>
              <a:rPr lang="en-GB" sz="1800" dirty="0">
                <a:latin typeface="Consolas" panose="020B0609020204030204" pitchFamily="49" charset="0"/>
              </a:rPr>
              <a:t>) = f x </a:t>
            </a:r>
            <a:r>
              <a:rPr lang="en-GB" sz="1800">
                <a:latin typeface="Consolas" panose="020B0609020204030204" pitchFamily="49" charset="0"/>
              </a:rPr>
              <a:t>: map </a:t>
            </a:r>
            <a:r>
              <a:rPr lang="en-GB" sz="1800" dirty="0">
                <a:latin typeface="Consolas" panose="020B0609020204030204" pitchFamily="49" charset="0"/>
              </a:rPr>
              <a:t>f </a:t>
            </a:r>
            <a:r>
              <a:rPr lang="en-GB" sz="1800" dirty="0" err="1">
                <a:latin typeface="Consolas" panose="020B0609020204030204" pitchFamily="49" charset="0"/>
              </a:rPr>
              <a:t>xs</a:t>
            </a:r>
            <a:r>
              <a:rPr lang="en-GB" sz="1800" dirty="0">
                <a:latin typeface="Consolas" panose="020B0609020204030204" pitchFamily="49" charset="0"/>
              </a:rPr>
              <a:t>          -- general case</a:t>
            </a:r>
          </a:p>
          <a:p>
            <a:r>
              <a:rPr lang="en-GB" sz="1800" dirty="0">
                <a:latin typeface="Consolas" panose="020B0609020204030204" pitchFamily="49" charset="0"/>
              </a:rPr>
              <a:t>map f x = f (head x) : map f (tail x)      -- general case</a:t>
            </a:r>
          </a:p>
          <a:p>
            <a:r>
              <a:rPr lang="en-GB" sz="1800" dirty="0">
                <a:latin typeface="Consolas" panose="020B0609020204030204" pitchFamily="49" charset="0"/>
              </a:rPr>
              <a:t>main = do </a:t>
            </a:r>
          </a:p>
          <a:p>
            <a:r>
              <a:rPr lang="en-GB" dirty="0">
                <a:latin typeface="Consolas" panose="020B0609020204030204" pitchFamily="49" charset="0"/>
              </a:rPr>
              <a:t> </a:t>
            </a:r>
            <a:r>
              <a:rPr lang="en-GB" sz="1800" dirty="0">
                <a:latin typeface="Consolas" panose="020B0609020204030204" pitchFamily="49" charset="0"/>
              </a:rPr>
              <a:t>print(map (*2) [1,2,3,4]) </a:t>
            </a:r>
          </a:p>
          <a:p>
            <a:r>
              <a:rPr lang="en-GB" sz="1800" b="0" dirty="0">
                <a:solidFill>
                  <a:prstClr val="black"/>
                </a:solidFill>
                <a:latin typeface="Consolas" panose="020B0609020204030204" pitchFamily="49" charset="0"/>
              </a:rPr>
              <a:t>[2,4,6,8]</a:t>
            </a:r>
          </a:p>
        </p:txBody>
      </p:sp>
      <p:sp>
        <p:nvSpPr>
          <p:cNvPr id="5" name="Rectangle 4">
            <a:extLst>
              <a:ext uri="{FF2B5EF4-FFF2-40B4-BE49-F238E27FC236}">
                <a16:creationId xmlns:a16="http://schemas.microsoft.com/office/drawing/2014/main" id="{9D20FDF3-7C80-47A6-9651-26FCE8141E36}"/>
              </a:ext>
            </a:extLst>
          </p:cNvPr>
          <p:cNvSpPr/>
          <p:nvPr/>
        </p:nvSpPr>
        <p:spPr>
          <a:xfrm>
            <a:off x="1736034" y="5047166"/>
            <a:ext cx="8971722" cy="1477328"/>
          </a:xfrm>
          <a:prstGeom prst="rect">
            <a:avLst/>
          </a:prstGeom>
          <a:ln>
            <a:solidFill>
              <a:srgbClr val="92D050"/>
            </a:solidFill>
          </a:ln>
        </p:spPr>
        <p:txBody>
          <a:bodyPr wrap="square">
            <a:spAutoFit/>
          </a:bodyPr>
          <a:lstStyle/>
          <a:p>
            <a:r>
              <a:rPr lang="en-GB" dirty="0">
                <a:latin typeface="Consolas" panose="020B0609020204030204" pitchFamily="49" charset="0"/>
                <a:cs typeface="Courier New" panose="02070309020205020404" pitchFamily="49" charset="0"/>
              </a:rPr>
              <a:t>map (*2) 1:[2, 3, 4, 5] 	= 1 * 2 -&gt; [2]</a:t>
            </a:r>
          </a:p>
          <a:p>
            <a:r>
              <a:rPr lang="en-GB" dirty="0">
                <a:latin typeface="Consolas" panose="020B0609020204030204" pitchFamily="49" charset="0"/>
                <a:cs typeface="Courier New" panose="02070309020205020404" pitchFamily="49" charset="0"/>
              </a:rPr>
              <a:t>map (*2) 2:[3, 4, 5] 	 	= 2 * 2 -&gt; [2,4]		</a:t>
            </a:r>
          </a:p>
          <a:p>
            <a:r>
              <a:rPr lang="en-GB" dirty="0">
                <a:latin typeface="Consolas" panose="020B0609020204030204" pitchFamily="49" charset="0"/>
                <a:cs typeface="Courier New" panose="02070309020205020404" pitchFamily="49" charset="0"/>
              </a:rPr>
              <a:t>map (*2) 3:[4, 5] 		= 3 * 2 -&gt; [2,4,6]	</a:t>
            </a:r>
          </a:p>
          <a:p>
            <a:r>
              <a:rPr lang="en-GB" dirty="0">
                <a:latin typeface="Consolas" panose="020B0609020204030204" pitchFamily="49" charset="0"/>
                <a:cs typeface="Courier New" panose="02070309020205020404" pitchFamily="49" charset="0"/>
              </a:rPr>
              <a:t>map (*2) 4:[5] 		= 4 * 2 -&gt; [2,4,6,8]</a:t>
            </a:r>
          </a:p>
          <a:p>
            <a:r>
              <a:rPr lang="en-GB" dirty="0">
                <a:latin typeface="Consolas" panose="020B0609020204030204" pitchFamily="49" charset="0"/>
                <a:cs typeface="Courier New" panose="02070309020205020404" pitchFamily="49" charset="0"/>
              </a:rPr>
              <a:t>map (*2) 5:[] 		 	= 5 * 2 -&gt; [2,4,6,8,10]</a:t>
            </a:r>
            <a:endParaRPr lang="en-GB" dirty="0">
              <a:latin typeface="Consolas" panose="020B0609020204030204" pitchFamily="49" charset="0"/>
            </a:endParaRPr>
          </a:p>
        </p:txBody>
      </p:sp>
    </p:spTree>
    <p:extLst>
      <p:ext uri="{BB962C8B-B14F-4D97-AF65-F5344CB8AC3E}">
        <p14:creationId xmlns:p14="http://schemas.microsoft.com/office/powerpoint/2010/main" val="2454462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8672" y="1253331"/>
            <a:ext cx="10515600" cy="4351338"/>
          </a:xfrm>
          <a:solidFill>
            <a:schemeClr val="bg1"/>
          </a:solidFill>
        </p:spPr>
        <p:txBody>
          <a:bodyPr>
            <a:normAutofit/>
          </a:bodyPr>
          <a:lstStyle/>
          <a:p>
            <a:pPr marL="0" indent="0">
              <a:lnSpc>
                <a:spcPct val="110000"/>
              </a:lnSpc>
              <a:buNone/>
            </a:pPr>
            <a:r>
              <a:rPr lang="en-GB" dirty="0"/>
              <a:t>Filter applies a function to a list to select items from a list that meet the criteria to create a subset list.</a:t>
            </a:r>
          </a:p>
          <a:p>
            <a:pPr marL="0" indent="0">
              <a:lnSpc>
                <a:spcPct val="110000"/>
              </a:lnSpc>
              <a:buNone/>
            </a:pPr>
            <a:r>
              <a:rPr lang="en-GB" dirty="0"/>
              <a:t>To select all odd numbers in a list:</a:t>
            </a:r>
          </a:p>
          <a:p>
            <a:pPr marL="0" indent="0">
              <a:buNone/>
            </a:pPr>
            <a:r>
              <a:rPr lang="en-GB" sz="2400" b="1" dirty="0">
                <a:solidFill>
                  <a:srgbClr val="0000AF"/>
                </a:solidFill>
                <a:latin typeface="Consolas" panose="020B0609020204030204" pitchFamily="49" charset="0"/>
              </a:rPr>
              <a:t>Prelude&gt;</a:t>
            </a:r>
            <a:r>
              <a:rPr lang="en-GB" sz="2400" b="0" dirty="0">
                <a:solidFill>
                  <a:prstClr val="black"/>
                </a:solidFill>
                <a:latin typeface="Consolas" panose="020B0609020204030204" pitchFamily="49" charset="0"/>
              </a:rPr>
              <a:t> filter odd [1,2,3,4,5]</a:t>
            </a:r>
          </a:p>
          <a:p>
            <a:pPr marL="0" indent="0">
              <a:buNone/>
            </a:pPr>
            <a:r>
              <a:rPr lang="en-GB" sz="2400" b="0" dirty="0">
                <a:solidFill>
                  <a:prstClr val="black"/>
                </a:solidFill>
                <a:latin typeface="Consolas" panose="020B0609020204030204" pitchFamily="49" charset="0"/>
              </a:rPr>
              <a:t>[1,3,5]</a:t>
            </a:r>
            <a:endParaRPr lang="en-GB" sz="2400" dirty="0"/>
          </a:p>
          <a:p>
            <a:pPr marL="0" indent="0">
              <a:lnSpc>
                <a:spcPct val="110000"/>
              </a:lnSpc>
              <a:buNone/>
            </a:pPr>
            <a:r>
              <a:rPr lang="en-GB" dirty="0"/>
              <a:t>To select values greater than 2 in a list</a:t>
            </a:r>
          </a:p>
          <a:p>
            <a:pPr marL="0" indent="0">
              <a:buNone/>
            </a:pPr>
            <a:r>
              <a:rPr lang="en-GB" sz="2800" b="1" dirty="0">
                <a:solidFill>
                  <a:srgbClr val="0000AF"/>
                </a:solidFill>
                <a:latin typeface="Consolas" panose="020B0609020204030204" pitchFamily="49" charset="0"/>
              </a:rPr>
              <a:t>Prelude&gt;</a:t>
            </a:r>
            <a:r>
              <a:rPr lang="en-GB" sz="2800" b="0" dirty="0">
                <a:solidFill>
                  <a:prstClr val="black"/>
                </a:solidFill>
                <a:latin typeface="Consolas" panose="020B0609020204030204" pitchFamily="49" charset="0"/>
              </a:rPr>
              <a:t> filter (&gt;2) [1,2,3,4,5]</a:t>
            </a:r>
          </a:p>
          <a:p>
            <a:pPr marL="0" indent="0">
              <a:buNone/>
            </a:pPr>
            <a:r>
              <a:rPr lang="en-GB" sz="2800" b="0" dirty="0">
                <a:solidFill>
                  <a:prstClr val="black"/>
                </a:solidFill>
                <a:latin typeface="Consolas" panose="020B0609020204030204" pitchFamily="49" charset="0"/>
              </a:rPr>
              <a:t>[3,4,5]</a:t>
            </a:r>
            <a:endParaRPr lang="en-GB" sz="2800" dirty="0"/>
          </a:p>
          <a:p>
            <a:endParaRPr lang="en-GB" dirty="0"/>
          </a:p>
        </p:txBody>
      </p:sp>
      <p:cxnSp>
        <p:nvCxnSpPr>
          <p:cNvPr id="8" name="Straight Arrow Connector 7">
            <a:extLst>
              <a:ext uri="{FF2B5EF4-FFF2-40B4-BE49-F238E27FC236}">
                <a16:creationId xmlns:a16="http://schemas.microsoft.com/office/drawing/2014/main" id="{F246DE1E-B60E-4086-B857-B81A69209C81}"/>
              </a:ext>
            </a:extLst>
          </p:cNvPr>
          <p:cNvCxnSpPr>
            <a:cxnSpLocks/>
          </p:cNvCxnSpPr>
          <p:nvPr/>
        </p:nvCxnSpPr>
        <p:spPr>
          <a:xfrm flipH="1">
            <a:off x="4242349" y="3193607"/>
            <a:ext cx="4875185" cy="9569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E17E2A8E-027B-4DA2-A3F9-B2037A1A4ED3}"/>
              </a:ext>
            </a:extLst>
          </p:cNvPr>
          <p:cNvSpPr/>
          <p:nvPr/>
        </p:nvSpPr>
        <p:spPr>
          <a:xfrm>
            <a:off x="808672" y="2754716"/>
            <a:ext cx="7499889" cy="106916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GB"/>
              <a:t>Filter</a:t>
            </a:r>
          </a:p>
        </p:txBody>
      </p:sp>
      <p:sp>
        <p:nvSpPr>
          <p:cNvPr id="6" name="Rectangle 5">
            <a:extLst>
              <a:ext uri="{FF2B5EF4-FFF2-40B4-BE49-F238E27FC236}">
                <a16:creationId xmlns:a16="http://schemas.microsoft.com/office/drawing/2014/main" id="{4ED9AD81-30C6-49A9-AF0A-E17525EE1274}"/>
              </a:ext>
            </a:extLst>
          </p:cNvPr>
          <p:cNvSpPr/>
          <p:nvPr/>
        </p:nvSpPr>
        <p:spPr>
          <a:xfrm>
            <a:off x="3579162" y="2891205"/>
            <a:ext cx="663187" cy="3980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55AB156-67D7-4E92-BEDD-EE3B69E0A63C}"/>
              </a:ext>
            </a:extLst>
          </p:cNvPr>
          <p:cNvSpPr txBox="1"/>
          <p:nvPr/>
        </p:nvSpPr>
        <p:spPr>
          <a:xfrm>
            <a:off x="9327589" y="2900550"/>
            <a:ext cx="2309977" cy="1631216"/>
          </a:xfrm>
          <a:prstGeom prst="rect">
            <a:avLst/>
          </a:prstGeom>
          <a:noFill/>
        </p:spPr>
        <p:txBody>
          <a:bodyPr wrap="square" rtlCol="0">
            <a:spAutoFit/>
          </a:bodyPr>
          <a:lstStyle/>
          <a:p>
            <a:r>
              <a:rPr lang="en-GB" sz="2000" dirty="0"/>
              <a:t>Filter takes a function as an argument so is a higher order function</a:t>
            </a:r>
          </a:p>
        </p:txBody>
      </p:sp>
      <p:sp>
        <p:nvSpPr>
          <p:cNvPr id="11" name="Rectangle 10">
            <a:extLst>
              <a:ext uri="{FF2B5EF4-FFF2-40B4-BE49-F238E27FC236}">
                <a16:creationId xmlns:a16="http://schemas.microsoft.com/office/drawing/2014/main" id="{00CD672B-19F8-4469-B54A-4954AA6C5445}"/>
              </a:ext>
            </a:extLst>
          </p:cNvPr>
          <p:cNvSpPr/>
          <p:nvPr/>
        </p:nvSpPr>
        <p:spPr>
          <a:xfrm>
            <a:off x="4060773" y="4470227"/>
            <a:ext cx="789078" cy="39809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09E36A2F-17C3-4F40-A7F8-8A0FF1AFE28A}"/>
              </a:ext>
            </a:extLst>
          </p:cNvPr>
          <p:cNvCxnSpPr>
            <a:cxnSpLocks/>
          </p:cNvCxnSpPr>
          <p:nvPr/>
        </p:nvCxnSpPr>
        <p:spPr>
          <a:xfrm flipH="1">
            <a:off x="4849851" y="3591700"/>
            <a:ext cx="4433146" cy="87852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131CD9DB-4873-4001-B8C6-C1FF5DFFB668}"/>
              </a:ext>
            </a:extLst>
          </p:cNvPr>
          <p:cNvSpPr/>
          <p:nvPr/>
        </p:nvSpPr>
        <p:spPr>
          <a:xfrm>
            <a:off x="764080" y="4440306"/>
            <a:ext cx="7499889" cy="106916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c</a:t>
            </a:r>
          </a:p>
        </p:txBody>
      </p:sp>
    </p:spTree>
    <p:extLst>
      <p:ext uri="{BB962C8B-B14F-4D97-AF65-F5344CB8AC3E}">
        <p14:creationId xmlns:p14="http://schemas.microsoft.com/office/powerpoint/2010/main" val="193534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Filter Example</a:t>
            </a:r>
          </a:p>
        </p:txBody>
      </p:sp>
      <p:sp>
        <p:nvSpPr>
          <p:cNvPr id="13" name="Rectangle 12">
            <a:extLst>
              <a:ext uri="{FF2B5EF4-FFF2-40B4-BE49-F238E27FC236}">
                <a16:creationId xmlns:a16="http://schemas.microsoft.com/office/drawing/2014/main" id="{347F5D81-54F9-4E58-BAF1-BA75E99A55E0}"/>
              </a:ext>
            </a:extLst>
          </p:cNvPr>
          <p:cNvSpPr/>
          <p:nvPr/>
        </p:nvSpPr>
        <p:spPr>
          <a:xfrm>
            <a:off x="1097445" y="1449854"/>
            <a:ext cx="8971722" cy="3120854"/>
          </a:xfrm>
          <a:prstGeom prst="rect">
            <a:avLst/>
          </a:prstGeom>
        </p:spPr>
        <p:txBody>
          <a:bodyPr wrap="square">
            <a:spAutoFit/>
          </a:bodyPr>
          <a:lstStyle/>
          <a:p>
            <a:r>
              <a:rPr lang="en-GB" sz="2400" dirty="0"/>
              <a:t>Example:</a:t>
            </a:r>
          </a:p>
          <a:p>
            <a:r>
              <a:rPr lang="en-GB" sz="2400" dirty="0">
                <a:latin typeface="Consolas" panose="020B0609020204030204" pitchFamily="49" charset="0"/>
                <a:cs typeface="Courier New" panose="02070309020205020404" pitchFamily="49" charset="0"/>
              </a:rPr>
              <a:t>filter (&gt;2) [3, 5, 1, 4, 2]</a:t>
            </a:r>
          </a:p>
          <a:p>
            <a:endParaRPr lang="en-GB" sz="2400" dirty="0">
              <a:latin typeface="Consolas" panose="020B0609020204030204" pitchFamily="49" charset="0"/>
              <a:cs typeface="Courier New" panose="02070309020205020404" pitchFamily="49" charset="0"/>
            </a:endParaRPr>
          </a:p>
          <a:p>
            <a:r>
              <a:rPr lang="en-GB" sz="2400" dirty="0">
                <a:latin typeface="Consolas" panose="020B0609020204030204" pitchFamily="49" charset="0"/>
                <a:cs typeface="Courier New" panose="02070309020205020404" pitchFamily="49" charset="0"/>
              </a:rPr>
              <a:t>filter (&gt;2) 3:[5, 1, 4, 2]    	-&gt; [3]</a:t>
            </a:r>
          </a:p>
          <a:p>
            <a:r>
              <a:rPr lang="en-GB" sz="2400" dirty="0">
                <a:latin typeface="Consolas" panose="020B0609020204030204" pitchFamily="49" charset="0"/>
                <a:cs typeface="Courier New" panose="02070309020205020404" pitchFamily="49" charset="0"/>
              </a:rPr>
              <a:t>filter (&gt;2) 5:[1, 4, 2] 	     	-&gt; [3,5]		</a:t>
            </a:r>
          </a:p>
          <a:p>
            <a:r>
              <a:rPr lang="en-GB" sz="2400" dirty="0">
                <a:latin typeface="Consolas" panose="020B0609020204030204" pitchFamily="49" charset="0"/>
                <a:cs typeface="Courier New" panose="02070309020205020404" pitchFamily="49" charset="0"/>
              </a:rPr>
              <a:t>filter (&gt;2) 1:[4, 2]          	-&gt; [3,5]	</a:t>
            </a:r>
          </a:p>
          <a:p>
            <a:r>
              <a:rPr lang="en-GB" sz="2400" dirty="0">
                <a:latin typeface="Consolas" panose="020B0609020204030204" pitchFamily="49" charset="0"/>
                <a:cs typeface="Courier New" panose="02070309020205020404" pitchFamily="49" charset="0"/>
              </a:rPr>
              <a:t>filter (*2) 4: [2] 		     -&gt; [3,5,4]</a:t>
            </a:r>
          </a:p>
          <a:p>
            <a:r>
              <a:rPr lang="en-GB" sz="2400" dirty="0">
                <a:latin typeface="Consolas" panose="020B0609020204030204" pitchFamily="49" charset="0"/>
                <a:cs typeface="Courier New" panose="02070309020205020404" pitchFamily="49" charset="0"/>
              </a:rPr>
              <a:t>filter (*2) 2: [] 		     -&gt; [3,5,4]</a:t>
            </a:r>
            <a:endParaRPr lang="en-GB" sz="2400" dirty="0">
              <a:latin typeface="Consolas" panose="020B0609020204030204" pitchFamily="49" charset="0"/>
            </a:endParaRPr>
          </a:p>
        </p:txBody>
      </p:sp>
    </p:spTree>
    <p:extLst>
      <p:ext uri="{BB962C8B-B14F-4D97-AF65-F5344CB8AC3E}">
        <p14:creationId xmlns:p14="http://schemas.microsoft.com/office/powerpoint/2010/main" val="23257977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Fold (</a:t>
            </a:r>
            <a:r>
              <a:rPr lang="en-GB" err="1"/>
              <a:t>foldr</a:t>
            </a:r>
            <a:r>
              <a:rPr lang="en-GB"/>
              <a:t>/</a:t>
            </a:r>
            <a:r>
              <a:rPr lang="en-GB" err="1"/>
              <a:t>foldl</a:t>
            </a:r>
            <a:r>
              <a:rPr lang="en-GB"/>
              <a:t>) or reduce</a:t>
            </a:r>
          </a:p>
        </p:txBody>
      </p:sp>
      <p:sp>
        <p:nvSpPr>
          <p:cNvPr id="3" name="Content Placeholder 2"/>
          <p:cNvSpPr>
            <a:spLocks noGrp="1"/>
          </p:cNvSpPr>
          <p:nvPr>
            <p:ph idx="1"/>
          </p:nvPr>
        </p:nvSpPr>
        <p:spPr>
          <a:xfrm>
            <a:off x="647178" y="967553"/>
            <a:ext cx="10515600" cy="5620125"/>
          </a:xfrm>
        </p:spPr>
        <p:txBody>
          <a:bodyPr>
            <a:normAutofit fontScale="62500" lnSpcReduction="20000"/>
          </a:bodyPr>
          <a:lstStyle/>
          <a:p>
            <a:pPr>
              <a:lnSpc>
                <a:spcPct val="120000"/>
              </a:lnSpc>
              <a:buFont typeface="Wingdings" panose="05000000000000000000" pitchFamily="2" charset="2"/>
              <a:buChar char="ü"/>
            </a:pPr>
            <a:r>
              <a:rPr lang="en-GB" sz="5500" dirty="0">
                <a:latin typeface="Courier New" panose="02070309020205020404" pitchFamily="49" charset="0"/>
                <a:cs typeface="Courier New" panose="02070309020205020404" pitchFamily="49" charset="0"/>
              </a:rPr>
              <a:t>fold</a:t>
            </a:r>
            <a:r>
              <a:rPr lang="en-GB" sz="5500" dirty="0"/>
              <a:t> reduces a list to single value using recursion by applying a combining function. </a:t>
            </a:r>
          </a:p>
          <a:p>
            <a:pPr>
              <a:lnSpc>
                <a:spcPct val="120000"/>
              </a:lnSpc>
              <a:buFont typeface="Wingdings" panose="05000000000000000000" pitchFamily="2" charset="2"/>
              <a:buChar char="ü"/>
            </a:pPr>
            <a:r>
              <a:rPr lang="en-GB" sz="5500" dirty="0"/>
              <a:t>The difference between </a:t>
            </a:r>
            <a:r>
              <a:rPr lang="en-GB" sz="5500" dirty="0" err="1">
                <a:latin typeface="Courier New" panose="02070309020205020404" pitchFamily="49" charset="0"/>
                <a:cs typeface="Courier New" panose="02070309020205020404" pitchFamily="49" charset="0"/>
              </a:rPr>
              <a:t>foldr</a:t>
            </a:r>
            <a:r>
              <a:rPr lang="en-GB" sz="5500" dirty="0"/>
              <a:t> and </a:t>
            </a:r>
            <a:r>
              <a:rPr lang="en-GB" sz="5500" dirty="0" err="1">
                <a:latin typeface="Courier New" panose="02070309020205020404" pitchFamily="49" charset="0"/>
                <a:cs typeface="Courier New" panose="02070309020205020404" pitchFamily="49" charset="0"/>
              </a:rPr>
              <a:t>foldl</a:t>
            </a:r>
            <a:r>
              <a:rPr lang="en-GB" sz="5500" dirty="0"/>
              <a:t> is the direction through the list the function is applied. </a:t>
            </a:r>
          </a:p>
          <a:p>
            <a:pPr>
              <a:lnSpc>
                <a:spcPct val="120000"/>
              </a:lnSpc>
              <a:buFont typeface="Wingdings" panose="05000000000000000000" pitchFamily="2" charset="2"/>
              <a:buChar char="ü"/>
            </a:pPr>
            <a:r>
              <a:rPr lang="en-GB" sz="5500" dirty="0" err="1">
                <a:latin typeface="Courier New" panose="02070309020205020404" pitchFamily="49" charset="0"/>
                <a:cs typeface="Courier New" panose="02070309020205020404" pitchFamily="49" charset="0"/>
              </a:rPr>
              <a:t>foldr</a:t>
            </a:r>
            <a:r>
              <a:rPr lang="en-GB" sz="5500" dirty="0"/>
              <a:t> applies the function to the right most item in a list (</a:t>
            </a:r>
            <a:r>
              <a:rPr lang="en-GB" sz="5500" dirty="0" err="1"/>
              <a:t>ie</a:t>
            </a:r>
            <a:r>
              <a:rPr lang="en-GB" sz="5500" dirty="0"/>
              <a:t> the last value) first and work backwards. </a:t>
            </a:r>
          </a:p>
          <a:p>
            <a:pPr>
              <a:lnSpc>
                <a:spcPct val="120000"/>
              </a:lnSpc>
              <a:buFont typeface="Wingdings" panose="05000000000000000000" pitchFamily="2" charset="2"/>
              <a:buChar char="ü"/>
            </a:pPr>
            <a:r>
              <a:rPr lang="en-GB" sz="5500" dirty="0" err="1">
                <a:latin typeface="Courier New" panose="02070309020205020404" pitchFamily="49" charset="0"/>
                <a:cs typeface="Courier New" panose="02070309020205020404" pitchFamily="49" charset="0"/>
              </a:rPr>
              <a:t>foldl</a:t>
            </a:r>
            <a:r>
              <a:rPr lang="en-GB" sz="5500" dirty="0"/>
              <a:t> applies the function to the left most item in the list first and work forwards from there.</a:t>
            </a:r>
          </a:p>
          <a:p>
            <a:pPr marL="0" indent="0">
              <a:buNone/>
            </a:pPr>
            <a:endParaRPr lang="en-GB" sz="5500" dirty="0"/>
          </a:p>
          <a:p>
            <a:endParaRPr lang="en-GB" dirty="0"/>
          </a:p>
        </p:txBody>
      </p:sp>
    </p:spTree>
    <p:extLst>
      <p:ext uri="{BB962C8B-B14F-4D97-AF65-F5344CB8AC3E}">
        <p14:creationId xmlns:p14="http://schemas.microsoft.com/office/powerpoint/2010/main" val="3765056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Fold (</a:t>
            </a:r>
            <a:r>
              <a:rPr lang="en-GB" err="1"/>
              <a:t>foldr</a:t>
            </a:r>
            <a:r>
              <a:rPr lang="en-GB"/>
              <a:t>/</a:t>
            </a:r>
            <a:r>
              <a:rPr lang="en-GB" err="1"/>
              <a:t>foldl</a:t>
            </a:r>
            <a:r>
              <a:rPr lang="en-GB"/>
              <a:t>) or reduce</a:t>
            </a:r>
          </a:p>
        </p:txBody>
      </p:sp>
      <p:sp>
        <p:nvSpPr>
          <p:cNvPr id="3" name="Content Placeholder 2"/>
          <p:cNvSpPr>
            <a:spLocks noGrp="1"/>
          </p:cNvSpPr>
          <p:nvPr>
            <p:ph idx="1"/>
          </p:nvPr>
        </p:nvSpPr>
        <p:spPr>
          <a:xfrm>
            <a:off x="647178" y="967553"/>
            <a:ext cx="10515600" cy="5620125"/>
          </a:xfrm>
        </p:spPr>
        <p:txBody>
          <a:bodyPr>
            <a:normAutofit fontScale="92500" lnSpcReduction="10000"/>
          </a:bodyPr>
          <a:lstStyle/>
          <a:p>
            <a:pPr marL="0" indent="0">
              <a:lnSpc>
                <a:spcPct val="120000"/>
              </a:lnSpc>
              <a:buNone/>
            </a:pPr>
            <a:r>
              <a:rPr lang="en-GB" sz="2800" dirty="0"/>
              <a:t>To add a number to all the numbers in a list, it does not matter whether </a:t>
            </a:r>
            <a:r>
              <a:rPr lang="en-GB" sz="2800" dirty="0" err="1">
                <a:latin typeface="Consolas" panose="020B0609020204030204" pitchFamily="49" charset="0"/>
              </a:rPr>
              <a:t>foldr</a:t>
            </a:r>
            <a:r>
              <a:rPr lang="en-GB" dirty="0">
                <a:latin typeface="Consolas" panose="020B0609020204030204" pitchFamily="49" charset="0"/>
              </a:rPr>
              <a:t> </a:t>
            </a:r>
            <a:r>
              <a:rPr lang="en-GB" sz="2800" dirty="0"/>
              <a:t>or </a:t>
            </a:r>
            <a:r>
              <a:rPr lang="en-GB" sz="2800" dirty="0" err="1">
                <a:latin typeface="Consolas" panose="020B0609020204030204" pitchFamily="49" charset="0"/>
              </a:rPr>
              <a:t>foldl</a:t>
            </a:r>
            <a:r>
              <a:rPr lang="en-GB" sz="2800" dirty="0"/>
              <a:t> is used in this instance</a:t>
            </a:r>
            <a:endParaRPr lang="en-GB" b="1" dirty="0">
              <a:solidFill>
                <a:srgbClr val="0000AF"/>
              </a:solidFill>
              <a:latin typeface="Consolas" panose="020B0609020204030204" pitchFamily="49" charset="0"/>
            </a:endParaRPr>
          </a:p>
          <a:p>
            <a:pPr marL="0" indent="0">
              <a:lnSpc>
                <a:spcPct val="120000"/>
              </a:lnSpc>
              <a:buNone/>
            </a:pPr>
            <a:r>
              <a:rPr lang="en-GB" b="1" dirty="0">
                <a:solidFill>
                  <a:srgbClr val="0000AF"/>
                </a:solidFill>
                <a:latin typeface="Consolas" panose="020B0609020204030204" pitchFamily="49" charset="0"/>
              </a:rPr>
              <a:t>Prelude&gt;</a:t>
            </a:r>
            <a:r>
              <a:rPr lang="en-GB" b="0" dirty="0">
                <a:solidFill>
                  <a:prstClr val="black"/>
                </a:solidFill>
                <a:latin typeface="Consolas" panose="020B0609020204030204" pitchFamily="49" charset="0"/>
              </a:rPr>
              <a:t> </a:t>
            </a:r>
            <a:r>
              <a:rPr lang="en-GB" b="0" dirty="0" err="1">
                <a:solidFill>
                  <a:prstClr val="black"/>
                </a:solidFill>
                <a:latin typeface="Consolas" panose="020B0609020204030204" pitchFamily="49" charset="0"/>
              </a:rPr>
              <a:t>foldr</a:t>
            </a:r>
            <a:r>
              <a:rPr lang="en-GB" b="0" dirty="0">
                <a:solidFill>
                  <a:prstClr val="black"/>
                </a:solidFill>
                <a:latin typeface="Consolas" panose="020B0609020204030204" pitchFamily="49" charset="0"/>
              </a:rPr>
              <a:t> (+) 6 [1,2,3,4,5]</a:t>
            </a:r>
          </a:p>
          <a:p>
            <a:pPr marL="0" indent="0">
              <a:lnSpc>
                <a:spcPct val="120000"/>
              </a:lnSpc>
              <a:buNone/>
            </a:pPr>
            <a:r>
              <a:rPr lang="en-GB" b="0" dirty="0">
                <a:solidFill>
                  <a:prstClr val="black"/>
                </a:solidFill>
                <a:latin typeface="Consolas" panose="020B0609020204030204" pitchFamily="49" charset="0"/>
              </a:rPr>
              <a:t>21</a:t>
            </a:r>
          </a:p>
          <a:p>
            <a:pPr marL="0" indent="0">
              <a:lnSpc>
                <a:spcPct val="120000"/>
              </a:lnSpc>
              <a:buNone/>
            </a:pPr>
            <a:r>
              <a:rPr lang="en-GB" sz="2600" dirty="0"/>
              <a:t>However, in the following scenario it matters:</a:t>
            </a:r>
          </a:p>
          <a:p>
            <a:pPr marL="0" indent="0">
              <a:lnSpc>
                <a:spcPct val="120000"/>
              </a:lnSpc>
              <a:buNone/>
            </a:pPr>
            <a:endParaRPr lang="en-GB" sz="5500" dirty="0"/>
          </a:p>
          <a:p>
            <a:pPr marL="0" indent="0">
              <a:buNone/>
            </a:pPr>
            <a:r>
              <a:rPr lang="en-GB" b="1" dirty="0">
                <a:solidFill>
                  <a:srgbClr val="0000AF"/>
                </a:solidFill>
                <a:latin typeface="Consolas" panose="020B0609020204030204" pitchFamily="49" charset="0"/>
              </a:rPr>
              <a:t>Prelude&gt;</a:t>
            </a:r>
            <a:r>
              <a:rPr lang="en-GB" b="0" dirty="0">
                <a:solidFill>
                  <a:prstClr val="black"/>
                </a:solidFill>
                <a:latin typeface="Consolas" panose="020B0609020204030204" pitchFamily="49" charset="0"/>
              </a:rPr>
              <a:t> </a:t>
            </a:r>
            <a:r>
              <a:rPr lang="en-GB" b="0" dirty="0" err="1">
                <a:solidFill>
                  <a:prstClr val="black"/>
                </a:solidFill>
                <a:latin typeface="Consolas" panose="020B0609020204030204" pitchFamily="49" charset="0"/>
              </a:rPr>
              <a:t>foldl</a:t>
            </a:r>
            <a:r>
              <a:rPr lang="en-GB" b="0" dirty="0">
                <a:solidFill>
                  <a:prstClr val="black"/>
                </a:solidFill>
                <a:latin typeface="Consolas" panose="020B0609020204030204" pitchFamily="49" charset="0"/>
              </a:rPr>
              <a:t> (-) 3 [6,18,36,6]</a:t>
            </a:r>
          </a:p>
          <a:p>
            <a:pPr marL="0" indent="0">
              <a:buNone/>
            </a:pPr>
            <a:r>
              <a:rPr lang="en-GB" b="0" dirty="0">
                <a:solidFill>
                  <a:prstClr val="black"/>
                </a:solidFill>
                <a:latin typeface="Consolas" panose="020B0609020204030204" pitchFamily="49" charset="0"/>
              </a:rPr>
              <a:t>-63</a:t>
            </a:r>
          </a:p>
          <a:p>
            <a:pPr marL="0" indent="0">
              <a:buNone/>
            </a:pPr>
            <a:r>
              <a:rPr lang="en-GB" b="1" dirty="0">
                <a:solidFill>
                  <a:srgbClr val="0000AF"/>
                </a:solidFill>
                <a:latin typeface="Consolas" panose="020B0609020204030204" pitchFamily="49" charset="0"/>
              </a:rPr>
              <a:t>Prelude&gt;</a:t>
            </a:r>
            <a:r>
              <a:rPr lang="en-GB" b="0" dirty="0">
                <a:solidFill>
                  <a:prstClr val="black"/>
                </a:solidFill>
                <a:latin typeface="Consolas" panose="020B0609020204030204" pitchFamily="49" charset="0"/>
              </a:rPr>
              <a:t> </a:t>
            </a:r>
            <a:r>
              <a:rPr lang="en-GB" b="0" dirty="0" err="1">
                <a:solidFill>
                  <a:prstClr val="black"/>
                </a:solidFill>
                <a:latin typeface="Consolas" panose="020B0609020204030204" pitchFamily="49" charset="0"/>
              </a:rPr>
              <a:t>foldr</a:t>
            </a:r>
            <a:r>
              <a:rPr lang="en-GB" b="0" dirty="0">
                <a:solidFill>
                  <a:prstClr val="black"/>
                </a:solidFill>
                <a:latin typeface="Consolas" panose="020B0609020204030204" pitchFamily="49" charset="0"/>
              </a:rPr>
              <a:t> (-) 3 [6,18,36,6]</a:t>
            </a:r>
          </a:p>
          <a:p>
            <a:pPr marL="0" indent="0">
              <a:buNone/>
            </a:pPr>
            <a:r>
              <a:rPr lang="en-GB" b="0" dirty="0">
                <a:solidFill>
                  <a:prstClr val="black"/>
                </a:solidFill>
                <a:latin typeface="Consolas" panose="020B0609020204030204" pitchFamily="49" charset="0"/>
              </a:rPr>
              <a:t>21</a:t>
            </a:r>
            <a:endParaRPr lang="en-GB" dirty="0"/>
          </a:p>
          <a:p>
            <a:endParaRPr lang="en-GB" dirty="0"/>
          </a:p>
        </p:txBody>
      </p:sp>
      <p:sp>
        <p:nvSpPr>
          <p:cNvPr id="6" name="Rectangle 5">
            <a:extLst>
              <a:ext uri="{FF2B5EF4-FFF2-40B4-BE49-F238E27FC236}">
                <a16:creationId xmlns:a16="http://schemas.microsoft.com/office/drawing/2014/main" id="{0202A8E8-3A25-476F-B218-7327E89D6E76}"/>
              </a:ext>
            </a:extLst>
          </p:cNvPr>
          <p:cNvSpPr/>
          <p:nvPr/>
        </p:nvSpPr>
        <p:spPr>
          <a:xfrm>
            <a:off x="3426027" y="2092799"/>
            <a:ext cx="565401" cy="31657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5B4A1D2C-088E-4B8F-9C7C-F8D297B869B8}"/>
              </a:ext>
            </a:extLst>
          </p:cNvPr>
          <p:cNvSpPr txBox="1"/>
          <p:nvPr/>
        </p:nvSpPr>
        <p:spPr>
          <a:xfrm>
            <a:off x="9233696" y="3229204"/>
            <a:ext cx="2426557" cy="1938992"/>
          </a:xfrm>
          <a:prstGeom prst="rect">
            <a:avLst/>
          </a:prstGeom>
          <a:noFill/>
        </p:spPr>
        <p:txBody>
          <a:bodyPr wrap="square" rtlCol="0">
            <a:spAutoFit/>
          </a:bodyPr>
          <a:lstStyle/>
          <a:p>
            <a:r>
              <a:rPr lang="en-GB" sz="2400" dirty="0"/>
              <a:t>Filter takes a function as an argument so is a higher order function</a:t>
            </a:r>
          </a:p>
        </p:txBody>
      </p:sp>
      <p:cxnSp>
        <p:nvCxnSpPr>
          <p:cNvPr id="8" name="Straight Arrow Connector 7">
            <a:extLst>
              <a:ext uri="{FF2B5EF4-FFF2-40B4-BE49-F238E27FC236}">
                <a16:creationId xmlns:a16="http://schemas.microsoft.com/office/drawing/2014/main" id="{6F70F224-E716-432B-8ACD-96B9D4C69D53}"/>
              </a:ext>
            </a:extLst>
          </p:cNvPr>
          <p:cNvCxnSpPr>
            <a:cxnSpLocks/>
            <a:endCxn id="6" idx="2"/>
          </p:cNvCxnSpPr>
          <p:nvPr/>
        </p:nvCxnSpPr>
        <p:spPr>
          <a:xfrm flipH="1" flipV="1">
            <a:off x="3708728" y="2409371"/>
            <a:ext cx="5279745" cy="9233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1329E2BB-EC30-4A86-A294-5B5CF6D7A35B}"/>
              </a:ext>
            </a:extLst>
          </p:cNvPr>
          <p:cNvSpPr/>
          <p:nvPr/>
        </p:nvSpPr>
        <p:spPr>
          <a:xfrm>
            <a:off x="3490066" y="5574541"/>
            <a:ext cx="437322" cy="3109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0EB1FA40-B775-4FC3-A98D-960A28A0CF59}"/>
              </a:ext>
            </a:extLst>
          </p:cNvPr>
          <p:cNvSpPr/>
          <p:nvPr/>
        </p:nvSpPr>
        <p:spPr>
          <a:xfrm>
            <a:off x="3490066" y="4619056"/>
            <a:ext cx="437322" cy="3109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D5A044FB-E70A-4FF3-8680-465DBD6B03EC}"/>
              </a:ext>
            </a:extLst>
          </p:cNvPr>
          <p:cNvSpPr/>
          <p:nvPr/>
        </p:nvSpPr>
        <p:spPr>
          <a:xfrm>
            <a:off x="665726" y="1962085"/>
            <a:ext cx="7499889" cy="1055166"/>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c</a:t>
            </a:r>
          </a:p>
        </p:txBody>
      </p:sp>
      <p:sp>
        <p:nvSpPr>
          <p:cNvPr id="17" name="Rectangle 16">
            <a:extLst>
              <a:ext uri="{FF2B5EF4-FFF2-40B4-BE49-F238E27FC236}">
                <a16:creationId xmlns:a16="http://schemas.microsoft.com/office/drawing/2014/main" id="{5B6D5BE9-107D-4128-9237-97E765CE0119}"/>
              </a:ext>
            </a:extLst>
          </p:cNvPr>
          <p:cNvSpPr/>
          <p:nvPr/>
        </p:nvSpPr>
        <p:spPr>
          <a:xfrm>
            <a:off x="665726" y="4459068"/>
            <a:ext cx="7499889" cy="1873685"/>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c</a:t>
            </a:r>
          </a:p>
        </p:txBody>
      </p:sp>
    </p:spTree>
    <p:extLst>
      <p:ext uri="{BB962C8B-B14F-4D97-AF65-F5344CB8AC3E}">
        <p14:creationId xmlns:p14="http://schemas.microsoft.com/office/powerpoint/2010/main" val="3849441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89728-8F0B-4A3A-9EB3-9F81314AA5C8}"/>
              </a:ext>
            </a:extLst>
          </p:cNvPr>
          <p:cNvSpPr>
            <a:spLocks noGrp="1"/>
          </p:cNvSpPr>
          <p:nvPr>
            <p:ph type="title"/>
          </p:nvPr>
        </p:nvSpPr>
        <p:spPr/>
        <p:txBody>
          <a:bodyPr>
            <a:normAutofit fontScale="90000"/>
          </a:bodyPr>
          <a:lstStyle/>
          <a:p>
            <a:r>
              <a:rPr lang="en-GB" dirty="0" err="1"/>
              <a:t>Foldl</a:t>
            </a:r>
            <a:endParaRPr lang="en-GB" dirty="0"/>
          </a:p>
        </p:txBody>
      </p:sp>
      <p:sp>
        <p:nvSpPr>
          <p:cNvPr id="3" name="Content Placeholder 2">
            <a:extLst>
              <a:ext uri="{FF2B5EF4-FFF2-40B4-BE49-F238E27FC236}">
                <a16:creationId xmlns:a16="http://schemas.microsoft.com/office/drawing/2014/main" id="{022A50C4-D795-4B9F-B037-0BC8ACE0592C}"/>
              </a:ext>
            </a:extLst>
          </p:cNvPr>
          <p:cNvSpPr>
            <a:spLocks noGrp="1"/>
          </p:cNvSpPr>
          <p:nvPr>
            <p:ph idx="1"/>
          </p:nvPr>
        </p:nvSpPr>
        <p:spPr>
          <a:xfrm>
            <a:off x="685843" y="1048614"/>
            <a:ext cx="10515600" cy="5447720"/>
          </a:xfrm>
        </p:spPr>
        <p:txBody>
          <a:bodyPr>
            <a:normAutofit fontScale="32500" lnSpcReduction="20000"/>
          </a:bodyPr>
          <a:lstStyle/>
          <a:p>
            <a:pPr marL="0" indent="0">
              <a:lnSpc>
                <a:spcPct val="120000"/>
              </a:lnSpc>
              <a:buNone/>
            </a:pPr>
            <a:r>
              <a:rPr lang="en-GB" sz="6200" dirty="0" err="1">
                <a:latin typeface="Courier New" panose="02070309020205020404" pitchFamily="49" charset="0"/>
                <a:cs typeface="Courier New" panose="02070309020205020404" pitchFamily="49" charset="0"/>
              </a:rPr>
              <a:t>foldl</a:t>
            </a:r>
            <a:r>
              <a:rPr lang="en-GB" sz="6200" dirty="0"/>
              <a:t> applies a function to the first element in the list. The element is removed from the list and then applies the function to the result and the next item in the list which is now at the head of the list  of a list.  The function is applied to the head of the list and makes recursive calls to each until the list is empty.</a:t>
            </a:r>
          </a:p>
          <a:p>
            <a:pPr marL="0" indent="0">
              <a:buNone/>
            </a:pPr>
            <a:endParaRPr lang="en-GB" sz="6200" dirty="0">
              <a:latin typeface="Courier New" panose="02070309020205020404" pitchFamily="49" charset="0"/>
              <a:cs typeface="Courier New" panose="02070309020205020404" pitchFamily="49" charset="0"/>
            </a:endParaRPr>
          </a:p>
          <a:p>
            <a:pPr marL="0" indent="0">
              <a:buNone/>
            </a:pPr>
            <a:r>
              <a:rPr lang="en-GB" sz="6600" dirty="0">
                <a:latin typeface="Consolas" panose="020B0609020204030204" pitchFamily="49" charset="0"/>
                <a:cs typeface="Courier New" panose="02070309020205020404" pitchFamily="49" charset="0"/>
              </a:rPr>
              <a:t>Prelude &gt; </a:t>
            </a:r>
            <a:r>
              <a:rPr lang="en-GB" sz="6200" dirty="0" err="1">
                <a:latin typeface="Consolas" panose="020B0609020204030204" pitchFamily="49" charset="0"/>
                <a:cs typeface="Courier New" panose="02070309020205020404" pitchFamily="49" charset="0"/>
              </a:rPr>
              <a:t>foldl</a:t>
            </a:r>
            <a:r>
              <a:rPr lang="en-GB" sz="6200" dirty="0">
                <a:latin typeface="Consolas" panose="020B0609020204030204" pitchFamily="49" charset="0"/>
                <a:cs typeface="Courier New" panose="02070309020205020404" pitchFamily="49" charset="0"/>
              </a:rPr>
              <a:t> (*) 1 [2,3,4,5]</a:t>
            </a:r>
          </a:p>
          <a:p>
            <a:pPr marL="0" indent="0">
              <a:buNone/>
            </a:pPr>
            <a:r>
              <a:rPr lang="en-GB" sz="6200" dirty="0" err="1">
                <a:latin typeface="Consolas" panose="020B0609020204030204" pitchFamily="49" charset="0"/>
                <a:cs typeface="Courier New" panose="02070309020205020404" pitchFamily="49" charset="0"/>
              </a:rPr>
              <a:t>foldl</a:t>
            </a:r>
            <a:r>
              <a:rPr lang="en-GB" sz="6200" dirty="0">
                <a:latin typeface="Consolas" panose="020B0609020204030204" pitchFamily="49" charset="0"/>
                <a:cs typeface="Courier New" panose="02070309020205020404" pitchFamily="49" charset="0"/>
              </a:rPr>
              <a:t> (*) (2*1) [3,4,5]</a:t>
            </a:r>
          </a:p>
          <a:p>
            <a:pPr marL="0" indent="0">
              <a:buNone/>
            </a:pPr>
            <a:r>
              <a:rPr lang="en-GB" sz="6200" dirty="0" err="1">
                <a:latin typeface="Consolas" panose="020B0609020204030204" pitchFamily="49" charset="0"/>
                <a:cs typeface="Courier New" panose="02070309020205020404" pitchFamily="49" charset="0"/>
              </a:rPr>
              <a:t>foldl</a:t>
            </a:r>
            <a:r>
              <a:rPr lang="en-GB" sz="6200" dirty="0">
                <a:latin typeface="Consolas" panose="020B0609020204030204" pitchFamily="49" charset="0"/>
                <a:cs typeface="Courier New" panose="02070309020205020404" pitchFamily="49" charset="0"/>
              </a:rPr>
              <a:t> (*) 3*(2*1) [4,5]</a:t>
            </a:r>
          </a:p>
          <a:p>
            <a:pPr marL="0" indent="0">
              <a:buNone/>
            </a:pPr>
            <a:r>
              <a:rPr lang="en-GB" sz="6200" dirty="0" err="1">
                <a:latin typeface="Consolas" panose="020B0609020204030204" pitchFamily="49" charset="0"/>
                <a:cs typeface="Courier New" panose="02070309020205020404" pitchFamily="49" charset="0"/>
              </a:rPr>
              <a:t>foldl</a:t>
            </a:r>
            <a:r>
              <a:rPr lang="en-GB" sz="6200" dirty="0">
                <a:latin typeface="Consolas" panose="020B0609020204030204" pitchFamily="49" charset="0"/>
                <a:cs typeface="Courier New" panose="02070309020205020404" pitchFamily="49" charset="0"/>
              </a:rPr>
              <a:t> (*) 4*(3*(2*1)) [5]</a:t>
            </a:r>
          </a:p>
          <a:p>
            <a:pPr marL="0" indent="0">
              <a:buNone/>
            </a:pPr>
            <a:r>
              <a:rPr lang="en-GB" sz="6200" dirty="0" err="1">
                <a:latin typeface="Consolas" panose="020B0609020204030204" pitchFamily="49" charset="0"/>
                <a:cs typeface="Courier New" panose="02070309020205020404" pitchFamily="49" charset="0"/>
              </a:rPr>
              <a:t>foldl</a:t>
            </a:r>
            <a:r>
              <a:rPr lang="en-GB" sz="6200" dirty="0">
                <a:latin typeface="Consolas" panose="020B0609020204030204" pitchFamily="49" charset="0"/>
                <a:cs typeface="Courier New" panose="02070309020205020404" pitchFamily="49" charset="0"/>
              </a:rPr>
              <a:t> (*) 5*(4*(3*(2*1))) []</a:t>
            </a:r>
          </a:p>
          <a:p>
            <a:pPr marL="0" indent="0">
              <a:buNone/>
            </a:pPr>
            <a:r>
              <a:rPr lang="en-GB" sz="6200" dirty="0">
                <a:latin typeface="Consolas" panose="020B0609020204030204" pitchFamily="49" charset="0"/>
                <a:cs typeface="Courier New" panose="02070309020205020404" pitchFamily="49" charset="0"/>
              </a:rPr>
              <a:t>5*(4*(3*(2*1)))</a:t>
            </a:r>
          </a:p>
          <a:p>
            <a:pPr marL="0" indent="0">
              <a:buNone/>
            </a:pPr>
            <a:r>
              <a:rPr lang="en-GB" sz="6200" dirty="0">
                <a:latin typeface="Consolas" panose="020B0609020204030204" pitchFamily="49" charset="0"/>
                <a:cs typeface="Courier New" panose="02070309020205020404" pitchFamily="49" charset="0"/>
              </a:rPr>
              <a:t>5*(4*(3*(2)))</a:t>
            </a:r>
          </a:p>
          <a:p>
            <a:pPr marL="0" indent="0">
              <a:buNone/>
            </a:pPr>
            <a:r>
              <a:rPr lang="en-GB" sz="6200" dirty="0">
                <a:latin typeface="Consolas" panose="020B0609020204030204" pitchFamily="49" charset="0"/>
                <a:cs typeface="Courier New" panose="02070309020205020404" pitchFamily="49" charset="0"/>
              </a:rPr>
              <a:t>5*(4*(6))</a:t>
            </a:r>
          </a:p>
          <a:p>
            <a:pPr marL="0" indent="0">
              <a:buNone/>
            </a:pPr>
            <a:r>
              <a:rPr lang="en-GB" sz="6200" dirty="0">
                <a:latin typeface="Consolas" panose="020B0609020204030204" pitchFamily="49" charset="0"/>
                <a:cs typeface="Courier New" panose="02070309020205020404" pitchFamily="49" charset="0"/>
              </a:rPr>
              <a:t>5*(24)</a:t>
            </a:r>
          </a:p>
          <a:p>
            <a:pPr marL="0" indent="0">
              <a:buNone/>
            </a:pPr>
            <a:r>
              <a:rPr lang="en-GB" sz="6200" dirty="0">
                <a:latin typeface="Consolas" panose="020B0609020204030204" pitchFamily="49" charset="0"/>
                <a:cs typeface="Courier New" panose="02070309020205020404" pitchFamily="49" charset="0"/>
              </a:rPr>
              <a:t>120</a:t>
            </a:r>
          </a:p>
        </p:txBody>
      </p:sp>
      <p:sp>
        <p:nvSpPr>
          <p:cNvPr id="4" name="Rectangle 3">
            <a:extLst>
              <a:ext uri="{FF2B5EF4-FFF2-40B4-BE49-F238E27FC236}">
                <a16:creationId xmlns:a16="http://schemas.microsoft.com/office/drawing/2014/main" id="{66A2D141-2F95-4C79-BACF-C22B644061BC}"/>
              </a:ext>
            </a:extLst>
          </p:cNvPr>
          <p:cNvSpPr/>
          <p:nvPr/>
        </p:nvSpPr>
        <p:spPr>
          <a:xfrm>
            <a:off x="685843" y="2602176"/>
            <a:ext cx="7499889" cy="3552963"/>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c</a:t>
            </a:r>
          </a:p>
        </p:txBody>
      </p:sp>
    </p:spTree>
    <p:extLst>
      <p:ext uri="{BB962C8B-B14F-4D97-AF65-F5344CB8AC3E}">
        <p14:creationId xmlns:p14="http://schemas.microsoft.com/office/powerpoint/2010/main" val="1509660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102E-3289-4D3A-A93C-F0AC02BE823F}"/>
              </a:ext>
            </a:extLst>
          </p:cNvPr>
          <p:cNvSpPr>
            <a:spLocks noGrp="1"/>
          </p:cNvSpPr>
          <p:nvPr>
            <p:ph type="title"/>
          </p:nvPr>
        </p:nvSpPr>
        <p:spPr/>
        <p:txBody>
          <a:bodyPr>
            <a:normAutofit fontScale="90000"/>
          </a:bodyPr>
          <a:lstStyle/>
          <a:p>
            <a:r>
              <a:rPr lang="en-GB"/>
              <a:t>What is result for each of these expressions?</a:t>
            </a:r>
          </a:p>
        </p:txBody>
      </p:sp>
      <p:sp>
        <p:nvSpPr>
          <p:cNvPr id="3" name="Content Placeholder 2">
            <a:extLst>
              <a:ext uri="{FF2B5EF4-FFF2-40B4-BE49-F238E27FC236}">
                <a16:creationId xmlns:a16="http://schemas.microsoft.com/office/drawing/2014/main" id="{ACE97CC2-23D2-4457-BABC-C9E701D40398}"/>
              </a:ext>
            </a:extLst>
          </p:cNvPr>
          <p:cNvSpPr>
            <a:spLocks noGrp="1"/>
          </p:cNvSpPr>
          <p:nvPr>
            <p:ph idx="1"/>
          </p:nvPr>
        </p:nvSpPr>
        <p:spPr>
          <a:xfrm>
            <a:off x="504845" y="1477283"/>
            <a:ext cx="7023652" cy="4351338"/>
          </a:xfrm>
        </p:spPr>
        <p:txBody>
          <a:bodyPr>
            <a:normAutofit/>
          </a:bodyPr>
          <a:lstStyle/>
          <a:p>
            <a:pPr marL="0" indent="0">
              <a:buNone/>
            </a:pPr>
            <a:r>
              <a:rPr lang="fr-FR" dirty="0">
                <a:solidFill>
                  <a:srgbClr val="000000"/>
                </a:solidFill>
                <a:latin typeface="Courier New" panose="02070309020205020404" pitchFamily="49" charset="0"/>
              </a:rPr>
              <a:t> </a:t>
            </a:r>
          </a:p>
          <a:p>
            <a:pPr marL="514350" indent="-514350">
              <a:buFont typeface="+mj-lt"/>
              <a:buAutoNum type="alphaLcParenR"/>
            </a:pPr>
            <a:r>
              <a:rPr lang="fr-FR" dirty="0" err="1">
                <a:latin typeface="Consolas" panose="020B0609020204030204" pitchFamily="49" charset="0"/>
              </a:rPr>
              <a:t>map</a:t>
            </a:r>
            <a:r>
              <a:rPr lang="fr-FR" dirty="0">
                <a:latin typeface="Consolas" panose="020B0609020204030204" pitchFamily="49" charset="0"/>
              </a:rPr>
              <a:t> (*3) [1,2,3,4] </a:t>
            </a:r>
          </a:p>
          <a:p>
            <a:pPr marL="514350" indent="-514350">
              <a:buFont typeface="+mj-lt"/>
              <a:buAutoNum type="alphaLcParenR"/>
            </a:pPr>
            <a:r>
              <a:rPr lang="fr-FR" dirty="0" err="1">
                <a:latin typeface="Consolas" panose="020B0609020204030204" pitchFamily="49" charset="0"/>
              </a:rPr>
              <a:t>map</a:t>
            </a:r>
            <a:r>
              <a:rPr lang="fr-FR" dirty="0">
                <a:latin typeface="Consolas" panose="020B0609020204030204" pitchFamily="49" charset="0"/>
              </a:rPr>
              <a:t> (*4) [1,2,3,4]</a:t>
            </a:r>
          </a:p>
          <a:p>
            <a:pPr marL="514350" indent="-514350">
              <a:buFont typeface="+mj-lt"/>
              <a:buAutoNum type="alphaLcParenR"/>
            </a:pPr>
            <a:r>
              <a:rPr lang="fr-FR" dirty="0" err="1">
                <a:latin typeface="Consolas" panose="020B0609020204030204" pitchFamily="49" charset="0"/>
              </a:rPr>
              <a:t>fold</a:t>
            </a:r>
            <a:r>
              <a:rPr lang="fr-FR" dirty="0">
                <a:latin typeface="Consolas" panose="020B0609020204030204" pitchFamily="49" charset="0"/>
              </a:rPr>
              <a:t> (+) 5 [1,2,3,4] </a:t>
            </a:r>
          </a:p>
          <a:p>
            <a:pPr marL="514350" indent="-514350">
              <a:buFont typeface="+mj-lt"/>
              <a:buAutoNum type="alphaLcParenR"/>
            </a:pPr>
            <a:r>
              <a:rPr lang="fr-FR" dirty="0" err="1">
                <a:latin typeface="Consolas" panose="020B0609020204030204" pitchFamily="49" charset="0"/>
              </a:rPr>
              <a:t>fold</a:t>
            </a:r>
            <a:r>
              <a:rPr lang="fr-FR" dirty="0">
                <a:latin typeface="Consolas" panose="020B0609020204030204" pitchFamily="49" charset="0"/>
              </a:rPr>
              <a:t> (*) 1 [1,2,3,4] </a:t>
            </a:r>
          </a:p>
          <a:p>
            <a:pPr marL="514350" indent="-514350">
              <a:buFont typeface="+mj-lt"/>
              <a:buAutoNum type="alphaLcParenR"/>
            </a:pPr>
            <a:r>
              <a:rPr lang="fr-FR" dirty="0" err="1">
                <a:latin typeface="Consolas" panose="020B0609020204030204" pitchFamily="49" charset="0"/>
              </a:rPr>
              <a:t>filter</a:t>
            </a:r>
            <a:r>
              <a:rPr lang="fr-FR" dirty="0">
                <a:latin typeface="Consolas" panose="020B0609020204030204" pitchFamily="49" charset="0"/>
              </a:rPr>
              <a:t> (&lt;15) [5,10,15,20,25] </a:t>
            </a:r>
          </a:p>
          <a:p>
            <a:pPr marL="514350" indent="-514350">
              <a:buFont typeface="+mj-lt"/>
              <a:buAutoNum type="alphaLcParenR"/>
            </a:pPr>
            <a:r>
              <a:rPr lang="fr-FR" dirty="0" err="1">
                <a:latin typeface="Consolas" panose="020B0609020204030204" pitchFamily="49" charset="0"/>
              </a:rPr>
              <a:t>filter</a:t>
            </a:r>
            <a:r>
              <a:rPr lang="fr-FR" dirty="0">
                <a:latin typeface="Consolas" panose="020B0609020204030204" pitchFamily="49" charset="0"/>
              </a:rPr>
              <a:t> (&gt;=20) [5,10,15,20,25]</a:t>
            </a:r>
          </a:p>
          <a:p>
            <a:pPr marL="514350" indent="-514350">
              <a:buFont typeface="+mj-lt"/>
              <a:buAutoNum type="alphaLcParenR"/>
            </a:pPr>
            <a:r>
              <a:rPr lang="fr-FR" dirty="0" err="1">
                <a:latin typeface="Consolas" panose="020B0609020204030204" pitchFamily="49" charset="0"/>
              </a:rPr>
              <a:t>filter</a:t>
            </a:r>
            <a:r>
              <a:rPr lang="fr-FR" dirty="0">
                <a:latin typeface="Consolas" panose="020B0609020204030204" pitchFamily="49" charset="0"/>
              </a:rPr>
              <a:t> </a:t>
            </a:r>
            <a:r>
              <a:rPr lang="fr-FR" dirty="0" err="1">
                <a:latin typeface="Consolas" panose="020B0609020204030204" pitchFamily="49" charset="0"/>
              </a:rPr>
              <a:t>even</a:t>
            </a:r>
            <a:r>
              <a:rPr lang="fr-FR" dirty="0">
                <a:latin typeface="Consolas" panose="020B0609020204030204" pitchFamily="49" charset="0"/>
              </a:rPr>
              <a:t> [5,10,15,20,25]</a:t>
            </a:r>
          </a:p>
          <a:p>
            <a:pPr marL="0" indent="0">
              <a:buNone/>
            </a:pPr>
            <a:endParaRPr lang="fr-FR" dirty="0">
              <a:latin typeface="Consolas" panose="020B0609020204030204" pitchFamily="49" charset="0"/>
            </a:endParaRPr>
          </a:p>
          <a:p>
            <a:pPr marL="514350" indent="-514350">
              <a:buFont typeface="+mj-lt"/>
              <a:buAutoNum type="alphaLcParenR"/>
            </a:pPr>
            <a:endParaRPr lang="fr-FR" dirty="0"/>
          </a:p>
          <a:p>
            <a:pPr marL="514350" indent="-514350">
              <a:buFont typeface="Arial" panose="020B0604020202020204" pitchFamily="34" charset="0"/>
              <a:buAutoNum type="alphaLcParenR"/>
            </a:pPr>
            <a:endParaRPr lang="en-GB" dirty="0"/>
          </a:p>
          <a:p>
            <a:pPr marL="514350" indent="-514350">
              <a:buFont typeface="Arial" panose="020B0604020202020204" pitchFamily="34" charset="0"/>
              <a:buAutoNum type="alphaLcParenR"/>
            </a:pPr>
            <a:endParaRPr lang="en-GB" dirty="0"/>
          </a:p>
          <a:p>
            <a:pPr marL="514350" indent="-514350">
              <a:buFont typeface="Arial" panose="020B0604020202020204" pitchFamily="34" charset="0"/>
              <a:buAutoNum type="alphaLcParenR"/>
            </a:pPr>
            <a:endParaRPr lang="en-GB" dirty="0"/>
          </a:p>
          <a:p>
            <a:pPr marL="0" indent="0">
              <a:buNone/>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
        <p:nvSpPr>
          <p:cNvPr id="4" name="Content Placeholder 2">
            <a:extLst>
              <a:ext uri="{FF2B5EF4-FFF2-40B4-BE49-F238E27FC236}">
                <a16:creationId xmlns:a16="http://schemas.microsoft.com/office/drawing/2014/main" id="{3E52F6E5-E137-4A9B-9B71-876A9C20FA2F}"/>
              </a:ext>
            </a:extLst>
          </p:cNvPr>
          <p:cNvSpPr txBox="1">
            <a:spLocks/>
          </p:cNvSpPr>
          <p:nvPr/>
        </p:nvSpPr>
        <p:spPr>
          <a:xfrm>
            <a:off x="8001000" y="2064889"/>
            <a:ext cx="5131905" cy="387281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[3,6,9,12]</a:t>
            </a:r>
          </a:p>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[4,8,12,16]</a:t>
            </a:r>
          </a:p>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15</a:t>
            </a:r>
          </a:p>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24</a:t>
            </a:r>
          </a:p>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[5,10]</a:t>
            </a:r>
          </a:p>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[20,25]</a:t>
            </a:r>
          </a:p>
          <a:p>
            <a:pPr marL="514350" indent="-514350">
              <a:buFont typeface="+mj-lt"/>
              <a:buAutoNum type="alphaLcParenR"/>
            </a:pPr>
            <a:r>
              <a:rPr lang="en-GB" dirty="0">
                <a:solidFill>
                  <a:srgbClr val="FF0000"/>
                </a:solidFill>
                <a:latin typeface="Consolas" panose="020B0609020204030204" pitchFamily="49" charset="0"/>
                <a:cs typeface="Courier New" panose="02070309020205020404" pitchFamily="49" charset="0"/>
              </a:rPr>
              <a:t>[10,20]</a:t>
            </a:r>
          </a:p>
          <a:p>
            <a:pPr marL="0" indent="0">
              <a:buNone/>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Tree>
    <p:extLst>
      <p:ext uri="{BB962C8B-B14F-4D97-AF65-F5344CB8AC3E}">
        <p14:creationId xmlns:p14="http://schemas.microsoft.com/office/powerpoint/2010/main" val="296566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500"/>
                                        <p:tgtEl>
                                          <p:spTgt spid="4">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fade">
                                      <p:cBhvr>
                                        <p:cTn id="18" dur="500"/>
                                        <p:tgtEl>
                                          <p:spTgt spid="4">
                                            <p:txEl>
                                              <p:pRg st="2" end="2"/>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Effect transition="in" filter="fade">
                                      <p:cBhvr>
                                        <p:cTn id="21" dur="500"/>
                                        <p:tgtEl>
                                          <p:spTgt spid="4">
                                            <p:txEl>
                                              <p:pRg st="3" end="3"/>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Effect transition="in" filter="fade">
                                      <p:cBhvr>
                                        <p:cTn id="24" dur="500"/>
                                        <p:tgtEl>
                                          <p:spTgt spid="4">
                                            <p:txEl>
                                              <p:pRg st="4" end="4"/>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500"/>
                                        <p:tgtEl>
                                          <p:spTgt spid="4">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6" end="6"/>
                                            </p:txEl>
                                          </p:spTgt>
                                        </p:tgtEl>
                                        <p:attrNameLst>
                                          <p:attrName>style.visibility</p:attrName>
                                        </p:attrNameLst>
                                      </p:cBhvr>
                                      <p:to>
                                        <p:strVal val="visible"/>
                                      </p:to>
                                    </p:set>
                                    <p:animEffect transition="in" filter="fade">
                                      <p:cBhvr>
                                        <p:cTn id="30"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AFA9B-C6FE-4E9C-A042-19BFCFC92269}"/>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352A2D38-2191-4B12-A740-F66C8AFB7360}"/>
              </a:ext>
            </a:extLst>
          </p:cNvPr>
          <p:cNvSpPr>
            <a:spLocks noGrp="1"/>
          </p:cNvSpPr>
          <p:nvPr>
            <p:ph idx="1"/>
          </p:nvPr>
        </p:nvSpPr>
        <p:spPr/>
        <p:txBody>
          <a:bodyPr/>
          <a:lstStyle/>
          <a:p>
            <a:pPr>
              <a:buFont typeface="Wingdings" panose="05000000000000000000" pitchFamily="2" charset="2"/>
              <a:buChar char="ü"/>
            </a:pPr>
            <a:r>
              <a:rPr lang="en-GB" dirty="0"/>
              <a:t>Explain how recursion work for functions applied to lists</a:t>
            </a:r>
          </a:p>
          <a:p>
            <a:pPr>
              <a:buFont typeface="Wingdings" panose="05000000000000000000" pitchFamily="2" charset="2"/>
              <a:buChar char="ü"/>
            </a:pPr>
            <a:r>
              <a:rPr lang="en-GB" dirty="0"/>
              <a:t>Explain what first class objects are</a:t>
            </a:r>
          </a:p>
          <a:p>
            <a:pPr>
              <a:buFont typeface="Wingdings" panose="05000000000000000000" pitchFamily="2" charset="2"/>
              <a:buChar char="ü"/>
            </a:pPr>
            <a:r>
              <a:rPr lang="en-GB" dirty="0"/>
              <a:t>Explain what higher order functions are</a:t>
            </a:r>
          </a:p>
          <a:p>
            <a:pPr>
              <a:buFont typeface="Wingdings" panose="05000000000000000000" pitchFamily="2" charset="2"/>
              <a:buChar char="ü"/>
            </a:pPr>
            <a:r>
              <a:rPr lang="en-GB" dirty="0"/>
              <a:t>Appy and use higher order functions</a:t>
            </a:r>
          </a:p>
          <a:p>
            <a:pPr marL="457200" lvl="1" indent="0">
              <a:buNone/>
            </a:pPr>
            <a:endParaRPr lang="en-GB" dirty="0"/>
          </a:p>
          <a:p>
            <a:pPr lvl="1">
              <a:buFont typeface="Wingdings" panose="05000000000000000000" pitchFamily="2" charset="2"/>
              <a:buChar char="ü"/>
            </a:pPr>
            <a:endParaRPr lang="en-GB" dirty="0"/>
          </a:p>
        </p:txBody>
      </p:sp>
    </p:spTree>
    <p:extLst>
      <p:ext uri="{BB962C8B-B14F-4D97-AF65-F5344CB8AC3E}">
        <p14:creationId xmlns:p14="http://schemas.microsoft.com/office/powerpoint/2010/main" val="19379994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0B087-CEE6-4E29-AA3E-C7D16A48FBB5}"/>
              </a:ext>
            </a:extLst>
          </p:cNvPr>
          <p:cNvSpPr>
            <a:spLocks noGrp="1"/>
          </p:cNvSpPr>
          <p:nvPr>
            <p:ph type="title"/>
          </p:nvPr>
        </p:nvSpPr>
        <p:spPr/>
        <p:txBody>
          <a:bodyPr>
            <a:normAutofit fontScale="90000"/>
          </a:bodyPr>
          <a:lstStyle/>
          <a:p>
            <a:r>
              <a:rPr lang="en-GB" dirty="0"/>
              <a:t>Task</a:t>
            </a:r>
          </a:p>
        </p:txBody>
      </p:sp>
      <p:sp>
        <p:nvSpPr>
          <p:cNvPr id="3" name="Content Placeholder 2">
            <a:extLst>
              <a:ext uri="{FF2B5EF4-FFF2-40B4-BE49-F238E27FC236}">
                <a16:creationId xmlns:a16="http://schemas.microsoft.com/office/drawing/2014/main" id="{9989CD83-7AE5-42B3-992D-73087C4F3F4E}"/>
              </a:ext>
            </a:extLst>
          </p:cNvPr>
          <p:cNvSpPr>
            <a:spLocks noGrp="1"/>
          </p:cNvSpPr>
          <p:nvPr>
            <p:ph idx="1"/>
          </p:nvPr>
        </p:nvSpPr>
        <p:spPr/>
        <p:txBody>
          <a:bodyPr/>
          <a:lstStyle/>
          <a:p>
            <a:pPr marL="514350" indent="-514350">
              <a:buFont typeface="+mj-lt"/>
              <a:buAutoNum type="arabicPeriod"/>
            </a:pPr>
            <a:r>
              <a:rPr lang="en-GB" dirty="0"/>
              <a:t>Place the following values in a list: 9,7,2,3,4,6,8,5,1.</a:t>
            </a:r>
          </a:p>
          <a:p>
            <a:pPr marL="514350" indent="-514350">
              <a:buFont typeface="+mj-lt"/>
              <a:buAutoNum type="arabicPeriod"/>
            </a:pPr>
            <a:endParaRPr lang="en-GB" dirty="0"/>
          </a:p>
          <a:p>
            <a:pPr marL="514350" lvl="0" indent="-514350">
              <a:buFont typeface="+mj-lt"/>
              <a:buAutoNum type="arabicPeriod"/>
            </a:pPr>
            <a:r>
              <a:rPr lang="en-GB" dirty="0"/>
              <a:t>Use </a:t>
            </a:r>
            <a:r>
              <a:rPr lang="en-GB" dirty="0">
                <a:latin typeface="Consolas" panose="020B0609020204030204" pitchFamily="49" charset="0"/>
              </a:rPr>
              <a:t>map</a:t>
            </a:r>
            <a:r>
              <a:rPr lang="en-GB" dirty="0"/>
              <a:t> to quadruple every value in the list.</a:t>
            </a:r>
          </a:p>
          <a:p>
            <a:pPr marL="514350" lvl="0" indent="-514350">
              <a:buFont typeface="+mj-lt"/>
              <a:buAutoNum type="arabicPeriod"/>
            </a:pPr>
            <a:endParaRPr lang="en-GB" dirty="0"/>
          </a:p>
          <a:p>
            <a:pPr marL="514350" lvl="0" indent="-514350">
              <a:buFont typeface="+mj-lt"/>
              <a:buAutoNum type="arabicPeriod"/>
            </a:pPr>
            <a:r>
              <a:rPr lang="en-GB" dirty="0"/>
              <a:t>Use </a:t>
            </a:r>
            <a:r>
              <a:rPr lang="en-GB" dirty="0">
                <a:latin typeface="Consolas" panose="020B0609020204030204" pitchFamily="49" charset="0"/>
              </a:rPr>
              <a:t>filter</a:t>
            </a:r>
            <a:r>
              <a:rPr lang="en-GB" dirty="0"/>
              <a:t> to get values greater than 3</a:t>
            </a:r>
          </a:p>
          <a:p>
            <a:pPr marL="514350" lvl="0" indent="-514350">
              <a:buFont typeface="+mj-lt"/>
              <a:buAutoNum type="arabicPeriod"/>
            </a:pPr>
            <a:endParaRPr lang="en-GB" dirty="0"/>
          </a:p>
          <a:p>
            <a:pPr marL="514350" lvl="0" indent="-514350">
              <a:buFont typeface="+mj-lt"/>
              <a:buAutoNum type="arabicPeriod"/>
            </a:pPr>
            <a:r>
              <a:rPr lang="en-GB" dirty="0"/>
              <a:t>Use </a:t>
            </a:r>
            <a:r>
              <a:rPr lang="en-GB" dirty="0">
                <a:latin typeface="Consolas" panose="020B0609020204030204" pitchFamily="49" charset="0"/>
              </a:rPr>
              <a:t>fold</a:t>
            </a:r>
            <a:r>
              <a:rPr lang="en-GB" dirty="0"/>
              <a:t> to add up all the values</a:t>
            </a:r>
          </a:p>
        </p:txBody>
      </p:sp>
    </p:spTree>
    <p:extLst>
      <p:ext uri="{BB962C8B-B14F-4D97-AF65-F5344CB8AC3E}">
        <p14:creationId xmlns:p14="http://schemas.microsoft.com/office/powerpoint/2010/main" val="4119364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0B087-CEE6-4E29-AA3E-C7D16A48FBB5}"/>
              </a:ext>
            </a:extLst>
          </p:cNvPr>
          <p:cNvSpPr>
            <a:spLocks noGrp="1"/>
          </p:cNvSpPr>
          <p:nvPr>
            <p:ph type="title"/>
          </p:nvPr>
        </p:nvSpPr>
        <p:spPr/>
        <p:txBody>
          <a:bodyPr>
            <a:normAutofit fontScale="90000"/>
          </a:bodyPr>
          <a:lstStyle/>
          <a:p>
            <a:r>
              <a:rPr lang="en-GB" dirty="0"/>
              <a:t>Task</a:t>
            </a:r>
          </a:p>
        </p:txBody>
      </p:sp>
      <p:sp>
        <p:nvSpPr>
          <p:cNvPr id="3" name="Content Placeholder 2">
            <a:extLst>
              <a:ext uri="{FF2B5EF4-FFF2-40B4-BE49-F238E27FC236}">
                <a16:creationId xmlns:a16="http://schemas.microsoft.com/office/drawing/2014/main" id="{9989CD83-7AE5-42B3-992D-73087C4F3F4E}"/>
              </a:ext>
            </a:extLst>
          </p:cNvPr>
          <p:cNvSpPr>
            <a:spLocks noGrp="1"/>
          </p:cNvSpPr>
          <p:nvPr>
            <p:ph idx="1"/>
          </p:nvPr>
        </p:nvSpPr>
        <p:spPr>
          <a:xfrm>
            <a:off x="696311" y="1553591"/>
            <a:ext cx="10515600" cy="4351338"/>
          </a:xfrm>
        </p:spPr>
        <p:txBody>
          <a:bodyPr/>
          <a:lstStyle/>
          <a:p>
            <a:pPr marL="0" indent="0">
              <a:buNone/>
            </a:pPr>
            <a:r>
              <a:rPr lang="en-GB" dirty="0"/>
              <a:t>1. Place the following values in a list: 9,7,2,3,4,6,8,5,1.</a:t>
            </a:r>
          </a:p>
          <a:p>
            <a:pPr marL="0" indent="0">
              <a:buNone/>
            </a:pPr>
            <a:r>
              <a:rPr lang="en-GB" b="1" dirty="0">
                <a:solidFill>
                  <a:srgbClr val="0000AF"/>
                </a:solidFill>
                <a:latin typeface="Consolas" panose="020B0609020204030204" pitchFamily="49" charset="0"/>
              </a:rPr>
              <a:t>Prelude&gt;</a:t>
            </a:r>
            <a:r>
              <a:rPr lang="en-GB" b="0" dirty="0">
                <a:solidFill>
                  <a:prstClr val="black"/>
                </a:solidFill>
                <a:latin typeface="Consolas" panose="020B0609020204030204" pitchFamily="49" charset="0"/>
              </a:rPr>
              <a:t> </a:t>
            </a:r>
            <a:r>
              <a:rPr lang="en-GB" dirty="0">
                <a:latin typeface="Consolas" panose="020B0609020204030204" pitchFamily="49" charset="0"/>
                <a:cs typeface="Courier New" panose="02070309020205020404" pitchFamily="49" charset="0"/>
              </a:rPr>
              <a:t>let </a:t>
            </a:r>
            <a:r>
              <a:rPr lang="en-GB" dirty="0" err="1">
                <a:latin typeface="Consolas" panose="020B0609020204030204" pitchFamily="49" charset="0"/>
                <a:cs typeface="Courier New" panose="02070309020205020404" pitchFamily="49" charset="0"/>
              </a:rPr>
              <a:t>xs</a:t>
            </a:r>
            <a:r>
              <a:rPr lang="en-GB" dirty="0">
                <a:latin typeface="Consolas" panose="020B0609020204030204" pitchFamily="49" charset="0"/>
                <a:cs typeface="Courier New" panose="02070309020205020404" pitchFamily="49" charset="0"/>
              </a:rPr>
              <a:t> = [9,7,2,3,4,6,8,5,1]</a:t>
            </a:r>
          </a:p>
          <a:p>
            <a:pPr marL="0" lvl="0" indent="0">
              <a:buNone/>
            </a:pPr>
            <a:r>
              <a:rPr lang="en-GB" dirty="0"/>
              <a:t>2. Use map to quadruple every value in the list.</a:t>
            </a:r>
          </a:p>
          <a:p>
            <a:pPr marL="0" indent="0">
              <a:buNone/>
            </a:pPr>
            <a:r>
              <a:rPr lang="en-GB" b="1" dirty="0">
                <a:solidFill>
                  <a:srgbClr val="0000AF"/>
                </a:solidFill>
                <a:latin typeface="Consolas" panose="020B0609020204030204" pitchFamily="49" charset="0"/>
              </a:rPr>
              <a:t>Prelude&gt;</a:t>
            </a:r>
            <a:r>
              <a:rPr lang="en-GB" dirty="0">
                <a:latin typeface="Consolas" panose="020B0609020204030204" pitchFamily="49" charset="0"/>
                <a:cs typeface="Courier New" panose="02070309020205020404" pitchFamily="49" charset="0"/>
              </a:rPr>
              <a:t> map (*4) </a:t>
            </a:r>
            <a:r>
              <a:rPr lang="en-GB" dirty="0" err="1">
                <a:latin typeface="Consolas" panose="020B0609020204030204" pitchFamily="49" charset="0"/>
                <a:cs typeface="Courier New" panose="02070309020205020404" pitchFamily="49" charset="0"/>
              </a:rPr>
              <a:t>xs</a:t>
            </a:r>
            <a:r>
              <a:rPr lang="en-GB" dirty="0">
                <a:latin typeface="Consolas" panose="020B0609020204030204" pitchFamily="49" charset="0"/>
                <a:cs typeface="Courier New" panose="02070309020205020404" pitchFamily="49" charset="0"/>
              </a:rPr>
              <a:t> </a:t>
            </a:r>
          </a:p>
          <a:p>
            <a:pPr marL="0" indent="0">
              <a:buNone/>
            </a:pPr>
            <a:r>
              <a:rPr lang="en-GB" dirty="0"/>
              <a:t>3. Use filter to get values greater than 3</a:t>
            </a:r>
          </a:p>
          <a:p>
            <a:pPr marL="0" indent="0">
              <a:buNone/>
            </a:pPr>
            <a:r>
              <a:rPr lang="en-GB" b="1" dirty="0">
                <a:solidFill>
                  <a:srgbClr val="0000AF"/>
                </a:solidFill>
                <a:latin typeface="Consolas" panose="020B0609020204030204" pitchFamily="49" charset="0"/>
              </a:rPr>
              <a:t>Prelude&gt;</a:t>
            </a:r>
            <a:r>
              <a:rPr lang="en-GB" b="0" dirty="0">
                <a:solidFill>
                  <a:prstClr val="black"/>
                </a:solidFill>
                <a:latin typeface="Consolas" panose="020B0609020204030204" pitchFamily="49" charset="0"/>
              </a:rPr>
              <a:t> </a:t>
            </a:r>
            <a:r>
              <a:rPr lang="en-GB" dirty="0">
                <a:latin typeface="Consolas" panose="020B0609020204030204" pitchFamily="49" charset="0"/>
                <a:cs typeface="Courier New" panose="02070309020205020404" pitchFamily="49" charset="0"/>
              </a:rPr>
              <a:t>filter (&gt;3) </a:t>
            </a:r>
            <a:r>
              <a:rPr lang="en-GB" dirty="0" err="1">
                <a:latin typeface="Consolas" panose="020B0609020204030204" pitchFamily="49" charset="0"/>
                <a:cs typeface="Courier New" panose="02070309020205020404" pitchFamily="49" charset="0"/>
              </a:rPr>
              <a:t>xs</a:t>
            </a:r>
            <a:endParaRPr lang="en-GB" dirty="0">
              <a:latin typeface="Consolas" panose="020B0609020204030204" pitchFamily="49" charset="0"/>
            </a:endParaRPr>
          </a:p>
          <a:p>
            <a:pPr marL="0" lvl="0" indent="0">
              <a:buNone/>
            </a:pPr>
            <a:r>
              <a:rPr lang="en-GB" dirty="0"/>
              <a:t>4. Use fold to add up all the values</a:t>
            </a:r>
          </a:p>
          <a:p>
            <a:pPr marL="0" indent="0">
              <a:buNone/>
            </a:pPr>
            <a:r>
              <a:rPr lang="en-GB" b="1" dirty="0">
                <a:solidFill>
                  <a:srgbClr val="0000AF"/>
                </a:solidFill>
                <a:latin typeface="Consolas" panose="020B0609020204030204" pitchFamily="49" charset="0"/>
              </a:rPr>
              <a:t>Prelude&gt;</a:t>
            </a:r>
            <a:r>
              <a:rPr lang="en-GB" dirty="0">
                <a:latin typeface="Consolas" panose="020B0609020204030204" pitchFamily="49" charset="0"/>
                <a:cs typeface="Courier New" panose="02070309020205020404" pitchFamily="49" charset="0"/>
              </a:rPr>
              <a:t> </a:t>
            </a:r>
            <a:r>
              <a:rPr lang="en-GB" dirty="0" err="1">
                <a:latin typeface="Consolas" panose="020B0609020204030204" pitchFamily="49" charset="0"/>
                <a:cs typeface="Courier New" panose="02070309020205020404" pitchFamily="49" charset="0"/>
              </a:rPr>
              <a:t>foldl</a:t>
            </a:r>
            <a:r>
              <a:rPr lang="en-GB" dirty="0">
                <a:latin typeface="Consolas" panose="020B0609020204030204" pitchFamily="49" charset="0"/>
                <a:cs typeface="Courier New" panose="02070309020205020404" pitchFamily="49" charset="0"/>
              </a:rPr>
              <a:t> (+) 0 </a:t>
            </a:r>
            <a:r>
              <a:rPr lang="en-GB" dirty="0" err="1">
                <a:latin typeface="Consolas" panose="020B0609020204030204" pitchFamily="49" charset="0"/>
                <a:cs typeface="Courier New" panose="02070309020205020404" pitchFamily="49" charset="0"/>
              </a:rPr>
              <a:t>xs</a:t>
            </a:r>
            <a:endParaRPr lang="en-GB" dirty="0">
              <a:latin typeface="Consolas" panose="020B0609020204030204" pitchFamily="49" charset="0"/>
              <a:cs typeface="Courier New" panose="02070309020205020404" pitchFamily="49" charset="0"/>
            </a:endParaRPr>
          </a:p>
          <a:p>
            <a:pPr marL="514350" lvl="0" indent="-514350">
              <a:buFont typeface="+mj-lt"/>
              <a:buAutoNum type="arabicPeriod"/>
            </a:pPr>
            <a:endParaRPr lang="en-GB" dirty="0"/>
          </a:p>
        </p:txBody>
      </p:sp>
    </p:spTree>
    <p:extLst>
      <p:ext uri="{BB962C8B-B14F-4D97-AF65-F5344CB8AC3E}">
        <p14:creationId xmlns:p14="http://schemas.microsoft.com/office/powerpoint/2010/main" val="67341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102E-3289-4D3A-A93C-F0AC02BE823F}"/>
              </a:ext>
            </a:extLst>
          </p:cNvPr>
          <p:cNvSpPr>
            <a:spLocks noGrp="1"/>
          </p:cNvSpPr>
          <p:nvPr>
            <p:ph type="title"/>
          </p:nvPr>
        </p:nvSpPr>
        <p:spPr/>
        <p:txBody>
          <a:bodyPr>
            <a:normAutofit fontScale="90000"/>
          </a:bodyPr>
          <a:lstStyle/>
          <a:p>
            <a:r>
              <a:rPr lang="en-GB" dirty="0"/>
              <a:t>In pairs, predict what is output?</a:t>
            </a:r>
          </a:p>
        </p:txBody>
      </p:sp>
      <p:sp>
        <p:nvSpPr>
          <p:cNvPr id="3" name="Content Placeholder 2">
            <a:extLst>
              <a:ext uri="{FF2B5EF4-FFF2-40B4-BE49-F238E27FC236}">
                <a16:creationId xmlns:a16="http://schemas.microsoft.com/office/drawing/2014/main" id="{ACE97CC2-23D2-4457-BABC-C9E701D40398}"/>
              </a:ext>
            </a:extLst>
          </p:cNvPr>
          <p:cNvSpPr>
            <a:spLocks noGrp="1"/>
          </p:cNvSpPr>
          <p:nvPr>
            <p:ph idx="1"/>
          </p:nvPr>
        </p:nvSpPr>
        <p:spPr>
          <a:xfrm>
            <a:off x="331304" y="1253330"/>
            <a:ext cx="5198639" cy="4729016"/>
          </a:xfrm>
          <a:ln>
            <a:solidFill>
              <a:srgbClr val="00B050"/>
            </a:solidFill>
          </a:ln>
        </p:spPr>
        <p:txBody>
          <a:bodyPr numCol="1">
            <a:normAutofit/>
          </a:bodyPr>
          <a:lstStyle/>
          <a:p>
            <a:pPr marL="0" indent="0">
              <a:lnSpc>
                <a:spcPct val="120000"/>
              </a:lnSpc>
              <a:buNone/>
            </a:pPr>
            <a:r>
              <a:rPr lang="en-GB" dirty="0" err="1">
                <a:latin typeface="Consolas" panose="020B0609020204030204" pitchFamily="49" charset="0"/>
                <a:cs typeface="Courier New" panose="02070309020205020404" pitchFamily="49" charset="0"/>
              </a:rPr>
              <a:t>nums</a:t>
            </a:r>
            <a:r>
              <a:rPr lang="en-GB" dirty="0">
                <a:latin typeface="Consolas" panose="020B0609020204030204" pitchFamily="49" charset="0"/>
                <a:cs typeface="Courier New" panose="02070309020205020404" pitchFamily="49" charset="0"/>
              </a:rPr>
              <a:t> = [1,2,2,3,1]</a:t>
            </a:r>
          </a:p>
          <a:p>
            <a:pPr marL="0" indent="0">
              <a:lnSpc>
                <a:spcPct val="120000"/>
              </a:lnSpc>
              <a:buNone/>
            </a:pPr>
            <a:r>
              <a:rPr lang="en-GB" dirty="0">
                <a:latin typeface="Consolas" panose="020B0609020204030204" pitchFamily="49" charset="0"/>
                <a:cs typeface="Courier New" panose="02070309020205020404" pitchFamily="49" charset="0"/>
              </a:rPr>
              <a:t>double x = x * 2</a:t>
            </a:r>
          </a:p>
          <a:p>
            <a:pPr marL="0" indent="0">
              <a:lnSpc>
                <a:spcPct val="120000"/>
              </a:lnSpc>
              <a:buNone/>
            </a:pPr>
            <a:r>
              <a:rPr lang="en-GB" dirty="0">
                <a:latin typeface="Consolas" panose="020B0609020204030204" pitchFamily="49" charset="0"/>
                <a:cs typeface="Courier New" panose="02070309020205020404" pitchFamily="49" charset="0"/>
              </a:rPr>
              <a:t>square x = x * x</a:t>
            </a:r>
          </a:p>
          <a:p>
            <a:pPr marL="0" indent="0">
              <a:lnSpc>
                <a:spcPct val="120000"/>
              </a:lnSpc>
              <a:buNone/>
            </a:pPr>
            <a:r>
              <a:rPr lang="en-GB" dirty="0">
                <a:latin typeface="Consolas" panose="020B0609020204030204" pitchFamily="49" charset="0"/>
                <a:cs typeface="Courier New" panose="02070309020205020404" pitchFamily="49" charset="0"/>
              </a:rPr>
              <a:t>f1 x = double (square x)</a:t>
            </a:r>
          </a:p>
          <a:p>
            <a:pPr marL="0" indent="0">
              <a:lnSpc>
                <a:spcPct val="120000"/>
              </a:lnSpc>
              <a:buNone/>
            </a:pPr>
            <a:r>
              <a:rPr lang="en-GB" dirty="0">
                <a:latin typeface="Consolas" panose="020B0609020204030204" pitchFamily="49" charset="0"/>
                <a:cs typeface="Courier New" panose="02070309020205020404" pitchFamily="49" charset="0"/>
              </a:rPr>
              <a:t>f2 x = map f1 x</a:t>
            </a:r>
          </a:p>
          <a:p>
            <a:pPr marL="0" indent="0">
              <a:lnSpc>
                <a:spcPct val="120000"/>
              </a:lnSpc>
              <a:buNone/>
            </a:pPr>
            <a:r>
              <a:rPr lang="en-GB" dirty="0">
                <a:latin typeface="Consolas" panose="020B0609020204030204" pitchFamily="49" charset="0"/>
                <a:cs typeface="Courier New" panose="02070309020205020404" pitchFamily="49" charset="0"/>
              </a:rPr>
              <a:t>main = do</a:t>
            </a:r>
          </a:p>
          <a:p>
            <a:pPr marL="0" indent="0">
              <a:lnSpc>
                <a:spcPct val="120000"/>
              </a:lnSpc>
              <a:buNone/>
            </a:pPr>
            <a:r>
              <a:rPr lang="en-GB" dirty="0">
                <a:latin typeface="Consolas" panose="020B0609020204030204" pitchFamily="49" charset="0"/>
                <a:cs typeface="Courier New" panose="02070309020205020404" pitchFamily="49" charset="0"/>
              </a:rPr>
              <a:t> f2 </a:t>
            </a:r>
            <a:r>
              <a:rPr lang="en-GB" dirty="0" err="1">
                <a:latin typeface="Consolas" panose="020B0609020204030204" pitchFamily="49" charset="0"/>
                <a:cs typeface="Courier New" panose="02070309020205020404" pitchFamily="49" charset="0"/>
              </a:rPr>
              <a:t>nums</a:t>
            </a:r>
            <a:endParaRPr lang="en-GB" dirty="0">
              <a:latin typeface="Consolas" panose="020B0609020204030204" pitchFamily="49" charset="0"/>
              <a:cs typeface="Courier New" panose="02070309020205020404" pitchFamily="49" charset="0"/>
            </a:endParaRPr>
          </a:p>
          <a:p>
            <a:pPr marL="0" indent="0">
              <a:buNone/>
            </a:pPr>
            <a:endParaRPr lang="en-GB" dirty="0"/>
          </a:p>
          <a:p>
            <a:pPr marL="0" indent="0">
              <a:buNone/>
            </a:pPr>
            <a:endParaRPr lang="en-GB" dirty="0">
              <a:latin typeface="Courier New" panose="02070309020205020404" pitchFamily="49" charset="0"/>
              <a:cs typeface="Courier New" panose="02070309020205020404" pitchFamily="49" charset="0"/>
            </a:endParaRP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
        <p:nvSpPr>
          <p:cNvPr id="4" name="TextBox 3">
            <a:extLst>
              <a:ext uri="{FF2B5EF4-FFF2-40B4-BE49-F238E27FC236}">
                <a16:creationId xmlns:a16="http://schemas.microsoft.com/office/drawing/2014/main" id="{79EDBF99-95BD-4439-BAB5-FC8E4C2D8449}"/>
              </a:ext>
            </a:extLst>
          </p:cNvPr>
          <p:cNvSpPr txBox="1"/>
          <p:nvPr/>
        </p:nvSpPr>
        <p:spPr>
          <a:xfrm>
            <a:off x="6096000" y="1202857"/>
            <a:ext cx="5067851" cy="1754326"/>
          </a:xfrm>
          <a:prstGeom prst="rect">
            <a:avLst/>
          </a:prstGeom>
          <a:noFill/>
        </p:spPr>
        <p:txBody>
          <a:bodyPr wrap="square" rtlCol="0">
            <a:spAutoFit/>
          </a:bodyPr>
          <a:lstStyle/>
          <a:p>
            <a:r>
              <a:rPr lang="en-GB" sz="2400" dirty="0"/>
              <a:t>Now download and run the code:</a:t>
            </a:r>
          </a:p>
          <a:p>
            <a:r>
              <a:rPr lang="en-GB" sz="2400" dirty="0">
                <a:hlinkClick r:id="rId2"/>
              </a:rPr>
              <a:t>higher-order-</a:t>
            </a:r>
            <a:r>
              <a:rPr lang="en-GB" sz="2400" dirty="0" err="1">
                <a:hlinkClick r:id="rId2"/>
              </a:rPr>
              <a:t>exercise.hs</a:t>
            </a:r>
            <a:endParaRPr lang="en-GB" sz="2400" dirty="0"/>
          </a:p>
          <a:p>
            <a:endParaRPr lang="en-GB" dirty="0"/>
          </a:p>
          <a:p>
            <a:r>
              <a:rPr lang="en-GB" sz="2400" dirty="0"/>
              <a:t>Does the code do as you predicted?</a:t>
            </a:r>
          </a:p>
          <a:p>
            <a:endParaRPr lang="en-GB" dirty="0"/>
          </a:p>
        </p:txBody>
      </p:sp>
    </p:spTree>
    <p:extLst>
      <p:ext uri="{BB962C8B-B14F-4D97-AF65-F5344CB8AC3E}">
        <p14:creationId xmlns:p14="http://schemas.microsoft.com/office/powerpoint/2010/main" val="149907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102E-3289-4D3A-A93C-F0AC02BE823F}"/>
              </a:ext>
            </a:extLst>
          </p:cNvPr>
          <p:cNvSpPr>
            <a:spLocks noGrp="1"/>
          </p:cNvSpPr>
          <p:nvPr>
            <p:ph type="title"/>
          </p:nvPr>
        </p:nvSpPr>
        <p:spPr/>
        <p:txBody>
          <a:bodyPr>
            <a:normAutofit fontScale="90000"/>
          </a:bodyPr>
          <a:lstStyle/>
          <a:p>
            <a:r>
              <a:rPr lang="en-GB" dirty="0"/>
              <a:t>Modify the code?</a:t>
            </a:r>
          </a:p>
        </p:txBody>
      </p:sp>
      <p:sp>
        <p:nvSpPr>
          <p:cNvPr id="3" name="Content Placeholder 2">
            <a:extLst>
              <a:ext uri="{FF2B5EF4-FFF2-40B4-BE49-F238E27FC236}">
                <a16:creationId xmlns:a16="http://schemas.microsoft.com/office/drawing/2014/main" id="{ACE97CC2-23D2-4457-BABC-C9E701D40398}"/>
              </a:ext>
            </a:extLst>
          </p:cNvPr>
          <p:cNvSpPr>
            <a:spLocks noGrp="1"/>
          </p:cNvSpPr>
          <p:nvPr>
            <p:ph idx="1"/>
          </p:nvPr>
        </p:nvSpPr>
        <p:spPr>
          <a:xfrm>
            <a:off x="331304" y="1253330"/>
            <a:ext cx="5198639" cy="3957299"/>
          </a:xfrm>
          <a:ln>
            <a:solidFill>
              <a:srgbClr val="00B050"/>
            </a:solidFill>
          </a:ln>
        </p:spPr>
        <p:txBody>
          <a:bodyPr numCol="1">
            <a:normAutofit fontScale="92500" lnSpcReduction="10000"/>
          </a:bodyPr>
          <a:lstStyle/>
          <a:p>
            <a:pPr marL="0" indent="0">
              <a:lnSpc>
                <a:spcPct val="120000"/>
              </a:lnSpc>
              <a:buNone/>
            </a:pPr>
            <a:r>
              <a:rPr lang="en-GB" dirty="0" err="1">
                <a:latin typeface="Consolas" panose="020B0609020204030204" pitchFamily="49" charset="0"/>
                <a:cs typeface="Courier New" panose="02070309020205020404" pitchFamily="49" charset="0"/>
              </a:rPr>
              <a:t>nums</a:t>
            </a:r>
            <a:r>
              <a:rPr lang="en-GB" dirty="0">
                <a:latin typeface="Consolas" panose="020B0609020204030204" pitchFamily="49" charset="0"/>
                <a:cs typeface="Courier New" panose="02070309020205020404" pitchFamily="49" charset="0"/>
              </a:rPr>
              <a:t> = [1,2,2,3,1]</a:t>
            </a:r>
          </a:p>
          <a:p>
            <a:pPr marL="0" indent="0">
              <a:lnSpc>
                <a:spcPct val="120000"/>
              </a:lnSpc>
              <a:buNone/>
            </a:pPr>
            <a:r>
              <a:rPr lang="en-GB" dirty="0">
                <a:latin typeface="Consolas" panose="020B0609020204030204" pitchFamily="49" charset="0"/>
                <a:cs typeface="Courier New" panose="02070309020205020404" pitchFamily="49" charset="0"/>
              </a:rPr>
              <a:t>double x = x * 2</a:t>
            </a:r>
          </a:p>
          <a:p>
            <a:pPr marL="0" indent="0">
              <a:lnSpc>
                <a:spcPct val="120000"/>
              </a:lnSpc>
              <a:buNone/>
            </a:pPr>
            <a:r>
              <a:rPr lang="en-GB" dirty="0">
                <a:latin typeface="Consolas" panose="020B0609020204030204" pitchFamily="49" charset="0"/>
                <a:cs typeface="Courier New" panose="02070309020205020404" pitchFamily="49" charset="0"/>
              </a:rPr>
              <a:t>square x = x * x</a:t>
            </a:r>
          </a:p>
          <a:p>
            <a:pPr marL="0" indent="0">
              <a:lnSpc>
                <a:spcPct val="120000"/>
              </a:lnSpc>
              <a:buNone/>
            </a:pPr>
            <a:r>
              <a:rPr lang="en-GB" dirty="0">
                <a:latin typeface="Consolas" panose="020B0609020204030204" pitchFamily="49" charset="0"/>
                <a:cs typeface="Courier New" panose="02070309020205020404" pitchFamily="49" charset="0"/>
              </a:rPr>
              <a:t>f1 x = double (square x)</a:t>
            </a:r>
          </a:p>
          <a:p>
            <a:pPr marL="0" indent="0">
              <a:lnSpc>
                <a:spcPct val="120000"/>
              </a:lnSpc>
              <a:buNone/>
            </a:pPr>
            <a:r>
              <a:rPr lang="en-GB" dirty="0">
                <a:latin typeface="Consolas" panose="020B0609020204030204" pitchFamily="49" charset="0"/>
                <a:cs typeface="Courier New" panose="02070309020205020404" pitchFamily="49" charset="0"/>
              </a:rPr>
              <a:t>f2 x = map f1 x</a:t>
            </a:r>
          </a:p>
          <a:p>
            <a:pPr marL="0" indent="0">
              <a:lnSpc>
                <a:spcPct val="120000"/>
              </a:lnSpc>
              <a:buNone/>
            </a:pPr>
            <a:r>
              <a:rPr lang="en-GB" dirty="0">
                <a:latin typeface="Consolas" panose="020B0609020204030204" pitchFamily="49" charset="0"/>
                <a:cs typeface="Courier New" panose="02070309020205020404" pitchFamily="49" charset="0"/>
              </a:rPr>
              <a:t>Main = do</a:t>
            </a:r>
          </a:p>
          <a:p>
            <a:pPr marL="0" indent="0">
              <a:lnSpc>
                <a:spcPct val="120000"/>
              </a:lnSpc>
              <a:buNone/>
            </a:pPr>
            <a:r>
              <a:rPr lang="en-GB" dirty="0">
                <a:latin typeface="Consolas" panose="020B0609020204030204" pitchFamily="49" charset="0"/>
                <a:cs typeface="Courier New" panose="02070309020205020404" pitchFamily="49" charset="0"/>
              </a:rPr>
              <a:t> f2 </a:t>
            </a:r>
            <a:r>
              <a:rPr lang="en-GB" dirty="0" err="1">
                <a:latin typeface="Consolas" panose="020B0609020204030204" pitchFamily="49" charset="0"/>
                <a:cs typeface="Courier New" panose="02070309020205020404" pitchFamily="49" charset="0"/>
              </a:rPr>
              <a:t>nums</a:t>
            </a:r>
            <a:endParaRPr lang="en-GB" dirty="0">
              <a:latin typeface="Consolas" panose="020B0609020204030204" pitchFamily="49" charset="0"/>
              <a:cs typeface="Courier New" panose="02070309020205020404" pitchFamily="49" charset="0"/>
            </a:endParaRPr>
          </a:p>
          <a:p>
            <a:pPr marL="0" indent="0">
              <a:buNone/>
            </a:pPr>
            <a:endParaRPr lang="en-GB" dirty="0"/>
          </a:p>
          <a:p>
            <a:pPr marL="0" indent="0">
              <a:buNone/>
            </a:pPr>
            <a:endParaRPr lang="en-GB" dirty="0">
              <a:latin typeface="Courier New" panose="02070309020205020404" pitchFamily="49" charset="0"/>
              <a:cs typeface="Courier New" panose="02070309020205020404" pitchFamily="49" charset="0"/>
            </a:endParaRP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
        <p:nvSpPr>
          <p:cNvPr id="4" name="TextBox 3">
            <a:extLst>
              <a:ext uri="{FF2B5EF4-FFF2-40B4-BE49-F238E27FC236}">
                <a16:creationId xmlns:a16="http://schemas.microsoft.com/office/drawing/2014/main" id="{79EDBF99-95BD-4439-BAB5-FC8E4C2D8449}"/>
              </a:ext>
            </a:extLst>
          </p:cNvPr>
          <p:cNvSpPr txBox="1"/>
          <p:nvPr/>
        </p:nvSpPr>
        <p:spPr>
          <a:xfrm>
            <a:off x="6096000" y="1202857"/>
            <a:ext cx="5067851" cy="4801314"/>
          </a:xfrm>
          <a:prstGeom prst="rect">
            <a:avLst/>
          </a:prstGeom>
          <a:noFill/>
        </p:spPr>
        <p:txBody>
          <a:bodyPr wrap="square" rtlCol="0">
            <a:spAutoFit/>
          </a:bodyPr>
          <a:lstStyle/>
          <a:p>
            <a:endParaRPr lang="en-GB" sz="2400" dirty="0"/>
          </a:p>
          <a:p>
            <a:pPr marL="285750" indent="-285750">
              <a:buFont typeface="Wingdings" panose="05000000000000000000" pitchFamily="2" charset="2"/>
              <a:buChar char="ü"/>
            </a:pPr>
            <a:r>
              <a:rPr lang="en-GB" sz="2400" dirty="0"/>
              <a:t>Change the values of the list</a:t>
            </a:r>
          </a:p>
          <a:p>
            <a:pPr marL="285750" indent="-285750">
              <a:buFont typeface="Wingdings" panose="05000000000000000000" pitchFamily="2" charset="2"/>
              <a:buChar char="ü"/>
            </a:pPr>
            <a:r>
              <a:rPr lang="en-GB" sz="2400" dirty="0"/>
              <a:t>For function f1 switch the double and square functions around</a:t>
            </a:r>
          </a:p>
          <a:p>
            <a:pPr marL="285750" indent="-285750">
              <a:buFont typeface="Wingdings" panose="05000000000000000000" pitchFamily="2" charset="2"/>
              <a:buChar char="ü"/>
            </a:pPr>
            <a:r>
              <a:rPr lang="en-GB" sz="2400" dirty="0"/>
              <a:t>Change the function that so that it cubes a value instead of squares a value</a:t>
            </a:r>
          </a:p>
          <a:p>
            <a:pPr marL="285750" indent="-285750">
              <a:buFont typeface="Wingdings" panose="05000000000000000000" pitchFamily="2" charset="2"/>
              <a:buChar char="ü"/>
            </a:pPr>
            <a:r>
              <a:rPr lang="en-GB" sz="2400" dirty="0"/>
              <a:t>Change the double function so that it triples a value instead of doubling</a:t>
            </a:r>
          </a:p>
          <a:p>
            <a:pPr marL="285750" indent="-285750">
              <a:buFont typeface="Wingdings" panose="05000000000000000000" pitchFamily="2" charset="2"/>
              <a:buChar char="ü"/>
            </a:pPr>
            <a:r>
              <a:rPr lang="en-GB" sz="2400" dirty="0"/>
              <a:t>Use</a:t>
            </a:r>
            <a:r>
              <a:rPr lang="en-GB" sz="2400" dirty="0">
                <a:latin typeface="Courier New" panose="02070309020205020404" pitchFamily="49" charset="0"/>
                <a:cs typeface="Courier New" panose="02070309020205020404" pitchFamily="49" charset="0"/>
              </a:rPr>
              <a:t> filter </a:t>
            </a:r>
            <a:r>
              <a:rPr lang="en-GB" sz="2400" dirty="0"/>
              <a:t>so that only values over 100 are output at the end</a:t>
            </a:r>
          </a:p>
          <a:p>
            <a:endParaRPr lang="en-GB" sz="2400" dirty="0"/>
          </a:p>
          <a:p>
            <a:endParaRPr lang="en-GB" dirty="0"/>
          </a:p>
        </p:txBody>
      </p:sp>
    </p:spTree>
    <p:extLst>
      <p:ext uri="{BB962C8B-B14F-4D97-AF65-F5344CB8AC3E}">
        <p14:creationId xmlns:p14="http://schemas.microsoft.com/office/powerpoint/2010/main" val="289400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102E-3289-4D3A-A93C-F0AC02BE823F}"/>
              </a:ext>
            </a:extLst>
          </p:cNvPr>
          <p:cNvSpPr>
            <a:spLocks noGrp="1"/>
          </p:cNvSpPr>
          <p:nvPr>
            <p:ph type="title"/>
          </p:nvPr>
        </p:nvSpPr>
        <p:spPr/>
        <p:txBody>
          <a:bodyPr>
            <a:normAutofit fontScale="90000"/>
          </a:bodyPr>
          <a:lstStyle/>
          <a:p>
            <a:r>
              <a:rPr lang="en-GB" dirty="0"/>
              <a:t>Modify the code? Example solution</a:t>
            </a:r>
          </a:p>
        </p:txBody>
      </p:sp>
      <p:sp>
        <p:nvSpPr>
          <p:cNvPr id="3" name="Content Placeholder 2">
            <a:extLst>
              <a:ext uri="{FF2B5EF4-FFF2-40B4-BE49-F238E27FC236}">
                <a16:creationId xmlns:a16="http://schemas.microsoft.com/office/drawing/2014/main" id="{ACE97CC2-23D2-4457-BABC-C9E701D40398}"/>
              </a:ext>
            </a:extLst>
          </p:cNvPr>
          <p:cNvSpPr>
            <a:spLocks noGrp="1"/>
          </p:cNvSpPr>
          <p:nvPr>
            <p:ph idx="1"/>
          </p:nvPr>
        </p:nvSpPr>
        <p:spPr>
          <a:xfrm>
            <a:off x="331304" y="1253330"/>
            <a:ext cx="5270506" cy="4750841"/>
          </a:xfrm>
          <a:ln>
            <a:solidFill>
              <a:srgbClr val="00B050"/>
            </a:solidFill>
          </a:ln>
        </p:spPr>
        <p:txBody>
          <a:bodyPr numCol="1">
            <a:normAutofit fontScale="92500" lnSpcReduction="10000"/>
          </a:bodyPr>
          <a:lstStyle/>
          <a:p>
            <a:pPr marL="0" indent="0">
              <a:lnSpc>
                <a:spcPct val="120000"/>
              </a:lnSpc>
              <a:buNone/>
            </a:pPr>
            <a:r>
              <a:rPr lang="en-GB" dirty="0" err="1">
                <a:latin typeface="Consolas" panose="020B0609020204030204" pitchFamily="49" charset="0"/>
                <a:cs typeface="Courier New" panose="02070309020205020404" pitchFamily="49" charset="0"/>
              </a:rPr>
              <a:t>nums</a:t>
            </a:r>
            <a:r>
              <a:rPr lang="en-GB" dirty="0">
                <a:latin typeface="Consolas" panose="020B0609020204030204" pitchFamily="49" charset="0"/>
                <a:cs typeface="Courier New" panose="02070309020205020404" pitchFamily="49" charset="0"/>
              </a:rPr>
              <a:t> = [1, 2, 2, 3, 1]</a:t>
            </a:r>
          </a:p>
          <a:p>
            <a:pPr marL="0" indent="0">
              <a:lnSpc>
                <a:spcPct val="120000"/>
              </a:lnSpc>
              <a:buNone/>
            </a:pPr>
            <a:r>
              <a:rPr lang="en-GB" dirty="0">
                <a:latin typeface="Consolas" panose="020B0609020204030204" pitchFamily="49" charset="0"/>
                <a:cs typeface="Courier New" panose="02070309020205020404" pitchFamily="49" charset="0"/>
              </a:rPr>
              <a:t>triple x = x * 3</a:t>
            </a:r>
          </a:p>
          <a:p>
            <a:pPr marL="0" indent="0">
              <a:lnSpc>
                <a:spcPct val="120000"/>
              </a:lnSpc>
              <a:buNone/>
            </a:pPr>
            <a:r>
              <a:rPr lang="en-GB" dirty="0">
                <a:latin typeface="Consolas" panose="020B0609020204030204" pitchFamily="49" charset="0"/>
                <a:cs typeface="Courier New" panose="02070309020205020404" pitchFamily="49" charset="0"/>
              </a:rPr>
              <a:t>cube x = x ^ 3</a:t>
            </a:r>
          </a:p>
          <a:p>
            <a:pPr marL="0" indent="0">
              <a:lnSpc>
                <a:spcPct val="120000"/>
              </a:lnSpc>
              <a:buNone/>
            </a:pPr>
            <a:r>
              <a:rPr lang="en-GB" dirty="0">
                <a:latin typeface="Consolas" panose="020B0609020204030204" pitchFamily="49" charset="0"/>
                <a:cs typeface="Courier New" panose="02070309020205020404" pitchFamily="49" charset="0"/>
              </a:rPr>
              <a:t>f1 x = cube (triple x)</a:t>
            </a:r>
          </a:p>
          <a:p>
            <a:pPr marL="0" indent="0">
              <a:lnSpc>
                <a:spcPct val="120000"/>
              </a:lnSpc>
              <a:buNone/>
            </a:pPr>
            <a:r>
              <a:rPr lang="en-GB" dirty="0">
                <a:latin typeface="Consolas" panose="020B0609020204030204" pitchFamily="49" charset="0"/>
                <a:cs typeface="Courier New" panose="02070309020205020404" pitchFamily="49" charset="0"/>
              </a:rPr>
              <a:t>f2 x = map f1 x</a:t>
            </a:r>
          </a:p>
          <a:p>
            <a:pPr marL="0" indent="0">
              <a:lnSpc>
                <a:spcPct val="120000"/>
              </a:lnSpc>
              <a:buNone/>
            </a:pPr>
            <a:r>
              <a:rPr lang="en-GB" dirty="0">
                <a:latin typeface="Consolas" panose="020B0609020204030204" pitchFamily="49" charset="0"/>
                <a:cs typeface="Courier New" panose="02070309020205020404" pitchFamily="49" charset="0"/>
              </a:rPr>
              <a:t>f3 x = filter (&gt;100) (f2 x)</a:t>
            </a:r>
          </a:p>
          <a:p>
            <a:pPr marL="0" indent="0">
              <a:lnSpc>
                <a:spcPct val="120000"/>
              </a:lnSpc>
              <a:buNone/>
            </a:pPr>
            <a:r>
              <a:rPr lang="en-GB" dirty="0">
                <a:latin typeface="Consolas" panose="020B0609020204030204" pitchFamily="49" charset="0"/>
                <a:cs typeface="Courier New" panose="02070309020205020404" pitchFamily="49" charset="0"/>
              </a:rPr>
              <a:t>main = do </a:t>
            </a:r>
          </a:p>
          <a:p>
            <a:pPr marL="0" indent="0">
              <a:lnSpc>
                <a:spcPct val="120000"/>
              </a:lnSpc>
              <a:buNone/>
            </a:pPr>
            <a:r>
              <a:rPr lang="en-GB" dirty="0">
                <a:latin typeface="Consolas" panose="020B0609020204030204" pitchFamily="49" charset="0"/>
                <a:cs typeface="Courier New" panose="02070309020205020404" pitchFamily="49" charset="0"/>
              </a:rPr>
              <a:t> print (f3 </a:t>
            </a:r>
            <a:r>
              <a:rPr lang="en-GB" dirty="0" err="1">
                <a:latin typeface="Consolas" panose="020B0609020204030204" pitchFamily="49" charset="0"/>
                <a:cs typeface="Courier New" panose="02070309020205020404" pitchFamily="49" charset="0"/>
              </a:rPr>
              <a:t>nums</a:t>
            </a:r>
            <a:r>
              <a:rPr lang="en-GB" dirty="0">
                <a:latin typeface="Consolas" panose="020B0609020204030204" pitchFamily="49" charset="0"/>
                <a:cs typeface="Courier New" panose="02070309020205020404" pitchFamily="49" charset="0"/>
              </a:rPr>
              <a:t>)</a:t>
            </a:r>
            <a:endParaRPr lang="en-GB" dirty="0">
              <a:latin typeface="Courier New" panose="02070309020205020404" pitchFamily="49" charset="0"/>
              <a:cs typeface="Courier New" panose="02070309020205020404" pitchFamily="49" charset="0"/>
            </a:endParaRP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
        <p:nvSpPr>
          <p:cNvPr id="4" name="TextBox 3">
            <a:extLst>
              <a:ext uri="{FF2B5EF4-FFF2-40B4-BE49-F238E27FC236}">
                <a16:creationId xmlns:a16="http://schemas.microsoft.com/office/drawing/2014/main" id="{79EDBF99-95BD-4439-BAB5-FC8E4C2D8449}"/>
              </a:ext>
            </a:extLst>
          </p:cNvPr>
          <p:cNvSpPr txBox="1"/>
          <p:nvPr/>
        </p:nvSpPr>
        <p:spPr>
          <a:xfrm>
            <a:off x="6096000" y="1202857"/>
            <a:ext cx="5067851" cy="4801314"/>
          </a:xfrm>
          <a:prstGeom prst="rect">
            <a:avLst/>
          </a:prstGeom>
          <a:noFill/>
        </p:spPr>
        <p:txBody>
          <a:bodyPr wrap="square" rtlCol="0">
            <a:spAutoFit/>
          </a:bodyPr>
          <a:lstStyle/>
          <a:p>
            <a:endParaRPr lang="en-GB" sz="2400" dirty="0"/>
          </a:p>
          <a:p>
            <a:pPr marL="285750" indent="-285750">
              <a:buFont typeface="Wingdings" panose="05000000000000000000" pitchFamily="2" charset="2"/>
              <a:buChar char="ü"/>
            </a:pPr>
            <a:r>
              <a:rPr lang="en-GB" sz="2400" dirty="0"/>
              <a:t>Change the values of the list</a:t>
            </a:r>
          </a:p>
          <a:p>
            <a:pPr marL="285750" indent="-285750">
              <a:buFont typeface="Wingdings" panose="05000000000000000000" pitchFamily="2" charset="2"/>
              <a:buChar char="ü"/>
            </a:pPr>
            <a:r>
              <a:rPr lang="en-GB" sz="2400" dirty="0"/>
              <a:t>For function f1 switch the double and square functions around</a:t>
            </a:r>
          </a:p>
          <a:p>
            <a:pPr marL="285750" indent="-285750">
              <a:buFont typeface="Wingdings" panose="05000000000000000000" pitchFamily="2" charset="2"/>
              <a:buChar char="ü"/>
            </a:pPr>
            <a:r>
              <a:rPr lang="en-GB" sz="2400" dirty="0"/>
              <a:t>Change the function that so that it cubes a value instead of squares a value</a:t>
            </a:r>
          </a:p>
          <a:p>
            <a:pPr marL="285750" indent="-285750">
              <a:buFont typeface="Wingdings" panose="05000000000000000000" pitchFamily="2" charset="2"/>
              <a:buChar char="ü"/>
            </a:pPr>
            <a:r>
              <a:rPr lang="en-GB" sz="2400" dirty="0"/>
              <a:t>Change the double function so that it triples a value instead of doubling</a:t>
            </a:r>
          </a:p>
          <a:p>
            <a:pPr marL="285750" indent="-285750">
              <a:buFont typeface="Wingdings" panose="05000000000000000000" pitchFamily="2" charset="2"/>
              <a:buChar char="ü"/>
            </a:pPr>
            <a:r>
              <a:rPr lang="en-GB" sz="2400" dirty="0"/>
              <a:t>Use</a:t>
            </a:r>
            <a:r>
              <a:rPr lang="en-GB" sz="2400" dirty="0">
                <a:latin typeface="Courier New" panose="02070309020205020404" pitchFamily="49" charset="0"/>
                <a:cs typeface="Courier New" panose="02070309020205020404" pitchFamily="49" charset="0"/>
              </a:rPr>
              <a:t> filter </a:t>
            </a:r>
            <a:r>
              <a:rPr lang="en-GB" sz="2400" dirty="0"/>
              <a:t>so that only values over 100 are output at the end</a:t>
            </a:r>
          </a:p>
          <a:p>
            <a:endParaRPr lang="en-GB" sz="2400" dirty="0"/>
          </a:p>
          <a:p>
            <a:endParaRPr lang="en-GB" dirty="0"/>
          </a:p>
        </p:txBody>
      </p:sp>
    </p:spTree>
    <p:extLst>
      <p:ext uri="{BB962C8B-B14F-4D97-AF65-F5344CB8AC3E}">
        <p14:creationId xmlns:p14="http://schemas.microsoft.com/office/powerpoint/2010/main" val="2111800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102E-3289-4D3A-A93C-F0AC02BE823F}"/>
              </a:ext>
            </a:extLst>
          </p:cNvPr>
          <p:cNvSpPr>
            <a:spLocks noGrp="1"/>
          </p:cNvSpPr>
          <p:nvPr>
            <p:ph type="title"/>
          </p:nvPr>
        </p:nvSpPr>
        <p:spPr/>
        <p:txBody>
          <a:bodyPr>
            <a:normAutofit fontScale="90000"/>
          </a:bodyPr>
          <a:lstStyle/>
          <a:p>
            <a:r>
              <a:rPr lang="en-GB" dirty="0"/>
              <a:t>What is the result for each of these expressions?</a:t>
            </a:r>
          </a:p>
        </p:txBody>
      </p:sp>
      <p:sp>
        <p:nvSpPr>
          <p:cNvPr id="3" name="Content Placeholder 2">
            <a:extLst>
              <a:ext uri="{FF2B5EF4-FFF2-40B4-BE49-F238E27FC236}">
                <a16:creationId xmlns:a16="http://schemas.microsoft.com/office/drawing/2014/main" id="{ACE97CC2-23D2-4457-BABC-C9E701D40398}"/>
              </a:ext>
            </a:extLst>
          </p:cNvPr>
          <p:cNvSpPr>
            <a:spLocks noGrp="1"/>
          </p:cNvSpPr>
          <p:nvPr>
            <p:ph idx="1"/>
          </p:nvPr>
        </p:nvSpPr>
        <p:spPr>
          <a:xfrm>
            <a:off x="331303" y="1253330"/>
            <a:ext cx="11475685" cy="5120173"/>
          </a:xfrm>
        </p:spPr>
        <p:txBody>
          <a:bodyPr numCol="1">
            <a:normAutofit/>
          </a:bodyPr>
          <a:lstStyle/>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head (map cube [1,2,3,4]) where cube x = x * x * x </a:t>
            </a:r>
            <a:endParaRPr lang="en-GB" dirty="0">
              <a:solidFill>
                <a:srgbClr val="FF0000"/>
              </a:solidFill>
              <a:latin typeface="Consolas" panose="020B0609020204030204" pitchFamily="49" charset="0"/>
              <a:cs typeface="Courier New" panose="02070309020205020404" pitchFamily="49" charset="0"/>
            </a:endParaRPr>
          </a:p>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tail (filter (&gt;3) [1,2,3,4]) </a:t>
            </a:r>
            <a:endParaRPr lang="en-GB" dirty="0">
              <a:solidFill>
                <a:srgbClr val="FF0000"/>
              </a:solidFill>
              <a:latin typeface="Consolas" panose="020B0609020204030204" pitchFamily="49" charset="0"/>
              <a:cs typeface="Courier New" panose="02070309020205020404" pitchFamily="49" charset="0"/>
            </a:endParaRPr>
          </a:p>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2 * (fold + 1 [2,3,4]) </a:t>
            </a:r>
            <a:endParaRPr lang="en-GB" dirty="0">
              <a:solidFill>
                <a:srgbClr val="FF0000"/>
              </a:solidFill>
              <a:latin typeface="Consolas" panose="020B0609020204030204" pitchFamily="49" charset="0"/>
              <a:cs typeface="Courier New" panose="02070309020205020404" pitchFamily="49" charset="0"/>
            </a:endParaRPr>
          </a:p>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null (filter (&gt;2) [0,1]) </a:t>
            </a:r>
            <a:endParaRPr lang="en-GB" dirty="0">
              <a:solidFill>
                <a:srgbClr val="FF0000"/>
              </a:solidFill>
              <a:latin typeface="Consolas" panose="020B0609020204030204" pitchFamily="49" charset="0"/>
              <a:cs typeface="Courier New" panose="02070309020205020404" pitchFamily="49" charset="0"/>
            </a:endParaRPr>
          </a:p>
          <a:p>
            <a:pPr marL="514350" indent="-514350">
              <a:lnSpc>
                <a:spcPct val="120000"/>
              </a:lnSpc>
              <a:buFont typeface="+mj-lt"/>
              <a:buAutoNum type="alphaLcParenR"/>
            </a:pPr>
            <a:r>
              <a:rPr lang="en-GB" dirty="0">
                <a:cs typeface="Courier New" panose="02070309020205020404" pitchFamily="49" charset="0"/>
              </a:rPr>
              <a:t>Why are functional programs good at processing big datasets?</a:t>
            </a:r>
          </a:p>
          <a:p>
            <a:pPr marL="514350" indent="-514350">
              <a:lnSpc>
                <a:spcPct val="120000"/>
              </a:lnSpc>
              <a:buFont typeface="+mj-lt"/>
              <a:buAutoNum type="alphaLcParenR"/>
            </a:pPr>
            <a:r>
              <a:rPr lang="en-GB" dirty="0"/>
              <a:t>What is the difference between a higher order function and a first-class function?</a:t>
            </a:r>
          </a:p>
          <a:p>
            <a:pPr marL="0" indent="0">
              <a:buNone/>
            </a:pPr>
            <a:endParaRPr lang="en-GB" dirty="0"/>
          </a:p>
          <a:p>
            <a:pPr marL="0" indent="0">
              <a:buNone/>
            </a:pPr>
            <a:endParaRPr lang="en-GB" dirty="0">
              <a:latin typeface="Courier New" panose="02070309020205020404" pitchFamily="49" charset="0"/>
              <a:cs typeface="Courier New" panose="02070309020205020404" pitchFamily="49" charset="0"/>
            </a:endParaRP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Tree>
    <p:extLst>
      <p:ext uri="{BB962C8B-B14F-4D97-AF65-F5344CB8AC3E}">
        <p14:creationId xmlns:p14="http://schemas.microsoft.com/office/powerpoint/2010/main" val="8692072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D6102E-3289-4D3A-A93C-F0AC02BE823F}"/>
              </a:ext>
            </a:extLst>
          </p:cNvPr>
          <p:cNvSpPr>
            <a:spLocks noGrp="1"/>
          </p:cNvSpPr>
          <p:nvPr>
            <p:ph type="title"/>
          </p:nvPr>
        </p:nvSpPr>
        <p:spPr/>
        <p:txBody>
          <a:bodyPr>
            <a:normAutofit fontScale="90000"/>
          </a:bodyPr>
          <a:lstStyle/>
          <a:p>
            <a:r>
              <a:rPr lang="en-GB" dirty="0"/>
              <a:t>What is result for each of these expressions?</a:t>
            </a:r>
          </a:p>
        </p:txBody>
      </p:sp>
      <p:sp>
        <p:nvSpPr>
          <p:cNvPr id="3" name="Content Placeholder 2">
            <a:extLst>
              <a:ext uri="{FF2B5EF4-FFF2-40B4-BE49-F238E27FC236}">
                <a16:creationId xmlns:a16="http://schemas.microsoft.com/office/drawing/2014/main" id="{ACE97CC2-23D2-4457-BABC-C9E701D40398}"/>
              </a:ext>
            </a:extLst>
          </p:cNvPr>
          <p:cNvSpPr>
            <a:spLocks noGrp="1"/>
          </p:cNvSpPr>
          <p:nvPr>
            <p:ph idx="1"/>
          </p:nvPr>
        </p:nvSpPr>
        <p:spPr>
          <a:xfrm>
            <a:off x="331304" y="1253330"/>
            <a:ext cx="10304612" cy="5120173"/>
          </a:xfrm>
        </p:spPr>
        <p:txBody>
          <a:bodyPr numCol="1">
            <a:normAutofit fontScale="85000" lnSpcReduction="20000"/>
          </a:bodyPr>
          <a:lstStyle/>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head (map cube [1,2,3,4]) where cube x = x * x * x </a:t>
            </a:r>
            <a:r>
              <a:rPr lang="en-GB" dirty="0">
                <a:solidFill>
                  <a:srgbClr val="FF0000"/>
                </a:solidFill>
                <a:latin typeface="Consolas" panose="020B0609020204030204" pitchFamily="49" charset="0"/>
                <a:cs typeface="Courier New" panose="02070309020205020404" pitchFamily="49" charset="0"/>
              </a:rPr>
              <a:t>1</a:t>
            </a:r>
          </a:p>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tail (filter (&gt;3) [1,2,3,4]) </a:t>
            </a:r>
            <a:r>
              <a:rPr lang="en-GB" dirty="0">
                <a:solidFill>
                  <a:srgbClr val="FF0000"/>
                </a:solidFill>
                <a:latin typeface="Consolas" panose="020B0609020204030204" pitchFamily="49" charset="0"/>
                <a:cs typeface="Courier New" panose="02070309020205020404" pitchFamily="49" charset="0"/>
              </a:rPr>
              <a:t>[]</a:t>
            </a:r>
          </a:p>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2 * (fold + 1 [2,3,4]) </a:t>
            </a:r>
            <a:r>
              <a:rPr lang="en-GB" dirty="0">
                <a:solidFill>
                  <a:srgbClr val="FF0000"/>
                </a:solidFill>
                <a:latin typeface="Consolas" panose="020B0609020204030204" pitchFamily="49" charset="0"/>
                <a:cs typeface="Courier New" panose="02070309020205020404" pitchFamily="49" charset="0"/>
              </a:rPr>
              <a:t>20</a:t>
            </a:r>
          </a:p>
          <a:p>
            <a:pPr marL="514350" indent="-514350">
              <a:lnSpc>
                <a:spcPct val="120000"/>
              </a:lnSpc>
              <a:buFont typeface="+mj-lt"/>
              <a:buAutoNum type="alphaLcParenR"/>
            </a:pPr>
            <a:r>
              <a:rPr lang="en-GB" dirty="0">
                <a:latin typeface="Consolas" panose="020B0609020204030204" pitchFamily="49" charset="0"/>
                <a:cs typeface="Courier New" panose="02070309020205020404" pitchFamily="49" charset="0"/>
              </a:rPr>
              <a:t>null (filter (&gt;2) [0,1]) </a:t>
            </a:r>
            <a:r>
              <a:rPr lang="en-GB" dirty="0">
                <a:solidFill>
                  <a:srgbClr val="FF0000"/>
                </a:solidFill>
                <a:latin typeface="Consolas" panose="020B0609020204030204" pitchFamily="49" charset="0"/>
                <a:cs typeface="Courier New" panose="02070309020205020404" pitchFamily="49" charset="0"/>
              </a:rPr>
              <a:t>False</a:t>
            </a:r>
          </a:p>
          <a:p>
            <a:pPr marL="514350" indent="-514350">
              <a:lnSpc>
                <a:spcPct val="120000"/>
              </a:lnSpc>
              <a:buFont typeface="+mj-lt"/>
              <a:buAutoNum type="alphaLcParenR"/>
            </a:pPr>
            <a:r>
              <a:rPr lang="en-GB" dirty="0">
                <a:cs typeface="Courier New" panose="02070309020205020404" pitchFamily="49" charset="0"/>
              </a:rPr>
              <a:t>Why are functional programs good at processing big datasets?</a:t>
            </a:r>
          </a:p>
          <a:p>
            <a:pPr marL="0" indent="0">
              <a:lnSpc>
                <a:spcPct val="120000"/>
              </a:lnSpc>
              <a:buNone/>
            </a:pPr>
            <a:r>
              <a:rPr lang="en-GB" dirty="0">
                <a:cs typeface="Courier New" panose="02070309020205020404" pitchFamily="49" charset="0"/>
              </a:rPr>
              <a:t> </a:t>
            </a:r>
            <a:r>
              <a:rPr lang="en-GB" dirty="0">
                <a:solidFill>
                  <a:srgbClr val="FF0000"/>
                </a:solidFill>
                <a:cs typeface="Courier New" panose="02070309020205020404" pitchFamily="49" charset="0"/>
              </a:rPr>
              <a:t>Stateless, mutable, thread safe, no side effects</a:t>
            </a:r>
          </a:p>
          <a:p>
            <a:pPr marL="0" indent="0">
              <a:lnSpc>
                <a:spcPct val="120000"/>
              </a:lnSpc>
              <a:buNone/>
            </a:pPr>
            <a:r>
              <a:rPr lang="en-GB" dirty="0"/>
              <a:t>f)     What is the difference between a higher order function and a first-class function?</a:t>
            </a:r>
          </a:p>
          <a:p>
            <a:pPr marL="0" indent="0">
              <a:lnSpc>
                <a:spcPct val="120000"/>
              </a:lnSpc>
              <a:buNone/>
            </a:pPr>
            <a:r>
              <a:rPr lang="en-GB" dirty="0">
                <a:solidFill>
                  <a:srgbClr val="FF0000"/>
                </a:solidFill>
                <a:cs typeface="Courier New" panose="02070309020205020404" pitchFamily="49" charset="0"/>
              </a:rPr>
              <a:t>A higher order function can take a function and parameter and return a function, whereas a first-class function can be passed as a parameter and returned from a function.</a:t>
            </a:r>
          </a:p>
          <a:p>
            <a:pPr marL="0" indent="0">
              <a:buNone/>
            </a:pPr>
            <a:endParaRPr lang="en-GB" dirty="0"/>
          </a:p>
          <a:p>
            <a:pPr marL="0" indent="0">
              <a:buNone/>
            </a:pPr>
            <a:endParaRPr lang="en-GB" dirty="0">
              <a:latin typeface="Courier New" panose="02070309020205020404" pitchFamily="49" charset="0"/>
              <a:cs typeface="Courier New" panose="02070309020205020404" pitchFamily="49" charset="0"/>
            </a:endParaRPr>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a:p>
            <a:pPr marL="514350" indent="-514350">
              <a:buFont typeface="+mj-lt"/>
              <a:buAutoNum type="alphaLcParenR"/>
            </a:pPr>
            <a:endParaRPr lang="en-GB" dirty="0"/>
          </a:p>
        </p:txBody>
      </p:sp>
    </p:spTree>
    <p:extLst>
      <p:ext uri="{BB962C8B-B14F-4D97-AF65-F5344CB8AC3E}">
        <p14:creationId xmlns:p14="http://schemas.microsoft.com/office/powerpoint/2010/main" val="2893316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3C9C4-A083-40F2-AA45-A98293BDE207}"/>
              </a:ext>
            </a:extLst>
          </p:cNvPr>
          <p:cNvSpPr>
            <a:spLocks noGrp="1"/>
          </p:cNvSpPr>
          <p:nvPr>
            <p:ph type="title"/>
          </p:nvPr>
        </p:nvSpPr>
        <p:spPr/>
        <p:txBody>
          <a:bodyPr>
            <a:normAutofit fontScale="90000"/>
          </a:bodyPr>
          <a:lstStyle/>
          <a:p>
            <a:r>
              <a:rPr lang="en-GB" dirty="0"/>
              <a:t>Homework: past papers (AQA A level CS)</a:t>
            </a:r>
          </a:p>
        </p:txBody>
      </p:sp>
      <p:sp>
        <p:nvSpPr>
          <p:cNvPr id="3" name="Content Placeholder 2">
            <a:extLst>
              <a:ext uri="{FF2B5EF4-FFF2-40B4-BE49-F238E27FC236}">
                <a16:creationId xmlns:a16="http://schemas.microsoft.com/office/drawing/2014/main" id="{C6DD2FD4-58E8-4BF2-95A6-4B96F753914A}"/>
              </a:ext>
            </a:extLst>
          </p:cNvPr>
          <p:cNvSpPr>
            <a:spLocks noGrp="1"/>
          </p:cNvSpPr>
          <p:nvPr>
            <p:ph idx="1"/>
          </p:nvPr>
        </p:nvSpPr>
        <p:spPr>
          <a:xfrm>
            <a:off x="838200" y="1643585"/>
            <a:ext cx="10515600" cy="4351338"/>
          </a:xfrm>
        </p:spPr>
        <p:txBody>
          <a:bodyPr/>
          <a:lstStyle/>
          <a:p>
            <a:pPr>
              <a:buFont typeface="Wingdings" panose="05000000000000000000" pitchFamily="2" charset="2"/>
              <a:buChar char="ü"/>
            </a:pPr>
            <a:r>
              <a:rPr lang="en-GB" dirty="0"/>
              <a:t>June 2017 Paper 2 Q6</a:t>
            </a:r>
          </a:p>
          <a:p>
            <a:pPr>
              <a:buFont typeface="Wingdings" panose="05000000000000000000" pitchFamily="2" charset="2"/>
              <a:buChar char="ü"/>
            </a:pPr>
            <a:r>
              <a:rPr lang="en-GB" dirty="0"/>
              <a:t>June 2018 Paper 2 Q15</a:t>
            </a:r>
          </a:p>
          <a:p>
            <a:pPr>
              <a:buFont typeface="Wingdings" panose="05000000000000000000" pitchFamily="2" charset="2"/>
              <a:buChar char="ü"/>
            </a:pPr>
            <a:r>
              <a:rPr lang="en-GB" dirty="0"/>
              <a:t>Specimen Paper Q12</a:t>
            </a:r>
          </a:p>
        </p:txBody>
      </p:sp>
    </p:spTree>
    <p:extLst>
      <p:ext uri="{BB962C8B-B14F-4D97-AF65-F5344CB8AC3E}">
        <p14:creationId xmlns:p14="http://schemas.microsoft.com/office/powerpoint/2010/main" val="8793011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E523B-0983-4186-AA5A-A5D9B3C6AA58}"/>
              </a:ext>
            </a:extLst>
          </p:cNvPr>
          <p:cNvSpPr>
            <a:spLocks noGrp="1"/>
          </p:cNvSpPr>
          <p:nvPr>
            <p:ph type="title"/>
          </p:nvPr>
        </p:nvSpPr>
        <p:spPr/>
        <p:txBody>
          <a:bodyPr>
            <a:normAutofit fontScale="90000"/>
          </a:bodyPr>
          <a:lstStyle/>
          <a:p>
            <a:r>
              <a:rPr lang="en-GB" dirty="0"/>
              <a:t>Homework: Functional Programming</a:t>
            </a:r>
          </a:p>
        </p:txBody>
      </p:sp>
      <p:pic>
        <p:nvPicPr>
          <p:cNvPr id="5" name="Picture 4">
            <a:extLst>
              <a:ext uri="{FF2B5EF4-FFF2-40B4-BE49-F238E27FC236}">
                <a16:creationId xmlns:a16="http://schemas.microsoft.com/office/drawing/2014/main" id="{6D8D2086-AEE6-4455-9833-E7CEA7069DC4}"/>
              </a:ext>
            </a:extLst>
          </p:cNvPr>
          <p:cNvPicPr>
            <a:picLocks noChangeAspect="1"/>
          </p:cNvPicPr>
          <p:nvPr/>
        </p:nvPicPr>
        <p:blipFill>
          <a:blip r:embed="rId2"/>
          <a:stretch>
            <a:fillRect/>
          </a:stretch>
        </p:blipFill>
        <p:spPr>
          <a:xfrm>
            <a:off x="417095" y="734309"/>
            <a:ext cx="11036296" cy="5783449"/>
          </a:xfrm>
          <a:prstGeom prst="rect">
            <a:avLst/>
          </a:prstGeom>
        </p:spPr>
      </p:pic>
      <p:sp>
        <p:nvSpPr>
          <p:cNvPr id="3" name="Content Placeholder 2">
            <a:extLst>
              <a:ext uri="{FF2B5EF4-FFF2-40B4-BE49-F238E27FC236}">
                <a16:creationId xmlns:a16="http://schemas.microsoft.com/office/drawing/2014/main" id="{1D0B5B52-CE44-4D87-A712-15D3691C64AA}"/>
              </a:ext>
            </a:extLst>
          </p:cNvPr>
          <p:cNvSpPr>
            <a:spLocks noGrp="1"/>
          </p:cNvSpPr>
          <p:nvPr>
            <p:ph idx="1"/>
          </p:nvPr>
        </p:nvSpPr>
        <p:spPr>
          <a:xfrm>
            <a:off x="5779168" y="5268292"/>
            <a:ext cx="5995737" cy="2739106"/>
          </a:xfrm>
        </p:spPr>
        <p:txBody>
          <a:bodyPr/>
          <a:lstStyle/>
          <a:p>
            <a:pPr>
              <a:buFont typeface="Wingdings" panose="05000000000000000000" pitchFamily="2" charset="2"/>
              <a:buChar char="ü"/>
            </a:pPr>
            <a:r>
              <a:rPr lang="en-GB" sz="2000" dirty="0">
                <a:hlinkClick r:id="rId3"/>
              </a:rPr>
              <a:t>dq-functional-prog-16.pptx</a:t>
            </a:r>
            <a:endParaRPr lang="en-GB" sz="2000" dirty="0"/>
          </a:p>
          <a:p>
            <a:endParaRPr lang="en-GB" dirty="0"/>
          </a:p>
        </p:txBody>
      </p:sp>
    </p:spTree>
    <p:extLst>
      <p:ext uri="{BB962C8B-B14F-4D97-AF65-F5344CB8AC3E}">
        <p14:creationId xmlns:p14="http://schemas.microsoft.com/office/powerpoint/2010/main" val="968810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BC6AE-1A16-49F5-BB26-3372254D6590}"/>
              </a:ext>
            </a:extLst>
          </p:cNvPr>
          <p:cNvSpPr>
            <a:spLocks noGrp="1"/>
          </p:cNvSpPr>
          <p:nvPr>
            <p:ph type="title"/>
          </p:nvPr>
        </p:nvSpPr>
        <p:spPr>
          <a:xfrm>
            <a:off x="808672" y="71528"/>
            <a:ext cx="11165614" cy="662781"/>
          </a:xfrm>
        </p:spPr>
        <p:txBody>
          <a:bodyPr>
            <a:normAutofit fontScale="90000"/>
          </a:bodyPr>
          <a:lstStyle/>
          <a:p>
            <a:r>
              <a:rPr lang="en-GB" dirty="0"/>
              <a:t>Revision: </a:t>
            </a:r>
            <a:r>
              <a:rPr lang="en-GB" dirty="0">
                <a:hlinkClick r:id="rId2"/>
              </a:rPr>
              <a:t>functional-programming-revision-grid.docx</a:t>
            </a:r>
            <a:endParaRPr lang="en-GB" dirty="0"/>
          </a:p>
        </p:txBody>
      </p:sp>
      <p:pic>
        <p:nvPicPr>
          <p:cNvPr id="5" name="Picture 4">
            <a:extLst>
              <a:ext uri="{FF2B5EF4-FFF2-40B4-BE49-F238E27FC236}">
                <a16:creationId xmlns:a16="http://schemas.microsoft.com/office/drawing/2014/main" id="{45FE5FE0-9656-4AD1-9316-309D2755961E}"/>
              </a:ext>
            </a:extLst>
          </p:cNvPr>
          <p:cNvPicPr>
            <a:picLocks noChangeAspect="1"/>
          </p:cNvPicPr>
          <p:nvPr/>
        </p:nvPicPr>
        <p:blipFill>
          <a:blip r:embed="rId3"/>
          <a:stretch>
            <a:fillRect/>
          </a:stretch>
        </p:blipFill>
        <p:spPr>
          <a:xfrm>
            <a:off x="3246210" y="653527"/>
            <a:ext cx="8515350" cy="5791200"/>
          </a:xfrm>
          <a:prstGeom prst="rect">
            <a:avLst/>
          </a:prstGeom>
        </p:spPr>
      </p:pic>
    </p:spTree>
    <p:extLst>
      <p:ext uri="{BB962C8B-B14F-4D97-AF65-F5344CB8AC3E}">
        <p14:creationId xmlns:p14="http://schemas.microsoft.com/office/powerpoint/2010/main" val="313281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00E85-8445-4BDE-B686-04A65E8B10E7}"/>
              </a:ext>
            </a:extLst>
          </p:cNvPr>
          <p:cNvSpPr>
            <a:spLocks noGrp="1"/>
          </p:cNvSpPr>
          <p:nvPr>
            <p:ph type="title"/>
          </p:nvPr>
        </p:nvSpPr>
        <p:spPr/>
        <p:txBody>
          <a:bodyPr>
            <a:normAutofit fontScale="90000"/>
          </a:bodyPr>
          <a:lstStyle/>
          <a:p>
            <a:r>
              <a:rPr lang="en-GB" dirty="0"/>
              <a:t>Recursion</a:t>
            </a:r>
          </a:p>
        </p:txBody>
      </p:sp>
      <p:sp>
        <p:nvSpPr>
          <p:cNvPr id="3" name="Content Placeholder 2">
            <a:extLst>
              <a:ext uri="{FF2B5EF4-FFF2-40B4-BE49-F238E27FC236}">
                <a16:creationId xmlns:a16="http://schemas.microsoft.com/office/drawing/2014/main" id="{76415E4A-0AD5-46E8-80A0-CE9AE2AE90BD}"/>
              </a:ext>
            </a:extLst>
          </p:cNvPr>
          <p:cNvSpPr>
            <a:spLocks noGrp="1"/>
          </p:cNvSpPr>
          <p:nvPr>
            <p:ph idx="1"/>
          </p:nvPr>
        </p:nvSpPr>
        <p:spPr>
          <a:xfrm>
            <a:off x="808672" y="4502108"/>
            <a:ext cx="11006797" cy="1631852"/>
          </a:xfrm>
          <a:ln>
            <a:solidFill>
              <a:schemeClr val="accent6"/>
            </a:solidFill>
          </a:ln>
        </p:spPr>
        <p:txBody>
          <a:bodyPr>
            <a:normAutofit/>
          </a:bodyPr>
          <a:lstStyle/>
          <a:p>
            <a:pPr marL="0" indent="0">
              <a:buNone/>
            </a:pPr>
            <a:r>
              <a:rPr lang="en-GB" dirty="0" err="1">
                <a:latin typeface="Consolas" panose="020B0609020204030204" pitchFamily="49" charset="0"/>
              </a:rPr>
              <a:t>listSum</a:t>
            </a:r>
            <a:r>
              <a:rPr lang="en-GB" dirty="0">
                <a:latin typeface="Consolas" panose="020B0609020204030204" pitchFamily="49" charset="0"/>
              </a:rPr>
              <a:t> [] = 0 -- base case</a:t>
            </a:r>
          </a:p>
          <a:p>
            <a:pPr marL="0" indent="0">
              <a:buNone/>
            </a:pPr>
            <a:r>
              <a:rPr lang="en-GB" dirty="0" err="1">
                <a:latin typeface="Consolas" panose="020B0609020204030204" pitchFamily="49" charset="0"/>
              </a:rPr>
              <a:t>listSum</a:t>
            </a:r>
            <a:r>
              <a:rPr lang="en-GB" dirty="0">
                <a:latin typeface="Consolas" panose="020B0609020204030204" pitchFamily="49" charset="0"/>
              </a:rPr>
              <a:t> x = head x + </a:t>
            </a:r>
            <a:r>
              <a:rPr lang="en-GB" dirty="0" err="1">
                <a:latin typeface="Consolas" panose="020B0609020204030204" pitchFamily="49" charset="0"/>
              </a:rPr>
              <a:t>listSum</a:t>
            </a:r>
            <a:r>
              <a:rPr lang="en-GB" dirty="0">
                <a:latin typeface="Consolas" panose="020B0609020204030204" pitchFamily="49" charset="0"/>
              </a:rPr>
              <a:t> (tail x) -- general case</a:t>
            </a:r>
          </a:p>
        </p:txBody>
      </p:sp>
      <p:sp>
        <p:nvSpPr>
          <p:cNvPr id="4" name="Content Placeholder 2">
            <a:extLst>
              <a:ext uri="{FF2B5EF4-FFF2-40B4-BE49-F238E27FC236}">
                <a16:creationId xmlns:a16="http://schemas.microsoft.com/office/drawing/2014/main" id="{1E997AD9-3282-44A0-BC30-795AD5BFC333}"/>
              </a:ext>
            </a:extLst>
          </p:cNvPr>
          <p:cNvSpPr txBox="1">
            <a:spLocks/>
          </p:cNvSpPr>
          <p:nvPr/>
        </p:nvSpPr>
        <p:spPr>
          <a:xfrm>
            <a:off x="739726" y="924492"/>
            <a:ext cx="10515600" cy="290192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r>
              <a:rPr lang="en-GB" dirty="0"/>
              <a:t>Haskell does not have iteration, it relies on recursion instead.</a:t>
            </a:r>
          </a:p>
          <a:p>
            <a:pPr>
              <a:buFont typeface="Wingdings" panose="05000000000000000000" pitchFamily="2" charset="2"/>
              <a:buChar char="ü"/>
            </a:pPr>
            <a:r>
              <a:rPr lang="en-GB" dirty="0"/>
              <a:t>Let us have a look at how recursion works </a:t>
            </a:r>
          </a:p>
          <a:p>
            <a:pPr>
              <a:buFont typeface="Wingdings" panose="05000000000000000000" pitchFamily="2" charset="2"/>
              <a:buChar char="ü"/>
            </a:pPr>
            <a:r>
              <a:rPr lang="en-GB" dirty="0"/>
              <a:t>With recursion we need to have a base case.  So when the list is empty we set the value to 0.</a:t>
            </a:r>
          </a:p>
          <a:p>
            <a:pPr>
              <a:buFont typeface="Wingdings" panose="05000000000000000000" pitchFamily="2" charset="2"/>
              <a:buChar char="ü"/>
            </a:pPr>
            <a:r>
              <a:rPr lang="en-GB" dirty="0"/>
              <a:t>The general case is recursive.  It takes the value of the head of the list and sums that for each iteration</a:t>
            </a:r>
          </a:p>
          <a:p>
            <a:pPr marL="0" indent="0">
              <a:buNone/>
            </a:pPr>
            <a:endParaRPr lang="en-GB" dirty="0"/>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4268117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00E85-8445-4BDE-B686-04A65E8B10E7}"/>
              </a:ext>
            </a:extLst>
          </p:cNvPr>
          <p:cNvSpPr>
            <a:spLocks noGrp="1"/>
          </p:cNvSpPr>
          <p:nvPr>
            <p:ph type="title"/>
          </p:nvPr>
        </p:nvSpPr>
        <p:spPr/>
        <p:txBody>
          <a:bodyPr>
            <a:normAutofit fontScale="90000"/>
          </a:bodyPr>
          <a:lstStyle/>
          <a:p>
            <a:r>
              <a:rPr lang="en-GB" dirty="0"/>
              <a:t>Recursion</a:t>
            </a:r>
          </a:p>
        </p:txBody>
      </p:sp>
      <p:sp>
        <p:nvSpPr>
          <p:cNvPr id="3" name="Content Placeholder 2">
            <a:extLst>
              <a:ext uri="{FF2B5EF4-FFF2-40B4-BE49-F238E27FC236}">
                <a16:creationId xmlns:a16="http://schemas.microsoft.com/office/drawing/2014/main" id="{76415E4A-0AD5-46E8-80A0-CE9AE2AE90BD}"/>
              </a:ext>
            </a:extLst>
          </p:cNvPr>
          <p:cNvSpPr>
            <a:spLocks noGrp="1"/>
          </p:cNvSpPr>
          <p:nvPr>
            <p:ph idx="1"/>
          </p:nvPr>
        </p:nvSpPr>
        <p:spPr>
          <a:xfrm>
            <a:off x="473026" y="2397984"/>
            <a:ext cx="11245948" cy="1258836"/>
          </a:xfrm>
          <a:ln>
            <a:solidFill>
              <a:schemeClr val="accent6"/>
            </a:solidFill>
          </a:ln>
        </p:spPr>
        <p:txBody>
          <a:bodyPr>
            <a:normAutofit/>
          </a:bodyPr>
          <a:lstStyle/>
          <a:p>
            <a:pPr marL="0" indent="0">
              <a:buNone/>
            </a:pPr>
            <a:r>
              <a:rPr lang="en-GB" dirty="0" err="1">
                <a:latin typeface="Consolas" panose="020B0609020204030204" pitchFamily="49" charset="0"/>
              </a:rPr>
              <a:t>listSum</a:t>
            </a:r>
            <a:r>
              <a:rPr lang="en-GB" dirty="0">
                <a:latin typeface="Consolas" panose="020B0609020204030204" pitchFamily="49" charset="0"/>
              </a:rPr>
              <a:t> [] = 0 -- base case</a:t>
            </a:r>
          </a:p>
          <a:p>
            <a:pPr marL="0" indent="0">
              <a:buNone/>
            </a:pPr>
            <a:r>
              <a:rPr lang="en-GB" dirty="0" err="1">
                <a:latin typeface="Consolas" panose="020B0609020204030204" pitchFamily="49" charset="0"/>
              </a:rPr>
              <a:t>listSum</a:t>
            </a:r>
            <a:r>
              <a:rPr lang="en-GB" dirty="0">
                <a:latin typeface="Consolas" panose="020B0609020204030204" pitchFamily="49" charset="0"/>
              </a:rPr>
              <a:t> x = head x + </a:t>
            </a:r>
            <a:r>
              <a:rPr lang="en-GB" dirty="0" err="1">
                <a:latin typeface="Consolas" panose="020B0609020204030204" pitchFamily="49" charset="0"/>
              </a:rPr>
              <a:t>listSum</a:t>
            </a:r>
            <a:r>
              <a:rPr lang="en-GB" dirty="0">
                <a:latin typeface="Consolas" panose="020B0609020204030204" pitchFamily="49" charset="0"/>
              </a:rPr>
              <a:t> (tail x) -- general case</a:t>
            </a:r>
          </a:p>
        </p:txBody>
      </p:sp>
      <p:sp>
        <p:nvSpPr>
          <p:cNvPr id="4" name="Content Placeholder 2">
            <a:extLst>
              <a:ext uri="{FF2B5EF4-FFF2-40B4-BE49-F238E27FC236}">
                <a16:creationId xmlns:a16="http://schemas.microsoft.com/office/drawing/2014/main" id="{1E997AD9-3282-44A0-BC30-795AD5BFC333}"/>
              </a:ext>
            </a:extLst>
          </p:cNvPr>
          <p:cNvSpPr txBox="1">
            <a:spLocks/>
          </p:cNvSpPr>
          <p:nvPr/>
        </p:nvSpPr>
        <p:spPr>
          <a:xfrm>
            <a:off x="739726" y="924492"/>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a:t>There is an alternative and more succinct way for taking the head and tail of a list.</a:t>
            </a:r>
          </a:p>
        </p:txBody>
      </p:sp>
      <p:sp>
        <p:nvSpPr>
          <p:cNvPr id="5" name="Content Placeholder 2">
            <a:extLst>
              <a:ext uri="{FF2B5EF4-FFF2-40B4-BE49-F238E27FC236}">
                <a16:creationId xmlns:a16="http://schemas.microsoft.com/office/drawing/2014/main" id="{05B3B8AD-E6EB-4778-88B7-CD3D833B5C4A}"/>
              </a:ext>
            </a:extLst>
          </p:cNvPr>
          <p:cNvSpPr txBox="1">
            <a:spLocks/>
          </p:cNvSpPr>
          <p:nvPr/>
        </p:nvSpPr>
        <p:spPr>
          <a:xfrm>
            <a:off x="739726" y="4381329"/>
            <a:ext cx="10515600" cy="1258836"/>
          </a:xfrm>
          <a:prstGeom prst="rect">
            <a:avLst/>
          </a:prstGeom>
          <a:ln>
            <a:solidFill>
              <a:schemeClr val="accent6"/>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err="1">
                <a:latin typeface="Consolas" panose="020B0609020204030204" pitchFamily="49" charset="0"/>
              </a:rPr>
              <a:t>listSum</a:t>
            </a:r>
            <a:r>
              <a:rPr lang="en-GB" dirty="0">
                <a:latin typeface="Consolas" panose="020B0609020204030204" pitchFamily="49" charset="0"/>
              </a:rPr>
              <a:t> [] = 0 -- base case</a:t>
            </a:r>
          </a:p>
          <a:p>
            <a:pPr marL="0" indent="0">
              <a:buFont typeface="Arial" panose="020B0604020202020204" pitchFamily="34" charset="0"/>
              <a:buNone/>
            </a:pPr>
            <a:r>
              <a:rPr lang="en-GB" dirty="0" err="1">
                <a:latin typeface="Consolas" panose="020B0609020204030204" pitchFamily="49" charset="0"/>
              </a:rPr>
              <a:t>listSum</a:t>
            </a:r>
            <a:r>
              <a:rPr lang="en-GB" dirty="0">
                <a:latin typeface="Consolas" panose="020B0609020204030204" pitchFamily="49" charset="0"/>
              </a:rPr>
              <a:t> (</a:t>
            </a:r>
            <a:r>
              <a:rPr lang="en-GB" dirty="0" err="1">
                <a:latin typeface="Consolas" panose="020B0609020204030204" pitchFamily="49" charset="0"/>
              </a:rPr>
              <a:t>x:xs</a:t>
            </a:r>
            <a:r>
              <a:rPr lang="en-GB" dirty="0">
                <a:latin typeface="Consolas" panose="020B0609020204030204" pitchFamily="49" charset="0"/>
              </a:rPr>
              <a:t>) = x + </a:t>
            </a:r>
            <a:r>
              <a:rPr lang="en-GB" dirty="0" err="1">
                <a:latin typeface="Consolas" panose="020B0609020204030204" pitchFamily="49" charset="0"/>
              </a:rPr>
              <a:t>listSum</a:t>
            </a:r>
            <a:r>
              <a:rPr lang="en-GB" dirty="0">
                <a:latin typeface="Consolas" panose="020B0609020204030204" pitchFamily="49" charset="0"/>
              </a:rPr>
              <a:t> </a:t>
            </a:r>
            <a:r>
              <a:rPr lang="en-GB" dirty="0" err="1">
                <a:latin typeface="Consolas" panose="020B0609020204030204" pitchFamily="49" charset="0"/>
              </a:rPr>
              <a:t>xs</a:t>
            </a:r>
            <a:r>
              <a:rPr lang="en-GB" dirty="0">
                <a:latin typeface="Consolas" panose="020B0609020204030204" pitchFamily="49" charset="0"/>
              </a:rPr>
              <a:t> -- general case</a:t>
            </a:r>
          </a:p>
          <a:p>
            <a:pPr marL="0" indent="0">
              <a:buFont typeface="Arial" panose="020B0604020202020204" pitchFamily="34" charset="0"/>
              <a:buNone/>
            </a:pPr>
            <a:endParaRPr lang="en-GB" dirty="0">
              <a:latin typeface="Consolas" panose="020B0609020204030204" pitchFamily="49" charset="0"/>
            </a:endParaRPr>
          </a:p>
          <a:p>
            <a:pPr marL="0" indent="0">
              <a:buFont typeface="Arial" panose="020B0604020202020204" pitchFamily="34" charset="0"/>
              <a:buNone/>
            </a:pPr>
            <a:endParaRPr lang="en-GB" dirty="0">
              <a:latin typeface="Consolas" panose="020B0609020204030204" pitchFamily="49" charset="0"/>
            </a:endParaRPr>
          </a:p>
        </p:txBody>
      </p:sp>
    </p:spTree>
    <p:extLst>
      <p:ext uri="{BB962C8B-B14F-4D97-AF65-F5344CB8AC3E}">
        <p14:creationId xmlns:p14="http://schemas.microsoft.com/office/powerpoint/2010/main" val="1475971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00E85-8445-4BDE-B686-04A65E8B10E7}"/>
              </a:ext>
            </a:extLst>
          </p:cNvPr>
          <p:cNvSpPr>
            <a:spLocks noGrp="1"/>
          </p:cNvSpPr>
          <p:nvPr>
            <p:ph type="title"/>
          </p:nvPr>
        </p:nvSpPr>
        <p:spPr/>
        <p:txBody>
          <a:bodyPr>
            <a:normAutofit fontScale="90000"/>
          </a:bodyPr>
          <a:lstStyle/>
          <a:p>
            <a:r>
              <a:rPr lang="en-GB" dirty="0"/>
              <a:t>Applying recursion</a:t>
            </a:r>
          </a:p>
        </p:txBody>
      </p:sp>
      <p:sp>
        <p:nvSpPr>
          <p:cNvPr id="3" name="Content Placeholder 2">
            <a:extLst>
              <a:ext uri="{FF2B5EF4-FFF2-40B4-BE49-F238E27FC236}">
                <a16:creationId xmlns:a16="http://schemas.microsoft.com/office/drawing/2014/main" id="{76415E4A-0AD5-46E8-80A0-CE9AE2AE90BD}"/>
              </a:ext>
            </a:extLst>
          </p:cNvPr>
          <p:cNvSpPr>
            <a:spLocks noGrp="1"/>
          </p:cNvSpPr>
          <p:nvPr>
            <p:ph idx="1"/>
          </p:nvPr>
        </p:nvSpPr>
        <p:spPr>
          <a:xfrm>
            <a:off x="1033755" y="1167248"/>
            <a:ext cx="11006797" cy="1631852"/>
          </a:xfrm>
          <a:ln>
            <a:solidFill>
              <a:schemeClr val="accent6"/>
            </a:solidFill>
          </a:ln>
        </p:spPr>
        <p:txBody>
          <a:bodyPr>
            <a:normAutofit/>
          </a:bodyPr>
          <a:lstStyle/>
          <a:p>
            <a:pPr marL="0" indent="0">
              <a:buNone/>
            </a:pPr>
            <a:r>
              <a:rPr lang="en-GB" dirty="0" err="1">
                <a:latin typeface="Consolas" panose="020B0609020204030204" pitchFamily="49" charset="0"/>
              </a:rPr>
              <a:t>listSum</a:t>
            </a:r>
            <a:r>
              <a:rPr lang="en-GB" dirty="0">
                <a:latin typeface="Consolas" panose="020B0609020204030204" pitchFamily="49" charset="0"/>
              </a:rPr>
              <a:t> [] = 0 -- base case</a:t>
            </a:r>
          </a:p>
          <a:p>
            <a:pPr marL="0" indent="0">
              <a:buNone/>
            </a:pPr>
            <a:r>
              <a:rPr lang="en-GB" dirty="0" err="1">
                <a:latin typeface="Consolas" panose="020B0609020204030204" pitchFamily="49" charset="0"/>
              </a:rPr>
              <a:t>listSum</a:t>
            </a:r>
            <a:r>
              <a:rPr lang="en-GB" dirty="0">
                <a:latin typeface="Consolas" panose="020B0609020204030204" pitchFamily="49" charset="0"/>
              </a:rPr>
              <a:t> x = head x + </a:t>
            </a:r>
            <a:r>
              <a:rPr lang="en-GB" dirty="0" err="1">
                <a:latin typeface="Consolas" panose="020B0609020204030204" pitchFamily="49" charset="0"/>
              </a:rPr>
              <a:t>listSum</a:t>
            </a:r>
            <a:r>
              <a:rPr lang="en-GB" dirty="0">
                <a:latin typeface="Consolas" panose="020B0609020204030204" pitchFamily="49" charset="0"/>
              </a:rPr>
              <a:t> (tail x) -- general case</a:t>
            </a:r>
          </a:p>
          <a:p>
            <a:pPr marL="0" indent="0">
              <a:buNone/>
            </a:pPr>
            <a:r>
              <a:rPr lang="en-GB" dirty="0" err="1">
                <a:latin typeface="Consolas" panose="020B0609020204030204" pitchFamily="49" charset="0"/>
              </a:rPr>
              <a:t>listSum</a:t>
            </a:r>
            <a:r>
              <a:rPr lang="en-GB" dirty="0">
                <a:latin typeface="Consolas" panose="020B0609020204030204" pitchFamily="49" charset="0"/>
              </a:rPr>
              <a:t> [1,2,3,4]</a:t>
            </a:r>
          </a:p>
        </p:txBody>
      </p:sp>
      <p:sp>
        <p:nvSpPr>
          <p:cNvPr id="4" name="Content Placeholder 2">
            <a:extLst>
              <a:ext uri="{FF2B5EF4-FFF2-40B4-BE49-F238E27FC236}">
                <a16:creationId xmlns:a16="http://schemas.microsoft.com/office/drawing/2014/main" id="{1E997AD9-3282-44A0-BC30-795AD5BFC333}"/>
              </a:ext>
            </a:extLst>
          </p:cNvPr>
          <p:cNvSpPr txBox="1">
            <a:spLocks/>
          </p:cNvSpPr>
          <p:nvPr/>
        </p:nvSpPr>
        <p:spPr>
          <a:xfrm>
            <a:off x="641252" y="3284780"/>
            <a:ext cx="6434797" cy="290192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latin typeface="Consolas" panose="020B0609020204030204" pitchFamily="49" charset="0"/>
              </a:rPr>
              <a:t>1 + </a:t>
            </a:r>
            <a:r>
              <a:rPr lang="en-GB" dirty="0" err="1">
                <a:latin typeface="Consolas" panose="020B0609020204030204" pitchFamily="49" charset="0"/>
              </a:rPr>
              <a:t>listSum</a:t>
            </a:r>
            <a:r>
              <a:rPr lang="en-GB" dirty="0">
                <a:latin typeface="Consolas" panose="020B0609020204030204" pitchFamily="49" charset="0"/>
              </a:rPr>
              <a:t>([2,3,4]) </a:t>
            </a:r>
          </a:p>
          <a:p>
            <a:pPr marL="0" indent="0">
              <a:buNone/>
            </a:pPr>
            <a:r>
              <a:rPr lang="en-GB" dirty="0">
                <a:latin typeface="Consolas" panose="020B0609020204030204" pitchFamily="49" charset="0"/>
              </a:rPr>
              <a:t>1 + 2 + </a:t>
            </a:r>
            <a:r>
              <a:rPr lang="en-GB" dirty="0" err="1">
                <a:latin typeface="Consolas" panose="020B0609020204030204" pitchFamily="49" charset="0"/>
              </a:rPr>
              <a:t>listSum</a:t>
            </a:r>
            <a:r>
              <a:rPr lang="en-GB" dirty="0">
                <a:latin typeface="Consolas" panose="020B0609020204030204" pitchFamily="49" charset="0"/>
              </a:rPr>
              <a:t>([3,4])</a:t>
            </a:r>
          </a:p>
          <a:p>
            <a:pPr marL="0" indent="0">
              <a:buNone/>
            </a:pPr>
            <a:r>
              <a:rPr lang="en-GB" dirty="0">
                <a:latin typeface="Consolas" panose="020B0609020204030204" pitchFamily="49" charset="0"/>
              </a:rPr>
              <a:t>1 + 2 + 3 + </a:t>
            </a:r>
            <a:r>
              <a:rPr lang="en-GB" dirty="0" err="1">
                <a:latin typeface="Consolas" panose="020B0609020204030204" pitchFamily="49" charset="0"/>
              </a:rPr>
              <a:t>listSum</a:t>
            </a:r>
            <a:r>
              <a:rPr lang="en-GB" dirty="0">
                <a:latin typeface="Consolas" panose="020B0609020204030204" pitchFamily="49" charset="0"/>
              </a:rPr>
              <a:t>([4])</a:t>
            </a:r>
          </a:p>
          <a:p>
            <a:pPr marL="0" indent="0">
              <a:buNone/>
            </a:pPr>
            <a:r>
              <a:rPr lang="en-GB">
                <a:latin typeface="Consolas" panose="020B0609020204030204" pitchFamily="49" charset="0"/>
              </a:rPr>
              <a:t>1 + 2 + 3 + 4 + </a:t>
            </a:r>
            <a:r>
              <a:rPr lang="en-GB" dirty="0" err="1">
                <a:latin typeface="Consolas" panose="020B0609020204030204" pitchFamily="49" charset="0"/>
              </a:rPr>
              <a:t>listSum</a:t>
            </a:r>
            <a:r>
              <a:rPr lang="en-GB" dirty="0">
                <a:latin typeface="Consolas" panose="020B0609020204030204" pitchFamily="49" charset="0"/>
              </a:rPr>
              <a:t>([])</a:t>
            </a:r>
          </a:p>
          <a:p>
            <a:pPr marL="0" indent="0">
              <a:buNone/>
            </a:pPr>
            <a:r>
              <a:rPr lang="en-GB" dirty="0">
                <a:latin typeface="Consolas" panose="020B0609020204030204" pitchFamily="49" charset="0"/>
              </a:rPr>
              <a:t>1 + 2 + 3 + 4 + 0</a:t>
            </a:r>
          </a:p>
          <a:p>
            <a:pPr marL="0" indent="0">
              <a:buNone/>
            </a:pPr>
            <a:r>
              <a:rPr lang="en-GB" dirty="0">
                <a:latin typeface="Consolas" panose="020B0609020204030204" pitchFamily="49" charset="0"/>
              </a:rPr>
              <a:t>10</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3544710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First –class objects</a:t>
            </a:r>
          </a:p>
        </p:txBody>
      </p:sp>
      <p:sp>
        <p:nvSpPr>
          <p:cNvPr id="3" name="Content Placeholder 2"/>
          <p:cNvSpPr>
            <a:spLocks noGrp="1"/>
          </p:cNvSpPr>
          <p:nvPr>
            <p:ph idx="1"/>
          </p:nvPr>
        </p:nvSpPr>
        <p:spPr>
          <a:xfrm>
            <a:off x="790066" y="1148232"/>
            <a:ext cx="10515600" cy="5032375"/>
          </a:xfrm>
        </p:spPr>
        <p:txBody>
          <a:bodyPr numCol="1">
            <a:normAutofit/>
          </a:bodyPr>
          <a:lstStyle/>
          <a:p>
            <a:pPr marL="0" indent="0">
              <a:lnSpc>
                <a:spcPct val="120000"/>
              </a:lnSpc>
              <a:buNone/>
            </a:pPr>
            <a:r>
              <a:rPr lang="en-GB" sz="2400" dirty="0"/>
              <a:t>In procedural programming integers, characters and other data types are examples of first-class objects. This means they can be:</a:t>
            </a:r>
          </a:p>
          <a:p>
            <a:pPr>
              <a:lnSpc>
                <a:spcPct val="120000"/>
              </a:lnSpc>
              <a:buFont typeface="Wingdings" panose="05000000000000000000" pitchFamily="2" charset="2"/>
              <a:buChar char="ü"/>
            </a:pPr>
            <a:r>
              <a:rPr lang="en-GB" sz="2400" dirty="0"/>
              <a:t>assigned to variables     </a:t>
            </a:r>
            <a:endParaRPr lang="en-GB" sz="2400" dirty="0">
              <a:latin typeface="Courier New" panose="02070309020205020404" pitchFamily="49" charset="0"/>
              <a:cs typeface="Courier New" panose="02070309020205020404" pitchFamily="49" charset="0"/>
            </a:endParaRPr>
          </a:p>
          <a:p>
            <a:pPr>
              <a:lnSpc>
                <a:spcPct val="120000"/>
              </a:lnSpc>
              <a:buFont typeface="Wingdings" panose="05000000000000000000" pitchFamily="2" charset="2"/>
              <a:buChar char="ü"/>
            </a:pPr>
            <a:endParaRPr lang="en-GB" sz="2400" dirty="0"/>
          </a:p>
          <a:p>
            <a:pPr>
              <a:lnSpc>
                <a:spcPct val="120000"/>
              </a:lnSpc>
              <a:buFont typeface="Wingdings" panose="05000000000000000000" pitchFamily="2" charset="2"/>
              <a:buChar char="ü"/>
            </a:pPr>
            <a:r>
              <a:rPr lang="en-GB" sz="2400" dirty="0"/>
              <a:t>passed as arguments to other function</a:t>
            </a:r>
          </a:p>
          <a:p>
            <a:pPr>
              <a:lnSpc>
                <a:spcPct val="120000"/>
              </a:lnSpc>
              <a:buFont typeface="Wingdings" panose="05000000000000000000" pitchFamily="2" charset="2"/>
              <a:buChar char="ü"/>
            </a:pPr>
            <a:endParaRPr lang="en-GB" dirty="0"/>
          </a:p>
          <a:p>
            <a:pPr>
              <a:lnSpc>
                <a:spcPct val="120000"/>
              </a:lnSpc>
              <a:buFont typeface="Wingdings" panose="05000000000000000000" pitchFamily="2" charset="2"/>
              <a:buChar char="ü"/>
            </a:pPr>
            <a:r>
              <a:rPr lang="en-GB" sz="2400" dirty="0"/>
              <a:t>returned from other functions</a:t>
            </a:r>
          </a:p>
          <a:p>
            <a:pPr>
              <a:lnSpc>
                <a:spcPct val="120000"/>
              </a:lnSpc>
              <a:buFont typeface="Wingdings" panose="05000000000000000000" pitchFamily="2" charset="2"/>
              <a:buChar char="ü"/>
            </a:pPr>
            <a:endParaRPr lang="en-GB" sz="2400" dirty="0"/>
          </a:p>
          <a:p>
            <a:pPr>
              <a:lnSpc>
                <a:spcPct val="120000"/>
              </a:lnSpc>
              <a:buFont typeface="Wingdings" panose="05000000000000000000" pitchFamily="2" charset="2"/>
              <a:buChar char="ü"/>
            </a:pPr>
            <a:r>
              <a:rPr lang="en-GB" sz="2400" dirty="0"/>
              <a:t>stored in data structures</a:t>
            </a:r>
          </a:p>
          <a:p>
            <a:pPr marL="457200" lvl="1" indent="0">
              <a:lnSpc>
                <a:spcPct val="120000"/>
              </a:lnSpc>
              <a:buNone/>
            </a:pPr>
            <a:endParaRPr lang="en-GB" dirty="0">
              <a:solidFill>
                <a:srgbClr val="FF0000"/>
              </a:solidFill>
            </a:endParaRPr>
          </a:p>
          <a:p>
            <a:pPr marL="457200" lvl="1" indent="0">
              <a:lnSpc>
                <a:spcPct val="120000"/>
              </a:lnSpc>
              <a:buNone/>
            </a:pPr>
            <a:endParaRPr lang="en-GB" dirty="0">
              <a:solidFill>
                <a:srgbClr val="FF0000"/>
              </a:solidFill>
            </a:endParaRPr>
          </a:p>
          <a:p>
            <a:pPr marL="457200" lvl="1" indent="0">
              <a:lnSpc>
                <a:spcPct val="120000"/>
              </a:lnSpc>
              <a:buNone/>
            </a:pPr>
            <a:endParaRPr lang="en-GB" dirty="0">
              <a:solidFill>
                <a:srgbClr val="FF0000"/>
              </a:solidFill>
            </a:endParaRPr>
          </a:p>
          <a:p>
            <a:pPr marL="457200" lvl="1" indent="0">
              <a:lnSpc>
                <a:spcPct val="120000"/>
              </a:lnSpc>
              <a:buNone/>
            </a:pPr>
            <a:endParaRPr lang="en-GB" dirty="0">
              <a:solidFill>
                <a:srgbClr val="FF0000"/>
              </a:solidFill>
            </a:endParaRPr>
          </a:p>
          <a:p>
            <a:pPr marL="457200" lvl="1" indent="0">
              <a:lnSpc>
                <a:spcPct val="120000"/>
              </a:lnSpc>
              <a:buNone/>
            </a:pPr>
            <a:endParaRPr lang="en-GB" sz="2600" dirty="0">
              <a:latin typeface="Courier New" panose="02070309020205020404" pitchFamily="49" charset="0"/>
              <a:cs typeface="Courier New" panose="02070309020205020404" pitchFamily="49" charset="0"/>
            </a:endParaRPr>
          </a:p>
        </p:txBody>
      </p:sp>
      <p:sp>
        <p:nvSpPr>
          <p:cNvPr id="4" name="TextBox 3">
            <a:extLst>
              <a:ext uri="{FF2B5EF4-FFF2-40B4-BE49-F238E27FC236}">
                <a16:creationId xmlns:a16="http://schemas.microsoft.com/office/drawing/2014/main" id="{DEE5E8D6-3700-4CF3-8819-3B6B6E2AC869}"/>
              </a:ext>
            </a:extLst>
          </p:cNvPr>
          <p:cNvSpPr txBox="1"/>
          <p:nvPr/>
        </p:nvSpPr>
        <p:spPr>
          <a:xfrm>
            <a:off x="6744144" y="3152649"/>
            <a:ext cx="4304154" cy="1200329"/>
          </a:xfrm>
          <a:prstGeom prst="rect">
            <a:avLst/>
          </a:prstGeom>
          <a:noFill/>
          <a:ln>
            <a:solidFill>
              <a:srgbClr val="92D050"/>
            </a:solidFill>
          </a:ln>
        </p:spPr>
        <p:txBody>
          <a:bodyPr wrap="square" rtlCol="0">
            <a:spAutoFit/>
          </a:bodyPr>
          <a:lstStyle/>
          <a:p>
            <a:r>
              <a:rPr lang="en-GB" dirty="0">
                <a:latin typeface="Consolas" panose="020B0609020204030204" pitchFamily="49" charset="0"/>
                <a:cs typeface="Courier New" panose="02070309020205020404" pitchFamily="49" charset="0"/>
              </a:rPr>
              <a:t>Subroutine double(x) </a:t>
            </a:r>
          </a:p>
          <a:p>
            <a:r>
              <a:rPr lang="en-GB" dirty="0">
                <a:latin typeface="Consolas" panose="020B0609020204030204" pitchFamily="49" charset="0"/>
                <a:cs typeface="Courier New" panose="02070309020205020404" pitchFamily="49" charset="0"/>
              </a:rPr>
              <a:t> return x = x * 2</a:t>
            </a:r>
          </a:p>
          <a:p>
            <a:endParaRPr lang="en-GB" dirty="0">
              <a:latin typeface="Consolas" panose="020B0609020204030204" pitchFamily="49" charset="0"/>
              <a:cs typeface="Courier New" panose="02070309020205020404" pitchFamily="49" charset="0"/>
            </a:endParaRPr>
          </a:p>
          <a:p>
            <a:r>
              <a:rPr lang="en-GB" dirty="0">
                <a:latin typeface="Consolas" panose="020B0609020204030204" pitchFamily="49" charset="0"/>
                <a:cs typeface="Courier New" panose="02070309020205020404" pitchFamily="49" charset="0"/>
              </a:rPr>
              <a:t>double(3)</a:t>
            </a:r>
          </a:p>
        </p:txBody>
      </p:sp>
      <p:sp>
        <p:nvSpPr>
          <p:cNvPr id="6" name="TextBox 5">
            <a:extLst>
              <a:ext uri="{FF2B5EF4-FFF2-40B4-BE49-F238E27FC236}">
                <a16:creationId xmlns:a16="http://schemas.microsoft.com/office/drawing/2014/main" id="{6A81CC67-70BB-4A5A-B879-645F200F5685}"/>
              </a:ext>
            </a:extLst>
          </p:cNvPr>
          <p:cNvSpPr txBox="1"/>
          <p:nvPr/>
        </p:nvSpPr>
        <p:spPr>
          <a:xfrm>
            <a:off x="6706027" y="4670794"/>
            <a:ext cx="4227918" cy="369332"/>
          </a:xfrm>
          <a:prstGeom prst="rect">
            <a:avLst/>
          </a:prstGeom>
          <a:noFill/>
          <a:ln>
            <a:solidFill>
              <a:srgbClr val="92D050"/>
            </a:solidFill>
          </a:ln>
        </p:spPr>
        <p:txBody>
          <a:bodyPr wrap="square" rtlCol="0">
            <a:spAutoFit/>
          </a:bodyPr>
          <a:lstStyle/>
          <a:p>
            <a:r>
              <a:rPr lang="en-US" altLang="en-US" dirty="0">
                <a:solidFill>
                  <a:srgbClr val="000000"/>
                </a:solidFill>
                <a:latin typeface="Consolas" panose="020B0609020204030204" pitchFamily="49" charset="0"/>
                <a:cs typeface="Courier New" panose="02070309020205020404" pitchFamily="49" charset="0"/>
              </a:rPr>
              <a:t>x = double(2)</a:t>
            </a:r>
            <a:endParaRPr lang="en-US" altLang="en-US" sz="4400" dirty="0">
              <a:latin typeface="Consolas" panose="020B0609020204030204" pitchFamily="49" charset="0"/>
              <a:cs typeface="Courier New" panose="02070309020205020404" pitchFamily="49" charset="0"/>
            </a:endParaRPr>
          </a:p>
        </p:txBody>
      </p:sp>
      <p:sp>
        <p:nvSpPr>
          <p:cNvPr id="12" name="TextBox 11">
            <a:extLst>
              <a:ext uri="{FF2B5EF4-FFF2-40B4-BE49-F238E27FC236}">
                <a16:creationId xmlns:a16="http://schemas.microsoft.com/office/drawing/2014/main" id="{FB015B84-1E45-489B-B3B3-05E7FEB0C0FE}"/>
              </a:ext>
            </a:extLst>
          </p:cNvPr>
          <p:cNvSpPr txBox="1"/>
          <p:nvPr/>
        </p:nvSpPr>
        <p:spPr>
          <a:xfrm>
            <a:off x="6706027" y="5785259"/>
            <a:ext cx="4227919" cy="369332"/>
          </a:xfrm>
          <a:prstGeom prst="rect">
            <a:avLst/>
          </a:prstGeom>
          <a:noFill/>
          <a:ln>
            <a:solidFill>
              <a:srgbClr val="92D050"/>
            </a:solidFill>
          </a:ln>
        </p:spPr>
        <p:txBody>
          <a:bodyPr wrap="square" rtlCol="0">
            <a:spAutoFit/>
          </a:bodyPr>
          <a:lstStyle/>
          <a:p>
            <a:r>
              <a:rPr lang="en-GB" dirty="0">
                <a:latin typeface="Consolas" panose="020B0609020204030204" pitchFamily="49" charset="0"/>
                <a:cs typeface="Courier New" panose="02070309020205020404" pitchFamily="49" charset="0"/>
              </a:rPr>
              <a:t>b = [1,2,3,4]</a:t>
            </a:r>
          </a:p>
        </p:txBody>
      </p:sp>
      <p:sp>
        <p:nvSpPr>
          <p:cNvPr id="13" name="Rectangle 12">
            <a:extLst>
              <a:ext uri="{FF2B5EF4-FFF2-40B4-BE49-F238E27FC236}">
                <a16:creationId xmlns:a16="http://schemas.microsoft.com/office/drawing/2014/main" id="{40574B69-159B-4BB6-84DE-C90F55B62AA1}"/>
              </a:ext>
            </a:extLst>
          </p:cNvPr>
          <p:cNvSpPr/>
          <p:nvPr/>
        </p:nvSpPr>
        <p:spPr>
          <a:xfrm>
            <a:off x="7613129" y="4028908"/>
            <a:ext cx="344114" cy="269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274970B-EF1E-4AF0-9D3A-6871986A0AB3}"/>
              </a:ext>
            </a:extLst>
          </p:cNvPr>
          <p:cNvSpPr/>
          <p:nvPr/>
        </p:nvSpPr>
        <p:spPr>
          <a:xfrm>
            <a:off x="6744144" y="4693877"/>
            <a:ext cx="344114" cy="3231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CD282141-5564-45A0-A0E9-CCAB9E8AB38A}"/>
              </a:ext>
            </a:extLst>
          </p:cNvPr>
          <p:cNvSpPr txBox="1"/>
          <p:nvPr/>
        </p:nvSpPr>
        <p:spPr>
          <a:xfrm>
            <a:off x="6706027" y="2310110"/>
            <a:ext cx="4304154" cy="369332"/>
          </a:xfrm>
          <a:prstGeom prst="rect">
            <a:avLst/>
          </a:prstGeom>
          <a:noFill/>
          <a:ln>
            <a:solidFill>
              <a:srgbClr val="92D050"/>
            </a:solidFill>
          </a:ln>
        </p:spPr>
        <p:txBody>
          <a:bodyPr wrap="square" rtlCol="0">
            <a:spAutoFit/>
          </a:bodyPr>
          <a:lstStyle/>
          <a:p>
            <a:r>
              <a:rPr lang="en-GB" dirty="0">
                <a:latin typeface="Consolas" panose="020B0609020204030204" pitchFamily="49" charset="0"/>
                <a:cs typeface="Courier New" panose="02070309020205020404" pitchFamily="49" charset="0"/>
              </a:rPr>
              <a:t>x = 5</a:t>
            </a:r>
          </a:p>
        </p:txBody>
      </p:sp>
    </p:spTree>
    <p:extLst>
      <p:ext uri="{BB962C8B-B14F-4D97-AF65-F5344CB8AC3E}">
        <p14:creationId xmlns:p14="http://schemas.microsoft.com/office/powerpoint/2010/main" val="35465041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Functions as First –class objects</a:t>
            </a:r>
          </a:p>
        </p:txBody>
      </p:sp>
      <p:sp>
        <p:nvSpPr>
          <p:cNvPr id="3" name="Content Placeholder 2"/>
          <p:cNvSpPr>
            <a:spLocks noGrp="1"/>
          </p:cNvSpPr>
          <p:nvPr>
            <p:ph idx="1"/>
          </p:nvPr>
        </p:nvSpPr>
        <p:spPr>
          <a:xfrm>
            <a:off x="838200" y="1690688"/>
            <a:ext cx="10515600" cy="5032375"/>
          </a:xfrm>
        </p:spPr>
        <p:txBody>
          <a:bodyPr numCol="1">
            <a:normAutofit/>
          </a:bodyPr>
          <a:lstStyle/>
          <a:p>
            <a:pPr marL="0" indent="0">
              <a:lnSpc>
                <a:spcPct val="120000"/>
              </a:lnSpc>
              <a:buNone/>
            </a:pPr>
            <a:r>
              <a:rPr lang="en-GB" sz="2400" dirty="0"/>
              <a:t>In the functional programming paradigm functions can be first class objects.  This mean they can be:</a:t>
            </a:r>
          </a:p>
          <a:p>
            <a:pPr>
              <a:lnSpc>
                <a:spcPct val="120000"/>
              </a:lnSpc>
              <a:buFont typeface="Wingdings" panose="05000000000000000000" pitchFamily="2" charset="2"/>
              <a:buChar char="ü"/>
            </a:pPr>
            <a:r>
              <a:rPr lang="en-GB" sz="2400" dirty="0"/>
              <a:t>passed as arguments to other functions </a:t>
            </a:r>
            <a:r>
              <a:rPr lang="en-US" altLang="en-US" sz="2400" dirty="0" err="1">
                <a:solidFill>
                  <a:srgbClr val="000000"/>
                </a:solidFill>
                <a:cs typeface="Courier New" panose="02070309020205020404" pitchFamily="49" charset="0"/>
              </a:rPr>
              <a:t>eg</a:t>
            </a:r>
            <a:r>
              <a:rPr lang="en-US" altLang="en-US" sz="2400" dirty="0">
                <a:solidFill>
                  <a:srgbClr val="000000"/>
                </a:solidFill>
                <a:cs typeface="Courier New" panose="02070309020205020404" pitchFamily="49" charset="0"/>
              </a:rPr>
              <a:t> </a:t>
            </a:r>
            <a:r>
              <a:rPr lang="en-US" altLang="en-US" sz="2400" dirty="0">
                <a:solidFill>
                  <a:srgbClr val="000000"/>
                </a:solidFill>
                <a:latin typeface="Consolas" panose="020B0609020204030204" pitchFamily="49" charset="0"/>
                <a:cs typeface="Courier New" panose="02070309020205020404" pitchFamily="49" charset="0"/>
              </a:rPr>
              <a:t>double</a:t>
            </a:r>
            <a:r>
              <a:rPr lang="en-US" altLang="en-US" sz="2400" i="1" dirty="0">
                <a:solidFill>
                  <a:srgbClr val="000000"/>
                </a:solidFill>
                <a:cs typeface="Courier New" panose="02070309020205020404" pitchFamily="49" charset="0"/>
              </a:rPr>
              <a:t> </a:t>
            </a:r>
            <a:r>
              <a:rPr lang="en-US" altLang="en-US" sz="2400" dirty="0">
                <a:solidFill>
                  <a:srgbClr val="000000"/>
                </a:solidFill>
                <a:cs typeface="Courier New" panose="02070309020205020404" pitchFamily="49" charset="0"/>
              </a:rPr>
              <a:t>is passed as an argument</a:t>
            </a:r>
            <a:endParaRPr lang="en-GB" sz="2400" dirty="0"/>
          </a:p>
          <a:p>
            <a:pPr marL="0" indent="0">
              <a:lnSpc>
                <a:spcPct val="120000"/>
              </a:lnSpc>
              <a:buNone/>
            </a:pPr>
            <a:endParaRPr lang="en-GB" sz="2400" dirty="0"/>
          </a:p>
          <a:p>
            <a:pPr marL="457200" lvl="1" indent="0">
              <a:lnSpc>
                <a:spcPct val="120000"/>
              </a:lnSpc>
              <a:buNone/>
            </a:pPr>
            <a:r>
              <a:rPr lang="en-GB" dirty="0"/>
              <a:t> </a:t>
            </a:r>
          </a:p>
          <a:p>
            <a:pPr>
              <a:lnSpc>
                <a:spcPct val="120000"/>
              </a:lnSpc>
              <a:buFont typeface="Wingdings" panose="05000000000000000000" pitchFamily="2" charset="2"/>
              <a:buChar char="ü"/>
            </a:pPr>
            <a:r>
              <a:rPr lang="en-GB" sz="2400" dirty="0"/>
              <a:t>returned from other functions  </a:t>
            </a:r>
            <a:r>
              <a:rPr lang="en-US" altLang="en-US" sz="2400" dirty="0" err="1">
                <a:solidFill>
                  <a:srgbClr val="000000"/>
                </a:solidFill>
                <a:cs typeface="Courier New" panose="02070309020205020404" pitchFamily="49" charset="0"/>
              </a:rPr>
              <a:t>eg</a:t>
            </a:r>
            <a:r>
              <a:rPr lang="en-US" altLang="en-US" sz="2400" dirty="0">
                <a:solidFill>
                  <a:srgbClr val="000000"/>
                </a:solidFill>
                <a:cs typeface="Courier New" panose="02070309020205020404" pitchFamily="49" charset="0"/>
              </a:rPr>
              <a:t> </a:t>
            </a:r>
            <a:r>
              <a:rPr lang="en-US" altLang="en-US" sz="2400" dirty="0" err="1">
                <a:solidFill>
                  <a:srgbClr val="000000"/>
                </a:solidFill>
                <a:latin typeface="Consolas" panose="020B0609020204030204" pitchFamily="49" charset="0"/>
                <a:cs typeface="Courier New" panose="02070309020205020404" pitchFamily="49" charset="0"/>
              </a:rPr>
              <a:t>addThree</a:t>
            </a:r>
            <a:r>
              <a:rPr lang="en-US" altLang="en-US" sz="2400" dirty="0">
                <a:solidFill>
                  <a:srgbClr val="000000"/>
                </a:solidFill>
                <a:cs typeface="Courier New" panose="02070309020205020404" pitchFamily="49" charset="0"/>
              </a:rPr>
              <a:t> is a function that has been returned </a:t>
            </a:r>
          </a:p>
          <a:p>
            <a:pPr>
              <a:lnSpc>
                <a:spcPct val="120000"/>
              </a:lnSpc>
            </a:pPr>
            <a:endParaRPr lang="en-GB" sz="2400" dirty="0"/>
          </a:p>
          <a:p>
            <a:pPr marL="0" indent="0">
              <a:lnSpc>
                <a:spcPct val="120000"/>
              </a:lnSpc>
              <a:buNone/>
            </a:pPr>
            <a:endParaRPr lang="en-GB" sz="2400" dirty="0"/>
          </a:p>
          <a:p>
            <a:pPr marL="457200" lvl="1" indent="0">
              <a:lnSpc>
                <a:spcPct val="120000"/>
              </a:lnSpc>
              <a:buNone/>
            </a:pPr>
            <a:endParaRPr lang="en-GB" sz="2600" dirty="0">
              <a:latin typeface="Courier New" panose="02070309020205020404" pitchFamily="49" charset="0"/>
              <a:cs typeface="Courier New" panose="02070309020205020404" pitchFamily="49" charset="0"/>
            </a:endParaRPr>
          </a:p>
        </p:txBody>
      </p:sp>
      <p:sp>
        <p:nvSpPr>
          <p:cNvPr id="4" name="TextBox 3">
            <a:extLst>
              <a:ext uri="{FF2B5EF4-FFF2-40B4-BE49-F238E27FC236}">
                <a16:creationId xmlns:a16="http://schemas.microsoft.com/office/drawing/2014/main" id="{DEE5E8D6-3700-4CF3-8819-3B6B6E2AC869}"/>
              </a:ext>
            </a:extLst>
          </p:cNvPr>
          <p:cNvSpPr txBox="1"/>
          <p:nvPr/>
        </p:nvSpPr>
        <p:spPr>
          <a:xfrm>
            <a:off x="1186223" y="3351262"/>
            <a:ext cx="4304154" cy="923330"/>
          </a:xfrm>
          <a:prstGeom prst="rect">
            <a:avLst/>
          </a:prstGeom>
          <a:noFill/>
          <a:ln>
            <a:solidFill>
              <a:srgbClr val="92D050"/>
            </a:solidFill>
          </a:ln>
        </p:spPr>
        <p:txBody>
          <a:bodyPr wrap="square" rtlCol="0">
            <a:spAutoFit/>
          </a:bodyPr>
          <a:lstStyle/>
          <a:p>
            <a:r>
              <a:rPr lang="en-GB" dirty="0">
                <a:latin typeface="Consolas" panose="020B0609020204030204" pitchFamily="49" charset="0"/>
                <a:cs typeface="Courier New" panose="02070309020205020404" pitchFamily="49" charset="0"/>
              </a:rPr>
              <a:t>double x = x * 2</a:t>
            </a:r>
          </a:p>
          <a:p>
            <a:r>
              <a:rPr lang="en-GB" dirty="0">
                <a:latin typeface="Consolas" panose="020B0609020204030204" pitchFamily="49" charset="0"/>
                <a:cs typeface="Courier New" panose="02070309020205020404" pitchFamily="49" charset="0"/>
              </a:rPr>
              <a:t>map double [1,2,3,4,5,6]</a:t>
            </a:r>
          </a:p>
          <a:p>
            <a:endParaRPr lang="en-GB" dirty="0">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a16="http://schemas.microsoft.com/office/drawing/2014/main" id="{6A81CC67-70BB-4A5A-B879-645F200F5685}"/>
              </a:ext>
            </a:extLst>
          </p:cNvPr>
          <p:cNvSpPr txBox="1"/>
          <p:nvPr/>
        </p:nvSpPr>
        <p:spPr>
          <a:xfrm>
            <a:off x="1042954" y="5684795"/>
            <a:ext cx="4227918" cy="646331"/>
          </a:xfrm>
          <a:prstGeom prst="rect">
            <a:avLst/>
          </a:prstGeom>
          <a:noFill/>
          <a:ln>
            <a:solidFill>
              <a:srgbClr val="92D050"/>
            </a:solidFill>
          </a:ln>
        </p:spPr>
        <p:txBody>
          <a:bodyPr wrap="square" rtlCol="0">
            <a:spAutoFit/>
          </a:bodyPr>
          <a:lstStyle/>
          <a:p>
            <a:r>
              <a:rPr lang="en-GB" dirty="0">
                <a:latin typeface="Consolas" panose="020B0609020204030204" pitchFamily="49" charset="0"/>
                <a:cs typeface="Courier New" panose="02070309020205020404" pitchFamily="49" charset="0"/>
              </a:rPr>
              <a:t>add x y = x + y</a:t>
            </a:r>
          </a:p>
          <a:p>
            <a:r>
              <a:rPr lang="en-US" altLang="en-US" dirty="0" err="1">
                <a:solidFill>
                  <a:srgbClr val="000000"/>
                </a:solidFill>
                <a:latin typeface="Consolas" panose="020B0609020204030204" pitchFamily="49" charset="0"/>
                <a:cs typeface="Courier New" panose="02070309020205020404" pitchFamily="49" charset="0"/>
              </a:rPr>
              <a:t>addThree</a:t>
            </a:r>
            <a:r>
              <a:rPr lang="en-US" altLang="en-US" dirty="0">
                <a:solidFill>
                  <a:srgbClr val="000000"/>
                </a:solidFill>
                <a:latin typeface="Consolas" panose="020B0609020204030204" pitchFamily="49" charset="0"/>
                <a:cs typeface="Courier New" panose="02070309020205020404" pitchFamily="49" charset="0"/>
              </a:rPr>
              <a:t> = add 3</a:t>
            </a:r>
            <a:endParaRPr lang="en-US" altLang="en-US" sz="4400" dirty="0">
              <a:latin typeface="Consolas" panose="020B0609020204030204" pitchFamily="49" charset="0"/>
              <a:cs typeface="Courier New" panose="02070309020205020404" pitchFamily="49" charset="0"/>
            </a:endParaRPr>
          </a:p>
        </p:txBody>
      </p:sp>
      <p:sp>
        <p:nvSpPr>
          <p:cNvPr id="10" name="Rectangle 9">
            <a:extLst>
              <a:ext uri="{FF2B5EF4-FFF2-40B4-BE49-F238E27FC236}">
                <a16:creationId xmlns:a16="http://schemas.microsoft.com/office/drawing/2014/main" id="{BB1C7BD3-D174-49AD-BF47-C7C3C3265136}"/>
              </a:ext>
            </a:extLst>
          </p:cNvPr>
          <p:cNvSpPr/>
          <p:nvPr/>
        </p:nvSpPr>
        <p:spPr>
          <a:xfrm>
            <a:off x="1101753" y="6010231"/>
            <a:ext cx="1152938" cy="3231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15AF5C50-1CDA-4FA2-8BF5-0FE313035931}"/>
              </a:ext>
            </a:extLst>
          </p:cNvPr>
          <p:cNvSpPr/>
          <p:nvPr/>
        </p:nvSpPr>
        <p:spPr>
          <a:xfrm>
            <a:off x="1655952" y="3649658"/>
            <a:ext cx="1303669" cy="32653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163676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Functions as First –class objects</a:t>
            </a:r>
          </a:p>
        </p:txBody>
      </p:sp>
      <p:sp>
        <p:nvSpPr>
          <p:cNvPr id="3" name="Content Placeholder 2"/>
          <p:cNvSpPr>
            <a:spLocks noGrp="1"/>
          </p:cNvSpPr>
          <p:nvPr>
            <p:ph idx="1"/>
          </p:nvPr>
        </p:nvSpPr>
        <p:spPr>
          <a:xfrm>
            <a:off x="838200" y="1690688"/>
            <a:ext cx="10515600" cy="5032375"/>
          </a:xfrm>
        </p:spPr>
        <p:txBody>
          <a:bodyPr numCol="1">
            <a:normAutofit/>
          </a:bodyPr>
          <a:lstStyle/>
          <a:p>
            <a:pPr>
              <a:lnSpc>
                <a:spcPct val="120000"/>
              </a:lnSpc>
              <a:buFont typeface="Wingdings" panose="05000000000000000000" pitchFamily="2" charset="2"/>
              <a:buChar char="ü"/>
            </a:pPr>
            <a:r>
              <a:rPr lang="en-GB" sz="2400" dirty="0"/>
              <a:t>Stored in data structures </a:t>
            </a:r>
            <a:r>
              <a:rPr lang="en-GB" sz="2400" dirty="0" err="1"/>
              <a:t>eg</a:t>
            </a:r>
            <a:r>
              <a:rPr lang="en-GB" sz="2400" dirty="0"/>
              <a:t> sum is a function stored in a tuple</a:t>
            </a:r>
          </a:p>
          <a:p>
            <a:pPr>
              <a:lnSpc>
                <a:spcPct val="120000"/>
              </a:lnSpc>
            </a:pPr>
            <a:endParaRPr lang="en-GB" sz="2400" dirty="0">
              <a:solidFill>
                <a:srgbClr val="FF0000"/>
              </a:solidFill>
            </a:endParaRPr>
          </a:p>
          <a:p>
            <a:pPr marL="0" indent="0">
              <a:lnSpc>
                <a:spcPct val="120000"/>
              </a:lnSpc>
              <a:buNone/>
            </a:pPr>
            <a:endParaRPr lang="en-GB" dirty="0">
              <a:solidFill>
                <a:srgbClr val="FF0000"/>
              </a:solidFill>
            </a:endParaRPr>
          </a:p>
          <a:p>
            <a:pPr marL="457200" lvl="1" indent="0">
              <a:lnSpc>
                <a:spcPct val="120000"/>
              </a:lnSpc>
              <a:buNone/>
            </a:pPr>
            <a:endParaRPr lang="en-GB" dirty="0">
              <a:solidFill>
                <a:srgbClr val="FF0000"/>
              </a:solidFill>
            </a:endParaRPr>
          </a:p>
          <a:p>
            <a:pPr marL="457200" lvl="1" indent="0">
              <a:lnSpc>
                <a:spcPct val="120000"/>
              </a:lnSpc>
              <a:buNone/>
            </a:pPr>
            <a:endParaRPr lang="en-GB" sz="2600" dirty="0">
              <a:latin typeface="Courier New" panose="02070309020205020404" pitchFamily="49" charset="0"/>
              <a:cs typeface="Courier New" panose="02070309020205020404" pitchFamily="49" charset="0"/>
            </a:endParaRPr>
          </a:p>
        </p:txBody>
      </p:sp>
      <p:sp>
        <p:nvSpPr>
          <p:cNvPr id="12" name="TextBox 11">
            <a:extLst>
              <a:ext uri="{FF2B5EF4-FFF2-40B4-BE49-F238E27FC236}">
                <a16:creationId xmlns:a16="http://schemas.microsoft.com/office/drawing/2014/main" id="{FB015B84-1E45-489B-B3B3-05E7FEB0C0FE}"/>
              </a:ext>
            </a:extLst>
          </p:cNvPr>
          <p:cNvSpPr txBox="1"/>
          <p:nvPr/>
        </p:nvSpPr>
        <p:spPr>
          <a:xfrm>
            <a:off x="1202729" y="2435226"/>
            <a:ext cx="4227919" cy="923330"/>
          </a:xfrm>
          <a:prstGeom prst="rect">
            <a:avLst/>
          </a:prstGeom>
          <a:solidFill>
            <a:schemeClr val="bg1"/>
          </a:solidFill>
          <a:ln>
            <a:solidFill>
              <a:srgbClr val="92D050"/>
            </a:solidFill>
          </a:ln>
        </p:spPr>
        <p:txBody>
          <a:bodyPr wrap="square" rtlCol="0">
            <a:spAutoFit/>
          </a:bodyPr>
          <a:lstStyle/>
          <a:p>
            <a:r>
              <a:rPr lang="en-GB" b="1" dirty="0">
                <a:latin typeface="Consolas" panose="020B0609020204030204" pitchFamily="49" charset="0"/>
                <a:cs typeface="Courier New" panose="02070309020205020404" pitchFamily="49" charset="0"/>
              </a:rPr>
              <a:t>&gt;</a:t>
            </a:r>
            <a:r>
              <a:rPr lang="en-GB" dirty="0">
                <a:latin typeface="Consolas" panose="020B0609020204030204" pitchFamily="49" charset="0"/>
                <a:cs typeface="Courier New" panose="02070309020205020404" pitchFamily="49" charset="0"/>
              </a:rPr>
              <a:t> let sum x y = x + y</a:t>
            </a:r>
          </a:p>
          <a:p>
            <a:r>
              <a:rPr lang="en-GB" b="1" dirty="0">
                <a:latin typeface="Consolas" panose="020B0609020204030204" pitchFamily="49" charset="0"/>
                <a:cs typeface="Courier New" panose="02070309020205020404" pitchFamily="49" charset="0"/>
              </a:rPr>
              <a:t>&gt;</a:t>
            </a:r>
            <a:r>
              <a:rPr lang="en-GB" b="1" dirty="0">
                <a:solidFill>
                  <a:srgbClr val="00B0F0"/>
                </a:solidFill>
                <a:latin typeface="Consolas" panose="020B0609020204030204" pitchFamily="49" charset="0"/>
                <a:cs typeface="Courier New" panose="02070309020205020404" pitchFamily="49" charset="0"/>
              </a:rPr>
              <a:t> </a:t>
            </a:r>
            <a:r>
              <a:rPr lang="en-US" dirty="0">
                <a:solidFill>
                  <a:srgbClr val="000000"/>
                </a:solidFill>
                <a:latin typeface="Consolas" panose="020B0609020204030204" pitchFamily="49" charset="0"/>
                <a:cs typeface="Courier New" panose="02070309020205020404" pitchFamily="49" charset="0"/>
              </a:rPr>
              <a:t>let a</a:t>
            </a:r>
            <a:r>
              <a:rPr lang="en-US" altLang="en-US" dirty="0">
                <a:solidFill>
                  <a:srgbClr val="000000"/>
                </a:solidFill>
                <a:latin typeface="Consolas" panose="020B0609020204030204" pitchFamily="49" charset="0"/>
                <a:cs typeface="Courier New" panose="02070309020205020404" pitchFamily="49" charset="0"/>
              </a:rPr>
              <a:t> = (sum, 2, 1, 3</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sz="4400" dirty="0">
              <a:solidFill>
                <a:srgbClr val="000000"/>
              </a:solidFill>
              <a:latin typeface="Courier New" panose="02070309020205020404" pitchFamily="49" charset="0"/>
              <a:cs typeface="Courier New" panose="02070309020205020404" pitchFamily="49" charset="0"/>
            </a:endParaRPr>
          </a:p>
          <a:p>
            <a:endParaRPr lang="en-US" altLang="en-US" dirty="0">
              <a:solidFill>
                <a:srgbClr val="000000"/>
              </a:solidFill>
              <a:latin typeface="Courier New" panose="02070309020205020404" pitchFamily="49" charset="0"/>
              <a:cs typeface="Courier New" panose="02070309020205020404" pitchFamily="49" charset="0"/>
            </a:endParaRPr>
          </a:p>
        </p:txBody>
      </p:sp>
      <p:sp>
        <p:nvSpPr>
          <p:cNvPr id="11" name="Rectangle 10">
            <a:extLst>
              <a:ext uri="{FF2B5EF4-FFF2-40B4-BE49-F238E27FC236}">
                <a16:creationId xmlns:a16="http://schemas.microsoft.com/office/drawing/2014/main" id="{15AF5C50-1CDA-4FA2-8BF5-0FE313035931}"/>
              </a:ext>
            </a:extLst>
          </p:cNvPr>
          <p:cNvSpPr/>
          <p:nvPr/>
        </p:nvSpPr>
        <p:spPr>
          <a:xfrm>
            <a:off x="2781299" y="2733622"/>
            <a:ext cx="457201" cy="2858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058103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Higher order functions</a:t>
            </a:r>
          </a:p>
        </p:txBody>
      </p:sp>
      <p:sp>
        <p:nvSpPr>
          <p:cNvPr id="3" name="Content Placeholder 2"/>
          <p:cNvSpPr>
            <a:spLocks noGrp="1"/>
          </p:cNvSpPr>
          <p:nvPr>
            <p:ph idx="1"/>
          </p:nvPr>
        </p:nvSpPr>
        <p:spPr/>
        <p:txBody>
          <a:bodyPr>
            <a:normAutofit/>
          </a:bodyPr>
          <a:lstStyle/>
          <a:p>
            <a:pPr marL="0" indent="0">
              <a:lnSpc>
                <a:spcPct val="100000"/>
              </a:lnSpc>
              <a:buNone/>
            </a:pPr>
            <a:r>
              <a:rPr lang="en-GB" dirty="0"/>
              <a:t>Higher-order functions are function that can take a function as an argument and/or return a function as a result.</a:t>
            </a:r>
          </a:p>
          <a:p>
            <a:pPr marL="0" indent="0">
              <a:lnSpc>
                <a:spcPct val="100000"/>
              </a:lnSpc>
              <a:buNone/>
            </a:pPr>
            <a:endParaRPr lang="en-GB" dirty="0"/>
          </a:p>
          <a:p>
            <a:pPr marL="0" indent="0">
              <a:lnSpc>
                <a:spcPct val="100000"/>
              </a:lnSpc>
              <a:buNone/>
            </a:pPr>
            <a:r>
              <a:rPr lang="en-GB" dirty="0"/>
              <a:t>The higher order functions that we need to know about are</a:t>
            </a:r>
          </a:p>
          <a:p>
            <a:pPr lvl="1">
              <a:lnSpc>
                <a:spcPct val="100000"/>
              </a:lnSpc>
              <a:buFont typeface="Wingdings" panose="05000000000000000000" pitchFamily="2" charset="2"/>
              <a:buChar char="ü"/>
            </a:pPr>
            <a:r>
              <a:rPr lang="en-GB" dirty="0">
                <a:latin typeface="Consolas" panose="020B0609020204030204" pitchFamily="49" charset="0"/>
                <a:cs typeface="Courier New" panose="02070309020205020404" pitchFamily="49" charset="0"/>
              </a:rPr>
              <a:t>map</a:t>
            </a:r>
          </a:p>
          <a:p>
            <a:pPr lvl="1">
              <a:lnSpc>
                <a:spcPct val="100000"/>
              </a:lnSpc>
              <a:buFont typeface="Wingdings" panose="05000000000000000000" pitchFamily="2" charset="2"/>
              <a:buChar char="ü"/>
            </a:pPr>
            <a:r>
              <a:rPr lang="en-GB" dirty="0">
                <a:latin typeface="Consolas" panose="020B0609020204030204" pitchFamily="49" charset="0"/>
                <a:cs typeface="Courier New" panose="02070309020205020404" pitchFamily="49" charset="0"/>
              </a:rPr>
              <a:t>filter</a:t>
            </a:r>
          </a:p>
          <a:p>
            <a:pPr lvl="1">
              <a:lnSpc>
                <a:spcPct val="100000"/>
              </a:lnSpc>
              <a:buFont typeface="Wingdings" panose="05000000000000000000" pitchFamily="2" charset="2"/>
              <a:buChar char="ü"/>
            </a:pPr>
            <a:r>
              <a:rPr lang="en-GB" dirty="0">
                <a:latin typeface="Consolas" panose="020B0609020204030204" pitchFamily="49" charset="0"/>
                <a:cs typeface="Courier New" panose="02070309020205020404" pitchFamily="49" charset="0"/>
              </a:rPr>
              <a:t>fold</a:t>
            </a:r>
          </a:p>
          <a:p>
            <a:endParaRPr lang="en-GB" dirty="0"/>
          </a:p>
          <a:p>
            <a:pPr marL="0" indent="0">
              <a:buNone/>
            </a:pPr>
            <a:endParaRPr lang="en-GB" dirty="0"/>
          </a:p>
        </p:txBody>
      </p:sp>
    </p:spTree>
    <p:extLst>
      <p:ext uri="{BB962C8B-B14F-4D97-AF65-F5344CB8AC3E}">
        <p14:creationId xmlns:p14="http://schemas.microsoft.com/office/powerpoint/2010/main" val="300103312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3739</TotalTime>
  <Words>2096</Words>
  <Application>Microsoft Office PowerPoint</Application>
  <PresentationFormat>Widescreen</PresentationFormat>
  <Paragraphs>299</Paragraphs>
  <Slides>29</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Calibri Light</vt:lpstr>
      <vt:lpstr>Consolas</vt:lpstr>
      <vt:lpstr>Courier New</vt:lpstr>
      <vt:lpstr>gg sans</vt:lpstr>
      <vt:lpstr>Times New Roman</vt:lpstr>
      <vt:lpstr>Wingdings</vt:lpstr>
      <vt:lpstr>1_Office Theme</vt:lpstr>
      <vt:lpstr>Higher Order Functions</vt:lpstr>
      <vt:lpstr>Learning objectives</vt:lpstr>
      <vt:lpstr>Recursion</vt:lpstr>
      <vt:lpstr>Recursion</vt:lpstr>
      <vt:lpstr>Applying recursion</vt:lpstr>
      <vt:lpstr>First –class objects</vt:lpstr>
      <vt:lpstr>Functions as First –class objects</vt:lpstr>
      <vt:lpstr>Functions as First –class objects</vt:lpstr>
      <vt:lpstr>Higher order functions</vt:lpstr>
      <vt:lpstr>First class functions versus higher order functions</vt:lpstr>
      <vt:lpstr>Map</vt:lpstr>
      <vt:lpstr>Map examples</vt:lpstr>
      <vt:lpstr>Map</vt:lpstr>
      <vt:lpstr>Filter</vt:lpstr>
      <vt:lpstr>Filter Example</vt:lpstr>
      <vt:lpstr>Fold (foldr/foldl) or reduce</vt:lpstr>
      <vt:lpstr>Fold (foldr/foldl) or reduce</vt:lpstr>
      <vt:lpstr>Foldl</vt:lpstr>
      <vt:lpstr>What is result for each of these expressions?</vt:lpstr>
      <vt:lpstr>Task</vt:lpstr>
      <vt:lpstr>Task</vt:lpstr>
      <vt:lpstr>In pairs, predict what is output?</vt:lpstr>
      <vt:lpstr>Modify the code?</vt:lpstr>
      <vt:lpstr>Modify the code? Example solution</vt:lpstr>
      <vt:lpstr>What is the result for each of these expressions?</vt:lpstr>
      <vt:lpstr>What is result for each of these expressions?</vt:lpstr>
      <vt:lpstr>Homework: past papers (AQA A level CS)</vt:lpstr>
      <vt:lpstr>Homework: Functional Programming</vt:lpstr>
      <vt:lpstr>Revision: functional-programming-revision-grid.docx</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5</cp:revision>
  <cp:lastPrinted>2016-09-16T11:32:46Z</cp:lastPrinted>
  <dcterms:created xsi:type="dcterms:W3CDTF">2016-09-09T07:37:57Z</dcterms:created>
  <dcterms:modified xsi:type="dcterms:W3CDTF">2025-03-26T13:20:38Z</dcterms:modified>
</cp:coreProperties>
</file>