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16" r:id="rId3"/>
    <p:sldId id="301" r:id="rId4"/>
    <p:sldId id="315" r:id="rId5"/>
    <p:sldId id="317" r:id="rId6"/>
    <p:sldId id="336" r:id="rId7"/>
    <p:sldId id="318" r:id="rId8"/>
    <p:sldId id="319" r:id="rId9"/>
    <p:sldId id="320" r:id="rId10"/>
    <p:sldId id="321" r:id="rId11"/>
    <p:sldId id="322" r:id="rId12"/>
    <p:sldId id="324" r:id="rId13"/>
    <p:sldId id="323" r:id="rId14"/>
    <p:sldId id="331" r:id="rId15"/>
    <p:sldId id="333" r:id="rId16"/>
    <p:sldId id="330" r:id="rId17"/>
    <p:sldId id="337" r:id="rId18"/>
    <p:sldId id="326" r:id="rId19"/>
    <p:sldId id="327" r:id="rId20"/>
    <p:sldId id="328" r:id="rId21"/>
    <p:sldId id="329" r:id="rId22"/>
    <p:sldId id="335" r:id="rId23"/>
    <p:sldId id="334" r:id="rId24"/>
    <p:sldId id="29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826270-15F5-4914-AF79-D26502DAAD4D}" v="4" dt="2023-03-10T11:19:25.7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8D826270-15F5-4914-AF79-D26502DAAD4D}"/>
    <pc:docChg chg="addSld modSld sldOrd">
      <pc:chgData name="William Grey" userId="37b73424-c081-4fc2-b1af-363f4f3fd4f3" providerId="ADAL" clId="{8D826270-15F5-4914-AF79-D26502DAAD4D}" dt="2023-03-10T11:19:25.785" v="11"/>
      <pc:docMkLst>
        <pc:docMk/>
      </pc:docMkLst>
      <pc:sldChg chg="ord">
        <pc:chgData name="William Grey" userId="37b73424-c081-4fc2-b1af-363f4f3fd4f3" providerId="ADAL" clId="{8D826270-15F5-4914-AF79-D26502DAAD4D}" dt="2023-03-10T09:34:43.340" v="6"/>
        <pc:sldMkLst>
          <pc:docMk/>
          <pc:sldMk cId="2246873008" sldId="335"/>
        </pc:sldMkLst>
      </pc:sldChg>
      <pc:sldChg chg="addSp modSp new mod">
        <pc:chgData name="William Grey" userId="37b73424-c081-4fc2-b1af-363f4f3fd4f3" providerId="ADAL" clId="{8D826270-15F5-4914-AF79-D26502DAAD4D}" dt="2023-03-03T14:30:50.443" v="4"/>
        <pc:sldMkLst>
          <pc:docMk/>
          <pc:sldMk cId="1581480710" sldId="336"/>
        </pc:sldMkLst>
        <pc:picChg chg="add mod">
          <ac:chgData name="William Grey" userId="37b73424-c081-4fc2-b1af-363f4f3fd4f3" providerId="ADAL" clId="{8D826270-15F5-4914-AF79-D26502DAAD4D}" dt="2023-03-03T14:30:50.443" v="4"/>
          <ac:picMkLst>
            <pc:docMk/>
            <pc:sldMk cId="1581480710" sldId="336"/>
            <ac:picMk id="3" creationId="{987A0B4D-C2C0-4471-A600-80AC8DB76D20}"/>
          </ac:picMkLst>
        </pc:picChg>
      </pc:sldChg>
      <pc:sldChg chg="addSp modSp new mod">
        <pc:chgData name="William Grey" userId="37b73424-c081-4fc2-b1af-363f4f3fd4f3" providerId="ADAL" clId="{8D826270-15F5-4914-AF79-D26502DAAD4D}" dt="2023-03-10T11:19:25.785" v="11"/>
        <pc:sldMkLst>
          <pc:docMk/>
          <pc:sldMk cId="789120726" sldId="337"/>
        </pc:sldMkLst>
        <pc:picChg chg="add mod">
          <ac:chgData name="William Grey" userId="37b73424-c081-4fc2-b1af-363f4f3fd4f3" providerId="ADAL" clId="{8D826270-15F5-4914-AF79-D26502DAAD4D}" dt="2023-03-10T11:19:25.785" v="11"/>
          <ac:picMkLst>
            <pc:docMk/>
            <pc:sldMk cId="789120726" sldId="337"/>
            <ac:picMk id="3" creationId="{48A663D8-EBFC-44C5-86DA-D275C26BE62C}"/>
          </ac:picMkLst>
        </pc:picChg>
      </pc:sldChg>
    </pc:docChg>
  </pc:docChgLst>
  <pc:docChgLst>
    <pc:chgData name="William Grey" userId="37b73424-c081-4fc2-b1af-363f4f3fd4f3" providerId="ADAL" clId="{0C15D9F8-1676-4834-8FC4-CDF7C3054F0A}"/>
    <pc:docChg chg="modSld">
      <pc:chgData name="William Grey" userId="37b73424-c081-4fc2-b1af-363f4f3fd4f3" providerId="ADAL" clId="{0C15D9F8-1676-4834-8FC4-CDF7C3054F0A}" dt="2019-10-31T12:18:05.787" v="94" actId="20577"/>
      <pc:docMkLst>
        <pc:docMk/>
      </pc:docMkLst>
      <pc:sldChg chg="modSp">
        <pc:chgData name="William Grey" userId="37b73424-c081-4fc2-b1af-363f4f3fd4f3" providerId="ADAL" clId="{0C15D9F8-1676-4834-8FC4-CDF7C3054F0A}" dt="2019-10-29T14:37:06.566" v="35" actId="20577"/>
        <pc:sldMkLst>
          <pc:docMk/>
          <pc:sldMk cId="1468791114" sldId="288"/>
        </pc:sldMkLst>
        <pc:spChg chg="mod">
          <ac:chgData name="William Grey" userId="37b73424-c081-4fc2-b1af-363f4f3fd4f3" providerId="ADAL" clId="{0C15D9F8-1676-4834-8FC4-CDF7C3054F0A}" dt="2019-10-29T14:37:06.566" v="35" actId="20577"/>
          <ac:spMkLst>
            <pc:docMk/>
            <pc:sldMk cId="1468791114" sldId="28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15D9F8-1676-4834-8FC4-CDF7C3054F0A}" dt="2019-10-31T12:18:05.787" v="94" actId="20577"/>
        <pc:sldMkLst>
          <pc:docMk/>
          <pc:sldMk cId="1013215523" sldId="290"/>
        </pc:sldMkLst>
        <pc:spChg chg="mod">
          <ac:chgData name="William Grey" userId="37b73424-c081-4fc2-b1af-363f4f3fd4f3" providerId="ADAL" clId="{0C15D9F8-1676-4834-8FC4-CDF7C3054F0A}" dt="2019-10-31T12:18:05.787" v="94" actId="20577"/>
          <ac:spMkLst>
            <pc:docMk/>
            <pc:sldMk cId="1013215523" sldId="290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6DF46B2-0678-4CCB-9909-735C81C20946}"/>
    <pc:docChg chg="undo custSel addSld delSld modSld sldOrd">
      <pc:chgData name="William Grey" userId="37b73424-c081-4fc2-b1af-363f4f3fd4f3" providerId="ADAL" clId="{36DF46B2-0678-4CCB-9909-735C81C20946}" dt="2022-07-29T21:37:11.501" v="1909" actId="20577"/>
      <pc:docMkLst>
        <pc:docMk/>
      </pc:docMkLst>
      <pc:sldChg chg="modSp add mod">
        <pc:chgData name="William Grey" userId="37b73424-c081-4fc2-b1af-363f4f3fd4f3" providerId="ADAL" clId="{36DF46B2-0678-4CCB-9909-735C81C20946}" dt="2022-07-29T21:37:11.501" v="1909" actId="20577"/>
        <pc:sldMkLst>
          <pc:docMk/>
          <pc:sldMk cId="1206758097" sldId="295"/>
        </pc:sldMkLst>
        <pc:spChg chg="mod">
          <ac:chgData name="William Grey" userId="37b73424-c081-4fc2-b1af-363f4f3fd4f3" providerId="ADAL" clId="{36DF46B2-0678-4CCB-9909-735C81C20946}" dt="2022-07-29T21:36:04.586" v="1902" actId="20577"/>
          <ac:spMkLst>
            <pc:docMk/>
            <pc:sldMk cId="1206758097" sldId="295"/>
            <ac:spMk id="2" creationId="{0C0A458F-C443-4F40-977A-30ADEA7A50E2}"/>
          </ac:spMkLst>
        </pc:spChg>
        <pc:spChg chg="mod">
          <ac:chgData name="William Grey" userId="37b73424-c081-4fc2-b1af-363f4f3fd4f3" providerId="ADAL" clId="{36DF46B2-0678-4CCB-9909-735C81C20946}" dt="2022-07-29T21:37:11.501" v="1909" actId="20577"/>
          <ac:spMkLst>
            <pc:docMk/>
            <pc:sldMk cId="1206758097" sldId="295"/>
            <ac:spMk id="3" creationId="{797B470B-2E62-428E-BF6F-9455323BAFA4}"/>
          </ac:spMkLst>
        </pc:spChg>
      </pc:sldChg>
      <pc:sldChg chg="modSp del mod">
        <pc:chgData name="William Grey" userId="37b73424-c081-4fc2-b1af-363f4f3fd4f3" providerId="ADAL" clId="{36DF46B2-0678-4CCB-9909-735C81C20946}" dt="2022-07-28T14:23:09.631" v="608" actId="47"/>
        <pc:sldMkLst>
          <pc:docMk/>
          <pc:sldMk cId="377437318" sldId="297"/>
        </pc:sldMkLst>
        <pc:spChg chg="mod">
          <ac:chgData name="William Grey" userId="37b73424-c081-4fc2-b1af-363f4f3fd4f3" providerId="ADAL" clId="{36DF46B2-0678-4CCB-9909-735C81C20946}" dt="2022-07-28T12:27:22.734" v="160" actId="947"/>
          <ac:spMkLst>
            <pc:docMk/>
            <pc:sldMk cId="377437318" sldId="297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36DF46B2-0678-4CCB-9909-735C81C20946}" dt="2022-07-28T12:28:09.580" v="258" actId="20577"/>
        <pc:sldMkLst>
          <pc:docMk/>
          <pc:sldMk cId="1137079381" sldId="301"/>
        </pc:sldMkLst>
        <pc:spChg chg="mod">
          <ac:chgData name="William Grey" userId="37b73424-c081-4fc2-b1af-363f4f3fd4f3" providerId="ADAL" clId="{36DF46B2-0678-4CCB-9909-735C81C20946}" dt="2022-07-28T12:28:09.580" v="258" actId="20577"/>
          <ac:spMkLst>
            <pc:docMk/>
            <pc:sldMk cId="1137079381" sldId="30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36DF46B2-0678-4CCB-9909-735C81C20946}" dt="2022-07-28T12:27:31.344" v="162" actId="27636"/>
        <pc:sldMkLst>
          <pc:docMk/>
          <pc:sldMk cId="4014045261" sldId="313"/>
        </pc:sldMkLst>
        <pc:spChg chg="mod">
          <ac:chgData name="William Grey" userId="37b73424-c081-4fc2-b1af-363f4f3fd4f3" providerId="ADAL" clId="{36DF46B2-0678-4CCB-9909-735C81C20946}" dt="2022-07-28T12:27:31.344" v="162" actId="27636"/>
          <ac:spMkLst>
            <pc:docMk/>
            <pc:sldMk cId="4014045261" sldId="313"/>
            <ac:spMk id="2" creationId="{31E8A038-C11F-4193-B545-5841A37E3304}"/>
          </ac:spMkLst>
        </pc:spChg>
      </pc:sldChg>
      <pc:sldChg chg="modSp add mod">
        <pc:chgData name="William Grey" userId="37b73424-c081-4fc2-b1af-363f4f3fd4f3" providerId="ADAL" clId="{36DF46B2-0678-4CCB-9909-735C81C20946}" dt="2022-07-28T12:41:26.479" v="441" actId="20577"/>
        <pc:sldMkLst>
          <pc:docMk/>
          <pc:sldMk cId="2755356997" sldId="314"/>
        </pc:sldMkLst>
        <pc:spChg chg="mod">
          <ac:chgData name="William Grey" userId="37b73424-c081-4fc2-b1af-363f4f3fd4f3" providerId="ADAL" clId="{36DF46B2-0678-4CCB-9909-735C81C20946}" dt="2022-07-28T12:41:26.479" v="441" actId="20577"/>
          <ac:spMkLst>
            <pc:docMk/>
            <pc:sldMk cId="2755356997" sldId="314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36DF46B2-0678-4CCB-9909-735C81C20946}" dt="2022-07-28T12:29:02.099" v="352" actId="12"/>
        <pc:sldMkLst>
          <pc:docMk/>
          <pc:sldMk cId="4100376152" sldId="315"/>
        </pc:sldMkLst>
        <pc:spChg chg="mod">
          <ac:chgData name="William Grey" userId="37b73424-c081-4fc2-b1af-363f4f3fd4f3" providerId="ADAL" clId="{36DF46B2-0678-4CCB-9909-735C81C20946}" dt="2022-07-28T12:28:34.029" v="293" actId="1076"/>
          <ac:spMkLst>
            <pc:docMk/>
            <pc:sldMk cId="4100376152" sldId="315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2:29:02.099" v="352" actId="12"/>
          <ac:spMkLst>
            <pc:docMk/>
            <pc:sldMk cId="4100376152" sldId="315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8T14:22:46.002" v="607" actId="20577"/>
        <pc:sldMkLst>
          <pc:docMk/>
          <pc:sldMk cId="729018458" sldId="316"/>
        </pc:sldMkLst>
        <pc:spChg chg="mod">
          <ac:chgData name="William Grey" userId="37b73424-c081-4fc2-b1af-363f4f3fd4f3" providerId="ADAL" clId="{36DF46B2-0678-4CCB-9909-735C81C20946}" dt="2022-07-28T14:22:46.002" v="607" actId="20577"/>
          <ac:spMkLst>
            <pc:docMk/>
            <pc:sldMk cId="729018458" sldId="316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36DF46B2-0678-4CCB-9909-735C81C20946}" dt="2022-07-28T14:26:23.669" v="912" actId="11"/>
        <pc:sldMkLst>
          <pc:docMk/>
          <pc:sldMk cId="2310835771" sldId="317"/>
        </pc:sldMkLst>
        <pc:spChg chg="mod">
          <ac:chgData name="William Grey" userId="37b73424-c081-4fc2-b1af-363f4f3fd4f3" providerId="ADAL" clId="{36DF46B2-0678-4CCB-9909-735C81C20946}" dt="2022-07-28T14:23:34.234" v="674" actId="20577"/>
          <ac:spMkLst>
            <pc:docMk/>
            <pc:sldMk cId="2310835771" sldId="317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4:26:23.669" v="912" actId="11"/>
          <ac:spMkLst>
            <pc:docMk/>
            <pc:sldMk cId="2310835771" sldId="317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8T14:45:30.381" v="1599" actId="20577"/>
        <pc:sldMkLst>
          <pc:docMk/>
          <pc:sldMk cId="3712496964" sldId="318"/>
        </pc:sldMkLst>
        <pc:spChg chg="mod">
          <ac:chgData name="William Grey" userId="37b73424-c081-4fc2-b1af-363f4f3fd4f3" providerId="ADAL" clId="{36DF46B2-0678-4CCB-9909-735C81C20946}" dt="2022-07-28T14:26:44.179" v="974" actId="20577"/>
          <ac:spMkLst>
            <pc:docMk/>
            <pc:sldMk cId="3712496964" sldId="318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4:45:30.381" v="1599" actId="20577"/>
          <ac:spMkLst>
            <pc:docMk/>
            <pc:sldMk cId="3712496964" sldId="318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8T14:52:50.466" v="1889" actId="20577"/>
        <pc:sldMkLst>
          <pc:docMk/>
          <pc:sldMk cId="2799677161" sldId="319"/>
        </pc:sldMkLst>
        <pc:spChg chg="mod">
          <ac:chgData name="William Grey" userId="37b73424-c081-4fc2-b1af-363f4f3fd4f3" providerId="ADAL" clId="{36DF46B2-0678-4CCB-9909-735C81C20946}" dt="2022-07-28T14:35:27.739" v="1244" actId="20577"/>
          <ac:spMkLst>
            <pc:docMk/>
            <pc:sldMk cId="2799677161" sldId="319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4:52:50.466" v="1889" actId="20577"/>
          <ac:spMkLst>
            <pc:docMk/>
            <pc:sldMk cId="2799677161" sldId="319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8T14:46:34.507" v="1737" actId="20577"/>
        <pc:sldMkLst>
          <pc:docMk/>
          <pc:sldMk cId="3607038172" sldId="320"/>
        </pc:sldMkLst>
        <pc:spChg chg="mod">
          <ac:chgData name="William Grey" userId="37b73424-c081-4fc2-b1af-363f4f3fd4f3" providerId="ADAL" clId="{36DF46B2-0678-4CCB-9909-735C81C20946}" dt="2022-07-28T14:35:21.457" v="1243" actId="20577"/>
          <ac:spMkLst>
            <pc:docMk/>
            <pc:sldMk cId="3607038172" sldId="320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4:46:34.507" v="1737" actId="20577"/>
          <ac:spMkLst>
            <pc:docMk/>
            <pc:sldMk cId="3607038172" sldId="320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8T14:48:21.801" v="1816" actId="115"/>
        <pc:sldMkLst>
          <pc:docMk/>
          <pc:sldMk cId="450839697" sldId="321"/>
        </pc:sldMkLst>
        <pc:spChg chg="mod">
          <ac:chgData name="William Grey" userId="37b73424-c081-4fc2-b1af-363f4f3fd4f3" providerId="ADAL" clId="{36DF46B2-0678-4CCB-9909-735C81C20946}" dt="2022-07-28T14:47:05.392" v="1740" actId="20577"/>
          <ac:spMkLst>
            <pc:docMk/>
            <pc:sldMk cId="450839697" sldId="321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4:48:21.801" v="1816" actId="115"/>
          <ac:spMkLst>
            <pc:docMk/>
            <pc:sldMk cId="450839697" sldId="321"/>
            <ac:spMk id="3" creationId="{46ADA724-565F-469F-B8BA-851B44AC9A79}"/>
          </ac:spMkLst>
        </pc:spChg>
      </pc:sldChg>
      <pc:sldChg chg="modSp add del mod">
        <pc:chgData name="William Grey" userId="37b73424-c081-4fc2-b1af-363f4f3fd4f3" providerId="ADAL" clId="{36DF46B2-0678-4CCB-9909-735C81C20946}" dt="2022-07-28T14:38:33.740" v="1352" actId="47"/>
        <pc:sldMkLst>
          <pc:docMk/>
          <pc:sldMk cId="1462474547" sldId="321"/>
        </pc:sldMkLst>
        <pc:spChg chg="mod">
          <ac:chgData name="William Grey" userId="37b73424-c081-4fc2-b1af-363f4f3fd4f3" providerId="ADAL" clId="{36DF46B2-0678-4CCB-9909-735C81C20946}" dt="2022-07-28T14:38:15.653" v="1349" actId="20577"/>
          <ac:spMkLst>
            <pc:docMk/>
            <pc:sldMk cId="1462474547" sldId="321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8T14:52:35.727" v="1888" actId="20577"/>
        <pc:sldMkLst>
          <pc:docMk/>
          <pc:sldMk cId="2934483222" sldId="322"/>
        </pc:sldMkLst>
        <pc:spChg chg="mod">
          <ac:chgData name="William Grey" userId="37b73424-c081-4fc2-b1af-363f4f3fd4f3" providerId="ADAL" clId="{36DF46B2-0678-4CCB-9909-735C81C20946}" dt="2022-07-28T14:51:26.167" v="1843" actId="20577"/>
          <ac:spMkLst>
            <pc:docMk/>
            <pc:sldMk cId="2934483222" sldId="322"/>
            <ac:spMk id="2" creationId="{694F6274-4DCB-41CF-B42E-23B02D0A4BBF}"/>
          </ac:spMkLst>
        </pc:spChg>
        <pc:spChg chg="mod">
          <ac:chgData name="William Grey" userId="37b73424-c081-4fc2-b1af-363f4f3fd4f3" providerId="ADAL" clId="{36DF46B2-0678-4CCB-9909-735C81C20946}" dt="2022-07-28T14:52:35.727" v="1888" actId="20577"/>
          <ac:spMkLst>
            <pc:docMk/>
            <pc:sldMk cId="2934483222" sldId="322"/>
            <ac:spMk id="3" creationId="{46ADA724-565F-469F-B8BA-851B44AC9A79}"/>
          </ac:spMkLst>
        </pc:spChg>
      </pc:sldChg>
      <pc:sldChg chg="modSp add mod">
        <pc:chgData name="William Grey" userId="37b73424-c081-4fc2-b1af-363f4f3fd4f3" providerId="ADAL" clId="{36DF46B2-0678-4CCB-9909-735C81C20946}" dt="2022-07-29T21:35:27.452" v="1893" actId="20577"/>
        <pc:sldMkLst>
          <pc:docMk/>
          <pc:sldMk cId="2246873008" sldId="335"/>
        </pc:sldMkLst>
        <pc:spChg chg="mod">
          <ac:chgData name="William Grey" userId="37b73424-c081-4fc2-b1af-363f4f3fd4f3" providerId="ADAL" clId="{36DF46B2-0678-4CCB-9909-735C81C20946}" dt="2022-07-29T21:35:27.452" v="1893" actId="20577"/>
          <ac:spMkLst>
            <pc:docMk/>
            <pc:sldMk cId="2246873008" sldId="335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009EACAC-1A80-4442-BD26-0846410DC93C}"/>
    <pc:docChg chg="undo custSel addSld delSld modSld sldOrd">
      <pc:chgData name="William Grey" userId="37b73424-c081-4fc2-b1af-363f4f3fd4f3" providerId="ADAL" clId="{009EACAC-1A80-4442-BD26-0846410DC93C}" dt="2018-09-23T22:17:14.532" v="326" actId="20577"/>
      <pc:docMkLst>
        <pc:docMk/>
      </pc:docMkLst>
      <pc:sldChg chg="add">
        <pc:chgData name="William Grey" userId="37b73424-c081-4fc2-b1af-363f4f3fd4f3" providerId="ADAL" clId="{009EACAC-1A80-4442-BD26-0846410DC93C}" dt="2018-09-23T20:24:24.595" v="100"/>
        <pc:sldMkLst>
          <pc:docMk/>
          <pc:sldMk cId="4244516079" sldId="278"/>
        </pc:sldMkLst>
      </pc:sldChg>
      <pc:sldChg chg="add">
        <pc:chgData name="William Grey" userId="37b73424-c081-4fc2-b1af-363f4f3fd4f3" providerId="ADAL" clId="{009EACAC-1A80-4442-BD26-0846410DC93C}" dt="2018-09-23T20:24:24.595" v="100"/>
        <pc:sldMkLst>
          <pc:docMk/>
          <pc:sldMk cId="2010651376" sldId="279"/>
        </pc:sldMkLst>
      </pc:sldChg>
      <pc:sldChg chg="add">
        <pc:chgData name="William Grey" userId="37b73424-c081-4fc2-b1af-363f4f3fd4f3" providerId="ADAL" clId="{009EACAC-1A80-4442-BD26-0846410DC93C}" dt="2018-09-23T20:24:24.595" v="100"/>
        <pc:sldMkLst>
          <pc:docMk/>
          <pc:sldMk cId="311345709" sldId="283"/>
        </pc:sldMkLst>
      </pc:sldChg>
      <pc:sldChg chg="modSp add">
        <pc:chgData name="William Grey" userId="37b73424-c081-4fc2-b1af-363f4f3fd4f3" providerId="ADAL" clId="{009EACAC-1A80-4442-BD26-0846410DC93C}" dt="2018-09-23T20:34:02.494" v="294" actId="20577"/>
        <pc:sldMkLst>
          <pc:docMk/>
          <pc:sldMk cId="2021158807" sldId="285"/>
        </pc:sldMkLst>
        <pc:spChg chg="mod">
          <ac:chgData name="William Grey" userId="37b73424-c081-4fc2-b1af-363f4f3fd4f3" providerId="ADAL" clId="{009EACAC-1A80-4442-BD26-0846410DC93C}" dt="2018-09-23T20:34:02.494" v="294" actId="20577"/>
          <ac:spMkLst>
            <pc:docMk/>
            <pc:sldMk cId="2021158807" sldId="285"/>
            <ac:spMk id="3" creationId="{00000000-0000-0000-0000-000000000000}"/>
          </ac:spMkLst>
        </pc:spChg>
      </pc:sldChg>
      <pc:sldChg chg="ord">
        <pc:chgData name="William Grey" userId="37b73424-c081-4fc2-b1af-363f4f3fd4f3" providerId="ADAL" clId="{009EACAC-1A80-4442-BD26-0846410DC93C}" dt="2018-09-23T20:30:58.206" v="261"/>
        <pc:sldMkLst>
          <pc:docMk/>
          <pc:sldMk cId="4215521092" sldId="286"/>
        </pc:sldMkLst>
      </pc:sldChg>
      <pc:sldChg chg="modSp">
        <pc:chgData name="William Grey" userId="37b73424-c081-4fc2-b1af-363f4f3fd4f3" providerId="ADAL" clId="{009EACAC-1A80-4442-BD26-0846410DC93C}" dt="2018-09-23T20:35:48.203" v="304" actId="20577"/>
        <pc:sldMkLst>
          <pc:docMk/>
          <pc:sldMk cId="1936124313" sldId="289"/>
        </pc:sldMkLst>
        <pc:spChg chg="mod">
          <ac:chgData name="William Grey" userId="37b73424-c081-4fc2-b1af-363f4f3fd4f3" providerId="ADAL" clId="{009EACAC-1A80-4442-BD26-0846410DC93C}" dt="2018-09-23T20:35:48.203" v="304" actId="20577"/>
          <ac:spMkLst>
            <pc:docMk/>
            <pc:sldMk cId="1936124313" sldId="289"/>
            <ac:spMk id="2" creationId="{00000000-0000-0000-0000-000000000000}"/>
          </ac:spMkLst>
        </pc:spChg>
      </pc:sldChg>
      <pc:sldChg chg="modSp ord">
        <pc:chgData name="William Grey" userId="37b73424-c081-4fc2-b1af-363f4f3fd4f3" providerId="ADAL" clId="{009EACAC-1A80-4442-BD26-0846410DC93C}" dt="2018-09-23T20:16:14.992" v="13" actId="20577"/>
        <pc:sldMkLst>
          <pc:docMk/>
          <pc:sldMk cId="377437318" sldId="297"/>
        </pc:sldMkLst>
        <pc:spChg chg="mod">
          <ac:chgData name="William Grey" userId="37b73424-c081-4fc2-b1af-363f4f3fd4f3" providerId="ADAL" clId="{009EACAC-1A80-4442-BD26-0846410DC93C}" dt="2018-09-23T20:16:14.992" v="13" actId="20577"/>
          <ac:spMkLst>
            <pc:docMk/>
            <pc:sldMk cId="377437318" sldId="297"/>
            <ac:spMk id="3" creationId="{00000000-0000-0000-0000-000000000000}"/>
          </ac:spMkLst>
        </pc:spChg>
      </pc:sldChg>
      <pc:sldChg chg="modSp add ord">
        <pc:chgData name="William Grey" userId="37b73424-c081-4fc2-b1af-363f4f3fd4f3" providerId="ADAL" clId="{009EACAC-1A80-4442-BD26-0846410DC93C}" dt="2018-09-23T20:30:44.631" v="260"/>
        <pc:sldMkLst>
          <pc:docMk/>
          <pc:sldMk cId="2648221292" sldId="299"/>
        </pc:sldMkLst>
        <pc:spChg chg="mod">
          <ac:chgData name="William Grey" userId="37b73424-c081-4fc2-b1af-363f4f3fd4f3" providerId="ADAL" clId="{009EACAC-1A80-4442-BD26-0846410DC93C}" dt="2018-09-23T20:30:41.788" v="259" actId="20577"/>
          <ac:spMkLst>
            <pc:docMk/>
            <pc:sldMk cId="2648221292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009EACAC-1A80-4442-BD26-0846410DC93C}" dt="2018-09-23T20:30:24.277" v="237" actId="122"/>
          <ac:spMkLst>
            <pc:docMk/>
            <pc:sldMk cId="2648221292" sldId="299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09EACAC-1A80-4442-BD26-0846410DC93C}" dt="2018-09-23T22:17:14.532" v="326" actId="20577"/>
        <pc:sldMkLst>
          <pc:docMk/>
          <pc:sldMk cId="1405863069" sldId="300"/>
        </pc:sldMkLst>
        <pc:spChg chg="mod">
          <ac:chgData name="William Grey" userId="37b73424-c081-4fc2-b1af-363f4f3fd4f3" providerId="ADAL" clId="{009EACAC-1A80-4442-BD26-0846410DC93C}" dt="2018-09-23T22:16:48.129" v="305" actId="20577"/>
          <ac:spMkLst>
            <pc:docMk/>
            <pc:sldMk cId="1405863069" sldId="300"/>
            <ac:spMk id="2" creationId="{00000000-0000-0000-0000-000000000000}"/>
          </ac:spMkLst>
        </pc:spChg>
        <pc:spChg chg="mod">
          <ac:chgData name="William Grey" userId="37b73424-c081-4fc2-b1af-363f4f3fd4f3" providerId="ADAL" clId="{009EACAC-1A80-4442-BD26-0846410DC93C}" dt="2018-09-23T22:17:14.532" v="326" actId="20577"/>
          <ac:spMkLst>
            <pc:docMk/>
            <pc:sldMk cId="1405863069" sldId="30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09EACAC-1A80-4442-BD26-0846410DC93C}" dt="2018-09-23T20:33:01.321" v="277" actId="27636"/>
        <pc:sldMkLst>
          <pc:docMk/>
          <pc:sldMk cId="1137079381" sldId="301"/>
        </pc:sldMkLst>
        <pc:spChg chg="mod">
          <ac:chgData name="William Grey" userId="37b73424-c081-4fc2-b1af-363f4f3fd4f3" providerId="ADAL" clId="{009EACAC-1A80-4442-BD26-0846410DC93C}" dt="2018-09-23T20:33:01.321" v="277" actId="27636"/>
          <ac:spMkLst>
            <pc:docMk/>
            <pc:sldMk cId="1137079381" sldId="301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009EACAC-1A80-4442-BD26-0846410DC93C}" dt="2018-09-23T20:25:43.545" v="103" actId="2696"/>
        <pc:sldMkLst>
          <pc:docMk/>
          <pc:sldMk cId="3811023995" sldId="303"/>
        </pc:sldMkLst>
      </pc:sldChg>
      <pc:sldChg chg="modSp ord">
        <pc:chgData name="William Grey" userId="37b73424-c081-4fc2-b1af-363f4f3fd4f3" providerId="ADAL" clId="{009EACAC-1A80-4442-BD26-0846410DC93C}" dt="2018-09-23T20:18:55.531" v="84" actId="20577"/>
        <pc:sldMkLst>
          <pc:docMk/>
          <pc:sldMk cId="1873503322" sldId="304"/>
        </pc:sldMkLst>
        <pc:spChg chg="mod">
          <ac:chgData name="William Grey" userId="37b73424-c081-4fc2-b1af-363f4f3fd4f3" providerId="ADAL" clId="{009EACAC-1A80-4442-BD26-0846410DC93C}" dt="2018-09-23T20:17:31.770" v="76" actId="20577"/>
          <ac:spMkLst>
            <pc:docMk/>
            <pc:sldMk cId="1873503322" sldId="304"/>
            <ac:spMk id="2" creationId="{00000000-0000-0000-0000-000000000000}"/>
          </ac:spMkLst>
        </pc:spChg>
        <pc:spChg chg="mod">
          <ac:chgData name="William Grey" userId="37b73424-c081-4fc2-b1af-363f4f3fd4f3" providerId="ADAL" clId="{009EACAC-1A80-4442-BD26-0846410DC93C}" dt="2018-09-23T20:18:55.531" v="84" actId="20577"/>
          <ac:spMkLst>
            <pc:docMk/>
            <pc:sldMk cId="1873503322" sldId="304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09EACAC-1A80-4442-BD26-0846410DC93C}" dt="2018-09-23T20:33:48.935" v="288" actId="20577"/>
        <pc:sldMkLst>
          <pc:docMk/>
          <pc:sldMk cId="4232584726" sldId="312"/>
        </pc:sldMkLst>
        <pc:spChg chg="mod">
          <ac:chgData name="William Grey" userId="37b73424-c081-4fc2-b1af-363f4f3fd4f3" providerId="ADAL" clId="{009EACAC-1A80-4442-BD26-0846410DC93C}" dt="2018-09-23T20:33:48.935" v="288" actId="20577"/>
          <ac:spMkLst>
            <pc:docMk/>
            <pc:sldMk cId="4232584726" sldId="31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C7150E25-8AA5-41E2-B7D8-E2B4831FEC8D}"/>
    <pc:docChg chg="custSel modSld">
      <pc:chgData name="William Grey" userId="37b73424-c081-4fc2-b1af-363f4f3fd4f3" providerId="ADAL" clId="{C7150E25-8AA5-41E2-B7D8-E2B4831FEC8D}" dt="2018-10-09T08:32:58.085" v="176" actId="20577"/>
      <pc:docMkLst>
        <pc:docMk/>
      </pc:docMkLst>
      <pc:sldChg chg="modSp">
        <pc:chgData name="William Grey" userId="37b73424-c081-4fc2-b1af-363f4f3fd4f3" providerId="ADAL" clId="{C7150E25-8AA5-41E2-B7D8-E2B4831FEC8D}" dt="2018-10-09T08:27:06.392" v="170" actId="20577"/>
        <pc:sldMkLst>
          <pc:docMk/>
          <pc:sldMk cId="2021158807" sldId="285"/>
        </pc:sldMkLst>
        <pc:spChg chg="mod">
          <ac:chgData name="William Grey" userId="37b73424-c081-4fc2-b1af-363f4f3fd4f3" providerId="ADAL" clId="{C7150E25-8AA5-41E2-B7D8-E2B4831FEC8D}" dt="2018-10-09T08:27:06.392" v="170" actId="20577"/>
          <ac:spMkLst>
            <pc:docMk/>
            <pc:sldMk cId="2021158807" sldId="28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C7150E25-8AA5-41E2-B7D8-E2B4831FEC8D}" dt="2018-10-09T08:32:58.085" v="176" actId="20577"/>
        <pc:sldMkLst>
          <pc:docMk/>
          <pc:sldMk cId="2145570893" sldId="287"/>
        </pc:sldMkLst>
        <pc:spChg chg="mod">
          <ac:chgData name="William Grey" userId="37b73424-c081-4fc2-b1af-363f4f3fd4f3" providerId="ADAL" clId="{C7150E25-8AA5-41E2-B7D8-E2B4831FEC8D}" dt="2018-10-09T08:32:58.085" v="176" actId="20577"/>
          <ac:spMkLst>
            <pc:docMk/>
            <pc:sldMk cId="2145570893" sldId="287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C7150E25-8AA5-41E2-B7D8-E2B4831FEC8D}" dt="2018-10-02T08:46:42.420" v="83" actId="20577"/>
        <pc:sldMkLst>
          <pc:docMk/>
          <pc:sldMk cId="377437318" sldId="297"/>
        </pc:sldMkLst>
        <pc:spChg chg="mod">
          <ac:chgData name="William Grey" userId="37b73424-c081-4fc2-b1af-363f4f3fd4f3" providerId="ADAL" clId="{C7150E25-8AA5-41E2-B7D8-E2B4831FEC8D}" dt="2018-10-02T08:46:42.420" v="83" actId="20577"/>
          <ac:spMkLst>
            <pc:docMk/>
            <pc:sldMk cId="377437318" sldId="297"/>
            <ac:spMk id="3" creationId="{00000000-0000-0000-0000-000000000000}"/>
          </ac:spMkLst>
        </pc:spChg>
      </pc:sldChg>
      <pc:sldChg chg="addSp modSp">
        <pc:chgData name="William Grey" userId="37b73424-c081-4fc2-b1af-363f4f3fd4f3" providerId="ADAL" clId="{C7150E25-8AA5-41E2-B7D8-E2B4831FEC8D}" dt="2018-10-02T08:58:35.711" v="136" actId="20577"/>
        <pc:sldMkLst>
          <pc:docMk/>
          <pc:sldMk cId="1873503322" sldId="304"/>
        </pc:sldMkLst>
        <pc:spChg chg="add mod">
          <ac:chgData name="William Grey" userId="37b73424-c081-4fc2-b1af-363f4f3fd4f3" providerId="ADAL" clId="{C7150E25-8AA5-41E2-B7D8-E2B4831FEC8D}" dt="2018-10-02T08:58:35.711" v="136" actId="20577"/>
          <ac:spMkLst>
            <pc:docMk/>
            <pc:sldMk cId="1873503322" sldId="304"/>
            <ac:spMk id="4" creationId="{BF5BB276-4B88-4F09-A8CE-A6022F1952C5}"/>
          </ac:spMkLst>
        </pc:spChg>
      </pc:sldChg>
      <pc:sldChg chg="modSp">
        <pc:chgData name="William Grey" userId="37b73424-c081-4fc2-b1af-363f4f3fd4f3" providerId="ADAL" clId="{C7150E25-8AA5-41E2-B7D8-E2B4831FEC8D}" dt="2018-10-09T08:27:17.902" v="171" actId="20577"/>
        <pc:sldMkLst>
          <pc:docMk/>
          <pc:sldMk cId="4232584726" sldId="312"/>
        </pc:sldMkLst>
        <pc:spChg chg="mod">
          <ac:chgData name="William Grey" userId="37b73424-c081-4fc2-b1af-363f4f3fd4f3" providerId="ADAL" clId="{C7150E25-8AA5-41E2-B7D8-E2B4831FEC8D}" dt="2018-10-09T08:27:17.902" v="171" actId="20577"/>
          <ac:spMkLst>
            <pc:docMk/>
            <pc:sldMk cId="4232584726" sldId="31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0233806-4B89-402C-947F-F59527A99582}"/>
    <pc:docChg chg="custSel addSld modSld">
      <pc:chgData name="William Grey" userId="37b73424-c081-4fc2-b1af-363f4f3fd4f3" providerId="ADAL" clId="{30233806-4B89-402C-947F-F59527A99582}" dt="2022-05-17T08:19:58.172" v="197" actId="20577"/>
      <pc:docMkLst>
        <pc:docMk/>
      </pc:docMkLst>
      <pc:sldChg chg="modSp mod">
        <pc:chgData name="William Grey" userId="37b73424-c081-4fc2-b1af-363f4f3fd4f3" providerId="ADAL" clId="{30233806-4B89-402C-947F-F59527A99582}" dt="2022-05-17T08:19:58.172" v="197" actId="20577"/>
        <pc:sldMkLst>
          <pc:docMk/>
          <pc:sldMk cId="2145570893" sldId="287"/>
        </pc:sldMkLst>
        <pc:spChg chg="mod">
          <ac:chgData name="William Grey" userId="37b73424-c081-4fc2-b1af-363f4f3fd4f3" providerId="ADAL" clId="{30233806-4B89-402C-947F-F59527A99582}" dt="2022-05-17T08:19:58.172" v="197" actId="20577"/>
          <ac:spMkLst>
            <pc:docMk/>
            <pc:sldMk cId="2145570893" sldId="287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30233806-4B89-402C-947F-F59527A99582}" dt="2022-05-17T08:03:20.451" v="139" actId="20577"/>
        <pc:sldMkLst>
          <pc:docMk/>
          <pc:sldMk cId="4014045261" sldId="313"/>
        </pc:sldMkLst>
        <pc:spChg chg="mod">
          <ac:chgData name="William Grey" userId="37b73424-c081-4fc2-b1af-363f4f3fd4f3" providerId="ADAL" clId="{30233806-4B89-402C-947F-F59527A99582}" dt="2022-05-17T08:03:20.451" v="139" actId="20577"/>
          <ac:spMkLst>
            <pc:docMk/>
            <pc:sldMk cId="4014045261" sldId="313"/>
            <ac:spMk id="3" creationId="{DA61081B-0B18-4CFA-B233-C4651A162E30}"/>
          </ac:spMkLst>
        </pc:spChg>
      </pc:sldChg>
    </pc:docChg>
  </pc:docChgLst>
  <pc:docChgLst>
    <pc:chgData name="William Grey" userId="37b73424-c081-4fc2-b1af-363f4f3fd4f3" providerId="ADAL" clId="{7E0822BD-5381-42CF-A4E8-D18D7FBA0A55}"/>
    <pc:docChg chg="custSel modSld">
      <pc:chgData name="William Grey" userId="37b73424-c081-4fc2-b1af-363f4f3fd4f3" providerId="ADAL" clId="{7E0822BD-5381-42CF-A4E8-D18D7FBA0A55}" dt="2021-09-22T08:31:56.840" v="19" actId="1076"/>
      <pc:docMkLst>
        <pc:docMk/>
      </pc:docMkLst>
      <pc:sldChg chg="modSp mod">
        <pc:chgData name="William Grey" userId="37b73424-c081-4fc2-b1af-363f4f3fd4f3" providerId="ADAL" clId="{7E0822BD-5381-42CF-A4E8-D18D7FBA0A55}" dt="2021-09-22T08:30:57.875" v="12" actId="27636"/>
        <pc:sldMkLst>
          <pc:docMk/>
          <pc:sldMk cId="4244516079" sldId="278"/>
        </pc:sldMkLst>
        <pc:spChg chg="mod">
          <ac:chgData name="William Grey" userId="37b73424-c081-4fc2-b1af-363f4f3fd4f3" providerId="ADAL" clId="{7E0822BD-5381-42CF-A4E8-D18D7FBA0A55}" dt="2021-09-22T08:30:57.875" v="12" actId="27636"/>
          <ac:spMkLst>
            <pc:docMk/>
            <pc:sldMk cId="4244516079" sldId="278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4244516079" sldId="27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7E0822BD-5381-42CF-A4E8-D18D7FBA0A55}" dt="2021-09-22T08:30:57.608" v="0"/>
        <pc:sldMkLst>
          <pc:docMk/>
          <pc:sldMk cId="2010651376" sldId="279"/>
        </pc:sldMkLst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2010651376" sldId="27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862" v="11" actId="27636"/>
        <pc:sldMkLst>
          <pc:docMk/>
          <pc:sldMk cId="311345709" sldId="283"/>
        </pc:sldMkLst>
        <pc:spChg chg="mod">
          <ac:chgData name="William Grey" userId="37b73424-c081-4fc2-b1af-363f4f3fd4f3" providerId="ADAL" clId="{7E0822BD-5381-42CF-A4E8-D18D7FBA0A55}" dt="2021-09-22T08:30:57.862" v="11" actId="27636"/>
          <ac:spMkLst>
            <pc:docMk/>
            <pc:sldMk cId="311345709" sldId="283"/>
            <ac:spMk id="2" creationId="{9856EE46-24C5-461B-B2DB-40BE536065AA}"/>
          </ac:spMkLst>
        </pc:spChg>
      </pc:sldChg>
      <pc:sldChg chg="modSp mod">
        <pc:chgData name="William Grey" userId="37b73424-c081-4fc2-b1af-363f4f3fd4f3" providerId="ADAL" clId="{7E0822BD-5381-42CF-A4E8-D18D7FBA0A55}" dt="2021-09-22T08:30:57.810" v="6" actId="27636"/>
        <pc:sldMkLst>
          <pc:docMk/>
          <pc:sldMk cId="1134597844" sldId="284"/>
        </pc:sldMkLst>
        <pc:spChg chg="mod">
          <ac:chgData name="William Grey" userId="37b73424-c081-4fc2-b1af-363f4f3fd4f3" providerId="ADAL" clId="{7E0822BD-5381-42CF-A4E8-D18D7FBA0A55}" dt="2021-09-22T08:30:57.810" v="6" actId="27636"/>
          <ac:spMkLst>
            <pc:docMk/>
            <pc:sldMk cId="1134597844" sldId="284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7E0822BD-5381-42CF-A4E8-D18D7FBA0A55}" dt="2021-09-22T08:30:57.608" v="0"/>
        <pc:sldMkLst>
          <pc:docMk/>
          <pc:sldMk cId="2021158807" sldId="285"/>
        </pc:sldMkLst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2021158807" sldId="28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778" v="4" actId="27636"/>
        <pc:sldMkLst>
          <pc:docMk/>
          <pc:sldMk cId="4215521092" sldId="286"/>
        </pc:sldMkLst>
        <pc:spChg chg="mod">
          <ac:chgData name="William Grey" userId="37b73424-c081-4fc2-b1af-363f4f3fd4f3" providerId="ADAL" clId="{7E0822BD-5381-42CF-A4E8-D18D7FBA0A55}" dt="2021-09-22T08:30:57.778" v="4" actId="27636"/>
          <ac:spMkLst>
            <pc:docMk/>
            <pc:sldMk cId="4215521092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4215521092" sldId="28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1:06.090" v="15" actId="1076"/>
        <pc:sldMkLst>
          <pc:docMk/>
          <pc:sldMk cId="2145570893" sldId="287"/>
        </pc:sldMkLst>
        <pc:spChg chg="mod">
          <ac:chgData name="William Grey" userId="37b73424-c081-4fc2-b1af-363f4f3fd4f3" providerId="ADAL" clId="{7E0822BD-5381-42CF-A4E8-D18D7FBA0A55}" dt="2021-09-22T08:31:06.090" v="15" actId="1076"/>
          <ac:spMkLst>
            <pc:docMk/>
            <pc:sldMk cId="2145570893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2145570893" sldId="28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830" v="7" actId="27636"/>
        <pc:sldMkLst>
          <pc:docMk/>
          <pc:sldMk cId="1468791114" sldId="288"/>
        </pc:sldMkLst>
        <pc:spChg chg="mod">
          <ac:chgData name="William Grey" userId="37b73424-c081-4fc2-b1af-363f4f3fd4f3" providerId="ADAL" clId="{7E0822BD-5381-42CF-A4E8-D18D7FBA0A55}" dt="2021-09-22T08:30:57.830" v="7" actId="27636"/>
          <ac:spMkLst>
            <pc:docMk/>
            <pc:sldMk cId="1468791114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468791114" sldId="28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840" v="8" actId="27636"/>
        <pc:sldMkLst>
          <pc:docMk/>
          <pc:sldMk cId="1936124313" sldId="289"/>
        </pc:sldMkLst>
        <pc:spChg chg="mod">
          <ac:chgData name="William Grey" userId="37b73424-c081-4fc2-b1af-363f4f3fd4f3" providerId="ADAL" clId="{7E0822BD-5381-42CF-A4E8-D18D7FBA0A55}" dt="2021-09-22T08:30:57.840" v="8" actId="27636"/>
          <ac:spMkLst>
            <pc:docMk/>
            <pc:sldMk cId="1936124313" sldId="289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936124313" sldId="28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845" v="9" actId="27636"/>
        <pc:sldMkLst>
          <pc:docMk/>
          <pc:sldMk cId="1013215523" sldId="290"/>
        </pc:sldMkLst>
        <pc:spChg chg="mod">
          <ac:chgData name="William Grey" userId="37b73424-c081-4fc2-b1af-363f4f3fd4f3" providerId="ADAL" clId="{7E0822BD-5381-42CF-A4E8-D18D7FBA0A55}" dt="2021-09-22T08:30:57.845" v="9" actId="27636"/>
          <ac:spMkLst>
            <pc:docMk/>
            <pc:sldMk cId="1013215523" sldId="290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013215523" sldId="29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656" v="1" actId="27636"/>
        <pc:sldMkLst>
          <pc:docMk/>
          <pc:sldMk cId="377437318" sldId="297"/>
        </pc:sldMkLst>
        <pc:spChg chg="mod">
          <ac:chgData name="William Grey" userId="37b73424-c081-4fc2-b1af-363f4f3fd4f3" providerId="ADAL" clId="{7E0822BD-5381-42CF-A4E8-D18D7FBA0A55}" dt="2021-09-22T08:30:57.656" v="1" actId="27636"/>
          <ac:spMkLst>
            <pc:docMk/>
            <pc:sldMk cId="377437318" sldId="297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377437318" sldId="29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1:21.064" v="16" actId="1076"/>
        <pc:sldMkLst>
          <pc:docMk/>
          <pc:sldMk cId="2648221292" sldId="299"/>
        </pc:sldMkLst>
        <pc:spChg chg="mod">
          <ac:chgData name="William Grey" userId="37b73424-c081-4fc2-b1af-363f4f3fd4f3" providerId="ADAL" clId="{7E0822BD-5381-42CF-A4E8-D18D7FBA0A55}" dt="2021-09-22T08:30:57.715" v="3" actId="27636"/>
          <ac:spMkLst>
            <pc:docMk/>
            <pc:sldMk cId="2648221292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1:21.064" v="16" actId="1076"/>
          <ac:spMkLst>
            <pc:docMk/>
            <pc:sldMk cId="2648221292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857" v="10" actId="27636"/>
        <pc:sldMkLst>
          <pc:docMk/>
          <pc:sldMk cId="1405863069" sldId="300"/>
        </pc:sldMkLst>
        <pc:spChg chg="mod">
          <ac:chgData name="William Grey" userId="37b73424-c081-4fc2-b1af-363f4f3fd4f3" providerId="ADAL" clId="{7E0822BD-5381-42CF-A4E8-D18D7FBA0A55}" dt="2021-09-22T08:30:57.857" v="10" actId="27636"/>
          <ac:spMkLst>
            <pc:docMk/>
            <pc:sldMk cId="1405863069" sldId="300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405863069" sldId="30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7E0822BD-5381-42CF-A4E8-D18D7FBA0A55}" dt="2021-09-22T08:30:57.608" v="0"/>
        <pc:sldMkLst>
          <pc:docMk/>
          <pc:sldMk cId="1137079381" sldId="301"/>
        </pc:sldMkLst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137079381" sldId="301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137079381" sldId="30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792" v="5" actId="27636"/>
        <pc:sldMkLst>
          <pc:docMk/>
          <pc:sldMk cId="3811023995" sldId="303"/>
        </pc:sldMkLst>
        <pc:spChg chg="mod">
          <ac:chgData name="William Grey" userId="37b73424-c081-4fc2-b1af-363f4f3fd4f3" providerId="ADAL" clId="{7E0822BD-5381-42CF-A4E8-D18D7FBA0A55}" dt="2021-09-22T08:30:57.792" v="5" actId="27636"/>
          <ac:spMkLst>
            <pc:docMk/>
            <pc:sldMk cId="3811023995" sldId="303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0:57.708" v="2" actId="27636"/>
        <pc:sldMkLst>
          <pc:docMk/>
          <pc:sldMk cId="1873503322" sldId="304"/>
        </pc:sldMkLst>
        <pc:spChg chg="mod">
          <ac:chgData name="William Grey" userId="37b73424-c081-4fc2-b1af-363f4f3fd4f3" providerId="ADAL" clId="{7E0822BD-5381-42CF-A4E8-D18D7FBA0A55}" dt="2021-09-22T08:30:57.708" v="2" actId="27636"/>
          <ac:spMkLst>
            <pc:docMk/>
            <pc:sldMk cId="1873503322" sldId="304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1873503322" sldId="30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E0822BD-5381-42CF-A4E8-D18D7FBA0A55}" dt="2021-09-22T08:31:56.840" v="19" actId="1076"/>
        <pc:sldMkLst>
          <pc:docMk/>
          <pc:sldMk cId="4232584726" sldId="312"/>
        </pc:sldMkLst>
        <pc:spChg chg="mod">
          <ac:chgData name="William Grey" userId="37b73424-c081-4fc2-b1af-363f4f3fd4f3" providerId="ADAL" clId="{7E0822BD-5381-42CF-A4E8-D18D7FBA0A55}" dt="2021-09-22T08:31:56.840" v="19" actId="1076"/>
          <ac:spMkLst>
            <pc:docMk/>
            <pc:sldMk cId="4232584726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7E0822BD-5381-42CF-A4E8-D18D7FBA0A55}" dt="2021-09-22T08:30:57.608" v="0"/>
          <ac:spMkLst>
            <pc:docMk/>
            <pc:sldMk cId="4232584726" sldId="31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74881570-20BD-9B4E-9760-F11C718A2A31}"/>
    <pc:docChg chg="custSel modSld">
      <pc:chgData name="William Grey" userId="37b73424-c081-4fc2-b1af-363f4f3fd4f3" providerId="ADAL" clId="{74881570-20BD-9B4E-9760-F11C718A2A31}" dt="2023-03-08T20:55:07.627" v="15"/>
      <pc:docMkLst>
        <pc:docMk/>
      </pc:docMkLst>
      <pc:sldChg chg="addSp delSp">
        <pc:chgData name="William Grey" userId="37b73424-c081-4fc2-b1af-363f4f3fd4f3" providerId="ADAL" clId="{74881570-20BD-9B4E-9760-F11C718A2A31}" dt="2023-03-08T20:55:07.627" v="15"/>
        <pc:sldMkLst>
          <pc:docMk/>
          <pc:sldMk cId="2755356997" sldId="314"/>
        </pc:sldMkLst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4" creationId="{DB079BED-5504-72DE-0B7C-532E06806297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5" creationId="{EC6BD732-9EB3-2B87-0339-D56C0E6311E6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6" creationId="{91D54EBD-1511-EFF9-146D-A2260F2D6908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7" creationId="{05888A47-C5A0-F8E9-9B00-017754D7CF9C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8" creationId="{6B3213B2-A7EC-D476-F36E-728D4FFF3F42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9" creationId="{8B5F8766-BCB6-479A-8DDF-2729DFA29AE9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10" creationId="{48A2CC9F-ACF0-E8CF-455C-5CB492344AE3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11" creationId="{BA3B9098-4CD9-24ED-7F92-43D5DEBE89E9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12" creationId="{8FB564E9-A33A-F4ED-E082-2F71EBB6C9F7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13" creationId="{59FC8C17-6F56-C701-2A7D-313895CF25EE}"/>
          </ac:inkMkLst>
        </pc:inkChg>
        <pc:inkChg chg="add del">
          <ac:chgData name="William Grey" userId="37b73424-c081-4fc2-b1af-363f4f3fd4f3" providerId="ADAL" clId="{74881570-20BD-9B4E-9760-F11C718A2A31}" dt="2023-03-08T20:54:55.448" v="11"/>
          <ac:inkMkLst>
            <pc:docMk/>
            <pc:sldMk cId="2755356997" sldId="314"/>
            <ac:inkMk id="14" creationId="{B83D7EEF-F221-030A-65FD-630DFF4E9F71}"/>
          </ac:inkMkLst>
        </pc:inkChg>
        <pc:inkChg chg="add del reco">
          <ac:chgData name="William Grey" userId="37b73424-c081-4fc2-b1af-363f4f3fd4f3" providerId="ADAL" clId="{74881570-20BD-9B4E-9760-F11C718A2A31}" dt="2023-03-08T20:55:07.620" v="13"/>
          <ac:inkMkLst>
            <pc:docMk/>
            <pc:sldMk cId="2755356997" sldId="314"/>
            <ac:inkMk id="15" creationId="{389C60C8-39D0-ABFD-B364-5D117B54A700}"/>
          </ac:inkMkLst>
        </pc:inkChg>
        <pc:inkChg chg="add del reco">
          <ac:chgData name="William Grey" userId="37b73424-c081-4fc2-b1af-363f4f3fd4f3" providerId="ADAL" clId="{74881570-20BD-9B4E-9760-F11C718A2A31}" dt="2023-03-08T20:55:07.624" v="14"/>
          <ac:inkMkLst>
            <pc:docMk/>
            <pc:sldMk cId="2755356997" sldId="314"/>
            <ac:inkMk id="16" creationId="{A6730DA6-40B4-7460-7C4F-B8CCDE28C276}"/>
          </ac:inkMkLst>
        </pc:inkChg>
        <pc:inkChg chg="add del">
          <ac:chgData name="William Grey" userId="37b73424-c081-4fc2-b1af-363f4f3fd4f3" providerId="ADAL" clId="{74881570-20BD-9B4E-9760-F11C718A2A31}" dt="2023-03-08T20:55:07.627" v="15"/>
          <ac:inkMkLst>
            <pc:docMk/>
            <pc:sldMk cId="2755356997" sldId="314"/>
            <ac:inkMk id="17" creationId="{1C0DD505-3188-F9F2-DBEA-83B9A109E3AE}"/>
          </ac:inkMkLst>
        </pc:ink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06536E-8AEB-4F06-B691-2FEBAF7BE6CB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154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28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68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489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9BE248-7A7F-4529-BB67-593C89A0C945}"/>
              </a:ext>
            </a:extLst>
          </p:cNvPr>
          <p:cNvSpPr/>
          <p:nvPr userDrawn="1"/>
        </p:nvSpPr>
        <p:spPr>
          <a:xfrm>
            <a:off x="0" y="693465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68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97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68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84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237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45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8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5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9F4DCE68-B384-241E-E557-D316C91C8BA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3C735-B974-A7A2-DB6A-2EED7BC9F0B5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EA2C73-8909-EEF1-31A0-7632E0153D5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469F46-7078-0900-C74A-9A91BF1C703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9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dq-floating-point-2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280" y="1253331"/>
            <a:ext cx="10515600" cy="5052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/>
              <a:t>Subtract the following binary numbers:</a:t>
            </a:r>
            <a:endParaRPr lang="en-GB" sz="19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10000011</a:t>
            </a:r>
            <a:r>
              <a:rPr lang="en-GB" sz="1900" baseline="-25000"/>
              <a:t>2</a:t>
            </a:r>
            <a:r>
              <a:rPr lang="en-GB" sz="1900"/>
              <a:t> - 00111001</a:t>
            </a:r>
            <a:r>
              <a:rPr lang="en-GB" sz="1900" baseline="-25000"/>
              <a:t>2</a:t>
            </a:r>
            <a:endParaRPr lang="en-GB" sz="19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01010000</a:t>
            </a:r>
            <a:r>
              <a:rPr lang="en-GB" sz="1900" baseline="-25000"/>
              <a:t>2</a:t>
            </a:r>
            <a:r>
              <a:rPr lang="en-GB" sz="1900"/>
              <a:t> - 11000110</a:t>
            </a:r>
            <a:r>
              <a:rPr lang="en-GB" sz="1900" baseline="-25000"/>
              <a:t>2</a:t>
            </a:r>
            <a:endParaRPr lang="en-GB" sz="19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01110001</a:t>
            </a:r>
            <a:r>
              <a:rPr lang="en-GB" sz="1900" baseline="-25000"/>
              <a:t>2</a:t>
            </a:r>
            <a:r>
              <a:rPr lang="en-GB" sz="1900"/>
              <a:t> - 00001111</a:t>
            </a:r>
            <a:r>
              <a:rPr lang="en-GB" sz="1900" baseline="-25000"/>
              <a:t>2</a:t>
            </a:r>
            <a:endParaRPr lang="en-GB" sz="19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01110000</a:t>
            </a:r>
            <a:r>
              <a:rPr lang="en-GB" sz="1900" baseline="-25000"/>
              <a:t>2</a:t>
            </a:r>
            <a:r>
              <a:rPr lang="en-GB" sz="1900"/>
              <a:t> – 10101100</a:t>
            </a:r>
            <a:r>
              <a:rPr lang="en-GB" sz="1900" baseline="-25000"/>
              <a:t>2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endParaRPr lang="en-GB" sz="1900" baseline="-25000"/>
          </a:p>
          <a:p>
            <a:pPr marL="0" indent="0">
              <a:buNone/>
            </a:pPr>
            <a:r>
              <a:rPr lang="en-GB" sz="2000"/>
              <a:t>Normalise the following numbers binary numbers:</a:t>
            </a:r>
            <a:endParaRPr lang="en-GB" sz="19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0.00101 0011</a:t>
            </a:r>
            <a:r>
              <a:rPr lang="en-GB" sz="1900" baseline="-25000"/>
              <a:t>2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1.11010 0101</a:t>
            </a:r>
            <a:r>
              <a:rPr lang="en-GB" sz="1900" baseline="-2500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5535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/>
              <a:t>Calculate the value of the exponents and add in implied points: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0.00110 0100 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0.10001 0100</a:t>
            </a:r>
          </a:p>
          <a:p>
            <a:pPr marL="0" indent="0"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cs typeface="Courier New" panose="02070309020205020404" pitchFamily="49" charset="0"/>
              </a:rPr>
              <a:t>Add the two mantissas together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0.00110 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+ 0.10001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u="sng">
                <a:latin typeface="Courier New" panose="02070309020205020404" pitchFamily="49" charset="0"/>
                <a:cs typeface="Courier New" panose="02070309020205020404" pitchFamily="49" charset="0"/>
              </a:rPr>
              <a:t>0.10111 0100      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839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Check the answer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0.11000 0010   = 3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0.10001 0100   = 8.5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0.10111 0100   = 11.5       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48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6"/>
            <a:ext cx="10515600" cy="529272"/>
          </a:xfrm>
        </p:spPr>
        <p:txBody>
          <a:bodyPr>
            <a:normAutofit fontScale="90000"/>
          </a:bodyPr>
          <a:lstStyle/>
          <a:p>
            <a:r>
              <a:rPr lang="en-GB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6" y="1253331"/>
            <a:ext cx="10515600" cy="5079736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GB"/>
              <a:t>Add floating point numbers :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01101100 0011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r>
              <a:rPr lang="en-GB">
                <a:solidFill>
                  <a:srgbClr val="002060"/>
                </a:solidFill>
              </a:rPr>
              <a:t> + 01010110 0001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endParaRPr lang="en-GB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39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6"/>
            <a:ext cx="10515600" cy="529272"/>
          </a:xfrm>
        </p:spPr>
        <p:txBody>
          <a:bodyPr>
            <a:normAutofit fontScale="90000"/>
          </a:bodyPr>
          <a:lstStyle/>
          <a:p>
            <a:r>
              <a:rPr lang="en-GB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6" y="1253331"/>
            <a:ext cx="10515600" cy="5079736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GB"/>
              <a:t>Add floating point numbers :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01101100 0011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r>
              <a:rPr lang="en-GB">
                <a:solidFill>
                  <a:srgbClr val="002060"/>
                </a:solidFill>
              </a:rPr>
              <a:t> + 01010110 0001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endParaRPr lang="en-GB">
              <a:solidFill>
                <a:srgbClr val="002060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GB"/>
              <a:t>We need to make the exponents the same for both numbers to put the implicit binary point in the same place.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/>
              <a:t>1) find the exponent:		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0.1101100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r>
              <a:rPr lang="en-GB">
                <a:solidFill>
                  <a:srgbClr val="002060"/>
                </a:solidFill>
              </a:rPr>
              <a:t> x 2</a:t>
            </a:r>
            <a:r>
              <a:rPr lang="en-GB" baseline="30000">
                <a:solidFill>
                  <a:srgbClr val="002060"/>
                </a:solidFill>
              </a:rPr>
              <a:t>3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0.1010110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r>
              <a:rPr lang="en-GB">
                <a:solidFill>
                  <a:srgbClr val="002060"/>
                </a:solidFill>
              </a:rPr>
              <a:t> x 2</a:t>
            </a:r>
            <a:r>
              <a:rPr lang="en-GB" baseline="30000">
                <a:solidFill>
                  <a:srgbClr val="002060"/>
                </a:solidFill>
              </a:rPr>
              <a:t>1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/>
              <a:t>2) Move binary point to correct location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       0.0011011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endParaRPr lang="en-GB">
              <a:solidFill>
                <a:srgbClr val="002060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+     0.1010110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endParaRPr lang="en-GB">
              <a:solidFill>
                <a:srgbClr val="002060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n-GB">
                <a:solidFill>
                  <a:srgbClr val="002060"/>
                </a:solidFill>
              </a:rPr>
              <a:t>       0.1110001</a:t>
            </a:r>
            <a:r>
              <a:rPr lang="en-GB" baseline="-25000">
                <a:solidFill>
                  <a:srgbClr val="002060"/>
                </a:solidFill>
              </a:rPr>
              <a:t>2</a:t>
            </a:r>
            <a:endParaRPr lang="en-GB"/>
          </a:p>
          <a:p>
            <a:pPr marL="0" indent="0">
              <a:lnSpc>
                <a:spcPct val="170000"/>
              </a:lnSpc>
              <a:buNone/>
            </a:pPr>
            <a:r>
              <a:rPr lang="en-GB" u="sng">
                <a:solidFill>
                  <a:srgbClr val="002060"/>
                </a:solidFill>
              </a:rPr>
              <a:t>0.1110001 0011</a:t>
            </a:r>
            <a:r>
              <a:rPr lang="en-GB" u="sng" baseline="-25000">
                <a:solidFill>
                  <a:srgbClr val="002060"/>
                </a:solidFill>
              </a:rPr>
              <a:t>2</a:t>
            </a:r>
            <a:endParaRPr lang="en-GB" u="sng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376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6"/>
            <a:ext cx="10515600" cy="529272"/>
          </a:xfrm>
        </p:spPr>
        <p:txBody>
          <a:bodyPr>
            <a:normAutofit fontScale="90000"/>
          </a:bodyPr>
          <a:lstStyle/>
          <a:p>
            <a:r>
              <a:rPr lang="en-GB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6" y="1253331"/>
            <a:ext cx="10515600" cy="507973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/>
              <a:t>Add floating point numbers where the first 6 bits represent the mantissa and the last 4 bits represent the exponent. Check your answers by converting to denary</a:t>
            </a:r>
          </a:p>
          <a:p>
            <a:pPr marL="0" indent="0">
              <a:lnSpc>
                <a:spcPct val="100000"/>
              </a:lnSpc>
              <a:buNone/>
            </a:pPr>
            <a:endParaRPr lang="en-GB"/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010000 0100</a:t>
            </a:r>
            <a:r>
              <a:rPr lang="en-GB" baseline="-25000"/>
              <a:t>2</a:t>
            </a:r>
            <a:r>
              <a:rPr lang="en-GB"/>
              <a:t> + 010110 0011</a:t>
            </a:r>
            <a:r>
              <a:rPr lang="en-GB" baseline="-25000"/>
              <a:t>2</a:t>
            </a:r>
            <a:endParaRPr lang="en-GB"/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011111 0001</a:t>
            </a:r>
            <a:r>
              <a:rPr lang="en-GB" baseline="-25000"/>
              <a:t>2</a:t>
            </a:r>
            <a:r>
              <a:rPr lang="en-GB"/>
              <a:t> + 010010 0110</a:t>
            </a:r>
            <a:r>
              <a:rPr lang="en-GB" baseline="-25000"/>
              <a:t>2</a:t>
            </a:r>
            <a:endParaRPr lang="en-GB"/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011101 0101</a:t>
            </a:r>
            <a:r>
              <a:rPr lang="en-GB" baseline="-25000"/>
              <a:t>2</a:t>
            </a:r>
            <a:r>
              <a:rPr lang="en-GB"/>
              <a:t> + 010101 0001</a:t>
            </a:r>
            <a:r>
              <a:rPr lang="en-GB" baseline="-25000"/>
              <a:t>2</a:t>
            </a:r>
            <a:endParaRPr lang="en-GB"/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011110 0001</a:t>
            </a:r>
            <a:r>
              <a:rPr lang="en-GB" baseline="-25000"/>
              <a:t>2</a:t>
            </a:r>
            <a:r>
              <a:rPr lang="en-GB"/>
              <a:t> + 011101 0011</a:t>
            </a:r>
            <a:r>
              <a:rPr lang="en-GB" baseline="-25000"/>
              <a:t>2</a:t>
            </a:r>
            <a:endParaRPr lang="en-GB"/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876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6"/>
            <a:ext cx="10515600" cy="529272"/>
          </a:xfrm>
        </p:spPr>
        <p:txBody>
          <a:bodyPr>
            <a:normAutofit fontScale="90000"/>
          </a:bodyPr>
          <a:lstStyle/>
          <a:p>
            <a:r>
              <a:rPr lang="en-GB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6" y="1253331"/>
            <a:ext cx="10515600" cy="507973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/>
              <a:t>Add floating point numbers where the first 6 bits represent the mantissa and the last 4 bits represent the exponent: </a:t>
            </a:r>
          </a:p>
          <a:p>
            <a:pPr marL="0" indent="0">
              <a:lnSpc>
                <a:spcPct val="100000"/>
              </a:lnSpc>
              <a:buNone/>
            </a:pPr>
            <a:endParaRPr lang="en-GB"/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010000 0100</a:t>
            </a:r>
            <a:r>
              <a:rPr lang="en-GB" baseline="-25000"/>
              <a:t>2</a:t>
            </a:r>
            <a:r>
              <a:rPr lang="en-GB"/>
              <a:t> + 010110 0011</a:t>
            </a:r>
            <a:r>
              <a:rPr lang="en-GB" baseline="-25000"/>
              <a:t>2</a:t>
            </a:r>
            <a:r>
              <a:rPr lang="en-GB"/>
              <a:t>= 0.11011 0011</a:t>
            </a:r>
            <a:r>
              <a:rPr lang="en-GB" baseline="-25000"/>
              <a:t>2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011100 0001</a:t>
            </a:r>
            <a:r>
              <a:rPr lang="en-GB" baseline="-25000"/>
              <a:t>2</a:t>
            </a:r>
            <a:r>
              <a:rPr lang="en-GB"/>
              <a:t> + 010000 0011</a:t>
            </a:r>
            <a:r>
              <a:rPr lang="en-GB" baseline="-25000"/>
              <a:t>2</a:t>
            </a:r>
            <a:r>
              <a:rPr lang="en-GB"/>
              <a:t>=  0.11110 0011</a:t>
            </a:r>
            <a:r>
              <a:rPr lang="en-GB" baseline="-25000"/>
              <a:t>2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011101 0101</a:t>
            </a:r>
            <a:r>
              <a:rPr lang="en-GB" baseline="-25000"/>
              <a:t>2</a:t>
            </a:r>
            <a:r>
              <a:rPr lang="en-GB"/>
              <a:t> + 010000 0001</a:t>
            </a:r>
            <a:r>
              <a:rPr lang="en-GB" baseline="-25000"/>
              <a:t>2</a:t>
            </a:r>
            <a:r>
              <a:rPr lang="en-GB"/>
              <a:t>= 0.11110 0101</a:t>
            </a:r>
            <a:r>
              <a:rPr lang="en-GB" baseline="-25000"/>
              <a:t>2</a:t>
            </a:r>
            <a:endParaRPr lang="en-GB"/>
          </a:p>
          <a:p>
            <a:pPr marL="514350" indent="-514350">
              <a:lnSpc>
                <a:spcPct val="100000"/>
              </a:lnSpc>
              <a:buFont typeface="+mj-lt"/>
              <a:buAutoNum type="arabicParenR"/>
            </a:pPr>
            <a:r>
              <a:rPr lang="en-GB"/>
              <a:t>011110 0101</a:t>
            </a:r>
            <a:r>
              <a:rPr lang="en-GB" baseline="-25000"/>
              <a:t>2</a:t>
            </a:r>
            <a:r>
              <a:rPr lang="en-GB"/>
              <a:t> + 010010 0110</a:t>
            </a:r>
            <a:r>
              <a:rPr lang="en-GB" baseline="-25000"/>
              <a:t>2</a:t>
            </a:r>
            <a:r>
              <a:rPr lang="en-GB"/>
              <a:t>=   1.01111 0110</a:t>
            </a:r>
            <a:r>
              <a:rPr lang="en-GB" baseline="-25000"/>
              <a:t>2</a:t>
            </a:r>
            <a:r>
              <a:rPr lang="en-GB"/>
              <a:t> = 0.101111 0111</a:t>
            </a:r>
            <a:r>
              <a:rPr lang="en-GB" baseline="-25000"/>
              <a:t>2</a:t>
            </a:r>
            <a:endParaRPr lang="en-GB"/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966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Subtracting two floating point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 Normalise both floating point numbers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Take the smaller number and make the exponent same as the larger number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Apply two’s complement to the smaller number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Add the mantissa of the two floating point numbers together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Normalise if required</a:t>
            </a:r>
          </a:p>
        </p:txBody>
      </p:sp>
    </p:spTree>
    <p:extLst>
      <p:ext uri="{BB962C8B-B14F-4D97-AF65-F5344CB8AC3E}">
        <p14:creationId xmlns:p14="http://schemas.microsoft.com/office/powerpoint/2010/main" val="2564210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18371F-D691-CA4F-F211-9DECFA63F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13" y="1156970"/>
            <a:ext cx="10555173" cy="454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120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/>
              <a:t>Evaluate the following problem that involves two floating-point numbers where the first six bits represent the mantissa and the remaining 4 represent the exponent: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0110000001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- 0101000010</a:t>
            </a:r>
          </a:p>
          <a:p>
            <a:pPr marL="0" indent="0">
              <a:lnSpc>
                <a:spcPct val="110000"/>
              </a:lnSpc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>
                <a:cs typeface="Courier New" panose="02070309020205020404" pitchFamily="49" charset="0"/>
              </a:rPr>
              <a:t>Both numbers are already normalised. Split into mantissa and exponent: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011000 0001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010100 0010</a:t>
            </a:r>
          </a:p>
          <a:p>
            <a:pPr marL="0" indent="0">
              <a:lnSpc>
                <a:spcPct val="110000"/>
              </a:lnSpc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438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/>
              <a:t>Calculate the value of the exponents and add in implied points: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0.11000 0001 exponent = 1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0.10100 0010 exponent = 2</a:t>
            </a:r>
          </a:p>
          <a:p>
            <a:pPr marL="0" indent="0">
              <a:lnSpc>
                <a:spcPct val="120000"/>
              </a:lnSpc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cs typeface="Courier New" panose="02070309020205020404" pitchFamily="49" charset="0"/>
              </a:rPr>
              <a:t>Therefore we need to shift the implied point of the top number one places to the left so that it has an exponent of 2 consistent with the lower number.  Note the number is no longer normalised.</a:t>
            </a:r>
          </a:p>
          <a:p>
            <a:pPr marL="0" indent="0">
              <a:lnSpc>
                <a:spcPct val="120000"/>
              </a:lnSpc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0.01100 0010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0.10100 0010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52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280" y="125333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000"/>
              <a:t>Subtract the following binary numbers:</a:t>
            </a:r>
            <a:endParaRPr lang="en-GB" sz="19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10000011</a:t>
            </a:r>
            <a:r>
              <a:rPr lang="en-GB" sz="1900" baseline="-25000"/>
              <a:t>2</a:t>
            </a:r>
            <a:r>
              <a:rPr lang="en-GB" sz="1900"/>
              <a:t> – 00111001</a:t>
            </a:r>
            <a:r>
              <a:rPr lang="en-GB" sz="1900" baseline="-25000"/>
              <a:t>2 </a:t>
            </a:r>
            <a:r>
              <a:rPr lang="en-GB" sz="1900"/>
              <a:t>= (1)01001001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01010000</a:t>
            </a:r>
            <a:r>
              <a:rPr lang="en-GB" sz="1900" baseline="-25000"/>
              <a:t>2</a:t>
            </a:r>
            <a:r>
              <a:rPr lang="en-GB" sz="1900"/>
              <a:t> - 11000110</a:t>
            </a:r>
            <a:r>
              <a:rPr lang="en-GB" sz="1900" baseline="-25000"/>
              <a:t>2 </a:t>
            </a:r>
            <a:r>
              <a:rPr lang="en-GB" sz="1900"/>
              <a:t>= 01101010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01110001</a:t>
            </a:r>
            <a:r>
              <a:rPr lang="en-GB" sz="1900" baseline="-25000"/>
              <a:t>2</a:t>
            </a:r>
            <a:r>
              <a:rPr lang="en-GB" sz="1900"/>
              <a:t> - 00001111</a:t>
            </a:r>
            <a:r>
              <a:rPr lang="en-GB" sz="1900" baseline="-25000"/>
              <a:t>2 </a:t>
            </a:r>
            <a:r>
              <a:rPr lang="en-GB" sz="1900"/>
              <a:t>=  (1)01100001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900"/>
              <a:t>01110000</a:t>
            </a:r>
            <a:r>
              <a:rPr lang="en-GB" sz="1900" baseline="-25000"/>
              <a:t>2</a:t>
            </a:r>
            <a:r>
              <a:rPr lang="en-GB" sz="1900"/>
              <a:t> - 10101100</a:t>
            </a:r>
            <a:r>
              <a:rPr lang="en-GB" sz="1900" baseline="-25000"/>
              <a:t>2 </a:t>
            </a:r>
            <a:r>
              <a:rPr lang="en-GB" sz="1900"/>
              <a:t>=    11000100</a:t>
            </a:r>
          </a:p>
          <a:p>
            <a:pPr marL="0" indent="0">
              <a:lnSpc>
                <a:spcPct val="160000"/>
              </a:lnSpc>
              <a:buNone/>
            </a:pPr>
            <a:endParaRPr lang="en-GB" sz="1900"/>
          </a:p>
          <a:p>
            <a:pPr marL="0" indent="0">
              <a:buNone/>
            </a:pPr>
            <a:r>
              <a:rPr lang="en-GB" sz="1800"/>
              <a:t>Normalise the following numbers binary numbers: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800"/>
              <a:t>0.00101 0011</a:t>
            </a:r>
            <a:r>
              <a:rPr lang="en-GB" sz="1800" baseline="-25000"/>
              <a:t>2 </a:t>
            </a:r>
            <a:r>
              <a:rPr lang="en-GB" sz="1800"/>
              <a:t>= 0.10100 0001</a:t>
            </a:r>
            <a:r>
              <a:rPr lang="en-GB" sz="1800" baseline="-25000"/>
              <a:t>2</a:t>
            </a:r>
            <a:endParaRPr lang="en-GB" sz="1800"/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GB" sz="1800"/>
              <a:t>1.11010 0101</a:t>
            </a:r>
            <a:r>
              <a:rPr lang="en-GB" sz="1800" baseline="-25000"/>
              <a:t>2</a:t>
            </a:r>
            <a:r>
              <a:rPr lang="en-GB" sz="1800"/>
              <a:t>= 1.01000 0011</a:t>
            </a:r>
            <a:r>
              <a:rPr lang="en-GB" sz="1800" baseline="-25000"/>
              <a:t>2</a:t>
            </a:r>
            <a:endParaRPr lang="en-GB" sz="1800"/>
          </a:p>
          <a:p>
            <a:pPr marL="0" indent="0">
              <a:lnSpc>
                <a:spcPct val="160000"/>
              </a:lnSpc>
              <a:buNone/>
            </a:pPr>
            <a:endParaRPr lang="en-GB" sz="1900"/>
          </a:p>
          <a:p>
            <a:pPr marL="0" indent="0">
              <a:buNone/>
            </a:pPr>
            <a:endParaRPr lang="en-GB" baseline="-25000"/>
          </a:p>
        </p:txBody>
      </p:sp>
    </p:spTree>
    <p:extLst>
      <p:ext uri="{BB962C8B-B14F-4D97-AF65-F5344CB8AC3E}">
        <p14:creationId xmlns:p14="http://schemas.microsoft.com/office/powerpoint/2010/main" val="729018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Steps 3 and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/>
              <a:t>Apply two’s complement to the mantissa of the lower number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0.10100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1.01100</a:t>
            </a:r>
          </a:p>
          <a:p>
            <a:pPr marL="0" indent="0"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cs typeface="Courier New" panose="02070309020205020404" pitchFamily="49" charset="0"/>
              </a:rPr>
              <a:t>Add the two mantissas together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0.01100 0010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+ 1.01100 0010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u="sng">
                <a:latin typeface="Courier New" panose="02070309020205020404" pitchFamily="49" charset="0"/>
                <a:cs typeface="Courier New" panose="02070309020205020404" pitchFamily="49" charset="0"/>
              </a:rPr>
              <a:t>1.11000 0010 </a:t>
            </a:r>
          </a:p>
          <a:p>
            <a:pPr marL="0" indent="0">
              <a:buNone/>
            </a:pPr>
            <a:endParaRPr lang="en-GB" u="sng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cs typeface="Courier New" panose="02070309020205020404" pitchFamily="49" charset="0"/>
              </a:rPr>
              <a:t>Normalise:</a:t>
            </a:r>
          </a:p>
          <a:p>
            <a:pPr marL="0" indent="0">
              <a:buNone/>
            </a:pPr>
            <a:r>
              <a:rPr lang="en-GB">
                <a:cs typeface="Courier New" panose="02070309020205020404" pitchFamily="49" charset="0"/>
              </a:rPr>
              <a:t>  </a:t>
            </a: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u="sng">
                <a:latin typeface="Courier New" panose="02070309020205020404" pitchFamily="49" charset="0"/>
                <a:cs typeface="Courier New" panose="02070309020205020404" pitchFamily="49" charset="0"/>
              </a:rPr>
              <a:t>1.00000 0000</a:t>
            </a: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494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Check the answer</a:t>
            </a:r>
          </a:p>
          <a:p>
            <a:pPr marL="0" indent="0">
              <a:buNone/>
            </a:pPr>
            <a:endParaRPr lang="en-GB"/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0.11000 0001   = 1.5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- 0.10100 0010   = 2.5</a:t>
            </a:r>
            <a:endParaRPr lang="en-GB"/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u="sng">
                <a:latin typeface="Courier New" panose="02070309020205020404" pitchFamily="49" charset="0"/>
                <a:cs typeface="Courier New" panose="02070309020205020404" pitchFamily="49" charset="0"/>
              </a:rPr>
              <a:t>1.00000 0000</a:t>
            </a: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   = -1   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6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6"/>
            <a:ext cx="10515600" cy="529272"/>
          </a:xfrm>
        </p:spPr>
        <p:txBody>
          <a:bodyPr>
            <a:normAutofit fontScale="90000"/>
          </a:bodyPr>
          <a:lstStyle/>
          <a:p>
            <a:r>
              <a:rPr lang="en-GB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6" y="1253331"/>
            <a:ext cx="10515600" cy="507973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/>
              <a:t>Add floating point numbers where the first 6 bits represent the mantissa and the last 4 bits represent the exponent: </a:t>
            </a:r>
          </a:p>
          <a:p>
            <a:pPr marL="0" indent="0">
              <a:lnSpc>
                <a:spcPct val="100000"/>
              </a:lnSpc>
              <a:buNone/>
            </a:pPr>
            <a:endParaRPr lang="en-GB"/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GB"/>
              <a:t>011010 0011</a:t>
            </a:r>
            <a:r>
              <a:rPr lang="en-GB" baseline="-25000"/>
              <a:t>2</a:t>
            </a:r>
            <a:r>
              <a:rPr lang="en-GB"/>
              <a:t> - 011000 0011</a:t>
            </a:r>
            <a:r>
              <a:rPr lang="en-GB" baseline="-25000"/>
              <a:t>2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GB"/>
              <a:t>010010 0100</a:t>
            </a:r>
            <a:r>
              <a:rPr lang="en-GB" baseline="-25000"/>
              <a:t>2</a:t>
            </a:r>
            <a:r>
              <a:rPr lang="en-GB"/>
              <a:t> - 011000 0011</a:t>
            </a:r>
            <a:r>
              <a:rPr lang="en-GB" baseline="-25000"/>
              <a:t>2</a:t>
            </a:r>
            <a:endParaRPr lang="en-GB"/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GB"/>
              <a:t>010001 0101</a:t>
            </a:r>
            <a:r>
              <a:rPr lang="en-GB" baseline="-25000"/>
              <a:t>2</a:t>
            </a:r>
            <a:r>
              <a:rPr lang="en-GB"/>
              <a:t> - 010100 0100</a:t>
            </a:r>
            <a:r>
              <a:rPr lang="en-GB" baseline="-25000"/>
              <a:t>2</a:t>
            </a:r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873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1766"/>
            <a:ext cx="10515600" cy="529272"/>
          </a:xfrm>
        </p:spPr>
        <p:txBody>
          <a:bodyPr>
            <a:normAutofit fontScale="90000"/>
          </a:bodyPr>
          <a:lstStyle/>
          <a:p>
            <a:r>
              <a:rPr lang="en-GB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6" y="1253331"/>
            <a:ext cx="10515600" cy="507973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/>
              <a:t>Add floating point numbers where the first 6 bits represent the mantissa and the last 4 bits represent the exponent: </a:t>
            </a:r>
          </a:p>
          <a:p>
            <a:pPr marL="0" indent="0">
              <a:lnSpc>
                <a:spcPct val="100000"/>
              </a:lnSpc>
              <a:buNone/>
            </a:pPr>
            <a:endParaRPr lang="en-GB"/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GB"/>
              <a:t>011010 0011</a:t>
            </a:r>
            <a:r>
              <a:rPr lang="en-GB" baseline="-25000"/>
              <a:t>2</a:t>
            </a:r>
            <a:r>
              <a:rPr lang="en-GB"/>
              <a:t> - 011000 0011</a:t>
            </a:r>
            <a:r>
              <a:rPr lang="en-GB" baseline="-25000"/>
              <a:t>2</a:t>
            </a:r>
            <a:r>
              <a:rPr lang="en-GB"/>
              <a:t>= 0.10100 0011</a:t>
            </a:r>
            <a:r>
              <a:rPr lang="en-GB" baseline="-25000"/>
              <a:t>2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GB"/>
              <a:t>010010 0100</a:t>
            </a:r>
            <a:r>
              <a:rPr lang="en-GB" baseline="-25000"/>
              <a:t>2</a:t>
            </a:r>
            <a:r>
              <a:rPr lang="en-GB"/>
              <a:t> - 011000 0011</a:t>
            </a:r>
            <a:r>
              <a:rPr lang="en-GB" baseline="-25000"/>
              <a:t>2</a:t>
            </a:r>
            <a:r>
              <a:rPr lang="en-GB"/>
              <a:t>= 0.11000 0010</a:t>
            </a:r>
            <a:r>
              <a:rPr lang="en-GB" baseline="-25000"/>
              <a:t>2</a:t>
            </a:r>
            <a:endParaRPr lang="en-GB"/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en-GB"/>
              <a:t>010001 0101</a:t>
            </a:r>
            <a:r>
              <a:rPr lang="en-GB" baseline="-25000"/>
              <a:t>2</a:t>
            </a:r>
            <a:r>
              <a:rPr lang="en-GB"/>
              <a:t> - 010100 0100</a:t>
            </a:r>
            <a:r>
              <a:rPr lang="en-GB" baseline="-25000"/>
              <a:t>2</a:t>
            </a:r>
            <a:r>
              <a:rPr lang="en-GB"/>
              <a:t>= 0.11100 0011</a:t>
            </a:r>
            <a:r>
              <a:rPr lang="en-GB" baseline="-25000"/>
              <a:t>2</a:t>
            </a:r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64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A458F-C443-4F40-977A-30ADEA7A5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" y="0"/>
            <a:ext cx="3627620" cy="765514"/>
          </a:xfrm>
        </p:spPr>
        <p:txBody>
          <a:bodyPr/>
          <a:lstStyle/>
          <a:p>
            <a:r>
              <a:rPr lang="en-GB" sz="240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B470B-2E62-428E-BF6F-9455323BA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566" y="4682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/>
              <a:t>Alternatively use: </a:t>
            </a:r>
            <a:r>
              <a:rPr lang="en-GB" sz="2000" dirty="0">
                <a:hlinkClick r:id="rId2"/>
              </a:rPr>
              <a:t>dq-floating-point-2.pptx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9D689-A04A-4186-8303-0C6571088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645" y="144360"/>
            <a:ext cx="8688314" cy="423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58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Adding and subtracting floating point numbers</a:t>
            </a:r>
          </a:p>
        </p:txBody>
      </p:sp>
    </p:spTree>
    <p:extLst>
      <p:ext uri="{BB962C8B-B14F-4D97-AF65-F5344CB8AC3E}">
        <p14:creationId xmlns:p14="http://schemas.microsoft.com/office/powerpoint/2010/main" val="113707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/>
              <a:t>Add floating point numbers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/>
              <a:t>Subtract floating point numbers</a:t>
            </a:r>
          </a:p>
        </p:txBody>
      </p:sp>
    </p:spTree>
    <p:extLst>
      <p:ext uri="{BB962C8B-B14F-4D97-AF65-F5344CB8AC3E}">
        <p14:creationId xmlns:p14="http://schemas.microsoft.com/office/powerpoint/2010/main" val="4100376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Adding two floating point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/>
              <a:t> Normalise both floating point numbers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Take the smaller number and make the exponent same as the larger number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Add the mantissa of the two floating point numbers together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Normalise the number if required</a:t>
            </a:r>
          </a:p>
        </p:txBody>
      </p:sp>
    </p:spTree>
    <p:extLst>
      <p:ext uri="{BB962C8B-B14F-4D97-AF65-F5344CB8AC3E}">
        <p14:creationId xmlns:p14="http://schemas.microsoft.com/office/powerpoint/2010/main" val="2310835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4BD44B-23A0-48C7-6E3B-563640D5B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13" y="1171260"/>
            <a:ext cx="10555173" cy="451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480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/>
              <a:t>Add the following two floating point numbers together where the first six bits represent the mantissa and the remaining 4 represent the exponent: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0110000010 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0100010100</a:t>
            </a:r>
          </a:p>
        </p:txBody>
      </p:sp>
    </p:spTree>
    <p:extLst>
      <p:ext uri="{BB962C8B-B14F-4D97-AF65-F5344CB8AC3E}">
        <p14:creationId xmlns:p14="http://schemas.microsoft.com/office/powerpoint/2010/main" val="3712496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/>
              <a:t>Add the following two positive floating -point numbers together where the first six bits represent the mantissa and the remaining 4 represent the exponent: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0110000010 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0100010100</a:t>
            </a:r>
          </a:p>
          <a:p>
            <a:pPr marL="0" indent="0">
              <a:lnSpc>
                <a:spcPct val="110000"/>
              </a:lnSpc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>
                <a:cs typeface="Courier New" panose="02070309020205020404" pitchFamily="49" charset="0"/>
              </a:rPr>
              <a:t>Both numbers are already normalised. Split into mantissa and exponent:</a:t>
            </a:r>
          </a:p>
          <a:p>
            <a:pPr marL="0" indent="0">
              <a:lnSpc>
                <a:spcPct val="110000"/>
              </a:lnSpc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011000 0010 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010001 0100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677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F6274-4DCB-41CF-B42E-23B02D0A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34" y="262396"/>
            <a:ext cx="10515600" cy="148953"/>
          </a:xfrm>
        </p:spPr>
        <p:txBody>
          <a:bodyPr>
            <a:normAutofit fontScale="90000"/>
          </a:bodyPr>
          <a:lstStyle/>
          <a:p>
            <a:r>
              <a:rPr lang="en-GB"/>
              <a:t>Worked example: Step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DA724-565F-469F-B8BA-851B44AC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091847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/>
              <a:t>Calculate the value of the exponents and add in implied points: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0.11000 0010 exponent is 2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0.10001 0100 exponent is 4</a:t>
            </a:r>
          </a:p>
          <a:p>
            <a:pPr marL="0" indent="0">
              <a:buNone/>
            </a:pP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cs typeface="Courier New" panose="02070309020205020404" pitchFamily="49" charset="0"/>
              </a:rPr>
              <a:t>Therefore we need to shift the implied point of the top number two places to the left so that it has an exponent of 4 consistent with the lower number.  Note the number is no longer normalised.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0.0011000 0100 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0.10001 0100</a:t>
            </a: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0381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828</Words>
  <Application>Microsoft Office PowerPoint</Application>
  <PresentationFormat>Widescreen</PresentationFormat>
  <Paragraphs>154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Starter</vt:lpstr>
      <vt:lpstr>Starter</vt:lpstr>
      <vt:lpstr>Adding and subtracting floating point numbers</vt:lpstr>
      <vt:lpstr>Learning Objectives</vt:lpstr>
      <vt:lpstr>Adding two floating point numbers</vt:lpstr>
      <vt:lpstr>PowerPoint Presentation</vt:lpstr>
      <vt:lpstr>Worked example</vt:lpstr>
      <vt:lpstr>Worked example: Step 1</vt:lpstr>
      <vt:lpstr>Worked example: Step 2</vt:lpstr>
      <vt:lpstr>Worked example: Step 3</vt:lpstr>
      <vt:lpstr>Worked example: Step 4</vt:lpstr>
      <vt:lpstr>Activity</vt:lpstr>
      <vt:lpstr>Activity</vt:lpstr>
      <vt:lpstr>Activity</vt:lpstr>
      <vt:lpstr>Activity</vt:lpstr>
      <vt:lpstr>Subtracting two floating point numbers</vt:lpstr>
      <vt:lpstr>PowerPoint Presentation</vt:lpstr>
      <vt:lpstr>Worked example: Step 1</vt:lpstr>
      <vt:lpstr>Worked example: Step 2</vt:lpstr>
      <vt:lpstr>Worked example: Steps 3 and 4</vt:lpstr>
      <vt:lpstr>Worked example: Step 5</vt:lpstr>
      <vt:lpstr>Activity</vt:lpstr>
      <vt:lpstr>Activity</vt:lpstr>
      <vt:lpstr>Homework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3</cp:revision>
  <cp:lastPrinted>2016-09-16T11:32:46Z</cp:lastPrinted>
  <dcterms:created xsi:type="dcterms:W3CDTF">2016-09-09T07:37:57Z</dcterms:created>
  <dcterms:modified xsi:type="dcterms:W3CDTF">2025-03-26T12:33:09Z</dcterms:modified>
</cp:coreProperties>
</file>