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5" r:id="rId2"/>
    <p:sldId id="289" r:id="rId3"/>
    <p:sldId id="290" r:id="rId4"/>
    <p:sldId id="291" r:id="rId5"/>
    <p:sldId id="292" r:id="rId6"/>
    <p:sldId id="293" r:id="rId7"/>
    <p:sldId id="257" r:id="rId8"/>
    <p:sldId id="259" r:id="rId9"/>
    <p:sldId id="280" r:id="rId10"/>
    <p:sldId id="275" r:id="rId11"/>
    <p:sldId id="265" r:id="rId12"/>
    <p:sldId id="272" r:id="rId13"/>
    <p:sldId id="267" r:id="rId14"/>
    <p:sldId id="27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7A6745-19AD-40EA-AEBA-97F988C75184}" v="270" dt="2022-07-29T20:55:14.8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9982" autoAdjust="0"/>
    <p:restoredTop sz="94660"/>
  </p:normalViewPr>
  <p:slideViewPr>
    <p:cSldViewPr snapToGrid="0">
      <p:cViewPr varScale="1">
        <p:scale>
          <a:sx n="88" d="100"/>
          <a:sy n="88" d="100"/>
        </p:scale>
        <p:origin x="6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64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EB81CE2D-825B-4BA3-A80A-5F7B910FE357}"/>
    <pc:docChg chg="custSel addSld delSld modSld sldOrd">
      <pc:chgData name="William Grey" userId="37b73424-c081-4fc2-b1af-363f4f3fd4f3" providerId="ADAL" clId="{EB81CE2D-825B-4BA3-A80A-5F7B910FE357}" dt="2019-06-04T20:56:23.244" v="1996" actId="20577"/>
      <pc:docMkLst>
        <pc:docMk/>
      </pc:docMkLst>
      <pc:sldChg chg="modSp">
        <pc:chgData name="William Grey" userId="37b73424-c081-4fc2-b1af-363f4f3fd4f3" providerId="ADAL" clId="{EB81CE2D-825B-4BA3-A80A-5F7B910FE357}" dt="2019-06-04T12:43:00.022" v="165" actId="20577"/>
        <pc:sldMkLst>
          <pc:docMk/>
          <pc:sldMk cId="1581637103" sldId="257"/>
        </pc:sldMkLst>
        <pc:spChg chg="mod">
          <ac:chgData name="William Grey" userId="37b73424-c081-4fc2-b1af-363f4f3fd4f3" providerId="ADAL" clId="{EB81CE2D-825B-4BA3-A80A-5F7B910FE357}" dt="2019-06-04T12:36:30.295" v="93" actId="20577"/>
          <ac:spMkLst>
            <pc:docMk/>
            <pc:sldMk cId="1581637103" sldId="257"/>
            <ac:spMk id="2" creationId="{42B3F07C-05B7-4D1C-830B-CA80D44CE473}"/>
          </ac:spMkLst>
        </pc:spChg>
        <pc:graphicFrameChg chg="mod">
          <ac:chgData name="William Grey" userId="37b73424-c081-4fc2-b1af-363f4f3fd4f3" providerId="ADAL" clId="{EB81CE2D-825B-4BA3-A80A-5F7B910FE357}" dt="2019-06-04T12:43:00.022" v="165" actId="20577"/>
          <ac:graphicFrameMkLst>
            <pc:docMk/>
            <pc:sldMk cId="1581637103" sldId="257"/>
            <ac:graphicFrameMk id="4" creationId="{F96F6721-BC1C-4252-AE8F-79099313358A}"/>
          </ac:graphicFrameMkLst>
        </pc:graphicFrameChg>
      </pc:sldChg>
      <pc:sldChg chg="del">
        <pc:chgData name="William Grey" userId="37b73424-c081-4fc2-b1af-363f4f3fd4f3" providerId="ADAL" clId="{EB81CE2D-825B-4BA3-A80A-5F7B910FE357}" dt="2019-06-04T12:43:21.025" v="167" actId="2696"/>
        <pc:sldMkLst>
          <pc:docMk/>
          <pc:sldMk cId="3405468049" sldId="258"/>
        </pc:sldMkLst>
      </pc:sldChg>
      <pc:sldChg chg="modSp add">
        <pc:chgData name="William Grey" userId="37b73424-c081-4fc2-b1af-363f4f3fd4f3" providerId="ADAL" clId="{EB81CE2D-825B-4BA3-A80A-5F7B910FE357}" dt="2019-06-04T12:44:57.054" v="203" actId="20577"/>
        <pc:sldMkLst>
          <pc:docMk/>
          <pc:sldMk cId="3615449765" sldId="259"/>
        </pc:sldMkLst>
        <pc:spChg chg="mod">
          <ac:chgData name="William Grey" userId="37b73424-c081-4fc2-b1af-363f4f3fd4f3" providerId="ADAL" clId="{EB81CE2D-825B-4BA3-A80A-5F7B910FE357}" dt="2019-06-04T12:43:40.257" v="179" actId="20577"/>
          <ac:spMkLst>
            <pc:docMk/>
            <pc:sldMk cId="3615449765" sldId="259"/>
            <ac:spMk id="2" creationId="{42B3F07C-05B7-4D1C-830B-CA80D44CE473}"/>
          </ac:spMkLst>
        </pc:spChg>
        <pc:graphicFrameChg chg="mod">
          <ac:chgData name="William Grey" userId="37b73424-c081-4fc2-b1af-363f4f3fd4f3" providerId="ADAL" clId="{EB81CE2D-825B-4BA3-A80A-5F7B910FE357}" dt="2019-06-04T12:44:57.054" v="203" actId="20577"/>
          <ac:graphicFrameMkLst>
            <pc:docMk/>
            <pc:sldMk cId="3615449765" sldId="259"/>
            <ac:graphicFrameMk id="4" creationId="{F96F6721-BC1C-4252-AE8F-79099313358A}"/>
          </ac:graphicFrameMkLst>
        </pc:graphicFrameChg>
      </pc:sldChg>
      <pc:sldChg chg="addSp modSp add del">
        <pc:chgData name="William Grey" userId="37b73424-c081-4fc2-b1af-363f4f3fd4f3" providerId="ADAL" clId="{EB81CE2D-825B-4BA3-A80A-5F7B910FE357}" dt="2019-06-04T13:49:47.745" v="931" actId="2696"/>
        <pc:sldMkLst>
          <pc:docMk/>
          <pc:sldMk cId="224619145" sldId="260"/>
        </pc:sldMkLst>
        <pc:spChg chg="mod">
          <ac:chgData name="William Grey" userId="37b73424-c081-4fc2-b1af-363f4f3fd4f3" providerId="ADAL" clId="{EB81CE2D-825B-4BA3-A80A-5F7B910FE357}" dt="2019-06-04T12:45:31.173" v="259" actId="20577"/>
          <ac:spMkLst>
            <pc:docMk/>
            <pc:sldMk cId="224619145" sldId="260"/>
            <ac:spMk id="2" creationId="{28BCB828-2A4C-46D7-A436-37B501E710DD}"/>
          </ac:spMkLst>
        </pc:spChg>
        <pc:graphicFrameChg chg="add">
          <ac:chgData name="William Grey" userId="37b73424-c081-4fc2-b1af-363f4f3fd4f3" providerId="ADAL" clId="{EB81CE2D-825B-4BA3-A80A-5F7B910FE357}" dt="2019-06-04T12:52:16.223" v="575"/>
          <ac:graphicFrameMkLst>
            <pc:docMk/>
            <pc:sldMk cId="224619145" sldId="260"/>
            <ac:graphicFrameMk id="4" creationId="{C35A24DD-EA43-4585-9A61-995B0BAFBD8D}"/>
          </ac:graphicFrameMkLst>
        </pc:graphicFrameChg>
      </pc:sldChg>
      <pc:sldChg chg="addSp add del">
        <pc:chgData name="William Grey" userId="37b73424-c081-4fc2-b1af-363f4f3fd4f3" providerId="ADAL" clId="{EB81CE2D-825B-4BA3-A80A-5F7B910FE357}" dt="2019-06-04T13:49:45.509" v="930" actId="2696"/>
        <pc:sldMkLst>
          <pc:docMk/>
          <pc:sldMk cId="319894720" sldId="261"/>
        </pc:sldMkLst>
        <pc:graphicFrameChg chg="add">
          <ac:chgData name="William Grey" userId="37b73424-c081-4fc2-b1af-363f4f3fd4f3" providerId="ADAL" clId="{EB81CE2D-825B-4BA3-A80A-5F7B910FE357}" dt="2019-06-04T12:52:19.129" v="576"/>
          <ac:graphicFrameMkLst>
            <pc:docMk/>
            <pc:sldMk cId="319894720" sldId="261"/>
            <ac:graphicFrameMk id="4" creationId="{00E520B0-48B5-4C25-A7F6-C651DA11BE7D}"/>
          </ac:graphicFrameMkLst>
        </pc:graphicFrameChg>
      </pc:sldChg>
      <pc:sldChg chg="addSp add del">
        <pc:chgData name="William Grey" userId="37b73424-c081-4fc2-b1af-363f4f3fd4f3" providerId="ADAL" clId="{EB81CE2D-825B-4BA3-A80A-5F7B910FE357}" dt="2019-06-04T13:49:43.221" v="929" actId="2696"/>
        <pc:sldMkLst>
          <pc:docMk/>
          <pc:sldMk cId="3450925659" sldId="262"/>
        </pc:sldMkLst>
        <pc:graphicFrameChg chg="add">
          <ac:chgData name="William Grey" userId="37b73424-c081-4fc2-b1af-363f4f3fd4f3" providerId="ADAL" clId="{EB81CE2D-825B-4BA3-A80A-5F7B910FE357}" dt="2019-06-04T12:52:26.661" v="577"/>
          <ac:graphicFrameMkLst>
            <pc:docMk/>
            <pc:sldMk cId="3450925659" sldId="262"/>
            <ac:graphicFrameMk id="4" creationId="{E2328D81-C93D-40C3-BEF0-454CD8707365}"/>
          </ac:graphicFrameMkLst>
        </pc:graphicFrameChg>
      </pc:sldChg>
      <pc:sldChg chg="addSp add del">
        <pc:chgData name="William Grey" userId="37b73424-c081-4fc2-b1af-363f4f3fd4f3" providerId="ADAL" clId="{EB81CE2D-825B-4BA3-A80A-5F7B910FE357}" dt="2019-06-04T13:49:39.863" v="928" actId="2696"/>
        <pc:sldMkLst>
          <pc:docMk/>
          <pc:sldMk cId="687242965" sldId="263"/>
        </pc:sldMkLst>
        <pc:graphicFrameChg chg="add">
          <ac:chgData name="William Grey" userId="37b73424-c081-4fc2-b1af-363f4f3fd4f3" providerId="ADAL" clId="{EB81CE2D-825B-4BA3-A80A-5F7B910FE357}" dt="2019-06-04T12:52:28.318" v="578"/>
          <ac:graphicFrameMkLst>
            <pc:docMk/>
            <pc:sldMk cId="687242965" sldId="263"/>
            <ac:graphicFrameMk id="4" creationId="{3E461B97-73C7-48D7-90AC-0AED166A9A2B}"/>
          </ac:graphicFrameMkLst>
        </pc:graphicFrameChg>
      </pc:sldChg>
      <pc:sldChg chg="addSp modSp add">
        <pc:chgData name="William Grey" userId="37b73424-c081-4fc2-b1af-363f4f3fd4f3" providerId="ADAL" clId="{EB81CE2D-825B-4BA3-A80A-5F7B910FE357}" dt="2019-06-04T12:57:44.249" v="641" actId="20577"/>
        <pc:sldMkLst>
          <pc:docMk/>
          <pc:sldMk cId="2578033351" sldId="264"/>
        </pc:sldMkLst>
        <pc:spChg chg="mod">
          <ac:chgData name="William Grey" userId="37b73424-c081-4fc2-b1af-363f4f3fd4f3" providerId="ADAL" clId="{EB81CE2D-825B-4BA3-A80A-5F7B910FE357}" dt="2019-06-04T12:57:24.759" v="638" actId="20577"/>
          <ac:spMkLst>
            <pc:docMk/>
            <pc:sldMk cId="2578033351" sldId="264"/>
            <ac:spMk id="2" creationId="{46002353-20B8-441F-B9B0-0AEFFBBC0E7B}"/>
          </ac:spMkLst>
        </pc:spChg>
        <pc:spChg chg="add">
          <ac:chgData name="William Grey" userId="37b73424-c081-4fc2-b1af-363f4f3fd4f3" providerId="ADAL" clId="{EB81CE2D-825B-4BA3-A80A-5F7B910FE357}" dt="2019-06-04T12:51:50.385" v="567"/>
          <ac:spMkLst>
            <pc:docMk/>
            <pc:sldMk cId="2578033351" sldId="264"/>
            <ac:spMk id="5" creationId="{E554A382-4F7F-47A9-803A-A61518D7D219}"/>
          </ac:spMkLst>
        </pc:spChg>
        <pc:spChg chg="add">
          <ac:chgData name="William Grey" userId="37b73424-c081-4fc2-b1af-363f4f3fd4f3" providerId="ADAL" clId="{EB81CE2D-825B-4BA3-A80A-5F7B910FE357}" dt="2019-06-04T12:51:50.385" v="567"/>
          <ac:spMkLst>
            <pc:docMk/>
            <pc:sldMk cId="2578033351" sldId="264"/>
            <ac:spMk id="6" creationId="{76D49296-3B7C-4B97-BDC0-CCA2672B6FB8}"/>
          </ac:spMkLst>
        </pc:spChg>
        <pc:grpChg chg="add mod">
          <ac:chgData name="William Grey" userId="37b73424-c081-4fc2-b1af-363f4f3fd4f3" providerId="ADAL" clId="{EB81CE2D-825B-4BA3-A80A-5F7B910FE357}" dt="2019-06-04T12:51:52.088" v="568"/>
          <ac:grpSpMkLst>
            <pc:docMk/>
            <pc:sldMk cId="2578033351" sldId="264"/>
            <ac:grpSpMk id="4" creationId="{CA2F360A-B645-4B82-8BCB-01699338D0E6}"/>
          </ac:grpSpMkLst>
        </pc:grpChg>
        <pc:graphicFrameChg chg="add mod">
          <ac:chgData name="William Grey" userId="37b73424-c081-4fc2-b1af-363f4f3fd4f3" providerId="ADAL" clId="{EB81CE2D-825B-4BA3-A80A-5F7B910FE357}" dt="2019-06-04T12:57:44.249" v="641" actId="20577"/>
          <ac:graphicFrameMkLst>
            <pc:docMk/>
            <pc:sldMk cId="2578033351" sldId="264"/>
            <ac:graphicFrameMk id="7" creationId="{7DD184E6-E1C5-4336-9F8E-CBC64430229A}"/>
          </ac:graphicFrameMkLst>
        </pc:graphicFrameChg>
      </pc:sldChg>
      <pc:sldChg chg="addSp delSp modSp add">
        <pc:chgData name="William Grey" userId="37b73424-c081-4fc2-b1af-363f4f3fd4f3" providerId="ADAL" clId="{EB81CE2D-825B-4BA3-A80A-5F7B910FE357}" dt="2019-06-04T12:58:56.299" v="651" actId="20577"/>
        <pc:sldMkLst>
          <pc:docMk/>
          <pc:sldMk cId="2628038937" sldId="265"/>
        </pc:sldMkLst>
        <pc:spChg chg="mod">
          <ac:chgData name="William Grey" userId="37b73424-c081-4fc2-b1af-363f4f3fd4f3" providerId="ADAL" clId="{EB81CE2D-825B-4BA3-A80A-5F7B910FE357}" dt="2019-06-04T12:46:20.012" v="344" actId="20577"/>
          <ac:spMkLst>
            <pc:docMk/>
            <pc:sldMk cId="2628038937" sldId="265"/>
            <ac:spMk id="2" creationId="{46002353-20B8-441F-B9B0-0AEFFBBC0E7B}"/>
          </ac:spMkLst>
        </pc:spChg>
        <pc:graphicFrameChg chg="add del">
          <ac:chgData name="William Grey" userId="37b73424-c081-4fc2-b1af-363f4f3fd4f3" providerId="ADAL" clId="{EB81CE2D-825B-4BA3-A80A-5F7B910FE357}" dt="2019-06-04T12:58:16.175" v="643" actId="478"/>
          <ac:graphicFrameMkLst>
            <pc:docMk/>
            <pc:sldMk cId="2628038937" sldId="265"/>
            <ac:graphicFrameMk id="4" creationId="{32D00C76-AA27-4DE5-83E0-F2BB4CCA09CC}"/>
          </ac:graphicFrameMkLst>
        </pc:graphicFrameChg>
        <pc:graphicFrameChg chg="add mod">
          <ac:chgData name="William Grey" userId="37b73424-c081-4fc2-b1af-363f4f3fd4f3" providerId="ADAL" clId="{EB81CE2D-825B-4BA3-A80A-5F7B910FE357}" dt="2019-06-04T12:58:56.299" v="651" actId="20577"/>
          <ac:graphicFrameMkLst>
            <pc:docMk/>
            <pc:sldMk cId="2628038937" sldId="265"/>
            <ac:graphicFrameMk id="5" creationId="{A969556F-AA97-46C9-B2A3-80EC16D3D00C}"/>
          </ac:graphicFrameMkLst>
        </pc:graphicFrameChg>
      </pc:sldChg>
      <pc:sldChg chg="addSp delSp modSp add">
        <pc:chgData name="William Grey" userId="37b73424-c081-4fc2-b1af-363f4f3fd4f3" providerId="ADAL" clId="{EB81CE2D-825B-4BA3-A80A-5F7B910FE357}" dt="2019-06-04T13:36:08.829" v="897" actId="20577"/>
        <pc:sldMkLst>
          <pc:docMk/>
          <pc:sldMk cId="3729430959" sldId="266"/>
        </pc:sldMkLst>
        <pc:spChg chg="mod">
          <ac:chgData name="William Grey" userId="37b73424-c081-4fc2-b1af-363f4f3fd4f3" providerId="ADAL" clId="{EB81CE2D-825B-4BA3-A80A-5F7B910FE357}" dt="2019-06-04T13:33:12.141" v="850" actId="20577"/>
          <ac:spMkLst>
            <pc:docMk/>
            <pc:sldMk cId="3729430959" sldId="266"/>
            <ac:spMk id="2" creationId="{1E8DB0A9-EFE9-493E-825C-FAB9269EFBF6}"/>
          </ac:spMkLst>
        </pc:spChg>
        <pc:spChg chg="del">
          <ac:chgData name="William Grey" userId="37b73424-c081-4fc2-b1af-363f4f3fd4f3" providerId="ADAL" clId="{EB81CE2D-825B-4BA3-A80A-5F7B910FE357}" dt="2019-06-04T13:34:50.748" v="865" actId="478"/>
          <ac:spMkLst>
            <pc:docMk/>
            <pc:sldMk cId="3729430959" sldId="266"/>
            <ac:spMk id="3" creationId="{A310873E-B73A-4B13-9D82-2D1D5E050654}"/>
          </ac:spMkLst>
        </pc:spChg>
        <pc:graphicFrameChg chg="add del mod">
          <ac:chgData name="William Grey" userId="37b73424-c081-4fc2-b1af-363f4f3fd4f3" providerId="ADAL" clId="{EB81CE2D-825B-4BA3-A80A-5F7B910FE357}" dt="2019-06-04T13:34:41.742" v="863" actId="478"/>
          <ac:graphicFrameMkLst>
            <pc:docMk/>
            <pc:sldMk cId="3729430959" sldId="266"/>
            <ac:graphicFrameMk id="4" creationId="{36B1104B-431B-4415-87ED-92AB557A9FA2}"/>
          </ac:graphicFrameMkLst>
        </pc:graphicFrameChg>
        <pc:graphicFrameChg chg="add del mod">
          <ac:chgData name="William Grey" userId="37b73424-c081-4fc2-b1af-363f4f3fd4f3" providerId="ADAL" clId="{EB81CE2D-825B-4BA3-A80A-5F7B910FE357}" dt="2019-06-04T13:36:08.829" v="897" actId="20577"/>
          <ac:graphicFrameMkLst>
            <pc:docMk/>
            <pc:sldMk cId="3729430959" sldId="266"/>
            <ac:graphicFrameMk id="5" creationId="{D50A0616-82D3-414B-B26D-267031D0640B}"/>
          </ac:graphicFrameMkLst>
        </pc:graphicFrameChg>
      </pc:sldChg>
      <pc:sldChg chg="addSp delSp modSp add ord">
        <pc:chgData name="William Grey" userId="37b73424-c081-4fc2-b1af-363f4f3fd4f3" providerId="ADAL" clId="{EB81CE2D-825B-4BA3-A80A-5F7B910FE357}" dt="2019-06-04T13:21:24.160" v="830" actId="20577"/>
        <pc:sldMkLst>
          <pc:docMk/>
          <pc:sldMk cId="2304145351" sldId="267"/>
        </pc:sldMkLst>
        <pc:spChg chg="mod">
          <ac:chgData name="William Grey" userId="37b73424-c081-4fc2-b1af-363f4f3fd4f3" providerId="ADAL" clId="{EB81CE2D-825B-4BA3-A80A-5F7B910FE357}" dt="2019-06-04T13:13:38.741" v="714" actId="20577"/>
          <ac:spMkLst>
            <pc:docMk/>
            <pc:sldMk cId="2304145351" sldId="267"/>
            <ac:spMk id="2" creationId="{1E8DB0A9-EFE9-493E-825C-FAB9269EFBF6}"/>
          </ac:spMkLst>
        </pc:spChg>
        <pc:graphicFrameChg chg="add del">
          <ac:chgData name="William Grey" userId="37b73424-c081-4fc2-b1af-363f4f3fd4f3" providerId="ADAL" clId="{EB81CE2D-825B-4BA3-A80A-5F7B910FE357}" dt="2019-06-04T13:13:57.366" v="716" actId="478"/>
          <ac:graphicFrameMkLst>
            <pc:docMk/>
            <pc:sldMk cId="2304145351" sldId="267"/>
            <ac:graphicFrameMk id="4" creationId="{547B56CF-F94F-4586-98D3-CFBF14D62BE6}"/>
          </ac:graphicFrameMkLst>
        </pc:graphicFrameChg>
        <pc:graphicFrameChg chg="add mod">
          <ac:chgData name="William Grey" userId="37b73424-c081-4fc2-b1af-363f4f3fd4f3" providerId="ADAL" clId="{EB81CE2D-825B-4BA3-A80A-5F7B910FE357}" dt="2019-06-04T13:21:24.160" v="830" actId="20577"/>
          <ac:graphicFrameMkLst>
            <pc:docMk/>
            <pc:sldMk cId="2304145351" sldId="267"/>
            <ac:graphicFrameMk id="5" creationId="{C56A754D-A3B0-4965-B982-8423ABBD7DEE}"/>
          </ac:graphicFrameMkLst>
        </pc:graphicFrameChg>
      </pc:sldChg>
      <pc:sldChg chg="addSp modSp add del">
        <pc:chgData name="William Grey" userId="37b73424-c081-4fc2-b1af-363f4f3fd4f3" providerId="ADAL" clId="{EB81CE2D-825B-4BA3-A80A-5F7B910FE357}" dt="2019-06-04T13:49:19.818" v="926" actId="2696"/>
        <pc:sldMkLst>
          <pc:docMk/>
          <pc:sldMk cId="2460112541" sldId="268"/>
        </pc:sldMkLst>
        <pc:spChg chg="mod">
          <ac:chgData name="William Grey" userId="37b73424-c081-4fc2-b1af-363f4f3fd4f3" providerId="ADAL" clId="{EB81CE2D-825B-4BA3-A80A-5F7B910FE357}" dt="2019-06-04T12:47:43.237" v="434" actId="20577"/>
          <ac:spMkLst>
            <pc:docMk/>
            <pc:sldMk cId="2460112541" sldId="268"/>
            <ac:spMk id="2" creationId="{1E8DB0A9-EFE9-493E-825C-FAB9269EFBF6}"/>
          </ac:spMkLst>
        </pc:spChg>
        <pc:graphicFrameChg chg="add">
          <ac:chgData name="William Grey" userId="37b73424-c081-4fc2-b1af-363f4f3fd4f3" providerId="ADAL" clId="{EB81CE2D-825B-4BA3-A80A-5F7B910FE357}" dt="2019-06-04T12:52:09.660" v="573"/>
          <ac:graphicFrameMkLst>
            <pc:docMk/>
            <pc:sldMk cId="2460112541" sldId="268"/>
            <ac:graphicFrameMk id="4" creationId="{3E8FD91D-DB2E-4712-97F3-F389F208238B}"/>
          </ac:graphicFrameMkLst>
        </pc:graphicFrameChg>
      </pc:sldChg>
      <pc:sldChg chg="addSp add del">
        <pc:chgData name="William Grey" userId="37b73424-c081-4fc2-b1af-363f4f3fd4f3" providerId="ADAL" clId="{EB81CE2D-825B-4BA3-A80A-5F7B910FE357}" dt="2019-06-04T13:49:53.372" v="932" actId="2696"/>
        <pc:sldMkLst>
          <pc:docMk/>
          <pc:sldMk cId="999980486" sldId="269"/>
        </pc:sldMkLst>
        <pc:graphicFrameChg chg="add">
          <ac:chgData name="William Grey" userId="37b73424-c081-4fc2-b1af-363f4f3fd4f3" providerId="ADAL" clId="{EB81CE2D-825B-4BA3-A80A-5F7B910FE357}" dt="2019-06-04T12:52:14.519" v="574"/>
          <ac:graphicFrameMkLst>
            <pc:docMk/>
            <pc:sldMk cId="999980486" sldId="269"/>
            <ac:graphicFrameMk id="4" creationId="{39DBA049-421B-4E97-94F3-0736F6EC9014}"/>
          </ac:graphicFrameMkLst>
        </pc:graphicFrameChg>
      </pc:sldChg>
      <pc:sldChg chg="addSp add del">
        <pc:chgData name="William Grey" userId="37b73424-c081-4fc2-b1af-363f4f3fd4f3" providerId="ADAL" clId="{EB81CE2D-825B-4BA3-A80A-5F7B910FE357}" dt="2019-06-04T13:49:37.259" v="927" actId="2696"/>
        <pc:sldMkLst>
          <pc:docMk/>
          <pc:sldMk cId="264546666" sldId="270"/>
        </pc:sldMkLst>
        <pc:graphicFrameChg chg="add">
          <ac:chgData name="William Grey" userId="37b73424-c081-4fc2-b1af-363f4f3fd4f3" providerId="ADAL" clId="{EB81CE2D-825B-4BA3-A80A-5F7B910FE357}" dt="2019-06-04T12:52:29.684" v="579"/>
          <ac:graphicFrameMkLst>
            <pc:docMk/>
            <pc:sldMk cId="264546666" sldId="270"/>
            <ac:graphicFrameMk id="4" creationId="{D7D91CE2-0334-473C-B65B-26E80B0A94F4}"/>
          </ac:graphicFrameMkLst>
        </pc:graphicFrameChg>
      </pc:sldChg>
      <pc:sldChg chg="modSp add">
        <pc:chgData name="William Grey" userId="37b73424-c081-4fc2-b1af-363f4f3fd4f3" providerId="ADAL" clId="{EB81CE2D-825B-4BA3-A80A-5F7B910FE357}" dt="2019-06-04T20:56:23.244" v="1996" actId="20577"/>
        <pc:sldMkLst>
          <pc:docMk/>
          <pc:sldMk cId="730207865" sldId="271"/>
        </pc:sldMkLst>
        <pc:spChg chg="mod">
          <ac:chgData name="William Grey" userId="37b73424-c081-4fc2-b1af-363f4f3fd4f3" providerId="ADAL" clId="{EB81CE2D-825B-4BA3-A80A-5F7B910FE357}" dt="2019-06-04T19:59:54.411" v="1722" actId="20577"/>
          <ac:spMkLst>
            <pc:docMk/>
            <pc:sldMk cId="730207865" sldId="271"/>
            <ac:spMk id="2" creationId="{327644AE-6E07-4FD8-B9FC-49DAD932B14A}"/>
          </ac:spMkLst>
        </pc:spChg>
        <pc:spChg chg="mod">
          <ac:chgData name="William Grey" userId="37b73424-c081-4fc2-b1af-363f4f3fd4f3" providerId="ADAL" clId="{EB81CE2D-825B-4BA3-A80A-5F7B910FE357}" dt="2019-06-04T20:56:23.244" v="1996" actId="20577"/>
          <ac:spMkLst>
            <pc:docMk/>
            <pc:sldMk cId="730207865" sldId="271"/>
            <ac:spMk id="3" creationId="{1A7159A5-BBC1-47B3-ACCB-D354696F9263}"/>
          </ac:spMkLst>
        </pc:spChg>
      </pc:sldChg>
      <pc:sldChg chg="modSp add">
        <pc:chgData name="William Grey" userId="37b73424-c081-4fc2-b1af-363f4f3fd4f3" providerId="ADAL" clId="{EB81CE2D-825B-4BA3-A80A-5F7B910FE357}" dt="2019-06-04T13:21:53.347" v="831" actId="20577"/>
        <pc:sldMkLst>
          <pc:docMk/>
          <pc:sldMk cId="874554728" sldId="272"/>
        </pc:sldMkLst>
        <pc:spChg chg="mod">
          <ac:chgData name="William Grey" userId="37b73424-c081-4fc2-b1af-363f4f3fd4f3" providerId="ADAL" clId="{EB81CE2D-825B-4BA3-A80A-5F7B910FE357}" dt="2019-06-04T13:21:53.347" v="831" actId="20577"/>
          <ac:spMkLst>
            <pc:docMk/>
            <pc:sldMk cId="874554728" sldId="272"/>
            <ac:spMk id="2" creationId="{46002353-20B8-441F-B9B0-0AEFFBBC0E7B}"/>
          </ac:spMkLst>
        </pc:spChg>
        <pc:graphicFrameChg chg="mod">
          <ac:chgData name="William Grey" userId="37b73424-c081-4fc2-b1af-363f4f3fd4f3" providerId="ADAL" clId="{EB81CE2D-825B-4BA3-A80A-5F7B910FE357}" dt="2019-06-04T13:17:50.993" v="820" actId="20577"/>
          <ac:graphicFrameMkLst>
            <pc:docMk/>
            <pc:sldMk cId="874554728" sldId="272"/>
            <ac:graphicFrameMk id="5" creationId="{A969556F-AA97-46C9-B2A3-80EC16D3D00C}"/>
          </ac:graphicFrameMkLst>
        </pc:graphicFrameChg>
      </pc:sldChg>
      <pc:sldChg chg="modSp add">
        <pc:chgData name="William Grey" userId="37b73424-c081-4fc2-b1af-363f4f3fd4f3" providerId="ADAL" clId="{EB81CE2D-825B-4BA3-A80A-5F7B910FE357}" dt="2019-06-04T13:48:48.128" v="925" actId="20577"/>
        <pc:sldMkLst>
          <pc:docMk/>
          <pc:sldMk cId="19600031" sldId="273"/>
        </pc:sldMkLst>
        <pc:spChg chg="mod">
          <ac:chgData name="William Grey" userId="37b73424-c081-4fc2-b1af-363f4f3fd4f3" providerId="ADAL" clId="{EB81CE2D-825B-4BA3-A80A-5F7B910FE357}" dt="2019-06-04T13:48:13.423" v="907" actId="20577"/>
          <ac:spMkLst>
            <pc:docMk/>
            <pc:sldMk cId="19600031" sldId="273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EB81CE2D-825B-4BA3-A80A-5F7B910FE357}" dt="2019-06-04T13:48:48.128" v="925" actId="20577"/>
          <ac:graphicFrameMkLst>
            <pc:docMk/>
            <pc:sldMk cId="19600031" sldId="273"/>
            <ac:graphicFrameMk id="5" creationId="{D50A0616-82D3-414B-B26D-267031D0640B}"/>
          </ac:graphicFrameMkLst>
        </pc:graphicFrameChg>
      </pc:sldChg>
      <pc:sldChg chg="modSp add">
        <pc:chgData name="William Grey" userId="37b73424-c081-4fc2-b1af-363f4f3fd4f3" providerId="ADAL" clId="{EB81CE2D-825B-4BA3-A80A-5F7B910FE357}" dt="2019-06-04T19:46:26.266" v="1569"/>
        <pc:sldMkLst>
          <pc:docMk/>
          <pc:sldMk cId="2347249514" sldId="274"/>
        </pc:sldMkLst>
        <pc:spChg chg="mod">
          <ac:chgData name="William Grey" userId="37b73424-c081-4fc2-b1af-363f4f3fd4f3" providerId="ADAL" clId="{EB81CE2D-825B-4BA3-A80A-5F7B910FE357}" dt="2019-06-04T19:05:00.788" v="1079" actId="20577"/>
          <ac:spMkLst>
            <pc:docMk/>
            <pc:sldMk cId="2347249514" sldId="274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EB81CE2D-825B-4BA3-A80A-5F7B910FE357}" dt="2019-06-04T19:46:26.266" v="1569"/>
          <ac:graphicFrameMkLst>
            <pc:docMk/>
            <pc:sldMk cId="2347249514" sldId="274"/>
            <ac:graphicFrameMk id="5" creationId="{D50A0616-82D3-414B-B26D-267031D0640B}"/>
          </ac:graphicFrameMkLst>
        </pc:graphicFrameChg>
      </pc:sldChg>
      <pc:sldChg chg="modSp add">
        <pc:chgData name="William Grey" userId="37b73424-c081-4fc2-b1af-363f4f3fd4f3" providerId="ADAL" clId="{EB81CE2D-825B-4BA3-A80A-5F7B910FE357}" dt="2019-06-04T19:46:14.080" v="1565"/>
        <pc:sldMkLst>
          <pc:docMk/>
          <pc:sldMk cId="965884637" sldId="275"/>
        </pc:sldMkLst>
        <pc:spChg chg="mod">
          <ac:chgData name="William Grey" userId="37b73424-c081-4fc2-b1af-363f4f3fd4f3" providerId="ADAL" clId="{EB81CE2D-825B-4BA3-A80A-5F7B910FE357}" dt="2019-06-04T19:10:54.939" v="1125" actId="20577"/>
          <ac:spMkLst>
            <pc:docMk/>
            <pc:sldMk cId="965884637" sldId="275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EB81CE2D-825B-4BA3-A80A-5F7B910FE357}" dt="2019-06-04T19:46:14.080" v="1565"/>
          <ac:graphicFrameMkLst>
            <pc:docMk/>
            <pc:sldMk cId="965884637" sldId="275"/>
            <ac:graphicFrameMk id="5" creationId="{D50A0616-82D3-414B-B26D-267031D0640B}"/>
          </ac:graphicFrameMkLst>
        </pc:graphicFrameChg>
      </pc:sldChg>
      <pc:sldChg chg="modSp add">
        <pc:chgData name="William Grey" userId="37b73424-c081-4fc2-b1af-363f4f3fd4f3" providerId="ADAL" clId="{EB81CE2D-825B-4BA3-A80A-5F7B910FE357}" dt="2019-06-04T19:14:24.392" v="1188" actId="20577"/>
        <pc:sldMkLst>
          <pc:docMk/>
          <pc:sldMk cId="1407244246" sldId="276"/>
        </pc:sldMkLst>
        <pc:spChg chg="mod">
          <ac:chgData name="William Grey" userId="37b73424-c081-4fc2-b1af-363f4f3fd4f3" providerId="ADAL" clId="{EB81CE2D-825B-4BA3-A80A-5F7B910FE357}" dt="2019-06-04T19:12:58.681" v="1169" actId="20577"/>
          <ac:spMkLst>
            <pc:docMk/>
            <pc:sldMk cId="1407244246" sldId="276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EB81CE2D-825B-4BA3-A80A-5F7B910FE357}" dt="2019-06-04T19:14:24.392" v="1188" actId="20577"/>
          <ac:graphicFrameMkLst>
            <pc:docMk/>
            <pc:sldMk cId="1407244246" sldId="276"/>
            <ac:graphicFrameMk id="5" creationId="{D50A0616-82D3-414B-B26D-267031D0640B}"/>
          </ac:graphicFrameMkLst>
        </pc:graphicFrameChg>
      </pc:sldChg>
      <pc:sldChg chg="modSp add">
        <pc:chgData name="William Grey" userId="37b73424-c081-4fc2-b1af-363f4f3fd4f3" providerId="ADAL" clId="{EB81CE2D-825B-4BA3-A80A-5F7B910FE357}" dt="2019-06-04T19:46:01.588" v="1561"/>
        <pc:sldMkLst>
          <pc:docMk/>
          <pc:sldMk cId="1469354924" sldId="277"/>
        </pc:sldMkLst>
        <pc:spChg chg="mod">
          <ac:chgData name="William Grey" userId="37b73424-c081-4fc2-b1af-363f4f3fd4f3" providerId="ADAL" clId="{EB81CE2D-825B-4BA3-A80A-5F7B910FE357}" dt="2019-06-04T19:15:46.654" v="1206" actId="20577"/>
          <ac:spMkLst>
            <pc:docMk/>
            <pc:sldMk cId="1469354924" sldId="277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EB81CE2D-825B-4BA3-A80A-5F7B910FE357}" dt="2019-06-04T19:46:01.588" v="1561"/>
          <ac:graphicFrameMkLst>
            <pc:docMk/>
            <pc:sldMk cId="1469354924" sldId="277"/>
            <ac:graphicFrameMk id="5" creationId="{D50A0616-82D3-414B-B26D-267031D0640B}"/>
          </ac:graphicFrameMkLst>
        </pc:graphicFrameChg>
      </pc:sldChg>
      <pc:sldChg chg="modSp add">
        <pc:chgData name="William Grey" userId="37b73424-c081-4fc2-b1af-363f4f3fd4f3" providerId="ADAL" clId="{EB81CE2D-825B-4BA3-A80A-5F7B910FE357}" dt="2019-06-04T19:45:49.773" v="1557"/>
        <pc:sldMkLst>
          <pc:docMk/>
          <pc:sldMk cId="1211114574" sldId="278"/>
        </pc:sldMkLst>
        <pc:spChg chg="mod">
          <ac:chgData name="William Grey" userId="37b73424-c081-4fc2-b1af-363f4f3fd4f3" providerId="ADAL" clId="{EB81CE2D-825B-4BA3-A80A-5F7B910FE357}" dt="2019-06-04T19:26:50.300" v="1264" actId="20577"/>
          <ac:spMkLst>
            <pc:docMk/>
            <pc:sldMk cId="1211114574" sldId="278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EB81CE2D-825B-4BA3-A80A-5F7B910FE357}" dt="2019-06-04T19:45:49.773" v="1557"/>
          <ac:graphicFrameMkLst>
            <pc:docMk/>
            <pc:sldMk cId="1211114574" sldId="278"/>
            <ac:graphicFrameMk id="5" creationId="{D50A0616-82D3-414B-B26D-267031D0640B}"/>
          </ac:graphicFrameMkLst>
        </pc:graphicFrameChg>
      </pc:sldChg>
      <pc:sldChg chg="modSp add">
        <pc:chgData name="William Grey" userId="37b73424-c081-4fc2-b1af-363f4f3fd4f3" providerId="ADAL" clId="{EB81CE2D-825B-4BA3-A80A-5F7B910FE357}" dt="2019-06-04T19:45:40.695" v="1553"/>
        <pc:sldMkLst>
          <pc:docMk/>
          <pc:sldMk cId="2691719898" sldId="279"/>
        </pc:sldMkLst>
        <pc:spChg chg="mod">
          <ac:chgData name="William Grey" userId="37b73424-c081-4fc2-b1af-363f4f3fd4f3" providerId="ADAL" clId="{EB81CE2D-825B-4BA3-A80A-5F7B910FE357}" dt="2019-06-04T19:30:13.631" v="1309" actId="20577"/>
          <ac:spMkLst>
            <pc:docMk/>
            <pc:sldMk cId="2691719898" sldId="27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EB81CE2D-825B-4BA3-A80A-5F7B910FE357}" dt="2019-06-04T19:45:40.695" v="1553"/>
          <ac:graphicFrameMkLst>
            <pc:docMk/>
            <pc:sldMk cId="2691719898" sldId="279"/>
            <ac:graphicFrameMk id="5" creationId="{D50A0616-82D3-414B-B26D-267031D0640B}"/>
          </ac:graphicFrameMkLst>
        </pc:graphicFrameChg>
      </pc:sldChg>
      <pc:sldChg chg="modSp add">
        <pc:chgData name="William Grey" userId="37b73424-c081-4fc2-b1af-363f4f3fd4f3" providerId="ADAL" clId="{EB81CE2D-825B-4BA3-A80A-5F7B910FE357}" dt="2019-06-04T19:45:26.484" v="1549"/>
        <pc:sldMkLst>
          <pc:docMk/>
          <pc:sldMk cId="3179641151" sldId="280"/>
        </pc:sldMkLst>
        <pc:spChg chg="mod">
          <ac:chgData name="William Grey" userId="37b73424-c081-4fc2-b1af-363f4f3fd4f3" providerId="ADAL" clId="{EB81CE2D-825B-4BA3-A80A-5F7B910FE357}" dt="2019-06-04T19:35:42.658" v="1383" actId="20577"/>
          <ac:spMkLst>
            <pc:docMk/>
            <pc:sldMk cId="3179641151" sldId="280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EB81CE2D-825B-4BA3-A80A-5F7B910FE357}" dt="2019-06-04T19:45:26.484" v="1549"/>
          <ac:graphicFrameMkLst>
            <pc:docMk/>
            <pc:sldMk cId="3179641151" sldId="280"/>
            <ac:graphicFrameMk id="5" creationId="{D50A0616-82D3-414B-B26D-267031D0640B}"/>
          </ac:graphicFrameMkLst>
        </pc:graphicFrameChg>
      </pc:sldChg>
      <pc:sldChg chg="modSp add">
        <pc:chgData name="William Grey" userId="37b73424-c081-4fc2-b1af-363f4f3fd4f3" providerId="ADAL" clId="{EB81CE2D-825B-4BA3-A80A-5F7B910FE357}" dt="2019-06-04T19:45:13.563" v="1545"/>
        <pc:sldMkLst>
          <pc:docMk/>
          <pc:sldMk cId="3707013561" sldId="281"/>
        </pc:sldMkLst>
        <pc:spChg chg="mod">
          <ac:chgData name="William Grey" userId="37b73424-c081-4fc2-b1af-363f4f3fd4f3" providerId="ADAL" clId="{EB81CE2D-825B-4BA3-A80A-5F7B910FE357}" dt="2019-06-04T19:39:41.682" v="1431" actId="20577"/>
          <ac:spMkLst>
            <pc:docMk/>
            <pc:sldMk cId="3707013561" sldId="281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EB81CE2D-825B-4BA3-A80A-5F7B910FE357}" dt="2019-06-04T19:45:13.563" v="1545"/>
          <ac:graphicFrameMkLst>
            <pc:docMk/>
            <pc:sldMk cId="3707013561" sldId="281"/>
            <ac:graphicFrameMk id="5" creationId="{D50A0616-82D3-414B-B26D-267031D0640B}"/>
          </ac:graphicFrameMkLst>
        </pc:graphicFrameChg>
      </pc:sldChg>
      <pc:sldChg chg="addSp delSp modSp add">
        <pc:chgData name="William Grey" userId="37b73424-c081-4fc2-b1af-363f4f3fd4f3" providerId="ADAL" clId="{EB81CE2D-825B-4BA3-A80A-5F7B910FE357}" dt="2019-06-04T19:52:45.242" v="1614" actId="20577"/>
        <pc:sldMkLst>
          <pc:docMk/>
          <pc:sldMk cId="2432954209" sldId="282"/>
        </pc:sldMkLst>
        <pc:spChg chg="mod">
          <ac:chgData name="William Grey" userId="37b73424-c081-4fc2-b1af-363f4f3fd4f3" providerId="ADAL" clId="{EB81CE2D-825B-4BA3-A80A-5F7B910FE357}" dt="2019-06-04T19:44:58.270" v="1541" actId="20577"/>
          <ac:spMkLst>
            <pc:docMk/>
            <pc:sldMk cId="2432954209" sldId="282"/>
            <ac:spMk id="2" creationId="{1E8DB0A9-EFE9-493E-825C-FAB9269EFBF6}"/>
          </ac:spMkLst>
        </pc:spChg>
        <pc:graphicFrameChg chg="add mod">
          <ac:chgData name="William Grey" userId="37b73424-c081-4fc2-b1af-363f4f3fd4f3" providerId="ADAL" clId="{EB81CE2D-825B-4BA3-A80A-5F7B910FE357}" dt="2019-06-04T19:52:45.242" v="1614" actId="20577"/>
          <ac:graphicFrameMkLst>
            <pc:docMk/>
            <pc:sldMk cId="2432954209" sldId="282"/>
            <ac:graphicFrameMk id="4" creationId="{3B069E90-A34B-49C8-B407-E7259ECD4383}"/>
          </ac:graphicFrameMkLst>
        </pc:graphicFrameChg>
        <pc:graphicFrameChg chg="del">
          <ac:chgData name="William Grey" userId="37b73424-c081-4fc2-b1af-363f4f3fd4f3" providerId="ADAL" clId="{EB81CE2D-825B-4BA3-A80A-5F7B910FE357}" dt="2019-06-04T19:47:05.556" v="1570" actId="478"/>
          <ac:graphicFrameMkLst>
            <pc:docMk/>
            <pc:sldMk cId="2432954209" sldId="282"/>
            <ac:graphicFrameMk id="5" creationId="{D50A0616-82D3-414B-B26D-267031D0640B}"/>
          </ac:graphicFrameMkLst>
        </pc:graphicFrameChg>
      </pc:sldChg>
      <pc:sldChg chg="modSp add">
        <pc:chgData name="William Grey" userId="37b73424-c081-4fc2-b1af-363f4f3fd4f3" providerId="ADAL" clId="{EB81CE2D-825B-4BA3-A80A-5F7B910FE357}" dt="2019-06-04T19:56:23.172" v="1655" actId="20577"/>
        <pc:sldMkLst>
          <pc:docMk/>
          <pc:sldMk cId="3730776327" sldId="283"/>
        </pc:sldMkLst>
        <pc:spChg chg="mod">
          <ac:chgData name="William Grey" userId="37b73424-c081-4fc2-b1af-363f4f3fd4f3" providerId="ADAL" clId="{EB81CE2D-825B-4BA3-A80A-5F7B910FE357}" dt="2019-06-04T19:53:19.584" v="1626" actId="20577"/>
          <ac:spMkLst>
            <pc:docMk/>
            <pc:sldMk cId="3730776327" sldId="283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EB81CE2D-825B-4BA3-A80A-5F7B910FE357}" dt="2019-06-04T19:56:23.172" v="1655" actId="20577"/>
          <ac:graphicFrameMkLst>
            <pc:docMk/>
            <pc:sldMk cId="3730776327" sldId="283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EB81CE2D-825B-4BA3-A80A-5F7B910FE357}" dt="2019-06-04T20:15:50.074" v="1736" actId="20577"/>
        <pc:sldMkLst>
          <pc:docMk/>
          <pc:sldMk cId="3788638316" sldId="284"/>
        </pc:sldMkLst>
        <pc:spChg chg="mod">
          <ac:chgData name="William Grey" userId="37b73424-c081-4fc2-b1af-363f4f3fd4f3" providerId="ADAL" clId="{EB81CE2D-825B-4BA3-A80A-5F7B910FE357}" dt="2019-06-04T20:15:50.074" v="1736" actId="20577"/>
          <ac:spMkLst>
            <pc:docMk/>
            <pc:sldMk cId="3788638316" sldId="284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EB81CE2D-825B-4BA3-A80A-5F7B910FE357}" dt="2019-06-04T19:59:30.797" v="1702" actId="20577"/>
          <ac:graphicFrameMkLst>
            <pc:docMk/>
            <pc:sldMk cId="3788638316" sldId="284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EB81CE2D-825B-4BA3-A80A-5F7B910FE357}" dt="2019-06-04T20:23:23.291" v="1763" actId="20577"/>
        <pc:sldMkLst>
          <pc:docMk/>
          <pc:sldMk cId="2956268580" sldId="285"/>
        </pc:sldMkLst>
        <pc:graphicFrameChg chg="mod">
          <ac:chgData name="William Grey" userId="37b73424-c081-4fc2-b1af-363f4f3fd4f3" providerId="ADAL" clId="{EB81CE2D-825B-4BA3-A80A-5F7B910FE357}" dt="2019-06-04T20:23:23.291" v="1763" actId="20577"/>
          <ac:graphicFrameMkLst>
            <pc:docMk/>
            <pc:sldMk cId="2956268580" sldId="285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EB81CE2D-825B-4BA3-A80A-5F7B910FE357}" dt="2019-06-04T20:33:43.747" v="1841" actId="20577"/>
        <pc:sldMkLst>
          <pc:docMk/>
          <pc:sldMk cId="2444708933" sldId="286"/>
        </pc:sldMkLst>
        <pc:spChg chg="mod">
          <ac:chgData name="William Grey" userId="37b73424-c081-4fc2-b1af-363f4f3fd4f3" providerId="ADAL" clId="{EB81CE2D-825B-4BA3-A80A-5F7B910FE357}" dt="2019-06-04T20:24:25.757" v="1772" actId="20577"/>
          <ac:spMkLst>
            <pc:docMk/>
            <pc:sldMk cId="2444708933" sldId="286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EB81CE2D-825B-4BA3-A80A-5F7B910FE357}" dt="2019-06-04T20:33:43.747" v="1841" actId="20577"/>
          <ac:graphicFrameMkLst>
            <pc:docMk/>
            <pc:sldMk cId="2444708933" sldId="286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EB81CE2D-825B-4BA3-A80A-5F7B910FE357}" dt="2019-06-04T20:53:25.598" v="1937" actId="20577"/>
        <pc:sldMkLst>
          <pc:docMk/>
          <pc:sldMk cId="267906151" sldId="287"/>
        </pc:sldMkLst>
        <pc:spChg chg="mod">
          <ac:chgData name="William Grey" userId="37b73424-c081-4fc2-b1af-363f4f3fd4f3" providerId="ADAL" clId="{EB81CE2D-825B-4BA3-A80A-5F7B910FE357}" dt="2019-06-04T20:34:39.280" v="1895" actId="20577"/>
          <ac:spMkLst>
            <pc:docMk/>
            <pc:sldMk cId="267906151" sldId="287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EB81CE2D-825B-4BA3-A80A-5F7B910FE357}" dt="2019-06-04T20:53:25.598" v="1937" actId="20577"/>
          <ac:graphicFrameMkLst>
            <pc:docMk/>
            <pc:sldMk cId="267906151" sldId="287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EB81CE2D-825B-4BA3-A80A-5F7B910FE357}" dt="2019-06-04T20:54:49.396" v="1965" actId="20577"/>
        <pc:sldMkLst>
          <pc:docMk/>
          <pc:sldMk cId="2575748757" sldId="288"/>
        </pc:sldMkLst>
        <pc:spChg chg="mod">
          <ac:chgData name="William Grey" userId="37b73424-c081-4fc2-b1af-363f4f3fd4f3" providerId="ADAL" clId="{EB81CE2D-825B-4BA3-A80A-5F7B910FE357}" dt="2019-06-04T20:34:58.403" v="1908" actId="20577"/>
          <ac:spMkLst>
            <pc:docMk/>
            <pc:sldMk cId="2575748757" sldId="288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EB81CE2D-825B-4BA3-A80A-5F7B910FE357}" dt="2019-06-04T20:54:49.396" v="1965" actId="20577"/>
          <ac:graphicFrameMkLst>
            <pc:docMk/>
            <pc:sldMk cId="2575748757" sldId="288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EB81CE2D-825B-4BA3-A80A-5F7B910FE357}" dt="2019-06-04T20:55:56.490" v="1992" actId="20577"/>
        <pc:sldMkLst>
          <pc:docMk/>
          <pc:sldMk cId="4014492051" sldId="289"/>
        </pc:sldMkLst>
        <pc:spChg chg="mod">
          <ac:chgData name="William Grey" userId="37b73424-c081-4fc2-b1af-363f4f3fd4f3" providerId="ADAL" clId="{EB81CE2D-825B-4BA3-A80A-5F7B910FE357}" dt="2019-06-04T20:35:13.016" v="1917" actId="20577"/>
          <ac:spMkLst>
            <pc:docMk/>
            <pc:sldMk cId="4014492051" sldId="28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EB81CE2D-825B-4BA3-A80A-5F7B910FE357}" dt="2019-06-04T20:55:56.490" v="1992" actId="20577"/>
          <ac:graphicFrameMkLst>
            <pc:docMk/>
            <pc:sldMk cId="4014492051" sldId="289"/>
            <ac:graphicFrameMk id="4" creationId="{3B069E90-A34B-49C8-B407-E7259ECD4383}"/>
          </ac:graphicFrameMkLst>
        </pc:graphicFrameChg>
      </pc:sldChg>
    </pc:docChg>
  </pc:docChgLst>
  <pc:docChgLst>
    <pc:chgData name="William Grey" userId="37b73424-c081-4fc2-b1af-363f4f3fd4f3" providerId="ADAL" clId="{477A6745-19AD-40EA-AEBA-97F988C75184}"/>
    <pc:docChg chg="undo custSel addSld delSld modSld">
      <pc:chgData name="William Grey" userId="37b73424-c081-4fc2-b1af-363f4f3fd4f3" providerId="ADAL" clId="{477A6745-19AD-40EA-AEBA-97F988C75184}" dt="2022-07-29T20:58:53.093" v="827" actId="47"/>
      <pc:docMkLst>
        <pc:docMk/>
      </pc:docMkLst>
      <pc:sldChg chg="add">
        <pc:chgData name="William Grey" userId="37b73424-c081-4fc2-b1af-363f4f3fd4f3" providerId="ADAL" clId="{477A6745-19AD-40EA-AEBA-97F988C75184}" dt="2022-07-29T13:40:38.427" v="582"/>
        <pc:sldMkLst>
          <pc:docMk/>
          <pc:sldMk cId="114207804" sldId="257"/>
        </pc:sldMkLst>
      </pc:sldChg>
      <pc:sldChg chg="modSp del mod">
        <pc:chgData name="William Grey" userId="37b73424-c081-4fc2-b1af-363f4f3fd4f3" providerId="ADAL" clId="{477A6745-19AD-40EA-AEBA-97F988C75184}" dt="2022-07-29T13:40:33.949" v="581" actId="2696"/>
        <pc:sldMkLst>
          <pc:docMk/>
          <pc:sldMk cId="1581637103" sldId="257"/>
        </pc:sldMkLst>
        <pc:spChg chg="mod">
          <ac:chgData name="William Grey" userId="37b73424-c081-4fc2-b1af-363f4f3fd4f3" providerId="ADAL" clId="{477A6745-19AD-40EA-AEBA-97F988C75184}" dt="2022-07-29T13:38:42.113" v="569" actId="20577"/>
          <ac:spMkLst>
            <pc:docMk/>
            <pc:sldMk cId="1581637103" sldId="257"/>
            <ac:spMk id="2" creationId="{42B3F07C-05B7-4D1C-830B-CA80D44CE473}"/>
          </ac:spMkLst>
        </pc:spChg>
        <pc:graphicFrameChg chg="mod">
          <ac:chgData name="William Grey" userId="37b73424-c081-4fc2-b1af-363f4f3fd4f3" providerId="ADAL" clId="{477A6745-19AD-40EA-AEBA-97F988C75184}" dt="2022-07-29T12:33:47.359" v="35" actId="1076"/>
          <ac:graphicFrameMkLst>
            <pc:docMk/>
            <pc:sldMk cId="1581637103" sldId="257"/>
            <ac:graphicFrameMk id="4" creationId="{F96F6721-BC1C-4252-AE8F-79099313358A}"/>
          </ac:graphicFrameMkLst>
        </pc:graphicFrameChg>
      </pc:sldChg>
      <pc:sldChg chg="modSp del mod">
        <pc:chgData name="William Grey" userId="37b73424-c081-4fc2-b1af-363f4f3fd4f3" providerId="ADAL" clId="{477A6745-19AD-40EA-AEBA-97F988C75184}" dt="2022-07-29T13:40:33.949" v="581" actId="2696"/>
        <pc:sldMkLst>
          <pc:docMk/>
          <pc:sldMk cId="3615449765" sldId="259"/>
        </pc:sldMkLst>
        <pc:spChg chg="mod">
          <ac:chgData name="William Grey" userId="37b73424-c081-4fc2-b1af-363f4f3fd4f3" providerId="ADAL" clId="{477A6745-19AD-40EA-AEBA-97F988C75184}" dt="2022-07-29T13:39:12.427" v="580" actId="20577"/>
          <ac:spMkLst>
            <pc:docMk/>
            <pc:sldMk cId="3615449765" sldId="259"/>
            <ac:spMk id="2" creationId="{42B3F07C-05B7-4D1C-830B-CA80D44CE473}"/>
          </ac:spMkLst>
        </pc:spChg>
        <pc:graphicFrameChg chg="mod">
          <ac:chgData name="William Grey" userId="37b73424-c081-4fc2-b1af-363f4f3fd4f3" providerId="ADAL" clId="{477A6745-19AD-40EA-AEBA-97F988C75184}" dt="2022-07-29T12:32:06.781" v="0"/>
          <ac:graphicFrameMkLst>
            <pc:docMk/>
            <pc:sldMk cId="3615449765" sldId="259"/>
            <ac:graphicFrameMk id="4" creationId="{F96F6721-BC1C-4252-AE8F-79099313358A}"/>
          </ac:graphicFrameMkLst>
        </pc:graphicFrameChg>
      </pc:sldChg>
      <pc:sldChg chg="add">
        <pc:chgData name="William Grey" userId="37b73424-c081-4fc2-b1af-363f4f3fd4f3" providerId="ADAL" clId="{477A6745-19AD-40EA-AEBA-97F988C75184}" dt="2022-07-29T13:40:38.427" v="582"/>
        <pc:sldMkLst>
          <pc:docMk/>
          <pc:sldMk cId="3934951636" sldId="259"/>
        </pc:sldMkLst>
      </pc:sldChg>
      <pc:sldChg chg="delSp modSp del mod">
        <pc:chgData name="William Grey" userId="37b73424-c081-4fc2-b1af-363f4f3fd4f3" providerId="ADAL" clId="{477A6745-19AD-40EA-AEBA-97F988C75184}" dt="2022-07-29T20:58:43.928" v="811" actId="47"/>
        <pc:sldMkLst>
          <pc:docMk/>
          <pc:sldMk cId="2578033351" sldId="264"/>
        </pc:sldMkLst>
        <pc:spChg chg="mod">
          <ac:chgData name="William Grey" userId="37b73424-c081-4fc2-b1af-363f4f3fd4f3" providerId="ADAL" clId="{477A6745-19AD-40EA-AEBA-97F988C75184}" dt="2022-07-29T12:34:25.668" v="40" actId="14100"/>
          <ac:spMkLst>
            <pc:docMk/>
            <pc:sldMk cId="2578033351" sldId="264"/>
            <ac:spMk id="2" creationId="{46002353-20B8-441F-B9B0-0AEFFBBC0E7B}"/>
          </ac:spMkLst>
        </pc:spChg>
        <pc:spChg chg="del mod">
          <ac:chgData name="William Grey" userId="37b73424-c081-4fc2-b1af-363f4f3fd4f3" providerId="ADAL" clId="{477A6745-19AD-40EA-AEBA-97F988C75184}" dt="2022-07-29T12:34:17.019" v="38" actId="478"/>
          <ac:spMkLst>
            <pc:docMk/>
            <pc:sldMk cId="2578033351" sldId="264"/>
            <ac:spMk id="3" creationId="{71807654-82FE-466D-8AFC-06EBDC6B8542}"/>
          </ac:spMkLst>
        </pc:spChg>
        <pc:graphicFrameChg chg="mod">
          <ac:chgData name="William Grey" userId="37b73424-c081-4fc2-b1af-363f4f3fd4f3" providerId="ADAL" clId="{477A6745-19AD-40EA-AEBA-97F988C75184}" dt="2022-07-29T12:34:14.589" v="37" actId="1076"/>
          <ac:graphicFrameMkLst>
            <pc:docMk/>
            <pc:sldMk cId="2578033351" sldId="264"/>
            <ac:graphicFrameMk id="7" creationId="{7DD184E6-E1C5-4336-9F8E-CBC64430229A}"/>
          </ac:graphicFrameMkLst>
        </pc:graphicFrameChg>
      </pc:sldChg>
      <pc:sldChg chg="delSp modSp add del mod">
        <pc:chgData name="William Grey" userId="37b73424-c081-4fc2-b1af-363f4f3fd4f3" providerId="ADAL" clId="{477A6745-19AD-40EA-AEBA-97F988C75184}" dt="2022-07-29T20:42:25.103" v="609" actId="2696"/>
        <pc:sldMkLst>
          <pc:docMk/>
          <pc:sldMk cId="2628038937" sldId="265"/>
        </pc:sldMkLst>
        <pc:spChg chg="mod">
          <ac:chgData name="William Grey" userId="37b73424-c081-4fc2-b1af-363f4f3fd4f3" providerId="ADAL" clId="{477A6745-19AD-40EA-AEBA-97F988C75184}" dt="2022-07-29T12:34:34.836" v="42" actId="14100"/>
          <ac:spMkLst>
            <pc:docMk/>
            <pc:sldMk cId="2628038937" sldId="265"/>
            <ac:spMk id="2" creationId="{46002353-20B8-441F-B9B0-0AEFFBBC0E7B}"/>
          </ac:spMkLst>
        </pc:spChg>
        <pc:spChg chg="del mod">
          <ac:chgData name="William Grey" userId="37b73424-c081-4fc2-b1af-363f4f3fd4f3" providerId="ADAL" clId="{477A6745-19AD-40EA-AEBA-97F988C75184}" dt="2022-07-29T12:34:40.914" v="44" actId="478"/>
          <ac:spMkLst>
            <pc:docMk/>
            <pc:sldMk cId="2628038937" sldId="265"/>
            <ac:spMk id="3" creationId="{71807654-82FE-466D-8AFC-06EBDC6B8542}"/>
          </ac:spMkLst>
        </pc:spChg>
        <pc:graphicFrameChg chg="mod">
          <ac:chgData name="William Grey" userId="37b73424-c081-4fc2-b1af-363f4f3fd4f3" providerId="ADAL" clId="{477A6745-19AD-40EA-AEBA-97F988C75184}" dt="2022-07-29T12:34:38.179" v="43" actId="1076"/>
          <ac:graphicFrameMkLst>
            <pc:docMk/>
            <pc:sldMk cId="2628038937" sldId="265"/>
            <ac:graphicFrameMk id="5" creationId="{A969556F-AA97-46C9-B2A3-80EC16D3D00C}"/>
          </ac:graphicFrameMkLst>
        </pc:graphicFrameChg>
      </pc:sldChg>
      <pc:sldChg chg="add">
        <pc:chgData name="William Grey" userId="37b73424-c081-4fc2-b1af-363f4f3fd4f3" providerId="ADAL" clId="{477A6745-19AD-40EA-AEBA-97F988C75184}" dt="2022-07-29T20:42:32.383" v="610"/>
        <pc:sldMkLst>
          <pc:docMk/>
          <pc:sldMk cId="2884546293" sldId="265"/>
        </pc:sldMkLst>
      </pc:sldChg>
      <pc:sldChg chg="modSp del mod">
        <pc:chgData name="William Grey" userId="37b73424-c081-4fc2-b1af-363f4f3fd4f3" providerId="ADAL" clId="{477A6745-19AD-40EA-AEBA-97F988C75184}" dt="2022-07-29T20:58:44.309" v="812" actId="47"/>
        <pc:sldMkLst>
          <pc:docMk/>
          <pc:sldMk cId="3729430959" sldId="266"/>
        </pc:sldMkLst>
        <pc:spChg chg="mod">
          <ac:chgData name="William Grey" userId="37b73424-c081-4fc2-b1af-363f4f3fd4f3" providerId="ADAL" clId="{477A6745-19AD-40EA-AEBA-97F988C75184}" dt="2022-07-29T12:35:43.968" v="56" actId="14100"/>
          <ac:spMkLst>
            <pc:docMk/>
            <pc:sldMk cId="3729430959" sldId="266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477A6745-19AD-40EA-AEBA-97F988C75184}" dt="2022-07-29T12:35:32.836" v="54" actId="1076"/>
          <ac:graphicFrameMkLst>
            <pc:docMk/>
            <pc:sldMk cId="3729430959" sldId="266"/>
            <ac:graphicFrameMk id="5" creationId="{D50A0616-82D3-414B-B26D-267031D0640B}"/>
          </ac:graphicFrameMkLst>
        </pc:graphicFrameChg>
      </pc:sldChg>
      <pc:sldChg chg="add">
        <pc:chgData name="William Grey" userId="37b73424-c081-4fc2-b1af-363f4f3fd4f3" providerId="ADAL" clId="{477A6745-19AD-40EA-AEBA-97F988C75184}" dt="2022-07-29T20:42:32.383" v="610"/>
        <pc:sldMkLst>
          <pc:docMk/>
          <pc:sldMk cId="2120464378" sldId="267"/>
        </pc:sldMkLst>
      </pc:sldChg>
      <pc:sldChg chg="delSp modSp add del mod">
        <pc:chgData name="William Grey" userId="37b73424-c081-4fc2-b1af-363f4f3fd4f3" providerId="ADAL" clId="{477A6745-19AD-40EA-AEBA-97F988C75184}" dt="2022-07-29T20:42:25.103" v="609" actId="2696"/>
        <pc:sldMkLst>
          <pc:docMk/>
          <pc:sldMk cId="2304145351" sldId="267"/>
        </pc:sldMkLst>
        <pc:spChg chg="mod">
          <ac:chgData name="William Grey" userId="37b73424-c081-4fc2-b1af-363f4f3fd4f3" providerId="ADAL" clId="{477A6745-19AD-40EA-AEBA-97F988C75184}" dt="2022-07-29T12:32:06.781" v="0"/>
          <ac:spMkLst>
            <pc:docMk/>
            <pc:sldMk cId="2304145351" sldId="267"/>
            <ac:spMk id="2" creationId="{1E8DB0A9-EFE9-493E-825C-FAB9269EFBF6}"/>
          </ac:spMkLst>
        </pc:spChg>
        <pc:spChg chg="del mod">
          <ac:chgData name="William Grey" userId="37b73424-c081-4fc2-b1af-363f4f3fd4f3" providerId="ADAL" clId="{477A6745-19AD-40EA-AEBA-97F988C75184}" dt="2022-07-29T12:34:49.903" v="45" actId="478"/>
          <ac:spMkLst>
            <pc:docMk/>
            <pc:sldMk cId="2304145351" sldId="267"/>
            <ac:spMk id="3" creationId="{A310873E-B73A-4B13-9D82-2D1D5E050654}"/>
          </ac:spMkLst>
        </pc:spChg>
        <pc:graphicFrameChg chg="mod">
          <ac:chgData name="William Grey" userId="37b73424-c081-4fc2-b1af-363f4f3fd4f3" providerId="ADAL" clId="{477A6745-19AD-40EA-AEBA-97F988C75184}" dt="2022-07-29T12:34:53.149" v="46" actId="1076"/>
          <ac:graphicFrameMkLst>
            <pc:docMk/>
            <pc:sldMk cId="2304145351" sldId="267"/>
            <ac:graphicFrameMk id="5" creationId="{C56A754D-A3B0-4965-B982-8423ABBD7DEE}"/>
          </ac:graphicFrameMkLst>
        </pc:graphicFrameChg>
      </pc:sldChg>
      <pc:sldChg chg="modSp add del mod">
        <pc:chgData name="William Grey" userId="37b73424-c081-4fc2-b1af-363f4f3fd4f3" providerId="ADAL" clId="{477A6745-19AD-40EA-AEBA-97F988C75184}" dt="2022-07-29T20:47:10.842" v="725" actId="27636"/>
        <pc:sldMkLst>
          <pc:docMk/>
          <pc:sldMk cId="730207865" sldId="271"/>
        </pc:sldMkLst>
        <pc:spChg chg="mod">
          <ac:chgData name="William Grey" userId="37b73424-c081-4fc2-b1af-363f4f3fd4f3" providerId="ADAL" clId="{477A6745-19AD-40EA-AEBA-97F988C75184}" dt="2022-07-29T12:32:06.781" v="0"/>
          <ac:spMkLst>
            <pc:docMk/>
            <pc:sldMk cId="730207865" sldId="271"/>
            <ac:spMk id="2" creationId="{327644AE-6E07-4FD8-B9FC-49DAD932B14A}"/>
          </ac:spMkLst>
        </pc:spChg>
        <pc:spChg chg="mod">
          <ac:chgData name="William Grey" userId="37b73424-c081-4fc2-b1af-363f4f3fd4f3" providerId="ADAL" clId="{477A6745-19AD-40EA-AEBA-97F988C75184}" dt="2022-07-29T20:47:10.842" v="725" actId="27636"/>
          <ac:spMkLst>
            <pc:docMk/>
            <pc:sldMk cId="730207865" sldId="271"/>
            <ac:spMk id="3" creationId="{1A7159A5-BBC1-47B3-ACCB-D354696F9263}"/>
          </ac:spMkLst>
        </pc:spChg>
      </pc:sldChg>
      <pc:sldChg chg="delSp modSp add del mod">
        <pc:chgData name="William Grey" userId="37b73424-c081-4fc2-b1af-363f4f3fd4f3" providerId="ADAL" clId="{477A6745-19AD-40EA-AEBA-97F988C75184}" dt="2022-07-29T20:42:25.103" v="609" actId="2696"/>
        <pc:sldMkLst>
          <pc:docMk/>
          <pc:sldMk cId="874554728" sldId="272"/>
        </pc:sldMkLst>
        <pc:spChg chg="mod">
          <ac:chgData name="William Grey" userId="37b73424-c081-4fc2-b1af-363f4f3fd4f3" providerId="ADAL" clId="{477A6745-19AD-40EA-AEBA-97F988C75184}" dt="2022-07-29T12:35:21.418" v="53" actId="255"/>
          <ac:spMkLst>
            <pc:docMk/>
            <pc:sldMk cId="874554728" sldId="272"/>
            <ac:spMk id="2" creationId="{46002353-20B8-441F-B9B0-0AEFFBBC0E7B}"/>
          </ac:spMkLst>
        </pc:spChg>
        <pc:spChg chg="del mod">
          <ac:chgData name="William Grey" userId="37b73424-c081-4fc2-b1af-363f4f3fd4f3" providerId="ADAL" clId="{477A6745-19AD-40EA-AEBA-97F988C75184}" dt="2022-07-29T12:34:59.643" v="48" actId="478"/>
          <ac:spMkLst>
            <pc:docMk/>
            <pc:sldMk cId="874554728" sldId="272"/>
            <ac:spMk id="3" creationId="{71807654-82FE-466D-8AFC-06EBDC6B8542}"/>
          </ac:spMkLst>
        </pc:spChg>
        <pc:graphicFrameChg chg="mod">
          <ac:chgData name="William Grey" userId="37b73424-c081-4fc2-b1af-363f4f3fd4f3" providerId="ADAL" clId="{477A6745-19AD-40EA-AEBA-97F988C75184}" dt="2022-07-29T12:35:02.324" v="49" actId="1076"/>
          <ac:graphicFrameMkLst>
            <pc:docMk/>
            <pc:sldMk cId="874554728" sldId="272"/>
            <ac:graphicFrameMk id="5" creationId="{A969556F-AA97-46C9-B2A3-80EC16D3D00C}"/>
          </ac:graphicFrameMkLst>
        </pc:graphicFrameChg>
      </pc:sldChg>
      <pc:sldChg chg="add">
        <pc:chgData name="William Grey" userId="37b73424-c081-4fc2-b1af-363f4f3fd4f3" providerId="ADAL" clId="{477A6745-19AD-40EA-AEBA-97F988C75184}" dt="2022-07-29T20:42:32.383" v="610"/>
        <pc:sldMkLst>
          <pc:docMk/>
          <pc:sldMk cId="3137714540" sldId="272"/>
        </pc:sldMkLst>
      </pc:sldChg>
      <pc:sldChg chg="modSp del mod">
        <pc:chgData name="William Grey" userId="37b73424-c081-4fc2-b1af-363f4f3fd4f3" providerId="ADAL" clId="{477A6745-19AD-40EA-AEBA-97F988C75184}" dt="2022-07-29T20:58:44.570" v="813" actId="47"/>
        <pc:sldMkLst>
          <pc:docMk/>
          <pc:sldMk cId="19600031" sldId="273"/>
        </pc:sldMkLst>
        <pc:spChg chg="mod">
          <ac:chgData name="William Grey" userId="37b73424-c081-4fc2-b1af-363f4f3fd4f3" providerId="ADAL" clId="{477A6745-19AD-40EA-AEBA-97F988C75184}" dt="2022-07-29T12:32:29.792" v="20" actId="14100"/>
          <ac:spMkLst>
            <pc:docMk/>
            <pc:sldMk cId="19600031" sldId="273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477A6745-19AD-40EA-AEBA-97F988C75184}" dt="2022-07-29T12:32:35.375" v="21" actId="1076"/>
          <ac:graphicFrameMkLst>
            <pc:docMk/>
            <pc:sldMk cId="19600031" sldId="273"/>
            <ac:graphicFrameMk id="5" creationId="{D50A0616-82D3-414B-B26D-267031D0640B}"/>
          </ac:graphicFrameMkLst>
        </pc:graphicFrameChg>
      </pc:sldChg>
      <pc:sldChg chg="modSp del mod">
        <pc:chgData name="William Grey" userId="37b73424-c081-4fc2-b1af-363f4f3fd4f3" providerId="ADAL" clId="{477A6745-19AD-40EA-AEBA-97F988C75184}" dt="2022-07-29T20:58:44.809" v="814" actId="47"/>
        <pc:sldMkLst>
          <pc:docMk/>
          <pc:sldMk cId="2347249514" sldId="274"/>
        </pc:sldMkLst>
        <pc:spChg chg="mod">
          <ac:chgData name="William Grey" userId="37b73424-c081-4fc2-b1af-363f4f3fd4f3" providerId="ADAL" clId="{477A6745-19AD-40EA-AEBA-97F988C75184}" dt="2022-07-29T12:32:46.511" v="24" actId="14100"/>
          <ac:spMkLst>
            <pc:docMk/>
            <pc:sldMk cId="2347249514" sldId="274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477A6745-19AD-40EA-AEBA-97F988C75184}" dt="2022-07-29T12:32:41.978" v="23" actId="1076"/>
          <ac:graphicFrameMkLst>
            <pc:docMk/>
            <pc:sldMk cId="2347249514" sldId="274"/>
            <ac:graphicFrameMk id="5" creationId="{D50A0616-82D3-414B-B26D-267031D0640B}"/>
          </ac:graphicFrameMkLst>
        </pc:graphicFrameChg>
      </pc:sldChg>
      <pc:sldChg chg="modSp del mod">
        <pc:chgData name="William Grey" userId="37b73424-c081-4fc2-b1af-363f4f3fd4f3" providerId="ADAL" clId="{477A6745-19AD-40EA-AEBA-97F988C75184}" dt="2022-07-29T20:41:19.529" v="601" actId="2696"/>
        <pc:sldMkLst>
          <pc:docMk/>
          <pc:sldMk cId="965884637" sldId="275"/>
        </pc:sldMkLst>
        <pc:spChg chg="mod">
          <ac:chgData name="William Grey" userId="37b73424-c081-4fc2-b1af-363f4f3fd4f3" providerId="ADAL" clId="{477A6745-19AD-40EA-AEBA-97F988C75184}" dt="2022-07-29T12:33:09.466" v="29" actId="14100"/>
          <ac:spMkLst>
            <pc:docMk/>
            <pc:sldMk cId="965884637" sldId="275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477A6745-19AD-40EA-AEBA-97F988C75184}" dt="2022-07-29T12:33:05.060" v="28" actId="1076"/>
          <ac:graphicFrameMkLst>
            <pc:docMk/>
            <pc:sldMk cId="965884637" sldId="275"/>
            <ac:graphicFrameMk id="5" creationId="{D50A0616-82D3-414B-B26D-267031D0640B}"/>
          </ac:graphicFrameMkLst>
        </pc:graphicFrameChg>
      </pc:sldChg>
      <pc:sldChg chg="add">
        <pc:chgData name="William Grey" userId="37b73424-c081-4fc2-b1af-363f4f3fd4f3" providerId="ADAL" clId="{477A6745-19AD-40EA-AEBA-97F988C75184}" dt="2022-07-29T20:41:24.757" v="602"/>
        <pc:sldMkLst>
          <pc:docMk/>
          <pc:sldMk cId="3127806581" sldId="275"/>
        </pc:sldMkLst>
      </pc:sldChg>
      <pc:sldChg chg="modSp del mod">
        <pc:chgData name="William Grey" userId="37b73424-c081-4fc2-b1af-363f4f3fd4f3" providerId="ADAL" clId="{477A6745-19AD-40EA-AEBA-97F988C75184}" dt="2022-07-29T20:58:45.087" v="815" actId="47"/>
        <pc:sldMkLst>
          <pc:docMk/>
          <pc:sldMk cId="1407244246" sldId="276"/>
        </pc:sldMkLst>
        <pc:spChg chg="mod">
          <ac:chgData name="William Grey" userId="37b73424-c081-4fc2-b1af-363f4f3fd4f3" providerId="ADAL" clId="{477A6745-19AD-40EA-AEBA-97F988C75184}" dt="2022-07-29T12:32:59.255" v="27" actId="14100"/>
          <ac:spMkLst>
            <pc:docMk/>
            <pc:sldMk cId="1407244246" sldId="276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477A6745-19AD-40EA-AEBA-97F988C75184}" dt="2022-07-29T12:32:54.969" v="26" actId="1076"/>
          <ac:graphicFrameMkLst>
            <pc:docMk/>
            <pc:sldMk cId="1407244246" sldId="276"/>
            <ac:graphicFrameMk id="5" creationId="{D50A0616-82D3-414B-B26D-267031D0640B}"/>
          </ac:graphicFrameMkLst>
        </pc:graphicFrameChg>
      </pc:sldChg>
      <pc:sldChg chg="modSp del mod">
        <pc:chgData name="William Grey" userId="37b73424-c081-4fc2-b1af-363f4f3fd4f3" providerId="ADAL" clId="{477A6745-19AD-40EA-AEBA-97F988C75184}" dt="2022-07-29T20:58:45.351" v="816" actId="47"/>
        <pc:sldMkLst>
          <pc:docMk/>
          <pc:sldMk cId="1469354924" sldId="277"/>
        </pc:sldMkLst>
        <pc:spChg chg="mod">
          <ac:chgData name="William Grey" userId="37b73424-c081-4fc2-b1af-363f4f3fd4f3" providerId="ADAL" clId="{477A6745-19AD-40EA-AEBA-97F988C75184}" dt="2022-07-29T12:33:20.734" v="31" actId="14100"/>
          <ac:spMkLst>
            <pc:docMk/>
            <pc:sldMk cId="1469354924" sldId="277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477A6745-19AD-40EA-AEBA-97F988C75184}" dt="2022-07-29T12:33:16.300" v="30" actId="1076"/>
          <ac:graphicFrameMkLst>
            <pc:docMk/>
            <pc:sldMk cId="1469354924" sldId="277"/>
            <ac:graphicFrameMk id="5" creationId="{D50A0616-82D3-414B-B26D-267031D0640B}"/>
          </ac:graphicFrameMkLst>
        </pc:graphicFrameChg>
      </pc:sldChg>
      <pc:sldChg chg="modSp del mod">
        <pc:chgData name="William Grey" userId="37b73424-c081-4fc2-b1af-363f4f3fd4f3" providerId="ADAL" clId="{477A6745-19AD-40EA-AEBA-97F988C75184}" dt="2022-07-29T20:58:45.609" v="817" actId="47"/>
        <pc:sldMkLst>
          <pc:docMk/>
          <pc:sldMk cId="1211114574" sldId="278"/>
        </pc:sldMkLst>
        <pc:spChg chg="mod">
          <ac:chgData name="William Grey" userId="37b73424-c081-4fc2-b1af-363f4f3fd4f3" providerId="ADAL" clId="{477A6745-19AD-40EA-AEBA-97F988C75184}" dt="2022-07-29T12:33:30.573" v="33" actId="14100"/>
          <ac:spMkLst>
            <pc:docMk/>
            <pc:sldMk cId="1211114574" sldId="278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477A6745-19AD-40EA-AEBA-97F988C75184}" dt="2022-07-29T12:33:26.585" v="32" actId="1076"/>
          <ac:graphicFrameMkLst>
            <pc:docMk/>
            <pc:sldMk cId="1211114574" sldId="278"/>
            <ac:graphicFrameMk id="5" creationId="{D50A0616-82D3-414B-B26D-267031D0640B}"/>
          </ac:graphicFrameMkLst>
        </pc:graphicFrameChg>
      </pc:sldChg>
      <pc:sldChg chg="modSp del mod">
        <pc:chgData name="William Grey" userId="37b73424-c081-4fc2-b1af-363f4f3fd4f3" providerId="ADAL" clId="{477A6745-19AD-40EA-AEBA-97F988C75184}" dt="2022-07-29T20:58:45.871" v="818" actId="47"/>
        <pc:sldMkLst>
          <pc:docMk/>
          <pc:sldMk cId="2691719898" sldId="279"/>
        </pc:sldMkLst>
        <pc:spChg chg="mod">
          <ac:chgData name="William Grey" userId="37b73424-c081-4fc2-b1af-363f4f3fd4f3" providerId="ADAL" clId="{477A6745-19AD-40EA-AEBA-97F988C75184}" dt="2022-07-29T12:36:00.599" v="58" actId="14100"/>
          <ac:spMkLst>
            <pc:docMk/>
            <pc:sldMk cId="2691719898" sldId="27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477A6745-19AD-40EA-AEBA-97F988C75184}" dt="2022-07-29T12:35:56.953" v="57" actId="1076"/>
          <ac:graphicFrameMkLst>
            <pc:docMk/>
            <pc:sldMk cId="2691719898" sldId="279"/>
            <ac:graphicFrameMk id="5" creationId="{D50A0616-82D3-414B-B26D-267031D0640B}"/>
          </ac:graphicFrameMkLst>
        </pc:graphicFrameChg>
      </pc:sldChg>
      <pc:sldChg chg="add">
        <pc:chgData name="William Grey" userId="37b73424-c081-4fc2-b1af-363f4f3fd4f3" providerId="ADAL" clId="{477A6745-19AD-40EA-AEBA-97F988C75184}" dt="2022-07-29T20:40:29.520" v="596"/>
        <pc:sldMkLst>
          <pc:docMk/>
          <pc:sldMk cId="2324083404" sldId="280"/>
        </pc:sldMkLst>
      </pc:sldChg>
      <pc:sldChg chg="modSp del mod">
        <pc:chgData name="William Grey" userId="37b73424-c081-4fc2-b1af-363f4f3fd4f3" providerId="ADAL" clId="{477A6745-19AD-40EA-AEBA-97F988C75184}" dt="2022-07-29T20:40:21.338" v="595" actId="2696"/>
        <pc:sldMkLst>
          <pc:docMk/>
          <pc:sldMk cId="3179641151" sldId="280"/>
        </pc:sldMkLst>
        <pc:spChg chg="mod">
          <ac:chgData name="William Grey" userId="37b73424-c081-4fc2-b1af-363f4f3fd4f3" providerId="ADAL" clId="{477A6745-19AD-40EA-AEBA-97F988C75184}" dt="2022-07-29T12:36:16.372" v="61" actId="1076"/>
          <ac:spMkLst>
            <pc:docMk/>
            <pc:sldMk cId="3179641151" sldId="280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477A6745-19AD-40EA-AEBA-97F988C75184}" dt="2022-07-29T12:36:24.044" v="62" actId="1076"/>
          <ac:graphicFrameMkLst>
            <pc:docMk/>
            <pc:sldMk cId="3179641151" sldId="280"/>
            <ac:graphicFrameMk id="5" creationId="{D50A0616-82D3-414B-B26D-267031D0640B}"/>
          </ac:graphicFrameMkLst>
        </pc:graphicFrameChg>
      </pc:sldChg>
      <pc:sldChg chg="modSp del mod">
        <pc:chgData name="William Grey" userId="37b73424-c081-4fc2-b1af-363f4f3fd4f3" providerId="ADAL" clId="{477A6745-19AD-40EA-AEBA-97F988C75184}" dt="2022-07-29T20:58:46.130" v="819" actId="47"/>
        <pc:sldMkLst>
          <pc:docMk/>
          <pc:sldMk cId="3707013561" sldId="281"/>
        </pc:sldMkLst>
        <pc:spChg chg="mod">
          <ac:chgData name="William Grey" userId="37b73424-c081-4fc2-b1af-363f4f3fd4f3" providerId="ADAL" clId="{477A6745-19AD-40EA-AEBA-97F988C75184}" dt="2022-07-29T12:36:41.534" v="65" actId="688"/>
          <ac:spMkLst>
            <pc:docMk/>
            <pc:sldMk cId="3707013561" sldId="281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477A6745-19AD-40EA-AEBA-97F988C75184}" dt="2022-07-29T12:36:29.371" v="63" actId="1076"/>
          <ac:graphicFrameMkLst>
            <pc:docMk/>
            <pc:sldMk cId="3707013561" sldId="281"/>
            <ac:graphicFrameMk id="5" creationId="{D50A0616-82D3-414B-B26D-267031D0640B}"/>
          </ac:graphicFrameMkLst>
        </pc:graphicFrameChg>
      </pc:sldChg>
      <pc:sldChg chg="modSp del mod">
        <pc:chgData name="William Grey" userId="37b73424-c081-4fc2-b1af-363f4f3fd4f3" providerId="ADAL" clId="{477A6745-19AD-40EA-AEBA-97F988C75184}" dt="2022-07-29T20:58:46.390" v="820" actId="47"/>
        <pc:sldMkLst>
          <pc:docMk/>
          <pc:sldMk cId="2432954209" sldId="282"/>
        </pc:sldMkLst>
        <pc:spChg chg="mod">
          <ac:chgData name="William Grey" userId="37b73424-c081-4fc2-b1af-363f4f3fd4f3" providerId="ADAL" clId="{477A6745-19AD-40EA-AEBA-97F988C75184}" dt="2022-07-29T12:32:06.874" v="9" actId="27636"/>
          <ac:spMkLst>
            <pc:docMk/>
            <pc:sldMk cId="2432954209" sldId="282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477A6745-19AD-40EA-AEBA-97F988C75184}" dt="2022-07-29T12:36:51.182" v="66" actId="1076"/>
          <ac:graphicFrameMkLst>
            <pc:docMk/>
            <pc:sldMk cId="2432954209" sldId="282"/>
            <ac:graphicFrameMk id="4" creationId="{3B069E90-A34B-49C8-B407-E7259ECD4383}"/>
          </ac:graphicFrameMkLst>
        </pc:graphicFrameChg>
      </pc:sldChg>
      <pc:sldChg chg="modSp del mod">
        <pc:chgData name="William Grey" userId="37b73424-c081-4fc2-b1af-363f4f3fd4f3" providerId="ADAL" clId="{477A6745-19AD-40EA-AEBA-97F988C75184}" dt="2022-07-29T20:58:46.651" v="821" actId="47"/>
        <pc:sldMkLst>
          <pc:docMk/>
          <pc:sldMk cId="3730776327" sldId="283"/>
        </pc:sldMkLst>
        <pc:spChg chg="mod">
          <ac:chgData name="William Grey" userId="37b73424-c081-4fc2-b1af-363f4f3fd4f3" providerId="ADAL" clId="{477A6745-19AD-40EA-AEBA-97F988C75184}" dt="2022-07-29T12:32:06.881" v="10" actId="27636"/>
          <ac:spMkLst>
            <pc:docMk/>
            <pc:sldMk cId="3730776327" sldId="283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477A6745-19AD-40EA-AEBA-97F988C75184}" dt="2022-07-29T12:36:55.364" v="67" actId="1076"/>
          <ac:graphicFrameMkLst>
            <pc:docMk/>
            <pc:sldMk cId="3730776327" sldId="283"/>
            <ac:graphicFrameMk id="4" creationId="{3B069E90-A34B-49C8-B407-E7259ECD4383}"/>
          </ac:graphicFrameMkLst>
        </pc:graphicFrameChg>
      </pc:sldChg>
      <pc:sldChg chg="modSp del mod">
        <pc:chgData name="William Grey" userId="37b73424-c081-4fc2-b1af-363f4f3fd4f3" providerId="ADAL" clId="{477A6745-19AD-40EA-AEBA-97F988C75184}" dt="2022-07-29T20:58:46.923" v="822" actId="47"/>
        <pc:sldMkLst>
          <pc:docMk/>
          <pc:sldMk cId="3788638316" sldId="284"/>
        </pc:sldMkLst>
        <pc:spChg chg="mod">
          <ac:chgData name="William Grey" userId="37b73424-c081-4fc2-b1af-363f4f3fd4f3" providerId="ADAL" clId="{477A6745-19AD-40EA-AEBA-97F988C75184}" dt="2022-07-29T12:32:06.887" v="11" actId="27636"/>
          <ac:spMkLst>
            <pc:docMk/>
            <pc:sldMk cId="3788638316" sldId="284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477A6745-19AD-40EA-AEBA-97F988C75184}" dt="2022-07-29T12:36:59.421" v="68" actId="1076"/>
          <ac:graphicFrameMkLst>
            <pc:docMk/>
            <pc:sldMk cId="3788638316" sldId="284"/>
            <ac:graphicFrameMk id="4" creationId="{3B069E90-A34B-49C8-B407-E7259ECD4383}"/>
          </ac:graphicFrameMkLst>
        </pc:graphicFrameChg>
      </pc:sldChg>
      <pc:sldChg chg="modSp del mod">
        <pc:chgData name="William Grey" userId="37b73424-c081-4fc2-b1af-363f4f3fd4f3" providerId="ADAL" clId="{477A6745-19AD-40EA-AEBA-97F988C75184}" dt="2022-07-29T20:58:47.172" v="823" actId="47"/>
        <pc:sldMkLst>
          <pc:docMk/>
          <pc:sldMk cId="2956268580" sldId="285"/>
        </pc:sldMkLst>
        <pc:spChg chg="mod">
          <ac:chgData name="William Grey" userId="37b73424-c081-4fc2-b1af-363f4f3fd4f3" providerId="ADAL" clId="{477A6745-19AD-40EA-AEBA-97F988C75184}" dt="2022-07-29T12:32:06.893" v="12" actId="27636"/>
          <ac:spMkLst>
            <pc:docMk/>
            <pc:sldMk cId="2956268580" sldId="285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477A6745-19AD-40EA-AEBA-97F988C75184}" dt="2022-07-29T12:37:05.210" v="69" actId="1076"/>
          <ac:graphicFrameMkLst>
            <pc:docMk/>
            <pc:sldMk cId="2956268580" sldId="285"/>
            <ac:graphicFrameMk id="4" creationId="{3B069E90-A34B-49C8-B407-E7259ECD4383}"/>
          </ac:graphicFrameMkLst>
        </pc:graphicFrameChg>
      </pc:sldChg>
      <pc:sldChg chg="modSp del mod">
        <pc:chgData name="William Grey" userId="37b73424-c081-4fc2-b1af-363f4f3fd4f3" providerId="ADAL" clId="{477A6745-19AD-40EA-AEBA-97F988C75184}" dt="2022-07-29T20:58:47.445" v="824" actId="47"/>
        <pc:sldMkLst>
          <pc:docMk/>
          <pc:sldMk cId="2444708933" sldId="286"/>
        </pc:sldMkLst>
        <pc:spChg chg="mod">
          <ac:chgData name="William Grey" userId="37b73424-c081-4fc2-b1af-363f4f3fd4f3" providerId="ADAL" clId="{477A6745-19AD-40EA-AEBA-97F988C75184}" dt="2022-07-29T12:32:06.898" v="13" actId="27636"/>
          <ac:spMkLst>
            <pc:docMk/>
            <pc:sldMk cId="2444708933" sldId="286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477A6745-19AD-40EA-AEBA-97F988C75184}" dt="2022-07-29T12:37:12.451" v="70" actId="1076"/>
          <ac:graphicFrameMkLst>
            <pc:docMk/>
            <pc:sldMk cId="2444708933" sldId="286"/>
            <ac:graphicFrameMk id="4" creationId="{3B069E90-A34B-49C8-B407-E7259ECD4383}"/>
          </ac:graphicFrameMkLst>
        </pc:graphicFrameChg>
      </pc:sldChg>
      <pc:sldChg chg="modSp del mod">
        <pc:chgData name="William Grey" userId="37b73424-c081-4fc2-b1af-363f4f3fd4f3" providerId="ADAL" clId="{477A6745-19AD-40EA-AEBA-97F988C75184}" dt="2022-07-29T20:58:48.044" v="825" actId="47"/>
        <pc:sldMkLst>
          <pc:docMk/>
          <pc:sldMk cId="267906151" sldId="287"/>
        </pc:sldMkLst>
        <pc:spChg chg="mod">
          <ac:chgData name="William Grey" userId="37b73424-c081-4fc2-b1af-363f4f3fd4f3" providerId="ADAL" clId="{477A6745-19AD-40EA-AEBA-97F988C75184}" dt="2022-07-29T12:32:06.903" v="14" actId="27636"/>
          <ac:spMkLst>
            <pc:docMk/>
            <pc:sldMk cId="267906151" sldId="287"/>
            <ac:spMk id="2" creationId="{1E8DB0A9-EFE9-493E-825C-FAB9269EFBF6}"/>
          </ac:spMkLst>
        </pc:spChg>
      </pc:sldChg>
      <pc:sldChg chg="modSp del mod">
        <pc:chgData name="William Grey" userId="37b73424-c081-4fc2-b1af-363f4f3fd4f3" providerId="ADAL" clId="{477A6745-19AD-40EA-AEBA-97F988C75184}" dt="2022-07-29T20:58:48.533" v="826" actId="47"/>
        <pc:sldMkLst>
          <pc:docMk/>
          <pc:sldMk cId="2575748757" sldId="288"/>
        </pc:sldMkLst>
        <pc:spChg chg="mod">
          <ac:chgData name="William Grey" userId="37b73424-c081-4fc2-b1af-363f4f3fd4f3" providerId="ADAL" clId="{477A6745-19AD-40EA-AEBA-97F988C75184}" dt="2022-07-29T12:32:06.907" v="15" actId="27636"/>
          <ac:spMkLst>
            <pc:docMk/>
            <pc:sldMk cId="2575748757" sldId="288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477A6745-19AD-40EA-AEBA-97F988C75184}" dt="2022-07-29T12:37:18.892" v="71" actId="1076"/>
          <ac:graphicFrameMkLst>
            <pc:docMk/>
            <pc:sldMk cId="2575748757" sldId="288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477A6745-19AD-40EA-AEBA-97F988C75184}" dt="2022-07-29T12:37:22.910" v="72" actId="1076"/>
        <pc:sldMkLst>
          <pc:docMk/>
          <pc:sldMk cId="4014492051" sldId="289"/>
        </pc:sldMkLst>
        <pc:spChg chg="mod">
          <ac:chgData name="William Grey" userId="37b73424-c081-4fc2-b1af-363f4f3fd4f3" providerId="ADAL" clId="{477A6745-19AD-40EA-AEBA-97F988C75184}" dt="2022-07-29T12:32:06.915" v="16" actId="27636"/>
          <ac:spMkLst>
            <pc:docMk/>
            <pc:sldMk cId="4014492051" sldId="28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477A6745-19AD-40EA-AEBA-97F988C75184}" dt="2022-07-29T12:37:22.910" v="72" actId="1076"/>
          <ac:graphicFrameMkLst>
            <pc:docMk/>
            <pc:sldMk cId="4014492051" sldId="289"/>
            <ac:graphicFrameMk id="4" creationId="{3B069E90-A34B-49C8-B407-E7259ECD4383}"/>
          </ac:graphicFrameMkLst>
        </pc:graphicFrameChg>
      </pc:sldChg>
      <pc:sldChg chg="modSp add mod">
        <pc:chgData name="William Grey" userId="37b73424-c081-4fc2-b1af-363f4f3fd4f3" providerId="ADAL" clId="{477A6745-19AD-40EA-AEBA-97F988C75184}" dt="2022-07-29T12:41:54.107" v="165" actId="20577"/>
        <pc:sldMkLst>
          <pc:docMk/>
          <pc:sldMk cId="2423696203" sldId="290"/>
        </pc:sldMkLst>
        <pc:spChg chg="mod">
          <ac:chgData name="William Grey" userId="37b73424-c081-4fc2-b1af-363f4f3fd4f3" providerId="ADAL" clId="{477A6745-19AD-40EA-AEBA-97F988C75184}" dt="2022-07-29T12:39:28.246" v="128" actId="20577"/>
          <ac:spMkLst>
            <pc:docMk/>
            <pc:sldMk cId="2423696203" sldId="290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477A6745-19AD-40EA-AEBA-97F988C75184}" dt="2022-07-29T12:41:54.107" v="165" actId="20577"/>
          <ac:graphicFrameMkLst>
            <pc:docMk/>
            <pc:sldMk cId="2423696203" sldId="290"/>
            <ac:graphicFrameMk id="4" creationId="{3B069E90-A34B-49C8-B407-E7259ECD4383}"/>
          </ac:graphicFrameMkLst>
        </pc:graphicFrameChg>
      </pc:sldChg>
      <pc:sldChg chg="modSp add mod">
        <pc:chgData name="William Grey" userId="37b73424-c081-4fc2-b1af-363f4f3fd4f3" providerId="ADAL" clId="{477A6745-19AD-40EA-AEBA-97F988C75184}" dt="2022-07-29T12:47:41.398" v="246" actId="20577"/>
        <pc:sldMkLst>
          <pc:docMk/>
          <pc:sldMk cId="1897995633" sldId="291"/>
        </pc:sldMkLst>
        <pc:spChg chg="mod">
          <ac:chgData name="William Grey" userId="37b73424-c081-4fc2-b1af-363f4f3fd4f3" providerId="ADAL" clId="{477A6745-19AD-40EA-AEBA-97F988C75184}" dt="2022-07-29T12:42:50.790" v="178" actId="20577"/>
          <ac:spMkLst>
            <pc:docMk/>
            <pc:sldMk cId="1897995633" sldId="291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477A6745-19AD-40EA-AEBA-97F988C75184}" dt="2022-07-29T12:47:41.398" v="246" actId="20577"/>
          <ac:graphicFrameMkLst>
            <pc:docMk/>
            <pc:sldMk cId="1897995633" sldId="291"/>
            <ac:graphicFrameMk id="4" creationId="{3B069E90-A34B-49C8-B407-E7259ECD4383}"/>
          </ac:graphicFrameMkLst>
        </pc:graphicFrameChg>
      </pc:sldChg>
      <pc:sldChg chg="addSp delSp modSp add mod">
        <pc:chgData name="William Grey" userId="37b73424-c081-4fc2-b1af-363f4f3fd4f3" providerId="ADAL" clId="{477A6745-19AD-40EA-AEBA-97F988C75184}" dt="2022-07-29T13:03:11.704" v="499"/>
        <pc:sldMkLst>
          <pc:docMk/>
          <pc:sldMk cId="1206265025" sldId="292"/>
        </pc:sldMkLst>
        <pc:spChg chg="add del mod">
          <ac:chgData name="William Grey" userId="37b73424-c081-4fc2-b1af-363f4f3fd4f3" providerId="ADAL" clId="{477A6745-19AD-40EA-AEBA-97F988C75184}" dt="2022-07-29T13:03:11.704" v="499"/>
          <ac:spMkLst>
            <pc:docMk/>
            <pc:sldMk cId="1206265025" sldId="292"/>
            <ac:spMk id="2" creationId="{1E8DB0A9-EFE9-493E-825C-FAB9269EFBF6}"/>
          </ac:spMkLst>
        </pc:spChg>
        <pc:spChg chg="add del mod">
          <ac:chgData name="William Grey" userId="37b73424-c081-4fc2-b1af-363f4f3fd4f3" providerId="ADAL" clId="{477A6745-19AD-40EA-AEBA-97F988C75184}" dt="2022-07-29T12:49:55.616" v="309" actId="478"/>
          <ac:spMkLst>
            <pc:docMk/>
            <pc:sldMk cId="1206265025" sldId="292"/>
            <ac:spMk id="5" creationId="{440CA5B2-266C-4D2E-A4B7-0E7AC0C017A8}"/>
          </ac:spMkLst>
        </pc:spChg>
        <pc:graphicFrameChg chg="mod">
          <ac:chgData name="William Grey" userId="37b73424-c081-4fc2-b1af-363f4f3fd4f3" providerId="ADAL" clId="{477A6745-19AD-40EA-AEBA-97F988C75184}" dt="2022-07-29T12:57:47.366" v="446" actId="20577"/>
          <ac:graphicFrameMkLst>
            <pc:docMk/>
            <pc:sldMk cId="1206265025" sldId="292"/>
            <ac:graphicFrameMk id="4" creationId="{3B069E90-A34B-49C8-B407-E7259ECD4383}"/>
          </ac:graphicFrameMkLst>
        </pc:graphicFrameChg>
      </pc:sldChg>
      <pc:sldChg chg="modSp add mod">
        <pc:chgData name="William Grey" userId="37b73424-c081-4fc2-b1af-363f4f3fd4f3" providerId="ADAL" clId="{477A6745-19AD-40EA-AEBA-97F988C75184}" dt="2022-07-29T13:41:09.513" v="585" actId="20577"/>
        <pc:sldMkLst>
          <pc:docMk/>
          <pc:sldMk cId="868611789" sldId="293"/>
        </pc:sldMkLst>
        <pc:spChg chg="mod">
          <ac:chgData name="William Grey" userId="37b73424-c081-4fc2-b1af-363f4f3fd4f3" providerId="ADAL" clId="{477A6745-19AD-40EA-AEBA-97F988C75184}" dt="2022-07-29T13:03:21.977" v="501"/>
          <ac:spMkLst>
            <pc:docMk/>
            <pc:sldMk cId="868611789" sldId="293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477A6745-19AD-40EA-AEBA-97F988C75184}" dt="2022-07-29T13:41:09.513" v="585" actId="20577"/>
          <ac:graphicFrameMkLst>
            <pc:docMk/>
            <pc:sldMk cId="868611789" sldId="293"/>
            <ac:graphicFrameMk id="4" creationId="{3B069E90-A34B-49C8-B407-E7259ECD4383}"/>
          </ac:graphicFrameMkLst>
        </pc:graphicFrameChg>
      </pc:sldChg>
      <pc:sldChg chg="addSp modSp new del mod">
        <pc:chgData name="William Grey" userId="37b73424-c081-4fc2-b1af-363f4f3fd4f3" providerId="ADAL" clId="{477A6745-19AD-40EA-AEBA-97F988C75184}" dt="2022-07-29T20:58:43.265" v="810" actId="47"/>
        <pc:sldMkLst>
          <pc:docMk/>
          <pc:sldMk cId="1066254353" sldId="294"/>
        </pc:sldMkLst>
        <pc:spChg chg="mod">
          <ac:chgData name="William Grey" userId="37b73424-c081-4fc2-b1af-363f4f3fd4f3" providerId="ADAL" clId="{477A6745-19AD-40EA-AEBA-97F988C75184}" dt="2022-07-29T20:50:02.192" v="733" actId="1076"/>
          <ac:spMkLst>
            <pc:docMk/>
            <pc:sldMk cId="1066254353" sldId="294"/>
            <ac:spMk id="2" creationId="{0C0A458F-C443-4F40-977A-30ADEA7A50E2}"/>
          </ac:spMkLst>
        </pc:spChg>
        <pc:spChg chg="mod">
          <ac:chgData name="William Grey" userId="37b73424-c081-4fc2-b1af-363f4f3fd4f3" providerId="ADAL" clId="{477A6745-19AD-40EA-AEBA-97F988C75184}" dt="2022-07-29T20:50:46.419" v="784" actId="20577"/>
          <ac:spMkLst>
            <pc:docMk/>
            <pc:sldMk cId="1066254353" sldId="294"/>
            <ac:spMk id="3" creationId="{797B470B-2E62-428E-BF6F-9455323BAFA4}"/>
          </ac:spMkLst>
        </pc:spChg>
        <pc:picChg chg="add mod">
          <ac:chgData name="William Grey" userId="37b73424-c081-4fc2-b1af-363f4f3fd4f3" providerId="ADAL" clId="{477A6745-19AD-40EA-AEBA-97F988C75184}" dt="2022-07-29T20:50:14.810" v="736" actId="1076"/>
          <ac:picMkLst>
            <pc:docMk/>
            <pc:sldMk cId="1066254353" sldId="294"/>
            <ac:picMk id="5" creationId="{712F0805-7256-4004-9857-CB4161FE1288}"/>
          </ac:picMkLst>
        </pc:picChg>
      </pc:sldChg>
      <pc:sldChg chg="new del">
        <pc:chgData name="William Grey" userId="37b73424-c081-4fc2-b1af-363f4f3fd4f3" providerId="ADAL" clId="{477A6745-19AD-40EA-AEBA-97F988C75184}" dt="2022-07-29T20:43:01.318" v="619" actId="47"/>
        <pc:sldMkLst>
          <pc:docMk/>
          <pc:sldMk cId="1684254326" sldId="294"/>
        </pc:sldMkLst>
      </pc:sldChg>
      <pc:sldChg chg="addSp modSp add mod">
        <pc:chgData name="William Grey" userId="37b73424-c081-4fc2-b1af-363f4f3fd4f3" providerId="ADAL" clId="{477A6745-19AD-40EA-AEBA-97F988C75184}" dt="2022-07-29T20:54:02.460" v="809" actId="1076"/>
        <pc:sldMkLst>
          <pc:docMk/>
          <pc:sldMk cId="1206758097" sldId="295"/>
        </pc:sldMkLst>
        <pc:spChg chg="mod">
          <ac:chgData name="William Grey" userId="37b73424-c081-4fc2-b1af-363f4f3fd4f3" providerId="ADAL" clId="{477A6745-19AD-40EA-AEBA-97F988C75184}" dt="2022-07-29T20:53:44.676" v="808" actId="255"/>
          <ac:spMkLst>
            <pc:docMk/>
            <pc:sldMk cId="1206758097" sldId="295"/>
            <ac:spMk id="2" creationId="{0C0A458F-C443-4F40-977A-30ADEA7A50E2}"/>
          </ac:spMkLst>
        </pc:spChg>
        <pc:spChg chg="mod">
          <ac:chgData name="William Grey" userId="37b73424-c081-4fc2-b1af-363f4f3fd4f3" providerId="ADAL" clId="{477A6745-19AD-40EA-AEBA-97F988C75184}" dt="2022-07-29T20:54:02.460" v="809" actId="1076"/>
          <ac:spMkLst>
            <pc:docMk/>
            <pc:sldMk cId="1206758097" sldId="295"/>
            <ac:spMk id="3" creationId="{797B470B-2E62-428E-BF6F-9455323BAFA4}"/>
          </ac:spMkLst>
        </pc:spChg>
        <pc:picChg chg="add mod">
          <ac:chgData name="William Grey" userId="37b73424-c081-4fc2-b1af-363f4f3fd4f3" providerId="ADAL" clId="{477A6745-19AD-40EA-AEBA-97F988C75184}" dt="2022-07-29T20:53:28.902" v="806" actId="14100"/>
          <ac:picMkLst>
            <pc:docMk/>
            <pc:sldMk cId="1206758097" sldId="295"/>
            <ac:picMk id="5" creationId="{00F9D689-A04A-4186-8303-0C65710888D9}"/>
          </ac:picMkLst>
        </pc:picChg>
      </pc:sldChg>
      <pc:sldChg chg="modSp add del mod">
        <pc:chgData name="William Grey" userId="37b73424-c081-4fc2-b1af-363f4f3fd4f3" providerId="ADAL" clId="{477A6745-19AD-40EA-AEBA-97F988C75184}" dt="2022-07-29T20:45:34.332" v="711" actId="2696"/>
        <pc:sldMkLst>
          <pc:docMk/>
          <pc:sldMk cId="4006651707" sldId="295"/>
        </pc:sldMkLst>
        <pc:spChg chg="mod">
          <ac:chgData name="William Grey" userId="37b73424-c081-4fc2-b1af-363f4f3fd4f3" providerId="ADAL" clId="{477A6745-19AD-40EA-AEBA-97F988C75184}" dt="2022-07-29T20:45:07.517" v="709" actId="20577"/>
          <ac:spMkLst>
            <pc:docMk/>
            <pc:sldMk cId="4006651707" sldId="295"/>
            <ac:spMk id="2" creationId="{0C0A458F-C443-4F40-977A-30ADEA7A50E2}"/>
          </ac:spMkLst>
        </pc:spChg>
        <pc:spChg chg="mod">
          <ac:chgData name="William Grey" userId="37b73424-c081-4fc2-b1af-363f4f3fd4f3" providerId="ADAL" clId="{477A6745-19AD-40EA-AEBA-97F988C75184}" dt="2022-07-29T20:45:14.031" v="710" actId="20577"/>
          <ac:spMkLst>
            <pc:docMk/>
            <pc:sldMk cId="4006651707" sldId="295"/>
            <ac:spMk id="3" creationId="{797B470B-2E62-428E-BF6F-9455323BAFA4}"/>
          </ac:spMkLst>
        </pc:spChg>
      </pc:sldChg>
      <pc:sldChg chg="modSp add del mod">
        <pc:chgData name="William Grey" userId="37b73424-c081-4fc2-b1af-363f4f3fd4f3" providerId="ADAL" clId="{477A6745-19AD-40EA-AEBA-97F988C75184}" dt="2022-07-29T20:58:53.093" v="827" actId="47"/>
        <pc:sldMkLst>
          <pc:docMk/>
          <pc:sldMk cId="3466263301" sldId="296"/>
        </pc:sldMkLst>
        <pc:spChg chg="mod">
          <ac:chgData name="William Grey" userId="37b73424-c081-4fc2-b1af-363f4f3fd4f3" providerId="ADAL" clId="{477A6745-19AD-40EA-AEBA-97F988C75184}" dt="2022-07-29T20:46:48.741" v="723" actId="27636"/>
          <ac:spMkLst>
            <pc:docMk/>
            <pc:sldMk cId="3466263301" sldId="296"/>
            <ac:spMk id="3" creationId="{1A7159A5-BBC1-47B3-ACCB-D354696F9263}"/>
          </ac:spMkLst>
        </pc:spChg>
      </pc:sldChg>
      <pc:sldChg chg="new del">
        <pc:chgData name="William Grey" userId="37b73424-c081-4fc2-b1af-363f4f3fd4f3" providerId="ADAL" clId="{477A6745-19AD-40EA-AEBA-97F988C75184}" dt="2022-07-29T20:52:49.150" v="798" actId="47"/>
        <pc:sldMkLst>
          <pc:docMk/>
          <pc:sldMk cId="517261069" sldId="297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1.0100000 1001</a:t>
          </a:r>
          <a:r>
            <a:rPr lang="en-GB" sz="3200" baseline="-25000" dirty="0"/>
            <a:t>2</a:t>
          </a:r>
          <a:r>
            <a:rPr lang="en-GB" sz="3200" dirty="0"/>
            <a:t>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200" dirty="0"/>
            <a:t>1.0010000 1101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 </a:t>
          </a:r>
        </a:p>
        <a:p>
          <a:r>
            <a:rPr lang="en-GB" sz="3200" dirty="0"/>
            <a:t>1.0100000 1101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1.0100000 1100</a:t>
          </a:r>
          <a:r>
            <a:rPr lang="en-GB" sz="3200" baseline="-25000" dirty="0"/>
            <a:t>2</a:t>
          </a:r>
          <a:r>
            <a:rPr lang="en-GB" sz="3200" dirty="0"/>
            <a:t> 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F6818677-46A3-441F-9A0F-13C84E333B5F}">
      <dgm:prSet phldrT="[Text]"/>
      <dgm:spPr/>
      <dgm:t>
        <a:bodyPr/>
        <a:lstStyle/>
        <a:p>
          <a:r>
            <a:rPr lang="en-GB" dirty="0"/>
            <a:t>A)</a:t>
          </a:r>
        </a:p>
        <a:p>
          <a:r>
            <a:rPr lang="en-GB" dirty="0"/>
            <a:t>0.11011 0111</a:t>
          </a:r>
          <a:r>
            <a:rPr lang="en-GB" baseline="-25000" dirty="0"/>
            <a:t>2</a:t>
          </a:r>
          <a:r>
            <a:rPr lang="en-GB" dirty="0"/>
            <a:t>  </a:t>
          </a:r>
        </a:p>
      </dgm:t>
    </dgm:pt>
    <dgm:pt modelId="{0463D9DB-84C2-4202-B1A1-53824B0EE6F3}" type="parTrans" cxnId="{B71243DD-A5B6-4586-A952-7EACD3C123CC}">
      <dgm:prSet/>
      <dgm:spPr/>
      <dgm:t>
        <a:bodyPr/>
        <a:lstStyle/>
        <a:p>
          <a:endParaRPr lang="en-GB"/>
        </a:p>
      </dgm:t>
    </dgm:pt>
    <dgm:pt modelId="{25D06857-09A2-41E3-9AC7-8BE3DD8672E3}" type="sibTrans" cxnId="{B71243DD-A5B6-4586-A952-7EACD3C123CC}">
      <dgm:prSet/>
      <dgm:spPr/>
      <dgm:t>
        <a:bodyPr/>
        <a:lstStyle/>
        <a:p>
          <a:endParaRPr lang="en-GB"/>
        </a:p>
      </dgm:t>
    </dgm:pt>
    <dgm:pt modelId="{111E9026-A04F-4D48-9405-B4BD31CF9881}">
      <dgm:prSet phldrT="[Text]"/>
      <dgm:spPr/>
      <dgm:t>
        <a:bodyPr/>
        <a:lstStyle/>
        <a:p>
          <a:r>
            <a:rPr lang="en-GB" dirty="0"/>
            <a:t>B) </a:t>
          </a:r>
        </a:p>
        <a:p>
          <a:r>
            <a:rPr lang="en-GB" dirty="0"/>
            <a:t>0.10111 0111</a:t>
          </a:r>
          <a:r>
            <a:rPr lang="en-GB" baseline="-25000" dirty="0"/>
            <a:t>2</a:t>
          </a:r>
          <a:endParaRPr lang="en-GB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/>
      <dgm:spPr/>
      <dgm:t>
        <a:bodyPr/>
        <a:lstStyle/>
        <a:p>
          <a:r>
            <a:rPr lang="en-GB" dirty="0"/>
            <a:t>C) </a:t>
          </a:r>
        </a:p>
        <a:p>
          <a:r>
            <a:rPr lang="en-GB" dirty="0"/>
            <a:t>0.10011 0111</a:t>
          </a:r>
          <a:r>
            <a:rPr lang="en-GB" baseline="-25000" dirty="0"/>
            <a:t>2</a:t>
          </a:r>
          <a:endParaRPr lang="en-GB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/>
      <dgm:spPr/>
      <dgm:t>
        <a:bodyPr/>
        <a:lstStyle/>
        <a:p>
          <a:r>
            <a:rPr lang="en-GB" dirty="0"/>
            <a:t>D) </a:t>
          </a:r>
        </a:p>
        <a:p>
          <a:r>
            <a:rPr lang="en-GB" dirty="0"/>
            <a:t>1.00011 0111</a:t>
          </a:r>
          <a:r>
            <a:rPr lang="en-GB" baseline="-25000" dirty="0"/>
            <a:t>2</a:t>
          </a:r>
          <a:endParaRPr lang="en-GB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1C3B74A0-6D1F-4E92-BEC3-D58A65A10FDF}" type="pres">
      <dgm:prSet presAssocID="{F6818677-46A3-441F-9A0F-13C84E333B5F}" presName="node" presStyleLbl="node1" presStyleIdx="0" presStyleCnt="4">
        <dgm:presLayoutVars>
          <dgm:bulletEnabled val="1"/>
        </dgm:presLayoutVars>
      </dgm:prSet>
      <dgm:spPr/>
    </dgm:pt>
    <dgm:pt modelId="{6864A881-AD99-4F24-9DF6-6F5317FE3D45}" type="pres">
      <dgm:prSet presAssocID="{25D06857-09A2-41E3-9AC7-8BE3DD8672E3}" presName="sibTrans" presStyleCnt="0"/>
      <dgm:spPr/>
    </dgm:pt>
    <dgm:pt modelId="{DF326C43-346B-4F2E-BF44-83745513B869}" type="pres">
      <dgm:prSet presAssocID="{111E9026-A04F-4D48-9405-B4BD31CF9881}" presName="node" presStyleLbl="node1" presStyleIdx="1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1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EB1C8B58-7945-4397-9AF8-C272556FE92D}" type="presOf" srcId="{F6818677-46A3-441F-9A0F-13C84E333B5F}" destId="{1C3B74A0-6D1F-4E92-BEC3-D58A65A10FDF}" srcOrd="0" destOrd="0" presId="urn:microsoft.com/office/officeart/2005/8/layout/default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B71243DD-A5B6-4586-A952-7EACD3C123CC}" srcId="{1866EB3D-82E5-47F1-B6D1-3D9E2E395469}" destId="{F6818677-46A3-441F-9A0F-13C84E333B5F}" srcOrd="0" destOrd="0" parTransId="{0463D9DB-84C2-4202-B1A1-53824B0EE6F3}" sibTransId="{25D06857-09A2-41E3-9AC7-8BE3DD8672E3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CAB70FB-52DA-4B1E-93ED-D1A8819DC431}" type="presParOf" srcId="{D213CEAA-7F8D-4904-A38C-8E3632F38D91}" destId="{1C3B74A0-6D1F-4E92-BEC3-D58A65A10FDF}" srcOrd="0" destOrd="0" presId="urn:microsoft.com/office/officeart/2005/8/layout/default"/>
    <dgm:cxn modelId="{B254F42B-A476-4BBC-8621-B94E4D38A7F7}" type="presParOf" srcId="{D213CEAA-7F8D-4904-A38C-8E3632F38D91}" destId="{6864A881-AD99-4F24-9DF6-6F5317FE3D45}" srcOrd="1" destOrd="0" presId="urn:microsoft.com/office/officeart/2005/8/layout/default"/>
    <dgm:cxn modelId="{9B7F10EC-6101-4098-AA32-69724B311410}" type="presParOf" srcId="{D213CEAA-7F8D-4904-A38C-8E3632F38D91}" destId="{DF326C43-346B-4F2E-BF44-83745513B869}" srcOrd="2" destOrd="0" presId="urn:microsoft.com/office/officeart/2005/8/layout/default"/>
    <dgm:cxn modelId="{25BD898E-D163-449E-B579-80D8FE9EB1A9}" type="presParOf" srcId="{D213CEAA-7F8D-4904-A38C-8E3632F38D91}" destId="{7000416D-8B0D-4ED6-AE76-094863585682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F6818677-46A3-441F-9A0F-13C84E333B5F}">
      <dgm:prSet phldrT="[Text]"/>
      <dgm:spPr/>
      <dgm:t>
        <a:bodyPr/>
        <a:lstStyle/>
        <a:p>
          <a:r>
            <a:rPr lang="en-GB" dirty="0"/>
            <a:t>A)</a:t>
          </a:r>
        </a:p>
        <a:p>
          <a:r>
            <a:rPr lang="en-GB" dirty="0"/>
            <a:t>0.10000 0111</a:t>
          </a:r>
          <a:r>
            <a:rPr lang="en-GB" baseline="-25000" dirty="0"/>
            <a:t>2</a:t>
          </a:r>
          <a:r>
            <a:rPr lang="en-GB" dirty="0"/>
            <a:t>  </a:t>
          </a:r>
        </a:p>
      </dgm:t>
    </dgm:pt>
    <dgm:pt modelId="{0463D9DB-84C2-4202-B1A1-53824B0EE6F3}" type="parTrans" cxnId="{B71243DD-A5B6-4586-A952-7EACD3C123CC}">
      <dgm:prSet/>
      <dgm:spPr/>
      <dgm:t>
        <a:bodyPr/>
        <a:lstStyle/>
        <a:p>
          <a:endParaRPr lang="en-GB"/>
        </a:p>
      </dgm:t>
    </dgm:pt>
    <dgm:pt modelId="{25D06857-09A2-41E3-9AC7-8BE3DD8672E3}" type="sibTrans" cxnId="{B71243DD-A5B6-4586-A952-7EACD3C123CC}">
      <dgm:prSet/>
      <dgm:spPr/>
      <dgm:t>
        <a:bodyPr/>
        <a:lstStyle/>
        <a:p>
          <a:endParaRPr lang="en-GB"/>
        </a:p>
      </dgm:t>
    </dgm:pt>
    <dgm:pt modelId="{111E9026-A04F-4D48-9405-B4BD31CF9881}">
      <dgm:prSet phldrT="[Text]"/>
      <dgm:spPr/>
      <dgm:t>
        <a:bodyPr/>
        <a:lstStyle/>
        <a:p>
          <a:r>
            <a:rPr lang="en-GB" dirty="0"/>
            <a:t>B) </a:t>
          </a:r>
        </a:p>
        <a:p>
          <a:r>
            <a:rPr lang="en-GB" dirty="0"/>
            <a:t>0.00001 1000</a:t>
          </a:r>
          <a:r>
            <a:rPr lang="en-GB" baseline="-25000" dirty="0"/>
            <a:t>2</a:t>
          </a:r>
          <a:endParaRPr lang="en-GB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/>
      <dgm:spPr/>
      <dgm:t>
        <a:bodyPr/>
        <a:lstStyle/>
        <a:p>
          <a:r>
            <a:rPr lang="en-GB" dirty="0"/>
            <a:t>C) </a:t>
          </a:r>
        </a:p>
        <a:p>
          <a:r>
            <a:rPr lang="en-GB" dirty="0"/>
            <a:t>0.10000 1000</a:t>
          </a:r>
          <a:r>
            <a:rPr lang="en-GB" baseline="-25000" dirty="0"/>
            <a:t>2</a:t>
          </a:r>
          <a:endParaRPr lang="en-GB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/>
      <dgm:spPr/>
      <dgm:t>
        <a:bodyPr/>
        <a:lstStyle/>
        <a:p>
          <a:r>
            <a:rPr lang="en-GB" dirty="0"/>
            <a:t>D) </a:t>
          </a:r>
        </a:p>
        <a:p>
          <a:r>
            <a:rPr lang="en-GB" dirty="0"/>
            <a:t>0.10001 1000</a:t>
          </a:r>
          <a:r>
            <a:rPr lang="en-GB" baseline="-25000" dirty="0"/>
            <a:t>2</a:t>
          </a:r>
          <a:endParaRPr lang="en-GB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1C3B74A0-6D1F-4E92-BEC3-D58A65A10FDF}" type="pres">
      <dgm:prSet presAssocID="{F6818677-46A3-441F-9A0F-13C84E333B5F}" presName="node" presStyleLbl="node1" presStyleIdx="0" presStyleCnt="4">
        <dgm:presLayoutVars>
          <dgm:bulletEnabled val="1"/>
        </dgm:presLayoutVars>
      </dgm:prSet>
      <dgm:spPr/>
    </dgm:pt>
    <dgm:pt modelId="{6864A881-AD99-4F24-9DF6-6F5317FE3D45}" type="pres">
      <dgm:prSet presAssocID="{25D06857-09A2-41E3-9AC7-8BE3DD8672E3}" presName="sibTrans" presStyleCnt="0"/>
      <dgm:spPr/>
    </dgm:pt>
    <dgm:pt modelId="{DF326C43-346B-4F2E-BF44-83745513B869}" type="pres">
      <dgm:prSet presAssocID="{111E9026-A04F-4D48-9405-B4BD31CF9881}" presName="node" presStyleLbl="node1" presStyleIdx="1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1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EB1C8B58-7945-4397-9AF8-C272556FE92D}" type="presOf" srcId="{F6818677-46A3-441F-9A0F-13C84E333B5F}" destId="{1C3B74A0-6D1F-4E92-BEC3-D58A65A10FDF}" srcOrd="0" destOrd="0" presId="urn:microsoft.com/office/officeart/2005/8/layout/default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B71243DD-A5B6-4586-A952-7EACD3C123CC}" srcId="{1866EB3D-82E5-47F1-B6D1-3D9E2E395469}" destId="{F6818677-46A3-441F-9A0F-13C84E333B5F}" srcOrd="0" destOrd="0" parTransId="{0463D9DB-84C2-4202-B1A1-53824B0EE6F3}" sibTransId="{25D06857-09A2-41E3-9AC7-8BE3DD8672E3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CAB70FB-52DA-4B1E-93ED-D1A8819DC431}" type="presParOf" srcId="{D213CEAA-7F8D-4904-A38C-8E3632F38D91}" destId="{1C3B74A0-6D1F-4E92-BEC3-D58A65A10FDF}" srcOrd="0" destOrd="0" presId="urn:microsoft.com/office/officeart/2005/8/layout/default"/>
    <dgm:cxn modelId="{B254F42B-A476-4BBC-8621-B94E4D38A7F7}" type="presParOf" srcId="{D213CEAA-7F8D-4904-A38C-8E3632F38D91}" destId="{6864A881-AD99-4F24-9DF6-6F5317FE3D45}" srcOrd="1" destOrd="0" presId="urn:microsoft.com/office/officeart/2005/8/layout/default"/>
    <dgm:cxn modelId="{9B7F10EC-6101-4098-AA32-69724B311410}" type="presParOf" srcId="{D213CEAA-7F8D-4904-A38C-8E3632F38D91}" destId="{DF326C43-346B-4F2E-BF44-83745513B869}" srcOrd="2" destOrd="0" presId="urn:microsoft.com/office/officeart/2005/8/layout/default"/>
    <dgm:cxn modelId="{25BD898E-D163-449E-B579-80D8FE9EB1A9}" type="presParOf" srcId="{D213CEAA-7F8D-4904-A38C-8E3632F38D91}" destId="{7000416D-8B0D-4ED6-AE76-094863585682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F6818677-46A3-441F-9A0F-13C84E333B5F}">
      <dgm:prSet phldrT="[Text]"/>
      <dgm:spPr/>
      <dgm:t>
        <a:bodyPr/>
        <a:lstStyle/>
        <a:p>
          <a:r>
            <a:rPr lang="en-GB" dirty="0"/>
            <a:t>A)</a:t>
          </a:r>
        </a:p>
        <a:p>
          <a:r>
            <a:rPr lang="en-GB" dirty="0"/>
            <a:t>0.11111 0111</a:t>
          </a:r>
          <a:r>
            <a:rPr lang="en-GB" baseline="-25000" dirty="0"/>
            <a:t>2</a:t>
          </a:r>
          <a:r>
            <a:rPr lang="en-GB" dirty="0"/>
            <a:t>  </a:t>
          </a:r>
        </a:p>
      </dgm:t>
    </dgm:pt>
    <dgm:pt modelId="{0463D9DB-84C2-4202-B1A1-53824B0EE6F3}" type="parTrans" cxnId="{B71243DD-A5B6-4586-A952-7EACD3C123CC}">
      <dgm:prSet/>
      <dgm:spPr/>
      <dgm:t>
        <a:bodyPr/>
        <a:lstStyle/>
        <a:p>
          <a:endParaRPr lang="en-GB"/>
        </a:p>
      </dgm:t>
    </dgm:pt>
    <dgm:pt modelId="{25D06857-09A2-41E3-9AC7-8BE3DD8672E3}" type="sibTrans" cxnId="{B71243DD-A5B6-4586-A952-7EACD3C123CC}">
      <dgm:prSet/>
      <dgm:spPr/>
      <dgm:t>
        <a:bodyPr/>
        <a:lstStyle/>
        <a:p>
          <a:endParaRPr lang="en-GB"/>
        </a:p>
      </dgm:t>
    </dgm:pt>
    <dgm:pt modelId="{111E9026-A04F-4D48-9405-B4BD31CF9881}">
      <dgm:prSet phldrT="[Text]"/>
      <dgm:spPr/>
      <dgm:t>
        <a:bodyPr/>
        <a:lstStyle/>
        <a:p>
          <a:r>
            <a:rPr lang="en-GB" dirty="0"/>
            <a:t>B) </a:t>
          </a:r>
        </a:p>
        <a:p>
          <a:r>
            <a:rPr lang="en-GB" dirty="0"/>
            <a:t>0.10000 1000</a:t>
          </a:r>
          <a:r>
            <a:rPr lang="en-GB" baseline="-25000" dirty="0"/>
            <a:t>2</a:t>
          </a:r>
          <a:endParaRPr lang="en-GB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/>
      <dgm:spPr/>
      <dgm:t>
        <a:bodyPr/>
        <a:lstStyle/>
        <a:p>
          <a:r>
            <a:rPr lang="en-GB" dirty="0"/>
            <a:t>C) </a:t>
          </a:r>
        </a:p>
        <a:p>
          <a:r>
            <a:rPr lang="en-GB" dirty="0"/>
            <a:t>1.01111 0111</a:t>
          </a:r>
          <a:r>
            <a:rPr lang="en-GB" baseline="-25000" dirty="0"/>
            <a:t>2</a:t>
          </a:r>
          <a:endParaRPr lang="en-GB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/>
      <dgm:spPr/>
      <dgm:t>
        <a:bodyPr/>
        <a:lstStyle/>
        <a:p>
          <a:r>
            <a:rPr lang="en-GB" dirty="0"/>
            <a:t>D) </a:t>
          </a:r>
        </a:p>
        <a:p>
          <a:r>
            <a:rPr lang="en-GB" dirty="0"/>
            <a:t>0.11111 1111</a:t>
          </a:r>
          <a:r>
            <a:rPr lang="en-GB" baseline="-25000" dirty="0"/>
            <a:t>2</a:t>
          </a:r>
          <a:endParaRPr lang="en-GB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1C3B74A0-6D1F-4E92-BEC3-D58A65A10FDF}" type="pres">
      <dgm:prSet presAssocID="{F6818677-46A3-441F-9A0F-13C84E333B5F}" presName="node" presStyleLbl="node1" presStyleIdx="0" presStyleCnt="4">
        <dgm:presLayoutVars>
          <dgm:bulletEnabled val="1"/>
        </dgm:presLayoutVars>
      </dgm:prSet>
      <dgm:spPr/>
    </dgm:pt>
    <dgm:pt modelId="{6864A881-AD99-4F24-9DF6-6F5317FE3D45}" type="pres">
      <dgm:prSet presAssocID="{25D06857-09A2-41E3-9AC7-8BE3DD8672E3}" presName="sibTrans" presStyleCnt="0"/>
      <dgm:spPr/>
    </dgm:pt>
    <dgm:pt modelId="{DF326C43-346B-4F2E-BF44-83745513B869}" type="pres">
      <dgm:prSet presAssocID="{111E9026-A04F-4D48-9405-B4BD31CF9881}" presName="node" presStyleLbl="node1" presStyleIdx="1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1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EB1C8B58-7945-4397-9AF8-C272556FE92D}" type="presOf" srcId="{F6818677-46A3-441F-9A0F-13C84E333B5F}" destId="{1C3B74A0-6D1F-4E92-BEC3-D58A65A10FDF}" srcOrd="0" destOrd="0" presId="urn:microsoft.com/office/officeart/2005/8/layout/default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B71243DD-A5B6-4586-A952-7EACD3C123CC}" srcId="{1866EB3D-82E5-47F1-B6D1-3D9E2E395469}" destId="{F6818677-46A3-441F-9A0F-13C84E333B5F}" srcOrd="0" destOrd="0" parTransId="{0463D9DB-84C2-4202-B1A1-53824B0EE6F3}" sibTransId="{25D06857-09A2-41E3-9AC7-8BE3DD8672E3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CAB70FB-52DA-4B1E-93ED-D1A8819DC431}" type="presParOf" srcId="{D213CEAA-7F8D-4904-A38C-8E3632F38D91}" destId="{1C3B74A0-6D1F-4E92-BEC3-D58A65A10FDF}" srcOrd="0" destOrd="0" presId="urn:microsoft.com/office/officeart/2005/8/layout/default"/>
    <dgm:cxn modelId="{B254F42B-A476-4BBC-8621-B94E4D38A7F7}" type="presParOf" srcId="{D213CEAA-7F8D-4904-A38C-8E3632F38D91}" destId="{6864A881-AD99-4F24-9DF6-6F5317FE3D45}" srcOrd="1" destOrd="0" presId="urn:microsoft.com/office/officeart/2005/8/layout/default"/>
    <dgm:cxn modelId="{9B7F10EC-6101-4098-AA32-69724B311410}" type="presParOf" srcId="{D213CEAA-7F8D-4904-A38C-8E3632F38D91}" destId="{DF326C43-346B-4F2E-BF44-83745513B869}" srcOrd="2" destOrd="0" presId="urn:microsoft.com/office/officeart/2005/8/layout/default"/>
    <dgm:cxn modelId="{25BD898E-D163-449E-B579-80D8FE9EB1A9}" type="presParOf" srcId="{D213CEAA-7F8D-4904-A38C-8E3632F38D91}" destId="{7000416D-8B0D-4ED6-AE76-094863585682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0.1100000 0111</a:t>
          </a:r>
          <a:r>
            <a:rPr lang="en-GB" sz="3200" baseline="-25000" dirty="0"/>
            <a:t>2</a:t>
          </a:r>
          <a:r>
            <a:rPr lang="en-GB" sz="3200" dirty="0"/>
            <a:t>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200" dirty="0"/>
            <a:t>0.0001100 0100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 </a:t>
          </a:r>
        </a:p>
        <a:p>
          <a:r>
            <a:rPr lang="en-GB" sz="3200" dirty="0"/>
            <a:t>0.1100000 1010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0.1100000 0100</a:t>
          </a:r>
          <a:r>
            <a:rPr lang="en-GB" sz="3200" baseline="-25000" dirty="0"/>
            <a:t>2</a:t>
          </a:r>
          <a:r>
            <a:rPr lang="en-GB" sz="3200" dirty="0"/>
            <a:t> 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1.01100 0001</a:t>
          </a:r>
          <a:r>
            <a:rPr lang="en-GB" sz="3200" baseline="-25000" dirty="0"/>
            <a:t>2</a:t>
          </a:r>
          <a:r>
            <a:rPr lang="en-GB" sz="3200" dirty="0"/>
            <a:t>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200" dirty="0"/>
            <a:t>1.11011 0001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 </a:t>
          </a:r>
        </a:p>
        <a:p>
          <a:r>
            <a:rPr lang="en-GB" sz="3200" dirty="0"/>
            <a:t>1.01111 0001</a:t>
          </a:r>
          <a:r>
            <a:rPr lang="en-GB" sz="3200" baseline="-25000" dirty="0"/>
            <a:t>2</a:t>
          </a:r>
          <a:endParaRPr lang="en-GB" sz="32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1.011 0101</a:t>
          </a:r>
          <a:r>
            <a:rPr lang="en-GB" sz="3200" baseline="-25000" dirty="0"/>
            <a:t>2</a:t>
          </a:r>
          <a:r>
            <a:rPr lang="en-GB" sz="3200" dirty="0"/>
            <a:t> 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0.10001 100</a:t>
          </a:r>
          <a:r>
            <a:rPr lang="en-GB" sz="3200" baseline="-25000" dirty="0"/>
            <a:t>2</a:t>
          </a:r>
          <a:r>
            <a:rPr lang="en-GB" sz="3200" dirty="0"/>
            <a:t>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200" dirty="0"/>
            <a:t>0.10001 011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 </a:t>
          </a:r>
        </a:p>
        <a:p>
          <a:r>
            <a:rPr lang="en-GB" sz="3200" dirty="0"/>
            <a:t>0.10001 010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1.0001 011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0.10000 0100</a:t>
          </a:r>
          <a:r>
            <a:rPr lang="en-GB" sz="3200" baseline="-25000" dirty="0"/>
            <a:t>2</a:t>
          </a:r>
          <a:r>
            <a:rPr lang="en-GB" sz="3200" dirty="0"/>
            <a:t> 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200" dirty="0"/>
            <a:t>0.10000 0111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 </a:t>
          </a:r>
        </a:p>
        <a:p>
          <a:r>
            <a:rPr lang="en-GB" sz="3200" dirty="0"/>
            <a:t>1.00000 0100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0.10000 1000</a:t>
          </a:r>
          <a:r>
            <a:rPr lang="en-GB" sz="3200" baseline="-25000" dirty="0"/>
            <a:t>2</a:t>
          </a:r>
          <a:r>
            <a:rPr lang="en-GB" sz="3200" dirty="0"/>
            <a:t> 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F6818677-46A3-441F-9A0F-13C84E333B5F}">
      <dgm:prSet phldrT="[Text]"/>
      <dgm:spPr/>
      <dgm:t>
        <a:bodyPr/>
        <a:lstStyle/>
        <a:p>
          <a:r>
            <a:rPr lang="en-GB" dirty="0"/>
            <a:t>A)1111001</a:t>
          </a:r>
          <a:r>
            <a:rPr lang="en-GB" baseline="-25000" dirty="0"/>
            <a:t>2</a:t>
          </a:r>
          <a:r>
            <a:rPr lang="en-GB" dirty="0"/>
            <a:t>  </a:t>
          </a:r>
        </a:p>
      </dgm:t>
    </dgm:pt>
    <dgm:pt modelId="{0463D9DB-84C2-4202-B1A1-53824B0EE6F3}" type="parTrans" cxnId="{B71243DD-A5B6-4586-A952-7EACD3C123CC}">
      <dgm:prSet/>
      <dgm:spPr/>
      <dgm:t>
        <a:bodyPr/>
        <a:lstStyle/>
        <a:p>
          <a:endParaRPr lang="en-GB"/>
        </a:p>
      </dgm:t>
    </dgm:pt>
    <dgm:pt modelId="{25D06857-09A2-41E3-9AC7-8BE3DD8672E3}" type="sibTrans" cxnId="{B71243DD-A5B6-4586-A952-7EACD3C123CC}">
      <dgm:prSet/>
      <dgm:spPr/>
      <dgm:t>
        <a:bodyPr/>
        <a:lstStyle/>
        <a:p>
          <a:endParaRPr lang="en-GB"/>
        </a:p>
      </dgm:t>
    </dgm:pt>
    <dgm:pt modelId="{111E9026-A04F-4D48-9405-B4BD31CF9881}">
      <dgm:prSet phldrT="[Text]"/>
      <dgm:spPr/>
      <dgm:t>
        <a:bodyPr/>
        <a:lstStyle/>
        <a:p>
          <a:r>
            <a:rPr lang="en-GB" dirty="0"/>
            <a:t>B)1110001</a:t>
          </a:r>
          <a:r>
            <a:rPr lang="en-GB" baseline="-25000" dirty="0"/>
            <a:t>2</a:t>
          </a:r>
          <a:endParaRPr lang="en-GB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/>
      <dgm:spPr/>
      <dgm:t>
        <a:bodyPr/>
        <a:lstStyle/>
        <a:p>
          <a:r>
            <a:rPr lang="en-GB" dirty="0"/>
            <a:t>C)1010011</a:t>
          </a:r>
          <a:r>
            <a:rPr lang="en-GB" baseline="-25000" dirty="0"/>
            <a:t>2</a:t>
          </a:r>
          <a:endParaRPr lang="en-GB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/>
      <dgm:spPr/>
      <dgm:t>
        <a:bodyPr/>
        <a:lstStyle/>
        <a:p>
          <a:r>
            <a:rPr lang="en-GB" dirty="0"/>
            <a:t>D)1001101</a:t>
          </a:r>
          <a:r>
            <a:rPr lang="en-GB" baseline="-25000" dirty="0"/>
            <a:t>2</a:t>
          </a:r>
          <a:endParaRPr lang="en-GB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1C3B74A0-6D1F-4E92-BEC3-D58A65A10FDF}" type="pres">
      <dgm:prSet presAssocID="{F6818677-46A3-441F-9A0F-13C84E333B5F}" presName="node" presStyleLbl="node1" presStyleIdx="0" presStyleCnt="4" custLinFactNeighborX="1754" custLinFactNeighborY="-2194">
        <dgm:presLayoutVars>
          <dgm:bulletEnabled val="1"/>
        </dgm:presLayoutVars>
      </dgm:prSet>
      <dgm:spPr/>
    </dgm:pt>
    <dgm:pt modelId="{6864A881-AD99-4F24-9DF6-6F5317FE3D45}" type="pres">
      <dgm:prSet presAssocID="{25D06857-09A2-41E3-9AC7-8BE3DD8672E3}" presName="sibTrans" presStyleCnt="0"/>
      <dgm:spPr/>
    </dgm:pt>
    <dgm:pt modelId="{DF326C43-346B-4F2E-BF44-83745513B869}" type="pres">
      <dgm:prSet presAssocID="{111E9026-A04F-4D48-9405-B4BD31CF9881}" presName="node" presStyleLbl="node1" presStyleIdx="1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1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EB1C8B58-7945-4397-9AF8-C272556FE92D}" type="presOf" srcId="{F6818677-46A3-441F-9A0F-13C84E333B5F}" destId="{1C3B74A0-6D1F-4E92-BEC3-D58A65A10FDF}" srcOrd="0" destOrd="0" presId="urn:microsoft.com/office/officeart/2005/8/layout/default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B71243DD-A5B6-4586-A952-7EACD3C123CC}" srcId="{1866EB3D-82E5-47F1-B6D1-3D9E2E395469}" destId="{F6818677-46A3-441F-9A0F-13C84E333B5F}" srcOrd="0" destOrd="0" parTransId="{0463D9DB-84C2-4202-B1A1-53824B0EE6F3}" sibTransId="{25D06857-09A2-41E3-9AC7-8BE3DD8672E3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CAB70FB-52DA-4B1E-93ED-D1A8819DC431}" type="presParOf" srcId="{D213CEAA-7F8D-4904-A38C-8E3632F38D91}" destId="{1C3B74A0-6D1F-4E92-BEC3-D58A65A10FDF}" srcOrd="0" destOrd="0" presId="urn:microsoft.com/office/officeart/2005/8/layout/default"/>
    <dgm:cxn modelId="{B254F42B-A476-4BBC-8621-B94E4D38A7F7}" type="presParOf" srcId="{D213CEAA-7F8D-4904-A38C-8E3632F38D91}" destId="{6864A881-AD99-4F24-9DF6-6F5317FE3D45}" srcOrd="1" destOrd="0" presId="urn:microsoft.com/office/officeart/2005/8/layout/default"/>
    <dgm:cxn modelId="{9B7F10EC-6101-4098-AA32-69724B311410}" type="presParOf" srcId="{D213CEAA-7F8D-4904-A38C-8E3632F38D91}" destId="{DF326C43-346B-4F2E-BF44-83745513B869}" srcOrd="2" destOrd="0" presId="urn:microsoft.com/office/officeart/2005/8/layout/default"/>
    <dgm:cxn modelId="{25BD898E-D163-449E-B579-80D8FE9EB1A9}" type="presParOf" srcId="{D213CEAA-7F8D-4904-A38C-8E3632F38D91}" destId="{7000416D-8B0D-4ED6-AE76-094863585682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F6818677-46A3-441F-9A0F-13C84E333B5F}">
      <dgm:prSet phldrT="[Text]"/>
      <dgm:spPr/>
      <dgm:t>
        <a:bodyPr/>
        <a:lstStyle/>
        <a:p>
          <a:r>
            <a:rPr lang="en-GB" dirty="0"/>
            <a:t>A)1111011</a:t>
          </a:r>
          <a:r>
            <a:rPr lang="en-GB" baseline="-25000" dirty="0"/>
            <a:t>2</a:t>
          </a:r>
          <a:r>
            <a:rPr lang="en-GB" dirty="0"/>
            <a:t>  </a:t>
          </a:r>
        </a:p>
      </dgm:t>
    </dgm:pt>
    <dgm:pt modelId="{0463D9DB-84C2-4202-B1A1-53824B0EE6F3}" type="parTrans" cxnId="{B71243DD-A5B6-4586-A952-7EACD3C123CC}">
      <dgm:prSet/>
      <dgm:spPr/>
      <dgm:t>
        <a:bodyPr/>
        <a:lstStyle/>
        <a:p>
          <a:endParaRPr lang="en-GB"/>
        </a:p>
      </dgm:t>
    </dgm:pt>
    <dgm:pt modelId="{25D06857-09A2-41E3-9AC7-8BE3DD8672E3}" type="sibTrans" cxnId="{B71243DD-A5B6-4586-A952-7EACD3C123CC}">
      <dgm:prSet/>
      <dgm:spPr/>
      <dgm:t>
        <a:bodyPr/>
        <a:lstStyle/>
        <a:p>
          <a:endParaRPr lang="en-GB"/>
        </a:p>
      </dgm:t>
    </dgm:pt>
    <dgm:pt modelId="{111E9026-A04F-4D48-9405-B4BD31CF9881}">
      <dgm:prSet phldrT="[Text]"/>
      <dgm:spPr/>
      <dgm:t>
        <a:bodyPr/>
        <a:lstStyle/>
        <a:p>
          <a:r>
            <a:rPr lang="en-GB" dirty="0"/>
            <a:t>B)1110111</a:t>
          </a:r>
          <a:r>
            <a:rPr lang="en-GB" baseline="-25000" dirty="0"/>
            <a:t>2</a:t>
          </a:r>
          <a:endParaRPr lang="en-GB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/>
      <dgm:spPr/>
      <dgm:t>
        <a:bodyPr/>
        <a:lstStyle/>
        <a:p>
          <a:r>
            <a:rPr lang="en-GB" dirty="0"/>
            <a:t>C)1101111</a:t>
          </a:r>
          <a:r>
            <a:rPr lang="en-GB" baseline="-25000" dirty="0"/>
            <a:t>2</a:t>
          </a:r>
          <a:endParaRPr lang="en-GB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/>
      <dgm:spPr/>
      <dgm:t>
        <a:bodyPr/>
        <a:lstStyle/>
        <a:p>
          <a:r>
            <a:rPr lang="en-GB" dirty="0"/>
            <a:t>D)1011111</a:t>
          </a:r>
          <a:r>
            <a:rPr lang="en-GB" baseline="-25000" dirty="0"/>
            <a:t>2</a:t>
          </a:r>
          <a:endParaRPr lang="en-GB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1C3B74A0-6D1F-4E92-BEC3-D58A65A10FDF}" type="pres">
      <dgm:prSet presAssocID="{F6818677-46A3-441F-9A0F-13C84E333B5F}" presName="node" presStyleLbl="node1" presStyleIdx="0" presStyleCnt="4">
        <dgm:presLayoutVars>
          <dgm:bulletEnabled val="1"/>
        </dgm:presLayoutVars>
      </dgm:prSet>
      <dgm:spPr/>
    </dgm:pt>
    <dgm:pt modelId="{6864A881-AD99-4F24-9DF6-6F5317FE3D45}" type="pres">
      <dgm:prSet presAssocID="{25D06857-09A2-41E3-9AC7-8BE3DD8672E3}" presName="sibTrans" presStyleCnt="0"/>
      <dgm:spPr/>
    </dgm:pt>
    <dgm:pt modelId="{DF326C43-346B-4F2E-BF44-83745513B869}" type="pres">
      <dgm:prSet presAssocID="{111E9026-A04F-4D48-9405-B4BD31CF9881}" presName="node" presStyleLbl="node1" presStyleIdx="1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1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EB1C8B58-7945-4397-9AF8-C272556FE92D}" type="presOf" srcId="{F6818677-46A3-441F-9A0F-13C84E333B5F}" destId="{1C3B74A0-6D1F-4E92-BEC3-D58A65A10FDF}" srcOrd="0" destOrd="0" presId="urn:microsoft.com/office/officeart/2005/8/layout/default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B71243DD-A5B6-4586-A952-7EACD3C123CC}" srcId="{1866EB3D-82E5-47F1-B6D1-3D9E2E395469}" destId="{F6818677-46A3-441F-9A0F-13C84E333B5F}" srcOrd="0" destOrd="0" parTransId="{0463D9DB-84C2-4202-B1A1-53824B0EE6F3}" sibTransId="{25D06857-09A2-41E3-9AC7-8BE3DD8672E3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CAB70FB-52DA-4B1E-93ED-D1A8819DC431}" type="presParOf" srcId="{D213CEAA-7F8D-4904-A38C-8E3632F38D91}" destId="{1C3B74A0-6D1F-4E92-BEC3-D58A65A10FDF}" srcOrd="0" destOrd="0" presId="urn:microsoft.com/office/officeart/2005/8/layout/default"/>
    <dgm:cxn modelId="{B254F42B-A476-4BBC-8621-B94E4D38A7F7}" type="presParOf" srcId="{D213CEAA-7F8D-4904-A38C-8E3632F38D91}" destId="{6864A881-AD99-4F24-9DF6-6F5317FE3D45}" srcOrd="1" destOrd="0" presId="urn:microsoft.com/office/officeart/2005/8/layout/default"/>
    <dgm:cxn modelId="{9B7F10EC-6101-4098-AA32-69724B311410}" type="presParOf" srcId="{D213CEAA-7F8D-4904-A38C-8E3632F38D91}" destId="{DF326C43-346B-4F2E-BF44-83745513B869}" srcOrd="2" destOrd="0" presId="urn:microsoft.com/office/officeart/2005/8/layout/default"/>
    <dgm:cxn modelId="{25BD898E-D163-449E-B579-80D8FE9EB1A9}" type="presParOf" srcId="{D213CEAA-7F8D-4904-A38C-8E3632F38D91}" destId="{7000416D-8B0D-4ED6-AE76-094863585682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F6818677-46A3-441F-9A0F-13C84E333B5F}">
      <dgm:prSet phldrT="[Text]"/>
      <dgm:spPr/>
      <dgm:t>
        <a:bodyPr/>
        <a:lstStyle/>
        <a:p>
          <a:r>
            <a:rPr lang="en-GB" dirty="0"/>
            <a:t>A)</a:t>
          </a:r>
        </a:p>
        <a:p>
          <a:r>
            <a:rPr lang="en-GB" dirty="0"/>
            <a:t> -0.75</a:t>
          </a:r>
          <a:r>
            <a:rPr lang="en-GB" baseline="-25000" dirty="0"/>
            <a:t>10</a:t>
          </a:r>
          <a:endParaRPr lang="en-GB" dirty="0"/>
        </a:p>
      </dgm:t>
    </dgm:pt>
    <dgm:pt modelId="{0463D9DB-84C2-4202-B1A1-53824B0EE6F3}" type="parTrans" cxnId="{B71243DD-A5B6-4586-A952-7EACD3C123CC}">
      <dgm:prSet/>
      <dgm:spPr/>
      <dgm:t>
        <a:bodyPr/>
        <a:lstStyle/>
        <a:p>
          <a:endParaRPr lang="en-GB"/>
        </a:p>
      </dgm:t>
    </dgm:pt>
    <dgm:pt modelId="{25D06857-09A2-41E3-9AC7-8BE3DD8672E3}" type="sibTrans" cxnId="{B71243DD-A5B6-4586-A952-7EACD3C123CC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/>
      <dgm:spPr/>
      <dgm:t>
        <a:bodyPr/>
        <a:lstStyle/>
        <a:p>
          <a:r>
            <a:rPr lang="en-GB" dirty="0"/>
            <a:t>C) </a:t>
          </a:r>
        </a:p>
        <a:p>
          <a:r>
            <a:rPr lang="en-GB" dirty="0"/>
            <a:t>-0.125</a:t>
          </a:r>
          <a:r>
            <a:rPr lang="en-GB" baseline="-25000" dirty="0"/>
            <a:t>10</a:t>
          </a:r>
          <a:endParaRPr lang="en-GB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/>
      <dgm:spPr/>
      <dgm:t>
        <a:bodyPr/>
        <a:lstStyle/>
        <a:p>
          <a:r>
            <a:rPr lang="en-GB" dirty="0"/>
            <a:t>D)</a:t>
          </a:r>
        </a:p>
        <a:p>
          <a:r>
            <a:rPr lang="en-GB" dirty="0"/>
            <a:t>-0.0625</a:t>
          </a:r>
          <a:r>
            <a:rPr lang="en-GB" baseline="-25000" dirty="0"/>
            <a:t>10</a:t>
          </a:r>
          <a:r>
            <a:rPr lang="en-GB" dirty="0"/>
            <a:t>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111E9026-A04F-4D48-9405-B4BD31CF9881}">
      <dgm:prSet phldrT="[Text]"/>
      <dgm:spPr/>
      <dgm:t>
        <a:bodyPr/>
        <a:lstStyle/>
        <a:p>
          <a:r>
            <a:rPr lang="en-GB" dirty="0"/>
            <a:t>B)</a:t>
          </a:r>
        </a:p>
        <a:p>
          <a:r>
            <a:rPr lang="en-GB" dirty="0"/>
            <a:t>-0.625</a:t>
          </a:r>
          <a:r>
            <a:rPr lang="en-GB" baseline="-25000" dirty="0"/>
            <a:t>10</a:t>
          </a:r>
          <a:r>
            <a:rPr lang="en-GB" dirty="0"/>
            <a:t> </a:t>
          </a:r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1C3B74A0-6D1F-4E92-BEC3-D58A65A10FDF}" type="pres">
      <dgm:prSet presAssocID="{F6818677-46A3-441F-9A0F-13C84E333B5F}" presName="node" presStyleLbl="node1" presStyleIdx="0" presStyleCnt="4">
        <dgm:presLayoutVars>
          <dgm:bulletEnabled val="1"/>
        </dgm:presLayoutVars>
      </dgm:prSet>
      <dgm:spPr/>
    </dgm:pt>
    <dgm:pt modelId="{6864A881-AD99-4F24-9DF6-6F5317FE3D45}" type="pres">
      <dgm:prSet presAssocID="{25D06857-09A2-41E3-9AC7-8BE3DD8672E3}" presName="sibTrans" presStyleCnt="0"/>
      <dgm:spPr/>
    </dgm:pt>
    <dgm:pt modelId="{DF326C43-346B-4F2E-BF44-83745513B869}" type="pres">
      <dgm:prSet presAssocID="{111E9026-A04F-4D48-9405-B4BD31CF9881}" presName="node" presStyleLbl="node1" presStyleIdx="1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 custLinFactNeighborX="-1189" custLinFactNeighborY="148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1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EB1C8B58-7945-4397-9AF8-C272556FE92D}" type="presOf" srcId="{F6818677-46A3-441F-9A0F-13C84E333B5F}" destId="{1C3B74A0-6D1F-4E92-BEC3-D58A65A10FDF}" srcOrd="0" destOrd="0" presId="urn:microsoft.com/office/officeart/2005/8/layout/default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B71243DD-A5B6-4586-A952-7EACD3C123CC}" srcId="{1866EB3D-82E5-47F1-B6D1-3D9E2E395469}" destId="{F6818677-46A3-441F-9A0F-13C84E333B5F}" srcOrd="0" destOrd="0" parTransId="{0463D9DB-84C2-4202-B1A1-53824B0EE6F3}" sibTransId="{25D06857-09A2-41E3-9AC7-8BE3DD8672E3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CAB70FB-52DA-4B1E-93ED-D1A8819DC431}" type="presParOf" srcId="{D213CEAA-7F8D-4904-A38C-8E3632F38D91}" destId="{1C3B74A0-6D1F-4E92-BEC3-D58A65A10FDF}" srcOrd="0" destOrd="0" presId="urn:microsoft.com/office/officeart/2005/8/layout/default"/>
    <dgm:cxn modelId="{B254F42B-A476-4BBC-8621-B94E4D38A7F7}" type="presParOf" srcId="{D213CEAA-7F8D-4904-A38C-8E3632F38D91}" destId="{6864A881-AD99-4F24-9DF6-6F5317FE3D45}" srcOrd="1" destOrd="0" presId="urn:microsoft.com/office/officeart/2005/8/layout/default"/>
    <dgm:cxn modelId="{9B7F10EC-6101-4098-AA32-69724B311410}" type="presParOf" srcId="{D213CEAA-7F8D-4904-A38C-8E3632F38D91}" destId="{DF326C43-346B-4F2E-BF44-83745513B869}" srcOrd="2" destOrd="0" presId="urn:microsoft.com/office/officeart/2005/8/layout/default"/>
    <dgm:cxn modelId="{25BD898E-D163-449E-B579-80D8FE9EB1A9}" type="presParOf" srcId="{D213CEAA-7F8D-4904-A38C-8E3632F38D91}" destId="{7000416D-8B0D-4ED6-AE76-094863585682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F6818677-46A3-441F-9A0F-13C84E333B5F}">
      <dgm:prSet phldrT="[Text]"/>
      <dgm:spPr/>
      <dgm:t>
        <a:bodyPr/>
        <a:lstStyle/>
        <a:p>
          <a:r>
            <a:rPr lang="en-GB" dirty="0"/>
            <a:t>A)</a:t>
          </a:r>
        </a:p>
        <a:p>
          <a:r>
            <a:rPr lang="en-GB" dirty="0"/>
            <a:t>-1.5</a:t>
          </a:r>
          <a:r>
            <a:rPr lang="en-GB" baseline="-25000" dirty="0"/>
            <a:t>10</a:t>
          </a:r>
          <a:r>
            <a:rPr lang="en-GB" dirty="0"/>
            <a:t>  </a:t>
          </a:r>
        </a:p>
      </dgm:t>
    </dgm:pt>
    <dgm:pt modelId="{0463D9DB-84C2-4202-B1A1-53824B0EE6F3}" type="parTrans" cxnId="{B71243DD-A5B6-4586-A952-7EACD3C123CC}">
      <dgm:prSet/>
      <dgm:spPr/>
      <dgm:t>
        <a:bodyPr/>
        <a:lstStyle/>
        <a:p>
          <a:endParaRPr lang="en-GB"/>
        </a:p>
      </dgm:t>
    </dgm:pt>
    <dgm:pt modelId="{25D06857-09A2-41E3-9AC7-8BE3DD8672E3}" type="sibTrans" cxnId="{B71243DD-A5B6-4586-A952-7EACD3C123CC}">
      <dgm:prSet/>
      <dgm:spPr/>
      <dgm:t>
        <a:bodyPr/>
        <a:lstStyle/>
        <a:p>
          <a:endParaRPr lang="en-GB"/>
        </a:p>
      </dgm:t>
    </dgm:pt>
    <dgm:pt modelId="{111E9026-A04F-4D48-9405-B4BD31CF9881}">
      <dgm:prSet phldrT="[Text]"/>
      <dgm:spPr/>
      <dgm:t>
        <a:bodyPr/>
        <a:lstStyle/>
        <a:p>
          <a:r>
            <a:rPr lang="en-GB" dirty="0"/>
            <a:t>B) </a:t>
          </a:r>
        </a:p>
        <a:p>
          <a:r>
            <a:rPr lang="en-GB" dirty="0"/>
            <a:t>-0.375</a:t>
          </a:r>
          <a:r>
            <a:rPr lang="en-GB" baseline="-25000" dirty="0"/>
            <a:t>10</a:t>
          </a:r>
          <a:endParaRPr lang="en-GB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/>
      <dgm:spPr/>
      <dgm:t>
        <a:bodyPr/>
        <a:lstStyle/>
        <a:p>
          <a:r>
            <a:rPr lang="en-GB" dirty="0"/>
            <a:t>C) </a:t>
          </a:r>
        </a:p>
        <a:p>
          <a:r>
            <a:rPr lang="en-GB" dirty="0"/>
            <a:t>1.5</a:t>
          </a:r>
          <a:r>
            <a:rPr lang="en-GB" baseline="-25000" dirty="0"/>
            <a:t>10</a:t>
          </a:r>
          <a:endParaRPr lang="en-GB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/>
      <dgm:spPr/>
      <dgm:t>
        <a:bodyPr/>
        <a:lstStyle/>
        <a:p>
          <a:r>
            <a:rPr lang="en-GB" dirty="0"/>
            <a:t>D) </a:t>
          </a:r>
        </a:p>
        <a:p>
          <a:r>
            <a:rPr lang="en-GB" dirty="0"/>
            <a:t>0.375</a:t>
          </a:r>
          <a:r>
            <a:rPr lang="en-GB" baseline="-25000" dirty="0"/>
            <a:t>10</a:t>
          </a:r>
          <a:endParaRPr lang="en-GB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1C3B74A0-6D1F-4E92-BEC3-D58A65A10FDF}" type="pres">
      <dgm:prSet presAssocID="{F6818677-46A3-441F-9A0F-13C84E333B5F}" presName="node" presStyleLbl="node1" presStyleIdx="0" presStyleCnt="4">
        <dgm:presLayoutVars>
          <dgm:bulletEnabled val="1"/>
        </dgm:presLayoutVars>
      </dgm:prSet>
      <dgm:spPr/>
    </dgm:pt>
    <dgm:pt modelId="{6864A881-AD99-4F24-9DF6-6F5317FE3D45}" type="pres">
      <dgm:prSet presAssocID="{25D06857-09A2-41E3-9AC7-8BE3DD8672E3}" presName="sibTrans" presStyleCnt="0"/>
      <dgm:spPr/>
    </dgm:pt>
    <dgm:pt modelId="{DF326C43-346B-4F2E-BF44-83745513B869}" type="pres">
      <dgm:prSet presAssocID="{111E9026-A04F-4D48-9405-B4BD31CF9881}" presName="node" presStyleLbl="node1" presStyleIdx="1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1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EB1C8B58-7945-4397-9AF8-C272556FE92D}" type="presOf" srcId="{F6818677-46A3-441F-9A0F-13C84E333B5F}" destId="{1C3B74A0-6D1F-4E92-BEC3-D58A65A10FDF}" srcOrd="0" destOrd="0" presId="urn:microsoft.com/office/officeart/2005/8/layout/default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B71243DD-A5B6-4586-A952-7EACD3C123CC}" srcId="{1866EB3D-82E5-47F1-B6D1-3D9E2E395469}" destId="{F6818677-46A3-441F-9A0F-13C84E333B5F}" srcOrd="0" destOrd="0" parTransId="{0463D9DB-84C2-4202-B1A1-53824B0EE6F3}" sibTransId="{25D06857-09A2-41E3-9AC7-8BE3DD8672E3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CAB70FB-52DA-4B1E-93ED-D1A8819DC431}" type="presParOf" srcId="{D213CEAA-7F8D-4904-A38C-8E3632F38D91}" destId="{1C3B74A0-6D1F-4E92-BEC3-D58A65A10FDF}" srcOrd="0" destOrd="0" presId="urn:microsoft.com/office/officeart/2005/8/layout/default"/>
    <dgm:cxn modelId="{B254F42B-A476-4BBC-8621-B94E4D38A7F7}" type="presParOf" srcId="{D213CEAA-7F8D-4904-A38C-8E3632F38D91}" destId="{6864A881-AD99-4F24-9DF6-6F5317FE3D45}" srcOrd="1" destOrd="0" presId="urn:microsoft.com/office/officeart/2005/8/layout/default"/>
    <dgm:cxn modelId="{9B7F10EC-6101-4098-AA32-69724B311410}" type="presParOf" srcId="{D213CEAA-7F8D-4904-A38C-8E3632F38D91}" destId="{DF326C43-346B-4F2E-BF44-83745513B869}" srcOrd="2" destOrd="0" presId="urn:microsoft.com/office/officeart/2005/8/layout/default"/>
    <dgm:cxn modelId="{25BD898E-D163-449E-B579-80D8FE9EB1A9}" type="presParOf" srcId="{D213CEAA-7F8D-4904-A38C-8E3632F38D91}" destId="{7000416D-8B0D-4ED6-AE76-094863585682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1.0100000 1001</a:t>
          </a:r>
          <a:r>
            <a:rPr lang="en-GB" sz="3200" kern="1200" baseline="-25000" dirty="0"/>
            <a:t>2</a:t>
          </a:r>
          <a:r>
            <a:rPr lang="en-GB" sz="3200" kern="1200" dirty="0"/>
            <a:t> 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1.0100000 1100</a:t>
          </a:r>
          <a:r>
            <a:rPr lang="en-GB" sz="3200" kern="1200" baseline="-25000" dirty="0"/>
            <a:t>2</a:t>
          </a:r>
          <a:r>
            <a:rPr lang="en-GB" sz="3200" kern="1200" dirty="0"/>
            <a:t> 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1.0010000 1101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1.0100000 1101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5424930" y="2342799"/>
        <a:ext cx="3342605" cy="200556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3B74A0-6D1F-4E92-BEC3-D58A65A10FDF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A)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0.11011 0111</a:t>
          </a:r>
          <a:r>
            <a:rPr lang="en-GB" sz="4000" kern="1200" baseline="-25000" dirty="0"/>
            <a:t>2</a:t>
          </a:r>
          <a:r>
            <a:rPr lang="en-GB" sz="4000" kern="1200" dirty="0"/>
            <a:t>  </a:t>
          </a:r>
        </a:p>
      </dsp:txBody>
      <dsp:txXfrm>
        <a:off x="1748064" y="2975"/>
        <a:ext cx="3342605" cy="2005563"/>
      </dsp:txXfrm>
    </dsp:sp>
    <dsp:sp modelId="{DF326C43-346B-4F2E-BF44-83745513B869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B) 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0.10111 0111</a:t>
          </a:r>
          <a:r>
            <a:rPr lang="en-GB" sz="4000" kern="1200" baseline="-25000" dirty="0"/>
            <a:t>2</a:t>
          </a:r>
          <a:endParaRPr lang="en-GB" sz="4000" kern="1200" dirty="0"/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C) 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0.10011 0111</a:t>
          </a:r>
          <a:r>
            <a:rPr lang="en-GB" sz="4000" kern="1200" baseline="-25000" dirty="0"/>
            <a:t>2</a:t>
          </a:r>
          <a:endParaRPr lang="en-GB" sz="4000" kern="1200" dirty="0"/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D) 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1.00011 0111</a:t>
          </a:r>
          <a:r>
            <a:rPr lang="en-GB" sz="4000" kern="1200" baseline="-25000" dirty="0"/>
            <a:t>2</a:t>
          </a:r>
          <a:endParaRPr lang="en-GB" sz="4000" kern="1200" dirty="0"/>
        </a:p>
      </dsp:txBody>
      <dsp:txXfrm>
        <a:off x="5424930" y="2342799"/>
        <a:ext cx="3342605" cy="200556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3B74A0-6D1F-4E92-BEC3-D58A65A10FDF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A)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0.10000 0111</a:t>
          </a:r>
          <a:r>
            <a:rPr lang="en-GB" sz="4000" kern="1200" baseline="-25000" dirty="0"/>
            <a:t>2</a:t>
          </a:r>
          <a:r>
            <a:rPr lang="en-GB" sz="4000" kern="1200" dirty="0"/>
            <a:t>  </a:t>
          </a:r>
        </a:p>
      </dsp:txBody>
      <dsp:txXfrm>
        <a:off x="1748064" y="2975"/>
        <a:ext cx="3342605" cy="2005563"/>
      </dsp:txXfrm>
    </dsp:sp>
    <dsp:sp modelId="{DF326C43-346B-4F2E-BF44-83745513B869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B) 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0.00001 1000</a:t>
          </a:r>
          <a:r>
            <a:rPr lang="en-GB" sz="4000" kern="1200" baseline="-25000" dirty="0"/>
            <a:t>2</a:t>
          </a:r>
          <a:endParaRPr lang="en-GB" sz="4000" kern="1200" dirty="0"/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C) 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0.10000 1000</a:t>
          </a:r>
          <a:r>
            <a:rPr lang="en-GB" sz="4000" kern="1200" baseline="-25000" dirty="0"/>
            <a:t>2</a:t>
          </a:r>
          <a:endParaRPr lang="en-GB" sz="4000" kern="1200" dirty="0"/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D) 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0.10001 1000</a:t>
          </a:r>
          <a:r>
            <a:rPr lang="en-GB" sz="4000" kern="1200" baseline="-25000" dirty="0"/>
            <a:t>2</a:t>
          </a:r>
          <a:endParaRPr lang="en-GB" sz="4000" kern="1200" dirty="0"/>
        </a:p>
      </dsp:txBody>
      <dsp:txXfrm>
        <a:off x="5424930" y="2342799"/>
        <a:ext cx="3342605" cy="200556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3B74A0-6D1F-4E92-BEC3-D58A65A10FDF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A)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0.11111 0111</a:t>
          </a:r>
          <a:r>
            <a:rPr lang="en-GB" sz="4000" kern="1200" baseline="-25000" dirty="0"/>
            <a:t>2</a:t>
          </a:r>
          <a:r>
            <a:rPr lang="en-GB" sz="4000" kern="1200" dirty="0"/>
            <a:t>  </a:t>
          </a:r>
        </a:p>
      </dsp:txBody>
      <dsp:txXfrm>
        <a:off x="1748064" y="2975"/>
        <a:ext cx="3342605" cy="2005563"/>
      </dsp:txXfrm>
    </dsp:sp>
    <dsp:sp modelId="{DF326C43-346B-4F2E-BF44-83745513B869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B) 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0.10000 1000</a:t>
          </a:r>
          <a:r>
            <a:rPr lang="en-GB" sz="4000" kern="1200" baseline="-25000" dirty="0"/>
            <a:t>2</a:t>
          </a:r>
          <a:endParaRPr lang="en-GB" sz="4000" kern="1200" dirty="0"/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C) 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1.01111 0111</a:t>
          </a:r>
          <a:r>
            <a:rPr lang="en-GB" sz="4000" kern="1200" baseline="-25000" dirty="0"/>
            <a:t>2</a:t>
          </a:r>
          <a:endParaRPr lang="en-GB" sz="4000" kern="1200" dirty="0"/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D) </a:t>
          </a:r>
        </a:p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0.11111 1111</a:t>
          </a:r>
          <a:r>
            <a:rPr lang="en-GB" sz="4000" kern="1200" baseline="-25000" dirty="0"/>
            <a:t>2</a:t>
          </a:r>
          <a:endParaRPr lang="en-GB" sz="4000" kern="1200" dirty="0"/>
        </a:p>
      </dsp:txBody>
      <dsp:txXfrm>
        <a:off x="5424930" y="2342799"/>
        <a:ext cx="3342605" cy="20055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0.1100000 0111</a:t>
          </a:r>
          <a:r>
            <a:rPr lang="en-GB" sz="3200" kern="1200" baseline="-25000" dirty="0"/>
            <a:t>2</a:t>
          </a:r>
          <a:r>
            <a:rPr lang="en-GB" sz="3200" kern="1200" dirty="0"/>
            <a:t> 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0.1100000 0100</a:t>
          </a:r>
          <a:r>
            <a:rPr lang="en-GB" sz="3200" kern="1200" baseline="-25000" dirty="0"/>
            <a:t>2</a:t>
          </a:r>
          <a:r>
            <a:rPr lang="en-GB" sz="3200" kern="1200" dirty="0"/>
            <a:t> 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0.0001100 0100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0.1100000 1010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5424930" y="2342799"/>
        <a:ext cx="3342605" cy="20055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1.01100 0001</a:t>
          </a:r>
          <a:r>
            <a:rPr lang="en-GB" sz="3200" kern="1200" baseline="-25000" dirty="0"/>
            <a:t>2</a:t>
          </a:r>
          <a:r>
            <a:rPr lang="en-GB" sz="3200" kern="1200" dirty="0"/>
            <a:t> 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1.011 0101</a:t>
          </a:r>
          <a:r>
            <a:rPr lang="en-GB" sz="3200" kern="1200" baseline="-25000" dirty="0"/>
            <a:t>2</a:t>
          </a:r>
          <a:r>
            <a:rPr lang="en-GB" sz="3200" kern="1200" dirty="0"/>
            <a:t> 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1.11011 0001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1.01111 0001</a:t>
          </a:r>
          <a:r>
            <a:rPr lang="en-GB" sz="3200" kern="1200" baseline="-25000" dirty="0"/>
            <a:t>2</a:t>
          </a:r>
          <a:endParaRPr lang="en-GB" sz="3200" kern="1200" dirty="0"/>
        </a:p>
      </dsp:txBody>
      <dsp:txXfrm>
        <a:off x="5424930" y="2342799"/>
        <a:ext cx="3342605" cy="20055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0.10001 100</a:t>
          </a:r>
          <a:r>
            <a:rPr lang="en-GB" sz="3200" kern="1200" baseline="-25000" dirty="0"/>
            <a:t>2</a:t>
          </a:r>
          <a:r>
            <a:rPr lang="en-GB" sz="3200" kern="1200" dirty="0"/>
            <a:t> 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1.0001 011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0.10001 011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0.10001 010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5424930" y="2342799"/>
        <a:ext cx="3342605" cy="20055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0.10000 0100</a:t>
          </a:r>
          <a:r>
            <a:rPr lang="en-GB" sz="3200" kern="1200" baseline="-25000" dirty="0"/>
            <a:t>2</a:t>
          </a:r>
          <a:r>
            <a:rPr lang="en-GB" sz="3200" kern="1200" dirty="0"/>
            <a:t> 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0.10000 1000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0.10000 0111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1.00000 0100</a:t>
          </a:r>
          <a:r>
            <a:rPr lang="en-GB" sz="3200" kern="1200" baseline="-25000" dirty="0"/>
            <a:t>2</a:t>
          </a:r>
          <a:r>
            <a:rPr lang="en-GB" sz="3200" kern="1200" dirty="0"/>
            <a:t> </a:t>
          </a:r>
        </a:p>
      </dsp:txBody>
      <dsp:txXfrm>
        <a:off x="5424930" y="2342799"/>
        <a:ext cx="3342605" cy="200556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3B74A0-6D1F-4E92-BEC3-D58A65A10FDF}">
      <dsp:nvSpPr>
        <dsp:cNvPr id="0" name=""/>
        <dsp:cNvSpPr/>
      </dsp:nvSpPr>
      <dsp:spPr>
        <a:xfrm>
          <a:off x="1806693" y="0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A)1111001</a:t>
          </a:r>
          <a:r>
            <a:rPr lang="en-GB" sz="4800" kern="1200" baseline="-25000" dirty="0"/>
            <a:t>2</a:t>
          </a:r>
          <a:r>
            <a:rPr lang="en-GB" sz="4800" kern="1200" dirty="0"/>
            <a:t>  </a:t>
          </a:r>
        </a:p>
      </dsp:txBody>
      <dsp:txXfrm>
        <a:off x="1806693" y="0"/>
        <a:ext cx="3342605" cy="2005563"/>
      </dsp:txXfrm>
    </dsp:sp>
    <dsp:sp modelId="{DF326C43-346B-4F2E-BF44-83745513B869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B)1110001</a:t>
          </a:r>
          <a:r>
            <a:rPr lang="en-GB" sz="4800" kern="1200" baseline="-25000" dirty="0"/>
            <a:t>2</a:t>
          </a:r>
          <a:endParaRPr lang="en-GB" sz="4800" kern="1200" dirty="0"/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8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C)1010011</a:t>
          </a:r>
          <a:r>
            <a:rPr lang="en-GB" sz="4800" kern="1200" baseline="-25000" dirty="0"/>
            <a:t>2</a:t>
          </a:r>
          <a:endParaRPr lang="en-GB" sz="4800" kern="1200" dirty="0"/>
        </a:p>
      </dsp:txBody>
      <dsp:txXfrm>
        <a:off x="1748064" y="2342798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8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D)1001101</a:t>
          </a:r>
          <a:r>
            <a:rPr lang="en-GB" sz="4800" kern="1200" baseline="-25000" dirty="0"/>
            <a:t>2</a:t>
          </a:r>
          <a:endParaRPr lang="en-GB" sz="4800" kern="1200" dirty="0"/>
        </a:p>
      </dsp:txBody>
      <dsp:txXfrm>
        <a:off x="5424930" y="2342798"/>
        <a:ext cx="3342605" cy="200556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3B74A0-6D1F-4E92-BEC3-D58A65A10FDF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A)1111011</a:t>
          </a:r>
          <a:r>
            <a:rPr lang="en-GB" sz="4800" kern="1200" baseline="-25000" dirty="0"/>
            <a:t>2</a:t>
          </a:r>
          <a:r>
            <a:rPr lang="en-GB" sz="4800" kern="1200" dirty="0"/>
            <a:t>  </a:t>
          </a:r>
        </a:p>
      </dsp:txBody>
      <dsp:txXfrm>
        <a:off x="1748064" y="2975"/>
        <a:ext cx="3342605" cy="2005563"/>
      </dsp:txXfrm>
    </dsp:sp>
    <dsp:sp modelId="{DF326C43-346B-4F2E-BF44-83745513B869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B)1110111</a:t>
          </a:r>
          <a:r>
            <a:rPr lang="en-GB" sz="4800" kern="1200" baseline="-25000" dirty="0"/>
            <a:t>2</a:t>
          </a:r>
          <a:endParaRPr lang="en-GB" sz="4800" kern="1200" dirty="0"/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8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C)1101111</a:t>
          </a:r>
          <a:r>
            <a:rPr lang="en-GB" sz="4800" kern="1200" baseline="-25000" dirty="0"/>
            <a:t>2</a:t>
          </a:r>
          <a:endParaRPr lang="en-GB" sz="4800" kern="1200" dirty="0"/>
        </a:p>
      </dsp:txBody>
      <dsp:txXfrm>
        <a:off x="1748064" y="2342798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8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D)1011111</a:t>
          </a:r>
          <a:r>
            <a:rPr lang="en-GB" sz="4800" kern="1200" baseline="-25000" dirty="0"/>
            <a:t>2</a:t>
          </a:r>
          <a:endParaRPr lang="en-GB" sz="4800" kern="1200" dirty="0"/>
        </a:p>
      </dsp:txBody>
      <dsp:txXfrm>
        <a:off x="5424930" y="2342798"/>
        <a:ext cx="3342605" cy="200556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3B74A0-6D1F-4E92-BEC3-D58A65A10FDF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A)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 -0.75</a:t>
          </a:r>
          <a:r>
            <a:rPr lang="en-GB" sz="4800" kern="1200" baseline="-25000" dirty="0"/>
            <a:t>10</a:t>
          </a:r>
          <a:endParaRPr lang="en-GB" sz="4800" kern="1200" dirty="0"/>
        </a:p>
      </dsp:txBody>
      <dsp:txXfrm>
        <a:off x="1748064" y="2975"/>
        <a:ext cx="3342605" cy="2005563"/>
      </dsp:txXfrm>
    </dsp:sp>
    <dsp:sp modelId="{DF326C43-346B-4F2E-BF44-83745513B869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B)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-0.625</a:t>
          </a:r>
          <a:r>
            <a:rPr lang="en-GB" sz="4800" kern="1200" baseline="-25000" dirty="0"/>
            <a:t>10</a:t>
          </a:r>
          <a:r>
            <a:rPr lang="en-GB" sz="4800" kern="1200" dirty="0"/>
            <a:t> 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08320" y="2345767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C) 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-0.125</a:t>
          </a:r>
          <a:r>
            <a:rPr lang="en-GB" sz="4800" kern="1200" baseline="-25000" dirty="0"/>
            <a:t>10</a:t>
          </a:r>
          <a:endParaRPr lang="en-GB" sz="4800" kern="1200" dirty="0"/>
        </a:p>
      </dsp:txBody>
      <dsp:txXfrm>
        <a:off x="1708320" y="2345767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D)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-0.0625</a:t>
          </a:r>
          <a:r>
            <a:rPr lang="en-GB" sz="4800" kern="1200" baseline="-25000" dirty="0"/>
            <a:t>10</a:t>
          </a:r>
          <a:r>
            <a:rPr lang="en-GB" sz="4800" kern="1200" dirty="0"/>
            <a:t> </a:t>
          </a:r>
        </a:p>
      </dsp:txBody>
      <dsp:txXfrm>
        <a:off x="5424930" y="2342799"/>
        <a:ext cx="3342605" cy="200556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3B74A0-6D1F-4E92-BEC3-D58A65A10FDF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A)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-1.5</a:t>
          </a:r>
          <a:r>
            <a:rPr lang="en-GB" sz="4800" kern="1200" baseline="-25000" dirty="0"/>
            <a:t>10</a:t>
          </a:r>
          <a:r>
            <a:rPr lang="en-GB" sz="4800" kern="1200" dirty="0"/>
            <a:t>  </a:t>
          </a:r>
        </a:p>
      </dsp:txBody>
      <dsp:txXfrm>
        <a:off x="1748064" y="2975"/>
        <a:ext cx="3342605" cy="2005563"/>
      </dsp:txXfrm>
    </dsp:sp>
    <dsp:sp modelId="{DF326C43-346B-4F2E-BF44-83745513B869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B) 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-0.375</a:t>
          </a:r>
          <a:r>
            <a:rPr lang="en-GB" sz="4800" kern="1200" baseline="-25000" dirty="0"/>
            <a:t>10</a:t>
          </a:r>
          <a:endParaRPr lang="en-GB" sz="4800" kern="1200" dirty="0"/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C) 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1.5</a:t>
          </a:r>
          <a:r>
            <a:rPr lang="en-GB" sz="4800" kern="1200" baseline="-25000" dirty="0"/>
            <a:t>10</a:t>
          </a:r>
          <a:endParaRPr lang="en-GB" sz="4800" kern="1200" dirty="0"/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D) 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800" kern="1200" dirty="0"/>
            <a:t>0.375</a:t>
          </a:r>
          <a:r>
            <a:rPr lang="en-GB" sz="4800" kern="1200" baseline="-25000" dirty="0"/>
            <a:t>10</a:t>
          </a:r>
          <a:endParaRPr lang="en-GB" sz="4800" kern="1200" dirty="0"/>
        </a:p>
      </dsp:txBody>
      <dsp:txXfrm>
        <a:off x="5424930" y="2342799"/>
        <a:ext cx="3342605" cy="20055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879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42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1202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509" y="1055689"/>
            <a:ext cx="10515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866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331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843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126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992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351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021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679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7C140363-795E-4B4F-D27E-349E025B4FEF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57A27A-8EB9-E324-D53A-D22404C4B043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25B6F9-207C-6A24-D986-B7A1A9B92AE2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CCE6CF-CC26-7D2E-97EB-2C70C75422C0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438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dq-floating-point-2.pptx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A458F-C443-4F40-977A-30ADEA7A5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0" y="0"/>
            <a:ext cx="3627620" cy="765514"/>
          </a:xfrm>
        </p:spPr>
        <p:txBody>
          <a:bodyPr/>
          <a:lstStyle/>
          <a:p>
            <a:r>
              <a:rPr lang="en-GB" sz="2400" dirty="0"/>
              <a:t>Floating point numbers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7B470B-2E62-428E-BF6F-9455323BAF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566" y="4682331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000" dirty="0"/>
              <a:t>Alternatively use: </a:t>
            </a:r>
            <a:r>
              <a:rPr lang="en-GB" sz="2000" dirty="0">
                <a:hlinkClick r:id="rId2"/>
              </a:rPr>
              <a:t>dq-floating-point-2.pptx</a:t>
            </a: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F9D689-A04A-4186-8303-0C65710888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1645" y="144360"/>
            <a:ext cx="8688314" cy="4232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7580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177954" cy="80351"/>
          </a:xfrm>
        </p:spPr>
        <p:txBody>
          <a:bodyPr>
            <a:normAutofit fontScale="90000"/>
          </a:bodyPr>
          <a:lstStyle/>
          <a:p>
            <a:r>
              <a:rPr lang="en-GB" dirty="0"/>
              <a:t>What is the denary value for the floating point number 0.1100000 1111</a:t>
            </a:r>
            <a:r>
              <a:rPr lang="en-GB" baseline="-25000" dirty="0"/>
              <a:t>2</a:t>
            </a:r>
            <a:r>
              <a:rPr lang="en-GB" dirty="0"/>
              <a:t>?</a:t>
            </a: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D50A0616-82D3-414B-B26D-267031D0640B}"/>
              </a:ext>
            </a:extLst>
          </p:cNvPr>
          <p:cNvGraphicFramePr>
            <a:graphicFrameLocks/>
          </p:cNvGraphicFramePr>
          <p:nvPr/>
        </p:nvGraphicFramePr>
        <p:xfrm>
          <a:off x="586897" y="1696060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278065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02353-20B8-441F-B9B0-0AEFFBBC0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585" y="376236"/>
            <a:ext cx="11441723" cy="45719"/>
          </a:xfrm>
        </p:spPr>
        <p:txBody>
          <a:bodyPr/>
          <a:lstStyle/>
          <a:p>
            <a:r>
              <a:rPr lang="en-GB" dirty="0"/>
              <a:t>Which of the following floating point binary numbers are negative?</a:t>
            </a: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A969556F-AA97-46C9-B2A3-80EC16D3D00C}"/>
              </a:ext>
            </a:extLst>
          </p:cNvPr>
          <p:cNvGraphicFramePr>
            <a:graphicFrameLocks/>
          </p:cNvGraphicFramePr>
          <p:nvPr/>
        </p:nvGraphicFramePr>
        <p:xfrm>
          <a:off x="838200" y="125333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84546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02353-20B8-441F-B9B0-0AEFFBBC0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015" y="365126"/>
            <a:ext cx="12203723" cy="127243"/>
          </a:xfrm>
        </p:spPr>
        <p:txBody>
          <a:bodyPr/>
          <a:lstStyle/>
          <a:p>
            <a:r>
              <a:rPr lang="en-GB" sz="2800" dirty="0"/>
              <a:t>Which of the following represents the smallest positive normalised value?</a:t>
            </a: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A969556F-AA97-46C9-B2A3-80EC16D3D00C}"/>
              </a:ext>
            </a:extLst>
          </p:cNvPr>
          <p:cNvGraphicFramePr>
            <a:graphicFrameLocks/>
          </p:cNvGraphicFramePr>
          <p:nvPr/>
        </p:nvGraphicFramePr>
        <p:xfrm>
          <a:off x="1049215" y="1403594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37714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Which of the following is the largest value?</a:t>
            </a: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C56A754D-A3B0-4965-B982-8423ABBD7DEE}"/>
              </a:ext>
            </a:extLst>
          </p:cNvPr>
          <p:cNvGraphicFramePr>
            <a:graphicFrameLocks/>
          </p:cNvGraphicFramePr>
          <p:nvPr/>
        </p:nvGraphicFramePr>
        <p:xfrm>
          <a:off x="931984" y="1403594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0464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644AE-6E07-4FD8-B9FC-49DAD932B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Answers by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7159A5-BBC1-47B3-ACCB-D354696F92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 lnSpcReduction="1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0" indent="0">
              <a:buNone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0207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is -0.09375</a:t>
            </a:r>
            <a:r>
              <a:rPr lang="en-GB" baseline="-25000" dirty="0"/>
              <a:t>10 </a:t>
            </a:r>
            <a:r>
              <a:rPr lang="en-GB" dirty="0"/>
              <a:t> in normalised floating point?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792519"/>
              </p:ext>
            </p:extLst>
          </p:nvPr>
        </p:nvGraphicFramePr>
        <p:xfrm>
          <a:off x="575174" y="1473322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14492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is 0.0001100 0111</a:t>
            </a:r>
            <a:r>
              <a:rPr lang="en-GB" baseline="-25000" dirty="0"/>
              <a:t>2 </a:t>
            </a:r>
            <a:r>
              <a:rPr lang="en-GB" dirty="0"/>
              <a:t> in </a:t>
            </a:r>
            <a:r>
              <a:rPr lang="en-GB" b="1" dirty="0"/>
              <a:t>normalised</a:t>
            </a:r>
            <a:r>
              <a:rPr lang="en-GB" dirty="0"/>
              <a:t> floating point?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9680368"/>
              </p:ext>
            </p:extLst>
          </p:nvPr>
        </p:nvGraphicFramePr>
        <p:xfrm>
          <a:off x="575174" y="1473322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23696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is 1.11011 0011</a:t>
            </a:r>
            <a:r>
              <a:rPr lang="en-GB" baseline="-25000" dirty="0"/>
              <a:t>2 </a:t>
            </a:r>
            <a:r>
              <a:rPr lang="en-GB" dirty="0"/>
              <a:t> in </a:t>
            </a:r>
            <a:r>
              <a:rPr lang="en-GB" b="1" dirty="0"/>
              <a:t>normalised</a:t>
            </a:r>
            <a:r>
              <a:rPr lang="en-GB" dirty="0"/>
              <a:t> floating point?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0506102"/>
              </p:ext>
            </p:extLst>
          </p:nvPr>
        </p:nvGraphicFramePr>
        <p:xfrm>
          <a:off x="575174" y="1473322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7995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862" y="271342"/>
            <a:ext cx="11248292" cy="174136"/>
          </a:xfrm>
        </p:spPr>
        <p:txBody>
          <a:bodyPr>
            <a:normAutofit fontScale="90000"/>
          </a:bodyPr>
          <a:lstStyle/>
          <a:p>
            <a:r>
              <a:rPr lang="en-GB" dirty="0"/>
              <a:t>Evaluate 0.10000 010</a:t>
            </a:r>
            <a:r>
              <a:rPr lang="en-GB" baseline="-25000" dirty="0"/>
              <a:t>2</a:t>
            </a:r>
            <a:r>
              <a:rPr lang="en-GB" dirty="0"/>
              <a:t> +  0.11010 011</a:t>
            </a:r>
            <a:r>
              <a:rPr lang="en-GB" baseline="-25000" dirty="0"/>
              <a:t>2</a:t>
            </a:r>
            <a:r>
              <a:rPr lang="en-GB" dirty="0"/>
              <a:t> keeping in normalised form?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1965969"/>
              </p:ext>
            </p:extLst>
          </p:nvPr>
        </p:nvGraphicFramePr>
        <p:xfrm>
          <a:off x="575174" y="1473322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6265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862" y="271342"/>
            <a:ext cx="11248292" cy="174136"/>
          </a:xfrm>
        </p:spPr>
        <p:txBody>
          <a:bodyPr>
            <a:normAutofit fontScale="90000"/>
          </a:bodyPr>
          <a:lstStyle/>
          <a:p>
            <a:r>
              <a:rPr lang="en-GB" dirty="0"/>
              <a:t>Evaluate 0.10010 0100</a:t>
            </a:r>
            <a:r>
              <a:rPr lang="en-GB" baseline="-25000" dirty="0"/>
              <a:t>2</a:t>
            </a:r>
            <a:r>
              <a:rPr lang="en-GB" dirty="0"/>
              <a:t> -  0.10100 0111</a:t>
            </a:r>
            <a:r>
              <a:rPr lang="en-GB" baseline="-25000" dirty="0"/>
              <a:t>2</a:t>
            </a:r>
            <a:r>
              <a:rPr lang="en-GB" dirty="0"/>
              <a:t> keeping in normalised form?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3339710"/>
              </p:ext>
            </p:extLst>
          </p:nvPr>
        </p:nvGraphicFramePr>
        <p:xfrm>
          <a:off x="575174" y="1473322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68611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3F07C-05B7-4D1C-830B-CA80D44CE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461" y="140859"/>
            <a:ext cx="10515600" cy="512948"/>
          </a:xfrm>
        </p:spPr>
        <p:txBody>
          <a:bodyPr>
            <a:normAutofit fontScale="90000"/>
          </a:bodyPr>
          <a:lstStyle/>
          <a:p>
            <a:r>
              <a:rPr lang="en-GB" dirty="0"/>
              <a:t>What is: 0 1 0 1 1 1 1</a:t>
            </a:r>
            <a:r>
              <a:rPr lang="en-GB" baseline="-25000" dirty="0"/>
              <a:t>2 </a:t>
            </a:r>
            <a:r>
              <a:rPr lang="en-GB" dirty="0"/>
              <a:t>- 0 1 1 0 1 1 0</a:t>
            </a:r>
            <a:r>
              <a:rPr lang="en-GB" baseline="-25000" dirty="0"/>
              <a:t>2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96F6721-BC1C-4252-AE8F-79099313358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05461" y="1852857"/>
          <a:ext cx="10515600" cy="4351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207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3F07C-05B7-4D1C-830B-CA80D44CE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016" y="1"/>
            <a:ext cx="10515600" cy="785446"/>
          </a:xfrm>
        </p:spPr>
        <p:txBody>
          <a:bodyPr>
            <a:normAutofit/>
          </a:bodyPr>
          <a:lstStyle/>
          <a:p>
            <a:r>
              <a:rPr lang="en-GB" dirty="0"/>
              <a:t>What is 0 1 0 0 0 1 1</a:t>
            </a:r>
            <a:r>
              <a:rPr lang="en-GB" baseline="-25000" dirty="0"/>
              <a:t>2 </a:t>
            </a:r>
            <a:r>
              <a:rPr lang="en-GB" dirty="0"/>
              <a:t>- 0 1 1 1 0 0 0</a:t>
            </a:r>
            <a:r>
              <a:rPr lang="en-GB" baseline="-25000" dirty="0"/>
              <a:t>2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96F6721-BC1C-4252-AE8F-79099313358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93738" y="1055688"/>
          <a:ext cx="10515600" cy="4351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34951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451" y="237882"/>
            <a:ext cx="11131062" cy="127243"/>
          </a:xfrm>
        </p:spPr>
        <p:txBody>
          <a:bodyPr>
            <a:normAutofit fontScale="90000"/>
          </a:bodyPr>
          <a:lstStyle/>
          <a:p>
            <a:r>
              <a:rPr lang="en-GB" dirty="0"/>
              <a:t>What is the denary value for the floating point number 1.0000000 1101</a:t>
            </a:r>
            <a:r>
              <a:rPr lang="en-GB" baseline="-25000" dirty="0"/>
              <a:t>2</a:t>
            </a:r>
            <a:r>
              <a:rPr lang="en-GB" dirty="0"/>
              <a:t>?</a:t>
            </a: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D50A0616-82D3-414B-B26D-267031D0640B}"/>
              </a:ext>
            </a:extLst>
          </p:cNvPr>
          <p:cNvGraphicFramePr>
            <a:graphicFrameLocks/>
          </p:cNvGraphicFramePr>
          <p:nvPr/>
        </p:nvGraphicFramePr>
        <p:xfrm>
          <a:off x="563451" y="1543660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2408340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1477</TotalTime>
  <Words>349</Words>
  <Application>Microsoft Office PowerPoint</Application>
  <PresentationFormat>Widescreen</PresentationFormat>
  <Paragraphs>119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Courier New</vt:lpstr>
      <vt:lpstr>gg sans</vt:lpstr>
      <vt:lpstr>Times New Roman</vt:lpstr>
      <vt:lpstr>Wingdings</vt:lpstr>
      <vt:lpstr>1_Office Theme</vt:lpstr>
      <vt:lpstr>Floating point numbers 2</vt:lpstr>
      <vt:lpstr>What is -0.0937510  in normalised floating point? </vt:lpstr>
      <vt:lpstr>What is 0.0001100 01112  in normalised floating point? </vt:lpstr>
      <vt:lpstr>What is 1.11011 00112  in normalised floating point? </vt:lpstr>
      <vt:lpstr>Evaluate 0.10000 0102 +  0.11010 0112 keeping in normalised form? </vt:lpstr>
      <vt:lpstr>Evaluate 0.10010 01002 -  0.10100 01112 keeping in normalised form? </vt:lpstr>
      <vt:lpstr>What is: 0 1 0 1 1 1 12 - 0 1 1 0 1 1 02</vt:lpstr>
      <vt:lpstr>What is 0 1 0 0 0 1 12 - 0 1 1 1 0 0 02</vt:lpstr>
      <vt:lpstr>What is the denary value for the floating point number 1.0000000 11012?</vt:lpstr>
      <vt:lpstr>What is the denary value for the floating point number 0.1100000 11112?</vt:lpstr>
      <vt:lpstr>Which of the following floating point binary numbers are negative?</vt:lpstr>
      <vt:lpstr>Which of the following represents the smallest positive normalised value?</vt:lpstr>
      <vt:lpstr>Which of the following is the largest value?</vt:lpstr>
      <vt:lpstr>Answers by slide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returned when the following from the functional programming command head[1,2,3,4,5]</dc:title>
  <dc:creator>William Grey</dc:creator>
  <cp:lastModifiedBy>Chezka Mae Madrona</cp:lastModifiedBy>
  <cp:revision>2</cp:revision>
  <dcterms:created xsi:type="dcterms:W3CDTF">2019-03-29T09:08:03Z</dcterms:created>
  <dcterms:modified xsi:type="dcterms:W3CDTF">2025-03-26T12:31:51Z</dcterms:modified>
</cp:coreProperties>
</file>