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312" r:id="rId2"/>
    <p:sldId id="296" r:id="rId3"/>
    <p:sldId id="313" r:id="rId4"/>
    <p:sldId id="318" r:id="rId5"/>
    <p:sldId id="321" r:id="rId6"/>
    <p:sldId id="297" r:id="rId7"/>
    <p:sldId id="299" r:id="rId8"/>
    <p:sldId id="310" r:id="rId9"/>
    <p:sldId id="315" r:id="rId10"/>
    <p:sldId id="314" r:id="rId11"/>
    <p:sldId id="298" r:id="rId12"/>
    <p:sldId id="316" r:id="rId13"/>
    <p:sldId id="301" r:id="rId14"/>
    <p:sldId id="317" r:id="rId15"/>
    <p:sldId id="303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B89FFA8-4E38-4AD1-8DE2-6582E251DFA9}" v="748" dt="2022-11-16T09:06:56.794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505E3EF-67EA-436B-97B2-0124C06EBD24}" styleName="Medium Style 4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46F890A9-2807-4EBB-B81D-B2AA78EC7F39}" styleName="Dark Style 2 - Accent 5/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2A488322-F2BA-4B5B-9748-0D474271808F}" styleName="Medium Style 3 - 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E8B1032C-EA38-4F05-BA0D-38AFFFC7BED3}" styleName="Light Style 3 - Accent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MasterView">
  <p:normalViewPr>
    <p:restoredLeft sz="15620"/>
    <p:restoredTop sz="94660"/>
  </p:normalViewPr>
  <p:slideViewPr>
    <p:cSldViewPr snapToGrid="0">
      <p:cViewPr varScale="1">
        <p:scale>
          <a:sx n="77" d="100"/>
          <a:sy n="77" d="100"/>
        </p:scale>
        <p:origin x="102" y="528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microsoft.com/office/2016/11/relationships/changesInfo" Target="changesInfos/changesInfo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William Grey" userId="37b73424-c081-4fc2-b1af-363f4f3fd4f3" providerId="ADAL" clId="{8D6A258C-7966-4500-BCF6-385A33F944A4}"/>
    <pc:docChg chg="undo redo custSel addSld modSld">
      <pc:chgData name="William Grey" userId="37b73424-c081-4fc2-b1af-363f4f3fd4f3" providerId="ADAL" clId="{8D6A258C-7966-4500-BCF6-385A33F944A4}" dt="2018-10-17T10:38:34.014" v="151" actId="313"/>
      <pc:docMkLst>
        <pc:docMk/>
      </pc:docMkLst>
      <pc:sldChg chg="modSp">
        <pc:chgData name="William Grey" userId="37b73424-c081-4fc2-b1af-363f4f3fd4f3" providerId="ADAL" clId="{8D6A258C-7966-4500-BCF6-385A33F944A4}" dt="2018-10-17T10:36:59.258" v="11" actId="20577"/>
        <pc:sldMkLst>
          <pc:docMk/>
          <pc:sldMk cId="744144508" sldId="300"/>
        </pc:sldMkLst>
        <pc:spChg chg="mod">
          <ac:chgData name="William Grey" userId="37b73424-c081-4fc2-b1af-363f4f3fd4f3" providerId="ADAL" clId="{8D6A258C-7966-4500-BCF6-385A33F944A4}" dt="2018-10-17T10:36:59.258" v="11" actId="20577"/>
          <ac:spMkLst>
            <pc:docMk/>
            <pc:sldMk cId="744144508" sldId="300"/>
            <ac:spMk id="3" creationId="{D933656C-31DA-4FDF-9539-B44246C826F0}"/>
          </ac:spMkLst>
        </pc:spChg>
      </pc:sldChg>
      <pc:sldChg chg="modSp add">
        <pc:chgData name="William Grey" userId="37b73424-c081-4fc2-b1af-363f4f3fd4f3" providerId="ADAL" clId="{8D6A258C-7966-4500-BCF6-385A33F944A4}" dt="2018-10-17T10:38:34.014" v="151" actId="313"/>
        <pc:sldMkLst>
          <pc:docMk/>
          <pc:sldMk cId="1086301621" sldId="303"/>
        </pc:sldMkLst>
        <pc:spChg chg="mod">
          <ac:chgData name="William Grey" userId="37b73424-c081-4fc2-b1af-363f4f3fd4f3" providerId="ADAL" clId="{8D6A258C-7966-4500-BCF6-385A33F944A4}" dt="2018-10-17T10:37:22.985" v="31" actId="20577"/>
          <ac:spMkLst>
            <pc:docMk/>
            <pc:sldMk cId="1086301621" sldId="303"/>
            <ac:spMk id="2" creationId="{86193E30-0CD3-4CBB-BAB3-C4CE2F8F2A4F}"/>
          </ac:spMkLst>
        </pc:spChg>
        <pc:spChg chg="mod">
          <ac:chgData name="William Grey" userId="37b73424-c081-4fc2-b1af-363f4f3fd4f3" providerId="ADAL" clId="{8D6A258C-7966-4500-BCF6-385A33F944A4}" dt="2018-10-17T10:38:34.014" v="151" actId="313"/>
          <ac:spMkLst>
            <pc:docMk/>
            <pc:sldMk cId="1086301621" sldId="303"/>
            <ac:spMk id="3" creationId="{0F8B799B-5FF5-4C0C-AAE6-2A24CAD1EBDE}"/>
          </ac:spMkLst>
        </pc:spChg>
      </pc:sldChg>
    </pc:docChg>
  </pc:docChgLst>
  <pc:docChgLst>
    <pc:chgData name="William Grey" userId="37b73424-c081-4fc2-b1af-363f4f3fd4f3" providerId="ADAL" clId="{6465C352-E243-4823-B7CB-E4235B28AD8F}"/>
    <pc:docChg chg="custSel modSld">
      <pc:chgData name="William Grey" userId="37b73424-c081-4fc2-b1af-363f4f3fd4f3" providerId="ADAL" clId="{6465C352-E243-4823-B7CB-E4235B28AD8F}" dt="2020-12-03T14:08:21.628" v="47" actId="20577"/>
      <pc:docMkLst>
        <pc:docMk/>
      </pc:docMkLst>
      <pc:sldChg chg="modSp mod">
        <pc:chgData name="William Grey" userId="37b73424-c081-4fc2-b1af-363f4f3fd4f3" providerId="ADAL" clId="{6465C352-E243-4823-B7CB-E4235B28AD8F}" dt="2020-12-03T14:08:21.628" v="47" actId="20577"/>
        <pc:sldMkLst>
          <pc:docMk/>
          <pc:sldMk cId="384581169" sldId="297"/>
        </pc:sldMkLst>
        <pc:spChg chg="mod">
          <ac:chgData name="William Grey" userId="37b73424-c081-4fc2-b1af-363f4f3fd4f3" providerId="ADAL" clId="{6465C352-E243-4823-B7CB-E4235B28AD8F}" dt="2020-12-03T14:08:21.628" v="47" actId="20577"/>
          <ac:spMkLst>
            <pc:docMk/>
            <pc:sldMk cId="384581169" sldId="297"/>
            <ac:spMk id="3" creationId="{DCE9D2A5-31E9-4D58-A53E-B4C1A2B0480C}"/>
          </ac:spMkLst>
        </pc:spChg>
      </pc:sldChg>
    </pc:docChg>
  </pc:docChgLst>
  <pc:docChgLst>
    <pc:chgData name="William Grey" userId="37b73424-c081-4fc2-b1af-363f4f3fd4f3" providerId="ADAL" clId="{4B89FFA8-4E38-4AD1-8DE2-6582E251DFA9}"/>
    <pc:docChg chg="undo custSel addSld delSld modSld sldOrd">
      <pc:chgData name="William Grey" userId="37b73424-c081-4fc2-b1af-363f4f3fd4f3" providerId="ADAL" clId="{4B89FFA8-4E38-4AD1-8DE2-6582E251DFA9}" dt="2022-11-24T14:28:11.401" v="4460" actId="20577"/>
      <pc:docMkLst>
        <pc:docMk/>
      </pc:docMkLst>
      <pc:sldChg chg="modSp mod">
        <pc:chgData name="William Grey" userId="37b73424-c081-4fc2-b1af-363f4f3fd4f3" providerId="ADAL" clId="{4B89FFA8-4E38-4AD1-8DE2-6582E251DFA9}" dt="2022-11-05T11:17:33.502" v="193" actId="20577"/>
        <pc:sldMkLst>
          <pc:docMk/>
          <pc:sldMk cId="1256105007" sldId="296"/>
        </pc:sldMkLst>
        <pc:spChg chg="mod">
          <ac:chgData name="William Grey" userId="37b73424-c081-4fc2-b1af-363f4f3fd4f3" providerId="ADAL" clId="{4B89FFA8-4E38-4AD1-8DE2-6582E251DFA9}" dt="2022-11-04T12:46:19.987" v="0"/>
          <ac:spMkLst>
            <pc:docMk/>
            <pc:sldMk cId="1256105007" sldId="296"/>
            <ac:spMk id="2" creationId="{56EAE5A2-3687-47EE-BE4F-E8670B14A86A}"/>
          </ac:spMkLst>
        </pc:spChg>
        <pc:spChg chg="mod">
          <ac:chgData name="William Grey" userId="37b73424-c081-4fc2-b1af-363f4f3fd4f3" providerId="ADAL" clId="{4B89FFA8-4E38-4AD1-8DE2-6582E251DFA9}" dt="2022-11-05T11:17:33.502" v="193" actId="20577"/>
          <ac:spMkLst>
            <pc:docMk/>
            <pc:sldMk cId="1256105007" sldId="296"/>
            <ac:spMk id="3" creationId="{3B7DF638-5DD1-4566-BE2B-D87F8E8F2F03}"/>
          </ac:spMkLst>
        </pc:spChg>
      </pc:sldChg>
      <pc:sldChg chg="addSp modSp mod">
        <pc:chgData name="William Grey" userId="37b73424-c081-4fc2-b1af-363f4f3fd4f3" providerId="ADAL" clId="{4B89FFA8-4E38-4AD1-8DE2-6582E251DFA9}" dt="2022-11-15T20:22:45.575" v="1189" actId="20577"/>
        <pc:sldMkLst>
          <pc:docMk/>
          <pc:sldMk cId="384581169" sldId="297"/>
        </pc:sldMkLst>
        <pc:spChg chg="mod">
          <ac:chgData name="William Grey" userId="37b73424-c081-4fc2-b1af-363f4f3fd4f3" providerId="ADAL" clId="{4B89FFA8-4E38-4AD1-8DE2-6582E251DFA9}" dt="2022-11-04T12:46:20.038" v="1" actId="27636"/>
          <ac:spMkLst>
            <pc:docMk/>
            <pc:sldMk cId="384581169" sldId="297"/>
            <ac:spMk id="2" creationId="{5CC7AF6A-D483-4F0C-8BD0-261F9CD21CA8}"/>
          </ac:spMkLst>
        </pc:spChg>
        <pc:spChg chg="mod">
          <ac:chgData name="William Grey" userId="37b73424-c081-4fc2-b1af-363f4f3fd4f3" providerId="ADAL" clId="{4B89FFA8-4E38-4AD1-8DE2-6582E251DFA9}" dt="2022-11-15T20:22:45.575" v="1189" actId="20577"/>
          <ac:spMkLst>
            <pc:docMk/>
            <pc:sldMk cId="384581169" sldId="297"/>
            <ac:spMk id="3" creationId="{DCE9D2A5-31E9-4D58-A53E-B4C1A2B0480C}"/>
          </ac:spMkLst>
        </pc:spChg>
        <pc:spChg chg="add mod">
          <ac:chgData name="William Grey" userId="37b73424-c081-4fc2-b1af-363f4f3fd4f3" providerId="ADAL" clId="{4B89FFA8-4E38-4AD1-8DE2-6582E251DFA9}" dt="2022-11-05T11:20:23.308" v="307"/>
          <ac:spMkLst>
            <pc:docMk/>
            <pc:sldMk cId="384581169" sldId="297"/>
            <ac:spMk id="5" creationId="{1BD68A73-D3AB-4B0A-9A6E-0BB9EEE608DD}"/>
          </ac:spMkLst>
        </pc:spChg>
        <pc:spChg chg="add mod">
          <ac:chgData name="William Grey" userId="37b73424-c081-4fc2-b1af-363f4f3fd4f3" providerId="ADAL" clId="{4B89FFA8-4E38-4AD1-8DE2-6582E251DFA9}" dt="2022-11-05T11:20:23.308" v="307"/>
          <ac:spMkLst>
            <pc:docMk/>
            <pc:sldMk cId="384581169" sldId="297"/>
            <ac:spMk id="6" creationId="{B403F372-F7EE-47D0-BF29-DC5AFCD24CDD}"/>
          </ac:spMkLst>
        </pc:spChg>
        <pc:grpChg chg="add mod">
          <ac:chgData name="William Grey" userId="37b73424-c081-4fc2-b1af-363f4f3fd4f3" providerId="ADAL" clId="{4B89FFA8-4E38-4AD1-8DE2-6582E251DFA9}" dt="2022-11-05T11:20:23.308" v="307"/>
          <ac:grpSpMkLst>
            <pc:docMk/>
            <pc:sldMk cId="384581169" sldId="297"/>
            <ac:grpSpMk id="4" creationId="{CF53BEB2-8A6C-4CF4-840B-BDCB3DBF691A}"/>
          </ac:grpSpMkLst>
        </pc:grpChg>
        <pc:graphicFrameChg chg="add mod">
          <ac:chgData name="William Grey" userId="37b73424-c081-4fc2-b1af-363f4f3fd4f3" providerId="ADAL" clId="{4B89FFA8-4E38-4AD1-8DE2-6582E251DFA9}" dt="2022-11-05T21:30:08.921" v="547" actId="12100"/>
          <ac:graphicFrameMkLst>
            <pc:docMk/>
            <pc:sldMk cId="384581169" sldId="297"/>
            <ac:graphicFrameMk id="7" creationId="{43FABE29-7A53-4750-AB6A-7E56DD9B3F93}"/>
          </ac:graphicFrameMkLst>
        </pc:graphicFrameChg>
      </pc:sldChg>
      <pc:sldChg chg="modSp mod">
        <pc:chgData name="William Grey" userId="37b73424-c081-4fc2-b1af-363f4f3fd4f3" providerId="ADAL" clId="{4B89FFA8-4E38-4AD1-8DE2-6582E251DFA9}" dt="2022-11-15T20:29:19.401" v="1457" actId="2710"/>
        <pc:sldMkLst>
          <pc:docMk/>
          <pc:sldMk cId="2183708861" sldId="298"/>
        </pc:sldMkLst>
        <pc:spChg chg="mod">
          <ac:chgData name="William Grey" userId="37b73424-c081-4fc2-b1af-363f4f3fd4f3" providerId="ADAL" clId="{4B89FFA8-4E38-4AD1-8DE2-6582E251DFA9}" dt="2022-11-04T12:46:20.073" v="6" actId="27636"/>
          <ac:spMkLst>
            <pc:docMk/>
            <pc:sldMk cId="2183708861" sldId="298"/>
            <ac:spMk id="2" creationId="{053BB7A2-B6D8-4CA7-A3E8-DB1FED978CC9}"/>
          </ac:spMkLst>
        </pc:spChg>
        <pc:spChg chg="mod">
          <ac:chgData name="William Grey" userId="37b73424-c081-4fc2-b1af-363f4f3fd4f3" providerId="ADAL" clId="{4B89FFA8-4E38-4AD1-8DE2-6582E251DFA9}" dt="2022-11-15T20:29:19.401" v="1457" actId="2710"/>
          <ac:spMkLst>
            <pc:docMk/>
            <pc:sldMk cId="2183708861" sldId="298"/>
            <ac:spMk id="3" creationId="{D933656C-31DA-4FDF-9539-B44246C826F0}"/>
          </ac:spMkLst>
        </pc:spChg>
      </pc:sldChg>
      <pc:sldChg chg="modSp mod">
        <pc:chgData name="William Grey" userId="37b73424-c081-4fc2-b1af-363f4f3fd4f3" providerId="ADAL" clId="{4B89FFA8-4E38-4AD1-8DE2-6582E251DFA9}" dt="2022-11-06T18:01:05.909" v="886" actId="20577"/>
        <pc:sldMkLst>
          <pc:docMk/>
          <pc:sldMk cId="4058241807" sldId="299"/>
        </pc:sldMkLst>
        <pc:spChg chg="mod">
          <ac:chgData name="William Grey" userId="37b73424-c081-4fc2-b1af-363f4f3fd4f3" providerId="ADAL" clId="{4B89FFA8-4E38-4AD1-8DE2-6582E251DFA9}" dt="2022-11-04T12:46:20.049" v="3" actId="27636"/>
          <ac:spMkLst>
            <pc:docMk/>
            <pc:sldMk cId="4058241807" sldId="299"/>
            <ac:spMk id="2" creationId="{053BB7A2-B6D8-4CA7-A3E8-DB1FED978CC9}"/>
          </ac:spMkLst>
        </pc:spChg>
        <pc:spChg chg="mod">
          <ac:chgData name="William Grey" userId="37b73424-c081-4fc2-b1af-363f4f3fd4f3" providerId="ADAL" clId="{4B89FFA8-4E38-4AD1-8DE2-6582E251DFA9}" dt="2022-11-06T18:01:05.909" v="886" actId="20577"/>
          <ac:spMkLst>
            <pc:docMk/>
            <pc:sldMk cId="4058241807" sldId="299"/>
            <ac:spMk id="3" creationId="{D933656C-31DA-4FDF-9539-B44246C826F0}"/>
          </ac:spMkLst>
        </pc:spChg>
      </pc:sldChg>
      <pc:sldChg chg="modSp del mod">
        <pc:chgData name="William Grey" userId="37b73424-c081-4fc2-b1af-363f4f3fd4f3" providerId="ADAL" clId="{4B89FFA8-4E38-4AD1-8DE2-6582E251DFA9}" dt="2022-11-15T22:19:48.145" v="2868" actId="47"/>
        <pc:sldMkLst>
          <pc:docMk/>
          <pc:sldMk cId="744144508" sldId="300"/>
        </pc:sldMkLst>
        <pc:spChg chg="mod">
          <ac:chgData name="William Grey" userId="37b73424-c081-4fc2-b1af-363f4f3fd4f3" providerId="ADAL" clId="{4B89FFA8-4E38-4AD1-8DE2-6582E251DFA9}" dt="2022-11-04T12:46:20.135" v="15" actId="27636"/>
          <ac:spMkLst>
            <pc:docMk/>
            <pc:sldMk cId="744144508" sldId="300"/>
            <ac:spMk id="2" creationId="{053BB7A2-B6D8-4CA7-A3E8-DB1FED978CC9}"/>
          </ac:spMkLst>
        </pc:spChg>
        <pc:spChg chg="mod">
          <ac:chgData name="William Grey" userId="37b73424-c081-4fc2-b1af-363f4f3fd4f3" providerId="ADAL" clId="{4B89FFA8-4E38-4AD1-8DE2-6582E251DFA9}" dt="2022-11-04T12:46:19.987" v="0"/>
          <ac:spMkLst>
            <pc:docMk/>
            <pc:sldMk cId="744144508" sldId="300"/>
            <ac:spMk id="3" creationId="{D933656C-31DA-4FDF-9539-B44246C826F0}"/>
          </ac:spMkLst>
        </pc:spChg>
      </pc:sldChg>
      <pc:sldChg chg="modSp mod">
        <pc:chgData name="William Grey" userId="37b73424-c081-4fc2-b1af-363f4f3fd4f3" providerId="ADAL" clId="{4B89FFA8-4E38-4AD1-8DE2-6582E251DFA9}" dt="2022-11-16T09:07:44.952" v="4458" actId="20577"/>
        <pc:sldMkLst>
          <pc:docMk/>
          <pc:sldMk cId="1084001584" sldId="301"/>
        </pc:sldMkLst>
        <pc:spChg chg="mod">
          <ac:chgData name="William Grey" userId="37b73424-c081-4fc2-b1af-363f4f3fd4f3" providerId="ADAL" clId="{4B89FFA8-4E38-4AD1-8DE2-6582E251DFA9}" dt="2022-11-04T12:46:20.083" v="8" actId="27636"/>
          <ac:spMkLst>
            <pc:docMk/>
            <pc:sldMk cId="1084001584" sldId="301"/>
            <ac:spMk id="2" creationId="{053BB7A2-B6D8-4CA7-A3E8-DB1FED978CC9}"/>
          </ac:spMkLst>
        </pc:spChg>
        <pc:spChg chg="mod">
          <ac:chgData name="William Grey" userId="37b73424-c081-4fc2-b1af-363f4f3fd4f3" providerId="ADAL" clId="{4B89FFA8-4E38-4AD1-8DE2-6582E251DFA9}" dt="2022-11-16T09:07:44.952" v="4458" actId="20577"/>
          <ac:spMkLst>
            <pc:docMk/>
            <pc:sldMk cId="1084001584" sldId="301"/>
            <ac:spMk id="3" creationId="{D933656C-31DA-4FDF-9539-B44246C826F0}"/>
          </ac:spMkLst>
        </pc:spChg>
      </pc:sldChg>
      <pc:sldChg chg="addSp modSp del mod ord">
        <pc:chgData name="William Grey" userId="37b73424-c081-4fc2-b1af-363f4f3fd4f3" providerId="ADAL" clId="{4B89FFA8-4E38-4AD1-8DE2-6582E251DFA9}" dt="2022-11-15T21:45:16.489" v="2598" actId="47"/>
        <pc:sldMkLst>
          <pc:docMk/>
          <pc:sldMk cId="3712815706" sldId="302"/>
        </pc:sldMkLst>
        <pc:spChg chg="mod">
          <ac:chgData name="William Grey" userId="37b73424-c081-4fc2-b1af-363f4f3fd4f3" providerId="ADAL" clId="{4B89FFA8-4E38-4AD1-8DE2-6582E251DFA9}" dt="2022-11-04T12:46:20.121" v="13" actId="27636"/>
          <ac:spMkLst>
            <pc:docMk/>
            <pc:sldMk cId="3712815706" sldId="302"/>
            <ac:spMk id="2" creationId="{053BB7A2-B6D8-4CA7-A3E8-DB1FED978CC9}"/>
          </ac:spMkLst>
        </pc:spChg>
        <pc:spChg chg="mod">
          <ac:chgData name="William Grey" userId="37b73424-c081-4fc2-b1af-363f4f3fd4f3" providerId="ADAL" clId="{4B89FFA8-4E38-4AD1-8DE2-6582E251DFA9}" dt="2022-11-15T21:14:25.834" v="2085" actId="27636"/>
          <ac:spMkLst>
            <pc:docMk/>
            <pc:sldMk cId="3712815706" sldId="302"/>
            <ac:spMk id="3" creationId="{D933656C-31DA-4FDF-9539-B44246C826F0}"/>
          </ac:spMkLst>
        </pc:spChg>
        <pc:spChg chg="add mod">
          <ac:chgData name="William Grey" userId="37b73424-c081-4fc2-b1af-363f4f3fd4f3" providerId="ADAL" clId="{4B89FFA8-4E38-4AD1-8DE2-6582E251DFA9}" dt="2022-11-15T21:36:51.941" v="2365" actId="1076"/>
          <ac:spMkLst>
            <pc:docMk/>
            <pc:sldMk cId="3712815706" sldId="302"/>
            <ac:spMk id="4" creationId="{08866395-0A4E-4237-95D9-4C75DEC12917}"/>
          </ac:spMkLst>
        </pc:spChg>
      </pc:sldChg>
      <pc:sldChg chg="modSp mod">
        <pc:chgData name="William Grey" userId="37b73424-c081-4fc2-b1af-363f4f3fd4f3" providerId="ADAL" clId="{4B89FFA8-4E38-4AD1-8DE2-6582E251DFA9}" dt="2022-11-15T22:24:16.975" v="2877" actId="20577"/>
        <pc:sldMkLst>
          <pc:docMk/>
          <pc:sldMk cId="1086301621" sldId="303"/>
        </pc:sldMkLst>
        <pc:spChg chg="mod">
          <ac:chgData name="William Grey" userId="37b73424-c081-4fc2-b1af-363f4f3fd4f3" providerId="ADAL" clId="{4B89FFA8-4E38-4AD1-8DE2-6582E251DFA9}" dt="2022-11-04T12:46:20.127" v="14" actId="27636"/>
          <ac:spMkLst>
            <pc:docMk/>
            <pc:sldMk cId="1086301621" sldId="303"/>
            <ac:spMk id="2" creationId="{86193E30-0CD3-4CBB-BAB3-C4CE2F8F2A4F}"/>
          </ac:spMkLst>
        </pc:spChg>
        <pc:spChg chg="mod">
          <ac:chgData name="William Grey" userId="37b73424-c081-4fc2-b1af-363f4f3fd4f3" providerId="ADAL" clId="{4B89FFA8-4E38-4AD1-8DE2-6582E251DFA9}" dt="2022-11-15T22:24:16.975" v="2877" actId="20577"/>
          <ac:spMkLst>
            <pc:docMk/>
            <pc:sldMk cId="1086301621" sldId="303"/>
            <ac:spMk id="3" creationId="{0F8B799B-5FF5-4C0C-AAE6-2A24CAD1EBDE}"/>
          </ac:spMkLst>
        </pc:spChg>
      </pc:sldChg>
      <pc:sldChg chg="modSp del mod">
        <pc:chgData name="William Grey" userId="37b73424-c081-4fc2-b1af-363f4f3fd4f3" providerId="ADAL" clId="{4B89FFA8-4E38-4AD1-8DE2-6582E251DFA9}" dt="2022-11-05T11:20:58.621" v="318" actId="47"/>
        <pc:sldMkLst>
          <pc:docMk/>
          <pc:sldMk cId="2377988329" sldId="304"/>
        </pc:sldMkLst>
        <pc:spChg chg="mod">
          <ac:chgData name="William Grey" userId="37b73424-c081-4fc2-b1af-363f4f3fd4f3" providerId="ADAL" clId="{4B89FFA8-4E38-4AD1-8DE2-6582E251DFA9}" dt="2022-11-04T12:46:20.044" v="2" actId="27636"/>
          <ac:spMkLst>
            <pc:docMk/>
            <pc:sldMk cId="2377988329" sldId="304"/>
            <ac:spMk id="2" creationId="{743135DC-9410-4335-8C4C-8D2A25531502}"/>
          </ac:spMkLst>
        </pc:spChg>
      </pc:sldChg>
      <pc:sldChg chg="modSp del mod">
        <pc:chgData name="William Grey" userId="37b73424-c081-4fc2-b1af-363f4f3fd4f3" providerId="ADAL" clId="{4B89FFA8-4E38-4AD1-8DE2-6582E251DFA9}" dt="2022-11-15T20:28:39.376" v="1447" actId="47"/>
        <pc:sldMkLst>
          <pc:docMk/>
          <pc:sldMk cId="4238339858" sldId="305"/>
        </pc:sldMkLst>
        <pc:spChg chg="mod">
          <ac:chgData name="William Grey" userId="37b73424-c081-4fc2-b1af-363f4f3fd4f3" providerId="ADAL" clId="{4B89FFA8-4E38-4AD1-8DE2-6582E251DFA9}" dt="2022-11-04T12:46:20.067" v="5" actId="27636"/>
          <ac:spMkLst>
            <pc:docMk/>
            <pc:sldMk cId="4238339858" sldId="305"/>
            <ac:spMk id="2" creationId="{5483D450-67F1-4740-B571-022DD62D9DF3}"/>
          </ac:spMkLst>
        </pc:spChg>
      </pc:sldChg>
      <pc:sldChg chg="modSp add del mod">
        <pc:chgData name="William Grey" userId="37b73424-c081-4fc2-b1af-363f4f3fd4f3" providerId="ADAL" clId="{4B89FFA8-4E38-4AD1-8DE2-6582E251DFA9}" dt="2022-11-15T20:58:16.471" v="1899" actId="47"/>
        <pc:sldMkLst>
          <pc:docMk/>
          <pc:sldMk cId="919049355" sldId="306"/>
        </pc:sldMkLst>
        <pc:spChg chg="mod">
          <ac:chgData name="William Grey" userId="37b73424-c081-4fc2-b1af-363f4f3fd4f3" providerId="ADAL" clId="{4B89FFA8-4E38-4AD1-8DE2-6582E251DFA9}" dt="2022-11-04T12:46:20.079" v="7" actId="27636"/>
          <ac:spMkLst>
            <pc:docMk/>
            <pc:sldMk cId="919049355" sldId="306"/>
            <ac:spMk id="2" creationId="{5483D450-67F1-4740-B571-022DD62D9DF3}"/>
          </ac:spMkLst>
        </pc:spChg>
      </pc:sldChg>
      <pc:sldChg chg="modSp del mod">
        <pc:chgData name="William Grey" userId="37b73424-c081-4fc2-b1af-363f4f3fd4f3" providerId="ADAL" clId="{4B89FFA8-4E38-4AD1-8DE2-6582E251DFA9}" dt="2022-11-15T21:58:49.232" v="2772" actId="47"/>
        <pc:sldMkLst>
          <pc:docMk/>
          <pc:sldMk cId="1067486932" sldId="307"/>
        </pc:sldMkLst>
        <pc:spChg chg="mod">
          <ac:chgData name="William Grey" userId="37b73424-c081-4fc2-b1af-363f4f3fd4f3" providerId="ADAL" clId="{4B89FFA8-4E38-4AD1-8DE2-6582E251DFA9}" dt="2022-11-04T12:46:20.111" v="12" actId="27636"/>
          <ac:spMkLst>
            <pc:docMk/>
            <pc:sldMk cId="1067486932" sldId="307"/>
            <ac:spMk id="2" creationId="{5483D450-67F1-4740-B571-022DD62D9DF3}"/>
          </ac:spMkLst>
        </pc:spChg>
      </pc:sldChg>
      <pc:sldChg chg="modSp del mod">
        <pc:chgData name="William Grey" userId="37b73424-c081-4fc2-b1af-363f4f3fd4f3" providerId="ADAL" clId="{4B89FFA8-4E38-4AD1-8DE2-6582E251DFA9}" dt="2022-11-15T21:58:53.130" v="2775" actId="47"/>
        <pc:sldMkLst>
          <pc:docMk/>
          <pc:sldMk cId="1112881447" sldId="308"/>
        </pc:sldMkLst>
        <pc:spChg chg="mod">
          <ac:chgData name="William Grey" userId="37b73424-c081-4fc2-b1af-363f4f3fd4f3" providerId="ADAL" clId="{4B89FFA8-4E38-4AD1-8DE2-6582E251DFA9}" dt="2022-11-04T12:46:20.096" v="9" actId="27636"/>
          <ac:spMkLst>
            <pc:docMk/>
            <pc:sldMk cId="1112881447" sldId="308"/>
            <ac:spMk id="2" creationId="{5483D450-67F1-4740-B571-022DD62D9DF3}"/>
          </ac:spMkLst>
        </pc:spChg>
      </pc:sldChg>
      <pc:sldChg chg="modSp del mod">
        <pc:chgData name="William Grey" userId="37b73424-c081-4fc2-b1af-363f4f3fd4f3" providerId="ADAL" clId="{4B89FFA8-4E38-4AD1-8DE2-6582E251DFA9}" dt="2022-11-15T21:58:51.934" v="2774" actId="47"/>
        <pc:sldMkLst>
          <pc:docMk/>
          <pc:sldMk cId="1498333732" sldId="309"/>
        </pc:sldMkLst>
        <pc:spChg chg="mod">
          <ac:chgData name="William Grey" userId="37b73424-c081-4fc2-b1af-363f4f3fd4f3" providerId="ADAL" clId="{4B89FFA8-4E38-4AD1-8DE2-6582E251DFA9}" dt="2022-11-04T12:46:20.100" v="10" actId="27636"/>
          <ac:spMkLst>
            <pc:docMk/>
            <pc:sldMk cId="1498333732" sldId="309"/>
            <ac:spMk id="2" creationId="{5483D450-67F1-4740-B571-022DD62D9DF3}"/>
          </ac:spMkLst>
        </pc:spChg>
      </pc:sldChg>
      <pc:sldChg chg="addSp delSp modSp mod">
        <pc:chgData name="William Grey" userId="37b73424-c081-4fc2-b1af-363f4f3fd4f3" providerId="ADAL" clId="{4B89FFA8-4E38-4AD1-8DE2-6582E251DFA9}" dt="2022-11-06T18:01:55.613" v="887" actId="207"/>
        <pc:sldMkLst>
          <pc:docMk/>
          <pc:sldMk cId="3411884143" sldId="310"/>
        </pc:sldMkLst>
        <pc:spChg chg="mod">
          <ac:chgData name="William Grey" userId="37b73424-c081-4fc2-b1af-363f4f3fd4f3" providerId="ADAL" clId="{4B89FFA8-4E38-4AD1-8DE2-6582E251DFA9}" dt="2022-11-05T21:32:09.620" v="647" actId="20577"/>
          <ac:spMkLst>
            <pc:docMk/>
            <pc:sldMk cId="3411884143" sldId="310"/>
            <ac:spMk id="2" creationId="{39A23C71-66CA-43F1-9F06-1A2D70C9B3D9}"/>
          </ac:spMkLst>
        </pc:spChg>
        <pc:spChg chg="mod">
          <ac:chgData name="William Grey" userId="37b73424-c081-4fc2-b1af-363f4f3fd4f3" providerId="ADAL" clId="{4B89FFA8-4E38-4AD1-8DE2-6582E251DFA9}" dt="2022-11-06T18:01:55.613" v="887" actId="207"/>
          <ac:spMkLst>
            <pc:docMk/>
            <pc:sldMk cId="3411884143" sldId="310"/>
            <ac:spMk id="6" creationId="{A5660D2E-2139-4694-B725-4BFADE93FE96}"/>
          </ac:spMkLst>
        </pc:spChg>
        <pc:spChg chg="mod">
          <ac:chgData name="William Grey" userId="37b73424-c081-4fc2-b1af-363f4f3fd4f3" providerId="ADAL" clId="{4B89FFA8-4E38-4AD1-8DE2-6582E251DFA9}" dt="2022-11-06T18:01:55.613" v="887" actId="207"/>
          <ac:spMkLst>
            <pc:docMk/>
            <pc:sldMk cId="3411884143" sldId="310"/>
            <ac:spMk id="11" creationId="{97828DC9-42DB-4E36-8D89-CE54E5EC8900}"/>
          </ac:spMkLst>
        </pc:spChg>
        <pc:spChg chg="mod">
          <ac:chgData name="William Grey" userId="37b73424-c081-4fc2-b1af-363f4f3fd4f3" providerId="ADAL" clId="{4B89FFA8-4E38-4AD1-8DE2-6582E251DFA9}" dt="2022-11-06T18:01:55.613" v="887" actId="207"/>
          <ac:spMkLst>
            <pc:docMk/>
            <pc:sldMk cId="3411884143" sldId="310"/>
            <ac:spMk id="12" creationId="{48BD5837-C902-4E1D-ACD3-9CA8E7DCF311}"/>
          </ac:spMkLst>
        </pc:spChg>
        <pc:spChg chg="mod">
          <ac:chgData name="William Grey" userId="37b73424-c081-4fc2-b1af-363f4f3fd4f3" providerId="ADAL" clId="{4B89FFA8-4E38-4AD1-8DE2-6582E251DFA9}" dt="2022-11-06T18:01:55.613" v="887" actId="207"/>
          <ac:spMkLst>
            <pc:docMk/>
            <pc:sldMk cId="3411884143" sldId="310"/>
            <ac:spMk id="13" creationId="{206FAE4E-DD5B-43EE-8E14-D22A14A4E4BF}"/>
          </ac:spMkLst>
        </pc:spChg>
        <pc:spChg chg="mod">
          <ac:chgData name="William Grey" userId="37b73424-c081-4fc2-b1af-363f4f3fd4f3" providerId="ADAL" clId="{4B89FFA8-4E38-4AD1-8DE2-6582E251DFA9}" dt="2022-11-06T18:01:55.613" v="887" actId="207"/>
          <ac:spMkLst>
            <pc:docMk/>
            <pc:sldMk cId="3411884143" sldId="310"/>
            <ac:spMk id="17" creationId="{07D35A8E-EE69-4790-88F3-CE757FB70D36}"/>
          </ac:spMkLst>
        </pc:spChg>
        <pc:spChg chg="mod">
          <ac:chgData name="William Grey" userId="37b73424-c081-4fc2-b1af-363f4f3fd4f3" providerId="ADAL" clId="{4B89FFA8-4E38-4AD1-8DE2-6582E251DFA9}" dt="2022-11-06T18:01:55.613" v="887" actId="207"/>
          <ac:spMkLst>
            <pc:docMk/>
            <pc:sldMk cId="3411884143" sldId="310"/>
            <ac:spMk id="18" creationId="{1D3C23B5-2F19-4515-BF22-4BE81758770D}"/>
          </ac:spMkLst>
        </pc:spChg>
        <pc:spChg chg="mod">
          <ac:chgData name="William Grey" userId="37b73424-c081-4fc2-b1af-363f4f3fd4f3" providerId="ADAL" clId="{4B89FFA8-4E38-4AD1-8DE2-6582E251DFA9}" dt="2022-11-06T18:01:55.613" v="887" actId="207"/>
          <ac:spMkLst>
            <pc:docMk/>
            <pc:sldMk cId="3411884143" sldId="310"/>
            <ac:spMk id="19" creationId="{83E94381-7AC1-47EC-90BE-A182A0308930}"/>
          </ac:spMkLst>
        </pc:spChg>
        <pc:spChg chg="add mod">
          <ac:chgData name="William Grey" userId="37b73424-c081-4fc2-b1af-363f4f3fd4f3" providerId="ADAL" clId="{4B89FFA8-4E38-4AD1-8DE2-6582E251DFA9}" dt="2022-11-06T18:01:55.613" v="887" actId="207"/>
          <ac:spMkLst>
            <pc:docMk/>
            <pc:sldMk cId="3411884143" sldId="310"/>
            <ac:spMk id="24" creationId="{54830287-6DFC-49DA-A0BB-ABAA9E4E2B9B}"/>
          </ac:spMkLst>
        </pc:spChg>
        <pc:spChg chg="add mod">
          <ac:chgData name="William Grey" userId="37b73424-c081-4fc2-b1af-363f4f3fd4f3" providerId="ADAL" clId="{4B89FFA8-4E38-4AD1-8DE2-6582E251DFA9}" dt="2022-11-06T18:01:55.613" v="887" actId="207"/>
          <ac:spMkLst>
            <pc:docMk/>
            <pc:sldMk cId="3411884143" sldId="310"/>
            <ac:spMk id="25" creationId="{129B46B3-30B1-46DF-9CDD-EA7AF01EF30F}"/>
          </ac:spMkLst>
        </pc:spChg>
        <pc:cxnChg chg="mod">
          <ac:chgData name="William Grey" userId="37b73424-c081-4fc2-b1af-363f4f3fd4f3" providerId="ADAL" clId="{4B89FFA8-4E38-4AD1-8DE2-6582E251DFA9}" dt="2022-11-05T21:36:55.061" v="660" actId="14100"/>
          <ac:cxnSpMkLst>
            <pc:docMk/>
            <pc:sldMk cId="3411884143" sldId="310"/>
            <ac:cxnSpMk id="5" creationId="{54DE99BD-E139-47DB-9330-8E3E42DE1646}"/>
          </ac:cxnSpMkLst>
        </pc:cxnChg>
        <pc:cxnChg chg="mod">
          <ac:chgData name="William Grey" userId="37b73424-c081-4fc2-b1af-363f4f3fd4f3" providerId="ADAL" clId="{4B89FFA8-4E38-4AD1-8DE2-6582E251DFA9}" dt="2022-11-05T21:36:55.061" v="660" actId="14100"/>
          <ac:cxnSpMkLst>
            <pc:docMk/>
            <pc:sldMk cId="3411884143" sldId="310"/>
            <ac:cxnSpMk id="8" creationId="{5044FE04-2B27-4915-9B74-5E4E6E18A71A}"/>
          </ac:cxnSpMkLst>
        </pc:cxnChg>
        <pc:cxnChg chg="add del mod">
          <ac:chgData name="William Grey" userId="37b73424-c081-4fc2-b1af-363f4f3fd4f3" providerId="ADAL" clId="{4B89FFA8-4E38-4AD1-8DE2-6582E251DFA9}" dt="2022-11-05T21:37:37.312" v="674" actId="1037"/>
          <ac:cxnSpMkLst>
            <pc:docMk/>
            <pc:sldMk cId="3411884143" sldId="310"/>
            <ac:cxnSpMk id="9" creationId="{4B1D4CBE-71B2-4AF7-AD97-D444C54372C6}"/>
          </ac:cxnSpMkLst>
        </pc:cxnChg>
        <pc:cxnChg chg="mod">
          <ac:chgData name="William Grey" userId="37b73424-c081-4fc2-b1af-363f4f3fd4f3" providerId="ADAL" clId="{4B89FFA8-4E38-4AD1-8DE2-6582E251DFA9}" dt="2022-11-05T21:37:43.059" v="677" actId="1037"/>
          <ac:cxnSpMkLst>
            <pc:docMk/>
            <pc:sldMk cId="3411884143" sldId="310"/>
            <ac:cxnSpMk id="10" creationId="{55A58559-2A83-457A-A762-8E9EAD6703A6}"/>
          </ac:cxnSpMkLst>
        </pc:cxnChg>
        <pc:cxnChg chg="mod">
          <ac:chgData name="William Grey" userId="37b73424-c081-4fc2-b1af-363f4f3fd4f3" providerId="ADAL" clId="{4B89FFA8-4E38-4AD1-8DE2-6582E251DFA9}" dt="2022-11-05T21:38:24.509" v="712" actId="1076"/>
          <ac:cxnSpMkLst>
            <pc:docMk/>
            <pc:sldMk cId="3411884143" sldId="310"/>
            <ac:cxnSpMk id="14" creationId="{9A7E7489-7163-4A70-8115-C6FE5D97599B}"/>
          </ac:cxnSpMkLst>
        </pc:cxnChg>
        <pc:cxnChg chg="mod">
          <ac:chgData name="William Grey" userId="37b73424-c081-4fc2-b1af-363f4f3fd4f3" providerId="ADAL" clId="{4B89FFA8-4E38-4AD1-8DE2-6582E251DFA9}" dt="2022-11-06T17:45:43.224" v="732" actId="1076"/>
          <ac:cxnSpMkLst>
            <pc:docMk/>
            <pc:sldMk cId="3411884143" sldId="310"/>
            <ac:cxnSpMk id="15" creationId="{EBDF1724-2DA8-4442-8494-48AAAE4C9DA7}"/>
          </ac:cxnSpMkLst>
        </pc:cxnChg>
        <pc:cxnChg chg="mod">
          <ac:chgData name="William Grey" userId="37b73424-c081-4fc2-b1af-363f4f3fd4f3" providerId="ADAL" clId="{4B89FFA8-4E38-4AD1-8DE2-6582E251DFA9}" dt="2022-11-06T17:45:46.075" v="733" actId="1076"/>
          <ac:cxnSpMkLst>
            <pc:docMk/>
            <pc:sldMk cId="3411884143" sldId="310"/>
            <ac:cxnSpMk id="16" creationId="{C0667821-8FC9-40B0-B6CB-8E497A0F4DB9}"/>
          </ac:cxnSpMkLst>
        </pc:cxnChg>
      </pc:sldChg>
      <pc:sldChg chg="modSp del mod">
        <pc:chgData name="William Grey" userId="37b73424-c081-4fc2-b1af-363f4f3fd4f3" providerId="ADAL" clId="{4B89FFA8-4E38-4AD1-8DE2-6582E251DFA9}" dt="2022-11-15T21:58:50.786" v="2773" actId="47"/>
        <pc:sldMkLst>
          <pc:docMk/>
          <pc:sldMk cId="96647305" sldId="311"/>
        </pc:sldMkLst>
        <pc:spChg chg="mod">
          <ac:chgData name="William Grey" userId="37b73424-c081-4fc2-b1af-363f4f3fd4f3" providerId="ADAL" clId="{4B89FFA8-4E38-4AD1-8DE2-6582E251DFA9}" dt="2022-11-04T12:46:20.106" v="11" actId="27636"/>
          <ac:spMkLst>
            <pc:docMk/>
            <pc:sldMk cId="96647305" sldId="311"/>
            <ac:spMk id="2" creationId="{5483D450-67F1-4740-B571-022DD62D9DF3}"/>
          </ac:spMkLst>
        </pc:spChg>
      </pc:sldChg>
      <pc:sldChg chg="new del">
        <pc:chgData name="William Grey" userId="37b73424-c081-4fc2-b1af-363f4f3fd4f3" providerId="ADAL" clId="{4B89FFA8-4E38-4AD1-8DE2-6582E251DFA9}" dt="2022-11-05T11:15:43.187" v="17" actId="47"/>
        <pc:sldMkLst>
          <pc:docMk/>
          <pc:sldMk cId="1200678537" sldId="312"/>
        </pc:sldMkLst>
      </pc:sldChg>
      <pc:sldChg chg="modSp new mod">
        <pc:chgData name="William Grey" userId="37b73424-c081-4fc2-b1af-363f4f3fd4f3" providerId="ADAL" clId="{4B89FFA8-4E38-4AD1-8DE2-6582E251DFA9}" dt="2022-11-05T11:16:45.903" v="169" actId="20577"/>
        <pc:sldMkLst>
          <pc:docMk/>
          <pc:sldMk cId="2049932369" sldId="312"/>
        </pc:sldMkLst>
        <pc:spChg chg="mod">
          <ac:chgData name="William Grey" userId="37b73424-c081-4fc2-b1af-363f4f3fd4f3" providerId="ADAL" clId="{4B89FFA8-4E38-4AD1-8DE2-6582E251DFA9}" dt="2022-11-05T11:16:01.489" v="49" actId="20577"/>
          <ac:spMkLst>
            <pc:docMk/>
            <pc:sldMk cId="2049932369" sldId="312"/>
            <ac:spMk id="2" creationId="{A8EDBE0C-7278-4258-8C6B-5C885426A874}"/>
          </ac:spMkLst>
        </pc:spChg>
        <pc:spChg chg="mod">
          <ac:chgData name="William Grey" userId="37b73424-c081-4fc2-b1af-363f4f3fd4f3" providerId="ADAL" clId="{4B89FFA8-4E38-4AD1-8DE2-6582E251DFA9}" dt="2022-11-05T11:16:45.903" v="169" actId="20577"/>
          <ac:spMkLst>
            <pc:docMk/>
            <pc:sldMk cId="2049932369" sldId="312"/>
            <ac:spMk id="3" creationId="{C8F442B0-43A1-434D-A241-1A971EBC5C1B}"/>
          </ac:spMkLst>
        </pc:spChg>
      </pc:sldChg>
      <pc:sldChg chg="modSp add mod">
        <pc:chgData name="William Grey" userId="37b73424-c081-4fc2-b1af-363f4f3fd4f3" providerId="ADAL" clId="{4B89FFA8-4E38-4AD1-8DE2-6582E251DFA9}" dt="2022-11-05T11:17:25.106" v="192" actId="12"/>
        <pc:sldMkLst>
          <pc:docMk/>
          <pc:sldMk cId="1032200097" sldId="313"/>
        </pc:sldMkLst>
        <pc:spChg chg="mod">
          <ac:chgData name="William Grey" userId="37b73424-c081-4fc2-b1af-363f4f3fd4f3" providerId="ADAL" clId="{4B89FFA8-4E38-4AD1-8DE2-6582E251DFA9}" dt="2022-11-05T11:17:03.374" v="189" actId="20577"/>
          <ac:spMkLst>
            <pc:docMk/>
            <pc:sldMk cId="1032200097" sldId="313"/>
            <ac:spMk id="2" creationId="{A8EDBE0C-7278-4258-8C6B-5C885426A874}"/>
          </ac:spMkLst>
        </pc:spChg>
        <pc:spChg chg="mod">
          <ac:chgData name="William Grey" userId="37b73424-c081-4fc2-b1af-363f4f3fd4f3" providerId="ADAL" clId="{4B89FFA8-4E38-4AD1-8DE2-6582E251DFA9}" dt="2022-11-05T11:17:25.106" v="192" actId="12"/>
          <ac:spMkLst>
            <pc:docMk/>
            <pc:sldMk cId="1032200097" sldId="313"/>
            <ac:spMk id="3" creationId="{C8F442B0-43A1-434D-A241-1A971EBC5C1B}"/>
          </ac:spMkLst>
        </pc:spChg>
      </pc:sldChg>
      <pc:sldChg chg="addSp delSp modSp add mod">
        <pc:chgData name="William Grey" userId="37b73424-c081-4fc2-b1af-363f4f3fd4f3" providerId="ADAL" clId="{4B89FFA8-4E38-4AD1-8DE2-6582E251DFA9}" dt="2022-11-24T14:28:11.401" v="4460" actId="20577"/>
        <pc:sldMkLst>
          <pc:docMk/>
          <pc:sldMk cId="3617939439" sldId="314"/>
        </pc:sldMkLst>
        <pc:spChg chg="mod">
          <ac:chgData name="William Grey" userId="37b73424-c081-4fc2-b1af-363f4f3fd4f3" providerId="ADAL" clId="{4B89FFA8-4E38-4AD1-8DE2-6582E251DFA9}" dt="2022-11-06T21:32:55.951" v="1040" actId="20577"/>
          <ac:spMkLst>
            <pc:docMk/>
            <pc:sldMk cId="3617939439" sldId="314"/>
            <ac:spMk id="2" creationId="{39A23C71-66CA-43F1-9F06-1A2D70C9B3D9}"/>
          </ac:spMkLst>
        </pc:spChg>
        <pc:spChg chg="add del mod">
          <ac:chgData name="William Grey" userId="37b73424-c081-4fc2-b1af-363f4f3fd4f3" providerId="ADAL" clId="{4B89FFA8-4E38-4AD1-8DE2-6582E251DFA9}" dt="2022-11-06T21:27:33.105" v="895"/>
          <ac:spMkLst>
            <pc:docMk/>
            <pc:sldMk cId="3617939439" sldId="314"/>
            <ac:spMk id="4" creationId="{DDC46BE1-C0E6-4FFC-BDD8-D67197CF102E}"/>
          </ac:spMkLst>
        </pc:spChg>
        <pc:spChg chg="add mod">
          <ac:chgData name="William Grey" userId="37b73424-c081-4fc2-b1af-363f4f3fd4f3" providerId="ADAL" clId="{4B89FFA8-4E38-4AD1-8DE2-6582E251DFA9}" dt="2022-11-06T21:37:56.400" v="1054" actId="1076"/>
          <ac:spMkLst>
            <pc:docMk/>
            <pc:sldMk cId="3617939439" sldId="314"/>
            <ac:spMk id="7" creationId="{6CC5E1B2-795F-4994-A8D3-D1957D144915}"/>
          </ac:spMkLst>
        </pc:spChg>
        <pc:spChg chg="del">
          <ac:chgData name="William Grey" userId="37b73424-c081-4fc2-b1af-363f4f3fd4f3" providerId="ADAL" clId="{4B89FFA8-4E38-4AD1-8DE2-6582E251DFA9}" dt="2022-11-06T21:27:06.005" v="891" actId="478"/>
          <ac:spMkLst>
            <pc:docMk/>
            <pc:sldMk cId="3617939439" sldId="314"/>
            <ac:spMk id="11" creationId="{97828DC9-42DB-4E36-8D89-CE54E5EC8900}"/>
          </ac:spMkLst>
        </pc:spChg>
        <pc:spChg chg="del">
          <ac:chgData name="William Grey" userId="37b73424-c081-4fc2-b1af-363f4f3fd4f3" providerId="ADAL" clId="{4B89FFA8-4E38-4AD1-8DE2-6582E251DFA9}" dt="2022-11-06T21:27:06.005" v="891" actId="478"/>
          <ac:spMkLst>
            <pc:docMk/>
            <pc:sldMk cId="3617939439" sldId="314"/>
            <ac:spMk id="12" creationId="{48BD5837-C902-4E1D-ACD3-9CA8E7DCF311}"/>
          </ac:spMkLst>
        </pc:spChg>
        <pc:spChg chg="del">
          <ac:chgData name="William Grey" userId="37b73424-c081-4fc2-b1af-363f4f3fd4f3" providerId="ADAL" clId="{4B89FFA8-4E38-4AD1-8DE2-6582E251DFA9}" dt="2022-11-06T21:27:06.005" v="891" actId="478"/>
          <ac:spMkLst>
            <pc:docMk/>
            <pc:sldMk cId="3617939439" sldId="314"/>
            <ac:spMk id="13" creationId="{206FAE4E-DD5B-43EE-8E14-D22A14A4E4BF}"/>
          </ac:spMkLst>
        </pc:spChg>
        <pc:spChg chg="del">
          <ac:chgData name="William Grey" userId="37b73424-c081-4fc2-b1af-363f4f3fd4f3" providerId="ADAL" clId="{4B89FFA8-4E38-4AD1-8DE2-6582E251DFA9}" dt="2022-11-06T21:28:43.482" v="944" actId="478"/>
          <ac:spMkLst>
            <pc:docMk/>
            <pc:sldMk cId="3617939439" sldId="314"/>
            <ac:spMk id="17" creationId="{07D35A8E-EE69-4790-88F3-CE757FB70D36}"/>
          </ac:spMkLst>
        </pc:spChg>
        <pc:spChg chg="del mod">
          <ac:chgData name="William Grey" userId="37b73424-c081-4fc2-b1af-363f4f3fd4f3" providerId="ADAL" clId="{4B89FFA8-4E38-4AD1-8DE2-6582E251DFA9}" dt="2022-11-06T21:30:12.135" v="959" actId="478"/>
          <ac:spMkLst>
            <pc:docMk/>
            <pc:sldMk cId="3617939439" sldId="314"/>
            <ac:spMk id="18" creationId="{1D3C23B5-2F19-4515-BF22-4BE81758770D}"/>
          </ac:spMkLst>
        </pc:spChg>
        <pc:spChg chg="del">
          <ac:chgData name="William Grey" userId="37b73424-c081-4fc2-b1af-363f4f3fd4f3" providerId="ADAL" clId="{4B89FFA8-4E38-4AD1-8DE2-6582E251DFA9}" dt="2022-11-06T21:26:52.396" v="890" actId="478"/>
          <ac:spMkLst>
            <pc:docMk/>
            <pc:sldMk cId="3617939439" sldId="314"/>
            <ac:spMk id="19" creationId="{83E94381-7AC1-47EC-90BE-A182A0308930}"/>
          </ac:spMkLst>
        </pc:spChg>
        <pc:spChg chg="mod">
          <ac:chgData name="William Grey" userId="37b73424-c081-4fc2-b1af-363f4f3fd4f3" providerId="ADAL" clId="{4B89FFA8-4E38-4AD1-8DE2-6582E251DFA9}" dt="2022-11-06T21:38:04.398" v="1056" actId="1076"/>
          <ac:spMkLst>
            <pc:docMk/>
            <pc:sldMk cId="3617939439" sldId="314"/>
            <ac:spMk id="24" creationId="{54830287-6DFC-49DA-A0BB-ABAA9E4E2B9B}"/>
          </ac:spMkLst>
        </pc:spChg>
        <pc:spChg chg="del">
          <ac:chgData name="William Grey" userId="37b73424-c081-4fc2-b1af-363f4f3fd4f3" providerId="ADAL" clId="{4B89FFA8-4E38-4AD1-8DE2-6582E251DFA9}" dt="2022-11-06T21:27:06.005" v="891" actId="478"/>
          <ac:spMkLst>
            <pc:docMk/>
            <pc:sldMk cId="3617939439" sldId="314"/>
            <ac:spMk id="25" creationId="{129B46B3-30B1-46DF-9CDD-EA7AF01EF30F}"/>
          </ac:spMkLst>
        </pc:spChg>
        <pc:spChg chg="add mod">
          <ac:chgData name="William Grey" userId="37b73424-c081-4fc2-b1af-363f4f3fd4f3" providerId="ADAL" clId="{4B89FFA8-4E38-4AD1-8DE2-6582E251DFA9}" dt="2022-11-06T21:38:00.733" v="1055" actId="1076"/>
          <ac:spMkLst>
            <pc:docMk/>
            <pc:sldMk cId="3617939439" sldId="314"/>
            <ac:spMk id="26" creationId="{0C04A0D5-0F1C-47DD-B4F0-A8F4B91C7CB6}"/>
          </ac:spMkLst>
        </pc:spChg>
        <pc:spChg chg="add mod">
          <ac:chgData name="William Grey" userId="37b73424-c081-4fc2-b1af-363f4f3fd4f3" providerId="ADAL" clId="{4B89FFA8-4E38-4AD1-8DE2-6582E251DFA9}" dt="2022-11-06T21:40:06.047" v="1109" actId="1076"/>
          <ac:spMkLst>
            <pc:docMk/>
            <pc:sldMk cId="3617939439" sldId="314"/>
            <ac:spMk id="29" creationId="{D7F99722-3D61-46A3-BD10-037F9A09149F}"/>
          </ac:spMkLst>
        </pc:spChg>
        <pc:spChg chg="add mod">
          <ac:chgData name="William Grey" userId="37b73424-c081-4fc2-b1af-363f4f3fd4f3" providerId="ADAL" clId="{4B89FFA8-4E38-4AD1-8DE2-6582E251DFA9}" dt="2022-11-06T21:40:44.083" v="1116" actId="1076"/>
          <ac:spMkLst>
            <pc:docMk/>
            <pc:sldMk cId="3617939439" sldId="314"/>
            <ac:spMk id="30" creationId="{A0FFD127-85EE-4AC1-988E-0F938DA63E15}"/>
          </ac:spMkLst>
        </pc:spChg>
        <pc:spChg chg="add mod">
          <ac:chgData name="William Grey" userId="37b73424-c081-4fc2-b1af-363f4f3fd4f3" providerId="ADAL" clId="{4B89FFA8-4E38-4AD1-8DE2-6582E251DFA9}" dt="2022-11-06T21:39:59.244" v="1108" actId="20577"/>
          <ac:spMkLst>
            <pc:docMk/>
            <pc:sldMk cId="3617939439" sldId="314"/>
            <ac:spMk id="32" creationId="{B7698140-B9EE-4BB1-BE66-DEE3563ADE8D}"/>
          </ac:spMkLst>
        </pc:spChg>
        <pc:spChg chg="add mod">
          <ac:chgData name="William Grey" userId="37b73424-c081-4fc2-b1af-363f4f3fd4f3" providerId="ADAL" clId="{4B89FFA8-4E38-4AD1-8DE2-6582E251DFA9}" dt="2022-11-15T20:24:05.936" v="1191" actId="20577"/>
          <ac:spMkLst>
            <pc:docMk/>
            <pc:sldMk cId="3617939439" sldId="314"/>
            <ac:spMk id="33" creationId="{F63FD332-E12B-45E9-A4E6-08B1A419CCB9}"/>
          </ac:spMkLst>
        </pc:spChg>
        <pc:spChg chg="add mod">
          <ac:chgData name="William Grey" userId="37b73424-c081-4fc2-b1af-363f4f3fd4f3" providerId="ADAL" clId="{4B89FFA8-4E38-4AD1-8DE2-6582E251DFA9}" dt="2022-11-24T14:28:11.401" v="4460" actId="20577"/>
          <ac:spMkLst>
            <pc:docMk/>
            <pc:sldMk cId="3617939439" sldId="314"/>
            <ac:spMk id="36" creationId="{99C5AEB4-D98D-440E-BD13-5DAA3C6230E9}"/>
          </ac:spMkLst>
        </pc:spChg>
        <pc:spChg chg="add mod">
          <ac:chgData name="William Grey" userId="37b73424-c081-4fc2-b1af-363f4f3fd4f3" providerId="ADAL" clId="{4B89FFA8-4E38-4AD1-8DE2-6582E251DFA9}" dt="2022-11-06T21:38:32.553" v="1070" actId="1076"/>
          <ac:spMkLst>
            <pc:docMk/>
            <pc:sldMk cId="3617939439" sldId="314"/>
            <ac:spMk id="39" creationId="{B5994116-2D97-470B-AF4B-9D392BA15F22}"/>
          </ac:spMkLst>
        </pc:spChg>
        <pc:spChg chg="add mod">
          <ac:chgData name="William Grey" userId="37b73424-c081-4fc2-b1af-363f4f3fd4f3" providerId="ADAL" clId="{4B89FFA8-4E38-4AD1-8DE2-6582E251DFA9}" dt="2022-11-06T21:39:42.272" v="1100" actId="1076"/>
          <ac:spMkLst>
            <pc:docMk/>
            <pc:sldMk cId="3617939439" sldId="314"/>
            <ac:spMk id="40" creationId="{7E7BDD7A-E417-4127-8DCE-96299FD897A6}"/>
          </ac:spMkLst>
        </pc:spChg>
        <pc:spChg chg="add mod">
          <ac:chgData name="William Grey" userId="37b73424-c081-4fc2-b1af-363f4f3fd4f3" providerId="ADAL" clId="{4B89FFA8-4E38-4AD1-8DE2-6582E251DFA9}" dt="2022-11-06T21:40:25.469" v="1114" actId="1076"/>
          <ac:spMkLst>
            <pc:docMk/>
            <pc:sldMk cId="3617939439" sldId="314"/>
            <ac:spMk id="43" creationId="{1F25857B-2E7B-434E-B8AF-731BA38B90DD}"/>
          </ac:spMkLst>
        </pc:spChg>
        <pc:cxnChg chg="del">
          <ac:chgData name="William Grey" userId="37b73424-c081-4fc2-b1af-363f4f3fd4f3" providerId="ADAL" clId="{4B89FFA8-4E38-4AD1-8DE2-6582E251DFA9}" dt="2022-11-06T21:27:06.005" v="891" actId="478"/>
          <ac:cxnSpMkLst>
            <pc:docMk/>
            <pc:sldMk cId="3617939439" sldId="314"/>
            <ac:cxnSpMk id="8" creationId="{5044FE04-2B27-4915-9B74-5E4E6E18A71A}"/>
          </ac:cxnSpMkLst>
        </pc:cxnChg>
        <pc:cxnChg chg="del">
          <ac:chgData name="William Grey" userId="37b73424-c081-4fc2-b1af-363f4f3fd4f3" providerId="ADAL" clId="{4B89FFA8-4E38-4AD1-8DE2-6582E251DFA9}" dt="2022-11-06T21:27:06.005" v="891" actId="478"/>
          <ac:cxnSpMkLst>
            <pc:docMk/>
            <pc:sldMk cId="3617939439" sldId="314"/>
            <ac:cxnSpMk id="9" creationId="{4B1D4CBE-71B2-4AF7-AD97-D444C54372C6}"/>
          </ac:cxnSpMkLst>
        </pc:cxnChg>
        <pc:cxnChg chg="del">
          <ac:chgData name="William Grey" userId="37b73424-c081-4fc2-b1af-363f4f3fd4f3" providerId="ADAL" clId="{4B89FFA8-4E38-4AD1-8DE2-6582E251DFA9}" dt="2022-11-06T21:27:06.005" v="891" actId="478"/>
          <ac:cxnSpMkLst>
            <pc:docMk/>
            <pc:sldMk cId="3617939439" sldId="314"/>
            <ac:cxnSpMk id="10" creationId="{55A58559-2A83-457A-A762-8E9EAD6703A6}"/>
          </ac:cxnSpMkLst>
        </pc:cxnChg>
        <pc:cxnChg chg="mod">
          <ac:chgData name="William Grey" userId="37b73424-c081-4fc2-b1af-363f4f3fd4f3" providerId="ADAL" clId="{4B89FFA8-4E38-4AD1-8DE2-6582E251DFA9}" dt="2022-11-06T21:27:21.138" v="892" actId="14100"/>
          <ac:cxnSpMkLst>
            <pc:docMk/>
            <pc:sldMk cId="3617939439" sldId="314"/>
            <ac:cxnSpMk id="14" creationId="{9A7E7489-7163-4A70-8115-C6FE5D97599B}"/>
          </ac:cxnSpMkLst>
        </pc:cxnChg>
        <pc:cxnChg chg="mod">
          <ac:chgData name="William Grey" userId="37b73424-c081-4fc2-b1af-363f4f3fd4f3" providerId="ADAL" clId="{4B89FFA8-4E38-4AD1-8DE2-6582E251DFA9}" dt="2022-11-06T21:30:03.877" v="957" actId="14100"/>
          <ac:cxnSpMkLst>
            <pc:docMk/>
            <pc:sldMk cId="3617939439" sldId="314"/>
            <ac:cxnSpMk id="15" creationId="{EBDF1724-2DA8-4442-8494-48AAAE4C9DA7}"/>
          </ac:cxnSpMkLst>
        </pc:cxnChg>
        <pc:cxnChg chg="del">
          <ac:chgData name="William Grey" userId="37b73424-c081-4fc2-b1af-363f4f3fd4f3" providerId="ADAL" clId="{4B89FFA8-4E38-4AD1-8DE2-6582E251DFA9}" dt="2022-11-06T21:26:49.425" v="889" actId="478"/>
          <ac:cxnSpMkLst>
            <pc:docMk/>
            <pc:sldMk cId="3617939439" sldId="314"/>
            <ac:cxnSpMk id="16" creationId="{C0667821-8FC9-40B0-B6CB-8E497A0F4DB9}"/>
          </ac:cxnSpMkLst>
        </pc:cxnChg>
        <pc:cxnChg chg="add mod">
          <ac:chgData name="William Grey" userId="37b73424-c081-4fc2-b1af-363f4f3fd4f3" providerId="ADAL" clId="{4B89FFA8-4E38-4AD1-8DE2-6582E251DFA9}" dt="2022-11-06T21:38:06.996" v="1057" actId="1076"/>
          <ac:cxnSpMkLst>
            <pc:docMk/>
            <pc:sldMk cId="3617939439" sldId="314"/>
            <ac:cxnSpMk id="21" creationId="{D51ECB64-9E0A-48A0-943E-2683598CF00B}"/>
          </ac:cxnSpMkLst>
        </pc:cxnChg>
        <pc:cxnChg chg="add del mod">
          <ac:chgData name="William Grey" userId="37b73424-c081-4fc2-b1af-363f4f3fd4f3" providerId="ADAL" clId="{4B89FFA8-4E38-4AD1-8DE2-6582E251DFA9}" dt="2022-11-06T21:39:18.344" v="1084" actId="478"/>
          <ac:cxnSpMkLst>
            <pc:docMk/>
            <pc:sldMk cId="3617939439" sldId="314"/>
            <ac:cxnSpMk id="28" creationId="{F7E8B8BE-BAE1-4421-8B6C-42A87B696AD0}"/>
          </ac:cxnSpMkLst>
        </pc:cxnChg>
        <pc:cxnChg chg="add mod">
          <ac:chgData name="William Grey" userId="37b73424-c081-4fc2-b1af-363f4f3fd4f3" providerId="ADAL" clId="{4B89FFA8-4E38-4AD1-8DE2-6582E251DFA9}" dt="2022-11-06T21:39:20.944" v="1085" actId="1076"/>
          <ac:cxnSpMkLst>
            <pc:docMk/>
            <pc:sldMk cId="3617939439" sldId="314"/>
            <ac:cxnSpMk id="31" creationId="{CF0A1EBF-4986-4FF1-ABE2-FEC380337775}"/>
          </ac:cxnSpMkLst>
        </pc:cxnChg>
        <pc:cxnChg chg="add mod">
          <ac:chgData name="William Grey" userId="37b73424-c081-4fc2-b1af-363f4f3fd4f3" providerId="ADAL" clId="{4B89FFA8-4E38-4AD1-8DE2-6582E251DFA9}" dt="2022-11-06T21:40:49.231" v="1117" actId="14100"/>
          <ac:cxnSpMkLst>
            <pc:docMk/>
            <pc:sldMk cId="3617939439" sldId="314"/>
            <ac:cxnSpMk id="34" creationId="{5C979EEA-243D-47CA-B48A-42C32534BE1A}"/>
          </ac:cxnSpMkLst>
        </pc:cxnChg>
        <pc:cxnChg chg="add mod">
          <ac:chgData name="William Grey" userId="37b73424-c081-4fc2-b1af-363f4f3fd4f3" providerId="ADAL" clId="{4B89FFA8-4E38-4AD1-8DE2-6582E251DFA9}" dt="2022-11-06T21:37:52.538" v="1053" actId="1076"/>
          <ac:cxnSpMkLst>
            <pc:docMk/>
            <pc:sldMk cId="3617939439" sldId="314"/>
            <ac:cxnSpMk id="37" creationId="{1FEE8E51-DE14-42F6-975B-0343AEFC9C2F}"/>
          </ac:cxnSpMkLst>
        </pc:cxnChg>
        <pc:cxnChg chg="add mod">
          <ac:chgData name="William Grey" userId="37b73424-c081-4fc2-b1af-363f4f3fd4f3" providerId="ADAL" clId="{4B89FFA8-4E38-4AD1-8DE2-6582E251DFA9}" dt="2022-11-06T21:40:16.296" v="1112" actId="14100"/>
          <ac:cxnSpMkLst>
            <pc:docMk/>
            <pc:sldMk cId="3617939439" sldId="314"/>
            <ac:cxnSpMk id="41" creationId="{ABA0DE11-74A6-4171-A38C-2915E2020240}"/>
          </ac:cxnSpMkLst>
        </pc:cxnChg>
      </pc:sldChg>
      <pc:sldChg chg="modSp new mod">
        <pc:chgData name="William Grey" userId="37b73424-c081-4fc2-b1af-363f4f3fd4f3" providerId="ADAL" clId="{4B89FFA8-4E38-4AD1-8DE2-6582E251DFA9}" dt="2022-11-15T20:52:50.646" v="1863" actId="20577"/>
        <pc:sldMkLst>
          <pc:docMk/>
          <pc:sldMk cId="2888100806" sldId="315"/>
        </pc:sldMkLst>
        <pc:spChg chg="mod">
          <ac:chgData name="William Grey" userId="37b73424-c081-4fc2-b1af-363f4f3fd4f3" providerId="ADAL" clId="{4B89FFA8-4E38-4AD1-8DE2-6582E251DFA9}" dt="2022-11-15T20:25:25.805" v="1224" actId="20577"/>
          <ac:spMkLst>
            <pc:docMk/>
            <pc:sldMk cId="2888100806" sldId="315"/>
            <ac:spMk id="2" creationId="{B0FE9A9A-D212-4075-AE91-5A24CD22C5BF}"/>
          </ac:spMkLst>
        </pc:spChg>
        <pc:spChg chg="mod">
          <ac:chgData name="William Grey" userId="37b73424-c081-4fc2-b1af-363f4f3fd4f3" providerId="ADAL" clId="{4B89FFA8-4E38-4AD1-8DE2-6582E251DFA9}" dt="2022-11-15T20:52:50.646" v="1863" actId="20577"/>
          <ac:spMkLst>
            <pc:docMk/>
            <pc:sldMk cId="2888100806" sldId="315"/>
            <ac:spMk id="3" creationId="{DA6FE5D1-A8FA-43F2-8296-17F435AF5EFC}"/>
          </ac:spMkLst>
        </pc:spChg>
      </pc:sldChg>
      <pc:sldChg chg="addSp delSp modSp add mod ord">
        <pc:chgData name="William Grey" userId="37b73424-c081-4fc2-b1af-363f4f3fd4f3" providerId="ADAL" clId="{4B89FFA8-4E38-4AD1-8DE2-6582E251DFA9}" dt="2022-11-15T21:46:27.258" v="2601" actId="478"/>
        <pc:sldMkLst>
          <pc:docMk/>
          <pc:sldMk cId="2128385509" sldId="316"/>
        </pc:sldMkLst>
        <pc:spChg chg="mod">
          <ac:chgData name="William Grey" userId="37b73424-c081-4fc2-b1af-363f4f3fd4f3" providerId="ADAL" clId="{4B89FFA8-4E38-4AD1-8DE2-6582E251DFA9}" dt="2022-11-15T20:47:17.293" v="1546" actId="20577"/>
          <ac:spMkLst>
            <pc:docMk/>
            <pc:sldMk cId="2128385509" sldId="316"/>
            <ac:spMk id="2" creationId="{39A23C71-66CA-43F1-9F06-1A2D70C9B3D9}"/>
          </ac:spMkLst>
        </pc:spChg>
        <pc:spChg chg="add mod">
          <ac:chgData name="William Grey" userId="37b73424-c081-4fc2-b1af-363f4f3fd4f3" providerId="ADAL" clId="{4B89FFA8-4E38-4AD1-8DE2-6582E251DFA9}" dt="2022-11-15T20:33:09.193" v="1469" actId="1076"/>
          <ac:spMkLst>
            <pc:docMk/>
            <pc:sldMk cId="2128385509" sldId="316"/>
            <ac:spMk id="25" creationId="{13FB6463-8243-40F2-BED9-637134C38D95}"/>
          </ac:spMkLst>
        </pc:spChg>
        <pc:spChg chg="add mod">
          <ac:chgData name="William Grey" userId="37b73424-c081-4fc2-b1af-363f4f3fd4f3" providerId="ADAL" clId="{4B89FFA8-4E38-4AD1-8DE2-6582E251DFA9}" dt="2022-11-15T20:33:23.755" v="1478" actId="14100"/>
          <ac:spMkLst>
            <pc:docMk/>
            <pc:sldMk cId="2128385509" sldId="316"/>
            <ac:spMk id="27" creationId="{81FB4D28-1060-4F34-955E-1003DBE28D99}"/>
          </ac:spMkLst>
        </pc:spChg>
        <pc:spChg chg="add mod">
          <ac:chgData name="William Grey" userId="37b73424-c081-4fc2-b1af-363f4f3fd4f3" providerId="ADAL" clId="{4B89FFA8-4E38-4AD1-8DE2-6582E251DFA9}" dt="2022-11-15T20:33:30.228" v="1480" actId="1076"/>
          <ac:spMkLst>
            <pc:docMk/>
            <pc:sldMk cId="2128385509" sldId="316"/>
            <ac:spMk id="28" creationId="{8EDC75DD-C84F-4205-A942-B9AB9271A362}"/>
          </ac:spMkLst>
        </pc:spChg>
        <pc:spChg chg="mod">
          <ac:chgData name="William Grey" userId="37b73424-c081-4fc2-b1af-363f4f3fd4f3" providerId="ADAL" clId="{4B89FFA8-4E38-4AD1-8DE2-6582E251DFA9}" dt="2022-11-15T20:46:36.722" v="1530" actId="1076"/>
          <ac:spMkLst>
            <pc:docMk/>
            <pc:sldMk cId="2128385509" sldId="316"/>
            <ac:spMk id="29" creationId="{D7F99722-3D61-46A3-BD10-037F9A09149F}"/>
          </ac:spMkLst>
        </pc:spChg>
        <pc:spChg chg="mod">
          <ac:chgData name="William Grey" userId="37b73424-c081-4fc2-b1af-363f4f3fd4f3" providerId="ADAL" clId="{4B89FFA8-4E38-4AD1-8DE2-6582E251DFA9}" dt="2022-11-15T20:55:23.691" v="1892" actId="14100"/>
          <ac:spMkLst>
            <pc:docMk/>
            <pc:sldMk cId="2128385509" sldId="316"/>
            <ac:spMk id="30" creationId="{A0FFD127-85EE-4AC1-988E-0F938DA63E15}"/>
          </ac:spMkLst>
        </pc:spChg>
        <pc:spChg chg="mod">
          <ac:chgData name="William Grey" userId="37b73424-c081-4fc2-b1af-363f4f3fd4f3" providerId="ADAL" clId="{4B89FFA8-4E38-4AD1-8DE2-6582E251DFA9}" dt="2022-11-15T20:49:41.120" v="1615" actId="20577"/>
          <ac:spMkLst>
            <pc:docMk/>
            <pc:sldMk cId="2128385509" sldId="316"/>
            <ac:spMk id="33" creationId="{F63FD332-E12B-45E9-A4E6-08B1A419CCB9}"/>
          </ac:spMkLst>
        </pc:spChg>
        <pc:spChg chg="mod">
          <ac:chgData name="William Grey" userId="37b73424-c081-4fc2-b1af-363f4f3fd4f3" providerId="ADAL" clId="{4B89FFA8-4E38-4AD1-8DE2-6582E251DFA9}" dt="2022-11-15T20:49:44.872" v="1618" actId="20577"/>
          <ac:spMkLst>
            <pc:docMk/>
            <pc:sldMk cId="2128385509" sldId="316"/>
            <ac:spMk id="36" creationId="{99C5AEB4-D98D-440E-BD13-5DAA3C6230E9}"/>
          </ac:spMkLst>
        </pc:spChg>
        <pc:spChg chg="mod">
          <ac:chgData name="William Grey" userId="37b73424-c081-4fc2-b1af-363f4f3fd4f3" providerId="ADAL" clId="{4B89FFA8-4E38-4AD1-8DE2-6582E251DFA9}" dt="2022-11-15T20:55:06.254" v="1890" actId="1076"/>
          <ac:spMkLst>
            <pc:docMk/>
            <pc:sldMk cId="2128385509" sldId="316"/>
            <ac:spMk id="39" creationId="{B5994116-2D97-470B-AF4B-9D392BA15F22}"/>
          </ac:spMkLst>
        </pc:spChg>
        <pc:spChg chg="add mod">
          <ac:chgData name="William Grey" userId="37b73424-c081-4fc2-b1af-363f4f3fd4f3" providerId="ADAL" clId="{4B89FFA8-4E38-4AD1-8DE2-6582E251DFA9}" dt="2022-11-15T20:57:22.483" v="1898" actId="1076"/>
          <ac:spMkLst>
            <pc:docMk/>
            <pc:sldMk cId="2128385509" sldId="316"/>
            <ac:spMk id="42" creationId="{336A708C-0AF4-46C0-889E-37D36A886DDC}"/>
          </ac:spMkLst>
        </pc:spChg>
        <pc:spChg chg="mod">
          <ac:chgData name="William Grey" userId="37b73424-c081-4fc2-b1af-363f4f3fd4f3" providerId="ADAL" clId="{4B89FFA8-4E38-4AD1-8DE2-6582E251DFA9}" dt="2022-11-15T20:46:24.764" v="1527" actId="1076"/>
          <ac:spMkLst>
            <pc:docMk/>
            <pc:sldMk cId="2128385509" sldId="316"/>
            <ac:spMk id="43" creationId="{1F25857B-2E7B-434E-B8AF-731BA38B90DD}"/>
          </ac:spMkLst>
        </pc:spChg>
        <pc:spChg chg="add del mod">
          <ac:chgData name="William Grey" userId="37b73424-c081-4fc2-b1af-363f4f3fd4f3" providerId="ADAL" clId="{4B89FFA8-4E38-4AD1-8DE2-6582E251DFA9}" dt="2022-11-15T21:46:27.258" v="2601" actId="478"/>
          <ac:spMkLst>
            <pc:docMk/>
            <pc:sldMk cId="2128385509" sldId="316"/>
            <ac:spMk id="45" creationId="{C4E422B3-A74D-4BEE-AB32-B3057FC989A7}"/>
          </ac:spMkLst>
        </pc:spChg>
        <pc:spChg chg="add del mod">
          <ac:chgData name="William Grey" userId="37b73424-c081-4fc2-b1af-363f4f3fd4f3" providerId="ADAL" clId="{4B89FFA8-4E38-4AD1-8DE2-6582E251DFA9}" dt="2022-11-15T21:45:35.601" v="2599" actId="478"/>
          <ac:spMkLst>
            <pc:docMk/>
            <pc:sldMk cId="2128385509" sldId="316"/>
            <ac:spMk id="46" creationId="{D37AA8F6-526A-46C0-9F9F-817F2D1D612B}"/>
          </ac:spMkLst>
        </pc:spChg>
        <pc:picChg chg="add del mod">
          <ac:chgData name="William Grey" userId="37b73424-c081-4fc2-b1af-363f4f3fd4f3" providerId="ADAL" clId="{4B89FFA8-4E38-4AD1-8DE2-6582E251DFA9}" dt="2022-11-15T20:52:58.916" v="1864" actId="478"/>
          <ac:picMkLst>
            <pc:docMk/>
            <pc:sldMk cId="2128385509" sldId="316"/>
            <ac:picMk id="9" creationId="{927AB181-4556-4EB2-813B-7D2D5A7B831A}"/>
          </ac:picMkLst>
        </pc:picChg>
        <pc:cxnChg chg="mod">
          <ac:chgData name="William Grey" userId="37b73424-c081-4fc2-b1af-363f4f3fd4f3" providerId="ADAL" clId="{4B89FFA8-4E38-4AD1-8DE2-6582E251DFA9}" dt="2022-11-15T20:32:45.254" v="1461" actId="14100"/>
          <ac:cxnSpMkLst>
            <pc:docMk/>
            <pc:sldMk cId="2128385509" sldId="316"/>
            <ac:cxnSpMk id="5" creationId="{54DE99BD-E139-47DB-9330-8E3E42DE1646}"/>
          </ac:cxnSpMkLst>
        </pc:cxnChg>
        <pc:cxnChg chg="mod">
          <ac:chgData name="William Grey" userId="37b73424-c081-4fc2-b1af-363f4f3fd4f3" providerId="ADAL" clId="{4B89FFA8-4E38-4AD1-8DE2-6582E251DFA9}" dt="2022-11-15T20:46:13.365" v="1524" actId="14100"/>
          <ac:cxnSpMkLst>
            <pc:docMk/>
            <pc:sldMk cId="2128385509" sldId="316"/>
            <ac:cxnSpMk id="15" creationId="{EBDF1724-2DA8-4442-8494-48AAAE4C9DA7}"/>
          </ac:cxnSpMkLst>
        </pc:cxnChg>
        <pc:cxnChg chg="add del mod">
          <ac:chgData name="William Grey" userId="37b73424-c081-4fc2-b1af-363f4f3fd4f3" providerId="ADAL" clId="{4B89FFA8-4E38-4AD1-8DE2-6582E251DFA9}" dt="2022-11-15T20:57:01.347" v="1893" actId="478"/>
          <ac:cxnSpMkLst>
            <pc:docMk/>
            <pc:sldMk cId="2128385509" sldId="316"/>
            <ac:cxnSpMk id="35" creationId="{491443AA-1873-4791-8DF4-8E76F9AC8470}"/>
          </ac:cxnSpMkLst>
        </pc:cxnChg>
        <pc:cxnChg chg="add mod">
          <ac:chgData name="William Grey" userId="37b73424-c081-4fc2-b1af-363f4f3fd4f3" providerId="ADAL" clId="{4B89FFA8-4E38-4AD1-8DE2-6582E251DFA9}" dt="2022-11-15T20:57:16.579" v="1897" actId="14100"/>
          <ac:cxnSpMkLst>
            <pc:docMk/>
            <pc:sldMk cId="2128385509" sldId="316"/>
            <ac:cxnSpMk id="38" creationId="{60BC4C08-54F5-4F77-BAF4-F48C6393F32A}"/>
          </ac:cxnSpMkLst>
        </pc:cxnChg>
        <pc:cxnChg chg="mod">
          <ac:chgData name="William Grey" userId="37b73424-c081-4fc2-b1af-363f4f3fd4f3" providerId="ADAL" clId="{4B89FFA8-4E38-4AD1-8DE2-6582E251DFA9}" dt="2022-11-15T20:46:40.041" v="1531" actId="14100"/>
          <ac:cxnSpMkLst>
            <pc:docMk/>
            <pc:sldMk cId="2128385509" sldId="316"/>
            <ac:cxnSpMk id="41" creationId="{ABA0DE11-74A6-4171-A38C-2915E2020240}"/>
          </ac:cxnSpMkLst>
        </pc:cxnChg>
        <pc:cxnChg chg="add mod">
          <ac:chgData name="William Grey" userId="37b73424-c081-4fc2-b1af-363f4f3fd4f3" providerId="ADAL" clId="{4B89FFA8-4E38-4AD1-8DE2-6582E251DFA9}" dt="2022-11-15T20:49:55.709" v="1620" actId="1076"/>
          <ac:cxnSpMkLst>
            <pc:docMk/>
            <pc:sldMk cId="2128385509" sldId="316"/>
            <ac:cxnSpMk id="44" creationId="{093CF42A-7A26-4AD8-9013-5EE9DA407C95}"/>
          </ac:cxnSpMkLst>
        </pc:cxnChg>
      </pc:sldChg>
      <pc:sldChg chg="addSp delSp modSp add mod">
        <pc:chgData name="William Grey" userId="37b73424-c081-4fc2-b1af-363f4f3fd4f3" providerId="ADAL" clId="{4B89FFA8-4E38-4AD1-8DE2-6582E251DFA9}" dt="2022-11-16T09:07:36.469" v="4446" actId="14100"/>
        <pc:sldMkLst>
          <pc:docMk/>
          <pc:sldMk cId="3622499984" sldId="317"/>
        </pc:sldMkLst>
        <pc:spChg chg="mod">
          <ac:chgData name="William Grey" userId="37b73424-c081-4fc2-b1af-363f4f3fd4f3" providerId="ADAL" clId="{4B89FFA8-4E38-4AD1-8DE2-6582E251DFA9}" dt="2022-11-15T21:47:01.115" v="2633" actId="20577"/>
          <ac:spMkLst>
            <pc:docMk/>
            <pc:sldMk cId="3622499984" sldId="317"/>
            <ac:spMk id="2" creationId="{39A23C71-66CA-43F1-9F06-1A2D70C9B3D9}"/>
          </ac:spMkLst>
        </pc:spChg>
        <pc:spChg chg="add mod">
          <ac:chgData name="William Grey" userId="37b73424-c081-4fc2-b1af-363f4f3fd4f3" providerId="ADAL" clId="{4B89FFA8-4E38-4AD1-8DE2-6582E251DFA9}" dt="2022-11-15T21:51:19.623" v="2739" actId="13926"/>
          <ac:spMkLst>
            <pc:docMk/>
            <pc:sldMk cId="3622499984" sldId="317"/>
            <ac:spMk id="4" creationId="{14E5E458-018A-41DB-88D6-E76F9908EC96}"/>
          </ac:spMkLst>
        </pc:spChg>
        <pc:spChg chg="mod">
          <ac:chgData name="William Grey" userId="37b73424-c081-4fc2-b1af-363f4f3fd4f3" providerId="ADAL" clId="{4B89FFA8-4E38-4AD1-8DE2-6582E251DFA9}" dt="2022-11-16T09:07:36.469" v="4446" actId="14100"/>
          <ac:spMkLst>
            <pc:docMk/>
            <pc:sldMk cId="3622499984" sldId="317"/>
            <ac:spMk id="27" creationId="{81FB4D28-1060-4F34-955E-1003DBE28D99}"/>
          </ac:spMkLst>
        </pc:spChg>
        <pc:spChg chg="mod">
          <ac:chgData name="William Grey" userId="37b73424-c081-4fc2-b1af-363f4f3fd4f3" providerId="ADAL" clId="{4B89FFA8-4E38-4AD1-8DE2-6582E251DFA9}" dt="2022-11-15T21:57:42.305" v="2771" actId="20577"/>
          <ac:spMkLst>
            <pc:docMk/>
            <pc:sldMk cId="3622499984" sldId="317"/>
            <ac:spMk id="29" creationId="{D7F99722-3D61-46A3-BD10-037F9A09149F}"/>
          </ac:spMkLst>
        </pc:spChg>
        <pc:spChg chg="mod">
          <ac:chgData name="William Grey" userId="37b73424-c081-4fc2-b1af-363f4f3fd4f3" providerId="ADAL" clId="{4B89FFA8-4E38-4AD1-8DE2-6582E251DFA9}" dt="2022-11-15T21:49:56.608" v="2730" actId="13926"/>
          <ac:spMkLst>
            <pc:docMk/>
            <pc:sldMk cId="3622499984" sldId="317"/>
            <ac:spMk id="33" creationId="{F63FD332-E12B-45E9-A4E6-08B1A419CCB9}"/>
          </ac:spMkLst>
        </pc:spChg>
        <pc:spChg chg="add del mod">
          <ac:chgData name="William Grey" userId="37b73424-c081-4fc2-b1af-363f4f3fd4f3" providerId="ADAL" clId="{4B89FFA8-4E38-4AD1-8DE2-6582E251DFA9}" dt="2022-11-15T21:47:53.327" v="2663" actId="478"/>
          <ac:spMkLst>
            <pc:docMk/>
            <pc:sldMk cId="3622499984" sldId="317"/>
            <ac:spMk id="35" creationId="{E3E39E56-F611-40FE-916A-C56EAAEB7957}"/>
          </ac:spMkLst>
        </pc:spChg>
        <pc:spChg chg="del mod">
          <ac:chgData name="William Grey" userId="37b73424-c081-4fc2-b1af-363f4f3fd4f3" providerId="ADAL" clId="{4B89FFA8-4E38-4AD1-8DE2-6582E251DFA9}" dt="2022-11-15T21:48:29.382" v="2672" actId="478"/>
          <ac:spMkLst>
            <pc:docMk/>
            <pc:sldMk cId="3622499984" sldId="317"/>
            <ac:spMk id="36" creationId="{99C5AEB4-D98D-440E-BD13-5DAA3C6230E9}"/>
          </ac:spMkLst>
        </pc:spChg>
        <pc:spChg chg="del">
          <ac:chgData name="William Grey" userId="37b73424-c081-4fc2-b1af-363f4f3fd4f3" providerId="ADAL" clId="{4B89FFA8-4E38-4AD1-8DE2-6582E251DFA9}" dt="2022-11-15T21:47:36.983" v="2652" actId="478"/>
          <ac:spMkLst>
            <pc:docMk/>
            <pc:sldMk cId="3622499984" sldId="317"/>
            <ac:spMk id="42" creationId="{336A708C-0AF4-46C0-889E-37D36A886DDC}"/>
          </ac:spMkLst>
        </pc:spChg>
        <pc:spChg chg="add mod">
          <ac:chgData name="William Grey" userId="37b73424-c081-4fc2-b1af-363f4f3fd4f3" providerId="ADAL" clId="{4B89FFA8-4E38-4AD1-8DE2-6582E251DFA9}" dt="2022-11-16T09:07:31.927" v="4445" actId="20577"/>
          <ac:spMkLst>
            <pc:docMk/>
            <pc:sldMk cId="3622499984" sldId="317"/>
            <ac:spMk id="45" creationId="{E68CB0A1-C10C-4860-B28F-2EC133BE2288}"/>
          </ac:spMkLst>
        </pc:spChg>
        <pc:cxnChg chg="mod">
          <ac:chgData name="William Grey" userId="37b73424-c081-4fc2-b1af-363f4f3fd4f3" providerId="ADAL" clId="{4B89FFA8-4E38-4AD1-8DE2-6582E251DFA9}" dt="2022-11-15T21:48:15.573" v="2671" actId="14100"/>
          <ac:cxnSpMkLst>
            <pc:docMk/>
            <pc:sldMk cId="3622499984" sldId="317"/>
            <ac:cxnSpMk id="34" creationId="{5C979EEA-243D-47CA-B48A-42C32534BE1A}"/>
          </ac:cxnSpMkLst>
        </pc:cxnChg>
        <pc:cxnChg chg="del">
          <ac:chgData name="William Grey" userId="37b73424-c081-4fc2-b1af-363f4f3fd4f3" providerId="ADAL" clId="{4B89FFA8-4E38-4AD1-8DE2-6582E251DFA9}" dt="2022-11-15T21:47:38.147" v="2653" actId="478"/>
          <ac:cxnSpMkLst>
            <pc:docMk/>
            <pc:sldMk cId="3622499984" sldId="317"/>
            <ac:cxnSpMk id="38" creationId="{60BC4C08-54F5-4F77-BAF4-F48C6393F32A}"/>
          </ac:cxnSpMkLst>
        </pc:cxnChg>
        <pc:cxnChg chg="del">
          <ac:chgData name="William Grey" userId="37b73424-c081-4fc2-b1af-363f4f3fd4f3" providerId="ADAL" clId="{4B89FFA8-4E38-4AD1-8DE2-6582E251DFA9}" dt="2022-11-15T21:48:31.842" v="2673" actId="478"/>
          <ac:cxnSpMkLst>
            <pc:docMk/>
            <pc:sldMk cId="3622499984" sldId="317"/>
            <ac:cxnSpMk id="44" creationId="{093CF42A-7A26-4AD8-9013-5EE9DA407C95}"/>
          </ac:cxnSpMkLst>
        </pc:cxnChg>
      </pc:sldChg>
      <pc:sldChg chg="modSp new mod">
        <pc:chgData name="William Grey" userId="37b73424-c081-4fc2-b1af-363f4f3fd4f3" providerId="ADAL" clId="{4B89FFA8-4E38-4AD1-8DE2-6582E251DFA9}" dt="2022-11-15T22:45:08.732" v="3689" actId="20577"/>
        <pc:sldMkLst>
          <pc:docMk/>
          <pc:sldMk cId="4144296372" sldId="318"/>
        </pc:sldMkLst>
        <pc:spChg chg="mod">
          <ac:chgData name="William Grey" userId="37b73424-c081-4fc2-b1af-363f4f3fd4f3" providerId="ADAL" clId="{4B89FFA8-4E38-4AD1-8DE2-6582E251DFA9}" dt="2022-11-15T22:32:43.065" v="2883" actId="20577"/>
          <ac:spMkLst>
            <pc:docMk/>
            <pc:sldMk cId="4144296372" sldId="318"/>
            <ac:spMk id="2" creationId="{A847D595-8BF5-441E-B57C-3BBF764B30A1}"/>
          </ac:spMkLst>
        </pc:spChg>
        <pc:spChg chg="mod">
          <ac:chgData name="William Grey" userId="37b73424-c081-4fc2-b1af-363f4f3fd4f3" providerId="ADAL" clId="{4B89FFA8-4E38-4AD1-8DE2-6582E251DFA9}" dt="2022-11-15T22:45:08.732" v="3689" actId="20577"/>
          <ac:spMkLst>
            <pc:docMk/>
            <pc:sldMk cId="4144296372" sldId="318"/>
            <ac:spMk id="3" creationId="{B098FFFE-36FA-4694-B681-6095D45CA692}"/>
          </ac:spMkLst>
        </pc:spChg>
      </pc:sldChg>
      <pc:sldChg chg="modSp add del mod">
        <pc:chgData name="William Grey" userId="37b73424-c081-4fc2-b1af-363f4f3fd4f3" providerId="ADAL" clId="{4B89FFA8-4E38-4AD1-8DE2-6582E251DFA9}" dt="2022-11-15T22:49:27.870" v="3758" actId="47"/>
        <pc:sldMkLst>
          <pc:docMk/>
          <pc:sldMk cId="2746619459" sldId="319"/>
        </pc:sldMkLst>
        <pc:spChg chg="mod">
          <ac:chgData name="William Grey" userId="37b73424-c081-4fc2-b1af-363f4f3fd4f3" providerId="ADAL" clId="{4B89FFA8-4E38-4AD1-8DE2-6582E251DFA9}" dt="2022-11-15T22:40:44.734" v="3615" actId="20577"/>
          <ac:spMkLst>
            <pc:docMk/>
            <pc:sldMk cId="2746619459" sldId="319"/>
            <ac:spMk id="2" creationId="{A847D595-8BF5-441E-B57C-3BBF764B30A1}"/>
          </ac:spMkLst>
        </pc:spChg>
        <pc:spChg chg="mod">
          <ac:chgData name="William Grey" userId="37b73424-c081-4fc2-b1af-363f4f3fd4f3" providerId="ADAL" clId="{4B89FFA8-4E38-4AD1-8DE2-6582E251DFA9}" dt="2022-11-15T22:41:35.090" v="3630" actId="20577"/>
          <ac:spMkLst>
            <pc:docMk/>
            <pc:sldMk cId="2746619459" sldId="319"/>
            <ac:spMk id="3" creationId="{B098FFFE-36FA-4694-B681-6095D45CA692}"/>
          </ac:spMkLst>
        </pc:spChg>
      </pc:sldChg>
      <pc:sldChg chg="modSp add del mod">
        <pc:chgData name="William Grey" userId="37b73424-c081-4fc2-b1af-363f4f3fd4f3" providerId="ADAL" clId="{4B89FFA8-4E38-4AD1-8DE2-6582E251DFA9}" dt="2022-11-15T22:49:26.752" v="3757" actId="47"/>
        <pc:sldMkLst>
          <pc:docMk/>
          <pc:sldMk cId="1996629388" sldId="320"/>
        </pc:sldMkLst>
        <pc:spChg chg="mod">
          <ac:chgData name="William Grey" userId="37b73424-c081-4fc2-b1af-363f4f3fd4f3" providerId="ADAL" clId="{4B89FFA8-4E38-4AD1-8DE2-6582E251DFA9}" dt="2022-11-15T22:39:07.803" v="3429" actId="20577"/>
          <ac:spMkLst>
            <pc:docMk/>
            <pc:sldMk cId="1996629388" sldId="320"/>
            <ac:spMk id="2" creationId="{A847D595-8BF5-441E-B57C-3BBF764B30A1}"/>
          </ac:spMkLst>
        </pc:spChg>
        <pc:spChg chg="mod">
          <ac:chgData name="William Grey" userId="37b73424-c081-4fc2-b1af-363f4f3fd4f3" providerId="ADAL" clId="{4B89FFA8-4E38-4AD1-8DE2-6582E251DFA9}" dt="2022-11-15T22:48:35.571" v="3749" actId="21"/>
          <ac:spMkLst>
            <pc:docMk/>
            <pc:sldMk cId="1996629388" sldId="320"/>
            <ac:spMk id="3" creationId="{B098FFFE-36FA-4694-B681-6095D45CA692}"/>
          </ac:spMkLst>
        </pc:spChg>
      </pc:sldChg>
      <pc:sldChg chg="addSp delSp modSp add mod ord">
        <pc:chgData name="William Grey" userId="37b73424-c081-4fc2-b1af-363f4f3fd4f3" providerId="ADAL" clId="{4B89FFA8-4E38-4AD1-8DE2-6582E251DFA9}" dt="2022-11-16T09:06:56.794" v="4423" actId="20577"/>
        <pc:sldMkLst>
          <pc:docMk/>
          <pc:sldMk cId="682029837" sldId="321"/>
        </pc:sldMkLst>
        <pc:spChg chg="mod">
          <ac:chgData name="William Grey" userId="37b73424-c081-4fc2-b1af-363f4f3fd4f3" providerId="ADAL" clId="{4B89FFA8-4E38-4AD1-8DE2-6582E251DFA9}" dt="2022-11-16T08:49:34.566" v="3824" actId="20577"/>
          <ac:spMkLst>
            <pc:docMk/>
            <pc:sldMk cId="682029837" sldId="321"/>
            <ac:spMk id="2" creationId="{A847D595-8BF5-441E-B57C-3BBF764B30A1}"/>
          </ac:spMkLst>
        </pc:spChg>
        <pc:spChg chg="del">
          <ac:chgData name="William Grey" userId="37b73424-c081-4fc2-b1af-363f4f3fd4f3" providerId="ADAL" clId="{4B89FFA8-4E38-4AD1-8DE2-6582E251DFA9}" dt="2022-11-15T22:50:59.006" v="3768" actId="478"/>
          <ac:spMkLst>
            <pc:docMk/>
            <pc:sldMk cId="682029837" sldId="321"/>
            <ac:spMk id="3" creationId="{B098FFFE-36FA-4694-B681-6095D45CA692}"/>
          </ac:spMkLst>
        </pc:spChg>
        <pc:spChg chg="add del mod">
          <ac:chgData name="William Grey" userId="37b73424-c081-4fc2-b1af-363f4f3fd4f3" providerId="ADAL" clId="{4B89FFA8-4E38-4AD1-8DE2-6582E251DFA9}" dt="2022-11-15T22:51:02.470" v="3770" actId="478"/>
          <ac:spMkLst>
            <pc:docMk/>
            <pc:sldMk cId="682029837" sldId="321"/>
            <ac:spMk id="6" creationId="{8E3597E4-8400-4A78-857F-6308778E6277}"/>
          </ac:spMkLst>
        </pc:spChg>
        <pc:graphicFrameChg chg="add mod modGraphic">
          <ac:chgData name="William Grey" userId="37b73424-c081-4fc2-b1af-363f4f3fd4f3" providerId="ADAL" clId="{4B89FFA8-4E38-4AD1-8DE2-6582E251DFA9}" dt="2022-11-16T09:06:56.794" v="4423" actId="20577"/>
          <ac:graphicFrameMkLst>
            <pc:docMk/>
            <pc:sldMk cId="682029837" sldId="321"/>
            <ac:graphicFrameMk id="4" creationId="{A6CB20D6-5C2B-40C2-BF65-7FCBDE2A6664}"/>
          </ac:graphicFrameMkLst>
        </pc:graphicFrameChg>
      </pc:sldChg>
      <pc:sldChg chg="modSp add del mod">
        <pc:chgData name="William Grey" userId="37b73424-c081-4fc2-b1af-363f4f3fd4f3" providerId="ADAL" clId="{4B89FFA8-4E38-4AD1-8DE2-6582E251DFA9}" dt="2022-11-15T22:49:25.153" v="3756" actId="47"/>
        <pc:sldMkLst>
          <pc:docMk/>
          <pc:sldMk cId="1464203285" sldId="322"/>
        </pc:sldMkLst>
        <pc:spChg chg="mod">
          <ac:chgData name="William Grey" userId="37b73424-c081-4fc2-b1af-363f4f3fd4f3" providerId="ADAL" clId="{4B89FFA8-4E38-4AD1-8DE2-6582E251DFA9}" dt="2022-11-15T22:41:25.283" v="3628" actId="20577"/>
          <ac:spMkLst>
            <pc:docMk/>
            <pc:sldMk cId="1464203285" sldId="322"/>
            <ac:spMk id="2" creationId="{A847D595-8BF5-441E-B57C-3BBF764B30A1}"/>
          </ac:spMkLst>
        </pc:spChg>
        <pc:spChg chg="mod">
          <ac:chgData name="William Grey" userId="37b73424-c081-4fc2-b1af-363f4f3fd4f3" providerId="ADAL" clId="{4B89FFA8-4E38-4AD1-8DE2-6582E251DFA9}" dt="2022-11-15T22:44:45.332" v="3683" actId="20577"/>
          <ac:spMkLst>
            <pc:docMk/>
            <pc:sldMk cId="1464203285" sldId="322"/>
            <ac:spMk id="3" creationId="{B098FFFE-36FA-4694-B681-6095D45CA692}"/>
          </ac:spMkLst>
        </pc:spChg>
      </pc:sldChg>
    </pc:docChg>
  </pc:docChgLst>
  <pc:docChgLst>
    <pc:chgData name="William Grey" userId="37b73424-c081-4fc2-b1af-363f4f3fd4f3" providerId="ADAL" clId="{8E1E07FB-B2E5-45F0-A6BA-9473AADD2139}"/>
    <pc:docChg chg="custSel modSld">
      <pc:chgData name="William Grey" userId="37b73424-c081-4fc2-b1af-363f4f3fd4f3" providerId="ADAL" clId="{8E1E07FB-B2E5-45F0-A6BA-9473AADD2139}" dt="2020-03-13T09:45:15.201" v="8" actId="20577"/>
      <pc:docMkLst>
        <pc:docMk/>
      </pc:docMkLst>
      <pc:sldChg chg="delSp modSp mod">
        <pc:chgData name="William Grey" userId="37b73424-c081-4fc2-b1af-363f4f3fd4f3" providerId="ADAL" clId="{8E1E07FB-B2E5-45F0-A6BA-9473AADD2139}" dt="2020-03-13T09:34:27.468" v="1" actId="478"/>
        <pc:sldMkLst>
          <pc:docMk/>
          <pc:sldMk cId="384581169" sldId="297"/>
        </pc:sldMkLst>
        <pc:spChg chg="del mod">
          <ac:chgData name="William Grey" userId="37b73424-c081-4fc2-b1af-363f4f3fd4f3" providerId="ADAL" clId="{8E1E07FB-B2E5-45F0-A6BA-9473AADD2139}" dt="2020-03-13T09:34:27.468" v="1" actId="478"/>
          <ac:spMkLst>
            <pc:docMk/>
            <pc:sldMk cId="384581169" sldId="297"/>
            <ac:spMk id="4" creationId="{D70ADA78-ACC7-4A3B-B68A-525627227A1F}"/>
          </ac:spMkLst>
        </pc:spChg>
      </pc:sldChg>
      <pc:sldChg chg="modSp mod">
        <pc:chgData name="William Grey" userId="37b73424-c081-4fc2-b1af-363f4f3fd4f3" providerId="ADAL" clId="{8E1E07FB-B2E5-45F0-A6BA-9473AADD2139}" dt="2020-03-13T09:45:15.201" v="8" actId="20577"/>
        <pc:sldMkLst>
          <pc:docMk/>
          <pc:sldMk cId="1084001584" sldId="301"/>
        </pc:sldMkLst>
        <pc:spChg chg="mod">
          <ac:chgData name="William Grey" userId="37b73424-c081-4fc2-b1af-363f4f3fd4f3" providerId="ADAL" clId="{8E1E07FB-B2E5-45F0-A6BA-9473AADD2139}" dt="2020-03-13T09:45:15.201" v="8" actId="20577"/>
          <ac:spMkLst>
            <pc:docMk/>
            <pc:sldMk cId="1084001584" sldId="301"/>
            <ac:spMk id="3" creationId="{D933656C-31DA-4FDF-9539-B44246C826F0}"/>
          </ac:spMkLst>
        </pc:spChg>
      </pc:sldChg>
    </pc:docChg>
  </pc:docChgLst>
  <pc:docChgLst>
    <pc:chgData name="William Grey" userId="37b73424-c081-4fc2-b1af-363f4f3fd4f3" providerId="ADAL" clId="{97F8C7C9-432F-4CFC-AF0F-68866C205AD9}"/>
    <pc:docChg chg="undo custSel addSld delSld modSld sldOrd">
      <pc:chgData name="William Grey" userId="37b73424-c081-4fc2-b1af-363f4f3fd4f3" providerId="ADAL" clId="{97F8C7C9-432F-4CFC-AF0F-68866C205AD9}" dt="2018-10-15T19:49:38.689" v="2737" actId="20577"/>
      <pc:docMkLst>
        <pc:docMk/>
      </pc:docMkLst>
      <pc:sldChg chg="modSp">
        <pc:chgData name="William Grey" userId="37b73424-c081-4fc2-b1af-363f4f3fd4f3" providerId="ADAL" clId="{97F8C7C9-432F-4CFC-AF0F-68866C205AD9}" dt="2018-10-15T16:34:44.392" v="160" actId="20577"/>
        <pc:sldMkLst>
          <pc:docMk/>
          <pc:sldMk cId="1256105007" sldId="296"/>
        </pc:sldMkLst>
        <pc:spChg chg="mod">
          <ac:chgData name="William Grey" userId="37b73424-c081-4fc2-b1af-363f4f3fd4f3" providerId="ADAL" clId="{97F8C7C9-432F-4CFC-AF0F-68866C205AD9}" dt="2018-10-15T16:33:13.617" v="50" actId="20577"/>
          <ac:spMkLst>
            <pc:docMk/>
            <pc:sldMk cId="1256105007" sldId="296"/>
            <ac:spMk id="2" creationId="{56EAE5A2-3687-47EE-BE4F-E8670B14A86A}"/>
          </ac:spMkLst>
        </pc:spChg>
        <pc:spChg chg="mod">
          <ac:chgData name="William Grey" userId="37b73424-c081-4fc2-b1af-363f4f3fd4f3" providerId="ADAL" clId="{97F8C7C9-432F-4CFC-AF0F-68866C205AD9}" dt="2018-10-15T16:34:44.392" v="160" actId="20577"/>
          <ac:spMkLst>
            <pc:docMk/>
            <pc:sldMk cId="1256105007" sldId="296"/>
            <ac:spMk id="3" creationId="{3B7DF638-5DD1-4566-BE2B-D87F8E8F2F03}"/>
          </ac:spMkLst>
        </pc:spChg>
      </pc:sldChg>
      <pc:sldChg chg="modSp add">
        <pc:chgData name="William Grey" userId="37b73424-c081-4fc2-b1af-363f4f3fd4f3" providerId="ADAL" clId="{97F8C7C9-432F-4CFC-AF0F-68866C205AD9}" dt="2018-10-15T16:42:34.704" v="721" actId="20577"/>
        <pc:sldMkLst>
          <pc:docMk/>
          <pc:sldMk cId="384581169" sldId="297"/>
        </pc:sldMkLst>
        <pc:spChg chg="mod">
          <ac:chgData name="William Grey" userId="37b73424-c081-4fc2-b1af-363f4f3fd4f3" providerId="ADAL" clId="{97F8C7C9-432F-4CFC-AF0F-68866C205AD9}" dt="2018-10-15T16:35:07.309" v="183" actId="20577"/>
          <ac:spMkLst>
            <pc:docMk/>
            <pc:sldMk cId="384581169" sldId="297"/>
            <ac:spMk id="2" creationId="{5CC7AF6A-D483-4F0C-8BD0-261F9CD21CA8}"/>
          </ac:spMkLst>
        </pc:spChg>
        <pc:spChg chg="mod">
          <ac:chgData name="William Grey" userId="37b73424-c081-4fc2-b1af-363f4f3fd4f3" providerId="ADAL" clId="{97F8C7C9-432F-4CFC-AF0F-68866C205AD9}" dt="2018-10-15T16:42:34.704" v="721" actId="20577"/>
          <ac:spMkLst>
            <pc:docMk/>
            <pc:sldMk cId="384581169" sldId="297"/>
            <ac:spMk id="3" creationId="{DCE9D2A5-31E9-4D58-A53E-B4C1A2B0480C}"/>
          </ac:spMkLst>
        </pc:spChg>
      </pc:sldChg>
      <pc:sldChg chg="modSp add">
        <pc:chgData name="William Grey" userId="37b73424-c081-4fc2-b1af-363f4f3fd4f3" providerId="ADAL" clId="{97F8C7C9-432F-4CFC-AF0F-68866C205AD9}" dt="2018-10-15T16:48:15.170" v="1194" actId="20577"/>
        <pc:sldMkLst>
          <pc:docMk/>
          <pc:sldMk cId="2183708861" sldId="298"/>
        </pc:sldMkLst>
        <pc:spChg chg="mod">
          <ac:chgData name="William Grey" userId="37b73424-c081-4fc2-b1af-363f4f3fd4f3" providerId="ADAL" clId="{97F8C7C9-432F-4CFC-AF0F-68866C205AD9}" dt="2018-10-15T16:42:40.874" v="733" actId="20577"/>
          <ac:spMkLst>
            <pc:docMk/>
            <pc:sldMk cId="2183708861" sldId="298"/>
            <ac:spMk id="2" creationId="{053BB7A2-B6D8-4CA7-A3E8-DB1FED978CC9}"/>
          </ac:spMkLst>
        </pc:spChg>
        <pc:spChg chg="mod">
          <ac:chgData name="William Grey" userId="37b73424-c081-4fc2-b1af-363f4f3fd4f3" providerId="ADAL" clId="{97F8C7C9-432F-4CFC-AF0F-68866C205AD9}" dt="2018-10-15T16:48:15.170" v="1194" actId="20577"/>
          <ac:spMkLst>
            <pc:docMk/>
            <pc:sldMk cId="2183708861" sldId="298"/>
            <ac:spMk id="3" creationId="{D933656C-31DA-4FDF-9539-B44246C826F0}"/>
          </ac:spMkLst>
        </pc:spChg>
      </pc:sldChg>
      <pc:sldChg chg="modSp add">
        <pc:chgData name="William Grey" userId="37b73424-c081-4fc2-b1af-363f4f3fd4f3" providerId="ADAL" clId="{97F8C7C9-432F-4CFC-AF0F-68866C205AD9}" dt="2018-10-15T19:49:38.689" v="2737" actId="20577"/>
        <pc:sldMkLst>
          <pc:docMk/>
          <pc:sldMk cId="4058241807" sldId="299"/>
        </pc:sldMkLst>
        <pc:spChg chg="mod">
          <ac:chgData name="William Grey" userId="37b73424-c081-4fc2-b1af-363f4f3fd4f3" providerId="ADAL" clId="{97F8C7C9-432F-4CFC-AF0F-68866C205AD9}" dt="2018-10-15T16:45:43.800" v="1094" actId="20577"/>
          <ac:spMkLst>
            <pc:docMk/>
            <pc:sldMk cId="4058241807" sldId="299"/>
            <ac:spMk id="2" creationId="{053BB7A2-B6D8-4CA7-A3E8-DB1FED978CC9}"/>
          </ac:spMkLst>
        </pc:spChg>
        <pc:spChg chg="mod">
          <ac:chgData name="William Grey" userId="37b73424-c081-4fc2-b1af-363f4f3fd4f3" providerId="ADAL" clId="{97F8C7C9-432F-4CFC-AF0F-68866C205AD9}" dt="2018-10-15T19:49:38.689" v="2737" actId="20577"/>
          <ac:spMkLst>
            <pc:docMk/>
            <pc:sldMk cId="4058241807" sldId="299"/>
            <ac:spMk id="3" creationId="{D933656C-31DA-4FDF-9539-B44246C826F0}"/>
          </ac:spMkLst>
        </pc:spChg>
      </pc:sldChg>
      <pc:sldChg chg="modSp add">
        <pc:chgData name="William Grey" userId="37b73424-c081-4fc2-b1af-363f4f3fd4f3" providerId="ADAL" clId="{97F8C7C9-432F-4CFC-AF0F-68866C205AD9}" dt="2018-10-15T19:43:31.973" v="2724" actId="20577"/>
        <pc:sldMkLst>
          <pc:docMk/>
          <pc:sldMk cId="744144508" sldId="300"/>
        </pc:sldMkLst>
        <pc:spChg chg="mod">
          <ac:chgData name="William Grey" userId="37b73424-c081-4fc2-b1af-363f4f3fd4f3" providerId="ADAL" clId="{97F8C7C9-432F-4CFC-AF0F-68866C205AD9}" dt="2018-10-15T16:46:25.993" v="1141" actId="20577"/>
          <ac:spMkLst>
            <pc:docMk/>
            <pc:sldMk cId="744144508" sldId="300"/>
            <ac:spMk id="2" creationId="{053BB7A2-B6D8-4CA7-A3E8-DB1FED978CC9}"/>
          </ac:spMkLst>
        </pc:spChg>
        <pc:spChg chg="mod">
          <ac:chgData name="William Grey" userId="37b73424-c081-4fc2-b1af-363f4f3fd4f3" providerId="ADAL" clId="{97F8C7C9-432F-4CFC-AF0F-68866C205AD9}" dt="2018-10-15T19:43:31.973" v="2724" actId="20577"/>
          <ac:spMkLst>
            <pc:docMk/>
            <pc:sldMk cId="744144508" sldId="300"/>
            <ac:spMk id="3" creationId="{D933656C-31DA-4FDF-9539-B44246C826F0}"/>
          </ac:spMkLst>
        </pc:spChg>
      </pc:sldChg>
      <pc:sldChg chg="modSp add ord">
        <pc:chgData name="William Grey" userId="37b73424-c081-4fc2-b1af-363f4f3fd4f3" providerId="ADAL" clId="{97F8C7C9-432F-4CFC-AF0F-68866C205AD9}" dt="2018-10-15T19:35:50.581" v="2589" actId="20577"/>
        <pc:sldMkLst>
          <pc:docMk/>
          <pc:sldMk cId="1084001584" sldId="301"/>
        </pc:sldMkLst>
        <pc:spChg chg="mod">
          <ac:chgData name="William Grey" userId="37b73424-c081-4fc2-b1af-363f4f3fd4f3" providerId="ADAL" clId="{97F8C7C9-432F-4CFC-AF0F-68866C205AD9}" dt="2018-10-15T16:46:12.308" v="1119" actId="20577"/>
          <ac:spMkLst>
            <pc:docMk/>
            <pc:sldMk cId="1084001584" sldId="301"/>
            <ac:spMk id="2" creationId="{053BB7A2-B6D8-4CA7-A3E8-DB1FED978CC9}"/>
          </ac:spMkLst>
        </pc:spChg>
        <pc:spChg chg="mod">
          <ac:chgData name="William Grey" userId="37b73424-c081-4fc2-b1af-363f4f3fd4f3" providerId="ADAL" clId="{97F8C7C9-432F-4CFC-AF0F-68866C205AD9}" dt="2018-10-15T19:35:50.581" v="2589" actId="20577"/>
          <ac:spMkLst>
            <pc:docMk/>
            <pc:sldMk cId="1084001584" sldId="301"/>
            <ac:spMk id="3" creationId="{D933656C-31DA-4FDF-9539-B44246C826F0}"/>
          </ac:spMkLst>
        </pc:spChg>
      </pc:sldChg>
      <pc:sldChg chg="modSp add">
        <pc:chgData name="William Grey" userId="37b73424-c081-4fc2-b1af-363f4f3fd4f3" providerId="ADAL" clId="{97F8C7C9-432F-4CFC-AF0F-68866C205AD9}" dt="2018-10-15T19:23:58.372" v="2588" actId="20577"/>
        <pc:sldMkLst>
          <pc:docMk/>
          <pc:sldMk cId="3712815706" sldId="302"/>
        </pc:sldMkLst>
        <pc:spChg chg="mod">
          <ac:chgData name="William Grey" userId="37b73424-c081-4fc2-b1af-363f4f3fd4f3" providerId="ADAL" clId="{97F8C7C9-432F-4CFC-AF0F-68866C205AD9}" dt="2018-10-15T17:53:54.286" v="1844" actId="20577"/>
          <ac:spMkLst>
            <pc:docMk/>
            <pc:sldMk cId="3712815706" sldId="302"/>
            <ac:spMk id="2" creationId="{053BB7A2-B6D8-4CA7-A3E8-DB1FED978CC9}"/>
          </ac:spMkLst>
        </pc:spChg>
        <pc:spChg chg="mod">
          <ac:chgData name="William Grey" userId="37b73424-c081-4fc2-b1af-363f4f3fd4f3" providerId="ADAL" clId="{97F8C7C9-432F-4CFC-AF0F-68866C205AD9}" dt="2018-10-15T19:23:58.372" v="2588" actId="20577"/>
          <ac:spMkLst>
            <pc:docMk/>
            <pc:sldMk cId="3712815706" sldId="302"/>
            <ac:spMk id="3" creationId="{D933656C-31DA-4FDF-9539-B44246C826F0}"/>
          </ac:spMkLst>
        </pc:spChg>
      </pc:sldChg>
    </pc:docChg>
  </pc:docChgLst>
  <pc:docChgLst>
    <pc:chgData name="William Grey" userId="37b73424-c081-4fc2-b1af-363f4f3fd4f3" providerId="ADAL" clId="{87807F9E-7ED1-4B6C-8AA3-407F1C98E938}"/>
    <pc:docChg chg="custSel addSld delSld modSld sldOrd">
      <pc:chgData name="William Grey" userId="37b73424-c081-4fc2-b1af-363f4f3fd4f3" providerId="ADAL" clId="{87807F9E-7ED1-4B6C-8AA3-407F1C98E938}" dt="2022-01-12T10:16:43.727" v="1155" actId="20577"/>
      <pc:docMkLst>
        <pc:docMk/>
      </pc:docMkLst>
      <pc:sldChg chg="modSp mod">
        <pc:chgData name="William Grey" userId="37b73424-c081-4fc2-b1af-363f4f3fd4f3" providerId="ADAL" clId="{87807F9E-7ED1-4B6C-8AA3-407F1C98E938}" dt="2022-01-12T09:41:18.424" v="796" actId="20577"/>
        <pc:sldMkLst>
          <pc:docMk/>
          <pc:sldMk cId="384581169" sldId="297"/>
        </pc:sldMkLst>
        <pc:spChg chg="mod">
          <ac:chgData name="William Grey" userId="37b73424-c081-4fc2-b1af-363f4f3fd4f3" providerId="ADAL" clId="{87807F9E-7ED1-4B6C-8AA3-407F1C98E938}" dt="2022-01-12T09:41:18.424" v="796" actId="20577"/>
          <ac:spMkLst>
            <pc:docMk/>
            <pc:sldMk cId="384581169" sldId="297"/>
            <ac:spMk id="3" creationId="{DCE9D2A5-31E9-4D58-A53E-B4C1A2B0480C}"/>
          </ac:spMkLst>
        </pc:spChg>
      </pc:sldChg>
      <pc:sldChg chg="modSp mod ord">
        <pc:chgData name="William Grey" userId="37b73424-c081-4fc2-b1af-363f4f3fd4f3" providerId="ADAL" clId="{87807F9E-7ED1-4B6C-8AA3-407F1C98E938}" dt="2022-01-12T10:16:43.727" v="1155" actId="20577"/>
        <pc:sldMkLst>
          <pc:docMk/>
          <pc:sldMk cId="4058241807" sldId="299"/>
        </pc:sldMkLst>
        <pc:spChg chg="mod">
          <ac:chgData name="William Grey" userId="37b73424-c081-4fc2-b1af-363f4f3fd4f3" providerId="ADAL" clId="{87807F9E-7ED1-4B6C-8AA3-407F1C98E938}" dt="2022-01-12T10:16:43.727" v="1155" actId="20577"/>
          <ac:spMkLst>
            <pc:docMk/>
            <pc:sldMk cId="4058241807" sldId="299"/>
            <ac:spMk id="3" creationId="{D933656C-31DA-4FDF-9539-B44246C826F0}"/>
          </ac:spMkLst>
        </pc:spChg>
      </pc:sldChg>
      <pc:sldChg chg="ord">
        <pc:chgData name="William Grey" userId="37b73424-c081-4fc2-b1af-363f4f3fd4f3" providerId="ADAL" clId="{87807F9E-7ED1-4B6C-8AA3-407F1C98E938}" dt="2022-01-12T09:29:22.566" v="504"/>
        <pc:sldMkLst>
          <pc:docMk/>
          <pc:sldMk cId="1084001584" sldId="301"/>
        </pc:sldMkLst>
      </pc:sldChg>
      <pc:sldChg chg="addSp delSp modSp new mod ord">
        <pc:chgData name="William Grey" userId="37b73424-c081-4fc2-b1af-363f4f3fd4f3" providerId="ADAL" clId="{87807F9E-7ED1-4B6C-8AA3-407F1C98E938}" dt="2022-01-12T09:31:58.118" v="593"/>
        <pc:sldMkLst>
          <pc:docMk/>
          <pc:sldMk cId="2377988329" sldId="304"/>
        </pc:sldMkLst>
        <pc:spChg chg="del">
          <ac:chgData name="William Grey" userId="37b73424-c081-4fc2-b1af-363f4f3fd4f3" providerId="ADAL" clId="{87807F9E-7ED1-4B6C-8AA3-407F1C98E938}" dt="2022-01-12T09:08:27.924" v="1" actId="1032"/>
          <ac:spMkLst>
            <pc:docMk/>
            <pc:sldMk cId="2377988329" sldId="304"/>
            <ac:spMk id="3" creationId="{49F3DCAD-96DE-40FB-84E1-FCE99F290C94}"/>
          </ac:spMkLst>
        </pc:spChg>
        <pc:spChg chg="add del mod">
          <ac:chgData name="William Grey" userId="37b73424-c081-4fc2-b1af-363f4f3fd4f3" providerId="ADAL" clId="{87807F9E-7ED1-4B6C-8AA3-407F1C98E938}" dt="2022-01-12T09:10:39.400" v="89" actId="1032"/>
          <ac:spMkLst>
            <pc:docMk/>
            <pc:sldMk cId="2377988329" sldId="304"/>
            <ac:spMk id="7" creationId="{53589281-3C8E-4712-9EB0-248EBC340729}"/>
          </ac:spMkLst>
        </pc:spChg>
        <pc:graphicFrameChg chg="add del mod modGraphic">
          <ac:chgData name="William Grey" userId="37b73424-c081-4fc2-b1af-363f4f3fd4f3" providerId="ADAL" clId="{87807F9E-7ED1-4B6C-8AA3-407F1C98E938}" dt="2022-01-12T09:10:18.211" v="88" actId="478"/>
          <ac:graphicFrameMkLst>
            <pc:docMk/>
            <pc:sldMk cId="2377988329" sldId="304"/>
            <ac:graphicFrameMk id="4" creationId="{160D53AF-FE50-4FC4-AE01-6F5394BD400C}"/>
          </ac:graphicFrameMkLst>
        </pc:graphicFrameChg>
        <pc:graphicFrameChg chg="add del modGraphic">
          <ac:chgData name="William Grey" userId="37b73424-c081-4fc2-b1af-363f4f3fd4f3" providerId="ADAL" clId="{87807F9E-7ED1-4B6C-8AA3-407F1C98E938}" dt="2022-01-12T09:10:16.118" v="87" actId="478"/>
          <ac:graphicFrameMkLst>
            <pc:docMk/>
            <pc:sldMk cId="2377988329" sldId="304"/>
            <ac:graphicFrameMk id="5" creationId="{C674F994-548A-4844-A2ED-2A7D98210E6B}"/>
          </ac:graphicFrameMkLst>
        </pc:graphicFrameChg>
        <pc:graphicFrameChg chg="add mod modGraphic">
          <ac:chgData name="William Grey" userId="37b73424-c081-4fc2-b1af-363f4f3fd4f3" providerId="ADAL" clId="{87807F9E-7ED1-4B6C-8AA3-407F1C98E938}" dt="2022-01-12T09:10:53.334" v="122" actId="20577"/>
          <ac:graphicFrameMkLst>
            <pc:docMk/>
            <pc:sldMk cId="2377988329" sldId="304"/>
            <ac:graphicFrameMk id="8" creationId="{515CC3B4-DBBE-413E-8B42-AB04D999376F}"/>
          </ac:graphicFrameMkLst>
        </pc:graphicFrameChg>
      </pc:sldChg>
      <pc:sldChg chg="addSp delSp modSp new mod">
        <pc:chgData name="William Grey" userId="37b73424-c081-4fc2-b1af-363f4f3fd4f3" providerId="ADAL" clId="{87807F9E-7ED1-4B6C-8AA3-407F1C98E938}" dt="2022-01-12T09:45:07.959" v="800" actId="20577"/>
        <pc:sldMkLst>
          <pc:docMk/>
          <pc:sldMk cId="4238339858" sldId="305"/>
        </pc:sldMkLst>
        <pc:spChg chg="mod">
          <ac:chgData name="William Grey" userId="37b73424-c081-4fc2-b1af-363f4f3fd4f3" providerId="ADAL" clId="{87807F9E-7ED1-4B6C-8AA3-407F1C98E938}" dt="2022-01-12T09:19:32.303" v="287" actId="20577"/>
          <ac:spMkLst>
            <pc:docMk/>
            <pc:sldMk cId="4238339858" sldId="305"/>
            <ac:spMk id="2" creationId="{5483D450-67F1-4740-B571-022DD62D9DF3}"/>
          </ac:spMkLst>
        </pc:spChg>
        <pc:spChg chg="del">
          <ac:chgData name="William Grey" userId="37b73424-c081-4fc2-b1af-363f4f3fd4f3" providerId="ADAL" clId="{87807F9E-7ED1-4B6C-8AA3-407F1C98E938}" dt="2022-01-12T09:12:25.113" v="124" actId="478"/>
          <ac:spMkLst>
            <pc:docMk/>
            <pc:sldMk cId="4238339858" sldId="305"/>
            <ac:spMk id="3" creationId="{C70070AC-E839-403E-B5F8-129D8E6E5128}"/>
          </ac:spMkLst>
        </pc:spChg>
        <pc:spChg chg="add mod">
          <ac:chgData name="William Grey" userId="37b73424-c081-4fc2-b1af-363f4f3fd4f3" providerId="ADAL" clId="{87807F9E-7ED1-4B6C-8AA3-407F1C98E938}" dt="2022-01-12T09:20:06.295" v="318" actId="20577"/>
          <ac:spMkLst>
            <pc:docMk/>
            <pc:sldMk cId="4238339858" sldId="305"/>
            <ac:spMk id="4" creationId="{AAC8B90F-6DBE-4D25-8E06-1729CB2C9C30}"/>
          </ac:spMkLst>
        </pc:spChg>
        <pc:spChg chg="add mod">
          <ac:chgData name="William Grey" userId="37b73424-c081-4fc2-b1af-363f4f3fd4f3" providerId="ADAL" clId="{87807F9E-7ED1-4B6C-8AA3-407F1C98E938}" dt="2022-01-12T09:20:10.978" v="321" actId="20577"/>
          <ac:spMkLst>
            <pc:docMk/>
            <pc:sldMk cId="4238339858" sldId="305"/>
            <ac:spMk id="5" creationId="{524C1A72-03D2-43A5-B969-279D39AC5C07}"/>
          </ac:spMkLst>
        </pc:spChg>
        <pc:spChg chg="add mod">
          <ac:chgData name="William Grey" userId="37b73424-c081-4fc2-b1af-363f4f3fd4f3" providerId="ADAL" clId="{87807F9E-7ED1-4B6C-8AA3-407F1C98E938}" dt="2022-01-12T09:44:08.239" v="798" actId="20577"/>
          <ac:spMkLst>
            <pc:docMk/>
            <pc:sldMk cId="4238339858" sldId="305"/>
            <ac:spMk id="6" creationId="{15404ACF-D58B-44EB-8769-973E9A708EA8}"/>
          </ac:spMkLst>
        </pc:spChg>
        <pc:spChg chg="add mod">
          <ac:chgData name="William Grey" userId="37b73424-c081-4fc2-b1af-363f4f3fd4f3" providerId="ADAL" clId="{87807F9E-7ED1-4B6C-8AA3-407F1C98E938}" dt="2022-01-12T09:20:28.559" v="327" actId="20577"/>
          <ac:spMkLst>
            <pc:docMk/>
            <pc:sldMk cId="4238339858" sldId="305"/>
            <ac:spMk id="14" creationId="{580BB473-0ADD-47F7-B87A-228A85EF8451}"/>
          </ac:spMkLst>
        </pc:spChg>
        <pc:spChg chg="add mod">
          <ac:chgData name="William Grey" userId="37b73424-c081-4fc2-b1af-363f4f3fd4f3" providerId="ADAL" clId="{87807F9E-7ED1-4B6C-8AA3-407F1C98E938}" dt="2022-01-12T09:20:59.615" v="350" actId="20577"/>
          <ac:spMkLst>
            <pc:docMk/>
            <pc:sldMk cId="4238339858" sldId="305"/>
            <ac:spMk id="15" creationId="{5E5550B4-2AD7-4948-B6C3-6A2D8FAE1991}"/>
          </ac:spMkLst>
        </pc:spChg>
        <pc:spChg chg="add mod">
          <ac:chgData name="William Grey" userId="37b73424-c081-4fc2-b1af-363f4f3fd4f3" providerId="ADAL" clId="{87807F9E-7ED1-4B6C-8AA3-407F1C98E938}" dt="2022-01-12T09:45:07.959" v="800" actId="20577"/>
          <ac:spMkLst>
            <pc:docMk/>
            <pc:sldMk cId="4238339858" sldId="305"/>
            <ac:spMk id="17" creationId="{4005E25F-991D-4E0B-8B75-2C973521B232}"/>
          </ac:spMkLst>
        </pc:spChg>
        <pc:spChg chg="add mod">
          <ac:chgData name="William Grey" userId="37b73424-c081-4fc2-b1af-363f4f3fd4f3" providerId="ADAL" clId="{87807F9E-7ED1-4B6C-8AA3-407F1C98E938}" dt="2022-01-12T09:20:43.580" v="344" actId="1076"/>
          <ac:spMkLst>
            <pc:docMk/>
            <pc:sldMk cId="4238339858" sldId="305"/>
            <ac:spMk id="28" creationId="{009E2868-6CD1-4F55-8BDF-A20897D65A7F}"/>
          </ac:spMkLst>
        </pc:spChg>
        <pc:spChg chg="add mod">
          <ac:chgData name="William Grey" userId="37b73424-c081-4fc2-b1af-363f4f3fd4f3" providerId="ADAL" clId="{87807F9E-7ED1-4B6C-8AA3-407F1C98E938}" dt="2022-01-12T09:20:50.335" v="348" actId="20577"/>
          <ac:spMkLst>
            <pc:docMk/>
            <pc:sldMk cId="4238339858" sldId="305"/>
            <ac:spMk id="29" creationId="{B23D249E-93B0-4B57-95C2-2BE329B135C6}"/>
          </ac:spMkLst>
        </pc:spChg>
        <pc:cxnChg chg="add mod">
          <ac:chgData name="William Grey" userId="37b73424-c081-4fc2-b1af-363f4f3fd4f3" providerId="ADAL" clId="{87807F9E-7ED1-4B6C-8AA3-407F1C98E938}" dt="2022-01-12T09:19:57.404" v="311" actId="14100"/>
          <ac:cxnSpMkLst>
            <pc:docMk/>
            <pc:sldMk cId="4238339858" sldId="305"/>
            <ac:cxnSpMk id="8" creationId="{30D1835F-A400-4FFA-93AE-191147947A50}"/>
          </ac:cxnSpMkLst>
        </pc:cxnChg>
        <pc:cxnChg chg="add mod">
          <ac:chgData name="William Grey" userId="37b73424-c081-4fc2-b1af-363f4f3fd4f3" providerId="ADAL" clId="{87807F9E-7ED1-4B6C-8AA3-407F1C98E938}" dt="2022-01-12T09:19:48.716" v="304" actId="14100"/>
          <ac:cxnSpMkLst>
            <pc:docMk/>
            <pc:sldMk cId="4238339858" sldId="305"/>
            <ac:cxnSpMk id="9" creationId="{E85127AD-6AEC-4A5E-B6BF-45075D0C184E}"/>
          </ac:cxnSpMkLst>
        </pc:cxnChg>
        <pc:cxnChg chg="add mod">
          <ac:chgData name="William Grey" userId="37b73424-c081-4fc2-b1af-363f4f3fd4f3" providerId="ADAL" clId="{87807F9E-7ED1-4B6C-8AA3-407F1C98E938}" dt="2022-01-12T09:18:16.765" v="243" actId="1076"/>
          <ac:cxnSpMkLst>
            <pc:docMk/>
            <pc:sldMk cId="4238339858" sldId="305"/>
            <ac:cxnSpMk id="12" creationId="{A9625FB2-DD10-4C09-BE51-DCD43C0028F8}"/>
          </ac:cxnSpMkLst>
        </pc:cxnChg>
        <pc:cxnChg chg="add mod">
          <ac:chgData name="William Grey" userId="37b73424-c081-4fc2-b1af-363f4f3fd4f3" providerId="ADAL" clId="{87807F9E-7ED1-4B6C-8AA3-407F1C98E938}" dt="2022-01-12T09:18:22.507" v="245" actId="1076"/>
          <ac:cxnSpMkLst>
            <pc:docMk/>
            <pc:sldMk cId="4238339858" sldId="305"/>
            <ac:cxnSpMk id="16" creationId="{245BE9F3-54E0-41F1-B865-93878B2C27CC}"/>
          </ac:cxnSpMkLst>
        </pc:cxnChg>
        <pc:cxnChg chg="add mod">
          <ac:chgData name="William Grey" userId="37b73424-c081-4fc2-b1af-363f4f3fd4f3" providerId="ADAL" clId="{87807F9E-7ED1-4B6C-8AA3-407F1C98E938}" dt="2022-01-12T09:18:36.949" v="250" actId="14100"/>
          <ac:cxnSpMkLst>
            <pc:docMk/>
            <pc:sldMk cId="4238339858" sldId="305"/>
            <ac:cxnSpMk id="20" creationId="{51E73082-476C-4371-8F7F-F9B9D2D81D87}"/>
          </ac:cxnSpMkLst>
        </pc:cxnChg>
        <pc:cxnChg chg="add mod">
          <ac:chgData name="William Grey" userId="37b73424-c081-4fc2-b1af-363f4f3fd4f3" providerId="ADAL" clId="{87807F9E-7ED1-4B6C-8AA3-407F1C98E938}" dt="2022-01-12T09:18:46.219" v="255" actId="14100"/>
          <ac:cxnSpMkLst>
            <pc:docMk/>
            <pc:sldMk cId="4238339858" sldId="305"/>
            <ac:cxnSpMk id="22" creationId="{4805BB59-9792-43A9-BFCE-1AB54A75DA22}"/>
          </ac:cxnSpMkLst>
        </pc:cxnChg>
      </pc:sldChg>
      <pc:sldChg chg="addSp delSp modSp add mod">
        <pc:chgData name="William Grey" userId="37b73424-c081-4fc2-b1af-363f4f3fd4f3" providerId="ADAL" clId="{87807F9E-7ED1-4B6C-8AA3-407F1C98E938}" dt="2022-01-12T09:48:31.436" v="801" actId="1076"/>
        <pc:sldMkLst>
          <pc:docMk/>
          <pc:sldMk cId="919049355" sldId="306"/>
        </pc:sldMkLst>
        <pc:spChg chg="mod">
          <ac:chgData name="William Grey" userId="37b73424-c081-4fc2-b1af-363f4f3fd4f3" providerId="ADAL" clId="{87807F9E-7ED1-4B6C-8AA3-407F1C98E938}" dt="2022-01-12T09:27:02.134" v="459" actId="1076"/>
          <ac:spMkLst>
            <pc:docMk/>
            <pc:sldMk cId="919049355" sldId="306"/>
            <ac:spMk id="4" creationId="{AAC8B90F-6DBE-4D25-8E06-1729CB2C9C30}"/>
          </ac:spMkLst>
        </pc:spChg>
        <pc:spChg chg="mod">
          <ac:chgData name="William Grey" userId="37b73424-c081-4fc2-b1af-363f4f3fd4f3" providerId="ADAL" clId="{87807F9E-7ED1-4B6C-8AA3-407F1C98E938}" dt="2022-01-12T09:27:02.134" v="459" actId="1076"/>
          <ac:spMkLst>
            <pc:docMk/>
            <pc:sldMk cId="919049355" sldId="306"/>
            <ac:spMk id="5" creationId="{524C1A72-03D2-43A5-B969-279D39AC5C07}"/>
          </ac:spMkLst>
        </pc:spChg>
        <pc:spChg chg="mod">
          <ac:chgData name="William Grey" userId="37b73424-c081-4fc2-b1af-363f4f3fd4f3" providerId="ADAL" clId="{87807F9E-7ED1-4B6C-8AA3-407F1C98E938}" dt="2022-01-12T09:27:02.134" v="459" actId="1076"/>
          <ac:spMkLst>
            <pc:docMk/>
            <pc:sldMk cId="919049355" sldId="306"/>
            <ac:spMk id="6" creationId="{15404ACF-D58B-44EB-8769-973E9A708EA8}"/>
          </ac:spMkLst>
        </pc:spChg>
        <pc:spChg chg="mod">
          <ac:chgData name="William Grey" userId="37b73424-c081-4fc2-b1af-363f4f3fd4f3" providerId="ADAL" clId="{87807F9E-7ED1-4B6C-8AA3-407F1C98E938}" dt="2022-01-12T09:27:02.134" v="459" actId="1076"/>
          <ac:spMkLst>
            <pc:docMk/>
            <pc:sldMk cId="919049355" sldId="306"/>
            <ac:spMk id="14" creationId="{580BB473-0ADD-47F7-B87A-228A85EF8451}"/>
          </ac:spMkLst>
        </pc:spChg>
        <pc:spChg chg="mod">
          <ac:chgData name="William Grey" userId="37b73424-c081-4fc2-b1af-363f4f3fd4f3" providerId="ADAL" clId="{87807F9E-7ED1-4B6C-8AA3-407F1C98E938}" dt="2022-01-12T09:27:02.134" v="459" actId="1076"/>
          <ac:spMkLst>
            <pc:docMk/>
            <pc:sldMk cId="919049355" sldId="306"/>
            <ac:spMk id="15" creationId="{5E5550B4-2AD7-4948-B6C3-6A2D8FAE1991}"/>
          </ac:spMkLst>
        </pc:spChg>
        <pc:spChg chg="mod">
          <ac:chgData name="William Grey" userId="37b73424-c081-4fc2-b1af-363f4f3fd4f3" providerId="ADAL" clId="{87807F9E-7ED1-4B6C-8AA3-407F1C98E938}" dt="2022-01-12T09:27:02.134" v="459" actId="1076"/>
          <ac:spMkLst>
            <pc:docMk/>
            <pc:sldMk cId="919049355" sldId="306"/>
            <ac:spMk id="17" creationId="{4005E25F-991D-4E0B-8B75-2C973521B232}"/>
          </ac:spMkLst>
        </pc:spChg>
        <pc:spChg chg="add del mod">
          <ac:chgData name="William Grey" userId="37b73424-c081-4fc2-b1af-363f4f3fd4f3" providerId="ADAL" clId="{87807F9E-7ED1-4B6C-8AA3-407F1C98E938}" dt="2022-01-12T09:26:43.734" v="456" actId="478"/>
          <ac:spMkLst>
            <pc:docMk/>
            <pc:sldMk cId="919049355" sldId="306"/>
            <ac:spMk id="23" creationId="{75E083FA-D2CE-4808-9C5D-5A37A15482C5}"/>
          </ac:spMkLst>
        </pc:spChg>
        <pc:spChg chg="add mod">
          <ac:chgData name="William Grey" userId="37b73424-c081-4fc2-b1af-363f4f3fd4f3" providerId="ADAL" clId="{87807F9E-7ED1-4B6C-8AA3-407F1C98E938}" dt="2022-01-12T09:27:42.982" v="482" actId="20577"/>
          <ac:spMkLst>
            <pc:docMk/>
            <pc:sldMk cId="919049355" sldId="306"/>
            <ac:spMk id="24" creationId="{48490B37-6A36-494A-A6F6-B3DE0B4A1AB8}"/>
          </ac:spMkLst>
        </pc:spChg>
        <pc:spChg chg="add mod">
          <ac:chgData name="William Grey" userId="37b73424-c081-4fc2-b1af-363f4f3fd4f3" providerId="ADAL" clId="{87807F9E-7ED1-4B6C-8AA3-407F1C98E938}" dt="2022-01-12T09:48:31.436" v="801" actId="1076"/>
          <ac:spMkLst>
            <pc:docMk/>
            <pc:sldMk cId="919049355" sldId="306"/>
            <ac:spMk id="25" creationId="{7785A6D3-7E4C-4928-AC2B-1F650E111F9A}"/>
          </ac:spMkLst>
        </pc:spChg>
        <pc:spChg chg="mod">
          <ac:chgData name="William Grey" userId="37b73424-c081-4fc2-b1af-363f4f3fd4f3" providerId="ADAL" clId="{87807F9E-7ED1-4B6C-8AA3-407F1C98E938}" dt="2022-01-12T09:27:02.134" v="459" actId="1076"/>
          <ac:spMkLst>
            <pc:docMk/>
            <pc:sldMk cId="919049355" sldId="306"/>
            <ac:spMk id="28" creationId="{009E2868-6CD1-4F55-8BDF-A20897D65A7F}"/>
          </ac:spMkLst>
        </pc:spChg>
        <pc:spChg chg="mod">
          <ac:chgData name="William Grey" userId="37b73424-c081-4fc2-b1af-363f4f3fd4f3" providerId="ADAL" clId="{87807F9E-7ED1-4B6C-8AA3-407F1C98E938}" dt="2022-01-12T09:27:02.134" v="459" actId="1076"/>
          <ac:spMkLst>
            <pc:docMk/>
            <pc:sldMk cId="919049355" sldId="306"/>
            <ac:spMk id="29" creationId="{B23D249E-93B0-4B57-95C2-2BE329B135C6}"/>
          </ac:spMkLst>
        </pc:spChg>
        <pc:spChg chg="add mod">
          <ac:chgData name="William Grey" userId="37b73424-c081-4fc2-b1af-363f4f3fd4f3" providerId="ADAL" clId="{87807F9E-7ED1-4B6C-8AA3-407F1C98E938}" dt="2022-01-12T09:28:25.751" v="501" actId="20577"/>
          <ac:spMkLst>
            <pc:docMk/>
            <pc:sldMk cId="919049355" sldId="306"/>
            <ac:spMk id="30" creationId="{81957E87-715D-45F0-BD60-8A3984DB0891}"/>
          </ac:spMkLst>
        </pc:spChg>
        <pc:cxnChg chg="mod">
          <ac:chgData name="William Grey" userId="37b73424-c081-4fc2-b1af-363f4f3fd4f3" providerId="ADAL" clId="{87807F9E-7ED1-4B6C-8AA3-407F1C98E938}" dt="2022-01-12T09:27:02.134" v="459" actId="1076"/>
          <ac:cxnSpMkLst>
            <pc:docMk/>
            <pc:sldMk cId="919049355" sldId="306"/>
            <ac:cxnSpMk id="8" creationId="{30D1835F-A400-4FFA-93AE-191147947A50}"/>
          </ac:cxnSpMkLst>
        </pc:cxnChg>
        <pc:cxnChg chg="mod">
          <ac:chgData name="William Grey" userId="37b73424-c081-4fc2-b1af-363f4f3fd4f3" providerId="ADAL" clId="{87807F9E-7ED1-4B6C-8AA3-407F1C98E938}" dt="2022-01-12T09:27:02.134" v="459" actId="1076"/>
          <ac:cxnSpMkLst>
            <pc:docMk/>
            <pc:sldMk cId="919049355" sldId="306"/>
            <ac:cxnSpMk id="9" creationId="{E85127AD-6AEC-4A5E-B6BF-45075D0C184E}"/>
          </ac:cxnSpMkLst>
        </pc:cxnChg>
        <pc:cxnChg chg="mod">
          <ac:chgData name="William Grey" userId="37b73424-c081-4fc2-b1af-363f4f3fd4f3" providerId="ADAL" clId="{87807F9E-7ED1-4B6C-8AA3-407F1C98E938}" dt="2022-01-12T09:27:02.134" v="459" actId="1076"/>
          <ac:cxnSpMkLst>
            <pc:docMk/>
            <pc:sldMk cId="919049355" sldId="306"/>
            <ac:cxnSpMk id="12" creationId="{A9625FB2-DD10-4C09-BE51-DCD43C0028F8}"/>
          </ac:cxnSpMkLst>
        </pc:cxnChg>
        <pc:cxnChg chg="del mod">
          <ac:chgData name="William Grey" userId="37b73424-c081-4fc2-b1af-363f4f3fd4f3" providerId="ADAL" clId="{87807F9E-7ED1-4B6C-8AA3-407F1C98E938}" dt="2022-01-12T09:25:18.895" v="407" actId="478"/>
          <ac:cxnSpMkLst>
            <pc:docMk/>
            <pc:sldMk cId="919049355" sldId="306"/>
            <ac:cxnSpMk id="16" creationId="{245BE9F3-54E0-41F1-B865-93878B2C27CC}"/>
          </ac:cxnSpMkLst>
        </pc:cxnChg>
        <pc:cxnChg chg="mod">
          <ac:chgData name="William Grey" userId="37b73424-c081-4fc2-b1af-363f4f3fd4f3" providerId="ADAL" clId="{87807F9E-7ED1-4B6C-8AA3-407F1C98E938}" dt="2022-01-12T09:27:02.134" v="459" actId="1076"/>
          <ac:cxnSpMkLst>
            <pc:docMk/>
            <pc:sldMk cId="919049355" sldId="306"/>
            <ac:cxnSpMk id="20" creationId="{51E73082-476C-4371-8F7F-F9B9D2D81D87}"/>
          </ac:cxnSpMkLst>
        </pc:cxnChg>
        <pc:cxnChg chg="mod">
          <ac:chgData name="William Grey" userId="37b73424-c081-4fc2-b1af-363f4f3fd4f3" providerId="ADAL" clId="{87807F9E-7ED1-4B6C-8AA3-407F1C98E938}" dt="2022-01-12T09:27:02.134" v="459" actId="1076"/>
          <ac:cxnSpMkLst>
            <pc:docMk/>
            <pc:sldMk cId="919049355" sldId="306"/>
            <ac:cxnSpMk id="22" creationId="{4805BB59-9792-43A9-BFCE-1AB54A75DA22}"/>
          </ac:cxnSpMkLst>
        </pc:cxnChg>
        <pc:cxnChg chg="add mod">
          <ac:chgData name="William Grey" userId="37b73424-c081-4fc2-b1af-363f4f3fd4f3" providerId="ADAL" clId="{87807F9E-7ED1-4B6C-8AA3-407F1C98E938}" dt="2022-01-12T09:48:31.436" v="801" actId="1076"/>
          <ac:cxnSpMkLst>
            <pc:docMk/>
            <pc:sldMk cId="919049355" sldId="306"/>
            <ac:cxnSpMk id="26" creationId="{CB198716-03F6-48DE-9988-BBEF43DF1C95}"/>
          </ac:cxnSpMkLst>
        </pc:cxnChg>
        <pc:cxnChg chg="add mod">
          <ac:chgData name="William Grey" userId="37b73424-c081-4fc2-b1af-363f4f3fd4f3" providerId="ADAL" clId="{87807F9E-7ED1-4B6C-8AA3-407F1C98E938}" dt="2022-01-12T09:48:31.436" v="801" actId="1076"/>
          <ac:cxnSpMkLst>
            <pc:docMk/>
            <pc:sldMk cId="919049355" sldId="306"/>
            <ac:cxnSpMk id="31" creationId="{FD4E093A-FF39-47E1-995D-EC50C74F0D94}"/>
          </ac:cxnSpMkLst>
        </pc:cxnChg>
      </pc:sldChg>
      <pc:sldChg chg="addSp modSp add mod ord">
        <pc:chgData name="William Grey" userId="37b73424-c081-4fc2-b1af-363f4f3fd4f3" providerId="ADAL" clId="{87807F9E-7ED1-4B6C-8AA3-407F1C98E938}" dt="2022-01-12T09:37:54.708" v="701" actId="14100"/>
        <pc:sldMkLst>
          <pc:docMk/>
          <pc:sldMk cId="1067486932" sldId="307"/>
        </pc:sldMkLst>
        <pc:spChg chg="mod">
          <ac:chgData name="William Grey" userId="37b73424-c081-4fc2-b1af-363f4f3fd4f3" providerId="ADAL" clId="{87807F9E-7ED1-4B6C-8AA3-407F1C98E938}" dt="2022-01-12T09:35:55.219" v="674" actId="1076"/>
          <ac:spMkLst>
            <pc:docMk/>
            <pc:sldMk cId="1067486932" sldId="307"/>
            <ac:spMk id="5" creationId="{524C1A72-03D2-43A5-B969-279D39AC5C07}"/>
          </ac:spMkLst>
        </pc:spChg>
        <pc:spChg chg="mod">
          <ac:chgData name="William Grey" userId="37b73424-c081-4fc2-b1af-363f4f3fd4f3" providerId="ADAL" clId="{87807F9E-7ED1-4B6C-8AA3-407F1C98E938}" dt="2022-01-12T09:36:55.203" v="691" actId="1076"/>
          <ac:spMkLst>
            <pc:docMk/>
            <pc:sldMk cId="1067486932" sldId="307"/>
            <ac:spMk id="6" creationId="{15404ACF-D58B-44EB-8769-973E9A708EA8}"/>
          </ac:spMkLst>
        </pc:spChg>
        <pc:spChg chg="mod">
          <ac:chgData name="William Grey" userId="37b73424-c081-4fc2-b1af-363f4f3fd4f3" providerId="ADAL" clId="{87807F9E-7ED1-4B6C-8AA3-407F1C98E938}" dt="2022-01-12T09:36:14.427" v="682" actId="1076"/>
          <ac:spMkLst>
            <pc:docMk/>
            <pc:sldMk cId="1067486932" sldId="307"/>
            <ac:spMk id="14" creationId="{580BB473-0ADD-47F7-B87A-228A85EF8451}"/>
          </ac:spMkLst>
        </pc:spChg>
        <pc:spChg chg="mod">
          <ac:chgData name="William Grey" userId="37b73424-c081-4fc2-b1af-363f4f3fd4f3" providerId="ADAL" clId="{87807F9E-7ED1-4B6C-8AA3-407F1C98E938}" dt="2022-01-12T09:36:19.092" v="684" actId="1076"/>
          <ac:spMkLst>
            <pc:docMk/>
            <pc:sldMk cId="1067486932" sldId="307"/>
            <ac:spMk id="15" creationId="{5E5550B4-2AD7-4948-B6C3-6A2D8FAE1991}"/>
          </ac:spMkLst>
        </pc:spChg>
        <pc:spChg chg="mod">
          <ac:chgData name="William Grey" userId="37b73424-c081-4fc2-b1af-363f4f3fd4f3" providerId="ADAL" clId="{87807F9E-7ED1-4B6C-8AA3-407F1C98E938}" dt="2022-01-12T09:36:17.419" v="683" actId="1076"/>
          <ac:spMkLst>
            <pc:docMk/>
            <pc:sldMk cId="1067486932" sldId="307"/>
            <ac:spMk id="17" creationId="{4005E25F-991D-4E0B-8B75-2C973521B232}"/>
          </ac:spMkLst>
        </pc:spChg>
        <pc:spChg chg="add mod">
          <ac:chgData name="William Grey" userId="37b73424-c081-4fc2-b1af-363f4f3fd4f3" providerId="ADAL" clId="{87807F9E-7ED1-4B6C-8AA3-407F1C98E938}" dt="2022-01-12T09:30:56.214" v="541" actId="20577"/>
          <ac:spMkLst>
            <pc:docMk/>
            <pc:sldMk cId="1067486932" sldId="307"/>
            <ac:spMk id="21" creationId="{29570845-48C6-4636-ADF7-0ED3B9EAADF3}"/>
          </ac:spMkLst>
        </pc:spChg>
        <pc:spChg chg="add mod">
          <ac:chgData name="William Grey" userId="37b73424-c081-4fc2-b1af-363f4f3fd4f3" providerId="ADAL" clId="{87807F9E-7ED1-4B6C-8AA3-407F1C98E938}" dt="2022-01-12T09:30:43.655" v="529" actId="20577"/>
          <ac:spMkLst>
            <pc:docMk/>
            <pc:sldMk cId="1067486932" sldId="307"/>
            <ac:spMk id="23" creationId="{DBB47327-C3C8-453C-8D28-A63524652A52}"/>
          </ac:spMkLst>
        </pc:spChg>
        <pc:spChg chg="mod">
          <ac:chgData name="William Grey" userId="37b73424-c081-4fc2-b1af-363f4f3fd4f3" providerId="ADAL" clId="{87807F9E-7ED1-4B6C-8AA3-407F1C98E938}" dt="2022-01-12T09:37:08.870" v="695" actId="20577"/>
          <ac:spMkLst>
            <pc:docMk/>
            <pc:sldMk cId="1067486932" sldId="307"/>
            <ac:spMk id="24" creationId="{48490B37-6A36-494A-A6F6-B3DE0B4A1AB8}"/>
          </ac:spMkLst>
        </pc:spChg>
        <pc:spChg chg="mod">
          <ac:chgData name="William Grey" userId="37b73424-c081-4fc2-b1af-363f4f3fd4f3" providerId="ADAL" clId="{87807F9E-7ED1-4B6C-8AA3-407F1C98E938}" dt="2022-01-12T09:36:27.676" v="686" actId="1076"/>
          <ac:spMkLst>
            <pc:docMk/>
            <pc:sldMk cId="1067486932" sldId="307"/>
            <ac:spMk id="25" creationId="{7785A6D3-7E4C-4928-AC2B-1F650E111F9A}"/>
          </ac:spMkLst>
        </pc:spChg>
        <pc:spChg chg="add mod">
          <ac:chgData name="William Grey" userId="37b73424-c081-4fc2-b1af-363f4f3fd4f3" providerId="ADAL" clId="{87807F9E-7ED1-4B6C-8AA3-407F1C98E938}" dt="2022-01-12T09:31:09.509" v="552" actId="20577"/>
          <ac:spMkLst>
            <pc:docMk/>
            <pc:sldMk cId="1067486932" sldId="307"/>
            <ac:spMk id="27" creationId="{8174CAA5-6081-483E-8A5F-23BF5C6D8056}"/>
          </ac:spMkLst>
        </pc:spChg>
        <pc:spChg chg="mod">
          <ac:chgData name="William Grey" userId="37b73424-c081-4fc2-b1af-363f4f3fd4f3" providerId="ADAL" clId="{87807F9E-7ED1-4B6C-8AA3-407F1C98E938}" dt="2022-01-12T09:36:31.256" v="687" actId="1076"/>
          <ac:spMkLst>
            <pc:docMk/>
            <pc:sldMk cId="1067486932" sldId="307"/>
            <ac:spMk id="29" creationId="{B23D249E-93B0-4B57-95C2-2BE329B135C6}"/>
          </ac:spMkLst>
        </pc:spChg>
        <pc:spChg chg="mod">
          <ac:chgData name="William Grey" userId="37b73424-c081-4fc2-b1af-363f4f3fd4f3" providerId="ADAL" clId="{87807F9E-7ED1-4B6C-8AA3-407F1C98E938}" dt="2022-01-12T09:36:24.219" v="685" actId="1076"/>
          <ac:spMkLst>
            <pc:docMk/>
            <pc:sldMk cId="1067486932" sldId="307"/>
            <ac:spMk id="30" creationId="{81957E87-715D-45F0-BD60-8A3984DB0891}"/>
          </ac:spMkLst>
        </pc:spChg>
        <pc:spChg chg="add mod">
          <ac:chgData name="William Grey" userId="37b73424-c081-4fc2-b1af-363f4f3fd4f3" providerId="ADAL" clId="{87807F9E-7ED1-4B6C-8AA3-407F1C98E938}" dt="2022-01-12T09:37:03.917" v="694" actId="20577"/>
          <ac:spMkLst>
            <pc:docMk/>
            <pc:sldMk cId="1067486932" sldId="307"/>
            <ac:spMk id="33" creationId="{29AC038A-BBA8-4CD7-BC0F-6B9CB89A58A7}"/>
          </ac:spMkLst>
        </pc:spChg>
        <pc:spChg chg="add mod">
          <ac:chgData name="William Grey" userId="37b73424-c081-4fc2-b1af-363f4f3fd4f3" providerId="ADAL" clId="{87807F9E-7ED1-4B6C-8AA3-407F1C98E938}" dt="2022-01-12T09:37:54.708" v="701" actId="14100"/>
          <ac:spMkLst>
            <pc:docMk/>
            <pc:sldMk cId="1067486932" sldId="307"/>
            <ac:spMk id="38" creationId="{945C7446-2856-45E3-8847-2417B7B31875}"/>
          </ac:spMkLst>
        </pc:spChg>
        <pc:cxnChg chg="mod">
          <ac:chgData name="William Grey" userId="37b73424-c081-4fc2-b1af-363f4f3fd4f3" providerId="ADAL" clId="{87807F9E-7ED1-4B6C-8AA3-407F1C98E938}" dt="2022-01-12T09:35:55.219" v="674" actId="1076"/>
          <ac:cxnSpMkLst>
            <pc:docMk/>
            <pc:sldMk cId="1067486932" sldId="307"/>
            <ac:cxnSpMk id="8" creationId="{30D1835F-A400-4FFA-93AE-191147947A50}"/>
          </ac:cxnSpMkLst>
        </pc:cxnChg>
        <pc:cxnChg chg="mod">
          <ac:chgData name="William Grey" userId="37b73424-c081-4fc2-b1af-363f4f3fd4f3" providerId="ADAL" clId="{87807F9E-7ED1-4B6C-8AA3-407F1C98E938}" dt="2022-01-12T09:36:55.203" v="691" actId="1076"/>
          <ac:cxnSpMkLst>
            <pc:docMk/>
            <pc:sldMk cId="1067486932" sldId="307"/>
            <ac:cxnSpMk id="9" creationId="{E85127AD-6AEC-4A5E-B6BF-45075D0C184E}"/>
          </ac:cxnSpMkLst>
        </pc:cxnChg>
        <pc:cxnChg chg="mod">
          <ac:chgData name="William Grey" userId="37b73424-c081-4fc2-b1af-363f4f3fd4f3" providerId="ADAL" clId="{87807F9E-7ED1-4B6C-8AA3-407F1C98E938}" dt="2022-01-12T09:35:57.419" v="675" actId="1076"/>
          <ac:cxnSpMkLst>
            <pc:docMk/>
            <pc:sldMk cId="1067486932" sldId="307"/>
            <ac:cxnSpMk id="12" creationId="{A9625FB2-DD10-4C09-BE51-DCD43C0028F8}"/>
          </ac:cxnSpMkLst>
        </pc:cxnChg>
        <pc:cxnChg chg="mod">
          <ac:chgData name="William Grey" userId="37b73424-c081-4fc2-b1af-363f4f3fd4f3" providerId="ADAL" clId="{87807F9E-7ED1-4B6C-8AA3-407F1C98E938}" dt="2022-01-12T09:36:17.419" v="683" actId="1076"/>
          <ac:cxnSpMkLst>
            <pc:docMk/>
            <pc:sldMk cId="1067486932" sldId="307"/>
            <ac:cxnSpMk id="20" creationId="{51E73082-476C-4371-8F7F-F9B9D2D81D87}"/>
          </ac:cxnSpMkLst>
        </pc:cxnChg>
        <pc:cxnChg chg="mod">
          <ac:chgData name="William Grey" userId="37b73424-c081-4fc2-b1af-363f4f3fd4f3" providerId="ADAL" clId="{87807F9E-7ED1-4B6C-8AA3-407F1C98E938}" dt="2022-01-12T09:36:05.331" v="679" actId="1076"/>
          <ac:cxnSpMkLst>
            <pc:docMk/>
            <pc:sldMk cId="1067486932" sldId="307"/>
            <ac:cxnSpMk id="22" creationId="{4805BB59-9792-43A9-BFCE-1AB54A75DA22}"/>
          </ac:cxnSpMkLst>
        </pc:cxnChg>
        <pc:cxnChg chg="mod">
          <ac:chgData name="William Grey" userId="37b73424-c081-4fc2-b1af-363f4f3fd4f3" providerId="ADAL" clId="{87807F9E-7ED1-4B6C-8AA3-407F1C98E938}" dt="2022-01-12T09:36:27.676" v="686" actId="1076"/>
          <ac:cxnSpMkLst>
            <pc:docMk/>
            <pc:sldMk cId="1067486932" sldId="307"/>
            <ac:cxnSpMk id="26" creationId="{CB198716-03F6-48DE-9988-BBEF43DF1C95}"/>
          </ac:cxnSpMkLst>
        </pc:cxnChg>
        <pc:cxnChg chg="mod">
          <ac:chgData name="William Grey" userId="37b73424-c081-4fc2-b1af-363f4f3fd4f3" providerId="ADAL" clId="{87807F9E-7ED1-4B6C-8AA3-407F1C98E938}" dt="2022-01-12T09:36:27.676" v="686" actId="1076"/>
          <ac:cxnSpMkLst>
            <pc:docMk/>
            <pc:sldMk cId="1067486932" sldId="307"/>
            <ac:cxnSpMk id="31" creationId="{FD4E093A-FF39-47E1-995D-EC50C74F0D94}"/>
          </ac:cxnSpMkLst>
        </pc:cxnChg>
        <pc:cxnChg chg="add mod">
          <ac:chgData name="William Grey" userId="37b73424-c081-4fc2-b1af-363f4f3fd4f3" providerId="ADAL" clId="{87807F9E-7ED1-4B6C-8AA3-407F1C98E938}" dt="2022-01-12T09:37:16.628" v="697" actId="1076"/>
          <ac:cxnSpMkLst>
            <pc:docMk/>
            <pc:sldMk cId="1067486932" sldId="307"/>
            <ac:cxnSpMk id="35" creationId="{3905F1D6-DC61-4A5B-8196-DD80FA10A98E}"/>
          </ac:cxnSpMkLst>
        </pc:cxnChg>
        <pc:cxnChg chg="add">
          <ac:chgData name="William Grey" userId="37b73424-c081-4fc2-b1af-363f4f3fd4f3" providerId="ADAL" clId="{87807F9E-7ED1-4B6C-8AA3-407F1C98E938}" dt="2022-01-12T09:37:43.412" v="698" actId="11529"/>
          <ac:cxnSpMkLst>
            <pc:docMk/>
            <pc:sldMk cId="1067486932" sldId="307"/>
            <ac:cxnSpMk id="37" creationId="{7B1CBC89-A4AD-40FC-AF27-9A090011128F}"/>
          </ac:cxnSpMkLst>
        </pc:cxnChg>
      </pc:sldChg>
      <pc:sldChg chg="addSp modSp add mod">
        <pc:chgData name="William Grey" userId="37b73424-c081-4fc2-b1af-363f4f3fd4f3" providerId="ADAL" clId="{87807F9E-7ED1-4B6C-8AA3-407F1C98E938}" dt="2022-01-12T09:50:17.664" v="803" actId="20577"/>
        <pc:sldMkLst>
          <pc:docMk/>
          <pc:sldMk cId="1112881447" sldId="308"/>
        </pc:sldMkLst>
        <pc:spChg chg="mod">
          <ac:chgData name="William Grey" userId="37b73424-c081-4fc2-b1af-363f4f3fd4f3" providerId="ADAL" clId="{87807F9E-7ED1-4B6C-8AA3-407F1C98E938}" dt="2022-01-12T09:50:17.664" v="803" actId="20577"/>
          <ac:spMkLst>
            <pc:docMk/>
            <pc:sldMk cId="1112881447" sldId="308"/>
            <ac:spMk id="6" creationId="{15404ACF-D58B-44EB-8769-973E9A708EA8}"/>
          </ac:spMkLst>
        </pc:spChg>
        <pc:spChg chg="add mod">
          <ac:chgData name="William Grey" userId="37b73424-c081-4fc2-b1af-363f4f3fd4f3" providerId="ADAL" clId="{87807F9E-7ED1-4B6C-8AA3-407F1C98E938}" dt="2022-01-12T09:32:39.147" v="603" actId="1076"/>
          <ac:spMkLst>
            <pc:docMk/>
            <pc:sldMk cId="1112881447" sldId="308"/>
            <ac:spMk id="18" creationId="{1A691F1A-CED3-4A34-91FE-940731FE3386}"/>
          </ac:spMkLst>
        </pc:spChg>
        <pc:spChg chg="add mod">
          <ac:chgData name="William Grey" userId="37b73424-c081-4fc2-b1af-363f4f3fd4f3" providerId="ADAL" clId="{87807F9E-7ED1-4B6C-8AA3-407F1C98E938}" dt="2022-01-12T09:32:41.635" v="604" actId="1076"/>
          <ac:spMkLst>
            <pc:docMk/>
            <pc:sldMk cId="1112881447" sldId="308"/>
            <ac:spMk id="19" creationId="{BA049EBB-18C9-4094-B0D3-7FEA0CFE09E6}"/>
          </ac:spMkLst>
        </pc:spChg>
        <pc:spChg chg="add mod">
          <ac:chgData name="William Grey" userId="37b73424-c081-4fc2-b1af-363f4f3fd4f3" providerId="ADAL" clId="{87807F9E-7ED1-4B6C-8AA3-407F1C98E938}" dt="2022-01-12T09:32:54.143" v="613" actId="20577"/>
          <ac:spMkLst>
            <pc:docMk/>
            <pc:sldMk cId="1112881447" sldId="308"/>
            <ac:spMk id="21" creationId="{E76ACF40-23EA-4820-B380-E80FAE79E3FB}"/>
          </ac:spMkLst>
        </pc:spChg>
        <pc:spChg chg="add mod">
          <ac:chgData name="William Grey" userId="37b73424-c081-4fc2-b1af-363f4f3fd4f3" providerId="ADAL" clId="{87807F9E-7ED1-4B6C-8AA3-407F1C98E938}" dt="2022-01-12T09:33:09.245" v="631" actId="20577"/>
          <ac:spMkLst>
            <pc:docMk/>
            <pc:sldMk cId="1112881447" sldId="308"/>
            <ac:spMk id="23" creationId="{BD13CF56-CED6-4B79-BF05-A82632CC20EB}"/>
          </ac:spMkLst>
        </pc:spChg>
      </pc:sldChg>
      <pc:sldChg chg="addSp delSp modSp add mod">
        <pc:chgData name="William Grey" userId="37b73424-c081-4fc2-b1af-363f4f3fd4f3" providerId="ADAL" clId="{87807F9E-7ED1-4B6C-8AA3-407F1C98E938}" dt="2022-01-12T09:53:08.253" v="811" actId="20577"/>
        <pc:sldMkLst>
          <pc:docMk/>
          <pc:sldMk cId="1498333732" sldId="309"/>
        </pc:sldMkLst>
        <pc:spChg chg="mod">
          <ac:chgData name="William Grey" userId="37b73424-c081-4fc2-b1af-363f4f3fd4f3" providerId="ADAL" clId="{87807F9E-7ED1-4B6C-8AA3-407F1C98E938}" dt="2022-01-12T09:53:00.357" v="805" actId="20577"/>
          <ac:spMkLst>
            <pc:docMk/>
            <pc:sldMk cId="1498333732" sldId="309"/>
            <ac:spMk id="6" creationId="{15404ACF-D58B-44EB-8769-973E9A708EA8}"/>
          </ac:spMkLst>
        </pc:spChg>
        <pc:spChg chg="mod">
          <ac:chgData name="William Grey" userId="37b73424-c081-4fc2-b1af-363f4f3fd4f3" providerId="ADAL" clId="{87807F9E-7ED1-4B6C-8AA3-407F1C98E938}" dt="2022-01-12T09:53:04.231" v="808" actId="20577"/>
          <ac:spMkLst>
            <pc:docMk/>
            <pc:sldMk cId="1498333732" sldId="309"/>
            <ac:spMk id="15" creationId="{5E5550B4-2AD7-4948-B6C3-6A2D8FAE1991}"/>
          </ac:spMkLst>
        </pc:spChg>
        <pc:spChg chg="mod">
          <ac:chgData name="William Grey" userId="37b73424-c081-4fc2-b1af-363f4f3fd4f3" providerId="ADAL" clId="{87807F9E-7ED1-4B6C-8AA3-407F1C98E938}" dt="2022-01-12T09:33:56.773" v="637" actId="20577"/>
          <ac:spMkLst>
            <pc:docMk/>
            <pc:sldMk cId="1498333732" sldId="309"/>
            <ac:spMk id="19" creationId="{BA049EBB-18C9-4094-B0D3-7FEA0CFE09E6}"/>
          </ac:spMkLst>
        </pc:spChg>
        <pc:spChg chg="mod">
          <ac:chgData name="William Grey" userId="37b73424-c081-4fc2-b1af-363f4f3fd4f3" providerId="ADAL" clId="{87807F9E-7ED1-4B6C-8AA3-407F1C98E938}" dt="2022-01-12T09:33:53.254" v="635" actId="20577"/>
          <ac:spMkLst>
            <pc:docMk/>
            <pc:sldMk cId="1498333732" sldId="309"/>
            <ac:spMk id="21" creationId="{E76ACF40-23EA-4820-B380-E80FAE79E3FB}"/>
          </ac:spMkLst>
        </pc:spChg>
        <pc:spChg chg="mod">
          <ac:chgData name="William Grey" userId="37b73424-c081-4fc2-b1af-363f4f3fd4f3" providerId="ADAL" clId="{87807F9E-7ED1-4B6C-8AA3-407F1C98E938}" dt="2022-01-12T09:34:06.469" v="641" actId="20577"/>
          <ac:spMkLst>
            <pc:docMk/>
            <pc:sldMk cId="1498333732" sldId="309"/>
            <ac:spMk id="23" creationId="{BD13CF56-CED6-4B79-BF05-A82632CC20EB}"/>
          </ac:spMkLst>
        </pc:spChg>
        <pc:spChg chg="add mod">
          <ac:chgData name="William Grey" userId="37b73424-c081-4fc2-b1af-363f4f3fd4f3" providerId="ADAL" clId="{87807F9E-7ED1-4B6C-8AA3-407F1C98E938}" dt="2022-01-12T09:53:08.253" v="811" actId="20577"/>
          <ac:spMkLst>
            <pc:docMk/>
            <pc:sldMk cId="1498333732" sldId="309"/>
            <ac:spMk id="24" creationId="{DFAA0742-CAC3-43DD-A80C-A2F1D1E950E9}"/>
          </ac:spMkLst>
        </pc:spChg>
        <pc:cxnChg chg="del mod">
          <ac:chgData name="William Grey" userId="37b73424-c081-4fc2-b1af-363f4f3fd4f3" providerId="ADAL" clId="{87807F9E-7ED1-4B6C-8AA3-407F1C98E938}" dt="2022-01-12T09:34:31.926" v="645" actId="478"/>
          <ac:cxnSpMkLst>
            <pc:docMk/>
            <pc:sldMk cId="1498333732" sldId="309"/>
            <ac:cxnSpMk id="9" creationId="{E85127AD-6AEC-4A5E-B6BF-45075D0C184E}"/>
          </ac:cxnSpMkLst>
        </pc:cxnChg>
        <pc:cxnChg chg="mod">
          <ac:chgData name="William Grey" userId="37b73424-c081-4fc2-b1af-363f4f3fd4f3" providerId="ADAL" clId="{87807F9E-7ED1-4B6C-8AA3-407F1C98E938}" dt="2022-01-12T09:34:30.203" v="644" actId="14100"/>
          <ac:cxnSpMkLst>
            <pc:docMk/>
            <pc:sldMk cId="1498333732" sldId="309"/>
            <ac:cxnSpMk id="22" creationId="{4805BB59-9792-43A9-BFCE-1AB54A75DA22}"/>
          </ac:cxnSpMkLst>
        </pc:cxnChg>
        <pc:cxnChg chg="add mod">
          <ac:chgData name="William Grey" userId="37b73424-c081-4fc2-b1af-363f4f3fd4f3" providerId="ADAL" clId="{87807F9E-7ED1-4B6C-8AA3-407F1C98E938}" dt="2022-01-12T09:34:54.779" v="652" actId="1076"/>
          <ac:cxnSpMkLst>
            <pc:docMk/>
            <pc:sldMk cId="1498333732" sldId="309"/>
            <ac:cxnSpMk id="25" creationId="{0B43CE95-0E51-44FC-8DD9-54DC67B91C0B}"/>
          </ac:cxnSpMkLst>
        </pc:cxnChg>
      </pc:sldChg>
      <pc:sldChg chg="add del">
        <pc:chgData name="William Grey" userId="37b73424-c081-4fc2-b1af-363f4f3fd4f3" providerId="ADAL" clId="{87807F9E-7ED1-4B6C-8AA3-407F1C98E938}" dt="2022-01-12T09:32:21.188" v="596"/>
        <pc:sldMkLst>
          <pc:docMk/>
          <pc:sldMk cId="4159189785" sldId="309"/>
        </pc:sldMkLst>
      </pc:sldChg>
      <pc:sldChg chg="addSp delSp modSp new mod ord">
        <pc:chgData name="William Grey" userId="37b73424-c081-4fc2-b1af-363f4f3fd4f3" providerId="ADAL" clId="{87807F9E-7ED1-4B6C-8AA3-407F1C98E938}" dt="2022-01-12T10:09:19.304" v="1051"/>
        <pc:sldMkLst>
          <pc:docMk/>
          <pc:sldMk cId="3411884143" sldId="310"/>
        </pc:sldMkLst>
        <pc:spChg chg="del">
          <ac:chgData name="William Grey" userId="37b73424-c081-4fc2-b1af-363f4f3fd4f3" providerId="ADAL" clId="{87807F9E-7ED1-4B6C-8AA3-407F1C98E938}" dt="2022-01-12T10:08:02.694" v="1011" actId="478"/>
          <ac:spMkLst>
            <pc:docMk/>
            <pc:sldMk cId="3411884143" sldId="310"/>
            <ac:spMk id="3" creationId="{844F7847-DD60-4B42-BAB2-7B1D5B2904C8}"/>
          </ac:spMkLst>
        </pc:spChg>
        <pc:spChg chg="add mod">
          <ac:chgData name="William Grey" userId="37b73424-c081-4fc2-b1af-363f4f3fd4f3" providerId="ADAL" clId="{87807F9E-7ED1-4B6C-8AA3-407F1C98E938}" dt="2022-01-12T10:07:15.844" v="1000" actId="20577"/>
          <ac:spMkLst>
            <pc:docMk/>
            <pc:sldMk cId="3411884143" sldId="310"/>
            <ac:spMk id="6" creationId="{A5660D2E-2139-4694-B725-4BFADE93FE96}"/>
          </ac:spMkLst>
        </pc:spChg>
        <pc:spChg chg="add mod">
          <ac:chgData name="William Grey" userId="37b73424-c081-4fc2-b1af-363f4f3fd4f3" providerId="ADAL" clId="{87807F9E-7ED1-4B6C-8AA3-407F1C98E938}" dt="2022-01-12T10:08:22.340" v="1028" actId="14100"/>
          <ac:spMkLst>
            <pc:docMk/>
            <pc:sldMk cId="3411884143" sldId="310"/>
            <ac:spMk id="11" creationId="{97828DC9-42DB-4E36-8D89-CE54E5EC8900}"/>
          </ac:spMkLst>
        </pc:spChg>
        <pc:spChg chg="add mod">
          <ac:chgData name="William Grey" userId="37b73424-c081-4fc2-b1af-363f4f3fd4f3" providerId="ADAL" clId="{87807F9E-7ED1-4B6C-8AA3-407F1C98E938}" dt="2022-01-12T10:08:29.884" v="1032" actId="20577"/>
          <ac:spMkLst>
            <pc:docMk/>
            <pc:sldMk cId="3411884143" sldId="310"/>
            <ac:spMk id="12" creationId="{48BD5837-C902-4E1D-ACD3-9CA8E7DCF311}"/>
          </ac:spMkLst>
        </pc:spChg>
        <pc:spChg chg="add mod">
          <ac:chgData name="William Grey" userId="37b73424-c081-4fc2-b1af-363f4f3fd4f3" providerId="ADAL" clId="{87807F9E-7ED1-4B6C-8AA3-407F1C98E938}" dt="2022-01-12T10:08:37.830" v="1036" actId="20577"/>
          <ac:spMkLst>
            <pc:docMk/>
            <pc:sldMk cId="3411884143" sldId="310"/>
            <ac:spMk id="13" creationId="{206FAE4E-DD5B-43EE-8E14-D22A14A4E4BF}"/>
          </ac:spMkLst>
        </pc:spChg>
        <pc:spChg chg="add mod">
          <ac:chgData name="William Grey" userId="37b73424-c081-4fc2-b1af-363f4f3fd4f3" providerId="ADAL" clId="{87807F9E-7ED1-4B6C-8AA3-407F1C98E938}" dt="2022-01-12T10:09:00.171" v="1043" actId="1076"/>
          <ac:spMkLst>
            <pc:docMk/>
            <pc:sldMk cId="3411884143" sldId="310"/>
            <ac:spMk id="17" creationId="{07D35A8E-EE69-4790-88F3-CE757FB70D36}"/>
          </ac:spMkLst>
        </pc:spChg>
        <pc:spChg chg="add mod">
          <ac:chgData name="William Grey" userId="37b73424-c081-4fc2-b1af-363f4f3fd4f3" providerId="ADAL" clId="{87807F9E-7ED1-4B6C-8AA3-407F1C98E938}" dt="2022-01-12T10:09:07.571" v="1046" actId="1076"/>
          <ac:spMkLst>
            <pc:docMk/>
            <pc:sldMk cId="3411884143" sldId="310"/>
            <ac:spMk id="18" creationId="{1D3C23B5-2F19-4515-BF22-4BE81758770D}"/>
          </ac:spMkLst>
        </pc:spChg>
        <pc:spChg chg="add mod">
          <ac:chgData name="William Grey" userId="37b73424-c081-4fc2-b1af-363f4f3fd4f3" providerId="ADAL" clId="{87807F9E-7ED1-4B6C-8AA3-407F1C98E938}" dt="2022-01-12T10:09:14.786" v="1049" actId="1076"/>
          <ac:spMkLst>
            <pc:docMk/>
            <pc:sldMk cId="3411884143" sldId="310"/>
            <ac:spMk id="19" creationId="{83E94381-7AC1-47EC-90BE-A182A0308930}"/>
          </ac:spMkLst>
        </pc:spChg>
        <pc:cxnChg chg="add">
          <ac:chgData name="William Grey" userId="37b73424-c081-4fc2-b1af-363f4f3fd4f3" providerId="ADAL" clId="{87807F9E-7ED1-4B6C-8AA3-407F1C98E938}" dt="2022-01-12T09:35:29.366" v="654" actId="11529"/>
          <ac:cxnSpMkLst>
            <pc:docMk/>
            <pc:sldMk cId="3411884143" sldId="310"/>
            <ac:cxnSpMk id="5" creationId="{54DE99BD-E139-47DB-9330-8E3E42DE1646}"/>
          </ac:cxnSpMkLst>
        </pc:cxnChg>
        <pc:cxnChg chg="add mod">
          <ac:chgData name="William Grey" userId="37b73424-c081-4fc2-b1af-363f4f3fd4f3" providerId="ADAL" clId="{87807F9E-7ED1-4B6C-8AA3-407F1C98E938}" dt="2022-01-12T10:07:43.491" v="1008" actId="1076"/>
          <ac:cxnSpMkLst>
            <pc:docMk/>
            <pc:sldMk cId="3411884143" sldId="310"/>
            <ac:cxnSpMk id="8" creationId="{5044FE04-2B27-4915-9B74-5E4E6E18A71A}"/>
          </ac:cxnSpMkLst>
        </pc:cxnChg>
        <pc:cxnChg chg="add mod">
          <ac:chgData name="William Grey" userId="37b73424-c081-4fc2-b1af-363f4f3fd4f3" providerId="ADAL" clId="{87807F9E-7ED1-4B6C-8AA3-407F1C98E938}" dt="2022-01-12T10:07:47.147" v="1009" actId="1076"/>
          <ac:cxnSpMkLst>
            <pc:docMk/>
            <pc:sldMk cId="3411884143" sldId="310"/>
            <ac:cxnSpMk id="9" creationId="{4B1D4CBE-71B2-4AF7-AD97-D444C54372C6}"/>
          </ac:cxnSpMkLst>
        </pc:cxnChg>
        <pc:cxnChg chg="add mod">
          <ac:chgData name="William Grey" userId="37b73424-c081-4fc2-b1af-363f4f3fd4f3" providerId="ADAL" clId="{87807F9E-7ED1-4B6C-8AA3-407F1C98E938}" dt="2022-01-12T10:07:49.540" v="1010" actId="1076"/>
          <ac:cxnSpMkLst>
            <pc:docMk/>
            <pc:sldMk cId="3411884143" sldId="310"/>
            <ac:cxnSpMk id="10" creationId="{55A58559-2A83-457A-A762-8E9EAD6703A6}"/>
          </ac:cxnSpMkLst>
        </pc:cxnChg>
        <pc:cxnChg chg="add mod">
          <ac:chgData name="William Grey" userId="37b73424-c081-4fc2-b1af-363f4f3fd4f3" providerId="ADAL" clId="{87807F9E-7ED1-4B6C-8AA3-407F1C98E938}" dt="2022-01-12T10:08:47.348" v="1038" actId="1076"/>
          <ac:cxnSpMkLst>
            <pc:docMk/>
            <pc:sldMk cId="3411884143" sldId="310"/>
            <ac:cxnSpMk id="14" creationId="{9A7E7489-7163-4A70-8115-C6FE5D97599B}"/>
          </ac:cxnSpMkLst>
        </pc:cxnChg>
        <pc:cxnChg chg="add mod">
          <ac:chgData name="William Grey" userId="37b73424-c081-4fc2-b1af-363f4f3fd4f3" providerId="ADAL" clId="{87807F9E-7ED1-4B6C-8AA3-407F1C98E938}" dt="2022-01-12T10:09:05.211" v="1045" actId="1076"/>
          <ac:cxnSpMkLst>
            <pc:docMk/>
            <pc:sldMk cId="3411884143" sldId="310"/>
            <ac:cxnSpMk id="15" creationId="{EBDF1724-2DA8-4442-8494-48AAAE4C9DA7}"/>
          </ac:cxnSpMkLst>
        </pc:cxnChg>
        <pc:cxnChg chg="add mod">
          <ac:chgData name="William Grey" userId="37b73424-c081-4fc2-b1af-363f4f3fd4f3" providerId="ADAL" clId="{87807F9E-7ED1-4B6C-8AA3-407F1C98E938}" dt="2022-01-12T10:09:10.786" v="1047" actId="1076"/>
          <ac:cxnSpMkLst>
            <pc:docMk/>
            <pc:sldMk cId="3411884143" sldId="310"/>
            <ac:cxnSpMk id="16" creationId="{C0667821-8FC9-40B0-B6CB-8E497A0F4DB9}"/>
          </ac:cxnSpMkLst>
        </pc:cxnChg>
      </pc:sldChg>
      <pc:sldChg chg="modSp add mod">
        <pc:chgData name="William Grey" userId="37b73424-c081-4fc2-b1af-363f4f3fd4f3" providerId="ADAL" clId="{87807F9E-7ED1-4B6C-8AA3-407F1C98E938}" dt="2022-01-12T09:55:22.421" v="823" actId="20577"/>
        <pc:sldMkLst>
          <pc:docMk/>
          <pc:sldMk cId="96647305" sldId="311"/>
        </pc:sldMkLst>
        <pc:spChg chg="mod">
          <ac:chgData name="William Grey" userId="37b73424-c081-4fc2-b1af-363f4f3fd4f3" providerId="ADAL" clId="{87807F9E-7ED1-4B6C-8AA3-407F1C98E938}" dt="2022-01-12T09:55:22.421" v="823" actId="20577"/>
          <ac:spMkLst>
            <pc:docMk/>
            <pc:sldMk cId="96647305" sldId="311"/>
            <ac:spMk id="17" creationId="{4005E25F-991D-4E0B-8B75-2C973521B232}"/>
          </ac:spMkLst>
        </pc:spChg>
        <pc:spChg chg="mod">
          <ac:chgData name="William Grey" userId="37b73424-c081-4fc2-b1af-363f4f3fd4f3" providerId="ADAL" clId="{87807F9E-7ED1-4B6C-8AA3-407F1C98E938}" dt="2022-01-12T09:54:43.703" v="821"/>
          <ac:spMkLst>
            <pc:docMk/>
            <pc:sldMk cId="96647305" sldId="311"/>
            <ac:spMk id="21" creationId="{E76ACF40-23EA-4820-B380-E80FAE79E3FB}"/>
          </ac:spMkLst>
        </pc:spChg>
        <pc:spChg chg="mod">
          <ac:chgData name="William Grey" userId="37b73424-c081-4fc2-b1af-363f4f3fd4f3" providerId="ADAL" clId="{87807F9E-7ED1-4B6C-8AA3-407F1C98E938}" dt="2022-01-12T09:54:41.483" v="819" actId="21"/>
          <ac:spMkLst>
            <pc:docMk/>
            <pc:sldMk cId="96647305" sldId="311"/>
            <ac:spMk id="23" creationId="{BD13CF56-CED6-4B79-BF05-A82632CC20EB}"/>
          </ac:spMkLst>
        </pc:spChg>
      </pc:sldChg>
    </pc:docChg>
  </pc:docChgLst>
  <pc:docChgLst>
    <pc:chgData name="William Grey" userId="37b73424-c081-4fc2-b1af-363f4f3fd4f3" providerId="ADAL" clId="{2EA19489-36F4-45B6-9C55-4C4500CA3DC9}"/>
    <pc:docChg chg="custSel modSld">
      <pc:chgData name="William Grey" userId="37b73424-c081-4fc2-b1af-363f4f3fd4f3" providerId="ADAL" clId="{2EA19489-36F4-45B6-9C55-4C4500CA3DC9}" dt="2020-03-13T09:14:25.845" v="24" actId="20577"/>
      <pc:docMkLst>
        <pc:docMk/>
      </pc:docMkLst>
      <pc:sldChg chg="addSp modSp mod">
        <pc:chgData name="William Grey" userId="37b73424-c081-4fc2-b1af-363f4f3fd4f3" providerId="ADAL" clId="{2EA19489-36F4-45B6-9C55-4C4500CA3DC9}" dt="2020-03-13T09:14:18.846" v="21"/>
        <pc:sldMkLst>
          <pc:docMk/>
          <pc:sldMk cId="384581169" sldId="297"/>
        </pc:sldMkLst>
        <pc:spChg chg="add mod">
          <ac:chgData name="William Grey" userId="37b73424-c081-4fc2-b1af-363f4f3fd4f3" providerId="ADAL" clId="{2EA19489-36F4-45B6-9C55-4C4500CA3DC9}" dt="2020-03-13T09:14:18.846" v="21"/>
          <ac:spMkLst>
            <pc:docMk/>
            <pc:sldMk cId="384581169" sldId="297"/>
            <ac:spMk id="4" creationId="{D70ADA78-ACC7-4A3B-B68A-525627227A1F}"/>
          </ac:spMkLst>
        </pc:spChg>
      </pc:sldChg>
      <pc:sldChg chg="modSp mod">
        <pc:chgData name="William Grey" userId="37b73424-c081-4fc2-b1af-363f4f3fd4f3" providerId="ADAL" clId="{2EA19489-36F4-45B6-9C55-4C4500CA3DC9}" dt="2020-03-13T09:14:25.845" v="24" actId="20577"/>
        <pc:sldMkLst>
          <pc:docMk/>
          <pc:sldMk cId="4058241807" sldId="299"/>
        </pc:sldMkLst>
        <pc:spChg chg="mod">
          <ac:chgData name="William Grey" userId="37b73424-c081-4fc2-b1af-363f4f3fd4f3" providerId="ADAL" clId="{2EA19489-36F4-45B6-9C55-4C4500CA3DC9}" dt="2020-03-13T09:14:25.845" v="24" actId="20577"/>
          <ac:spMkLst>
            <pc:docMk/>
            <pc:sldMk cId="4058241807" sldId="299"/>
            <ac:spMk id="3" creationId="{D933656C-31DA-4FDF-9539-B44246C826F0}"/>
          </ac:spMkLst>
        </pc:spChg>
      </pc:sldChg>
      <pc:sldChg chg="modSp mod">
        <pc:chgData name="William Grey" userId="37b73424-c081-4fc2-b1af-363f4f3fd4f3" providerId="ADAL" clId="{2EA19489-36F4-45B6-9C55-4C4500CA3DC9}" dt="2020-03-13T09:13:51.914" v="17" actId="20577"/>
        <pc:sldMkLst>
          <pc:docMk/>
          <pc:sldMk cId="1084001584" sldId="301"/>
        </pc:sldMkLst>
        <pc:spChg chg="mod">
          <ac:chgData name="William Grey" userId="37b73424-c081-4fc2-b1af-363f4f3fd4f3" providerId="ADAL" clId="{2EA19489-36F4-45B6-9C55-4C4500CA3DC9}" dt="2020-03-13T09:13:51.914" v="17" actId="20577"/>
          <ac:spMkLst>
            <pc:docMk/>
            <pc:sldMk cId="1084001584" sldId="301"/>
            <ac:spMk id="3" creationId="{D933656C-31DA-4FDF-9539-B44246C826F0}"/>
          </ac:spMkLst>
        </pc:spChg>
      </pc:sld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9B36BAF-A024-4350-A9A9-25B3090267F9}" type="doc">
      <dgm:prSet loTypeId="urn:microsoft.com/office/officeart/2005/8/layout/default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n-GB"/>
        </a:p>
      </dgm:t>
    </dgm:pt>
    <dgm:pt modelId="{C914B59C-671F-44DE-8D1B-1004E4099E5B}">
      <dgm:prSet phldrT="[Text]" custT="1"/>
      <dgm:spPr/>
      <dgm:t>
        <a:bodyPr/>
        <a:lstStyle/>
        <a:p>
          <a:r>
            <a:rPr lang="en-GB" sz="2000" b="1" dirty="0"/>
            <a:t>Atomicity</a:t>
          </a:r>
        </a:p>
      </dgm:t>
    </dgm:pt>
    <dgm:pt modelId="{C5F34358-5A34-4522-83EA-1C73DCDF79D3}" type="parTrans" cxnId="{BC02F7DD-269A-41C5-AF35-C451C57DB6BA}">
      <dgm:prSet/>
      <dgm:spPr/>
      <dgm:t>
        <a:bodyPr/>
        <a:lstStyle/>
        <a:p>
          <a:endParaRPr lang="en-GB" sz="2000"/>
        </a:p>
      </dgm:t>
    </dgm:pt>
    <dgm:pt modelId="{47929217-3BC4-484F-9690-0A47BD1F3E74}" type="sibTrans" cxnId="{BC02F7DD-269A-41C5-AF35-C451C57DB6BA}">
      <dgm:prSet/>
      <dgm:spPr/>
      <dgm:t>
        <a:bodyPr/>
        <a:lstStyle/>
        <a:p>
          <a:endParaRPr lang="en-GB" sz="2000"/>
        </a:p>
      </dgm:t>
    </dgm:pt>
    <dgm:pt modelId="{14564ED4-DBDB-45E0-829F-B3AB8EF2E54F}">
      <dgm:prSet phldrT="[Text]" custT="1"/>
      <dgm:spPr/>
      <dgm:t>
        <a:bodyPr/>
        <a:lstStyle/>
        <a:p>
          <a:pPr>
            <a:buFont typeface="Wingdings" panose="05000000000000000000" pitchFamily="2" charset="2"/>
            <a:buChar char="ü"/>
          </a:pPr>
          <a:r>
            <a:rPr lang="en-GB" sz="2000" dirty="0"/>
            <a:t>Transactions need to be fully completed to be successfully committed</a:t>
          </a:r>
        </a:p>
      </dgm:t>
    </dgm:pt>
    <dgm:pt modelId="{19D1A130-F2B3-4A98-8820-08703CD31074}" type="parTrans" cxnId="{ADEEDF16-847C-48A4-9562-39D58FDCB47C}">
      <dgm:prSet/>
      <dgm:spPr/>
      <dgm:t>
        <a:bodyPr/>
        <a:lstStyle/>
        <a:p>
          <a:endParaRPr lang="en-GB" sz="2000"/>
        </a:p>
      </dgm:t>
    </dgm:pt>
    <dgm:pt modelId="{F39BB4AC-4303-41DD-8139-7BF775A7C561}" type="sibTrans" cxnId="{ADEEDF16-847C-48A4-9562-39D58FDCB47C}">
      <dgm:prSet/>
      <dgm:spPr/>
      <dgm:t>
        <a:bodyPr/>
        <a:lstStyle/>
        <a:p>
          <a:endParaRPr lang="en-GB" sz="2000"/>
        </a:p>
      </dgm:t>
    </dgm:pt>
    <dgm:pt modelId="{223176EA-3A3B-49E2-88B2-FBCAA7B7B61D}">
      <dgm:prSet phldrT="[Text]" custT="1"/>
      <dgm:spPr/>
      <dgm:t>
        <a:bodyPr/>
        <a:lstStyle/>
        <a:p>
          <a:pPr>
            <a:buNone/>
          </a:pPr>
          <a:r>
            <a:rPr lang="en-GB" sz="2000" b="1" dirty="0"/>
            <a:t>Consistency</a:t>
          </a:r>
        </a:p>
      </dgm:t>
    </dgm:pt>
    <dgm:pt modelId="{1225ED70-A3B6-484C-B5F8-BE3ACEF08797}" type="parTrans" cxnId="{323FD16C-5077-4743-9A46-86EF381491BD}">
      <dgm:prSet/>
      <dgm:spPr/>
      <dgm:t>
        <a:bodyPr/>
        <a:lstStyle/>
        <a:p>
          <a:endParaRPr lang="en-GB" sz="2000"/>
        </a:p>
      </dgm:t>
    </dgm:pt>
    <dgm:pt modelId="{D0BA74BE-681C-4BB0-9FCD-60EF7DDCA7A8}" type="sibTrans" cxnId="{323FD16C-5077-4743-9A46-86EF381491BD}">
      <dgm:prSet/>
      <dgm:spPr/>
      <dgm:t>
        <a:bodyPr/>
        <a:lstStyle/>
        <a:p>
          <a:endParaRPr lang="en-GB" sz="2000"/>
        </a:p>
      </dgm:t>
    </dgm:pt>
    <dgm:pt modelId="{E19FE0E6-A460-4AA8-AE8C-812AE450CDAF}">
      <dgm:prSet phldrT="[Text]" custT="1"/>
      <dgm:spPr/>
      <dgm:t>
        <a:bodyPr/>
        <a:lstStyle/>
        <a:p>
          <a:pPr>
            <a:buFont typeface="Wingdings" panose="05000000000000000000" pitchFamily="2" charset="2"/>
            <a:buChar char="ü"/>
          </a:pPr>
          <a:r>
            <a:rPr lang="en-GB" sz="2000" dirty="0"/>
            <a:t>No anomalies - Data concerning an entity cannot exist of the entity itself does not exist </a:t>
          </a:r>
          <a:r>
            <a:rPr lang="en-GB" sz="2000" dirty="0" err="1"/>
            <a:t>eg</a:t>
          </a:r>
          <a:r>
            <a:rPr lang="en-GB" sz="2000" dirty="0"/>
            <a:t> when a person is deleted from a database all data pertaining to that person is deleted through cascading</a:t>
          </a:r>
        </a:p>
      </dgm:t>
    </dgm:pt>
    <dgm:pt modelId="{8C95E0A4-887E-483B-A04F-FA95A5DBEC63}" type="parTrans" cxnId="{9C1484BC-1373-4258-8B88-D808A4D66D21}">
      <dgm:prSet/>
      <dgm:spPr/>
      <dgm:t>
        <a:bodyPr/>
        <a:lstStyle/>
        <a:p>
          <a:endParaRPr lang="en-GB" sz="2000"/>
        </a:p>
      </dgm:t>
    </dgm:pt>
    <dgm:pt modelId="{CB6E81A8-2FFB-4466-A629-98710ED3737B}" type="sibTrans" cxnId="{9C1484BC-1373-4258-8B88-D808A4D66D21}">
      <dgm:prSet/>
      <dgm:spPr/>
      <dgm:t>
        <a:bodyPr/>
        <a:lstStyle/>
        <a:p>
          <a:endParaRPr lang="en-GB" sz="2000"/>
        </a:p>
      </dgm:t>
    </dgm:pt>
    <dgm:pt modelId="{63406F65-79B6-4201-AAB6-6DCFCAD42767}">
      <dgm:prSet phldrT="[Text]" custT="1"/>
      <dgm:spPr/>
      <dgm:t>
        <a:bodyPr/>
        <a:lstStyle/>
        <a:p>
          <a:r>
            <a:rPr lang="en-GB" sz="2000" b="1" dirty="0"/>
            <a:t>Isolation</a:t>
          </a:r>
        </a:p>
      </dgm:t>
    </dgm:pt>
    <dgm:pt modelId="{A3A02E80-5E0B-4D8F-B97D-DA0B43657EC9}" type="parTrans" cxnId="{9E7851F6-7641-4B3B-A743-C1E3188E3944}">
      <dgm:prSet/>
      <dgm:spPr/>
      <dgm:t>
        <a:bodyPr/>
        <a:lstStyle/>
        <a:p>
          <a:endParaRPr lang="en-GB" sz="2000"/>
        </a:p>
      </dgm:t>
    </dgm:pt>
    <dgm:pt modelId="{EC245B3D-5374-48B9-B2FC-D02E8A17729D}" type="sibTrans" cxnId="{9E7851F6-7641-4B3B-A743-C1E3188E3944}">
      <dgm:prSet/>
      <dgm:spPr/>
      <dgm:t>
        <a:bodyPr/>
        <a:lstStyle/>
        <a:p>
          <a:endParaRPr lang="en-GB" sz="2000"/>
        </a:p>
      </dgm:t>
    </dgm:pt>
    <dgm:pt modelId="{182B6A95-0C42-47DF-93DA-2C3660DF5A38}">
      <dgm:prSet phldrT="[Text]" custT="1"/>
      <dgm:spPr/>
      <dgm:t>
        <a:bodyPr/>
        <a:lstStyle/>
        <a:p>
          <a:pPr>
            <a:buFont typeface="Wingdings" panose="05000000000000000000" pitchFamily="2" charset="2"/>
            <a:buChar char="ü"/>
          </a:pPr>
          <a:r>
            <a:rPr lang="en-GB" sz="2000" dirty="0"/>
            <a:t>Each transactions is executed in isolation.</a:t>
          </a:r>
        </a:p>
      </dgm:t>
    </dgm:pt>
    <dgm:pt modelId="{AD6B75F6-7F8B-451C-98A3-B9CA43F98FC8}" type="parTrans" cxnId="{3BE2C319-26B2-4511-AABC-7D9F6F443FFB}">
      <dgm:prSet/>
      <dgm:spPr/>
      <dgm:t>
        <a:bodyPr/>
        <a:lstStyle/>
        <a:p>
          <a:endParaRPr lang="en-GB" sz="2000"/>
        </a:p>
      </dgm:t>
    </dgm:pt>
    <dgm:pt modelId="{CB61B6CC-6A30-48AF-8EF7-9084D9AC5834}" type="sibTrans" cxnId="{3BE2C319-26B2-4511-AABC-7D9F6F443FFB}">
      <dgm:prSet/>
      <dgm:spPr/>
      <dgm:t>
        <a:bodyPr/>
        <a:lstStyle/>
        <a:p>
          <a:endParaRPr lang="en-GB" sz="2000"/>
        </a:p>
      </dgm:t>
    </dgm:pt>
    <dgm:pt modelId="{A712D558-8F25-4AA3-85A4-631BF7405A60}">
      <dgm:prSet phldrT="[Text]" custT="1"/>
      <dgm:spPr/>
      <dgm:t>
        <a:bodyPr/>
        <a:lstStyle/>
        <a:p>
          <a:r>
            <a:rPr lang="en-GB" sz="2000" b="1" dirty="0"/>
            <a:t>Durability</a:t>
          </a:r>
        </a:p>
      </dgm:t>
    </dgm:pt>
    <dgm:pt modelId="{14C8934B-E586-464A-8CC9-4BDA023703C0}" type="parTrans" cxnId="{3FD22E4A-3FD6-49CF-8A9B-4AD9CFC31038}">
      <dgm:prSet/>
      <dgm:spPr/>
      <dgm:t>
        <a:bodyPr/>
        <a:lstStyle/>
        <a:p>
          <a:endParaRPr lang="en-GB" sz="2000"/>
        </a:p>
      </dgm:t>
    </dgm:pt>
    <dgm:pt modelId="{59457F23-900F-404F-8FAF-E4373B8D7061}" type="sibTrans" cxnId="{3FD22E4A-3FD6-49CF-8A9B-4AD9CFC31038}">
      <dgm:prSet/>
      <dgm:spPr/>
      <dgm:t>
        <a:bodyPr/>
        <a:lstStyle/>
        <a:p>
          <a:endParaRPr lang="en-GB" sz="2000"/>
        </a:p>
      </dgm:t>
    </dgm:pt>
    <dgm:pt modelId="{7343ABC6-773C-4B38-A5AA-1C2962162AC0}">
      <dgm:prSet phldrT="[Text]" custT="1"/>
      <dgm:spPr/>
      <dgm:t>
        <a:bodyPr/>
        <a:lstStyle/>
        <a:p>
          <a:pPr>
            <a:buFont typeface="Wingdings" panose="05000000000000000000" pitchFamily="2" charset="2"/>
            <a:buChar char="ü"/>
          </a:pPr>
          <a:r>
            <a:rPr lang="en-GB" sz="2000" dirty="0"/>
            <a:t>If transactions cannot be completed, then the transaction is rolled back, and the database reverts to the previous state. </a:t>
          </a:r>
        </a:p>
      </dgm:t>
    </dgm:pt>
    <dgm:pt modelId="{5B51CCBD-B6D8-456D-85A9-8EA1B5999CC0}" type="parTrans" cxnId="{0DD980FD-B522-4A48-83FF-9FDB8B3D9F04}">
      <dgm:prSet/>
      <dgm:spPr/>
      <dgm:t>
        <a:bodyPr/>
        <a:lstStyle/>
        <a:p>
          <a:endParaRPr lang="en-GB" sz="2000"/>
        </a:p>
      </dgm:t>
    </dgm:pt>
    <dgm:pt modelId="{9E62A473-92C9-42A7-B886-92C1C72A8A83}" type="sibTrans" cxnId="{0DD980FD-B522-4A48-83FF-9FDB8B3D9F04}">
      <dgm:prSet/>
      <dgm:spPr/>
      <dgm:t>
        <a:bodyPr/>
        <a:lstStyle/>
        <a:p>
          <a:endParaRPr lang="en-GB" sz="2000"/>
        </a:p>
      </dgm:t>
    </dgm:pt>
    <dgm:pt modelId="{76A53A59-36CD-4B70-9D46-2BB588C99EB7}">
      <dgm:prSet phldrT="[Text]" custT="1"/>
      <dgm:spPr/>
      <dgm:t>
        <a:bodyPr/>
        <a:lstStyle/>
        <a:p>
          <a:pPr>
            <a:buFont typeface="Wingdings" panose="05000000000000000000" pitchFamily="2" charset="2"/>
            <a:buChar char="ü"/>
          </a:pPr>
          <a:r>
            <a:rPr lang="en-GB" sz="2000" dirty="0"/>
            <a:t>Transactions cannot be partially completed</a:t>
          </a:r>
        </a:p>
      </dgm:t>
    </dgm:pt>
    <dgm:pt modelId="{8047DF12-7826-48ED-8CC0-9E5EA45AB544}" type="parTrans" cxnId="{AB14ADE1-69BB-40C2-8D9A-D4CEA599A31D}">
      <dgm:prSet/>
      <dgm:spPr/>
      <dgm:t>
        <a:bodyPr/>
        <a:lstStyle/>
        <a:p>
          <a:endParaRPr lang="en-GB" sz="2000"/>
        </a:p>
      </dgm:t>
    </dgm:pt>
    <dgm:pt modelId="{307878AE-9F37-4B79-B1B2-D79CEDC7DBDC}" type="sibTrans" cxnId="{AB14ADE1-69BB-40C2-8D9A-D4CEA599A31D}">
      <dgm:prSet/>
      <dgm:spPr/>
      <dgm:t>
        <a:bodyPr/>
        <a:lstStyle/>
        <a:p>
          <a:endParaRPr lang="en-GB" sz="2000"/>
        </a:p>
      </dgm:t>
    </dgm:pt>
    <dgm:pt modelId="{FF0A14BB-FB0B-47FB-BD2F-7192AD8E101C}">
      <dgm:prSet phldrT="[Text]" custT="1"/>
      <dgm:spPr/>
      <dgm:t>
        <a:bodyPr/>
        <a:lstStyle/>
        <a:p>
          <a:pPr>
            <a:buFont typeface="Wingdings" panose="05000000000000000000" pitchFamily="2" charset="2"/>
            <a:buChar char="ü"/>
          </a:pPr>
          <a:r>
            <a:rPr lang="en-GB" sz="2000" dirty="0"/>
            <a:t>All successful transaction commits are permanent, such that if there is a system failure the database state prior to failure can be recovered. </a:t>
          </a:r>
        </a:p>
      </dgm:t>
    </dgm:pt>
    <dgm:pt modelId="{C74C3F5E-BE13-4132-9220-1B37D056B9A2}" type="parTrans" cxnId="{E14D9D65-D327-4130-BADB-C3617D7700DE}">
      <dgm:prSet/>
      <dgm:spPr/>
      <dgm:t>
        <a:bodyPr/>
        <a:lstStyle/>
        <a:p>
          <a:endParaRPr lang="en-GB" sz="2000"/>
        </a:p>
      </dgm:t>
    </dgm:pt>
    <dgm:pt modelId="{DE5789E4-B144-4654-AE03-625BAB713D41}" type="sibTrans" cxnId="{E14D9D65-D327-4130-BADB-C3617D7700DE}">
      <dgm:prSet/>
      <dgm:spPr/>
      <dgm:t>
        <a:bodyPr/>
        <a:lstStyle/>
        <a:p>
          <a:endParaRPr lang="en-GB" sz="2000"/>
        </a:p>
      </dgm:t>
    </dgm:pt>
    <dgm:pt modelId="{E29AF46E-E9D5-4B81-9A1D-1274260510FC}">
      <dgm:prSet phldrT="[Text]" custT="1"/>
      <dgm:spPr/>
      <dgm:t>
        <a:bodyPr/>
        <a:lstStyle/>
        <a:p>
          <a:pPr>
            <a:buFont typeface="Wingdings" panose="05000000000000000000" pitchFamily="2" charset="2"/>
            <a:buChar char="ü"/>
          </a:pPr>
          <a:r>
            <a:rPr lang="en-GB" sz="2000" dirty="0"/>
            <a:t>They are not impacted by operation from other transactions</a:t>
          </a:r>
        </a:p>
      </dgm:t>
    </dgm:pt>
    <dgm:pt modelId="{7FDC75D5-F0AC-4990-9474-34F47C3FC9E0}" type="parTrans" cxnId="{DB97DCCB-8E56-4EEC-8B1A-FEF1B969749C}">
      <dgm:prSet/>
      <dgm:spPr/>
      <dgm:t>
        <a:bodyPr/>
        <a:lstStyle/>
        <a:p>
          <a:endParaRPr lang="en-GB" sz="2000"/>
        </a:p>
      </dgm:t>
    </dgm:pt>
    <dgm:pt modelId="{3B161551-F141-4143-A1C1-A737DCEBFEE0}" type="sibTrans" cxnId="{DB97DCCB-8E56-4EEC-8B1A-FEF1B969749C}">
      <dgm:prSet/>
      <dgm:spPr/>
      <dgm:t>
        <a:bodyPr/>
        <a:lstStyle/>
        <a:p>
          <a:endParaRPr lang="en-GB" sz="2000"/>
        </a:p>
      </dgm:t>
    </dgm:pt>
    <dgm:pt modelId="{E5BCC976-71A1-4463-9801-8C436BE3D01D}">
      <dgm:prSet phldrT="[Text]" custT="1"/>
      <dgm:spPr/>
      <dgm:t>
        <a:bodyPr/>
        <a:lstStyle/>
        <a:p>
          <a:pPr>
            <a:buFont typeface="Wingdings" panose="05000000000000000000" pitchFamily="2" charset="2"/>
            <a:buChar char="ü"/>
          </a:pPr>
          <a:r>
            <a:rPr lang="en-GB" sz="2000" dirty="0"/>
            <a:t>Strong Constraints apply to all data – </a:t>
          </a:r>
          <a:r>
            <a:rPr lang="en-GB" sz="2000" dirty="0" err="1"/>
            <a:t>eg</a:t>
          </a:r>
          <a:r>
            <a:rPr lang="en-GB" sz="2000" dirty="0"/>
            <a:t> an account cannot have negative balance.</a:t>
          </a:r>
        </a:p>
      </dgm:t>
    </dgm:pt>
    <dgm:pt modelId="{A303FE06-55CE-4DE4-8052-10352BDB6B78}" type="parTrans" cxnId="{432B096D-E3B3-4EAC-8A6A-2BAB95080AC3}">
      <dgm:prSet/>
      <dgm:spPr/>
      <dgm:t>
        <a:bodyPr/>
        <a:lstStyle/>
        <a:p>
          <a:endParaRPr lang="en-GB"/>
        </a:p>
      </dgm:t>
    </dgm:pt>
    <dgm:pt modelId="{7CF7891A-7DB0-4D24-92E2-76B6BA3C0EB7}" type="sibTrans" cxnId="{432B096D-E3B3-4EAC-8A6A-2BAB95080AC3}">
      <dgm:prSet/>
      <dgm:spPr/>
      <dgm:t>
        <a:bodyPr/>
        <a:lstStyle/>
        <a:p>
          <a:endParaRPr lang="en-GB"/>
        </a:p>
      </dgm:t>
    </dgm:pt>
    <dgm:pt modelId="{0EAD9102-EFC1-4DEC-900D-48867E6676B5}" type="pres">
      <dgm:prSet presAssocID="{C9B36BAF-A024-4350-A9A9-25B3090267F9}" presName="diagram" presStyleCnt="0">
        <dgm:presLayoutVars>
          <dgm:dir/>
          <dgm:resizeHandles val="exact"/>
        </dgm:presLayoutVars>
      </dgm:prSet>
      <dgm:spPr/>
    </dgm:pt>
    <dgm:pt modelId="{9199F62D-F9A1-47B2-9700-18E5FCBEBABA}" type="pres">
      <dgm:prSet presAssocID="{C914B59C-671F-44DE-8D1B-1004E4099E5B}" presName="node" presStyleLbl="node1" presStyleIdx="0" presStyleCnt="4">
        <dgm:presLayoutVars>
          <dgm:bulletEnabled val="1"/>
        </dgm:presLayoutVars>
      </dgm:prSet>
      <dgm:spPr/>
    </dgm:pt>
    <dgm:pt modelId="{EC1C936A-807B-4582-A661-FA85D78E3CCF}" type="pres">
      <dgm:prSet presAssocID="{47929217-3BC4-484F-9690-0A47BD1F3E74}" presName="sibTrans" presStyleCnt="0"/>
      <dgm:spPr/>
    </dgm:pt>
    <dgm:pt modelId="{69D22C92-CE99-4CA7-B476-3612AB97A8B4}" type="pres">
      <dgm:prSet presAssocID="{223176EA-3A3B-49E2-88B2-FBCAA7B7B61D}" presName="node" presStyleLbl="node1" presStyleIdx="1" presStyleCnt="4">
        <dgm:presLayoutVars>
          <dgm:bulletEnabled val="1"/>
        </dgm:presLayoutVars>
      </dgm:prSet>
      <dgm:spPr/>
    </dgm:pt>
    <dgm:pt modelId="{E3D3E098-AB19-47DA-9659-26612CC060F7}" type="pres">
      <dgm:prSet presAssocID="{D0BA74BE-681C-4BB0-9FCD-60EF7DDCA7A8}" presName="sibTrans" presStyleCnt="0"/>
      <dgm:spPr/>
    </dgm:pt>
    <dgm:pt modelId="{1C1216AA-79DC-4C7B-B07D-D64CE8D405E6}" type="pres">
      <dgm:prSet presAssocID="{63406F65-79B6-4201-AAB6-6DCFCAD42767}" presName="node" presStyleLbl="node1" presStyleIdx="2" presStyleCnt="4">
        <dgm:presLayoutVars>
          <dgm:bulletEnabled val="1"/>
        </dgm:presLayoutVars>
      </dgm:prSet>
      <dgm:spPr/>
    </dgm:pt>
    <dgm:pt modelId="{2EA30905-FCCB-480E-A13A-BE75E5430EC7}" type="pres">
      <dgm:prSet presAssocID="{EC245B3D-5374-48B9-B2FC-D02E8A17729D}" presName="sibTrans" presStyleCnt="0"/>
      <dgm:spPr/>
    </dgm:pt>
    <dgm:pt modelId="{FBCCBE01-A93C-4EAE-A490-34DE2717B627}" type="pres">
      <dgm:prSet presAssocID="{A712D558-8F25-4AA3-85A4-631BF7405A60}" presName="node" presStyleLbl="node1" presStyleIdx="3" presStyleCnt="4">
        <dgm:presLayoutVars>
          <dgm:bulletEnabled val="1"/>
        </dgm:presLayoutVars>
      </dgm:prSet>
      <dgm:spPr/>
    </dgm:pt>
  </dgm:ptLst>
  <dgm:cxnLst>
    <dgm:cxn modelId="{ADEEDF16-847C-48A4-9562-39D58FDCB47C}" srcId="{C914B59C-671F-44DE-8D1B-1004E4099E5B}" destId="{14564ED4-DBDB-45E0-829F-B3AB8EF2E54F}" srcOrd="0" destOrd="0" parTransId="{19D1A130-F2B3-4A98-8820-08703CD31074}" sibTransId="{F39BB4AC-4303-41DD-8139-7BF775A7C561}"/>
    <dgm:cxn modelId="{3BE2C319-26B2-4511-AABC-7D9F6F443FFB}" srcId="{63406F65-79B6-4201-AAB6-6DCFCAD42767}" destId="{182B6A95-0C42-47DF-93DA-2C3660DF5A38}" srcOrd="0" destOrd="0" parTransId="{AD6B75F6-7F8B-451C-98A3-B9CA43F98FC8}" sibTransId="{CB61B6CC-6A30-48AF-8EF7-9084D9AC5834}"/>
    <dgm:cxn modelId="{2C50DA1C-57A1-4827-A826-F5C8C0C24F4B}" type="presOf" srcId="{E5BCC976-71A1-4463-9801-8C436BE3D01D}" destId="{69D22C92-CE99-4CA7-B476-3612AB97A8B4}" srcOrd="0" destOrd="2" presId="urn:microsoft.com/office/officeart/2005/8/layout/default"/>
    <dgm:cxn modelId="{378BE436-530F-4777-A55D-6919BAAA8216}" type="presOf" srcId="{7343ABC6-773C-4B38-A5AA-1C2962162AC0}" destId="{9199F62D-F9A1-47B2-9700-18E5FCBEBABA}" srcOrd="0" destOrd="2" presId="urn:microsoft.com/office/officeart/2005/8/layout/default"/>
    <dgm:cxn modelId="{E14D9D65-D327-4130-BADB-C3617D7700DE}" srcId="{A712D558-8F25-4AA3-85A4-631BF7405A60}" destId="{FF0A14BB-FB0B-47FB-BD2F-7192AD8E101C}" srcOrd="0" destOrd="0" parTransId="{C74C3F5E-BE13-4132-9220-1B37D056B9A2}" sibTransId="{DE5789E4-B144-4654-AE03-625BAB713D41}"/>
    <dgm:cxn modelId="{3FD22E4A-3FD6-49CF-8A9B-4AD9CFC31038}" srcId="{C9B36BAF-A024-4350-A9A9-25B3090267F9}" destId="{A712D558-8F25-4AA3-85A4-631BF7405A60}" srcOrd="3" destOrd="0" parTransId="{14C8934B-E586-464A-8CC9-4BDA023703C0}" sibTransId="{59457F23-900F-404F-8FAF-E4373B8D7061}"/>
    <dgm:cxn modelId="{323FD16C-5077-4743-9A46-86EF381491BD}" srcId="{C9B36BAF-A024-4350-A9A9-25B3090267F9}" destId="{223176EA-3A3B-49E2-88B2-FBCAA7B7B61D}" srcOrd="1" destOrd="0" parTransId="{1225ED70-A3B6-484C-B5F8-BE3ACEF08797}" sibTransId="{D0BA74BE-681C-4BB0-9FCD-60EF7DDCA7A8}"/>
    <dgm:cxn modelId="{432B096D-E3B3-4EAC-8A6A-2BAB95080AC3}" srcId="{223176EA-3A3B-49E2-88B2-FBCAA7B7B61D}" destId="{E5BCC976-71A1-4463-9801-8C436BE3D01D}" srcOrd="1" destOrd="0" parTransId="{A303FE06-55CE-4DE4-8052-10352BDB6B78}" sibTransId="{7CF7891A-7DB0-4D24-92E2-76B6BA3C0EB7}"/>
    <dgm:cxn modelId="{B3D0518A-BFB9-4A09-9093-8EF04264399A}" type="presOf" srcId="{A712D558-8F25-4AA3-85A4-631BF7405A60}" destId="{FBCCBE01-A93C-4EAE-A490-34DE2717B627}" srcOrd="0" destOrd="0" presId="urn:microsoft.com/office/officeart/2005/8/layout/default"/>
    <dgm:cxn modelId="{DE176F91-18B5-49C1-9132-CDF6054F217B}" type="presOf" srcId="{C9B36BAF-A024-4350-A9A9-25B3090267F9}" destId="{0EAD9102-EFC1-4DEC-900D-48867E6676B5}" srcOrd="0" destOrd="0" presId="urn:microsoft.com/office/officeart/2005/8/layout/default"/>
    <dgm:cxn modelId="{2C9EB39D-1202-411B-8AF5-FF69926FBBC8}" type="presOf" srcId="{182B6A95-0C42-47DF-93DA-2C3660DF5A38}" destId="{1C1216AA-79DC-4C7B-B07D-D64CE8D405E6}" srcOrd="0" destOrd="1" presId="urn:microsoft.com/office/officeart/2005/8/layout/default"/>
    <dgm:cxn modelId="{693DF0AA-07FF-4862-9118-ABD71A2149CC}" type="presOf" srcId="{76A53A59-36CD-4B70-9D46-2BB588C99EB7}" destId="{9199F62D-F9A1-47B2-9700-18E5FCBEBABA}" srcOrd="0" destOrd="3" presId="urn:microsoft.com/office/officeart/2005/8/layout/default"/>
    <dgm:cxn modelId="{FEFCE5AD-E17B-47A9-8EED-A591D2C393B9}" type="presOf" srcId="{E29AF46E-E9D5-4B81-9A1D-1274260510FC}" destId="{1C1216AA-79DC-4C7B-B07D-D64CE8D405E6}" srcOrd="0" destOrd="2" presId="urn:microsoft.com/office/officeart/2005/8/layout/default"/>
    <dgm:cxn modelId="{57B414B8-2978-4881-9329-4E8AC4235BE2}" type="presOf" srcId="{C914B59C-671F-44DE-8D1B-1004E4099E5B}" destId="{9199F62D-F9A1-47B2-9700-18E5FCBEBABA}" srcOrd="0" destOrd="0" presId="urn:microsoft.com/office/officeart/2005/8/layout/default"/>
    <dgm:cxn modelId="{9C1484BC-1373-4258-8B88-D808A4D66D21}" srcId="{223176EA-3A3B-49E2-88B2-FBCAA7B7B61D}" destId="{E19FE0E6-A460-4AA8-AE8C-812AE450CDAF}" srcOrd="0" destOrd="0" parTransId="{8C95E0A4-887E-483B-A04F-FA95A5DBEC63}" sibTransId="{CB6E81A8-2FFB-4466-A629-98710ED3737B}"/>
    <dgm:cxn modelId="{DB97DCCB-8E56-4EEC-8B1A-FEF1B969749C}" srcId="{63406F65-79B6-4201-AAB6-6DCFCAD42767}" destId="{E29AF46E-E9D5-4B81-9A1D-1274260510FC}" srcOrd="1" destOrd="0" parTransId="{7FDC75D5-F0AC-4990-9474-34F47C3FC9E0}" sibTransId="{3B161551-F141-4143-A1C1-A737DCEBFEE0}"/>
    <dgm:cxn modelId="{D89D00D3-DDD1-4B79-830A-7F3FC2D971C1}" type="presOf" srcId="{223176EA-3A3B-49E2-88B2-FBCAA7B7B61D}" destId="{69D22C92-CE99-4CA7-B476-3612AB97A8B4}" srcOrd="0" destOrd="0" presId="urn:microsoft.com/office/officeart/2005/8/layout/default"/>
    <dgm:cxn modelId="{CC5150D4-9AFB-43FD-9C11-6B169D884337}" type="presOf" srcId="{63406F65-79B6-4201-AAB6-6DCFCAD42767}" destId="{1C1216AA-79DC-4C7B-B07D-D64CE8D405E6}" srcOrd="0" destOrd="0" presId="urn:microsoft.com/office/officeart/2005/8/layout/default"/>
    <dgm:cxn modelId="{BC02F7DD-269A-41C5-AF35-C451C57DB6BA}" srcId="{C9B36BAF-A024-4350-A9A9-25B3090267F9}" destId="{C914B59C-671F-44DE-8D1B-1004E4099E5B}" srcOrd="0" destOrd="0" parTransId="{C5F34358-5A34-4522-83EA-1C73DCDF79D3}" sibTransId="{47929217-3BC4-484F-9690-0A47BD1F3E74}"/>
    <dgm:cxn modelId="{AB14ADE1-69BB-40C2-8D9A-D4CEA599A31D}" srcId="{C914B59C-671F-44DE-8D1B-1004E4099E5B}" destId="{76A53A59-36CD-4B70-9D46-2BB588C99EB7}" srcOrd="2" destOrd="0" parTransId="{8047DF12-7826-48ED-8CC0-9E5EA45AB544}" sibTransId="{307878AE-9F37-4B79-B1B2-D79CEDC7DBDC}"/>
    <dgm:cxn modelId="{27B7F3E7-BCF2-437E-B783-F1FEEE6503F5}" type="presOf" srcId="{FF0A14BB-FB0B-47FB-BD2F-7192AD8E101C}" destId="{FBCCBE01-A93C-4EAE-A490-34DE2717B627}" srcOrd="0" destOrd="1" presId="urn:microsoft.com/office/officeart/2005/8/layout/default"/>
    <dgm:cxn modelId="{9E7851F6-7641-4B3B-A743-C1E3188E3944}" srcId="{C9B36BAF-A024-4350-A9A9-25B3090267F9}" destId="{63406F65-79B6-4201-AAB6-6DCFCAD42767}" srcOrd="2" destOrd="0" parTransId="{A3A02E80-5E0B-4D8F-B97D-DA0B43657EC9}" sibTransId="{EC245B3D-5374-48B9-B2FC-D02E8A17729D}"/>
    <dgm:cxn modelId="{0DD980FD-B522-4A48-83FF-9FDB8B3D9F04}" srcId="{C914B59C-671F-44DE-8D1B-1004E4099E5B}" destId="{7343ABC6-773C-4B38-A5AA-1C2962162AC0}" srcOrd="1" destOrd="0" parTransId="{5B51CCBD-B6D8-456D-85A9-8EA1B5999CC0}" sibTransId="{9E62A473-92C9-42A7-B886-92C1C72A8A83}"/>
    <dgm:cxn modelId="{E9BA35FF-A971-4E35-BEF3-9BBE5C03FEA8}" type="presOf" srcId="{E19FE0E6-A460-4AA8-AE8C-812AE450CDAF}" destId="{69D22C92-CE99-4CA7-B476-3612AB97A8B4}" srcOrd="0" destOrd="1" presId="urn:microsoft.com/office/officeart/2005/8/layout/default"/>
    <dgm:cxn modelId="{E79646FF-D3ED-4515-BC19-9283FA8194CB}" type="presOf" srcId="{14564ED4-DBDB-45E0-829F-B3AB8EF2E54F}" destId="{9199F62D-F9A1-47B2-9700-18E5FCBEBABA}" srcOrd="0" destOrd="1" presId="urn:microsoft.com/office/officeart/2005/8/layout/default"/>
    <dgm:cxn modelId="{EA57FDE5-FFCB-435A-B1AA-9B6F7C50673A}" type="presParOf" srcId="{0EAD9102-EFC1-4DEC-900D-48867E6676B5}" destId="{9199F62D-F9A1-47B2-9700-18E5FCBEBABA}" srcOrd="0" destOrd="0" presId="urn:microsoft.com/office/officeart/2005/8/layout/default"/>
    <dgm:cxn modelId="{8F8889DF-4B27-467C-B64C-1DA012828B67}" type="presParOf" srcId="{0EAD9102-EFC1-4DEC-900D-48867E6676B5}" destId="{EC1C936A-807B-4582-A661-FA85D78E3CCF}" srcOrd="1" destOrd="0" presId="urn:microsoft.com/office/officeart/2005/8/layout/default"/>
    <dgm:cxn modelId="{4CB84395-E7A0-427B-80E7-CF9C0DC4F9DB}" type="presParOf" srcId="{0EAD9102-EFC1-4DEC-900D-48867E6676B5}" destId="{69D22C92-CE99-4CA7-B476-3612AB97A8B4}" srcOrd="2" destOrd="0" presId="urn:microsoft.com/office/officeart/2005/8/layout/default"/>
    <dgm:cxn modelId="{18294C91-37A1-48FA-A073-E939139B7124}" type="presParOf" srcId="{0EAD9102-EFC1-4DEC-900D-48867E6676B5}" destId="{E3D3E098-AB19-47DA-9659-26612CC060F7}" srcOrd="3" destOrd="0" presId="urn:microsoft.com/office/officeart/2005/8/layout/default"/>
    <dgm:cxn modelId="{EE286DFB-37F0-4F46-958E-1FB1F4901C6E}" type="presParOf" srcId="{0EAD9102-EFC1-4DEC-900D-48867E6676B5}" destId="{1C1216AA-79DC-4C7B-B07D-D64CE8D405E6}" srcOrd="4" destOrd="0" presId="urn:microsoft.com/office/officeart/2005/8/layout/default"/>
    <dgm:cxn modelId="{0DAEEBFF-1B84-48CC-B804-4D2BC7A215F1}" type="presParOf" srcId="{0EAD9102-EFC1-4DEC-900D-48867E6676B5}" destId="{2EA30905-FCCB-480E-A13A-BE75E5430EC7}" srcOrd="5" destOrd="0" presId="urn:microsoft.com/office/officeart/2005/8/layout/default"/>
    <dgm:cxn modelId="{FBF7F6F3-3B0B-4440-AEC9-C55C9C85E979}" type="presParOf" srcId="{0EAD9102-EFC1-4DEC-900D-48867E6676B5}" destId="{FBCCBE01-A93C-4EAE-A490-34DE2717B627}" srcOrd="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7B8A5EB-8533-42ED-BFBF-74E87BE4932D}" type="doc">
      <dgm:prSet loTypeId="urn:microsoft.com/office/officeart/2008/layout/RadialCluster" loCatId="cycle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en-GB"/>
        </a:p>
      </dgm:t>
    </dgm:pt>
    <dgm:pt modelId="{4445A991-5FED-416A-9429-5919F13346EC}">
      <dgm:prSet phldrT="[Text]"/>
      <dgm:spPr/>
      <dgm:t>
        <a:bodyPr/>
        <a:lstStyle/>
        <a:p>
          <a:r>
            <a:rPr lang="en-GB" dirty="0"/>
            <a:t>Database server</a:t>
          </a:r>
        </a:p>
      </dgm:t>
    </dgm:pt>
    <dgm:pt modelId="{327D29FE-9DB1-4634-8620-9FD92CF90743}" type="parTrans" cxnId="{CFA0E117-E9F1-4464-90FE-0E9CF769E617}">
      <dgm:prSet/>
      <dgm:spPr/>
      <dgm:t>
        <a:bodyPr/>
        <a:lstStyle/>
        <a:p>
          <a:endParaRPr lang="en-GB"/>
        </a:p>
      </dgm:t>
    </dgm:pt>
    <dgm:pt modelId="{DAAF7F78-C092-4464-AC89-772736543D51}" type="sibTrans" cxnId="{CFA0E117-E9F1-4464-90FE-0E9CF769E617}">
      <dgm:prSet/>
      <dgm:spPr/>
      <dgm:t>
        <a:bodyPr/>
        <a:lstStyle/>
        <a:p>
          <a:endParaRPr lang="en-GB"/>
        </a:p>
      </dgm:t>
    </dgm:pt>
    <dgm:pt modelId="{6CAC7417-8A05-47B0-B1E2-75BF31A738FE}">
      <dgm:prSet phldrT="[Text]"/>
      <dgm:spPr/>
      <dgm:t>
        <a:bodyPr/>
        <a:lstStyle/>
        <a:p>
          <a:r>
            <a:rPr lang="en-GB" dirty="0"/>
            <a:t>Client</a:t>
          </a:r>
        </a:p>
      </dgm:t>
    </dgm:pt>
    <dgm:pt modelId="{8A00B5F0-4A68-4217-A75F-21CAE893AB35}" type="parTrans" cxnId="{C95F49F6-636D-4CED-ADAC-58FCC817B37C}">
      <dgm:prSet/>
      <dgm:spPr/>
      <dgm:t>
        <a:bodyPr/>
        <a:lstStyle/>
        <a:p>
          <a:endParaRPr lang="en-GB"/>
        </a:p>
      </dgm:t>
    </dgm:pt>
    <dgm:pt modelId="{775373AF-CDDD-4B8D-9D66-F1813DFDB6B4}" type="sibTrans" cxnId="{C95F49F6-636D-4CED-ADAC-58FCC817B37C}">
      <dgm:prSet/>
      <dgm:spPr/>
      <dgm:t>
        <a:bodyPr/>
        <a:lstStyle/>
        <a:p>
          <a:endParaRPr lang="en-GB"/>
        </a:p>
      </dgm:t>
    </dgm:pt>
    <dgm:pt modelId="{FACD7109-56D8-47E4-BA4A-D6050DDDC5A2}">
      <dgm:prSet phldrT="[Text]"/>
      <dgm:spPr/>
      <dgm:t>
        <a:bodyPr/>
        <a:lstStyle/>
        <a:p>
          <a:r>
            <a:rPr lang="en-GB" dirty="0"/>
            <a:t>client</a:t>
          </a:r>
        </a:p>
      </dgm:t>
    </dgm:pt>
    <dgm:pt modelId="{D6A9BA43-1850-4B6F-A799-DF5B131AD999}" type="parTrans" cxnId="{17FC94AF-BDE1-4EE2-A636-5A5C407F1DDC}">
      <dgm:prSet/>
      <dgm:spPr/>
      <dgm:t>
        <a:bodyPr/>
        <a:lstStyle/>
        <a:p>
          <a:endParaRPr lang="en-GB"/>
        </a:p>
      </dgm:t>
    </dgm:pt>
    <dgm:pt modelId="{05EC834D-0413-4810-B101-0F5B52BEB313}" type="sibTrans" cxnId="{17FC94AF-BDE1-4EE2-A636-5A5C407F1DDC}">
      <dgm:prSet/>
      <dgm:spPr/>
      <dgm:t>
        <a:bodyPr/>
        <a:lstStyle/>
        <a:p>
          <a:endParaRPr lang="en-GB"/>
        </a:p>
      </dgm:t>
    </dgm:pt>
    <dgm:pt modelId="{F0C0C127-C693-43EE-843C-E74F5A0518AE}">
      <dgm:prSet phldrT="[Text]"/>
      <dgm:spPr/>
      <dgm:t>
        <a:bodyPr/>
        <a:lstStyle/>
        <a:p>
          <a:r>
            <a:rPr lang="en-GB" dirty="0"/>
            <a:t>Client</a:t>
          </a:r>
        </a:p>
      </dgm:t>
    </dgm:pt>
    <dgm:pt modelId="{6ECEC993-2ACE-43C4-A02A-4C4BC71F03B3}" type="parTrans" cxnId="{A26EECB6-F8EF-4D91-A6A3-1669AB7E018C}">
      <dgm:prSet/>
      <dgm:spPr/>
      <dgm:t>
        <a:bodyPr/>
        <a:lstStyle/>
        <a:p>
          <a:endParaRPr lang="en-GB"/>
        </a:p>
      </dgm:t>
    </dgm:pt>
    <dgm:pt modelId="{EC260302-A0DC-4B48-97E7-DEA4A2D7A76F}" type="sibTrans" cxnId="{A26EECB6-F8EF-4D91-A6A3-1669AB7E018C}">
      <dgm:prSet/>
      <dgm:spPr/>
      <dgm:t>
        <a:bodyPr/>
        <a:lstStyle/>
        <a:p>
          <a:endParaRPr lang="en-GB"/>
        </a:p>
      </dgm:t>
    </dgm:pt>
    <dgm:pt modelId="{C664E096-FD4E-47E4-87B3-8BB8E2EB377D}" type="pres">
      <dgm:prSet presAssocID="{97B8A5EB-8533-42ED-BFBF-74E87BE4932D}" presName="Name0" presStyleCnt="0">
        <dgm:presLayoutVars>
          <dgm:chMax val="1"/>
          <dgm:chPref val="1"/>
          <dgm:dir/>
          <dgm:animOne val="branch"/>
          <dgm:animLvl val="lvl"/>
        </dgm:presLayoutVars>
      </dgm:prSet>
      <dgm:spPr/>
    </dgm:pt>
    <dgm:pt modelId="{C32DD6C3-D26F-445A-A42F-DF518B48D8FB}" type="pres">
      <dgm:prSet presAssocID="{4445A991-5FED-416A-9429-5919F13346EC}" presName="singleCycle" presStyleCnt="0"/>
      <dgm:spPr/>
    </dgm:pt>
    <dgm:pt modelId="{787EA2AE-E2C3-4711-91AC-7BE6D5B5929A}" type="pres">
      <dgm:prSet presAssocID="{4445A991-5FED-416A-9429-5919F13346EC}" presName="singleCenter" presStyleLbl="node1" presStyleIdx="0" presStyleCnt="4">
        <dgm:presLayoutVars>
          <dgm:chMax val="7"/>
          <dgm:chPref val="7"/>
        </dgm:presLayoutVars>
      </dgm:prSet>
      <dgm:spPr/>
    </dgm:pt>
    <dgm:pt modelId="{78165792-F95C-43B6-874A-AE62C1AA712F}" type="pres">
      <dgm:prSet presAssocID="{8A00B5F0-4A68-4217-A75F-21CAE893AB35}" presName="Name56" presStyleLbl="parChTrans1D2" presStyleIdx="0" presStyleCnt="3"/>
      <dgm:spPr/>
    </dgm:pt>
    <dgm:pt modelId="{D3423934-77E4-46CC-8D49-B6A2A906033B}" type="pres">
      <dgm:prSet presAssocID="{6CAC7417-8A05-47B0-B1E2-75BF31A738FE}" presName="text0" presStyleLbl="node1" presStyleIdx="1" presStyleCnt="4">
        <dgm:presLayoutVars>
          <dgm:bulletEnabled val="1"/>
        </dgm:presLayoutVars>
      </dgm:prSet>
      <dgm:spPr/>
    </dgm:pt>
    <dgm:pt modelId="{023087A0-40A6-41D8-87A7-C74A71894C2F}" type="pres">
      <dgm:prSet presAssocID="{D6A9BA43-1850-4B6F-A799-DF5B131AD999}" presName="Name56" presStyleLbl="parChTrans1D2" presStyleIdx="1" presStyleCnt="3"/>
      <dgm:spPr/>
    </dgm:pt>
    <dgm:pt modelId="{19934EDB-E7D9-4A51-8BE2-202FBC035338}" type="pres">
      <dgm:prSet presAssocID="{FACD7109-56D8-47E4-BA4A-D6050DDDC5A2}" presName="text0" presStyleLbl="node1" presStyleIdx="2" presStyleCnt="4">
        <dgm:presLayoutVars>
          <dgm:bulletEnabled val="1"/>
        </dgm:presLayoutVars>
      </dgm:prSet>
      <dgm:spPr/>
    </dgm:pt>
    <dgm:pt modelId="{69EFC3BD-C763-4D67-8464-1C10E9CE28CF}" type="pres">
      <dgm:prSet presAssocID="{6ECEC993-2ACE-43C4-A02A-4C4BC71F03B3}" presName="Name56" presStyleLbl="parChTrans1D2" presStyleIdx="2" presStyleCnt="3"/>
      <dgm:spPr/>
    </dgm:pt>
    <dgm:pt modelId="{2EDA92C2-ECEA-44FC-A5F5-329C482B5E4C}" type="pres">
      <dgm:prSet presAssocID="{F0C0C127-C693-43EE-843C-E74F5A0518AE}" presName="text0" presStyleLbl="node1" presStyleIdx="3" presStyleCnt="4">
        <dgm:presLayoutVars>
          <dgm:bulletEnabled val="1"/>
        </dgm:presLayoutVars>
      </dgm:prSet>
      <dgm:spPr/>
    </dgm:pt>
  </dgm:ptLst>
  <dgm:cxnLst>
    <dgm:cxn modelId="{CFA0E117-E9F1-4464-90FE-0E9CF769E617}" srcId="{97B8A5EB-8533-42ED-BFBF-74E87BE4932D}" destId="{4445A991-5FED-416A-9429-5919F13346EC}" srcOrd="0" destOrd="0" parTransId="{327D29FE-9DB1-4634-8620-9FD92CF90743}" sibTransId="{DAAF7F78-C092-4464-AC89-772736543D51}"/>
    <dgm:cxn modelId="{15047E38-96B6-4BCD-8949-830E5039F191}" type="presOf" srcId="{4445A991-5FED-416A-9429-5919F13346EC}" destId="{787EA2AE-E2C3-4711-91AC-7BE6D5B5929A}" srcOrd="0" destOrd="0" presId="urn:microsoft.com/office/officeart/2008/layout/RadialCluster"/>
    <dgm:cxn modelId="{EFADC538-6247-4F5C-9AEA-6118BF678FCC}" type="presOf" srcId="{F0C0C127-C693-43EE-843C-E74F5A0518AE}" destId="{2EDA92C2-ECEA-44FC-A5F5-329C482B5E4C}" srcOrd="0" destOrd="0" presId="urn:microsoft.com/office/officeart/2008/layout/RadialCluster"/>
    <dgm:cxn modelId="{EF0E4854-A5CD-4D49-B7F1-1E52AD98A468}" type="presOf" srcId="{6ECEC993-2ACE-43C4-A02A-4C4BC71F03B3}" destId="{69EFC3BD-C763-4D67-8464-1C10E9CE28CF}" srcOrd="0" destOrd="0" presId="urn:microsoft.com/office/officeart/2008/layout/RadialCluster"/>
    <dgm:cxn modelId="{C29C367F-2C80-4E49-8F1B-A114744C3E57}" type="presOf" srcId="{8A00B5F0-4A68-4217-A75F-21CAE893AB35}" destId="{78165792-F95C-43B6-874A-AE62C1AA712F}" srcOrd="0" destOrd="0" presId="urn:microsoft.com/office/officeart/2008/layout/RadialCluster"/>
    <dgm:cxn modelId="{17FC94AF-BDE1-4EE2-A636-5A5C407F1DDC}" srcId="{4445A991-5FED-416A-9429-5919F13346EC}" destId="{FACD7109-56D8-47E4-BA4A-D6050DDDC5A2}" srcOrd="1" destOrd="0" parTransId="{D6A9BA43-1850-4B6F-A799-DF5B131AD999}" sibTransId="{05EC834D-0413-4810-B101-0F5B52BEB313}"/>
    <dgm:cxn modelId="{A26EECB6-F8EF-4D91-A6A3-1669AB7E018C}" srcId="{4445A991-5FED-416A-9429-5919F13346EC}" destId="{F0C0C127-C693-43EE-843C-E74F5A0518AE}" srcOrd="2" destOrd="0" parTransId="{6ECEC993-2ACE-43C4-A02A-4C4BC71F03B3}" sibTransId="{EC260302-A0DC-4B48-97E7-DEA4A2D7A76F}"/>
    <dgm:cxn modelId="{5E056CB8-DEE8-48D9-8B4A-1550F4A02C77}" type="presOf" srcId="{FACD7109-56D8-47E4-BA4A-D6050DDDC5A2}" destId="{19934EDB-E7D9-4A51-8BE2-202FBC035338}" srcOrd="0" destOrd="0" presId="urn:microsoft.com/office/officeart/2008/layout/RadialCluster"/>
    <dgm:cxn modelId="{888AF4C2-D2A5-429E-92CF-EB7E39003F8A}" type="presOf" srcId="{6CAC7417-8A05-47B0-B1E2-75BF31A738FE}" destId="{D3423934-77E4-46CC-8D49-B6A2A906033B}" srcOrd="0" destOrd="0" presId="urn:microsoft.com/office/officeart/2008/layout/RadialCluster"/>
    <dgm:cxn modelId="{C95F49F6-636D-4CED-ADAC-58FCC817B37C}" srcId="{4445A991-5FED-416A-9429-5919F13346EC}" destId="{6CAC7417-8A05-47B0-B1E2-75BF31A738FE}" srcOrd="0" destOrd="0" parTransId="{8A00B5F0-4A68-4217-A75F-21CAE893AB35}" sibTransId="{775373AF-CDDD-4B8D-9D66-F1813DFDB6B4}"/>
    <dgm:cxn modelId="{324F07F7-9713-4985-AC2B-3161D88A066E}" type="presOf" srcId="{D6A9BA43-1850-4B6F-A799-DF5B131AD999}" destId="{023087A0-40A6-41D8-87A7-C74A71894C2F}" srcOrd="0" destOrd="0" presId="urn:microsoft.com/office/officeart/2008/layout/RadialCluster"/>
    <dgm:cxn modelId="{901C7DF7-E4B4-46DD-AEFC-104EA7C2BEEE}" type="presOf" srcId="{97B8A5EB-8533-42ED-BFBF-74E87BE4932D}" destId="{C664E096-FD4E-47E4-87B3-8BB8E2EB377D}" srcOrd="0" destOrd="0" presId="urn:microsoft.com/office/officeart/2008/layout/RadialCluster"/>
    <dgm:cxn modelId="{E00EAB3B-2EBC-4DCD-830E-98BA366DCDCB}" type="presParOf" srcId="{C664E096-FD4E-47E4-87B3-8BB8E2EB377D}" destId="{C32DD6C3-D26F-445A-A42F-DF518B48D8FB}" srcOrd="0" destOrd="0" presId="urn:microsoft.com/office/officeart/2008/layout/RadialCluster"/>
    <dgm:cxn modelId="{7CE775B8-4410-4892-8123-A16CC4064150}" type="presParOf" srcId="{C32DD6C3-D26F-445A-A42F-DF518B48D8FB}" destId="{787EA2AE-E2C3-4711-91AC-7BE6D5B5929A}" srcOrd="0" destOrd="0" presId="urn:microsoft.com/office/officeart/2008/layout/RadialCluster"/>
    <dgm:cxn modelId="{40AB4BE6-BD92-4782-9E45-67FA8A620A29}" type="presParOf" srcId="{C32DD6C3-D26F-445A-A42F-DF518B48D8FB}" destId="{78165792-F95C-43B6-874A-AE62C1AA712F}" srcOrd="1" destOrd="0" presId="urn:microsoft.com/office/officeart/2008/layout/RadialCluster"/>
    <dgm:cxn modelId="{8EEB8ACD-4AE7-4FD6-972D-C5D803901EA4}" type="presParOf" srcId="{C32DD6C3-D26F-445A-A42F-DF518B48D8FB}" destId="{D3423934-77E4-46CC-8D49-B6A2A906033B}" srcOrd="2" destOrd="0" presId="urn:microsoft.com/office/officeart/2008/layout/RadialCluster"/>
    <dgm:cxn modelId="{50F63F2E-AB8E-4BC8-A851-DB7F7B4926D3}" type="presParOf" srcId="{C32DD6C3-D26F-445A-A42F-DF518B48D8FB}" destId="{023087A0-40A6-41D8-87A7-C74A71894C2F}" srcOrd="3" destOrd="0" presId="urn:microsoft.com/office/officeart/2008/layout/RadialCluster"/>
    <dgm:cxn modelId="{2AC453A9-BCED-4A8A-B627-89C534C3C4A0}" type="presParOf" srcId="{C32DD6C3-D26F-445A-A42F-DF518B48D8FB}" destId="{19934EDB-E7D9-4A51-8BE2-202FBC035338}" srcOrd="4" destOrd="0" presId="urn:microsoft.com/office/officeart/2008/layout/RadialCluster"/>
    <dgm:cxn modelId="{3BFA8B81-DEAF-4DE7-A885-49E8208D59F4}" type="presParOf" srcId="{C32DD6C3-D26F-445A-A42F-DF518B48D8FB}" destId="{69EFC3BD-C763-4D67-8464-1C10E9CE28CF}" srcOrd="5" destOrd="0" presId="urn:microsoft.com/office/officeart/2008/layout/RadialCluster"/>
    <dgm:cxn modelId="{D9AE28BB-29CA-4927-934A-F7A5435473DE}" type="presParOf" srcId="{C32DD6C3-D26F-445A-A42F-DF518B48D8FB}" destId="{2EDA92C2-ECEA-44FC-A5F5-329C482B5E4C}" srcOrd="6" destOrd="0" presId="urn:microsoft.com/office/officeart/2008/layout/RadialCluster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199F62D-F9A1-47B2-9700-18E5FCBEBABA}">
      <dsp:nvSpPr>
        <dsp:cNvPr id="0" name=""/>
        <dsp:cNvSpPr/>
      </dsp:nvSpPr>
      <dsp:spPr>
        <a:xfrm>
          <a:off x="384065" y="1898"/>
          <a:ext cx="4641651" cy="2784990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b="1" kern="1200" dirty="0"/>
            <a:t>Atomicity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Wingdings" panose="05000000000000000000" pitchFamily="2" charset="2"/>
            <a:buChar char="ü"/>
          </a:pPr>
          <a:r>
            <a:rPr lang="en-GB" sz="2000" kern="1200" dirty="0"/>
            <a:t>Transactions need to be fully completed to be successfully committed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Wingdings" panose="05000000000000000000" pitchFamily="2" charset="2"/>
            <a:buChar char="ü"/>
          </a:pPr>
          <a:r>
            <a:rPr lang="en-GB" sz="2000" kern="1200" dirty="0"/>
            <a:t>If transactions cannot be completed, then the transaction is rolled back, and the database reverts to the previous state. 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Wingdings" panose="05000000000000000000" pitchFamily="2" charset="2"/>
            <a:buChar char="ü"/>
          </a:pPr>
          <a:r>
            <a:rPr lang="en-GB" sz="2000" kern="1200" dirty="0"/>
            <a:t>Transactions cannot be partially completed</a:t>
          </a:r>
        </a:p>
      </dsp:txBody>
      <dsp:txXfrm>
        <a:off x="384065" y="1898"/>
        <a:ext cx="4641651" cy="2784990"/>
      </dsp:txXfrm>
    </dsp:sp>
    <dsp:sp modelId="{69D22C92-CE99-4CA7-B476-3612AB97A8B4}">
      <dsp:nvSpPr>
        <dsp:cNvPr id="0" name=""/>
        <dsp:cNvSpPr/>
      </dsp:nvSpPr>
      <dsp:spPr>
        <a:xfrm>
          <a:off x="5489882" y="1898"/>
          <a:ext cx="4641651" cy="2784990"/>
        </a:xfrm>
        <a:prstGeom prst="rect">
          <a:avLst/>
        </a:prstGeom>
        <a:solidFill>
          <a:schemeClr val="accent4">
            <a:hueOff val="3465231"/>
            <a:satOff val="-15989"/>
            <a:lumOff val="58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b="1" kern="1200" dirty="0"/>
            <a:t>Consistency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Wingdings" panose="05000000000000000000" pitchFamily="2" charset="2"/>
            <a:buChar char="ü"/>
          </a:pPr>
          <a:r>
            <a:rPr lang="en-GB" sz="2000" kern="1200" dirty="0"/>
            <a:t>No anomalies - Data concerning an entity cannot exist of the entity itself does not exist </a:t>
          </a:r>
          <a:r>
            <a:rPr lang="en-GB" sz="2000" kern="1200" dirty="0" err="1"/>
            <a:t>eg</a:t>
          </a:r>
          <a:r>
            <a:rPr lang="en-GB" sz="2000" kern="1200" dirty="0"/>
            <a:t> when a person is deleted from a database all data pertaining to that person is deleted through cascading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Wingdings" panose="05000000000000000000" pitchFamily="2" charset="2"/>
            <a:buChar char="ü"/>
          </a:pPr>
          <a:r>
            <a:rPr lang="en-GB" sz="2000" kern="1200" dirty="0"/>
            <a:t>Strong Constraints apply to all data – </a:t>
          </a:r>
          <a:r>
            <a:rPr lang="en-GB" sz="2000" kern="1200" dirty="0" err="1"/>
            <a:t>eg</a:t>
          </a:r>
          <a:r>
            <a:rPr lang="en-GB" sz="2000" kern="1200" dirty="0"/>
            <a:t> an account cannot have negative balance.</a:t>
          </a:r>
        </a:p>
      </dsp:txBody>
      <dsp:txXfrm>
        <a:off x="5489882" y="1898"/>
        <a:ext cx="4641651" cy="2784990"/>
      </dsp:txXfrm>
    </dsp:sp>
    <dsp:sp modelId="{1C1216AA-79DC-4C7B-B07D-D64CE8D405E6}">
      <dsp:nvSpPr>
        <dsp:cNvPr id="0" name=""/>
        <dsp:cNvSpPr/>
      </dsp:nvSpPr>
      <dsp:spPr>
        <a:xfrm>
          <a:off x="384065" y="3251054"/>
          <a:ext cx="4641651" cy="2784990"/>
        </a:xfrm>
        <a:prstGeom prst="rect">
          <a:avLst/>
        </a:prstGeom>
        <a:solidFill>
          <a:schemeClr val="accent4">
            <a:hueOff val="6930461"/>
            <a:satOff val="-31979"/>
            <a:lumOff val="117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b="1" kern="1200" dirty="0"/>
            <a:t>Isolation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Wingdings" panose="05000000000000000000" pitchFamily="2" charset="2"/>
            <a:buChar char="ü"/>
          </a:pPr>
          <a:r>
            <a:rPr lang="en-GB" sz="2000" kern="1200" dirty="0"/>
            <a:t>Each transactions is executed in isolation.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Wingdings" panose="05000000000000000000" pitchFamily="2" charset="2"/>
            <a:buChar char="ü"/>
          </a:pPr>
          <a:r>
            <a:rPr lang="en-GB" sz="2000" kern="1200" dirty="0"/>
            <a:t>They are not impacted by operation from other transactions</a:t>
          </a:r>
        </a:p>
      </dsp:txBody>
      <dsp:txXfrm>
        <a:off x="384065" y="3251054"/>
        <a:ext cx="4641651" cy="2784990"/>
      </dsp:txXfrm>
    </dsp:sp>
    <dsp:sp modelId="{FBCCBE01-A93C-4EAE-A490-34DE2717B627}">
      <dsp:nvSpPr>
        <dsp:cNvPr id="0" name=""/>
        <dsp:cNvSpPr/>
      </dsp:nvSpPr>
      <dsp:spPr>
        <a:xfrm>
          <a:off x="5489882" y="3251054"/>
          <a:ext cx="4641651" cy="2784990"/>
        </a:xfrm>
        <a:prstGeom prst="rect">
          <a:avLst/>
        </a:prstGeom>
        <a:solidFill>
          <a:schemeClr val="accent4">
            <a:hueOff val="10395692"/>
            <a:satOff val="-47968"/>
            <a:lumOff val="176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b="1" kern="1200" dirty="0"/>
            <a:t>Durability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Wingdings" panose="05000000000000000000" pitchFamily="2" charset="2"/>
            <a:buChar char="ü"/>
          </a:pPr>
          <a:r>
            <a:rPr lang="en-GB" sz="2000" kern="1200" dirty="0"/>
            <a:t>All successful transaction commits are permanent, such that if there is a system failure the database state prior to failure can be recovered. </a:t>
          </a:r>
        </a:p>
      </dsp:txBody>
      <dsp:txXfrm>
        <a:off x="5489882" y="3251054"/>
        <a:ext cx="4641651" cy="278499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87EA2AE-E2C3-4711-91AC-7BE6D5B5929A}">
      <dsp:nvSpPr>
        <dsp:cNvPr id="0" name=""/>
        <dsp:cNvSpPr/>
      </dsp:nvSpPr>
      <dsp:spPr>
        <a:xfrm>
          <a:off x="2272978" y="2024392"/>
          <a:ext cx="1305401" cy="1305401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5880" tIns="55880" rIns="55880" bIns="5588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200" kern="1200" dirty="0"/>
            <a:t>Database server</a:t>
          </a:r>
        </a:p>
      </dsp:txBody>
      <dsp:txXfrm>
        <a:off x="2336702" y="2088116"/>
        <a:ext cx="1177953" cy="1177953"/>
      </dsp:txXfrm>
    </dsp:sp>
    <dsp:sp modelId="{78165792-F95C-43B6-874A-AE62C1AA712F}">
      <dsp:nvSpPr>
        <dsp:cNvPr id="0" name=""/>
        <dsp:cNvSpPr/>
      </dsp:nvSpPr>
      <dsp:spPr>
        <a:xfrm rot="16200000">
          <a:off x="2467837" y="1566549"/>
          <a:ext cx="915684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915684" y="0"/>
              </a:lnTo>
            </a:path>
          </a:pathLst>
        </a:custGeom>
        <a:noFill/>
        <a:ln w="12700" cap="flat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3423934-77E4-46CC-8D49-B6A2A906033B}">
      <dsp:nvSpPr>
        <dsp:cNvPr id="0" name=""/>
        <dsp:cNvSpPr/>
      </dsp:nvSpPr>
      <dsp:spPr>
        <a:xfrm>
          <a:off x="2488370" y="234088"/>
          <a:ext cx="874618" cy="874618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5880" tIns="55880" rIns="55880" bIns="5588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200" kern="1200" dirty="0"/>
            <a:t>Client</a:t>
          </a:r>
        </a:p>
      </dsp:txBody>
      <dsp:txXfrm>
        <a:off x="2531065" y="276783"/>
        <a:ext cx="789228" cy="789228"/>
      </dsp:txXfrm>
    </dsp:sp>
    <dsp:sp modelId="{023087A0-40A6-41D8-87A7-C74A71894C2F}">
      <dsp:nvSpPr>
        <dsp:cNvPr id="0" name=""/>
        <dsp:cNvSpPr/>
      </dsp:nvSpPr>
      <dsp:spPr>
        <a:xfrm rot="1800000">
          <a:off x="3528336" y="3240694"/>
          <a:ext cx="747059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747059" y="0"/>
              </a:lnTo>
            </a:path>
          </a:pathLst>
        </a:custGeom>
        <a:noFill/>
        <a:ln w="12700" cap="flat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9934EDB-E7D9-4A51-8BE2-202FBC035338}">
      <dsp:nvSpPr>
        <dsp:cNvPr id="0" name=""/>
        <dsp:cNvSpPr/>
      </dsp:nvSpPr>
      <dsp:spPr>
        <a:xfrm>
          <a:off x="4225352" y="3242630"/>
          <a:ext cx="874618" cy="874618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8420" tIns="58420" rIns="58420" bIns="5842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300" kern="1200" dirty="0"/>
            <a:t>client</a:t>
          </a:r>
        </a:p>
      </dsp:txBody>
      <dsp:txXfrm>
        <a:off x="4268047" y="3285325"/>
        <a:ext cx="789228" cy="789228"/>
      </dsp:txXfrm>
    </dsp:sp>
    <dsp:sp modelId="{69EFC3BD-C763-4D67-8464-1C10E9CE28CF}">
      <dsp:nvSpPr>
        <dsp:cNvPr id="0" name=""/>
        <dsp:cNvSpPr/>
      </dsp:nvSpPr>
      <dsp:spPr>
        <a:xfrm rot="9000000">
          <a:off x="1575962" y="3240694"/>
          <a:ext cx="747059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747059" y="0"/>
              </a:lnTo>
            </a:path>
          </a:pathLst>
        </a:custGeom>
        <a:noFill/>
        <a:ln w="12700" cap="flat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EDA92C2-ECEA-44FC-A5F5-329C482B5E4C}">
      <dsp:nvSpPr>
        <dsp:cNvPr id="0" name=""/>
        <dsp:cNvSpPr/>
      </dsp:nvSpPr>
      <dsp:spPr>
        <a:xfrm>
          <a:off x="751387" y="3242630"/>
          <a:ext cx="874618" cy="874618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5880" tIns="55880" rIns="55880" bIns="5588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200" kern="1200" dirty="0"/>
            <a:t>Client</a:t>
          </a:r>
        </a:p>
      </dsp:txBody>
      <dsp:txXfrm>
        <a:off x="794082" y="3285325"/>
        <a:ext cx="789228" cy="78922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RadialCluster">
  <dgm:title val=""/>
  <dgm:desc val=""/>
  <dgm:catLst>
    <dgm:cat type="relationship" pri="19500"/>
    <dgm:cat type="cycle" pri="1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chMax val="1"/>
      <dgm:chPref val="1"/>
      <dgm:dir/>
      <dgm:animOne val="branch"/>
      <dgm:animLvl val="lvl"/>
    </dgm:varLst>
    <dgm:alg type="composite">
      <dgm:param type="ar" val="1.00"/>
    </dgm:alg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 ch" ptType="node node" cnt="1 0" func="cnt" op="equ" val="1">
            <dgm:constrLst>
              <dgm:constr type="l" for="ch" forName="textCenter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r" for="ch" forName="cycle_1" refType="w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5" axis="ch ch" ptType="node node" cnt="1 0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6" axis="ch ch" ptType="node node" cnt="1 0" func="cnt" op="equ" val="3">
            <dgm:choose name="Name7">
              <dgm:if name="Name8" axis="ch ch ch" ptType="node node node" st="1 2 0" cnt="1 1 0" func="cnt" op="equ" val="1">
                <dgm:choose name="Name9">
                  <dgm:if name="Name10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12">
                <dgm:choose name="Name13">
                  <dgm:if name="Name14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5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16" axis="ch ch" ptType="node node" cnt="1 0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r" for="ch" forName="cycle_2" refType="w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l" for="ch" forName="cycle_4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17" axis="ch ch" ptType="node node" cnt="1 0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r" for="ch" forName="cycle_3" refType="w" fact="0.89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l" for="ch" forName="cycle_4" refType="w" fact="0.11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18" axis="ch ch" ptType="node node" cnt="1 0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r" for="ch" forName="cycle_3" refType="w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l" for="ch" forName="cycle_6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19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r" for="ch" forName="cycle_2" refType="w" fact="0.938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r" for="ch" forName="cycle_3" refType="w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r" for="ch" forName="cycle_4" refType="w" fact="0.8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l" for="ch" forName="cycle_5" refType="w" fact="0.2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l" for="ch" forName="cycle_6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l" for="ch" forName="cycle_7" refType="w" fact="0.062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if>
      <dgm:else name="Name20">
        <dgm:choose name="Name21">
          <dgm:if name="Name22" axis="ch ch" ptType="node node" func="cnt" op="equ" val="1">
            <dgm:constrLst>
              <dgm:constr type="r" for="ch" forName="textCenter" refType="w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l" for="ch" forName="cycle_1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23" axis="ch ch" ptType="node node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24" axis="ch ch" ptType="node node" func="cnt" op="equ" val="3">
            <dgm:choose name="Name25">
              <dgm:if name="Name26" axis="ch ch ch" ptType="node node node" st="1 2 0" cnt="1 1 0" func="cnt" op="equ" val="1">
                <dgm:choose name="Name27">
                  <dgm:if name="Name28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29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30">
                <dgm:choose name="Name31">
                  <dgm:if name="Name32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33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34" axis="ch ch" ptType="node node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l" for="ch" forName="cycle_2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r" for="ch" forName="cycle_4" refType="w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35" axis="ch ch" ptType="node node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l" for="ch" forName="cycle_3" refType="w" fact="0.11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r" for="ch" forName="cycle_4" refType="w" fact="0.89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36" axis="ch ch" ptType="node node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l" for="ch" forName="cycle_3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r" for="ch" forName="cycle_6" refType="w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37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l" for="ch" forName="cycle_2" refType="w" fact="0.062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l" for="ch" forName="cycle_3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l" for="ch" forName="cycle_4" refType="w" fact="0.2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r" for="ch" forName="cycle_5" refType="w" fact="0.8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r" for="ch" forName="cycle_6" refType="w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r" for="ch" forName="cycle_7" refType="w" fact="0.938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else>
    </dgm:choose>
    <dgm:forEach name="Name38" axis="ch" ptType="node" cnt="1">
      <dgm:choose name="Name39">
        <dgm:if name="Name40" axis="des" func="maxDepth" op="lte" val="1">
          <dgm:layoutNode name="singleCycle">
            <dgm:choose name="Name41">
              <dgm:if name="Name42" axis="ch" ptType="node" func="cnt" op="equ" val="1">
                <dgm:choose name="Name43">
                  <dgm:if name="Name44" func="var" arg="dir" op="equ" val="norm">
                    <dgm:alg type="cycle">
                      <dgm:param type="stAng" val="90"/>
                      <dgm:param type="ctrShpMap" val="fNode"/>
                    </dgm:alg>
                  </dgm:if>
                  <dgm:else name="Name45">
                    <dgm:alg type="cycle">
                      <dgm:param type="stAng" val="-90"/>
                      <dgm:param type="spanAng" val="-360"/>
                      <dgm:param type="ctrShpMap" val="fNode"/>
                    </dgm:alg>
                  </dgm:else>
                </dgm:choose>
              </dgm:if>
              <dgm:else name="Name46">
                <dgm:choose name="Name47">
                  <dgm:if name="Name48" func="var" arg="dir" op="equ" val="norm">
                    <dgm:alg type="cycle">
                      <dgm:param type="ctrShpMap" val="fNode"/>
                    </dgm:alg>
                  </dgm:if>
                  <dgm:else name="Name49">
                    <dgm:alg type="cycle">
                      <dgm:param type="spanAng" val="-360"/>
                      <dgm:param type="ctrShpMap" val="fNode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hoose name="Name50">
              <dgm:if name="Name51" axis="ch" ptType="node" func="cnt" op="equ" val="0">
                <dgm:constrLst>
                  <dgm:constr type="w" for="ch" forName="singleCenter" refType="w"/>
                  <dgm:constr type="h" for="ch" forName="singleCenter" refType="w" refFor="ch" refForName="singleCenter"/>
                </dgm:constrLst>
              </dgm:if>
              <dgm:if name="Name52" axis="ch" ptType="node" func="cnt" op="equ" val="1">
                <dgm:constrLst>
                  <dgm:constr type="w" for="ch" forName="singleCenter" refType="w" fact="0.5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if>
              <dgm:else name="Name53">
                <dgm:constrLst>
                  <dgm:constr type="w" for="ch" forName="singleCenter" refType="w" fact="0.3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else>
            </dgm:choose>
            <dgm:layoutNode name="singleCenter" styleLbl="node1">
              <dgm:varLst>
                <dgm:chMax val="7"/>
                <dgm:chPref val="7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self" ptType="node"/>
              <dgm:constrLst>
                <dgm:constr type="tMarg" refType="primFontSz" fact="0.2"/>
                <dgm:constr type="bMarg" refType="primFontSz" fact="0.2"/>
                <dgm:constr type="lMarg" refType="primFontSz" fact="0.2"/>
                <dgm:constr type="rMarg" refType="primFontSz" fact="0.2"/>
              </dgm:constrLst>
              <dgm:ruleLst>
                <dgm:rule type="primFontSz" val="5" fact="NaN" max="NaN"/>
              </dgm:ruleLst>
            </dgm:layoutNode>
            <dgm:forEach name="Name54" axis="ch" cnt="21">
              <dgm:forEach name="Name55" axis="self" ptType="parTrans">
                <dgm:layoutNode name="Name56">
                  <dgm:alg type="conn">
                    <dgm:param type="dim" val="1D"/>
                    <dgm:param type="begPts" val="auto"/>
                    <dgm:param type="endPts" val="auto"/>
                    <dgm:param type="begSty" val="noArr"/>
                    <dgm:param type="endSty" val="noArr"/>
                  </dgm:alg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</dgm:layoutNode>
              </dgm:forEach>
              <dgm:forEach name="Name57" axis="self" ptType="node">
                <dgm:layoutNode name="text0" styleLbl="node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/>
                  </dgm:shape>
                  <dgm:presOf axis="desOrSelf" ptType="node"/>
                  <dgm:constrLst>
                    <dgm:constr type="userS"/>
                    <dgm:constr type="w" refType="userS"/>
                    <dgm:constr type="h" refType="w"/>
                    <dgm:constr type="tMarg" refType="primFontSz" fact="0.2"/>
                    <dgm:constr type="bMarg" refType="primFontSz" fact="0.2"/>
                    <dgm:constr type="lMarg" refType="primFontSz" fact="0.2"/>
                    <dgm:constr type="rMarg" refType="primFontSz" fact="0.2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if>
        <dgm:else name="Name58">
          <dgm:layoutNode name="textCenter" styleLbl="node1">
            <dgm:alg type="tx"/>
            <dgm:shape xmlns:r="http://schemas.openxmlformats.org/officeDocument/2006/relationships" type="roundRect" r:blip="">
              <dgm:adjLst/>
            </dgm:shape>
            <dgm:presOf axis="self" ptType="node"/>
            <dgm:constrLst>
              <dgm:constr type="tMarg" refType="primFontSz" fact="0.2"/>
              <dgm:constr type="bMarg" refType="primFontSz" fact="0.2"/>
              <dgm:constr type="lMarg" refType="primFontSz" fact="0.2"/>
              <dgm:constr type="rMarg" refType="primFontSz" fact="0.2"/>
            </dgm:constrLst>
            <dgm:ruleLst>
              <dgm:rule type="primFontSz" val="5" fact="NaN" max="NaN"/>
            </dgm:ruleLst>
          </dgm:layoutNode>
          <dgm:choose name="Name59">
            <dgm:if name="Name60" axis="ch" ptType="node" func="cnt" op="gte" val="1">
              <dgm:layoutNode name="cycle_1">
                <dgm:choose name="Name61">
                  <dgm:if name="Name62" func="var" arg="dir" op="equ" val="norm">
                    <dgm:choose name="Name63">
                      <dgm:if name="Name64" axis="ch" ptType="node" func="cnt" op="equ" val="1">
                        <dgm:choose name="Name65">
                          <dgm:if name="Name66" axis="ch ch" ptType="node node" st="1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67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68">
                            <dgm:alg type="cycle">
                              <dgm:param type="ctrShpMap" val="fNode"/>
                              <dgm:param type="stAng" val="0"/>
                              <dgm:param type="spanAng" val="180"/>
                            </dgm:alg>
                          </dgm:else>
                        </dgm:choose>
                      </dgm:if>
                      <dgm:if name="Name69" axis="ch" ptType="node" func="cnt" op="equ" val="2">
                        <dgm:choose name="Name70">
                          <dgm:if name="Name7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3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4" axis="ch" ptType="node" func="cnt" op="equ" val="3">
                        <dgm:choose name="Name75">
                          <dgm:if name="Name7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8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9" axis="ch" ptType="node" func="cnt" op="equ" val="4">
                        <dgm:choose name="Name80">
                          <dgm:if name="Name8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3">
                            <dgm:alg type="cycle">
                              <dgm:param type="ctrShpMap" val="fNode"/>
                              <dgm:param type="stAng" val="292.5"/>
                              <dgm:param type="spanAng" val="135"/>
                            </dgm:alg>
                          </dgm:else>
                        </dgm:choose>
                      </dgm:if>
                      <dgm:if name="Name84" axis="ch" ptType="node" func="cnt" op="equ" val="5">
                        <dgm:choose name="Name85">
                          <dgm:if name="Name8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89" axis="ch" ptType="node" func="cnt" op="equ" val="6">
                        <dgm:choose name="Name90">
                          <dgm:if name="Name9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94" axis="ch" ptType="node" func="cnt" op="gte" val="7">
                        <dgm:choose name="Name95">
                          <dgm:if name="Name9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99"/>
                    </dgm:choose>
                  </dgm:if>
                  <dgm:else name="Name100">
                    <dgm:choose name="Name101">
                      <dgm:if name="Name102" axis="ch" ptType="node" func="cnt" op="equ" val="1">
                        <dgm:choose name="Name103">
                          <dgm:if name="Name104" axis="ch ch" ptType="node node" st="1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05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06">
                            <dgm:alg type="cycle">
                              <dgm:param type="ctrShpMap" val="fNode"/>
                              <dgm:param type="stAng" val="0"/>
                              <dgm:param type="spanAng" val="-180"/>
                            </dgm:alg>
                          </dgm:else>
                        </dgm:choose>
                      </dgm:if>
                      <dgm:if name="Name107" axis="ch" ptType="node" func="cnt" op="equ" val="2">
                        <dgm:choose name="Name108">
                          <dgm:if name="Name10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1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2" axis="ch" ptType="node" func="cnt" op="equ" val="3">
                        <dgm:choose name="Name113">
                          <dgm:if name="Name11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6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7" axis="ch" ptType="node" func="cnt" op="equ" val="4">
                        <dgm:choose name="Name118">
                          <dgm:if name="Name11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1">
                            <dgm:alg type="cycle">
                              <dgm:param type="ctrShpMap" val="fNode"/>
                              <dgm:param type="stAng" val="67.5"/>
                              <dgm:param type="spanAng" val="-135"/>
                            </dgm:alg>
                          </dgm:else>
                        </dgm:choose>
                      </dgm:if>
                      <dgm:if name="Name122" axis="ch" ptType="node" func="cnt" op="equ" val="5">
                        <dgm:choose name="Name123">
                          <dgm:if name="Name12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27" axis="ch" ptType="node" func="cnt" op="equ" val="6">
                        <dgm:choose name="Name128">
                          <dgm:if name="Name12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32" axis="ch" ptType="node" func="cnt" op="gte" val="7">
                        <dgm:choose name="Name133">
                          <dgm:if name="Name13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137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138" axis="ch" ptType="node" cnt="1">
                  <dgm:layoutNode name="childCenter1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139" axis="ch">
                    <dgm:forEach name="Name140" axis="self" ptType="parTrans">
                      <dgm:layoutNode name="Name141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142" axis="self" ptType="node">
                      <dgm:layoutNode name="text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143" axis="ch" ptType="parTrans" cnt="1">
                <dgm:layoutNode name="Name144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1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145"/>
          </dgm:choose>
          <dgm:choose name="Name146">
            <dgm:if name="Name147" axis="ch" ptType="node" func="cnt" op="gte" val="2">
              <dgm:layoutNode name="cycle_2">
                <dgm:choose name="Name148">
                  <dgm:if name="Name149" func="var" arg="dir" op="equ" val="norm">
                    <dgm:choose name="Name150">
                      <dgm:if name="Name151" axis="ch" ptType="node" func="cnt" op="equ" val="2">
                        <dgm:choose name="Name152">
                          <dgm:if name="Name153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54" axis="ch ch" ptType="node node" st="2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155">
                            <dgm:alg type="cycle">
                              <dgm:param type="ctrShpMap" val="fNode"/>
                              <dgm:param type="stAng" val="90"/>
                              <dgm:param type="spanAng" val="180"/>
                            </dgm:alg>
                          </dgm:else>
                        </dgm:choose>
                      </dgm:if>
                      <dgm:if name="Name156" axis="ch" ptType="node" func="cnt" op="equ" val="3">
                        <dgm:choose name="Name157">
                          <dgm:if name="Name158" axis="ch ch" ptType="node node" st="2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159" axis="ch ch" ptType="node node" st="2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  <dgm:param type="horzAlign" val="r"/>
                              <dgm:param type="vertAlign" val="b"/>
                            </dgm:alg>
                          </dgm:if>
                          <dgm:else name="Name160">
                            <dgm:alg type="cycle">
                              <dgm:param type="ctrShpMap" val="fNode"/>
                              <dgm:param type="stAng" val="30"/>
                              <dgm:param type="spanAng" val="180"/>
                            </dgm:alg>
                          </dgm:else>
                        </dgm:choose>
                      </dgm:if>
                      <dgm:if name="Name161" axis="ch" ptType="node" func="cnt" op="equ" val="4">
                        <dgm:choose name="Name162">
                          <dgm:if name="Name163" axis="ch ch" ptType="node node" st="2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164" axis="ch ch" ptType="node node" st="2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165">
                            <dgm:alg type="cycle">
                              <dgm:param type="ctrShpMap" val="fNode"/>
                              <dgm:param type="stAng" val="22.5"/>
                              <dgm:param type="spanAng" val="135"/>
                            </dgm:alg>
                          </dgm:else>
                        </dgm:choose>
                      </dgm:if>
                      <dgm:if name="Name166" axis="ch" ptType="node" func="cnt" op="equ" val="5">
                        <dgm:choose name="Name167">
                          <dgm:if name="Name168" axis="ch ch" ptType="node node" st="2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169" axis="ch ch" ptType="node node" st="2 1" cnt="1 0" func="cnt" op="equ" val="2">
                            <dgm:alg type="cycle">
                              <dgm:param type="ctrShpMap" val="fNode"/>
                              <dgm:param type="stAng" val="27"/>
                              <dgm:param type="spanAng" val="90"/>
                            </dgm:alg>
                          </dgm:if>
                          <dgm:else name="Name17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1" axis="ch" ptType="node" func="cnt" op="equ" val="6">
                        <dgm:choose name="Name172">
                          <dgm:if name="Name173" axis="ch ch" ptType="node node" st="2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174" axis="ch ch" ptType="node node" st="2 1" cnt="1 0" func="cnt" op="equ" val="2">
                            <dgm:alg type="cycle">
                              <dgm:param type="ctrShpMap" val="fNode"/>
                              <dgm:param type="stAng" val="15"/>
                              <dgm:param type="spanAng" val="90"/>
                            </dgm:alg>
                          </dgm:if>
                          <dgm:else name="Name175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6" axis="ch" ptType="node" func="cnt" op="gte" val="7">
                        <dgm:choose name="Name177">
                          <dgm:if name="Name178" axis="ch ch" ptType="node node" st="2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179" axis="ch ch" ptType="node node" st="2 1" cnt="1 0" func="cnt" op="equ" val="2">
                            <dgm:alg type="cycle">
                              <dgm:param type="ctrShpMap" val="fNode"/>
                              <dgm:param type="stAng" val="6"/>
                              <dgm:param type="spanAng" val="90"/>
                            </dgm:alg>
                          </dgm:if>
                          <dgm:else name="Name18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181"/>
                    </dgm:choose>
                  </dgm:if>
                  <dgm:else name="Name182">
                    <dgm:choose name="Name183">
                      <dgm:if name="Name184" axis="ch" ptType="node" func="cnt" op="equ" val="2">
                        <dgm:choose name="Name185">
                          <dgm:if name="Name186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87" axis="ch ch" ptType="node node" st="2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188">
                            <dgm:alg type="cycle">
                              <dgm:param type="ctrShpMap" val="fNode"/>
                              <dgm:param type="stAng" val="270"/>
                              <dgm:param type="spanAng" val="-180"/>
                            </dgm:alg>
                          </dgm:else>
                        </dgm:choose>
                      </dgm:if>
                      <dgm:if name="Name189" axis="ch" ptType="node" func="cnt" op="equ" val="3">
                        <dgm:choose name="Name190">
                          <dgm:if name="Name191" axis="ch ch" ptType="node node" st="2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192" axis="ch ch" ptType="node node" st="2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  <dgm:param type="horzAlign" val="l"/>
                              <dgm:param type="vertAlign" val="b"/>
                            </dgm:alg>
                          </dgm:if>
                          <dgm:else name="Name193">
                            <dgm:alg type="cycle">
                              <dgm:param type="ctrShpMap" val="fNode"/>
                              <dgm:param type="stAng" val="330"/>
                              <dgm:param type="spanAng" val="-180"/>
                            </dgm:alg>
                          </dgm:else>
                        </dgm:choose>
                      </dgm:if>
                      <dgm:if name="Name194" axis="ch" ptType="node" func="cnt" op="equ" val="4">
                        <dgm:choose name="Name195">
                          <dgm:if name="Name196" axis="ch ch" ptType="node node" st="2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97" axis="ch ch" ptType="node node" st="2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98">
                            <dgm:alg type="cycle">
                              <dgm:param type="ctrShpMap" val="fNode"/>
                              <dgm:param type="stAng" val="337.5"/>
                              <dgm:param type="spanAng" val="-135"/>
                            </dgm:alg>
                          </dgm:else>
                        </dgm:choose>
                      </dgm:if>
                      <dgm:if name="Name199" axis="ch" ptType="node" func="cnt" op="equ" val="5">
                        <dgm:choose name="Name200">
                          <dgm:if name="Name201" axis="ch ch" ptType="node node" st="2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202" axis="ch ch" ptType="node node" st="2 1" cnt="1 0" func="cnt" op="equ" val="2">
                            <dgm:alg type="cycle">
                              <dgm:param type="ctrShpMap" val="fNode"/>
                              <dgm:param type="stAng" val="333"/>
                              <dgm:param type="spanAng" val="-90"/>
                            </dgm:alg>
                          </dgm:if>
                          <dgm:else name="Name20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4" axis="ch" ptType="node" func="cnt" op="equ" val="6">
                        <dgm:choose name="Name205">
                          <dgm:if name="Name206" axis="ch ch" ptType="node node" st="2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207" axis="ch ch" ptType="node node" st="2 1" cnt="1 0" func="cnt" op="equ" val="2">
                            <dgm:alg type="cycle">
                              <dgm:param type="ctrShpMap" val="fNode"/>
                              <dgm:param type="stAng" val="345"/>
                              <dgm:param type="spanAng" val="-90"/>
                            </dgm:alg>
                          </dgm:if>
                          <dgm:else name="Name20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9" axis="ch" ptType="node" func="cnt" op="gte" val="7">
                        <dgm:choose name="Name210">
                          <dgm:if name="Name211" axis="ch ch" ptType="node node" st="2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212" axis="ch ch" ptType="node node" st="2 1" cnt="1 0" func="cnt" op="equ" val="2">
                            <dgm:alg type="cycle">
                              <dgm:param type="ctrShpMap" val="fNode"/>
                              <dgm:param type="stAng" val="353"/>
                              <dgm:param type="spanAng" val="-90"/>
                            </dgm:alg>
                          </dgm:if>
                          <dgm:else name="Name21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14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15" axis="ch" ptType="node" st="2" cnt="1">
                  <dgm:layoutNode name="childCenter2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16" axis="ch">
                    <dgm:forEach name="Name217" axis="self" ptType="parTrans">
                      <dgm:layoutNode name="Name218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19" axis="self" ptType="node">
                      <dgm:layoutNode name="text2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20" axis="ch" ptType="parTrans" st="2" cnt="1">
                <dgm:layoutNode name="Name221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22"/>
          </dgm:choose>
          <dgm:choose name="Name223">
            <dgm:if name="Name224" axis="ch" ptType="node" func="cnt" op="gte" val="3">
              <dgm:layoutNode name="cycle_3">
                <dgm:choose name="Name225">
                  <dgm:if name="Name226" func="var" arg="dir" op="equ" val="norm">
                    <dgm:choose name="Name227">
                      <dgm:if name="Name228" axis="ch" ptType="node" func="cnt" op="equ" val="3">
                        <dgm:choose name="Name229">
                          <dgm:if name="Name230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231" axis="ch ch" ptType="node node" st="3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  <dgm:param type="horzAlign" val="l"/>
                              <dgm:param type="vertAlign" val="b"/>
                            </dgm:alg>
                          </dgm:if>
                          <dgm:else name="Name232">
                            <dgm:alg type="cycle">
                              <dgm:param type="ctrShpMap" val="fNode"/>
                              <dgm:param type="stAng" val="150"/>
                              <dgm:param type="spanAng" val="180"/>
                            </dgm:alg>
                          </dgm:else>
                        </dgm:choose>
                      </dgm:if>
                      <dgm:if name="Name233" axis="ch" ptType="node" func="cnt" op="equ" val="4">
                        <dgm:choose name="Name234">
                          <dgm:if name="Name235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36" axis="ch ch" ptType="node node" st="3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237">
                            <dgm:alg type="cycle">
                              <dgm:param type="ctrShpMap" val="fNode"/>
                              <dgm:param type="stAng" val="112.5"/>
                              <dgm:param type="spanAng" val="135"/>
                            </dgm:alg>
                          </dgm:else>
                        </dgm:choose>
                      </dgm:if>
                      <dgm:if name="Name238" axis="ch" ptType="node" func="cnt" op="equ" val="5">
                        <dgm:choose name="Name239">
                          <dgm:if name="Name240" axis="ch ch" ptType="node node" st="3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241" axis="ch ch" ptType="node node" st="3 1" cnt="1 0" func="cnt" op="equ" val="2">
                            <dgm:alg type="cycle">
                              <dgm:param type="ctrShpMap" val="fNode"/>
                              <dgm:param type="stAng" val="99"/>
                              <dgm:param type="spanAng" val="90"/>
                            </dgm:alg>
                          </dgm:if>
                          <dgm:else name="Name24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3" axis="ch" ptType="node" func="cnt" op="equ" val="6">
                        <dgm:choose name="Name244">
                          <dgm:if name="Name245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246" axis="ch ch" ptType="node node" st="3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</dgm:alg>
                          </dgm:if>
                          <dgm:else name="Name247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8" axis="ch" ptType="node" func="cnt" op="gte" val="7">
                        <dgm:choose name="Name249">
                          <dgm:if name="Name250" axis="ch ch" ptType="node node" st="3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251" axis="ch ch" ptType="node node" st="3 1" cnt="1 0" func="cnt" op="equ" val="2">
                            <dgm:alg type="cycle">
                              <dgm:param type="ctrShpMap" val="fNode"/>
                              <dgm:param type="stAng" val="57"/>
                              <dgm:param type="spanAng" val="90"/>
                            </dgm:alg>
                          </dgm:if>
                          <dgm:else name="Name25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253"/>
                    </dgm:choose>
                  </dgm:if>
                  <dgm:else name="Name254">
                    <dgm:choose name="Name255">
                      <dgm:if name="Name256" axis="ch" ptType="node" func="cnt" op="equ" val="3">
                        <dgm:choose name="Name257">
                          <dgm:if name="Name258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259" axis="ch ch" ptType="node node" st="3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  <dgm:param type="horzAlign" val="r"/>
                              <dgm:param type="vertAlign" val="b"/>
                            </dgm:alg>
                          </dgm:if>
                          <dgm:else name="Name260">
                            <dgm:alg type="cycle">
                              <dgm:param type="ctrShpMap" val="fNode"/>
                              <dgm:param type="stAng" val="210"/>
                              <dgm:param type="spanAng" val="-180"/>
                            </dgm:alg>
                          </dgm:else>
                        </dgm:choose>
                      </dgm:if>
                      <dgm:if name="Name261" axis="ch" ptType="node" func="cnt" op="equ" val="4">
                        <dgm:choose name="Name262">
                          <dgm:if name="Name263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64" axis="ch ch" ptType="node node" st="3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265">
                            <dgm:alg type="cycle">
                              <dgm:param type="ctrShpMap" val="fNode"/>
                              <dgm:param type="stAng" val="247.5"/>
                              <dgm:param type="spanAng" val="-135"/>
                            </dgm:alg>
                          </dgm:else>
                        </dgm:choose>
                      </dgm:if>
                      <dgm:if name="Name266" axis="ch" ptType="node" func="cnt" op="equ" val="5">
                        <dgm:choose name="Name267">
                          <dgm:if name="Name268" axis="ch ch" ptType="node node" st="3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269" axis="ch ch" ptType="node node" st="3 1" cnt="1 0" func="cnt" op="equ" val="2">
                            <dgm:alg type="cycle">
                              <dgm:param type="ctrShpMap" val="fNode"/>
                              <dgm:param type="stAng" val="261"/>
                              <dgm:param type="spanAng" val="-90"/>
                            </dgm:alg>
                          </dgm:if>
                          <dgm:else name="Name27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1" axis="ch" ptType="node" func="cnt" op="equ" val="6">
                        <dgm:choose name="Name272">
                          <dgm:if name="Name273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274" axis="ch ch" ptType="node node" st="3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</dgm:alg>
                          </dgm:if>
                          <dgm:else name="Name275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6" axis="ch" ptType="node" func="cnt" op="gte" val="7">
                        <dgm:choose name="Name277">
                          <dgm:if name="Name278" axis="ch ch" ptType="node node" st="3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279" axis="ch ch" ptType="node node" st="3 1" cnt="1 0" func="cnt" op="equ" val="2">
                            <dgm:alg type="cycle">
                              <dgm:param type="ctrShpMap" val="fNode"/>
                              <dgm:param type="stAng" val="302"/>
                              <dgm:param type="spanAng" val="-90"/>
                            </dgm:alg>
                          </dgm:if>
                          <dgm:else name="Name28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81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82" axis="ch" ptType="node" st="3" cnt="1">
                  <dgm:layoutNode name="childCenter3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83" axis="ch">
                    <dgm:forEach name="Name284" axis="self" ptType="parTrans">
                      <dgm:layoutNode name="Name285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86" axis="self" ptType="node">
                      <dgm:layoutNode name="text3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87" axis="ch" ptType="parTrans" st="3" cnt="1">
                <dgm:layoutNode name="Name288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3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89"/>
          </dgm:choose>
          <dgm:choose name="Name290">
            <dgm:if name="Name291" axis="ch" ptType="node" func="cnt" op="gte" val="4">
              <dgm:layoutNode name="cycle_4">
                <dgm:choose name="Name292">
                  <dgm:if name="Name293" func="var" arg="dir" op="equ" val="norm">
                    <dgm:choose name="Name294">
                      <dgm:if name="Name295" axis="ch" ptType="node" func="cnt" op="equ" val="4">
                        <dgm:choose name="Name296">
                          <dgm:if name="Name297" axis="ch ch" ptType="node node" st="4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298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90"/>
                            </dgm:alg>
                          </dgm:if>
                          <dgm:else name="Name299">
                            <dgm:alg type="cycle">
                              <dgm:param type="ctrShpMap" val="fNode"/>
                              <dgm:param type="stAng" val="202.5"/>
                              <dgm:param type="spanAng" val="135"/>
                            </dgm:alg>
                          </dgm:else>
                        </dgm:choose>
                      </dgm:if>
                      <dgm:if name="Name300" axis="ch" ptType="node" func="cnt" op="equ" val="5">
                        <dgm:choose name="Name301">
                          <dgm:if name="Name302" axis="ch ch" ptType="node node" st="4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303" axis="ch ch" ptType="node node" st="4 1" cnt="1 0" func="cnt" op="equ" val="2">
                            <dgm:alg type="cycle">
                              <dgm:param type="ctrShpMap" val="fNode"/>
                              <dgm:param type="stAng" val="171"/>
                              <dgm:param type="spanAng" val="90"/>
                            </dgm:alg>
                          </dgm:if>
                          <dgm:else name="Name30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05" axis="ch" ptType="node" func="cnt" op="equ" val="6">
                        <dgm:choose name="Name306">
                          <dgm:if name="Name307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08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309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10" axis="ch" ptType="node" func="cnt" op="gte" val="7">
                        <dgm:choose name="Name311">
                          <dgm:if name="Name312" axis="ch ch" ptType="node node" st="4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13" axis="ch ch" ptType="node node" st="4 1" cnt="1 0" func="cnt" op="equ" val="2">
                            <dgm:alg type="cycle">
                              <dgm:param type="ctrShpMap" val="fNode"/>
                              <dgm:param type="stAng" val="109"/>
                              <dgm:param type="spanAng" val="90"/>
                            </dgm:alg>
                          </dgm:if>
                          <dgm:else name="Name31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15"/>
                    </dgm:choose>
                  </dgm:if>
                  <dgm:else name="Name316">
                    <dgm:choose name="Name317">
                      <dgm:if name="Name318" axis="ch" ptType="node" func="cnt" op="equ" val="4">
                        <dgm:choose name="Name319">
                          <dgm:if name="Name320" axis="ch ch" ptType="node node" st="4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321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-90"/>
                            </dgm:alg>
                          </dgm:if>
                          <dgm:else name="Name322">
                            <dgm:alg type="cycle">
                              <dgm:param type="ctrShpMap" val="fNode"/>
                              <dgm:param type="stAng" val="157.5"/>
                              <dgm:param type="spanAng" val="-135"/>
                            </dgm:alg>
                          </dgm:else>
                        </dgm:choose>
                      </dgm:if>
                      <dgm:if name="Name323" axis="ch" ptType="node" func="cnt" op="equ" val="5">
                        <dgm:choose name="Name324">
                          <dgm:if name="Name325" axis="ch ch" ptType="node node" st="4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326" axis="ch ch" ptType="node node" st="4 1" cnt="1 0" func="cnt" op="equ" val="2">
                            <dgm:alg type="cycle">
                              <dgm:param type="ctrShpMap" val="fNode"/>
                              <dgm:param type="stAng" val="189"/>
                              <dgm:param type="spanAng" val="-90"/>
                            </dgm:alg>
                          </dgm:if>
                          <dgm:else name="Name32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28" axis="ch" ptType="node" func="cnt" op="equ" val="6">
                        <dgm:choose name="Name329">
                          <dgm:if name="Name330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31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332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33" axis="ch" ptType="node" func="cnt" op="gte" val="7">
                        <dgm:choose name="Name334">
                          <dgm:if name="Name335" axis="ch ch" ptType="node node" st="4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36" axis="ch ch" ptType="node node" st="4 1" cnt="1 0" func="cnt" op="equ" val="2">
                            <dgm:alg type="cycle">
                              <dgm:param type="ctrShpMap" val="fNode"/>
                              <dgm:param type="stAng" val="250"/>
                              <dgm:param type="spanAng" val="-90"/>
                            </dgm:alg>
                          </dgm:if>
                          <dgm:else name="Name33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38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39" axis="ch" ptType="node" st="4" cnt="1">
                  <dgm:layoutNode name="childCenter4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40" axis="ch">
                    <dgm:forEach name="Name341" axis="self" ptType="parTrans">
                      <dgm:layoutNode name="Name342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43" axis="self" ptType="node">
                      <dgm:layoutNode name="text4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44" axis="ch" ptType="parTrans" st="4" cnt="1">
                <dgm:layoutNode name="Name345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4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46"/>
          </dgm:choose>
          <dgm:choose name="Name347">
            <dgm:if name="Name348" axis="ch" ptType="node" func="cnt" op="gte" val="5">
              <dgm:layoutNode name="cycle_5">
                <dgm:choose name="Name349">
                  <dgm:if name="Name350" func="var" arg="dir" op="equ" val="norm">
                    <dgm:choose name="Name351">
                      <dgm:if name="Name352" axis="ch" ptType="node" func="cnt" op="equ" val="5">
                        <dgm:choose name="Name353">
                          <dgm:if name="Name354" axis="ch ch" ptType="node node" st="5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355" axis="ch ch" ptType="node node" st="5 1" cnt="1 0" func="cnt" op="equ" val="2">
                            <dgm:alg type="cycle">
                              <dgm:param type="ctrShpMap" val="fNode"/>
                              <dgm:param type="stAng" val="243"/>
                              <dgm:param type="spanAng" val="90"/>
                            </dgm:alg>
                          </dgm:if>
                          <dgm:else name="Name35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57" axis="ch" ptType="node" func="cnt" op="equ" val="6">
                        <dgm:choose name="Name358">
                          <dgm:if name="Name359" axis="ch ch" ptType="node node" st="5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360" axis="ch ch" ptType="node node" st="5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</dgm:alg>
                          </dgm:if>
                          <dgm:else name="Name361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62" axis="ch" ptType="node" func="cnt" op="gte" val="7">
                        <dgm:choose name="Name363">
                          <dgm:if name="Name364" axis="ch ch" ptType="node node" st="5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65" axis="ch ch" ptType="node node" st="5 1" cnt="1 0" func="cnt" op="equ" val="2">
                            <dgm:alg type="cycle">
                              <dgm:param type="ctrShpMap" val="fNode"/>
                              <dgm:param type="stAng" val="160"/>
                              <dgm:param type="spanAng" val="90"/>
                            </dgm:alg>
                          </dgm:if>
                          <dgm:else name="Name36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67"/>
                    </dgm:choose>
                  </dgm:if>
                  <dgm:else name="Name368">
                    <dgm:choose name="Name369">
                      <dgm:if name="Name370" axis="ch" ptType="node" func="cnt" op="equ" val="5">
                        <dgm:choose name="Name371">
                          <dgm:if name="Name372" axis="ch ch" ptType="node node" st="5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373" axis="ch ch" ptType="node node" st="5 1" cnt="1 0" func="cnt" op="equ" val="2">
                            <dgm:alg type="cycle">
                              <dgm:param type="ctrShpMap" val="fNode"/>
                              <dgm:param type="stAng" val="117"/>
                              <dgm:param type="spanAng" val="-90"/>
                            </dgm:alg>
                          </dgm:if>
                          <dgm:else name="Name37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75" axis="ch" ptType="node" func="cnt" op="equ" val="6">
                        <dgm:choose name="Name376">
                          <dgm:if name="Name377" axis="ch ch" ptType="node node" st="5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378" axis="ch ch" ptType="node node" st="5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</dgm:alg>
                          </dgm:if>
                          <dgm:else name="Name379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80" axis="ch" ptType="node" func="cnt" op="gte" val="7">
                        <dgm:choose name="Name381">
                          <dgm:if name="Name382" axis="ch ch" ptType="node node" st="5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83" axis="ch ch" ptType="node node" st="5 1" cnt="1 0" func="cnt" op="equ" val="2">
                            <dgm:alg type="cycle">
                              <dgm:param type="ctrShpMap" val="fNode"/>
                              <dgm:param type="stAng" val="199"/>
                              <dgm:param type="spanAng" val="-90"/>
                            </dgm:alg>
                          </dgm:if>
                          <dgm:else name="Name38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85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86" axis="ch" ptType="node" st="5" cnt="1">
                  <dgm:layoutNode name="childCenter5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87" axis="ch">
                    <dgm:forEach name="Name388" axis="self" ptType="parTrans">
                      <dgm:layoutNode name="Name389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90" axis="self" ptType="node">
                      <dgm:layoutNode name="text5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91" axis="ch" ptType="parTrans" st="5" cnt="1">
                <dgm:layoutNode name="Name392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5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93"/>
          </dgm:choose>
          <dgm:choose name="Name394">
            <dgm:if name="Name395" axis="ch" ptType="node" func="cnt" op="gte" val="6">
              <dgm:layoutNode name="cycle_6">
                <dgm:choose name="Name396">
                  <dgm:if name="Name397" func="var" arg="dir" op="equ" val="norm">
                    <dgm:choose name="Name398">
                      <dgm:if name="Name399" axis="ch" ptType="node" func="cnt" op="equ" val="6">
                        <dgm:choose name="Name400">
                          <dgm:if name="Name401" axis="ch ch" ptType="node node" st="6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402" axis="ch ch" ptType="node node" st="6 1" cnt="1 0" func="cnt" op="equ" val="2">
                            <dgm:alg type="cycle">
                              <dgm:param type="ctrShpMap" val="fNode"/>
                              <dgm:param type="stAng" val="255"/>
                              <dgm:param type="spanAng" val="90"/>
                            </dgm:alg>
                          </dgm:if>
                          <dgm:else name="Name40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404" axis="ch" ptType="node" func="cnt" op="gte" val="7">
                        <dgm:choose name="Name405">
                          <dgm:if name="Name406" axis="ch ch" ptType="node node" st="6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407" axis="ch ch" ptType="node node" st="6 1" cnt="1 0" func="cnt" op="equ" val="2">
                            <dgm:alg type="cycle">
                              <dgm:param type="ctrShpMap" val="fNode"/>
                              <dgm:param type="stAng" val="212"/>
                              <dgm:param type="spanAng" val="90"/>
                            </dgm:alg>
                          </dgm:if>
                          <dgm:else name="Name40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09"/>
                    </dgm:choose>
                  </dgm:if>
                  <dgm:else name="Name410">
                    <dgm:choose name="Name411">
                      <dgm:if name="Name412" axis="ch" ptType="node" func="cnt" op="equ" val="6">
                        <dgm:choose name="Name413">
                          <dgm:if name="Name414" axis="ch ch" ptType="node node" st="6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415" axis="ch ch" ptType="node node" st="6 1" cnt="1 0" func="cnt" op="equ" val="2">
                            <dgm:alg type="cycle">
                              <dgm:param type="ctrShpMap" val="fNode"/>
                              <dgm:param type="stAng" val="105"/>
                              <dgm:param type="spanAng" val="-90"/>
                            </dgm:alg>
                          </dgm:if>
                          <dgm:else name="Name41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417" axis="ch" ptType="node" func="cnt" op="gte" val="7">
                        <dgm:choose name="Name418">
                          <dgm:if name="Name419" axis="ch ch" ptType="node node" st="6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420" axis="ch ch" ptType="node node" st="6 1" cnt="1 0" func="cnt" op="equ" val="2">
                            <dgm:alg type="cycle">
                              <dgm:param type="ctrShpMap" val="fNode"/>
                              <dgm:param type="stAng" val="147"/>
                              <dgm:param type="spanAng" val="-90"/>
                            </dgm:alg>
                          </dgm:if>
                          <dgm:else name="Name42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22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23" axis="ch" ptType="node" st="6" cnt="1">
                  <dgm:layoutNode name="childCenter6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24" axis="ch">
                    <dgm:forEach name="Name425" axis="self" ptType="parTrans">
                      <dgm:layoutNode name="Name426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27" axis="self" ptType="node">
                      <dgm:layoutNode name="text6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28" axis="ch" ptType="parTrans" st="6" cnt="1">
                <dgm:layoutNode name="Name429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6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30"/>
          </dgm:choose>
          <dgm:choose name="Name431">
            <dgm:if name="Name432" axis="ch" ptType="node" func="cnt" op="gte" val="7">
              <dgm:layoutNode name="cycle_7">
                <dgm:choose name="Name433">
                  <dgm:if name="Name434" func="var" arg="dir" op="equ" val="norm">
                    <dgm:choose name="Name435">
                      <dgm:if name="Name436" axis="ch" ptType="node" func="cnt" op="gte" val="7">
                        <dgm:choose name="Name437">
                          <dgm:if name="Name438" axis="ch ch" ptType="node node" st="7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439" axis="ch ch" ptType="node node" st="7 1" cnt="1 0" func="cnt" op="equ" val="2">
                            <dgm:alg type="cycle">
                              <dgm:param type="ctrShpMap" val="fNode"/>
                              <dgm:param type="stAng" val="263"/>
                              <dgm:param type="spanAng" val="90"/>
                            </dgm:alg>
                          </dgm:if>
                          <dgm:else name="Name44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41"/>
                    </dgm:choose>
                  </dgm:if>
                  <dgm:else name="Name442">
                    <dgm:choose name="Name443">
                      <dgm:if name="Name444" axis="ch" ptType="node" func="cnt" op="gte" val="7">
                        <dgm:choose name="Name445">
                          <dgm:if name="Name446" axis="ch ch" ptType="node node" st="7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447" axis="ch ch" ptType="node node" st="7 1" cnt="1 0" func="cnt" op="equ" val="2">
                            <dgm:alg type="cycle">
                              <dgm:param type="ctrShpMap" val="fNode"/>
                              <dgm:param type="stAng" val="96"/>
                              <dgm:param type="spanAng" val="-90"/>
                            </dgm:alg>
                          </dgm:if>
                          <dgm:else name="Name44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49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50" axis="ch" ptType="node" st="7" cnt="1">
                  <dgm:layoutNode name="childCenter7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51" axis="ch">
                    <dgm:forEach name="Name452" axis="self" ptType="parTrans">
                      <dgm:layoutNode name="Name453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54" axis="self" ptType="node">
                      <dgm:layoutNode name="text7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55" axis="ch" ptType="parTrans" st="7" cnt="1">
                <dgm:layoutNode name="Name456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7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5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9822AEDE-3FFE-428E-8AD7-B03C8D432A1A}"/>
              </a:ext>
            </a:extLst>
          </p:cNvPr>
          <p:cNvSpPr/>
          <p:nvPr userDrawn="1"/>
        </p:nvSpPr>
        <p:spPr>
          <a:xfrm>
            <a:off x="-1" y="307976"/>
            <a:ext cx="10182225" cy="57149"/>
          </a:xfrm>
          <a:prstGeom prst="rect">
            <a:avLst/>
          </a:prstGeom>
          <a:solidFill>
            <a:srgbClr val="92D050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707983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430886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093128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5715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8AC910C-B85F-4D04-840C-2F8596206FAC}"/>
              </a:ext>
            </a:extLst>
          </p:cNvPr>
          <p:cNvSpPr/>
          <p:nvPr userDrawn="1"/>
        </p:nvSpPr>
        <p:spPr>
          <a:xfrm>
            <a:off x="0" y="681037"/>
            <a:ext cx="10182225" cy="57149"/>
          </a:xfrm>
          <a:prstGeom prst="rect">
            <a:avLst/>
          </a:prstGeom>
          <a:solidFill>
            <a:srgbClr val="92D050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79351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701462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err="1"/>
              <a:t>Clickto</a:t>
            </a:r>
            <a:r>
              <a:rPr lang="en-US"/>
              <a:t>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331340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075041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416188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10530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83730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08429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hyperlink" Target="http://www.exampaperspractice.co.uk/" TargetMode="Externa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60C5A07-ECA1-4401-BA23-B8332B2C7288}"/>
              </a:ext>
            </a:extLst>
          </p:cNvPr>
          <p:cNvSpPr/>
          <p:nvPr userDrawn="1"/>
        </p:nvSpPr>
        <p:spPr>
          <a:xfrm>
            <a:off x="0" y="6550024"/>
            <a:ext cx="12192000" cy="307977"/>
          </a:xfrm>
          <a:prstGeom prst="rect">
            <a:avLst/>
          </a:prstGeom>
          <a:solidFill>
            <a:srgbClr val="92D050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Footer Placeholder 2">
            <a:extLst>
              <a:ext uri="{FF2B5EF4-FFF2-40B4-BE49-F238E27FC236}">
                <a16:creationId xmlns:a16="http://schemas.microsoft.com/office/drawing/2014/main" id="{8286A081-0467-4AF1-3C40-BF2FF02829F0}"/>
              </a:ext>
            </a:extLst>
          </p:cNvPr>
          <p:cNvSpPr txBox="1">
            <a:spLocks/>
          </p:cNvSpPr>
          <p:nvPr userDrawn="1"/>
        </p:nvSpPr>
        <p:spPr>
          <a:xfrm>
            <a:off x="3969982" y="6604635"/>
            <a:ext cx="4038600" cy="23368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 more help, please visit </a:t>
            </a:r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1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www.exampaperspractice.co.uk</a:t>
            </a:r>
            <a:endParaRPr lang="en-GB" sz="1200" dirty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88F2517-3D2D-F4F0-932B-65EDD5A38BE6}"/>
              </a:ext>
            </a:extLst>
          </p:cNvPr>
          <p:cNvSpPr txBox="1"/>
          <p:nvPr userDrawn="1"/>
        </p:nvSpPr>
        <p:spPr>
          <a:xfrm>
            <a:off x="9264424" y="6636880"/>
            <a:ext cx="30480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i="0" dirty="0">
                <a:solidFill>
                  <a:schemeClr val="bg2">
                    <a:lumMod val="75000"/>
                  </a:schemeClr>
                </a:solidFill>
                <a:effectLst/>
                <a:latin typeface="gg sans"/>
              </a:rPr>
              <a:t>© 2025 Exams Papers Practice. All Rights Reserved</a:t>
            </a:r>
            <a:endParaRPr lang="en-PH" sz="900" dirty="0">
              <a:solidFill>
                <a:schemeClr val="bg2">
                  <a:lumMod val="75000"/>
                </a:schemeClr>
              </a:solidFill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6639A207-766B-D6D7-14E6-0DECF4060D22}"/>
              </a:ext>
            </a:extLst>
          </p:cNvPr>
          <p:cNvPicPr>
            <a:picLocks noChangeAspect="1"/>
          </p:cNvPicPr>
          <p:nvPr userDrawn="1"/>
        </p:nvPicPr>
        <p:blipFill>
          <a:blip r:embed="rId14" cstate="print">
            <a:alphaModFix amt="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2786" y="1561449"/>
            <a:ext cx="7695738" cy="3098355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19C4589A-4068-7748-52EA-87C1DDB691F9}"/>
              </a:ext>
            </a:extLst>
          </p:cNvPr>
          <p:cNvPicPr>
            <a:picLocks noChangeAspect="1"/>
          </p:cNvPicPr>
          <p:nvPr userDrawn="1"/>
        </p:nvPicPr>
        <p:blipFill>
          <a:blip r:embed="rId15" cstate="print">
            <a:alphaModFix amt="8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79582" y="232481"/>
            <a:ext cx="933411" cy="3757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03448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DBE0C-7278-4258-8C6B-5C885426A8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Think, pair, share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8F442B0-43A1-434D-A241-1A971EBC5C1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Discuss the challenges of allowing multiple clients to access a database server.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What are the solutions?</a:t>
            </a:r>
          </a:p>
        </p:txBody>
      </p:sp>
    </p:spTree>
    <p:extLst>
      <p:ext uri="{BB962C8B-B14F-4D97-AF65-F5344CB8AC3E}">
        <p14:creationId xmlns:p14="http://schemas.microsoft.com/office/powerpoint/2010/main" val="204993236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A23C71-66CA-43F1-9F06-1A2D70C9B3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Update anomaly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54DE99BD-E139-47DB-9330-8E3E42DE1646}"/>
              </a:ext>
            </a:extLst>
          </p:cNvPr>
          <p:cNvCxnSpPr>
            <a:cxnSpLocks/>
          </p:cNvCxnSpPr>
          <p:nvPr/>
        </p:nvCxnSpPr>
        <p:spPr>
          <a:xfrm>
            <a:off x="659958" y="3617843"/>
            <a:ext cx="10901239" cy="0"/>
          </a:xfrm>
          <a:prstGeom prst="line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A5660D2E-2139-4694-B725-4BFADE93FE96}"/>
              </a:ext>
            </a:extLst>
          </p:cNvPr>
          <p:cNvSpPr txBox="1"/>
          <p:nvPr/>
        </p:nvSpPr>
        <p:spPr>
          <a:xfrm>
            <a:off x="4738978" y="3248511"/>
            <a:ext cx="899605" cy="338554"/>
          </a:xfrm>
          <a:prstGeom prst="rect">
            <a:avLst/>
          </a:prstGeom>
          <a:noFill/>
          <a:ln w="38100">
            <a:noFill/>
          </a:ln>
        </p:spPr>
        <p:txBody>
          <a:bodyPr wrap="square" rtlCol="0">
            <a:spAutoFit/>
          </a:bodyPr>
          <a:lstStyle/>
          <a:p>
            <a:r>
              <a:rPr lang="en-GB" sz="1600" dirty="0"/>
              <a:t>Timeline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9A7E7489-7163-4A70-8115-C6FE5D97599B}"/>
              </a:ext>
            </a:extLst>
          </p:cNvPr>
          <p:cNvCxnSpPr>
            <a:cxnSpLocks/>
          </p:cNvCxnSpPr>
          <p:nvPr/>
        </p:nvCxnSpPr>
        <p:spPr>
          <a:xfrm flipV="1">
            <a:off x="2368493" y="1986474"/>
            <a:ext cx="5897202" cy="3081"/>
          </a:xfrm>
          <a:prstGeom prst="straightConnector1">
            <a:avLst/>
          </a:prstGeom>
          <a:ln w="38100">
            <a:solidFill>
              <a:srgbClr val="FFC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EBDF1724-2DA8-4442-8494-48AAAE4C9DA7}"/>
              </a:ext>
            </a:extLst>
          </p:cNvPr>
          <p:cNvCxnSpPr>
            <a:cxnSpLocks/>
          </p:cNvCxnSpPr>
          <p:nvPr/>
        </p:nvCxnSpPr>
        <p:spPr>
          <a:xfrm flipV="1">
            <a:off x="3990892" y="2844870"/>
            <a:ext cx="6380329" cy="22983"/>
          </a:xfrm>
          <a:prstGeom prst="straightConnector1">
            <a:avLst/>
          </a:prstGeom>
          <a:ln w="38100">
            <a:solidFill>
              <a:srgbClr val="FFC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54830287-6DFC-49DA-A0BB-ABAA9E4E2B9B}"/>
              </a:ext>
            </a:extLst>
          </p:cNvPr>
          <p:cNvSpPr txBox="1"/>
          <p:nvPr/>
        </p:nvSpPr>
        <p:spPr>
          <a:xfrm>
            <a:off x="490111" y="2675593"/>
            <a:ext cx="1391404" cy="338554"/>
          </a:xfrm>
          <a:prstGeom prst="rect">
            <a:avLst/>
          </a:prstGeom>
          <a:noFill/>
          <a:ln w="38100">
            <a:noFill/>
          </a:ln>
        </p:spPr>
        <p:txBody>
          <a:bodyPr wrap="square" rtlCol="0">
            <a:spAutoFit/>
          </a:bodyPr>
          <a:lstStyle/>
          <a:p>
            <a:r>
              <a:rPr lang="en-GB" sz="1600" b="1" dirty="0"/>
              <a:t>Transaction 2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CC5E1B2-795F-4994-A8D3-D1957D144915}"/>
              </a:ext>
            </a:extLst>
          </p:cNvPr>
          <p:cNvSpPr txBox="1"/>
          <p:nvPr/>
        </p:nvSpPr>
        <p:spPr>
          <a:xfrm>
            <a:off x="479535" y="3943136"/>
            <a:ext cx="137332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17 tins of beans in stock</a:t>
            </a:r>
          </a:p>
          <a:p>
            <a:r>
              <a:rPr lang="en-GB" dirty="0"/>
              <a:t>B(17)</a:t>
            </a:r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D51ECB64-9E0A-48A0-943E-2683598CF00B}"/>
              </a:ext>
            </a:extLst>
          </p:cNvPr>
          <p:cNvCxnSpPr>
            <a:cxnSpLocks/>
          </p:cNvCxnSpPr>
          <p:nvPr/>
        </p:nvCxnSpPr>
        <p:spPr>
          <a:xfrm>
            <a:off x="2767263" y="1834646"/>
            <a:ext cx="0" cy="2018065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0C04A0D5-0F1C-47DD-B4F0-A8F4B91C7CB6}"/>
              </a:ext>
            </a:extLst>
          </p:cNvPr>
          <p:cNvSpPr txBox="1"/>
          <p:nvPr/>
        </p:nvSpPr>
        <p:spPr>
          <a:xfrm>
            <a:off x="549723" y="1823693"/>
            <a:ext cx="1391404" cy="338554"/>
          </a:xfrm>
          <a:prstGeom prst="rect">
            <a:avLst/>
          </a:prstGeom>
          <a:noFill/>
          <a:ln w="38100">
            <a:noFill/>
          </a:ln>
        </p:spPr>
        <p:txBody>
          <a:bodyPr wrap="square" rtlCol="0">
            <a:spAutoFit/>
          </a:bodyPr>
          <a:lstStyle/>
          <a:p>
            <a:r>
              <a:rPr lang="en-GB" sz="1600" b="1" dirty="0"/>
              <a:t>Transaction 1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D7F99722-3D61-46A3-BD10-037F9A09149F}"/>
              </a:ext>
            </a:extLst>
          </p:cNvPr>
          <p:cNvSpPr txBox="1"/>
          <p:nvPr/>
        </p:nvSpPr>
        <p:spPr>
          <a:xfrm>
            <a:off x="3990892" y="4007747"/>
            <a:ext cx="137332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17 tins of beans in stock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A0FFD127-85EE-4AC1-988E-0F938DA63E15}"/>
              </a:ext>
            </a:extLst>
          </p:cNvPr>
          <p:cNvSpPr txBox="1"/>
          <p:nvPr/>
        </p:nvSpPr>
        <p:spPr>
          <a:xfrm>
            <a:off x="3719113" y="1025450"/>
            <a:ext cx="370995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Customer 1 buys 7 tins of beans</a:t>
            </a:r>
          </a:p>
          <a:p>
            <a:r>
              <a:rPr lang="en-GB" dirty="0"/>
              <a:t>B=B-7</a:t>
            </a:r>
          </a:p>
        </p:txBody>
      </p: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CF0A1EBF-4986-4FF1-ABE2-FEC380337775}"/>
              </a:ext>
            </a:extLst>
          </p:cNvPr>
          <p:cNvCxnSpPr>
            <a:cxnSpLocks/>
          </p:cNvCxnSpPr>
          <p:nvPr/>
        </p:nvCxnSpPr>
        <p:spPr>
          <a:xfrm>
            <a:off x="5638583" y="1858820"/>
            <a:ext cx="0" cy="2018065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2" name="TextBox 31">
            <a:extLst>
              <a:ext uri="{FF2B5EF4-FFF2-40B4-BE49-F238E27FC236}">
                <a16:creationId xmlns:a16="http://schemas.microsoft.com/office/drawing/2014/main" id="{B7698140-B9EE-4BB1-BE66-DEE3563ADE8D}"/>
              </a:ext>
            </a:extLst>
          </p:cNvPr>
          <p:cNvSpPr txBox="1"/>
          <p:nvPr/>
        </p:nvSpPr>
        <p:spPr>
          <a:xfrm>
            <a:off x="5388000" y="3906169"/>
            <a:ext cx="137332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10 tins of beans in stock</a:t>
            </a:r>
          </a:p>
          <a:p>
            <a:r>
              <a:rPr lang="en-GB" dirty="0"/>
              <a:t>B(10)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F63FD332-E12B-45E9-A4E6-08B1A419CCB9}"/>
              </a:ext>
            </a:extLst>
          </p:cNvPr>
          <p:cNvSpPr txBox="1"/>
          <p:nvPr/>
        </p:nvSpPr>
        <p:spPr>
          <a:xfrm>
            <a:off x="5904357" y="2093255"/>
            <a:ext cx="37099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Customer 2 buys 3 tins of beans</a:t>
            </a:r>
          </a:p>
          <a:p>
            <a:r>
              <a:rPr lang="en-GB" dirty="0"/>
              <a:t> B=B-3                Write B(14)</a:t>
            </a:r>
          </a:p>
        </p:txBody>
      </p: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5C979EEA-243D-47CA-B48A-42C32534BE1A}"/>
              </a:ext>
            </a:extLst>
          </p:cNvPr>
          <p:cNvCxnSpPr>
            <a:cxnSpLocks/>
          </p:cNvCxnSpPr>
          <p:nvPr/>
        </p:nvCxnSpPr>
        <p:spPr>
          <a:xfrm>
            <a:off x="8001000" y="2675593"/>
            <a:ext cx="0" cy="1243243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6" name="TextBox 35">
            <a:extLst>
              <a:ext uri="{FF2B5EF4-FFF2-40B4-BE49-F238E27FC236}">
                <a16:creationId xmlns:a16="http://schemas.microsoft.com/office/drawing/2014/main" id="{99C5AEB4-D98D-440E-BD13-5DAA3C6230E9}"/>
              </a:ext>
            </a:extLst>
          </p:cNvPr>
          <p:cNvSpPr txBox="1"/>
          <p:nvPr/>
        </p:nvSpPr>
        <p:spPr>
          <a:xfrm>
            <a:off x="7568445" y="3864068"/>
            <a:ext cx="1313448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/>
              <a:t>14 </a:t>
            </a:r>
            <a:r>
              <a:rPr lang="en-GB" dirty="0"/>
              <a:t>tins of beans in stock</a:t>
            </a:r>
          </a:p>
        </p:txBody>
      </p: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1FEE8E51-DE14-42F6-975B-0343AEFC9C2F}"/>
              </a:ext>
            </a:extLst>
          </p:cNvPr>
          <p:cNvCxnSpPr>
            <a:cxnSpLocks/>
          </p:cNvCxnSpPr>
          <p:nvPr/>
        </p:nvCxnSpPr>
        <p:spPr>
          <a:xfrm>
            <a:off x="910204" y="3229871"/>
            <a:ext cx="0" cy="605391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9" name="TextBox 38">
            <a:extLst>
              <a:ext uri="{FF2B5EF4-FFF2-40B4-BE49-F238E27FC236}">
                <a16:creationId xmlns:a16="http://schemas.microsoft.com/office/drawing/2014/main" id="{B5994116-2D97-470B-AF4B-9D392BA15F22}"/>
              </a:ext>
            </a:extLst>
          </p:cNvPr>
          <p:cNvSpPr txBox="1"/>
          <p:nvPr/>
        </p:nvSpPr>
        <p:spPr>
          <a:xfrm>
            <a:off x="2192478" y="1399724"/>
            <a:ext cx="15938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Read B(17)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7E7BDD7A-E417-4127-8DCE-96299FD897A6}"/>
              </a:ext>
            </a:extLst>
          </p:cNvPr>
          <p:cNvSpPr txBox="1"/>
          <p:nvPr/>
        </p:nvSpPr>
        <p:spPr>
          <a:xfrm>
            <a:off x="5188780" y="1405717"/>
            <a:ext cx="14311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Write B(10)</a:t>
            </a:r>
          </a:p>
        </p:txBody>
      </p: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ABA0DE11-74A6-4171-A38C-2915E2020240}"/>
              </a:ext>
            </a:extLst>
          </p:cNvPr>
          <p:cNvCxnSpPr>
            <a:cxnSpLocks/>
          </p:cNvCxnSpPr>
          <p:nvPr/>
        </p:nvCxnSpPr>
        <p:spPr>
          <a:xfrm>
            <a:off x="4311099" y="2675593"/>
            <a:ext cx="0" cy="1243243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3" name="TextBox 42">
            <a:extLst>
              <a:ext uri="{FF2B5EF4-FFF2-40B4-BE49-F238E27FC236}">
                <a16:creationId xmlns:a16="http://schemas.microsoft.com/office/drawing/2014/main" id="{1F25857B-2E7B-434E-B8AF-731BA38B90DD}"/>
              </a:ext>
            </a:extLst>
          </p:cNvPr>
          <p:cNvSpPr txBox="1"/>
          <p:nvPr/>
        </p:nvSpPr>
        <p:spPr>
          <a:xfrm>
            <a:off x="3719113" y="2295976"/>
            <a:ext cx="15938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Read B(17)</a:t>
            </a:r>
          </a:p>
        </p:txBody>
      </p:sp>
    </p:spTree>
    <p:extLst>
      <p:ext uri="{BB962C8B-B14F-4D97-AF65-F5344CB8AC3E}">
        <p14:creationId xmlns:p14="http://schemas.microsoft.com/office/powerpoint/2010/main" val="361793943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3BB7A2-B6D8-4CA7-A3E8-DB1FED978C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/>
              <a:t>Record locks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933656C-31DA-4FDF-9539-B44246C826F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00000"/>
              </a:lnSpc>
              <a:buFont typeface="Wingdings" panose="05000000000000000000" pitchFamily="2" charset="2"/>
              <a:buChar char="ü"/>
            </a:pPr>
            <a:r>
              <a:rPr lang="en-GB" dirty="0"/>
              <a:t>A record lock only allows records to be edited by one client at a time.</a:t>
            </a:r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ü"/>
            </a:pPr>
            <a:r>
              <a:rPr lang="en-GB" dirty="0"/>
              <a:t>The records remain locked to all other clients so they cannot be modified simultaneously by these clients.</a:t>
            </a:r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ü"/>
            </a:pPr>
            <a:r>
              <a:rPr lang="en-GB" dirty="0"/>
              <a:t>Once the client has completed the transaction then the records can be unlocked until another client starts to edit the data.</a:t>
            </a:r>
          </a:p>
        </p:txBody>
      </p:sp>
    </p:spTree>
    <p:extLst>
      <p:ext uri="{BB962C8B-B14F-4D97-AF65-F5344CB8AC3E}">
        <p14:creationId xmlns:p14="http://schemas.microsoft.com/office/powerpoint/2010/main" val="218370886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A23C71-66CA-43F1-9F06-1A2D70C9B3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Record lock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54DE99BD-E139-47DB-9330-8E3E42DE1646}"/>
              </a:ext>
            </a:extLst>
          </p:cNvPr>
          <p:cNvCxnSpPr>
            <a:cxnSpLocks/>
          </p:cNvCxnSpPr>
          <p:nvPr/>
        </p:nvCxnSpPr>
        <p:spPr>
          <a:xfrm flipV="1">
            <a:off x="659958" y="3587065"/>
            <a:ext cx="10276747" cy="30778"/>
          </a:xfrm>
          <a:prstGeom prst="line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A5660D2E-2139-4694-B725-4BFADE93FE96}"/>
              </a:ext>
            </a:extLst>
          </p:cNvPr>
          <p:cNvSpPr txBox="1"/>
          <p:nvPr/>
        </p:nvSpPr>
        <p:spPr>
          <a:xfrm>
            <a:off x="4738978" y="3248511"/>
            <a:ext cx="899605" cy="338554"/>
          </a:xfrm>
          <a:prstGeom prst="rect">
            <a:avLst/>
          </a:prstGeom>
          <a:noFill/>
          <a:ln w="38100">
            <a:noFill/>
          </a:ln>
        </p:spPr>
        <p:txBody>
          <a:bodyPr wrap="square" rtlCol="0">
            <a:spAutoFit/>
          </a:bodyPr>
          <a:lstStyle/>
          <a:p>
            <a:r>
              <a:rPr lang="en-GB" sz="1600" dirty="0"/>
              <a:t>Timeline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9A7E7489-7163-4A70-8115-C6FE5D97599B}"/>
              </a:ext>
            </a:extLst>
          </p:cNvPr>
          <p:cNvCxnSpPr>
            <a:cxnSpLocks/>
          </p:cNvCxnSpPr>
          <p:nvPr/>
        </p:nvCxnSpPr>
        <p:spPr>
          <a:xfrm flipV="1">
            <a:off x="2368493" y="1986474"/>
            <a:ext cx="5897202" cy="3081"/>
          </a:xfrm>
          <a:prstGeom prst="straightConnector1">
            <a:avLst/>
          </a:prstGeom>
          <a:ln w="38100">
            <a:solidFill>
              <a:srgbClr val="FFC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EBDF1724-2DA8-4442-8494-48AAAE4C9DA7}"/>
              </a:ext>
            </a:extLst>
          </p:cNvPr>
          <p:cNvCxnSpPr>
            <a:cxnSpLocks/>
          </p:cNvCxnSpPr>
          <p:nvPr/>
        </p:nvCxnSpPr>
        <p:spPr>
          <a:xfrm flipV="1">
            <a:off x="3320716" y="2844871"/>
            <a:ext cx="7050505" cy="22981"/>
          </a:xfrm>
          <a:prstGeom prst="straightConnector1">
            <a:avLst/>
          </a:prstGeom>
          <a:ln w="38100">
            <a:solidFill>
              <a:srgbClr val="FFC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54830287-6DFC-49DA-A0BB-ABAA9E4E2B9B}"/>
              </a:ext>
            </a:extLst>
          </p:cNvPr>
          <p:cNvSpPr txBox="1"/>
          <p:nvPr/>
        </p:nvSpPr>
        <p:spPr>
          <a:xfrm>
            <a:off x="490111" y="2675593"/>
            <a:ext cx="1391404" cy="338554"/>
          </a:xfrm>
          <a:prstGeom prst="rect">
            <a:avLst/>
          </a:prstGeom>
          <a:noFill/>
          <a:ln w="38100">
            <a:noFill/>
          </a:ln>
        </p:spPr>
        <p:txBody>
          <a:bodyPr wrap="square" rtlCol="0">
            <a:spAutoFit/>
          </a:bodyPr>
          <a:lstStyle/>
          <a:p>
            <a:r>
              <a:rPr lang="en-GB" sz="1600" b="1" dirty="0"/>
              <a:t>Transaction 2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CC5E1B2-795F-4994-A8D3-D1957D144915}"/>
              </a:ext>
            </a:extLst>
          </p:cNvPr>
          <p:cNvSpPr txBox="1"/>
          <p:nvPr/>
        </p:nvSpPr>
        <p:spPr>
          <a:xfrm>
            <a:off x="479535" y="3943136"/>
            <a:ext cx="137332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17 tins of beans in stock</a:t>
            </a:r>
          </a:p>
          <a:p>
            <a:r>
              <a:rPr lang="en-GB" dirty="0"/>
              <a:t>B(17)</a:t>
            </a:r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D51ECB64-9E0A-48A0-943E-2683598CF00B}"/>
              </a:ext>
            </a:extLst>
          </p:cNvPr>
          <p:cNvCxnSpPr>
            <a:cxnSpLocks/>
          </p:cNvCxnSpPr>
          <p:nvPr/>
        </p:nvCxnSpPr>
        <p:spPr>
          <a:xfrm>
            <a:off x="2767263" y="1834646"/>
            <a:ext cx="0" cy="2018065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0C04A0D5-0F1C-47DD-B4F0-A8F4B91C7CB6}"/>
              </a:ext>
            </a:extLst>
          </p:cNvPr>
          <p:cNvSpPr txBox="1"/>
          <p:nvPr/>
        </p:nvSpPr>
        <p:spPr>
          <a:xfrm>
            <a:off x="549723" y="1823693"/>
            <a:ext cx="1391404" cy="338554"/>
          </a:xfrm>
          <a:prstGeom prst="rect">
            <a:avLst/>
          </a:prstGeom>
          <a:noFill/>
          <a:ln w="38100">
            <a:noFill/>
          </a:ln>
        </p:spPr>
        <p:txBody>
          <a:bodyPr wrap="square" rtlCol="0">
            <a:spAutoFit/>
          </a:bodyPr>
          <a:lstStyle/>
          <a:p>
            <a:r>
              <a:rPr lang="en-GB" sz="1600" b="1" dirty="0"/>
              <a:t>Transaction 1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D7F99722-3D61-46A3-BD10-037F9A09149F}"/>
              </a:ext>
            </a:extLst>
          </p:cNvPr>
          <p:cNvSpPr txBox="1"/>
          <p:nvPr/>
        </p:nvSpPr>
        <p:spPr>
          <a:xfrm>
            <a:off x="3096060" y="4044668"/>
            <a:ext cx="137332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17 tins of beans in stock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A0FFD127-85EE-4AC1-988E-0F938DA63E15}"/>
              </a:ext>
            </a:extLst>
          </p:cNvPr>
          <p:cNvSpPr txBox="1"/>
          <p:nvPr/>
        </p:nvSpPr>
        <p:spPr>
          <a:xfrm>
            <a:off x="3719114" y="869034"/>
            <a:ext cx="34396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Customer 1 buys 7 tins of beans</a:t>
            </a:r>
          </a:p>
          <a:p>
            <a:r>
              <a:rPr lang="en-GB" dirty="0"/>
              <a:t>B=B-7</a:t>
            </a:r>
          </a:p>
        </p:txBody>
      </p: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CF0A1EBF-4986-4FF1-ABE2-FEC380337775}"/>
              </a:ext>
            </a:extLst>
          </p:cNvPr>
          <p:cNvCxnSpPr>
            <a:cxnSpLocks/>
          </p:cNvCxnSpPr>
          <p:nvPr/>
        </p:nvCxnSpPr>
        <p:spPr>
          <a:xfrm>
            <a:off x="5638583" y="1858820"/>
            <a:ext cx="0" cy="2018065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2" name="TextBox 31">
            <a:extLst>
              <a:ext uri="{FF2B5EF4-FFF2-40B4-BE49-F238E27FC236}">
                <a16:creationId xmlns:a16="http://schemas.microsoft.com/office/drawing/2014/main" id="{B7698140-B9EE-4BB1-BE66-DEE3563ADE8D}"/>
              </a:ext>
            </a:extLst>
          </p:cNvPr>
          <p:cNvSpPr txBox="1"/>
          <p:nvPr/>
        </p:nvSpPr>
        <p:spPr>
          <a:xfrm>
            <a:off x="5388000" y="3906169"/>
            <a:ext cx="137332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10 tins of beans in stock</a:t>
            </a:r>
          </a:p>
          <a:p>
            <a:r>
              <a:rPr lang="en-GB" dirty="0"/>
              <a:t>B(10)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F63FD332-E12B-45E9-A4E6-08B1A419CCB9}"/>
              </a:ext>
            </a:extLst>
          </p:cNvPr>
          <p:cNvSpPr txBox="1"/>
          <p:nvPr/>
        </p:nvSpPr>
        <p:spPr>
          <a:xfrm>
            <a:off x="5904357" y="1936658"/>
            <a:ext cx="370995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Customer 2 buys 3 tins of beans</a:t>
            </a:r>
          </a:p>
          <a:p>
            <a:r>
              <a:rPr lang="en-GB" sz="1600" dirty="0"/>
              <a:t> B=B-3                </a:t>
            </a:r>
          </a:p>
          <a:p>
            <a:r>
              <a:rPr lang="en-GB" sz="1600" dirty="0"/>
              <a:t>Update B(7)         Write B(7)</a:t>
            </a:r>
          </a:p>
        </p:txBody>
      </p: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5C979EEA-243D-47CA-B48A-42C32534BE1A}"/>
              </a:ext>
            </a:extLst>
          </p:cNvPr>
          <p:cNvCxnSpPr>
            <a:cxnSpLocks/>
          </p:cNvCxnSpPr>
          <p:nvPr/>
        </p:nvCxnSpPr>
        <p:spPr>
          <a:xfrm>
            <a:off x="8001000" y="2675593"/>
            <a:ext cx="0" cy="1243243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6" name="TextBox 35">
            <a:extLst>
              <a:ext uri="{FF2B5EF4-FFF2-40B4-BE49-F238E27FC236}">
                <a16:creationId xmlns:a16="http://schemas.microsoft.com/office/drawing/2014/main" id="{99C5AEB4-D98D-440E-BD13-5DAA3C6230E9}"/>
              </a:ext>
            </a:extLst>
          </p:cNvPr>
          <p:cNvSpPr txBox="1"/>
          <p:nvPr/>
        </p:nvSpPr>
        <p:spPr>
          <a:xfrm>
            <a:off x="7568445" y="3864068"/>
            <a:ext cx="1313448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7 tins of beans in stock</a:t>
            </a:r>
          </a:p>
        </p:txBody>
      </p: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1FEE8E51-DE14-42F6-975B-0343AEFC9C2F}"/>
              </a:ext>
            </a:extLst>
          </p:cNvPr>
          <p:cNvCxnSpPr>
            <a:cxnSpLocks/>
          </p:cNvCxnSpPr>
          <p:nvPr/>
        </p:nvCxnSpPr>
        <p:spPr>
          <a:xfrm>
            <a:off x="910204" y="3229871"/>
            <a:ext cx="0" cy="605391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9" name="TextBox 38">
            <a:extLst>
              <a:ext uri="{FF2B5EF4-FFF2-40B4-BE49-F238E27FC236}">
                <a16:creationId xmlns:a16="http://schemas.microsoft.com/office/drawing/2014/main" id="{B5994116-2D97-470B-AF4B-9D392BA15F22}"/>
              </a:ext>
            </a:extLst>
          </p:cNvPr>
          <p:cNvSpPr txBox="1"/>
          <p:nvPr/>
        </p:nvSpPr>
        <p:spPr>
          <a:xfrm>
            <a:off x="2125236" y="1134423"/>
            <a:ext cx="159387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Read for update B(17)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7E7BDD7A-E417-4127-8DCE-96299FD897A6}"/>
              </a:ext>
            </a:extLst>
          </p:cNvPr>
          <p:cNvSpPr txBox="1"/>
          <p:nvPr/>
        </p:nvSpPr>
        <p:spPr>
          <a:xfrm>
            <a:off x="5188780" y="1405717"/>
            <a:ext cx="14311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Write B(10)</a:t>
            </a:r>
          </a:p>
        </p:txBody>
      </p: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ABA0DE11-74A6-4171-A38C-2915E2020240}"/>
              </a:ext>
            </a:extLst>
          </p:cNvPr>
          <p:cNvCxnSpPr>
            <a:cxnSpLocks/>
          </p:cNvCxnSpPr>
          <p:nvPr/>
        </p:nvCxnSpPr>
        <p:spPr>
          <a:xfrm>
            <a:off x="3541421" y="2764826"/>
            <a:ext cx="0" cy="1178310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3" name="TextBox 42">
            <a:extLst>
              <a:ext uri="{FF2B5EF4-FFF2-40B4-BE49-F238E27FC236}">
                <a16:creationId xmlns:a16="http://schemas.microsoft.com/office/drawing/2014/main" id="{1F25857B-2E7B-434E-B8AF-731BA38B90DD}"/>
              </a:ext>
            </a:extLst>
          </p:cNvPr>
          <p:cNvSpPr txBox="1"/>
          <p:nvPr/>
        </p:nvSpPr>
        <p:spPr>
          <a:xfrm>
            <a:off x="3108072" y="2176675"/>
            <a:ext cx="8666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Read B(17)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13FB6463-8243-40F2-BED9-637134C38D95}"/>
              </a:ext>
            </a:extLst>
          </p:cNvPr>
          <p:cNvSpPr txBox="1"/>
          <p:nvPr/>
        </p:nvSpPr>
        <p:spPr>
          <a:xfrm>
            <a:off x="11048892" y="3402399"/>
            <a:ext cx="88231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Time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81FB4D28-1060-4F34-955E-1003DBE28D99}"/>
              </a:ext>
            </a:extLst>
          </p:cNvPr>
          <p:cNvSpPr txBox="1"/>
          <p:nvPr/>
        </p:nvSpPr>
        <p:spPr>
          <a:xfrm>
            <a:off x="10471485" y="2653054"/>
            <a:ext cx="112336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Commit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8EDC75DD-C84F-4205-A942-B9AB9271A362}"/>
              </a:ext>
            </a:extLst>
          </p:cNvPr>
          <p:cNvSpPr txBox="1"/>
          <p:nvPr/>
        </p:nvSpPr>
        <p:spPr>
          <a:xfrm>
            <a:off x="8531468" y="1785477"/>
            <a:ext cx="112336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Commit</a:t>
            </a:r>
          </a:p>
        </p:txBody>
      </p: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60BC4C08-54F5-4F77-BAF4-F48C6393F32A}"/>
              </a:ext>
            </a:extLst>
          </p:cNvPr>
          <p:cNvCxnSpPr>
            <a:cxnSpLocks/>
          </p:cNvCxnSpPr>
          <p:nvPr/>
        </p:nvCxnSpPr>
        <p:spPr>
          <a:xfrm flipV="1">
            <a:off x="3541421" y="2727762"/>
            <a:ext cx="2089359" cy="11861"/>
          </a:xfrm>
          <a:prstGeom prst="straightConnector1">
            <a:avLst/>
          </a:prstGeom>
          <a:ln w="38100">
            <a:solidFill>
              <a:schemeClr val="bg1">
                <a:lumMod val="65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336A708C-0AF4-46C0-889E-37D36A886DDC}"/>
              </a:ext>
            </a:extLst>
          </p:cNvPr>
          <p:cNvSpPr txBox="1"/>
          <p:nvPr/>
        </p:nvSpPr>
        <p:spPr>
          <a:xfrm>
            <a:off x="3805923" y="2415060"/>
            <a:ext cx="1800598" cy="338554"/>
          </a:xfrm>
          <a:prstGeom prst="rect">
            <a:avLst/>
          </a:prstGeom>
          <a:noFill/>
          <a:ln w="38100">
            <a:noFill/>
          </a:ln>
        </p:spPr>
        <p:txBody>
          <a:bodyPr wrap="square" rtlCol="0">
            <a:spAutoFit/>
          </a:bodyPr>
          <a:lstStyle/>
          <a:p>
            <a:r>
              <a:rPr lang="en-GB" sz="1600" dirty="0"/>
              <a:t>Locked for editing</a:t>
            </a:r>
          </a:p>
        </p:txBody>
      </p: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093CF42A-7A26-4AD8-9013-5EE9DA407C95}"/>
              </a:ext>
            </a:extLst>
          </p:cNvPr>
          <p:cNvCxnSpPr>
            <a:cxnSpLocks/>
          </p:cNvCxnSpPr>
          <p:nvPr/>
        </p:nvCxnSpPr>
        <p:spPr>
          <a:xfrm>
            <a:off x="6619934" y="2699893"/>
            <a:ext cx="0" cy="1243243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2838550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3BB7A2-B6D8-4CA7-A3E8-DB1FED978C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/>
              <a:t>Timestamp ordering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933656C-31DA-4FDF-9539-B44246C826F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983414"/>
            <a:ext cx="10515600" cy="4351338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endParaRPr lang="en-GB" dirty="0"/>
          </a:p>
          <a:p>
            <a:pPr>
              <a:lnSpc>
                <a:spcPct val="110000"/>
              </a:lnSpc>
              <a:buFont typeface="Wingdings" panose="05000000000000000000" pitchFamily="2" charset="2"/>
              <a:buChar char="ü"/>
            </a:pPr>
            <a:r>
              <a:rPr lang="en-GB" dirty="0"/>
              <a:t>Every transaction </a:t>
            </a: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will have a timestamp</a:t>
            </a:r>
          </a:p>
          <a:p>
            <a:pPr>
              <a:lnSpc>
                <a:spcPct val="110000"/>
              </a:lnSpc>
              <a:buFont typeface="Wingdings" panose="05000000000000000000" pitchFamily="2" charset="2"/>
              <a:buChar char="ü"/>
            </a:pP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Each data item in the database has a timestamp of the most recent read and </a:t>
            </a:r>
            <a:r>
              <a:rPr lang="en-GB" dirty="0">
                <a:ea typeface="Calibri" panose="020F0502020204030204" pitchFamily="34" charset="0"/>
                <a:cs typeface="Calibri" panose="020F0502020204030204" pitchFamily="34" charset="0"/>
              </a:rPr>
              <a:t>write operations </a:t>
            </a:r>
          </a:p>
          <a:p>
            <a:pPr>
              <a:lnSpc>
                <a:spcPct val="110000"/>
              </a:lnSpc>
              <a:buFont typeface="Wingdings" panose="05000000000000000000" pitchFamily="2" charset="2"/>
              <a:buChar char="ü"/>
            </a:pPr>
            <a:r>
              <a:rPr lang="en-GB" dirty="0">
                <a:ea typeface="Calibri" panose="020F0502020204030204" pitchFamily="34" charset="0"/>
                <a:cs typeface="Calibri" panose="020F0502020204030204" pitchFamily="34" charset="0"/>
              </a:rPr>
              <a:t>The purpose is to avoid inconsistencies through a set of timestamp ordering protocols</a:t>
            </a:r>
          </a:p>
          <a:p>
            <a:pPr>
              <a:lnSpc>
                <a:spcPct val="110000"/>
              </a:lnSpc>
              <a:buFont typeface="Wingdings" panose="05000000000000000000" pitchFamily="2" charset="2"/>
              <a:buChar char="ü"/>
            </a:pPr>
            <a:r>
              <a:rPr lang="en-GB" dirty="0">
                <a:solidFill>
                  <a:srgbClr val="222222"/>
                </a:solidFill>
              </a:rPr>
              <a:t>For instance, a</a:t>
            </a:r>
            <a:r>
              <a:rPr lang="en-GB" sz="2800" b="0" i="0" dirty="0">
                <a:solidFill>
                  <a:srgbClr val="222222"/>
                </a:solidFill>
                <a:effectLst/>
              </a:rPr>
              <a:t> transaction that tries to perform a data write operation should be rolled</a:t>
            </a:r>
            <a:r>
              <a:rPr lang="en-GB" dirty="0">
                <a:solidFill>
                  <a:srgbClr val="222222"/>
                </a:solidFill>
              </a:rPr>
              <a:t> back / aborted</a:t>
            </a:r>
            <a:r>
              <a:rPr lang="en-GB" sz="2800" b="0" i="0" dirty="0">
                <a:solidFill>
                  <a:srgbClr val="222222"/>
                </a:solidFill>
                <a:effectLst/>
              </a:rPr>
              <a:t> if the write timestamp on the data is later than the time at which the transaction started</a:t>
            </a:r>
          </a:p>
          <a:p>
            <a:pPr>
              <a:lnSpc>
                <a:spcPct val="110000"/>
              </a:lnSpc>
              <a:buFont typeface="Wingdings" panose="05000000000000000000" pitchFamily="2" charset="2"/>
              <a:buChar char="ü"/>
            </a:pPr>
            <a:r>
              <a:rPr lang="en-GB" dirty="0">
                <a:solidFill>
                  <a:srgbClr val="222222"/>
                </a:solidFill>
              </a:rPr>
              <a:t>In this scenario what has happened is that the data have been updated during the time that the transaction has taken place.</a:t>
            </a:r>
            <a:endParaRPr lang="en-GB" sz="2800" b="0" i="0" dirty="0">
              <a:solidFill>
                <a:srgbClr val="222222"/>
              </a:solidFill>
              <a:effectLst/>
            </a:endParaRPr>
          </a:p>
          <a:p>
            <a:pPr>
              <a:buFont typeface="Wingdings" panose="05000000000000000000" pitchFamily="2" charset="2"/>
              <a:buChar char="ü"/>
            </a:pPr>
            <a:endParaRPr lang="en-GB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endParaRPr lang="en-GB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8400158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A23C71-66CA-43F1-9F06-1A2D70C9B3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Time stamp ordering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54DE99BD-E139-47DB-9330-8E3E42DE1646}"/>
              </a:ext>
            </a:extLst>
          </p:cNvPr>
          <p:cNvCxnSpPr>
            <a:cxnSpLocks/>
          </p:cNvCxnSpPr>
          <p:nvPr/>
        </p:nvCxnSpPr>
        <p:spPr>
          <a:xfrm flipV="1">
            <a:off x="659958" y="3587065"/>
            <a:ext cx="10276747" cy="30778"/>
          </a:xfrm>
          <a:prstGeom prst="line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A5660D2E-2139-4694-B725-4BFADE93FE96}"/>
              </a:ext>
            </a:extLst>
          </p:cNvPr>
          <p:cNvSpPr txBox="1"/>
          <p:nvPr/>
        </p:nvSpPr>
        <p:spPr>
          <a:xfrm>
            <a:off x="4738978" y="3248511"/>
            <a:ext cx="899605" cy="338554"/>
          </a:xfrm>
          <a:prstGeom prst="rect">
            <a:avLst/>
          </a:prstGeom>
          <a:noFill/>
          <a:ln w="38100">
            <a:noFill/>
          </a:ln>
        </p:spPr>
        <p:txBody>
          <a:bodyPr wrap="square" rtlCol="0">
            <a:spAutoFit/>
          </a:bodyPr>
          <a:lstStyle/>
          <a:p>
            <a:r>
              <a:rPr lang="en-GB" sz="1600" dirty="0"/>
              <a:t>Timeline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9A7E7489-7163-4A70-8115-C6FE5D97599B}"/>
              </a:ext>
            </a:extLst>
          </p:cNvPr>
          <p:cNvCxnSpPr>
            <a:cxnSpLocks/>
          </p:cNvCxnSpPr>
          <p:nvPr/>
        </p:nvCxnSpPr>
        <p:spPr>
          <a:xfrm flipV="1">
            <a:off x="2368493" y="1986474"/>
            <a:ext cx="5897202" cy="3081"/>
          </a:xfrm>
          <a:prstGeom prst="straightConnector1">
            <a:avLst/>
          </a:prstGeom>
          <a:ln w="38100">
            <a:solidFill>
              <a:srgbClr val="FFC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EBDF1724-2DA8-4442-8494-48AAAE4C9DA7}"/>
              </a:ext>
            </a:extLst>
          </p:cNvPr>
          <p:cNvCxnSpPr>
            <a:cxnSpLocks/>
          </p:cNvCxnSpPr>
          <p:nvPr/>
        </p:nvCxnSpPr>
        <p:spPr>
          <a:xfrm flipV="1">
            <a:off x="3320716" y="2844871"/>
            <a:ext cx="7050505" cy="22981"/>
          </a:xfrm>
          <a:prstGeom prst="straightConnector1">
            <a:avLst/>
          </a:prstGeom>
          <a:ln w="38100">
            <a:solidFill>
              <a:srgbClr val="FFC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54830287-6DFC-49DA-A0BB-ABAA9E4E2B9B}"/>
              </a:ext>
            </a:extLst>
          </p:cNvPr>
          <p:cNvSpPr txBox="1"/>
          <p:nvPr/>
        </p:nvSpPr>
        <p:spPr>
          <a:xfrm>
            <a:off x="490111" y="2675593"/>
            <a:ext cx="1391404" cy="338554"/>
          </a:xfrm>
          <a:prstGeom prst="rect">
            <a:avLst/>
          </a:prstGeom>
          <a:noFill/>
          <a:ln w="38100">
            <a:noFill/>
          </a:ln>
        </p:spPr>
        <p:txBody>
          <a:bodyPr wrap="square" rtlCol="0">
            <a:spAutoFit/>
          </a:bodyPr>
          <a:lstStyle/>
          <a:p>
            <a:r>
              <a:rPr lang="en-GB" sz="1600" b="1" dirty="0"/>
              <a:t>Transaction 2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CC5E1B2-795F-4994-A8D3-D1957D144915}"/>
              </a:ext>
            </a:extLst>
          </p:cNvPr>
          <p:cNvSpPr txBox="1"/>
          <p:nvPr/>
        </p:nvSpPr>
        <p:spPr>
          <a:xfrm>
            <a:off x="479535" y="3943136"/>
            <a:ext cx="137332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17 tins of beans in stock</a:t>
            </a:r>
          </a:p>
          <a:p>
            <a:r>
              <a:rPr lang="en-GB" dirty="0"/>
              <a:t>B(17)</a:t>
            </a:r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D51ECB64-9E0A-48A0-943E-2683598CF00B}"/>
              </a:ext>
            </a:extLst>
          </p:cNvPr>
          <p:cNvCxnSpPr>
            <a:cxnSpLocks/>
          </p:cNvCxnSpPr>
          <p:nvPr/>
        </p:nvCxnSpPr>
        <p:spPr>
          <a:xfrm>
            <a:off x="2767263" y="1834646"/>
            <a:ext cx="0" cy="2018065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0C04A0D5-0F1C-47DD-B4F0-A8F4B91C7CB6}"/>
              </a:ext>
            </a:extLst>
          </p:cNvPr>
          <p:cNvSpPr txBox="1"/>
          <p:nvPr/>
        </p:nvSpPr>
        <p:spPr>
          <a:xfrm>
            <a:off x="549723" y="1823693"/>
            <a:ext cx="1391404" cy="338554"/>
          </a:xfrm>
          <a:prstGeom prst="rect">
            <a:avLst/>
          </a:prstGeom>
          <a:noFill/>
          <a:ln w="38100">
            <a:noFill/>
          </a:ln>
        </p:spPr>
        <p:txBody>
          <a:bodyPr wrap="square" rtlCol="0">
            <a:spAutoFit/>
          </a:bodyPr>
          <a:lstStyle/>
          <a:p>
            <a:r>
              <a:rPr lang="en-GB" sz="1600" b="1" dirty="0"/>
              <a:t>Transaction 1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D7F99722-3D61-46A3-BD10-037F9A09149F}"/>
              </a:ext>
            </a:extLst>
          </p:cNvPr>
          <p:cNvSpPr txBox="1"/>
          <p:nvPr/>
        </p:nvSpPr>
        <p:spPr>
          <a:xfrm>
            <a:off x="3096060" y="4044668"/>
            <a:ext cx="137332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17 tins of beans in stock B(17)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A0FFD127-85EE-4AC1-988E-0F938DA63E15}"/>
              </a:ext>
            </a:extLst>
          </p:cNvPr>
          <p:cNvSpPr txBox="1"/>
          <p:nvPr/>
        </p:nvSpPr>
        <p:spPr>
          <a:xfrm>
            <a:off x="3719114" y="869034"/>
            <a:ext cx="34396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Customer 1 buys 7 tins of beans</a:t>
            </a:r>
          </a:p>
          <a:p>
            <a:r>
              <a:rPr lang="en-GB" dirty="0"/>
              <a:t>B=B-7</a:t>
            </a:r>
          </a:p>
        </p:txBody>
      </p: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CF0A1EBF-4986-4FF1-ABE2-FEC380337775}"/>
              </a:ext>
            </a:extLst>
          </p:cNvPr>
          <p:cNvCxnSpPr>
            <a:cxnSpLocks/>
          </p:cNvCxnSpPr>
          <p:nvPr/>
        </p:nvCxnSpPr>
        <p:spPr>
          <a:xfrm>
            <a:off x="5638583" y="1858820"/>
            <a:ext cx="0" cy="2018065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2" name="TextBox 31">
            <a:extLst>
              <a:ext uri="{FF2B5EF4-FFF2-40B4-BE49-F238E27FC236}">
                <a16:creationId xmlns:a16="http://schemas.microsoft.com/office/drawing/2014/main" id="{B7698140-B9EE-4BB1-BE66-DEE3563ADE8D}"/>
              </a:ext>
            </a:extLst>
          </p:cNvPr>
          <p:cNvSpPr txBox="1"/>
          <p:nvPr/>
        </p:nvSpPr>
        <p:spPr>
          <a:xfrm>
            <a:off x="5388000" y="3906169"/>
            <a:ext cx="137332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10 tins of beans in stock</a:t>
            </a:r>
          </a:p>
          <a:p>
            <a:r>
              <a:rPr lang="en-GB" dirty="0"/>
              <a:t>B(10)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F63FD332-E12B-45E9-A4E6-08B1A419CCB9}"/>
              </a:ext>
            </a:extLst>
          </p:cNvPr>
          <p:cNvSpPr txBox="1"/>
          <p:nvPr/>
        </p:nvSpPr>
        <p:spPr>
          <a:xfrm>
            <a:off x="5904357" y="1936658"/>
            <a:ext cx="370995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Customer 2 buys 3 tins of beans</a:t>
            </a:r>
          </a:p>
          <a:p>
            <a:r>
              <a:rPr lang="en-GB" sz="1600" dirty="0"/>
              <a:t> B=B-3                </a:t>
            </a:r>
          </a:p>
          <a:p>
            <a:r>
              <a:rPr lang="en-GB" sz="1600" dirty="0"/>
              <a:t>                                   </a:t>
            </a:r>
            <a:r>
              <a:rPr lang="en-GB" sz="1600" dirty="0">
                <a:highlight>
                  <a:srgbClr val="C0C0C0"/>
                </a:highlight>
              </a:rPr>
              <a:t>Write B(14) </a:t>
            </a:r>
          </a:p>
        </p:txBody>
      </p: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5C979EEA-243D-47CA-B48A-42C32534BE1A}"/>
              </a:ext>
            </a:extLst>
          </p:cNvPr>
          <p:cNvCxnSpPr>
            <a:cxnSpLocks/>
          </p:cNvCxnSpPr>
          <p:nvPr/>
        </p:nvCxnSpPr>
        <p:spPr>
          <a:xfrm>
            <a:off x="8001000" y="2675593"/>
            <a:ext cx="0" cy="338554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1FEE8E51-DE14-42F6-975B-0343AEFC9C2F}"/>
              </a:ext>
            </a:extLst>
          </p:cNvPr>
          <p:cNvCxnSpPr>
            <a:cxnSpLocks/>
          </p:cNvCxnSpPr>
          <p:nvPr/>
        </p:nvCxnSpPr>
        <p:spPr>
          <a:xfrm>
            <a:off x="910204" y="3229871"/>
            <a:ext cx="0" cy="605391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9" name="TextBox 38">
            <a:extLst>
              <a:ext uri="{FF2B5EF4-FFF2-40B4-BE49-F238E27FC236}">
                <a16:creationId xmlns:a16="http://schemas.microsoft.com/office/drawing/2014/main" id="{B5994116-2D97-470B-AF4B-9D392BA15F22}"/>
              </a:ext>
            </a:extLst>
          </p:cNvPr>
          <p:cNvSpPr txBox="1"/>
          <p:nvPr/>
        </p:nvSpPr>
        <p:spPr>
          <a:xfrm>
            <a:off x="2125236" y="1134423"/>
            <a:ext cx="159387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Read for update B(17)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7E7BDD7A-E417-4127-8DCE-96299FD897A6}"/>
              </a:ext>
            </a:extLst>
          </p:cNvPr>
          <p:cNvSpPr txBox="1"/>
          <p:nvPr/>
        </p:nvSpPr>
        <p:spPr>
          <a:xfrm>
            <a:off x="5188780" y="1405717"/>
            <a:ext cx="14311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Write B(10)</a:t>
            </a:r>
          </a:p>
        </p:txBody>
      </p: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ABA0DE11-74A6-4171-A38C-2915E2020240}"/>
              </a:ext>
            </a:extLst>
          </p:cNvPr>
          <p:cNvCxnSpPr>
            <a:cxnSpLocks/>
          </p:cNvCxnSpPr>
          <p:nvPr/>
        </p:nvCxnSpPr>
        <p:spPr>
          <a:xfrm>
            <a:off x="3541421" y="2764826"/>
            <a:ext cx="0" cy="1178310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3" name="TextBox 42">
            <a:extLst>
              <a:ext uri="{FF2B5EF4-FFF2-40B4-BE49-F238E27FC236}">
                <a16:creationId xmlns:a16="http://schemas.microsoft.com/office/drawing/2014/main" id="{1F25857B-2E7B-434E-B8AF-731BA38B90DD}"/>
              </a:ext>
            </a:extLst>
          </p:cNvPr>
          <p:cNvSpPr txBox="1"/>
          <p:nvPr/>
        </p:nvSpPr>
        <p:spPr>
          <a:xfrm>
            <a:off x="3108072" y="2176675"/>
            <a:ext cx="8666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Read B(17)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13FB6463-8243-40F2-BED9-637134C38D95}"/>
              </a:ext>
            </a:extLst>
          </p:cNvPr>
          <p:cNvSpPr txBox="1"/>
          <p:nvPr/>
        </p:nvSpPr>
        <p:spPr>
          <a:xfrm>
            <a:off x="11048892" y="3402399"/>
            <a:ext cx="88231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Time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81FB4D28-1060-4F34-955E-1003DBE28D99}"/>
              </a:ext>
            </a:extLst>
          </p:cNvPr>
          <p:cNvSpPr txBox="1"/>
          <p:nvPr/>
        </p:nvSpPr>
        <p:spPr>
          <a:xfrm>
            <a:off x="10471484" y="2653054"/>
            <a:ext cx="158829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Rolled Back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8EDC75DD-C84F-4205-A942-B9AB9271A362}"/>
              </a:ext>
            </a:extLst>
          </p:cNvPr>
          <p:cNvSpPr txBox="1"/>
          <p:nvPr/>
        </p:nvSpPr>
        <p:spPr>
          <a:xfrm>
            <a:off x="8531468" y="1785477"/>
            <a:ext cx="112336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Commit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4E5E458-018A-41DB-88D6-E76F9908EC96}"/>
              </a:ext>
            </a:extLst>
          </p:cNvPr>
          <p:cNvSpPr txBox="1"/>
          <p:nvPr/>
        </p:nvSpPr>
        <p:spPr>
          <a:xfrm>
            <a:off x="2125236" y="4984392"/>
            <a:ext cx="88114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   t=1            </a:t>
            </a:r>
            <a:r>
              <a:rPr lang="en-GB" dirty="0">
                <a:highlight>
                  <a:srgbClr val="C0C0C0"/>
                </a:highlight>
              </a:rPr>
              <a:t>t=2</a:t>
            </a:r>
            <a:r>
              <a:rPr lang="en-GB" dirty="0"/>
              <a:t>                                   </a:t>
            </a:r>
            <a:r>
              <a:rPr lang="en-GB" dirty="0">
                <a:highlight>
                  <a:srgbClr val="C0C0C0"/>
                </a:highlight>
              </a:rPr>
              <a:t>t=4</a:t>
            </a:r>
            <a:r>
              <a:rPr lang="en-GB" dirty="0"/>
              <a:t>              t=5                     t=6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E68CB0A1-C10C-4860-B28F-2EC133BE2288}"/>
              </a:ext>
            </a:extLst>
          </p:cNvPr>
          <p:cNvSpPr txBox="1"/>
          <p:nvPr/>
        </p:nvSpPr>
        <p:spPr>
          <a:xfrm>
            <a:off x="2586955" y="5542910"/>
            <a:ext cx="6103256" cy="99116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</a:pPr>
            <a:r>
              <a:rPr lang="en-GB" sz="1800" b="0" i="0" dirty="0">
                <a:solidFill>
                  <a:srgbClr val="222222"/>
                </a:solidFill>
                <a:effectLst/>
              </a:rPr>
              <a:t>A transaction that tries to perform a data write operation will be rolled</a:t>
            </a:r>
            <a:r>
              <a:rPr lang="en-GB" dirty="0">
                <a:solidFill>
                  <a:srgbClr val="222222"/>
                </a:solidFill>
              </a:rPr>
              <a:t> back / aborted</a:t>
            </a:r>
            <a:r>
              <a:rPr lang="en-GB" sz="1800" b="0" i="0" dirty="0">
                <a:solidFill>
                  <a:srgbClr val="222222"/>
                </a:solidFill>
                <a:effectLst/>
              </a:rPr>
              <a:t> </a:t>
            </a:r>
            <a:r>
              <a:rPr lang="en-GB" dirty="0">
                <a:solidFill>
                  <a:srgbClr val="222222"/>
                </a:solidFill>
              </a:rPr>
              <a:t>because</a:t>
            </a:r>
            <a:r>
              <a:rPr lang="en-GB" sz="1800" b="0" i="0" dirty="0">
                <a:solidFill>
                  <a:srgbClr val="222222"/>
                </a:solidFill>
                <a:effectLst/>
              </a:rPr>
              <a:t> the write timestamp on the data is later than the time at which the transaction started</a:t>
            </a:r>
          </a:p>
        </p:txBody>
      </p:sp>
    </p:spTree>
    <p:extLst>
      <p:ext uri="{BB962C8B-B14F-4D97-AF65-F5344CB8AC3E}">
        <p14:creationId xmlns:p14="http://schemas.microsoft.com/office/powerpoint/2010/main" val="362249998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193E30-0CD3-4CBB-BAB3-C4CE2F8F2A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/>
              <a:t>Commitment ordering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8B799B-5FF5-4C0C-AAE6-2A24CAD1EBD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00000"/>
              </a:lnSpc>
              <a:buFont typeface="Wingdings" panose="05000000000000000000" pitchFamily="2" charset="2"/>
              <a:buChar char="ü"/>
            </a:pPr>
            <a:r>
              <a:rPr lang="en-GB" dirty="0"/>
              <a:t>Commitment ordering is a way of resolving conflict between transactions.</a:t>
            </a:r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ü"/>
            </a:pPr>
            <a:r>
              <a:rPr lang="en-GB" dirty="0"/>
              <a:t>Some transactions will have priority over others according to their dependencies.</a:t>
            </a:r>
          </a:p>
        </p:txBody>
      </p:sp>
    </p:spTree>
    <p:extLst>
      <p:ext uri="{BB962C8B-B14F-4D97-AF65-F5344CB8AC3E}">
        <p14:creationId xmlns:p14="http://schemas.microsoft.com/office/powerpoint/2010/main" val="10863016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EAE5A2-3687-47EE-BE4F-E8670B14A86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/>
              <a:t>Client Server Databases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B7DF638-5DD1-4566-BE2B-D87F8E8F2F0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561050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DBE0C-7278-4258-8C6B-5C885426A8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Learning objectives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8F442B0-43A1-434D-A241-1A971EBC5C1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Describe client server databases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Explain how to control simultaneous access from multiple clients </a:t>
            </a:r>
          </a:p>
        </p:txBody>
      </p:sp>
    </p:spTree>
    <p:extLst>
      <p:ext uri="{BB962C8B-B14F-4D97-AF65-F5344CB8AC3E}">
        <p14:creationId xmlns:p14="http://schemas.microsoft.com/office/powerpoint/2010/main" val="10322000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47D595-8BF5-441E-B57C-3BBF764B30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ACID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98FFFE-36FA-4694-B681-6095D45CA69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10000"/>
              </a:lnSpc>
              <a:buFont typeface="Wingdings" panose="05000000000000000000" pitchFamily="2" charset="2"/>
              <a:buChar char="ü"/>
            </a:pPr>
            <a:r>
              <a:rPr lang="en-GB" dirty="0"/>
              <a:t>ACID ensures that database transactions are processed reliably.</a:t>
            </a:r>
          </a:p>
          <a:p>
            <a:pPr>
              <a:lnSpc>
                <a:spcPct val="110000"/>
              </a:lnSpc>
              <a:buFont typeface="Wingdings" panose="05000000000000000000" pitchFamily="2" charset="2"/>
              <a:buChar char="ü"/>
            </a:pPr>
            <a:r>
              <a:rPr lang="en-GB" dirty="0"/>
              <a:t>ACID stands for:</a:t>
            </a:r>
          </a:p>
          <a:p>
            <a:pPr lvl="1">
              <a:lnSpc>
                <a:spcPct val="110000"/>
              </a:lnSpc>
              <a:buFont typeface="Wingdings" panose="05000000000000000000" pitchFamily="2" charset="2"/>
              <a:buChar char="ü"/>
            </a:pPr>
            <a:r>
              <a:rPr lang="en-GB" dirty="0"/>
              <a:t>Atomicity</a:t>
            </a:r>
          </a:p>
          <a:p>
            <a:pPr lvl="1">
              <a:lnSpc>
                <a:spcPct val="110000"/>
              </a:lnSpc>
              <a:buFont typeface="Wingdings" panose="05000000000000000000" pitchFamily="2" charset="2"/>
              <a:buChar char="ü"/>
            </a:pPr>
            <a:r>
              <a:rPr lang="en-GB" dirty="0"/>
              <a:t>Consistency</a:t>
            </a:r>
          </a:p>
          <a:p>
            <a:pPr lvl="1">
              <a:lnSpc>
                <a:spcPct val="110000"/>
              </a:lnSpc>
              <a:buFont typeface="Wingdings" panose="05000000000000000000" pitchFamily="2" charset="2"/>
              <a:buChar char="ü"/>
            </a:pPr>
            <a:r>
              <a:rPr lang="en-GB" dirty="0"/>
              <a:t>Independence </a:t>
            </a:r>
          </a:p>
          <a:p>
            <a:pPr lvl="1">
              <a:lnSpc>
                <a:spcPct val="110000"/>
              </a:lnSpc>
              <a:buFont typeface="Wingdings" panose="05000000000000000000" pitchFamily="2" charset="2"/>
              <a:buChar char="ü"/>
            </a:pPr>
            <a:r>
              <a:rPr lang="en-GB" dirty="0"/>
              <a:t>Durability</a:t>
            </a:r>
          </a:p>
        </p:txBody>
      </p:sp>
    </p:spTree>
    <p:extLst>
      <p:ext uri="{BB962C8B-B14F-4D97-AF65-F5344CB8AC3E}">
        <p14:creationId xmlns:p14="http://schemas.microsoft.com/office/powerpoint/2010/main" val="41442963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47D595-8BF5-441E-B57C-3BBF764B30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ACID</a:t>
            </a:r>
          </a:p>
        </p:txBody>
      </p:sp>
      <p:graphicFrame>
        <p:nvGraphicFramePr>
          <p:cNvPr id="4" name="Diagram 3">
            <a:extLst>
              <a:ext uri="{FF2B5EF4-FFF2-40B4-BE49-F238E27FC236}">
                <a16:creationId xmlns:a16="http://schemas.microsoft.com/office/drawing/2014/main" id="{A6CB20D6-5C2B-40C2-BF65-7FCBDE2A666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559535997"/>
              </p:ext>
            </p:extLst>
          </p:nvPr>
        </p:nvGraphicFramePr>
        <p:xfrm>
          <a:off x="1259114" y="762906"/>
          <a:ext cx="10515600" cy="60379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6820298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C7AF6A-D483-4F0C-8BD0-261F9CD21C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/>
              <a:t>Client server database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CE9D2A5-31E9-4D58-A53E-B4C1A2B0480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9915" y="1404520"/>
            <a:ext cx="5851359" cy="4351338"/>
          </a:xfrm>
        </p:spPr>
        <p:txBody>
          <a:bodyPr>
            <a:normAutofit fontScale="77500" lnSpcReduction="20000"/>
          </a:bodyPr>
          <a:lstStyle/>
          <a:p>
            <a:pPr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en-GB" dirty="0"/>
              <a:t>Client server databases allow simultaneous access from many clients over a network. 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en-GB" dirty="0"/>
              <a:t>The difficulty arises when multiple clients wish to access and modify the same data at the same time. 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en-GB" dirty="0"/>
              <a:t>If nothing is done to manage the changes then these can be overwritten by subsequent commits.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en-GB" dirty="0"/>
              <a:t>There needs to be a way of managing the access and this can be done using </a:t>
            </a:r>
            <a:r>
              <a:rPr lang="en-GB" b="1" dirty="0"/>
              <a:t>serialisation</a:t>
            </a:r>
            <a:endParaRPr lang="en-GB" dirty="0"/>
          </a:p>
        </p:txBody>
      </p:sp>
      <p:graphicFrame>
        <p:nvGraphicFramePr>
          <p:cNvPr id="7" name="Content Placeholder 7">
            <a:extLst>
              <a:ext uri="{FF2B5EF4-FFF2-40B4-BE49-F238E27FC236}">
                <a16:creationId xmlns:a16="http://schemas.microsoft.com/office/drawing/2014/main" id="{43FABE29-7A53-4750-AB6A-7E56DD9B3F9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37105008"/>
              </p:ext>
            </p:extLst>
          </p:nvPr>
        </p:nvGraphicFramePr>
        <p:xfrm>
          <a:off x="6340641" y="1253331"/>
          <a:ext cx="5851359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845811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3BB7A2-B6D8-4CA7-A3E8-DB1FED978C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/>
              <a:t>Serialisation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933656C-31DA-4FDF-9539-B44246C826F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53331"/>
            <a:ext cx="10515600" cy="4572960"/>
          </a:xfrm>
        </p:spPr>
        <p:txBody>
          <a:bodyPr>
            <a:normAutofit fontScale="70000" lnSpcReduction="20000"/>
          </a:bodyPr>
          <a:lstStyle/>
          <a:p>
            <a:pPr>
              <a:lnSpc>
                <a:spcPct val="120000"/>
              </a:lnSpc>
              <a:spcAft>
                <a:spcPts val="800"/>
              </a:spcAft>
              <a:buFont typeface="Wingdings" panose="05000000000000000000" pitchFamily="2" charset="2"/>
              <a:buChar char="ü"/>
            </a:pPr>
            <a:r>
              <a:rPr lang="en-GB" dirty="0"/>
              <a:t>The purpose of </a:t>
            </a:r>
            <a:r>
              <a:rPr lang="en-GB" dirty="0" err="1"/>
              <a:t>serialistion</a:t>
            </a:r>
            <a:r>
              <a:rPr lang="en-GB" dirty="0"/>
              <a:t> is to manage concurrency and avoid conflicts</a:t>
            </a:r>
            <a:endParaRPr lang="en-GB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20000"/>
              </a:lnSpc>
              <a:spcAft>
                <a:spcPts val="800"/>
              </a:spcAft>
              <a:buFont typeface="Wingdings" panose="05000000000000000000" pitchFamily="2" charset="2"/>
              <a:buChar char="ü"/>
            </a:pP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Concurrent transactions (read and write operations) allow more rapid access compared with serial transactions but can cause conflicts </a:t>
            </a:r>
          </a:p>
          <a:p>
            <a:pPr>
              <a:lnSpc>
                <a:spcPct val="120000"/>
              </a:lnSpc>
              <a:spcAft>
                <a:spcPts val="800"/>
              </a:spcAft>
              <a:buFont typeface="Wingdings" panose="05000000000000000000" pitchFamily="2" charset="2"/>
              <a:buChar char="ü"/>
            </a:pP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Serialisations allows us to  make concurrent transactions as if the transactions are run serially </a:t>
            </a:r>
          </a:p>
          <a:p>
            <a:pPr>
              <a:lnSpc>
                <a:spcPct val="120000"/>
              </a:lnSpc>
              <a:spcAft>
                <a:spcPts val="800"/>
              </a:spcAft>
              <a:buFont typeface="Wingdings" panose="05000000000000000000" pitchFamily="2" charset="2"/>
              <a:buChar char="ü"/>
            </a:pP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Serialisation only allows multiple connected clients but prevents transactions from different clients from interfering with one another.</a:t>
            </a:r>
          </a:p>
          <a:p>
            <a:pPr>
              <a:lnSpc>
                <a:spcPct val="120000"/>
              </a:lnSpc>
              <a:spcAft>
                <a:spcPts val="800"/>
              </a:spcAft>
              <a:buFont typeface="Wingdings" panose="05000000000000000000" pitchFamily="2" charset="2"/>
              <a:buChar char="ü"/>
            </a:pP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Methods of serialisation:</a:t>
            </a:r>
          </a:p>
          <a:p>
            <a:pPr lvl="1">
              <a:lnSpc>
                <a:spcPct val="120000"/>
              </a:lnSpc>
              <a:spcAft>
                <a:spcPts val="800"/>
              </a:spcAft>
              <a:buFont typeface="Wingdings" panose="05000000000000000000" pitchFamily="2" charset="2"/>
              <a:buChar char="ü"/>
            </a:pP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Record locks</a:t>
            </a:r>
          </a:p>
          <a:p>
            <a:pPr lvl="1">
              <a:lnSpc>
                <a:spcPct val="120000"/>
              </a:lnSpc>
              <a:spcAft>
                <a:spcPts val="800"/>
              </a:spcAft>
              <a:buFont typeface="Wingdings" panose="05000000000000000000" pitchFamily="2" charset="2"/>
              <a:buChar char="ü"/>
            </a:pP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Time stamp ordering </a:t>
            </a:r>
          </a:p>
          <a:p>
            <a:pPr lvl="1">
              <a:lnSpc>
                <a:spcPct val="120000"/>
              </a:lnSpc>
              <a:spcAft>
                <a:spcPts val="800"/>
              </a:spcAft>
              <a:buFont typeface="Wingdings" panose="05000000000000000000" pitchFamily="2" charset="2"/>
              <a:buChar char="ü"/>
            </a:pP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Commitment ordering</a:t>
            </a:r>
            <a:endParaRPr lang="en-GB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5824180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A23C71-66CA-43F1-9F06-1A2D70C9B3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Serial versus concurrent transactions 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54DE99BD-E139-47DB-9330-8E3E42DE1646}"/>
              </a:ext>
            </a:extLst>
          </p:cNvPr>
          <p:cNvCxnSpPr>
            <a:cxnSpLocks/>
          </p:cNvCxnSpPr>
          <p:nvPr/>
        </p:nvCxnSpPr>
        <p:spPr>
          <a:xfrm>
            <a:off x="659958" y="3617843"/>
            <a:ext cx="10901239" cy="0"/>
          </a:xfrm>
          <a:prstGeom prst="line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A5660D2E-2139-4694-B725-4BFADE93FE96}"/>
              </a:ext>
            </a:extLst>
          </p:cNvPr>
          <p:cNvSpPr txBox="1"/>
          <p:nvPr/>
        </p:nvSpPr>
        <p:spPr>
          <a:xfrm>
            <a:off x="4738978" y="3248511"/>
            <a:ext cx="899605" cy="338554"/>
          </a:xfrm>
          <a:prstGeom prst="rect">
            <a:avLst/>
          </a:prstGeom>
          <a:noFill/>
          <a:ln w="38100">
            <a:noFill/>
          </a:ln>
        </p:spPr>
        <p:txBody>
          <a:bodyPr wrap="square" rtlCol="0">
            <a:spAutoFit/>
          </a:bodyPr>
          <a:lstStyle/>
          <a:p>
            <a:r>
              <a:rPr lang="en-GB" sz="1600" dirty="0"/>
              <a:t>Timeline</a:t>
            </a: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5044FE04-2B27-4915-9B74-5E4E6E18A71A}"/>
              </a:ext>
            </a:extLst>
          </p:cNvPr>
          <p:cNvCxnSpPr>
            <a:cxnSpLocks/>
          </p:cNvCxnSpPr>
          <p:nvPr/>
        </p:nvCxnSpPr>
        <p:spPr>
          <a:xfrm>
            <a:off x="2368493" y="3935192"/>
            <a:ext cx="2119685" cy="6163"/>
          </a:xfrm>
          <a:prstGeom prst="straightConnector1">
            <a:avLst/>
          </a:prstGeom>
          <a:ln w="38100">
            <a:solidFill>
              <a:srgbClr val="FFC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4B1D4CBE-71B2-4AF7-AD97-D444C54372C6}"/>
              </a:ext>
            </a:extLst>
          </p:cNvPr>
          <p:cNvCxnSpPr>
            <a:cxnSpLocks/>
          </p:cNvCxnSpPr>
          <p:nvPr/>
        </p:nvCxnSpPr>
        <p:spPr>
          <a:xfrm>
            <a:off x="4464114" y="3938273"/>
            <a:ext cx="2119685" cy="6163"/>
          </a:xfrm>
          <a:prstGeom prst="straightConnector1">
            <a:avLst/>
          </a:prstGeom>
          <a:ln w="38100">
            <a:solidFill>
              <a:srgbClr val="FFC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55A58559-2A83-457A-A762-8E9EAD6703A6}"/>
              </a:ext>
            </a:extLst>
          </p:cNvPr>
          <p:cNvCxnSpPr>
            <a:cxnSpLocks/>
          </p:cNvCxnSpPr>
          <p:nvPr/>
        </p:nvCxnSpPr>
        <p:spPr>
          <a:xfrm>
            <a:off x="6559735" y="3928328"/>
            <a:ext cx="2119685" cy="6163"/>
          </a:xfrm>
          <a:prstGeom prst="straightConnector1">
            <a:avLst/>
          </a:prstGeom>
          <a:ln w="38100">
            <a:solidFill>
              <a:srgbClr val="FFC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97828DC9-42DB-4E36-8D89-CE54E5EC8900}"/>
              </a:ext>
            </a:extLst>
          </p:cNvPr>
          <p:cNvSpPr txBox="1"/>
          <p:nvPr/>
        </p:nvSpPr>
        <p:spPr>
          <a:xfrm>
            <a:off x="2683232" y="4052183"/>
            <a:ext cx="1391404" cy="338554"/>
          </a:xfrm>
          <a:prstGeom prst="rect">
            <a:avLst/>
          </a:prstGeom>
          <a:noFill/>
          <a:ln w="38100">
            <a:noFill/>
          </a:ln>
        </p:spPr>
        <p:txBody>
          <a:bodyPr wrap="square" rtlCol="0">
            <a:spAutoFit/>
          </a:bodyPr>
          <a:lstStyle/>
          <a:p>
            <a:r>
              <a:rPr lang="en-GB" sz="1600" dirty="0"/>
              <a:t>Transaction 1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8BD5837-C902-4E1D-ACD3-9CA8E7DCF311}"/>
              </a:ext>
            </a:extLst>
          </p:cNvPr>
          <p:cNvSpPr txBox="1"/>
          <p:nvPr/>
        </p:nvSpPr>
        <p:spPr>
          <a:xfrm>
            <a:off x="4855262" y="4052183"/>
            <a:ext cx="1418753" cy="338554"/>
          </a:xfrm>
          <a:prstGeom prst="rect">
            <a:avLst/>
          </a:prstGeom>
          <a:noFill/>
          <a:ln w="38100">
            <a:noFill/>
          </a:ln>
        </p:spPr>
        <p:txBody>
          <a:bodyPr wrap="square" rtlCol="0">
            <a:spAutoFit/>
          </a:bodyPr>
          <a:lstStyle/>
          <a:p>
            <a:r>
              <a:rPr lang="en-GB" sz="1600" dirty="0"/>
              <a:t>Transaction 2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06FAE4E-DD5B-43EE-8E14-D22A14A4E4BF}"/>
              </a:ext>
            </a:extLst>
          </p:cNvPr>
          <p:cNvSpPr txBox="1"/>
          <p:nvPr/>
        </p:nvSpPr>
        <p:spPr>
          <a:xfrm>
            <a:off x="7051478" y="4107471"/>
            <a:ext cx="1418753" cy="338554"/>
          </a:xfrm>
          <a:prstGeom prst="rect">
            <a:avLst/>
          </a:prstGeom>
          <a:noFill/>
          <a:ln w="38100">
            <a:noFill/>
          </a:ln>
        </p:spPr>
        <p:txBody>
          <a:bodyPr wrap="square" rtlCol="0">
            <a:spAutoFit/>
          </a:bodyPr>
          <a:lstStyle/>
          <a:p>
            <a:r>
              <a:rPr lang="en-GB" sz="1600" dirty="0"/>
              <a:t>Transaction 3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9A7E7489-7163-4A70-8115-C6FE5D97599B}"/>
              </a:ext>
            </a:extLst>
          </p:cNvPr>
          <p:cNvCxnSpPr>
            <a:cxnSpLocks/>
          </p:cNvCxnSpPr>
          <p:nvPr/>
        </p:nvCxnSpPr>
        <p:spPr>
          <a:xfrm>
            <a:off x="2368493" y="1989555"/>
            <a:ext cx="2119685" cy="6163"/>
          </a:xfrm>
          <a:prstGeom prst="straightConnector1">
            <a:avLst/>
          </a:prstGeom>
          <a:ln w="38100">
            <a:solidFill>
              <a:srgbClr val="FFC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EBDF1724-2DA8-4442-8494-48AAAE4C9DA7}"/>
              </a:ext>
            </a:extLst>
          </p:cNvPr>
          <p:cNvCxnSpPr>
            <a:cxnSpLocks/>
          </p:cNvCxnSpPr>
          <p:nvPr/>
        </p:nvCxnSpPr>
        <p:spPr>
          <a:xfrm>
            <a:off x="3504781" y="2374434"/>
            <a:ext cx="2119685" cy="6163"/>
          </a:xfrm>
          <a:prstGeom prst="straightConnector1">
            <a:avLst/>
          </a:prstGeom>
          <a:ln w="38100">
            <a:solidFill>
              <a:srgbClr val="FFC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C0667821-8FC9-40B0-B6CB-8E497A0F4DB9}"/>
              </a:ext>
            </a:extLst>
          </p:cNvPr>
          <p:cNvCxnSpPr>
            <a:cxnSpLocks/>
          </p:cNvCxnSpPr>
          <p:nvPr/>
        </p:nvCxnSpPr>
        <p:spPr>
          <a:xfrm>
            <a:off x="4440050" y="2816664"/>
            <a:ext cx="2119685" cy="6163"/>
          </a:xfrm>
          <a:prstGeom prst="straightConnector1">
            <a:avLst/>
          </a:prstGeom>
          <a:ln w="38100">
            <a:solidFill>
              <a:srgbClr val="FFC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07D35A8E-EE69-4790-88F3-CE757FB70D36}"/>
              </a:ext>
            </a:extLst>
          </p:cNvPr>
          <p:cNvSpPr txBox="1"/>
          <p:nvPr/>
        </p:nvSpPr>
        <p:spPr>
          <a:xfrm>
            <a:off x="2736570" y="1986474"/>
            <a:ext cx="1547191" cy="338554"/>
          </a:xfrm>
          <a:prstGeom prst="rect">
            <a:avLst/>
          </a:prstGeom>
          <a:noFill/>
          <a:ln w="38100">
            <a:noFill/>
          </a:ln>
        </p:spPr>
        <p:txBody>
          <a:bodyPr wrap="square" rtlCol="0">
            <a:spAutoFit/>
          </a:bodyPr>
          <a:lstStyle/>
          <a:p>
            <a:r>
              <a:rPr lang="en-GB" sz="1600" dirty="0"/>
              <a:t>Transaction 1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1D3C23B5-2F19-4515-BF22-4BE81758770D}"/>
              </a:ext>
            </a:extLst>
          </p:cNvPr>
          <p:cNvSpPr txBox="1"/>
          <p:nvPr/>
        </p:nvSpPr>
        <p:spPr>
          <a:xfrm>
            <a:off x="3555481" y="2394828"/>
            <a:ext cx="1613196" cy="338554"/>
          </a:xfrm>
          <a:prstGeom prst="rect">
            <a:avLst/>
          </a:prstGeom>
          <a:noFill/>
          <a:ln w="38100">
            <a:noFill/>
          </a:ln>
        </p:spPr>
        <p:txBody>
          <a:bodyPr wrap="square" rtlCol="0">
            <a:spAutoFit/>
          </a:bodyPr>
          <a:lstStyle/>
          <a:p>
            <a:r>
              <a:rPr lang="en-GB" sz="1600" dirty="0"/>
              <a:t>Transaction 2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83E94381-7AC1-47EC-90BE-A182A0308930}"/>
              </a:ext>
            </a:extLst>
          </p:cNvPr>
          <p:cNvSpPr txBox="1"/>
          <p:nvPr/>
        </p:nvSpPr>
        <p:spPr>
          <a:xfrm>
            <a:off x="4855262" y="2829943"/>
            <a:ext cx="1478316" cy="338554"/>
          </a:xfrm>
          <a:prstGeom prst="rect">
            <a:avLst/>
          </a:prstGeom>
          <a:noFill/>
          <a:ln w="38100">
            <a:noFill/>
          </a:ln>
        </p:spPr>
        <p:txBody>
          <a:bodyPr wrap="square" rtlCol="0">
            <a:spAutoFit/>
          </a:bodyPr>
          <a:lstStyle/>
          <a:p>
            <a:r>
              <a:rPr lang="en-GB" sz="1600" dirty="0"/>
              <a:t>Transaction 3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54830287-6DFC-49DA-A0BB-ABAA9E4E2B9B}"/>
              </a:ext>
            </a:extLst>
          </p:cNvPr>
          <p:cNvSpPr txBox="1"/>
          <p:nvPr/>
        </p:nvSpPr>
        <p:spPr>
          <a:xfrm>
            <a:off x="793051" y="1703330"/>
            <a:ext cx="1391404" cy="584775"/>
          </a:xfrm>
          <a:prstGeom prst="rect">
            <a:avLst/>
          </a:prstGeom>
          <a:noFill/>
          <a:ln w="38100">
            <a:noFill/>
          </a:ln>
        </p:spPr>
        <p:txBody>
          <a:bodyPr wrap="square" rtlCol="0">
            <a:spAutoFit/>
          </a:bodyPr>
          <a:lstStyle/>
          <a:p>
            <a:r>
              <a:rPr lang="en-GB" sz="1600" b="1" dirty="0"/>
              <a:t>Concurrent</a:t>
            </a:r>
          </a:p>
          <a:p>
            <a:r>
              <a:rPr lang="en-GB" sz="1600" b="1" dirty="0"/>
              <a:t>Transactions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129B46B3-30B1-46DF-9CDD-EA7AF01EF30F}"/>
              </a:ext>
            </a:extLst>
          </p:cNvPr>
          <p:cNvSpPr txBox="1"/>
          <p:nvPr/>
        </p:nvSpPr>
        <p:spPr>
          <a:xfrm>
            <a:off x="905160" y="3906001"/>
            <a:ext cx="1391404" cy="584775"/>
          </a:xfrm>
          <a:prstGeom prst="rect">
            <a:avLst/>
          </a:prstGeom>
          <a:noFill/>
          <a:ln w="38100">
            <a:noFill/>
          </a:ln>
        </p:spPr>
        <p:txBody>
          <a:bodyPr wrap="square" rtlCol="0">
            <a:spAutoFit/>
          </a:bodyPr>
          <a:lstStyle/>
          <a:p>
            <a:r>
              <a:rPr lang="en-GB" sz="1600" b="1" dirty="0"/>
              <a:t>Serial</a:t>
            </a:r>
          </a:p>
          <a:p>
            <a:r>
              <a:rPr lang="en-GB" sz="1600" b="1" dirty="0"/>
              <a:t>Transactions</a:t>
            </a:r>
          </a:p>
        </p:txBody>
      </p:sp>
    </p:spTree>
    <p:extLst>
      <p:ext uri="{BB962C8B-B14F-4D97-AF65-F5344CB8AC3E}">
        <p14:creationId xmlns:p14="http://schemas.microsoft.com/office/powerpoint/2010/main" val="341188414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FE9A9A-D212-4075-AE91-5A24CD22C5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Update anomaly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A6FE5D1-A8FA-43F2-8296-17F435AF5EF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An update anomaly occurs when multiple users can edit the data at the same time.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In this situation the most recent commit overwrites previous commits potentially causing an anomaly.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Consider a store with multiple tills and multiple customers purchasing the same product (tins of beans).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We wish to have an accurate record of stock, by updating the stock after a purchase has been made.</a:t>
            </a:r>
          </a:p>
        </p:txBody>
      </p:sp>
    </p:spTree>
    <p:extLst>
      <p:ext uri="{BB962C8B-B14F-4D97-AF65-F5344CB8AC3E}">
        <p14:creationId xmlns:p14="http://schemas.microsoft.com/office/powerpoint/2010/main" val="2888100806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2319</TotalTime>
  <Words>922</Words>
  <Application>Microsoft Office PowerPoint</Application>
  <PresentationFormat>Widescreen</PresentationFormat>
  <Paragraphs>139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2" baseType="lpstr">
      <vt:lpstr>Arial</vt:lpstr>
      <vt:lpstr>Calibri</vt:lpstr>
      <vt:lpstr>Calibri Light</vt:lpstr>
      <vt:lpstr>gg sans</vt:lpstr>
      <vt:lpstr>Times New Roman</vt:lpstr>
      <vt:lpstr>Wingdings</vt:lpstr>
      <vt:lpstr>1_Office Theme</vt:lpstr>
      <vt:lpstr>Think, pair, share</vt:lpstr>
      <vt:lpstr>Client Server Databases</vt:lpstr>
      <vt:lpstr>Learning objectives</vt:lpstr>
      <vt:lpstr>ACID</vt:lpstr>
      <vt:lpstr>ACID</vt:lpstr>
      <vt:lpstr>Client server database</vt:lpstr>
      <vt:lpstr>Serialisation</vt:lpstr>
      <vt:lpstr>Serial versus concurrent transactions </vt:lpstr>
      <vt:lpstr>Update anomaly</vt:lpstr>
      <vt:lpstr>Update anomaly</vt:lpstr>
      <vt:lpstr>Record locks</vt:lpstr>
      <vt:lpstr>Record lock</vt:lpstr>
      <vt:lpstr>Timestamp ordering</vt:lpstr>
      <vt:lpstr>Time stamp ordering</vt:lpstr>
      <vt:lpstr>Commitment ordering</vt:lpstr>
    </vt:vector>
  </TitlesOfParts>
  <Company>RM Education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Learning objective</dc:title>
  <dc:creator>Grey William</dc:creator>
  <cp:lastModifiedBy>Chezka Mae Madrona</cp:lastModifiedBy>
  <cp:revision>2</cp:revision>
  <cp:lastPrinted>2016-09-16T11:32:46Z</cp:lastPrinted>
  <dcterms:created xsi:type="dcterms:W3CDTF">2016-09-09T07:37:57Z</dcterms:created>
  <dcterms:modified xsi:type="dcterms:W3CDTF">2025-03-26T12:40:19Z</dcterms:modified>
</cp:coreProperties>
</file>