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4" r:id="rId2"/>
    <p:sldId id="343" r:id="rId3"/>
    <p:sldId id="280" r:id="rId4"/>
    <p:sldId id="311" r:id="rId5"/>
    <p:sldId id="375" r:id="rId6"/>
    <p:sldId id="305" r:id="rId7"/>
    <p:sldId id="346" r:id="rId8"/>
    <p:sldId id="336" r:id="rId9"/>
    <p:sldId id="347" r:id="rId10"/>
    <p:sldId id="349" r:id="rId11"/>
    <p:sldId id="348" r:id="rId12"/>
    <p:sldId id="371" r:id="rId13"/>
    <p:sldId id="355" r:id="rId14"/>
    <p:sldId id="354" r:id="rId15"/>
    <p:sldId id="356" r:id="rId16"/>
    <p:sldId id="357" r:id="rId17"/>
    <p:sldId id="361" r:id="rId18"/>
    <p:sldId id="362" r:id="rId19"/>
    <p:sldId id="363" r:id="rId20"/>
    <p:sldId id="364" r:id="rId21"/>
    <p:sldId id="365" r:id="rId22"/>
    <p:sldId id="366" r:id="rId23"/>
    <p:sldId id="367" r:id="rId24"/>
    <p:sldId id="368" r:id="rId25"/>
    <p:sldId id="369" r:id="rId26"/>
    <p:sldId id="370" r:id="rId27"/>
    <p:sldId id="400" r:id="rId28"/>
    <p:sldId id="398" r:id="rId29"/>
    <p:sldId id="401" r:id="rId30"/>
    <p:sldId id="403" r:id="rId31"/>
    <p:sldId id="402" r:id="rId32"/>
    <p:sldId id="404" r:id="rId33"/>
    <p:sldId id="405" r:id="rId34"/>
    <p:sldId id="406" r:id="rId35"/>
    <p:sldId id="407" r:id="rId36"/>
    <p:sldId id="408" r:id="rId37"/>
    <p:sldId id="409" r:id="rId38"/>
    <p:sldId id="410" r:id="rId39"/>
    <p:sldId id="411" r:id="rId40"/>
    <p:sldId id="412" r:id="rId41"/>
    <p:sldId id="413" r:id="rId42"/>
    <p:sldId id="414" r:id="rId43"/>
    <p:sldId id="415" r:id="rId44"/>
    <p:sldId id="416" r:id="rId45"/>
    <p:sldId id="417" r:id="rId46"/>
    <p:sldId id="418" r:id="rId47"/>
    <p:sldId id="419" r:id="rId48"/>
    <p:sldId id="420" r:id="rId49"/>
    <p:sldId id="421" r:id="rId50"/>
    <p:sldId id="422" r:id="rId51"/>
    <p:sldId id="423" r:id="rId52"/>
    <p:sldId id="424" r:id="rId53"/>
    <p:sldId id="425" r:id="rId54"/>
    <p:sldId id="426" r:id="rId55"/>
    <p:sldId id="427" r:id="rId56"/>
    <p:sldId id="428" r:id="rId57"/>
    <p:sldId id="429" r:id="rId58"/>
    <p:sldId id="430" r:id="rId59"/>
    <p:sldId id="431" r:id="rId60"/>
    <p:sldId id="432" r:id="rId61"/>
    <p:sldId id="466" r:id="rId62"/>
    <p:sldId id="433" r:id="rId63"/>
    <p:sldId id="435" r:id="rId64"/>
    <p:sldId id="436" r:id="rId65"/>
    <p:sldId id="438" r:id="rId66"/>
    <p:sldId id="439" r:id="rId67"/>
    <p:sldId id="440" r:id="rId68"/>
    <p:sldId id="441" r:id="rId69"/>
    <p:sldId id="442" r:id="rId70"/>
    <p:sldId id="443" r:id="rId71"/>
    <p:sldId id="444" r:id="rId72"/>
    <p:sldId id="445" r:id="rId73"/>
    <p:sldId id="446" r:id="rId74"/>
    <p:sldId id="447" r:id="rId75"/>
    <p:sldId id="448" r:id="rId76"/>
    <p:sldId id="449" r:id="rId77"/>
    <p:sldId id="450" r:id="rId78"/>
    <p:sldId id="467" r:id="rId79"/>
    <p:sldId id="451" r:id="rId80"/>
    <p:sldId id="452" r:id="rId81"/>
    <p:sldId id="453" r:id="rId82"/>
    <p:sldId id="454" r:id="rId83"/>
    <p:sldId id="455" r:id="rId84"/>
    <p:sldId id="468" r:id="rId85"/>
    <p:sldId id="456" r:id="rId86"/>
    <p:sldId id="458" r:id="rId87"/>
    <p:sldId id="459" r:id="rId88"/>
    <p:sldId id="460" r:id="rId89"/>
    <p:sldId id="461" r:id="rId90"/>
    <p:sldId id="462" r:id="rId91"/>
    <p:sldId id="463" r:id="rId92"/>
    <p:sldId id="464" r:id="rId93"/>
    <p:sldId id="465" r:id="rId94"/>
    <p:sldId id="338" r:id="rId95"/>
    <p:sldId id="372" r:id="rId96"/>
    <p:sldId id="373" r:id="rId97"/>
    <p:sldId id="374" r:id="rId98"/>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080B74-6460-4980-A8E1-358E531AEB53}" v="249" dt="2022-12-18T12:01:15.3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4" autoAdjust="0"/>
    <p:restoredTop sz="93800" autoAdjust="0"/>
  </p:normalViewPr>
  <p:slideViewPr>
    <p:cSldViewPr snapToGrid="0">
      <p:cViewPr>
        <p:scale>
          <a:sx n="77" d="100"/>
          <a:sy n="77" d="100"/>
        </p:scale>
        <p:origin x="804" y="1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39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D230C8E-C00F-4368-B888-AC11D73C849C}"/>
    <pc:docChg chg="undo custSel addSld delSld modSld sldOrd">
      <pc:chgData name="William Grey" userId="37b73424-c081-4fc2-b1af-363f4f3fd4f3" providerId="ADAL" clId="{AD230C8E-C00F-4368-B888-AC11D73C849C}" dt="2021-08-09T20:44:53.925" v="2233" actId="1076"/>
      <pc:docMkLst>
        <pc:docMk/>
      </pc:docMkLst>
      <pc:sldChg chg="modSp mod">
        <pc:chgData name="William Grey" userId="37b73424-c081-4fc2-b1af-363f4f3fd4f3" providerId="ADAL" clId="{AD230C8E-C00F-4368-B888-AC11D73C849C}" dt="2021-08-07T19:10:40.500" v="25" actId="20577"/>
        <pc:sldMkLst>
          <pc:docMk/>
          <pc:sldMk cId="222047521" sldId="280"/>
        </pc:sldMkLst>
        <pc:spChg chg="mod">
          <ac:chgData name="William Grey" userId="37b73424-c081-4fc2-b1af-363f4f3fd4f3" providerId="ADAL" clId="{AD230C8E-C00F-4368-B888-AC11D73C849C}" dt="2021-08-07T19:10:40.500" v="25" actId="20577"/>
          <ac:spMkLst>
            <pc:docMk/>
            <pc:sldMk cId="222047521" sldId="280"/>
            <ac:spMk id="2" creationId="{00000000-0000-0000-0000-000000000000}"/>
          </ac:spMkLst>
        </pc:spChg>
      </pc:sldChg>
      <pc:sldChg chg="del">
        <pc:chgData name="William Grey" userId="37b73424-c081-4fc2-b1af-363f4f3fd4f3" providerId="ADAL" clId="{AD230C8E-C00F-4368-B888-AC11D73C849C}" dt="2021-08-07T20:55:22.216" v="1485" actId="47"/>
        <pc:sldMkLst>
          <pc:docMk/>
          <pc:sldMk cId="206721647" sldId="286"/>
        </pc:sldMkLst>
      </pc:sldChg>
      <pc:sldChg chg="del">
        <pc:chgData name="William Grey" userId="37b73424-c081-4fc2-b1af-363f4f3fd4f3" providerId="ADAL" clId="{AD230C8E-C00F-4368-B888-AC11D73C849C}" dt="2021-08-07T19:16:44.598" v="215" actId="47"/>
        <pc:sldMkLst>
          <pc:docMk/>
          <pc:sldMk cId="1100036677" sldId="301"/>
        </pc:sldMkLst>
      </pc:sldChg>
      <pc:sldChg chg="del">
        <pc:chgData name="William Grey" userId="37b73424-c081-4fc2-b1af-363f4f3fd4f3" providerId="ADAL" clId="{AD230C8E-C00F-4368-B888-AC11D73C849C}" dt="2021-08-07T19:10:16.154" v="0" actId="47"/>
        <pc:sldMkLst>
          <pc:docMk/>
          <pc:sldMk cId="3931173053" sldId="303"/>
        </pc:sldMkLst>
      </pc:sldChg>
      <pc:sldChg chg="modSp mod">
        <pc:chgData name="William Grey" userId="37b73424-c081-4fc2-b1af-363f4f3fd4f3" providerId="ADAL" clId="{AD230C8E-C00F-4368-B888-AC11D73C849C}" dt="2021-08-07T19:22:12.965" v="472" actId="2710"/>
        <pc:sldMkLst>
          <pc:docMk/>
          <pc:sldMk cId="3971015961" sldId="305"/>
        </pc:sldMkLst>
        <pc:spChg chg="mod">
          <ac:chgData name="William Grey" userId="37b73424-c081-4fc2-b1af-363f4f3fd4f3" providerId="ADAL" clId="{AD230C8E-C00F-4368-B888-AC11D73C849C}" dt="2021-08-07T19:22:12.965" v="472" actId="2710"/>
          <ac:spMkLst>
            <pc:docMk/>
            <pc:sldMk cId="3971015961" sldId="305"/>
            <ac:spMk id="3" creationId="{00000000-0000-0000-0000-000000000000}"/>
          </ac:spMkLst>
        </pc:spChg>
      </pc:sldChg>
      <pc:sldChg chg="modSp mod">
        <pc:chgData name="William Grey" userId="37b73424-c081-4fc2-b1af-363f4f3fd4f3" providerId="ADAL" clId="{AD230C8E-C00F-4368-B888-AC11D73C849C}" dt="2021-08-07T19:16:36.996" v="214" actId="1076"/>
        <pc:sldMkLst>
          <pc:docMk/>
          <pc:sldMk cId="3467855613" sldId="311"/>
        </pc:sldMkLst>
        <pc:spChg chg="mod">
          <ac:chgData name="William Grey" userId="37b73424-c081-4fc2-b1af-363f4f3fd4f3" providerId="ADAL" clId="{AD230C8E-C00F-4368-B888-AC11D73C849C}" dt="2021-08-07T19:16:36.996" v="214" actId="1076"/>
          <ac:spMkLst>
            <pc:docMk/>
            <pc:sldMk cId="3467855613" sldId="311"/>
            <ac:spMk id="3" creationId="{00000000-0000-0000-0000-000000000000}"/>
          </ac:spMkLst>
        </pc:spChg>
      </pc:sldChg>
      <pc:sldChg chg="del">
        <pc:chgData name="William Grey" userId="37b73424-c081-4fc2-b1af-363f4f3fd4f3" providerId="ADAL" clId="{AD230C8E-C00F-4368-B888-AC11D73C849C}" dt="2021-08-07T19:17:25.291" v="218" actId="47"/>
        <pc:sldMkLst>
          <pc:docMk/>
          <pc:sldMk cId="3324863394" sldId="320"/>
        </pc:sldMkLst>
      </pc:sldChg>
      <pc:sldChg chg="del">
        <pc:chgData name="William Grey" userId="37b73424-c081-4fc2-b1af-363f4f3fd4f3" providerId="ADAL" clId="{AD230C8E-C00F-4368-B888-AC11D73C849C}" dt="2021-08-07T21:06:05.038" v="1636" actId="47"/>
        <pc:sldMkLst>
          <pc:docMk/>
          <pc:sldMk cId="2282452006" sldId="326"/>
        </pc:sldMkLst>
      </pc:sldChg>
      <pc:sldChg chg="del">
        <pc:chgData name="William Grey" userId="37b73424-c081-4fc2-b1af-363f4f3fd4f3" providerId="ADAL" clId="{AD230C8E-C00F-4368-B888-AC11D73C849C}" dt="2021-08-07T19:17:14.878" v="217" actId="47"/>
        <pc:sldMkLst>
          <pc:docMk/>
          <pc:sldMk cId="74192937" sldId="327"/>
        </pc:sldMkLst>
      </pc:sldChg>
      <pc:sldChg chg="del">
        <pc:chgData name="William Grey" userId="37b73424-c081-4fc2-b1af-363f4f3fd4f3" providerId="ADAL" clId="{AD230C8E-C00F-4368-B888-AC11D73C849C}" dt="2021-08-07T19:17:45.970" v="219" actId="47"/>
        <pc:sldMkLst>
          <pc:docMk/>
          <pc:sldMk cId="1641516491" sldId="328"/>
        </pc:sldMkLst>
      </pc:sldChg>
      <pc:sldChg chg="del">
        <pc:chgData name="William Grey" userId="37b73424-c081-4fc2-b1af-363f4f3fd4f3" providerId="ADAL" clId="{AD230C8E-C00F-4368-B888-AC11D73C849C}" dt="2021-08-07T19:17:47.282" v="220" actId="47"/>
        <pc:sldMkLst>
          <pc:docMk/>
          <pc:sldMk cId="3348365904" sldId="329"/>
        </pc:sldMkLst>
      </pc:sldChg>
      <pc:sldChg chg="modSp mod">
        <pc:chgData name="William Grey" userId="37b73424-c081-4fc2-b1af-363f4f3fd4f3" providerId="ADAL" clId="{AD230C8E-C00F-4368-B888-AC11D73C849C}" dt="2021-08-07T21:22:20.456" v="1778" actId="12"/>
        <pc:sldMkLst>
          <pc:docMk/>
          <pc:sldMk cId="2655123226" sldId="330"/>
        </pc:sldMkLst>
        <pc:spChg chg="mod">
          <ac:chgData name="William Grey" userId="37b73424-c081-4fc2-b1af-363f4f3fd4f3" providerId="ADAL" clId="{AD230C8E-C00F-4368-B888-AC11D73C849C}" dt="2021-08-07T21:22:20.456" v="1778" actId="12"/>
          <ac:spMkLst>
            <pc:docMk/>
            <pc:sldMk cId="2655123226" sldId="330"/>
            <ac:spMk id="3" creationId="{00000000-0000-0000-0000-000000000000}"/>
          </ac:spMkLst>
        </pc:spChg>
      </pc:sldChg>
      <pc:sldChg chg="del">
        <pc:chgData name="William Grey" userId="37b73424-c081-4fc2-b1af-363f4f3fd4f3" providerId="ADAL" clId="{AD230C8E-C00F-4368-B888-AC11D73C849C}" dt="2021-08-07T19:17:50.948" v="222" actId="47"/>
        <pc:sldMkLst>
          <pc:docMk/>
          <pc:sldMk cId="3534259419" sldId="331"/>
        </pc:sldMkLst>
      </pc:sldChg>
      <pc:sldChg chg="del">
        <pc:chgData name="William Grey" userId="37b73424-c081-4fc2-b1af-363f4f3fd4f3" providerId="ADAL" clId="{AD230C8E-C00F-4368-B888-AC11D73C849C}" dt="2021-08-07T19:17:49.999" v="221" actId="47"/>
        <pc:sldMkLst>
          <pc:docMk/>
          <pc:sldMk cId="3168500568" sldId="332"/>
        </pc:sldMkLst>
      </pc:sldChg>
      <pc:sldChg chg="del">
        <pc:chgData name="William Grey" userId="37b73424-c081-4fc2-b1af-363f4f3fd4f3" providerId="ADAL" clId="{AD230C8E-C00F-4368-B888-AC11D73C849C}" dt="2021-08-07T19:17:52.370" v="224" actId="47"/>
        <pc:sldMkLst>
          <pc:docMk/>
          <pc:sldMk cId="1527586421" sldId="333"/>
        </pc:sldMkLst>
      </pc:sldChg>
      <pc:sldChg chg="del">
        <pc:chgData name="William Grey" userId="37b73424-c081-4fc2-b1af-363f4f3fd4f3" providerId="ADAL" clId="{AD230C8E-C00F-4368-B888-AC11D73C849C}" dt="2021-08-07T19:17:51.688" v="223" actId="47"/>
        <pc:sldMkLst>
          <pc:docMk/>
          <pc:sldMk cId="3323052507" sldId="334"/>
        </pc:sldMkLst>
      </pc:sldChg>
      <pc:sldChg chg="del">
        <pc:chgData name="William Grey" userId="37b73424-c081-4fc2-b1af-363f4f3fd4f3" providerId="ADAL" clId="{AD230C8E-C00F-4368-B888-AC11D73C849C}" dt="2021-08-07T19:17:10.247" v="216" actId="47"/>
        <pc:sldMkLst>
          <pc:docMk/>
          <pc:sldMk cId="3468290692" sldId="335"/>
        </pc:sldMkLst>
      </pc:sldChg>
      <pc:sldChg chg="addSp delSp modSp mod ord">
        <pc:chgData name="William Grey" userId="37b73424-c081-4fc2-b1af-363f4f3fd4f3" providerId="ADAL" clId="{AD230C8E-C00F-4368-B888-AC11D73C849C}" dt="2021-08-07T19:55:55.779" v="916" actId="1076"/>
        <pc:sldMkLst>
          <pc:docMk/>
          <pc:sldMk cId="1486699591" sldId="336"/>
        </pc:sldMkLst>
        <pc:spChg chg="mod">
          <ac:chgData name="William Grey" userId="37b73424-c081-4fc2-b1af-363f4f3fd4f3" providerId="ADAL" clId="{AD230C8E-C00F-4368-B888-AC11D73C849C}" dt="2021-08-07T19:22:41.059" v="480" actId="20577"/>
          <ac:spMkLst>
            <pc:docMk/>
            <pc:sldMk cId="1486699591" sldId="336"/>
            <ac:spMk id="2" creationId="{00000000-0000-0000-0000-000000000000}"/>
          </ac:spMkLst>
        </pc:spChg>
        <pc:spChg chg="add mod">
          <ac:chgData name="William Grey" userId="37b73424-c081-4fc2-b1af-363f4f3fd4f3" providerId="ADAL" clId="{AD230C8E-C00F-4368-B888-AC11D73C849C}" dt="2021-08-07T19:55:55.779" v="916" actId="1076"/>
          <ac:spMkLst>
            <pc:docMk/>
            <pc:sldMk cId="1486699591" sldId="336"/>
            <ac:spMk id="3" creationId="{732A1509-9911-4763-B1AD-48C653B2232C}"/>
          </ac:spMkLst>
        </pc:spChg>
        <pc:spChg chg="del">
          <ac:chgData name="William Grey" userId="37b73424-c081-4fc2-b1af-363f4f3fd4f3" providerId="ADAL" clId="{AD230C8E-C00F-4368-B888-AC11D73C849C}" dt="2021-08-07T19:28:44.911" v="782" actId="478"/>
          <ac:spMkLst>
            <pc:docMk/>
            <pc:sldMk cId="1486699591" sldId="336"/>
            <ac:spMk id="28"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29"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0"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1"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2"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4"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5"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6"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7"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38"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41" creationId="{00000000-0000-0000-0000-000000000000}"/>
          </ac:spMkLst>
        </pc:spChg>
        <pc:spChg chg="del">
          <ac:chgData name="William Grey" userId="37b73424-c081-4fc2-b1af-363f4f3fd4f3" providerId="ADAL" clId="{AD230C8E-C00F-4368-B888-AC11D73C849C}" dt="2021-08-07T19:28:44.911" v="782" actId="478"/>
          <ac:spMkLst>
            <pc:docMk/>
            <pc:sldMk cId="1486699591" sldId="336"/>
            <ac:spMk id="42" creationId="{00000000-0000-0000-0000-000000000000}"/>
          </ac:spMkLst>
        </pc:spChg>
        <pc:cxnChg chg="del">
          <ac:chgData name="William Grey" userId="37b73424-c081-4fc2-b1af-363f4f3fd4f3" providerId="ADAL" clId="{AD230C8E-C00F-4368-B888-AC11D73C849C}" dt="2021-08-07T19:28:44.911" v="782" actId="478"/>
          <ac:cxnSpMkLst>
            <pc:docMk/>
            <pc:sldMk cId="1486699591" sldId="336"/>
            <ac:cxnSpMk id="33" creationId="{00000000-0000-0000-0000-000000000000}"/>
          </ac:cxnSpMkLst>
        </pc:cxnChg>
        <pc:cxnChg chg="del">
          <ac:chgData name="William Grey" userId="37b73424-c081-4fc2-b1af-363f4f3fd4f3" providerId="ADAL" clId="{AD230C8E-C00F-4368-B888-AC11D73C849C}" dt="2021-08-07T19:28:44.911" v="782" actId="478"/>
          <ac:cxnSpMkLst>
            <pc:docMk/>
            <pc:sldMk cId="1486699591" sldId="336"/>
            <ac:cxnSpMk id="39" creationId="{00000000-0000-0000-0000-000000000000}"/>
          </ac:cxnSpMkLst>
        </pc:cxnChg>
        <pc:cxnChg chg="del">
          <ac:chgData name="William Grey" userId="37b73424-c081-4fc2-b1af-363f4f3fd4f3" providerId="ADAL" clId="{AD230C8E-C00F-4368-B888-AC11D73C849C}" dt="2021-08-07T19:28:44.911" v="782" actId="478"/>
          <ac:cxnSpMkLst>
            <pc:docMk/>
            <pc:sldMk cId="1486699591" sldId="336"/>
            <ac:cxnSpMk id="40" creationId="{00000000-0000-0000-0000-000000000000}"/>
          </ac:cxnSpMkLst>
        </pc:cxnChg>
        <pc:cxnChg chg="del">
          <ac:chgData name="William Grey" userId="37b73424-c081-4fc2-b1af-363f4f3fd4f3" providerId="ADAL" clId="{AD230C8E-C00F-4368-B888-AC11D73C849C}" dt="2021-08-07T19:28:44.911" v="782" actId="478"/>
          <ac:cxnSpMkLst>
            <pc:docMk/>
            <pc:sldMk cId="1486699591" sldId="336"/>
            <ac:cxnSpMk id="50" creationId="{00000000-0000-0000-0000-000000000000}"/>
          </ac:cxnSpMkLst>
        </pc:cxnChg>
        <pc:cxnChg chg="del mod">
          <ac:chgData name="William Grey" userId="37b73424-c081-4fc2-b1af-363f4f3fd4f3" providerId="ADAL" clId="{AD230C8E-C00F-4368-B888-AC11D73C849C}" dt="2021-08-07T19:28:44.911" v="782" actId="478"/>
          <ac:cxnSpMkLst>
            <pc:docMk/>
            <pc:sldMk cId="1486699591" sldId="336"/>
            <ac:cxnSpMk id="51" creationId="{00000000-0000-0000-0000-000000000000}"/>
          </ac:cxnSpMkLst>
        </pc:cxnChg>
        <pc:cxnChg chg="del mod">
          <ac:chgData name="William Grey" userId="37b73424-c081-4fc2-b1af-363f4f3fd4f3" providerId="ADAL" clId="{AD230C8E-C00F-4368-B888-AC11D73C849C}" dt="2021-08-07T19:28:44.911" v="782" actId="478"/>
          <ac:cxnSpMkLst>
            <pc:docMk/>
            <pc:sldMk cId="1486699591" sldId="336"/>
            <ac:cxnSpMk id="54" creationId="{00000000-0000-0000-0000-000000000000}"/>
          </ac:cxnSpMkLst>
        </pc:cxnChg>
        <pc:cxnChg chg="del mod">
          <ac:chgData name="William Grey" userId="37b73424-c081-4fc2-b1af-363f4f3fd4f3" providerId="ADAL" clId="{AD230C8E-C00F-4368-B888-AC11D73C849C}" dt="2021-08-07T19:28:44.911" v="782" actId="478"/>
          <ac:cxnSpMkLst>
            <pc:docMk/>
            <pc:sldMk cId="1486699591" sldId="336"/>
            <ac:cxnSpMk id="56" creationId="{00000000-0000-0000-0000-000000000000}"/>
          </ac:cxnSpMkLst>
        </pc:cxnChg>
        <pc:cxnChg chg="del">
          <ac:chgData name="William Grey" userId="37b73424-c081-4fc2-b1af-363f4f3fd4f3" providerId="ADAL" clId="{AD230C8E-C00F-4368-B888-AC11D73C849C}" dt="2021-08-07T19:28:44.911" v="782" actId="478"/>
          <ac:cxnSpMkLst>
            <pc:docMk/>
            <pc:sldMk cId="1486699591" sldId="336"/>
            <ac:cxnSpMk id="61" creationId="{00000000-0000-0000-0000-000000000000}"/>
          </ac:cxnSpMkLst>
        </pc:cxnChg>
        <pc:cxnChg chg="del">
          <ac:chgData name="William Grey" userId="37b73424-c081-4fc2-b1af-363f4f3fd4f3" providerId="ADAL" clId="{AD230C8E-C00F-4368-B888-AC11D73C849C}" dt="2021-08-07T19:28:44.911" v="782" actId="478"/>
          <ac:cxnSpMkLst>
            <pc:docMk/>
            <pc:sldMk cId="1486699591" sldId="336"/>
            <ac:cxnSpMk id="62" creationId="{00000000-0000-0000-0000-000000000000}"/>
          </ac:cxnSpMkLst>
        </pc:cxnChg>
        <pc:cxnChg chg="del mod">
          <ac:chgData name="William Grey" userId="37b73424-c081-4fc2-b1af-363f4f3fd4f3" providerId="ADAL" clId="{AD230C8E-C00F-4368-B888-AC11D73C849C}" dt="2021-08-07T19:28:44.911" v="782" actId="478"/>
          <ac:cxnSpMkLst>
            <pc:docMk/>
            <pc:sldMk cId="1486699591" sldId="336"/>
            <ac:cxnSpMk id="74" creationId="{00000000-0000-0000-0000-000000000000}"/>
          </ac:cxnSpMkLst>
        </pc:cxnChg>
        <pc:cxnChg chg="del mod">
          <ac:chgData name="William Grey" userId="37b73424-c081-4fc2-b1af-363f4f3fd4f3" providerId="ADAL" clId="{AD230C8E-C00F-4368-B888-AC11D73C849C}" dt="2021-08-07T19:28:44.911" v="782" actId="478"/>
          <ac:cxnSpMkLst>
            <pc:docMk/>
            <pc:sldMk cId="1486699591" sldId="336"/>
            <ac:cxnSpMk id="78" creationId="{00000000-0000-0000-0000-000000000000}"/>
          </ac:cxnSpMkLst>
        </pc:cxnChg>
      </pc:sldChg>
      <pc:sldChg chg="addSp delSp modSp del mod">
        <pc:chgData name="William Grey" userId="37b73424-c081-4fc2-b1af-363f4f3fd4f3" providerId="ADAL" clId="{AD230C8E-C00F-4368-B888-AC11D73C849C}" dt="2021-08-07T20:09:44.931" v="1009" actId="47"/>
        <pc:sldMkLst>
          <pc:docMk/>
          <pc:sldMk cId="3392290237" sldId="337"/>
        </pc:sldMkLst>
        <pc:spChg chg="mod">
          <ac:chgData name="William Grey" userId="37b73424-c081-4fc2-b1af-363f4f3fd4f3" providerId="ADAL" clId="{AD230C8E-C00F-4368-B888-AC11D73C849C}" dt="2021-08-07T20:01:28.066" v="968" actId="1076"/>
          <ac:spMkLst>
            <pc:docMk/>
            <pc:sldMk cId="3392290237" sldId="337"/>
            <ac:spMk id="2" creationId="{00000000-0000-0000-0000-000000000000}"/>
          </ac:spMkLst>
        </pc:spChg>
        <pc:spChg chg="mod">
          <ac:chgData name="William Grey" userId="37b73424-c081-4fc2-b1af-363f4f3fd4f3" providerId="ADAL" clId="{AD230C8E-C00F-4368-B888-AC11D73C849C}" dt="2021-08-07T20:02:18.265" v="974" actId="1076"/>
          <ac:spMkLst>
            <pc:docMk/>
            <pc:sldMk cId="3392290237" sldId="337"/>
            <ac:spMk id="3"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5"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19"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20" creationId="{00000000-0000-0000-0000-000000000000}"/>
          </ac:spMkLst>
        </pc:spChg>
        <pc:spChg chg="add del mod">
          <ac:chgData name="William Grey" userId="37b73424-c081-4fc2-b1af-363f4f3fd4f3" providerId="ADAL" clId="{AD230C8E-C00F-4368-B888-AC11D73C849C}" dt="2021-08-07T20:07:57.444" v="988" actId="478"/>
          <ac:spMkLst>
            <pc:docMk/>
            <pc:sldMk cId="3392290237" sldId="337"/>
            <ac:spMk id="21"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22"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23" creationId="{00000000-0000-0000-0000-000000000000}"/>
          </ac:spMkLst>
        </pc:spChg>
        <pc:spChg chg="add del mod">
          <ac:chgData name="William Grey" userId="37b73424-c081-4fc2-b1af-363f4f3fd4f3" providerId="ADAL" clId="{AD230C8E-C00F-4368-B888-AC11D73C849C}" dt="2021-08-07T20:08:09.618" v="991" actId="478"/>
          <ac:spMkLst>
            <pc:docMk/>
            <pc:sldMk cId="3392290237" sldId="337"/>
            <ac:spMk id="25" creationId="{00000000-0000-0000-0000-000000000000}"/>
          </ac:spMkLst>
        </pc:spChg>
        <pc:spChg chg="add del mod">
          <ac:chgData name="William Grey" userId="37b73424-c081-4fc2-b1af-363f4f3fd4f3" providerId="ADAL" clId="{AD230C8E-C00F-4368-B888-AC11D73C849C}" dt="2021-08-07T20:07:27.162" v="983" actId="478"/>
          <ac:spMkLst>
            <pc:docMk/>
            <pc:sldMk cId="3392290237" sldId="337"/>
            <ac:spMk id="26" creationId="{00000000-0000-0000-0000-000000000000}"/>
          </ac:spMkLst>
        </pc:spChg>
        <pc:spChg chg="add del mod">
          <ac:chgData name="William Grey" userId="37b73424-c081-4fc2-b1af-363f4f3fd4f3" providerId="ADAL" clId="{AD230C8E-C00F-4368-B888-AC11D73C849C}" dt="2021-08-07T20:07:57.444" v="988" actId="478"/>
          <ac:spMkLst>
            <pc:docMk/>
            <pc:sldMk cId="3392290237" sldId="337"/>
            <ac:spMk id="27" creationId="{00000000-0000-0000-0000-000000000000}"/>
          </ac:spMkLst>
        </pc:spChg>
        <pc:spChg chg="mod">
          <ac:chgData name="William Grey" userId="37b73424-c081-4fc2-b1af-363f4f3fd4f3" providerId="ADAL" clId="{AD230C8E-C00F-4368-B888-AC11D73C849C}" dt="2021-08-07T20:01:55.812" v="972" actId="1076"/>
          <ac:spMkLst>
            <pc:docMk/>
            <pc:sldMk cId="3392290237" sldId="337"/>
            <ac:spMk id="28"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29"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0"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1"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2"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3"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4"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5"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6"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7"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8" creationId="{00000000-0000-0000-0000-000000000000}"/>
          </ac:spMkLst>
        </pc:spChg>
        <pc:spChg chg="add del mod">
          <ac:chgData name="William Grey" userId="37b73424-c081-4fc2-b1af-363f4f3fd4f3" providerId="ADAL" clId="{AD230C8E-C00F-4368-B888-AC11D73C849C}" dt="2021-08-07T20:07:46.177" v="984" actId="478"/>
          <ac:spMkLst>
            <pc:docMk/>
            <pc:sldMk cId="3392290237" sldId="337"/>
            <ac:spMk id="39" creationId="{00000000-0000-0000-0000-000000000000}"/>
          </ac:spMkLst>
        </pc:spChg>
        <pc:cxnChg chg="mod">
          <ac:chgData name="William Grey" userId="37b73424-c081-4fc2-b1af-363f4f3fd4f3" providerId="ADAL" clId="{AD230C8E-C00F-4368-B888-AC11D73C849C}" dt="2021-08-07T20:08:03.932" v="990" actId="14100"/>
          <ac:cxnSpMkLst>
            <pc:docMk/>
            <pc:sldMk cId="3392290237" sldId="337"/>
            <ac:cxnSpMk id="40" creationId="{00000000-0000-0000-0000-000000000000}"/>
          </ac:cxnSpMkLst>
        </pc:cxnChg>
        <pc:cxnChg chg="del mod">
          <ac:chgData name="William Grey" userId="37b73424-c081-4fc2-b1af-363f4f3fd4f3" providerId="ADAL" clId="{AD230C8E-C00F-4368-B888-AC11D73C849C}" dt="2021-08-07T20:07:59.891" v="989" actId="478"/>
          <ac:cxnSpMkLst>
            <pc:docMk/>
            <pc:sldMk cId="3392290237" sldId="337"/>
            <ac:cxnSpMk id="42" creationId="{00000000-0000-0000-0000-000000000000}"/>
          </ac:cxnSpMkLst>
        </pc:cxnChg>
        <pc:cxnChg chg="del mod">
          <ac:chgData name="William Grey" userId="37b73424-c081-4fc2-b1af-363f4f3fd4f3" providerId="ADAL" clId="{AD230C8E-C00F-4368-B888-AC11D73C849C}" dt="2021-08-07T20:07:57.444" v="988" actId="478"/>
          <ac:cxnSpMkLst>
            <pc:docMk/>
            <pc:sldMk cId="3392290237" sldId="337"/>
            <ac:cxnSpMk id="52" creationId="{00000000-0000-0000-0000-000000000000}"/>
          </ac:cxnSpMkLst>
        </pc:cxnChg>
        <pc:cxnChg chg="del mod">
          <ac:chgData name="William Grey" userId="37b73424-c081-4fc2-b1af-363f4f3fd4f3" providerId="ADAL" clId="{AD230C8E-C00F-4368-B888-AC11D73C849C}" dt="2021-08-07T20:07:57.444" v="988" actId="478"/>
          <ac:cxnSpMkLst>
            <pc:docMk/>
            <pc:sldMk cId="3392290237" sldId="337"/>
            <ac:cxnSpMk id="53" creationId="{00000000-0000-0000-0000-000000000000}"/>
          </ac:cxnSpMkLst>
        </pc:cxnChg>
        <pc:cxnChg chg="add del mod">
          <ac:chgData name="William Grey" userId="37b73424-c081-4fc2-b1af-363f4f3fd4f3" providerId="ADAL" clId="{AD230C8E-C00F-4368-B888-AC11D73C849C}" dt="2021-08-07T20:07:50.221" v="985" actId="478"/>
          <ac:cxnSpMkLst>
            <pc:docMk/>
            <pc:sldMk cId="3392290237" sldId="337"/>
            <ac:cxnSpMk id="54" creationId="{00000000-0000-0000-0000-000000000000}"/>
          </ac:cxnSpMkLst>
        </pc:cxnChg>
        <pc:cxnChg chg="add del mod">
          <ac:chgData name="William Grey" userId="37b73424-c081-4fc2-b1af-363f4f3fd4f3" providerId="ADAL" clId="{AD230C8E-C00F-4368-B888-AC11D73C849C}" dt="2021-08-07T20:07:52.028" v="986" actId="478"/>
          <ac:cxnSpMkLst>
            <pc:docMk/>
            <pc:sldMk cId="3392290237" sldId="337"/>
            <ac:cxnSpMk id="55" creationId="{00000000-0000-0000-0000-000000000000}"/>
          </ac:cxnSpMkLst>
        </pc:cxnChg>
        <pc:cxnChg chg="del mod">
          <ac:chgData name="William Grey" userId="37b73424-c081-4fc2-b1af-363f4f3fd4f3" providerId="ADAL" clId="{AD230C8E-C00F-4368-B888-AC11D73C849C}" dt="2021-08-07T20:07:54.315" v="987" actId="478"/>
          <ac:cxnSpMkLst>
            <pc:docMk/>
            <pc:sldMk cId="3392290237" sldId="337"/>
            <ac:cxnSpMk id="70" creationId="{00000000-0000-0000-0000-000000000000}"/>
          </ac:cxnSpMkLst>
        </pc:cxnChg>
        <pc:cxnChg chg="add del mod">
          <ac:chgData name="William Grey" userId="37b73424-c081-4fc2-b1af-363f4f3fd4f3" providerId="ADAL" clId="{AD230C8E-C00F-4368-B888-AC11D73C849C}" dt="2021-08-07T20:07:46.177" v="984" actId="478"/>
          <ac:cxnSpMkLst>
            <pc:docMk/>
            <pc:sldMk cId="3392290237" sldId="337"/>
            <ac:cxnSpMk id="74" creationId="{00000000-0000-0000-0000-000000000000}"/>
          </ac:cxnSpMkLst>
        </pc:cxnChg>
      </pc:sldChg>
      <pc:sldChg chg="addSp delSp modSp mod ord">
        <pc:chgData name="William Grey" userId="37b73424-c081-4fc2-b1af-363f4f3fd4f3" providerId="ADAL" clId="{AD230C8E-C00F-4368-B888-AC11D73C849C}" dt="2021-08-09T20:44:53.925" v="2233" actId="1076"/>
        <pc:sldMkLst>
          <pc:docMk/>
          <pc:sldMk cId="1834376632" sldId="338"/>
        </pc:sldMkLst>
        <pc:spChg chg="mod">
          <ac:chgData name="William Grey" userId="37b73424-c081-4fc2-b1af-363f4f3fd4f3" providerId="ADAL" clId="{AD230C8E-C00F-4368-B888-AC11D73C849C}" dt="2021-08-09T20:44:11.997" v="2227" actId="1076"/>
          <ac:spMkLst>
            <pc:docMk/>
            <pc:sldMk cId="1834376632" sldId="338"/>
            <ac:spMk id="3" creationId="{00000000-0000-0000-0000-000000000000}"/>
          </ac:spMkLst>
        </pc:spChg>
        <pc:spChg chg="add del">
          <ac:chgData name="William Grey" userId="37b73424-c081-4fc2-b1af-363f4f3fd4f3" providerId="ADAL" clId="{AD230C8E-C00F-4368-B888-AC11D73C849C}" dt="2021-08-07T20:50:06.461" v="1481"/>
          <ac:spMkLst>
            <pc:docMk/>
            <pc:sldMk cId="1834376632" sldId="338"/>
            <ac:spMk id="13" creationId="{DB6E836E-F5C3-4055-BB3F-76BDA01633B2}"/>
          </ac:spMkLst>
        </pc:spChg>
        <pc:spChg chg="del">
          <ac:chgData name="William Grey" userId="37b73424-c081-4fc2-b1af-363f4f3fd4f3" providerId="ADAL" clId="{AD230C8E-C00F-4368-B888-AC11D73C849C}" dt="2021-08-09T20:44:49.909" v="2232" actId="478"/>
          <ac:spMkLst>
            <pc:docMk/>
            <pc:sldMk cId="1834376632" sldId="338"/>
            <ac:spMk id="14" creationId="{00000000-0000-0000-0000-000000000000}"/>
          </ac:spMkLst>
        </pc:spChg>
        <pc:grpChg chg="del">
          <ac:chgData name="William Grey" userId="37b73424-c081-4fc2-b1af-363f4f3fd4f3" providerId="ADAL" clId="{AD230C8E-C00F-4368-B888-AC11D73C849C}" dt="2021-08-09T20:44:38.778" v="2230" actId="478"/>
          <ac:grpSpMkLst>
            <pc:docMk/>
            <pc:sldMk cId="1834376632" sldId="338"/>
            <ac:grpSpMk id="12" creationId="{00000000-0000-0000-0000-000000000000}"/>
          </ac:grpSpMkLst>
        </pc:grpChg>
        <pc:picChg chg="mod ord">
          <ac:chgData name="William Grey" userId="37b73424-c081-4fc2-b1af-363f4f3fd4f3" providerId="ADAL" clId="{AD230C8E-C00F-4368-B888-AC11D73C849C}" dt="2021-08-09T20:44:53.925" v="2233" actId="1076"/>
          <ac:picMkLst>
            <pc:docMk/>
            <pc:sldMk cId="1834376632" sldId="338"/>
            <ac:picMk id="7" creationId="{837F0D9E-A756-4537-BD5F-2CCA5E12FC51}"/>
          </ac:picMkLst>
        </pc:picChg>
      </pc:sldChg>
      <pc:sldChg chg="del">
        <pc:chgData name="William Grey" userId="37b73424-c081-4fc2-b1af-363f4f3fd4f3" providerId="ADAL" clId="{AD230C8E-C00F-4368-B888-AC11D73C849C}" dt="2021-08-07T19:18:14.914" v="226" actId="47"/>
        <pc:sldMkLst>
          <pc:docMk/>
          <pc:sldMk cId="3433285894" sldId="340"/>
        </pc:sldMkLst>
      </pc:sldChg>
      <pc:sldChg chg="del">
        <pc:chgData name="William Grey" userId="37b73424-c081-4fc2-b1af-363f4f3fd4f3" providerId="ADAL" clId="{AD230C8E-C00F-4368-B888-AC11D73C849C}" dt="2021-08-07T19:18:12.390" v="225" actId="47"/>
        <pc:sldMkLst>
          <pc:docMk/>
          <pc:sldMk cId="614497509" sldId="341"/>
        </pc:sldMkLst>
      </pc:sldChg>
      <pc:sldChg chg="new del">
        <pc:chgData name="William Grey" userId="37b73424-c081-4fc2-b1af-363f4f3fd4f3" providerId="ADAL" clId="{AD230C8E-C00F-4368-B888-AC11D73C849C}" dt="2021-08-07T19:10:49.371" v="27" actId="47"/>
        <pc:sldMkLst>
          <pc:docMk/>
          <pc:sldMk cId="955362654" sldId="342"/>
        </pc:sldMkLst>
      </pc:sldChg>
      <pc:sldChg chg="addSp delSp modSp new del mod">
        <pc:chgData name="William Grey" userId="37b73424-c081-4fc2-b1af-363f4f3fd4f3" providerId="ADAL" clId="{AD230C8E-C00F-4368-B888-AC11D73C849C}" dt="2021-08-07T19:15:53.685" v="206" actId="47"/>
        <pc:sldMkLst>
          <pc:docMk/>
          <pc:sldMk cId="2185114957" sldId="342"/>
        </pc:sldMkLst>
        <pc:spChg chg="mod">
          <ac:chgData name="William Grey" userId="37b73424-c081-4fc2-b1af-363f4f3fd4f3" providerId="ADAL" clId="{AD230C8E-C00F-4368-B888-AC11D73C849C}" dt="2021-08-07T19:10:56.762" v="34" actId="20577"/>
          <ac:spMkLst>
            <pc:docMk/>
            <pc:sldMk cId="2185114957" sldId="342"/>
            <ac:spMk id="2" creationId="{E2E54A84-CB30-4A00-87F4-0B2A46D7AB0F}"/>
          </ac:spMkLst>
        </pc:spChg>
        <pc:spChg chg="mod">
          <ac:chgData name="William Grey" userId="37b73424-c081-4fc2-b1af-363f4f3fd4f3" providerId="ADAL" clId="{AD230C8E-C00F-4368-B888-AC11D73C849C}" dt="2021-08-07T19:11:03.545" v="35" actId="5793"/>
          <ac:spMkLst>
            <pc:docMk/>
            <pc:sldMk cId="2185114957" sldId="342"/>
            <ac:spMk id="3" creationId="{8670A538-A20F-473B-BBE5-9CA230D3D808}"/>
          </ac:spMkLst>
        </pc:spChg>
        <pc:graphicFrameChg chg="add del">
          <ac:chgData name="William Grey" userId="37b73424-c081-4fc2-b1af-363f4f3fd4f3" providerId="ADAL" clId="{AD230C8E-C00F-4368-B888-AC11D73C849C}" dt="2021-08-07T19:11:49.091" v="37"/>
          <ac:graphicFrameMkLst>
            <pc:docMk/>
            <pc:sldMk cId="2185114957" sldId="342"/>
            <ac:graphicFrameMk id="4" creationId="{9F636521-4B23-4F32-86D3-07999F55CB65}"/>
          </ac:graphicFrameMkLst>
        </pc:graphicFrameChg>
      </pc:sldChg>
      <pc:sldChg chg="modSp add mod">
        <pc:chgData name="William Grey" userId="37b73424-c081-4fc2-b1af-363f4f3fd4f3" providerId="ADAL" clId="{AD230C8E-C00F-4368-B888-AC11D73C849C}" dt="2021-08-07T19:23:17.998" v="487" actId="20577"/>
        <pc:sldMkLst>
          <pc:docMk/>
          <pc:sldMk cId="3360049389" sldId="343"/>
        </pc:sldMkLst>
        <pc:spChg chg="mod">
          <ac:chgData name="William Grey" userId="37b73424-c081-4fc2-b1af-363f4f3fd4f3" providerId="ADAL" clId="{AD230C8E-C00F-4368-B888-AC11D73C849C}" dt="2021-08-07T19:23:17.998" v="487" actId="20577"/>
          <ac:spMkLst>
            <pc:docMk/>
            <pc:sldMk cId="3360049389" sldId="343"/>
            <ac:spMk id="2" creationId="{00000000-0000-0000-0000-000000000000}"/>
          </ac:spMkLst>
        </pc:spChg>
        <pc:spChg chg="mod">
          <ac:chgData name="William Grey" userId="37b73424-c081-4fc2-b1af-363f4f3fd4f3" providerId="ADAL" clId="{AD230C8E-C00F-4368-B888-AC11D73C849C}" dt="2021-08-07T19:15:44.457" v="204" actId="1076"/>
          <ac:spMkLst>
            <pc:docMk/>
            <pc:sldMk cId="3360049389" sldId="343"/>
            <ac:spMk id="3" creationId="{00000000-0000-0000-0000-000000000000}"/>
          </ac:spMkLst>
        </pc:spChg>
        <pc:graphicFrameChg chg="mod modGraphic">
          <ac:chgData name="William Grey" userId="37b73424-c081-4fc2-b1af-363f4f3fd4f3" providerId="ADAL" clId="{AD230C8E-C00F-4368-B888-AC11D73C849C}" dt="2021-08-07T19:15:48.273" v="205" actId="1076"/>
          <ac:graphicFrameMkLst>
            <pc:docMk/>
            <pc:sldMk cId="3360049389" sldId="343"/>
            <ac:graphicFrameMk id="4" creationId="{00000000-0000-0000-0000-000000000000}"/>
          </ac:graphicFrameMkLst>
        </pc:graphicFrameChg>
      </pc:sldChg>
      <pc:sldChg chg="modSp add mod">
        <pc:chgData name="William Grey" userId="37b73424-c081-4fc2-b1af-363f4f3fd4f3" providerId="ADAL" clId="{AD230C8E-C00F-4368-B888-AC11D73C849C}" dt="2021-08-07T19:16:01.611" v="208" actId="6549"/>
        <pc:sldMkLst>
          <pc:docMk/>
          <pc:sldMk cId="2265601334" sldId="344"/>
        </pc:sldMkLst>
        <pc:graphicFrameChg chg="modGraphic">
          <ac:chgData name="William Grey" userId="37b73424-c081-4fc2-b1af-363f4f3fd4f3" providerId="ADAL" clId="{AD230C8E-C00F-4368-B888-AC11D73C849C}" dt="2021-08-07T19:16:01.611" v="208" actId="6549"/>
          <ac:graphicFrameMkLst>
            <pc:docMk/>
            <pc:sldMk cId="2265601334" sldId="344"/>
            <ac:graphicFrameMk id="4" creationId="{00000000-0000-0000-0000-000000000000}"/>
          </ac:graphicFrameMkLst>
        </pc:graphicFrameChg>
      </pc:sldChg>
      <pc:sldChg chg="addSp delSp modSp add del mod">
        <pc:chgData name="William Grey" userId="37b73424-c081-4fc2-b1af-363f4f3fd4f3" providerId="ADAL" clId="{AD230C8E-C00F-4368-B888-AC11D73C849C}" dt="2021-08-07T21:12:17.121" v="1672" actId="2696"/>
        <pc:sldMkLst>
          <pc:docMk/>
          <pc:sldMk cId="78096595" sldId="345"/>
        </pc:sldMkLst>
        <pc:spChg chg="mod">
          <ac:chgData name="William Grey" userId="37b73424-c081-4fc2-b1af-363f4f3fd4f3" providerId="ADAL" clId="{AD230C8E-C00F-4368-B888-AC11D73C849C}" dt="2021-08-07T19:25:02.659" v="573" actId="1076"/>
          <ac:spMkLst>
            <pc:docMk/>
            <pc:sldMk cId="78096595" sldId="345"/>
            <ac:spMk id="2" creationId="{00000000-0000-0000-0000-000000000000}"/>
          </ac:spMkLst>
        </pc:spChg>
        <pc:cxnChg chg="add del">
          <ac:chgData name="William Grey" userId="37b73424-c081-4fc2-b1af-363f4f3fd4f3" providerId="ADAL" clId="{AD230C8E-C00F-4368-B888-AC11D73C849C}" dt="2021-08-07T19:25:16.322" v="575"/>
          <ac:cxnSpMkLst>
            <pc:docMk/>
            <pc:sldMk cId="78096595" sldId="345"/>
            <ac:cxnSpMk id="43" creationId="{4FEC03F9-CDC1-4AB4-96C8-E1A1BE73AA58}"/>
          </ac:cxnSpMkLst>
        </pc:cxnChg>
      </pc:sldChg>
      <pc:sldChg chg="delSp modSp add del mod">
        <pc:chgData name="William Grey" userId="37b73424-c081-4fc2-b1af-363f4f3fd4f3" providerId="ADAL" clId="{AD230C8E-C00F-4368-B888-AC11D73C849C}" dt="2021-08-07T21:14:15.887" v="1690" actId="47"/>
        <pc:sldMkLst>
          <pc:docMk/>
          <pc:sldMk cId="2460420124" sldId="345"/>
        </pc:sldMkLst>
        <pc:spChg chg="del">
          <ac:chgData name="William Grey" userId="37b73424-c081-4fc2-b1af-363f4f3fd4f3" providerId="ADAL" clId="{AD230C8E-C00F-4368-B888-AC11D73C849C}" dt="2021-08-07T21:12:36.808" v="1674" actId="21"/>
          <ac:spMkLst>
            <pc:docMk/>
            <pc:sldMk cId="2460420124" sldId="345"/>
            <ac:spMk id="4"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6"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7"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8"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24"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28"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29"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0"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1"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2"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4"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5"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6"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7"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38"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41" creationId="{00000000-0000-0000-0000-000000000000}"/>
          </ac:spMkLst>
        </pc:spChg>
        <pc:spChg chg="del">
          <ac:chgData name="William Grey" userId="37b73424-c081-4fc2-b1af-363f4f3fd4f3" providerId="ADAL" clId="{AD230C8E-C00F-4368-B888-AC11D73C849C}" dt="2021-08-07T21:12:36.808" v="1674" actId="21"/>
          <ac:spMkLst>
            <pc:docMk/>
            <pc:sldMk cId="2460420124" sldId="345"/>
            <ac:spMk id="42" creationId="{00000000-0000-0000-0000-000000000000}"/>
          </ac:spMkLst>
        </pc:spChg>
        <pc:cxnChg chg="del">
          <ac:chgData name="William Grey" userId="37b73424-c081-4fc2-b1af-363f4f3fd4f3" providerId="ADAL" clId="{AD230C8E-C00F-4368-B888-AC11D73C849C}" dt="2021-08-07T21:12:36.808" v="1674" actId="21"/>
          <ac:cxnSpMkLst>
            <pc:docMk/>
            <pc:sldMk cId="2460420124" sldId="345"/>
            <ac:cxnSpMk id="26"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33"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39"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40"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50" creationId="{00000000-0000-0000-0000-000000000000}"/>
          </ac:cxnSpMkLst>
        </pc:cxnChg>
        <pc:cxnChg chg="del mod">
          <ac:chgData name="William Grey" userId="37b73424-c081-4fc2-b1af-363f4f3fd4f3" providerId="ADAL" clId="{AD230C8E-C00F-4368-B888-AC11D73C849C}" dt="2021-08-07T21:12:36.808" v="1674" actId="21"/>
          <ac:cxnSpMkLst>
            <pc:docMk/>
            <pc:sldMk cId="2460420124" sldId="345"/>
            <ac:cxnSpMk id="51" creationId="{00000000-0000-0000-0000-000000000000}"/>
          </ac:cxnSpMkLst>
        </pc:cxnChg>
        <pc:cxnChg chg="del mod">
          <ac:chgData name="William Grey" userId="37b73424-c081-4fc2-b1af-363f4f3fd4f3" providerId="ADAL" clId="{AD230C8E-C00F-4368-B888-AC11D73C849C}" dt="2021-08-07T21:12:36.808" v="1674" actId="21"/>
          <ac:cxnSpMkLst>
            <pc:docMk/>
            <pc:sldMk cId="2460420124" sldId="345"/>
            <ac:cxnSpMk id="54" creationId="{00000000-0000-0000-0000-000000000000}"/>
          </ac:cxnSpMkLst>
        </pc:cxnChg>
        <pc:cxnChg chg="del mod">
          <ac:chgData name="William Grey" userId="37b73424-c081-4fc2-b1af-363f4f3fd4f3" providerId="ADAL" clId="{AD230C8E-C00F-4368-B888-AC11D73C849C}" dt="2021-08-07T21:12:36.808" v="1674" actId="21"/>
          <ac:cxnSpMkLst>
            <pc:docMk/>
            <pc:sldMk cId="2460420124" sldId="345"/>
            <ac:cxnSpMk id="56"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61" creationId="{00000000-0000-0000-0000-000000000000}"/>
          </ac:cxnSpMkLst>
        </pc:cxnChg>
        <pc:cxnChg chg="del">
          <ac:chgData name="William Grey" userId="37b73424-c081-4fc2-b1af-363f4f3fd4f3" providerId="ADAL" clId="{AD230C8E-C00F-4368-B888-AC11D73C849C}" dt="2021-08-07T21:12:36.808" v="1674" actId="21"/>
          <ac:cxnSpMkLst>
            <pc:docMk/>
            <pc:sldMk cId="2460420124" sldId="345"/>
            <ac:cxnSpMk id="62" creationId="{00000000-0000-0000-0000-000000000000}"/>
          </ac:cxnSpMkLst>
        </pc:cxnChg>
        <pc:cxnChg chg="del mod">
          <ac:chgData name="William Grey" userId="37b73424-c081-4fc2-b1af-363f4f3fd4f3" providerId="ADAL" clId="{AD230C8E-C00F-4368-B888-AC11D73C849C}" dt="2021-08-07T21:12:36.808" v="1674" actId="21"/>
          <ac:cxnSpMkLst>
            <pc:docMk/>
            <pc:sldMk cId="2460420124" sldId="345"/>
            <ac:cxnSpMk id="74" creationId="{00000000-0000-0000-0000-000000000000}"/>
          </ac:cxnSpMkLst>
        </pc:cxnChg>
        <pc:cxnChg chg="del mod">
          <ac:chgData name="William Grey" userId="37b73424-c081-4fc2-b1af-363f4f3fd4f3" providerId="ADAL" clId="{AD230C8E-C00F-4368-B888-AC11D73C849C}" dt="2021-08-07T21:12:36.808" v="1674" actId="21"/>
          <ac:cxnSpMkLst>
            <pc:docMk/>
            <pc:sldMk cId="2460420124" sldId="345"/>
            <ac:cxnSpMk id="78" creationId="{00000000-0000-0000-0000-000000000000}"/>
          </ac:cxnSpMkLst>
        </pc:cxnChg>
      </pc:sldChg>
      <pc:sldChg chg="addSp delSp modSp add mod">
        <pc:chgData name="William Grey" userId="37b73424-c081-4fc2-b1af-363f4f3fd4f3" providerId="ADAL" clId="{AD230C8E-C00F-4368-B888-AC11D73C849C}" dt="2021-08-07T19:26:14.499" v="607" actId="255"/>
        <pc:sldMkLst>
          <pc:docMk/>
          <pc:sldMk cId="1967813586" sldId="346"/>
        </pc:sldMkLst>
        <pc:spChg chg="mod">
          <ac:chgData name="William Grey" userId="37b73424-c081-4fc2-b1af-363f4f3fd4f3" providerId="ADAL" clId="{AD230C8E-C00F-4368-B888-AC11D73C849C}" dt="2021-08-07T19:26:14.499" v="607" actId="255"/>
          <ac:spMkLst>
            <pc:docMk/>
            <pc:sldMk cId="1967813586" sldId="346"/>
            <ac:spMk id="2" creationId="{00000000-0000-0000-0000-000000000000}"/>
          </ac:spMkLst>
        </pc:spChg>
        <pc:spChg chg="add del">
          <ac:chgData name="William Grey" userId="37b73424-c081-4fc2-b1af-363f4f3fd4f3" providerId="ADAL" clId="{AD230C8E-C00F-4368-B888-AC11D73C849C}" dt="2021-08-07T19:25:53.645" v="582"/>
          <ac:spMkLst>
            <pc:docMk/>
            <pc:sldMk cId="1967813586" sldId="346"/>
            <ac:spMk id="3" creationId="{5DDEC574-5120-4B3A-B93A-034822E524E3}"/>
          </ac:spMkLst>
        </pc:spChg>
        <pc:spChg chg="del">
          <ac:chgData name="William Grey" userId="37b73424-c081-4fc2-b1af-363f4f3fd4f3" providerId="ADAL" clId="{AD230C8E-C00F-4368-B888-AC11D73C849C}" dt="2021-08-07T19:25:31.162" v="577" actId="478"/>
          <ac:spMkLst>
            <pc:docMk/>
            <pc:sldMk cId="1967813586" sldId="346"/>
            <ac:spMk id="28"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29"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0"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1"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2"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4"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5"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6"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7"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38"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41" creationId="{00000000-0000-0000-0000-000000000000}"/>
          </ac:spMkLst>
        </pc:spChg>
        <pc:spChg chg="del">
          <ac:chgData name="William Grey" userId="37b73424-c081-4fc2-b1af-363f4f3fd4f3" providerId="ADAL" clId="{AD230C8E-C00F-4368-B888-AC11D73C849C}" dt="2021-08-07T19:25:31.162" v="577" actId="478"/>
          <ac:spMkLst>
            <pc:docMk/>
            <pc:sldMk cId="1967813586" sldId="346"/>
            <ac:spMk id="42" creationId="{00000000-0000-0000-0000-000000000000}"/>
          </ac:spMkLst>
        </pc:spChg>
        <pc:cxnChg chg="del">
          <ac:chgData name="William Grey" userId="37b73424-c081-4fc2-b1af-363f4f3fd4f3" providerId="ADAL" clId="{AD230C8E-C00F-4368-B888-AC11D73C849C}" dt="2021-08-07T19:25:35.686" v="578" actId="478"/>
          <ac:cxnSpMkLst>
            <pc:docMk/>
            <pc:sldMk cId="1967813586" sldId="346"/>
            <ac:cxnSpMk id="26"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33"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39"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40"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50" creationId="{00000000-0000-0000-0000-000000000000}"/>
          </ac:cxnSpMkLst>
        </pc:cxnChg>
        <pc:cxnChg chg="del mod">
          <ac:chgData name="William Grey" userId="37b73424-c081-4fc2-b1af-363f4f3fd4f3" providerId="ADAL" clId="{AD230C8E-C00F-4368-B888-AC11D73C849C}" dt="2021-08-07T19:25:31.162" v="577" actId="478"/>
          <ac:cxnSpMkLst>
            <pc:docMk/>
            <pc:sldMk cId="1967813586" sldId="346"/>
            <ac:cxnSpMk id="51" creationId="{00000000-0000-0000-0000-000000000000}"/>
          </ac:cxnSpMkLst>
        </pc:cxnChg>
        <pc:cxnChg chg="del mod">
          <ac:chgData name="William Grey" userId="37b73424-c081-4fc2-b1af-363f4f3fd4f3" providerId="ADAL" clId="{AD230C8E-C00F-4368-B888-AC11D73C849C}" dt="2021-08-07T19:25:31.162" v="577" actId="478"/>
          <ac:cxnSpMkLst>
            <pc:docMk/>
            <pc:sldMk cId="1967813586" sldId="346"/>
            <ac:cxnSpMk id="54" creationId="{00000000-0000-0000-0000-000000000000}"/>
          </ac:cxnSpMkLst>
        </pc:cxnChg>
        <pc:cxnChg chg="del mod">
          <ac:chgData name="William Grey" userId="37b73424-c081-4fc2-b1af-363f4f3fd4f3" providerId="ADAL" clId="{AD230C8E-C00F-4368-B888-AC11D73C849C}" dt="2021-08-07T19:25:31.162" v="577" actId="478"/>
          <ac:cxnSpMkLst>
            <pc:docMk/>
            <pc:sldMk cId="1967813586" sldId="346"/>
            <ac:cxnSpMk id="56"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61" creationId="{00000000-0000-0000-0000-000000000000}"/>
          </ac:cxnSpMkLst>
        </pc:cxnChg>
        <pc:cxnChg chg="del">
          <ac:chgData name="William Grey" userId="37b73424-c081-4fc2-b1af-363f4f3fd4f3" providerId="ADAL" clId="{AD230C8E-C00F-4368-B888-AC11D73C849C}" dt="2021-08-07T19:25:31.162" v="577" actId="478"/>
          <ac:cxnSpMkLst>
            <pc:docMk/>
            <pc:sldMk cId="1967813586" sldId="346"/>
            <ac:cxnSpMk id="62" creationId="{00000000-0000-0000-0000-000000000000}"/>
          </ac:cxnSpMkLst>
        </pc:cxnChg>
        <pc:cxnChg chg="del mod">
          <ac:chgData name="William Grey" userId="37b73424-c081-4fc2-b1af-363f4f3fd4f3" providerId="ADAL" clId="{AD230C8E-C00F-4368-B888-AC11D73C849C}" dt="2021-08-07T19:25:31.162" v="577" actId="478"/>
          <ac:cxnSpMkLst>
            <pc:docMk/>
            <pc:sldMk cId="1967813586" sldId="346"/>
            <ac:cxnSpMk id="74" creationId="{00000000-0000-0000-0000-000000000000}"/>
          </ac:cxnSpMkLst>
        </pc:cxnChg>
        <pc:cxnChg chg="del mod">
          <ac:chgData name="William Grey" userId="37b73424-c081-4fc2-b1af-363f4f3fd4f3" providerId="ADAL" clId="{AD230C8E-C00F-4368-B888-AC11D73C849C}" dt="2021-08-07T19:25:31.162" v="577" actId="478"/>
          <ac:cxnSpMkLst>
            <pc:docMk/>
            <pc:sldMk cId="1967813586" sldId="346"/>
            <ac:cxnSpMk id="78" creationId="{00000000-0000-0000-0000-000000000000}"/>
          </ac:cxnSpMkLst>
        </pc:cxnChg>
      </pc:sldChg>
      <pc:sldChg chg="delSp modSp add mod">
        <pc:chgData name="William Grey" userId="37b73424-c081-4fc2-b1af-363f4f3fd4f3" providerId="ADAL" clId="{AD230C8E-C00F-4368-B888-AC11D73C849C}" dt="2021-08-07T19:55:38.435" v="914" actId="207"/>
        <pc:sldMkLst>
          <pc:docMk/>
          <pc:sldMk cId="4263698345" sldId="347"/>
        </pc:sldMkLst>
        <pc:spChg chg="mod">
          <ac:chgData name="William Grey" userId="37b73424-c081-4fc2-b1af-363f4f3fd4f3" providerId="ADAL" clId="{AD230C8E-C00F-4368-B888-AC11D73C849C}" dt="2021-08-07T19:55:38.435" v="914" actId="207"/>
          <ac:spMkLst>
            <pc:docMk/>
            <pc:sldMk cId="4263698345" sldId="347"/>
            <ac:spMk id="3" creationId="{732A1509-9911-4763-B1AD-48C653B2232C}"/>
          </ac:spMkLst>
        </pc:spChg>
        <pc:spChg chg="mod">
          <ac:chgData name="William Grey" userId="37b73424-c081-4fc2-b1af-363f4f3fd4f3" providerId="ADAL" clId="{AD230C8E-C00F-4368-B888-AC11D73C849C}" dt="2021-08-07T19:29:04.960" v="788" actId="1035"/>
          <ac:spMkLst>
            <pc:docMk/>
            <pc:sldMk cId="4263698345" sldId="347"/>
            <ac:spMk id="29" creationId="{00000000-0000-0000-0000-000000000000}"/>
          </ac:spMkLst>
        </pc:spChg>
        <pc:spChg chg="mod">
          <ac:chgData name="William Grey" userId="37b73424-c081-4fc2-b1af-363f4f3fd4f3" providerId="ADAL" clId="{AD230C8E-C00F-4368-B888-AC11D73C849C}" dt="2021-08-07T19:29:08.386" v="789" actId="1035"/>
          <ac:spMkLst>
            <pc:docMk/>
            <pc:sldMk cId="4263698345" sldId="347"/>
            <ac:spMk id="32"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34"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35"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36"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37"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38"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41" creationId="{00000000-0000-0000-0000-000000000000}"/>
          </ac:spMkLst>
        </pc:spChg>
        <pc:spChg chg="del">
          <ac:chgData name="William Grey" userId="37b73424-c081-4fc2-b1af-363f4f3fd4f3" providerId="ADAL" clId="{AD230C8E-C00F-4368-B888-AC11D73C849C}" dt="2021-08-07T19:28:53.561" v="783" actId="478"/>
          <ac:spMkLst>
            <pc:docMk/>
            <pc:sldMk cId="4263698345" sldId="347"/>
            <ac:spMk id="42" creationId="{00000000-0000-0000-0000-000000000000}"/>
          </ac:spMkLst>
        </pc:spChg>
        <pc:cxnChg chg="del">
          <ac:chgData name="William Grey" userId="37b73424-c081-4fc2-b1af-363f4f3fd4f3" providerId="ADAL" clId="{AD230C8E-C00F-4368-B888-AC11D73C849C}" dt="2021-08-07T19:28:58.736" v="785" actId="478"/>
          <ac:cxnSpMkLst>
            <pc:docMk/>
            <pc:sldMk cId="4263698345" sldId="347"/>
            <ac:cxnSpMk id="33" creationId="{00000000-0000-0000-0000-000000000000}"/>
          </ac:cxnSpMkLst>
        </pc:cxnChg>
        <pc:cxnChg chg="del">
          <ac:chgData name="William Grey" userId="37b73424-c081-4fc2-b1af-363f4f3fd4f3" providerId="ADAL" clId="{AD230C8E-C00F-4368-B888-AC11D73C849C}" dt="2021-08-07T19:28:53.561" v="783" actId="478"/>
          <ac:cxnSpMkLst>
            <pc:docMk/>
            <pc:sldMk cId="4263698345" sldId="347"/>
            <ac:cxnSpMk id="39" creationId="{00000000-0000-0000-0000-000000000000}"/>
          </ac:cxnSpMkLst>
        </pc:cxnChg>
        <pc:cxnChg chg="del">
          <ac:chgData name="William Grey" userId="37b73424-c081-4fc2-b1af-363f4f3fd4f3" providerId="ADAL" clId="{AD230C8E-C00F-4368-B888-AC11D73C849C}" dt="2021-08-07T19:28:56.451" v="784" actId="478"/>
          <ac:cxnSpMkLst>
            <pc:docMk/>
            <pc:sldMk cId="4263698345" sldId="347"/>
            <ac:cxnSpMk id="40" creationId="{00000000-0000-0000-0000-000000000000}"/>
          </ac:cxnSpMkLst>
        </pc:cxnChg>
        <pc:cxnChg chg="del mod">
          <ac:chgData name="William Grey" userId="37b73424-c081-4fc2-b1af-363f4f3fd4f3" providerId="ADAL" clId="{AD230C8E-C00F-4368-B888-AC11D73C849C}" dt="2021-08-07T19:28:53.561" v="783" actId="478"/>
          <ac:cxnSpMkLst>
            <pc:docMk/>
            <pc:sldMk cId="4263698345" sldId="347"/>
            <ac:cxnSpMk id="54" creationId="{00000000-0000-0000-0000-000000000000}"/>
          </ac:cxnSpMkLst>
        </pc:cxnChg>
        <pc:cxnChg chg="del mod">
          <ac:chgData name="William Grey" userId="37b73424-c081-4fc2-b1af-363f4f3fd4f3" providerId="ADAL" clId="{AD230C8E-C00F-4368-B888-AC11D73C849C}" dt="2021-08-07T19:28:53.561" v="783" actId="478"/>
          <ac:cxnSpMkLst>
            <pc:docMk/>
            <pc:sldMk cId="4263698345" sldId="347"/>
            <ac:cxnSpMk id="56" creationId="{00000000-0000-0000-0000-000000000000}"/>
          </ac:cxnSpMkLst>
        </pc:cxnChg>
        <pc:cxnChg chg="del">
          <ac:chgData name="William Grey" userId="37b73424-c081-4fc2-b1af-363f4f3fd4f3" providerId="ADAL" clId="{AD230C8E-C00F-4368-B888-AC11D73C849C}" dt="2021-08-07T19:28:53.561" v="783" actId="478"/>
          <ac:cxnSpMkLst>
            <pc:docMk/>
            <pc:sldMk cId="4263698345" sldId="347"/>
            <ac:cxnSpMk id="61" creationId="{00000000-0000-0000-0000-000000000000}"/>
          </ac:cxnSpMkLst>
        </pc:cxnChg>
        <pc:cxnChg chg="del">
          <ac:chgData name="William Grey" userId="37b73424-c081-4fc2-b1af-363f4f3fd4f3" providerId="ADAL" clId="{AD230C8E-C00F-4368-B888-AC11D73C849C}" dt="2021-08-07T19:28:53.561" v="783" actId="478"/>
          <ac:cxnSpMkLst>
            <pc:docMk/>
            <pc:sldMk cId="4263698345" sldId="347"/>
            <ac:cxnSpMk id="62" creationId="{00000000-0000-0000-0000-000000000000}"/>
          </ac:cxnSpMkLst>
        </pc:cxnChg>
        <pc:cxnChg chg="del mod">
          <ac:chgData name="William Grey" userId="37b73424-c081-4fc2-b1af-363f4f3fd4f3" providerId="ADAL" clId="{AD230C8E-C00F-4368-B888-AC11D73C849C}" dt="2021-08-07T19:28:53.561" v="783" actId="478"/>
          <ac:cxnSpMkLst>
            <pc:docMk/>
            <pc:sldMk cId="4263698345" sldId="347"/>
            <ac:cxnSpMk id="74" creationId="{00000000-0000-0000-0000-000000000000}"/>
          </ac:cxnSpMkLst>
        </pc:cxnChg>
        <pc:cxnChg chg="del mod">
          <ac:chgData name="William Grey" userId="37b73424-c081-4fc2-b1af-363f4f3fd4f3" providerId="ADAL" clId="{AD230C8E-C00F-4368-B888-AC11D73C849C}" dt="2021-08-07T19:28:53.561" v="783" actId="478"/>
          <ac:cxnSpMkLst>
            <pc:docMk/>
            <pc:sldMk cId="4263698345" sldId="347"/>
            <ac:cxnSpMk id="78" creationId="{00000000-0000-0000-0000-000000000000}"/>
          </ac:cxnSpMkLst>
        </pc:cxnChg>
      </pc:sldChg>
      <pc:sldChg chg="addSp delSp modSp add mod ord">
        <pc:chgData name="William Grey" userId="37b73424-c081-4fc2-b1af-363f4f3fd4f3" providerId="ADAL" clId="{AD230C8E-C00F-4368-B888-AC11D73C849C}" dt="2021-08-07T20:34:20.586" v="1148"/>
        <pc:sldMkLst>
          <pc:docMk/>
          <pc:sldMk cId="3766721273" sldId="348"/>
        </pc:sldMkLst>
        <pc:spChg chg="mod">
          <ac:chgData name="William Grey" userId="37b73424-c081-4fc2-b1af-363f4f3fd4f3" providerId="ADAL" clId="{AD230C8E-C00F-4368-B888-AC11D73C849C}" dt="2021-08-07T19:58:47.099" v="962" actId="20577"/>
          <ac:spMkLst>
            <pc:docMk/>
            <pc:sldMk cId="3766721273" sldId="348"/>
            <ac:spMk id="3" creationId="{732A1509-9911-4763-B1AD-48C653B2232C}"/>
          </ac:spMkLst>
        </pc:spChg>
        <pc:spChg chg="add mod">
          <ac:chgData name="William Grey" userId="37b73424-c081-4fc2-b1af-363f4f3fd4f3" providerId="ADAL" clId="{AD230C8E-C00F-4368-B888-AC11D73C849C}" dt="2021-08-07T19:55:01.520" v="910" actId="1582"/>
          <ac:spMkLst>
            <pc:docMk/>
            <pc:sldMk cId="3766721273" sldId="348"/>
            <ac:spMk id="5" creationId="{F3385C73-5457-4F99-8CE9-B170C5518749}"/>
          </ac:spMkLst>
        </pc:spChg>
        <pc:spChg chg="mod">
          <ac:chgData name="William Grey" userId="37b73424-c081-4fc2-b1af-363f4f3fd4f3" providerId="ADAL" clId="{AD230C8E-C00F-4368-B888-AC11D73C849C}" dt="2021-08-07T19:29:23.931" v="791" actId="1036"/>
          <ac:spMkLst>
            <pc:docMk/>
            <pc:sldMk cId="3766721273" sldId="348"/>
            <ac:spMk id="29" creationId="{00000000-0000-0000-0000-000000000000}"/>
          </ac:spMkLst>
        </pc:spChg>
        <pc:spChg chg="mod">
          <ac:chgData name="William Grey" userId="37b73424-c081-4fc2-b1af-363f4f3fd4f3" providerId="ADAL" clId="{AD230C8E-C00F-4368-B888-AC11D73C849C}" dt="2021-08-07T19:29:20.694" v="790" actId="1035"/>
          <ac:spMkLst>
            <pc:docMk/>
            <pc:sldMk cId="3766721273" sldId="348"/>
            <ac:spMk id="32" creationId="{00000000-0000-0000-0000-000000000000}"/>
          </ac:spMkLst>
        </pc:spChg>
        <pc:spChg chg="mod">
          <ac:chgData name="William Grey" userId="37b73424-c081-4fc2-b1af-363f4f3fd4f3" providerId="ADAL" clId="{AD230C8E-C00F-4368-B888-AC11D73C849C}" dt="2021-08-07T19:54:47.065" v="907" actId="1076"/>
          <ac:spMkLst>
            <pc:docMk/>
            <pc:sldMk cId="3766721273" sldId="348"/>
            <ac:spMk id="34" creationId="{00000000-0000-0000-0000-000000000000}"/>
          </ac:spMkLst>
        </pc:spChg>
        <pc:spChg chg="add del">
          <ac:chgData name="William Grey" userId="37b73424-c081-4fc2-b1af-363f4f3fd4f3" providerId="ADAL" clId="{AD230C8E-C00F-4368-B888-AC11D73C849C}" dt="2021-08-07T19:52:40.702" v="832" actId="478"/>
          <ac:spMkLst>
            <pc:docMk/>
            <pc:sldMk cId="3766721273" sldId="348"/>
            <ac:spMk id="41" creationId="{00000000-0000-0000-0000-000000000000}"/>
          </ac:spMkLst>
        </pc:spChg>
        <pc:spChg chg="add del">
          <ac:chgData name="William Grey" userId="37b73424-c081-4fc2-b1af-363f4f3fd4f3" providerId="ADAL" clId="{AD230C8E-C00F-4368-B888-AC11D73C849C}" dt="2021-08-07T19:52:40.702" v="832" actId="478"/>
          <ac:spMkLst>
            <pc:docMk/>
            <pc:sldMk cId="3766721273" sldId="348"/>
            <ac:spMk id="42" creationId="{00000000-0000-0000-0000-000000000000}"/>
          </ac:spMkLst>
        </pc:spChg>
        <pc:spChg chg="add mod">
          <ac:chgData name="William Grey" userId="37b73424-c081-4fc2-b1af-363f4f3fd4f3" providerId="ADAL" clId="{AD230C8E-C00F-4368-B888-AC11D73C849C}" dt="2021-08-07T19:53:56.555" v="899" actId="207"/>
          <ac:spMkLst>
            <pc:docMk/>
            <pc:sldMk cId="3766721273" sldId="348"/>
            <ac:spMk id="43" creationId="{3BBD59F8-93E7-4544-BC74-E13772597334}"/>
          </ac:spMkLst>
        </pc:spChg>
        <pc:spChg chg="add del">
          <ac:chgData name="William Grey" userId="37b73424-c081-4fc2-b1af-363f4f3fd4f3" providerId="ADAL" clId="{AD230C8E-C00F-4368-B888-AC11D73C849C}" dt="2021-08-07T20:34:20.586" v="1148"/>
          <ac:spMkLst>
            <pc:docMk/>
            <pc:sldMk cId="3766721273" sldId="348"/>
            <ac:spMk id="44" creationId="{2EF1CC6E-9B5F-4C23-9B07-8C4AA0EF1A87}"/>
          </ac:spMkLst>
        </pc:spChg>
        <pc:cxnChg chg="mod">
          <ac:chgData name="William Grey" userId="37b73424-c081-4fc2-b1af-363f4f3fd4f3" providerId="ADAL" clId="{AD230C8E-C00F-4368-B888-AC11D73C849C}" dt="2021-08-07T19:29:20.694" v="790" actId="1035"/>
          <ac:cxnSpMkLst>
            <pc:docMk/>
            <pc:sldMk cId="3766721273" sldId="348"/>
            <ac:cxnSpMk id="54" creationId="{00000000-0000-0000-0000-000000000000}"/>
          </ac:cxnSpMkLst>
        </pc:cxnChg>
        <pc:cxnChg chg="mod">
          <ac:chgData name="William Grey" userId="37b73424-c081-4fc2-b1af-363f4f3fd4f3" providerId="ADAL" clId="{AD230C8E-C00F-4368-B888-AC11D73C849C}" dt="2021-08-07T19:54:47.065" v="907" actId="1076"/>
          <ac:cxnSpMkLst>
            <pc:docMk/>
            <pc:sldMk cId="3766721273" sldId="348"/>
            <ac:cxnSpMk id="56" creationId="{00000000-0000-0000-0000-000000000000}"/>
          </ac:cxnSpMkLst>
        </pc:cxnChg>
        <pc:cxnChg chg="add del mod">
          <ac:chgData name="William Grey" userId="37b73424-c081-4fc2-b1af-363f4f3fd4f3" providerId="ADAL" clId="{AD230C8E-C00F-4368-B888-AC11D73C849C}" dt="2021-08-07T19:52:40.702" v="832" actId="478"/>
          <ac:cxnSpMkLst>
            <pc:docMk/>
            <pc:sldMk cId="3766721273" sldId="348"/>
            <ac:cxnSpMk id="74" creationId="{00000000-0000-0000-0000-000000000000}"/>
          </ac:cxnSpMkLst>
        </pc:cxnChg>
        <pc:cxnChg chg="add del mod">
          <ac:chgData name="William Grey" userId="37b73424-c081-4fc2-b1af-363f4f3fd4f3" providerId="ADAL" clId="{AD230C8E-C00F-4368-B888-AC11D73C849C}" dt="2021-08-07T19:58:29.982" v="959" actId="14100"/>
          <ac:cxnSpMkLst>
            <pc:docMk/>
            <pc:sldMk cId="3766721273" sldId="348"/>
            <ac:cxnSpMk id="78" creationId="{00000000-0000-0000-0000-000000000000}"/>
          </ac:cxnSpMkLst>
        </pc:cxnChg>
      </pc:sldChg>
      <pc:sldChg chg="delSp modSp add mod">
        <pc:chgData name="William Grey" userId="37b73424-c081-4fc2-b1af-363f4f3fd4f3" providerId="ADAL" clId="{AD230C8E-C00F-4368-B888-AC11D73C849C}" dt="2021-08-07T19:55:19.326" v="912" actId="207"/>
        <pc:sldMkLst>
          <pc:docMk/>
          <pc:sldMk cId="679184136" sldId="349"/>
        </pc:sldMkLst>
        <pc:spChg chg="mod">
          <ac:chgData name="William Grey" userId="37b73424-c081-4fc2-b1af-363f4f3fd4f3" providerId="ADAL" clId="{AD230C8E-C00F-4368-B888-AC11D73C849C}" dt="2021-08-07T19:55:19.326" v="912" actId="207"/>
          <ac:spMkLst>
            <pc:docMk/>
            <pc:sldMk cId="679184136" sldId="349"/>
            <ac:spMk id="3" creationId="{732A1509-9911-4763-B1AD-48C653B2232C}"/>
          </ac:spMkLst>
        </pc:spChg>
        <pc:spChg chg="del">
          <ac:chgData name="William Grey" userId="37b73424-c081-4fc2-b1af-363f4f3fd4f3" providerId="ADAL" clId="{AD230C8E-C00F-4368-B888-AC11D73C849C}" dt="2021-08-07T19:30:13.621" v="823" actId="478"/>
          <ac:spMkLst>
            <pc:docMk/>
            <pc:sldMk cId="679184136" sldId="349"/>
            <ac:spMk id="41" creationId="{00000000-0000-0000-0000-000000000000}"/>
          </ac:spMkLst>
        </pc:spChg>
        <pc:spChg chg="del">
          <ac:chgData name="William Grey" userId="37b73424-c081-4fc2-b1af-363f4f3fd4f3" providerId="ADAL" clId="{AD230C8E-C00F-4368-B888-AC11D73C849C}" dt="2021-08-07T19:30:13.621" v="823" actId="478"/>
          <ac:spMkLst>
            <pc:docMk/>
            <pc:sldMk cId="679184136" sldId="349"/>
            <ac:spMk id="42" creationId="{00000000-0000-0000-0000-000000000000}"/>
          </ac:spMkLst>
        </pc:spChg>
        <pc:cxnChg chg="del">
          <ac:chgData name="William Grey" userId="37b73424-c081-4fc2-b1af-363f4f3fd4f3" providerId="ADAL" clId="{AD230C8E-C00F-4368-B888-AC11D73C849C}" dt="2021-08-07T19:30:21.802" v="826" actId="478"/>
          <ac:cxnSpMkLst>
            <pc:docMk/>
            <pc:sldMk cId="679184136" sldId="349"/>
            <ac:cxnSpMk id="39" creationId="{00000000-0000-0000-0000-000000000000}"/>
          </ac:cxnSpMkLst>
        </pc:cxnChg>
        <pc:cxnChg chg="del mod">
          <ac:chgData name="William Grey" userId="37b73424-c081-4fc2-b1af-363f4f3fd4f3" providerId="ADAL" clId="{AD230C8E-C00F-4368-B888-AC11D73C849C}" dt="2021-08-07T19:30:18.405" v="825" actId="478"/>
          <ac:cxnSpMkLst>
            <pc:docMk/>
            <pc:sldMk cId="679184136" sldId="349"/>
            <ac:cxnSpMk id="74" creationId="{00000000-0000-0000-0000-000000000000}"/>
          </ac:cxnSpMkLst>
        </pc:cxnChg>
        <pc:cxnChg chg="del mod">
          <ac:chgData name="William Grey" userId="37b73424-c081-4fc2-b1af-363f4f3fd4f3" providerId="ADAL" clId="{AD230C8E-C00F-4368-B888-AC11D73C849C}" dt="2021-08-07T19:30:16.465" v="824" actId="478"/>
          <ac:cxnSpMkLst>
            <pc:docMk/>
            <pc:sldMk cId="679184136" sldId="349"/>
            <ac:cxnSpMk id="78" creationId="{00000000-0000-0000-0000-000000000000}"/>
          </ac:cxnSpMkLst>
        </pc:cxnChg>
      </pc:sldChg>
      <pc:sldChg chg="add del">
        <pc:chgData name="William Grey" userId="37b73424-c081-4fc2-b1af-363f4f3fd4f3" providerId="ADAL" clId="{AD230C8E-C00F-4368-B888-AC11D73C849C}" dt="2021-08-07T20:14:41.413" v="1039" actId="47"/>
        <pc:sldMkLst>
          <pc:docMk/>
          <pc:sldMk cId="1302509497" sldId="350"/>
        </pc:sldMkLst>
      </pc:sldChg>
      <pc:sldChg chg="add del">
        <pc:chgData name="William Grey" userId="37b73424-c081-4fc2-b1af-363f4f3fd4f3" providerId="ADAL" clId="{AD230C8E-C00F-4368-B888-AC11D73C849C}" dt="2021-08-07T20:04:38.112" v="975" actId="47"/>
        <pc:sldMkLst>
          <pc:docMk/>
          <pc:sldMk cId="4287155472" sldId="350"/>
        </pc:sldMkLst>
      </pc:sldChg>
      <pc:sldChg chg="add del">
        <pc:chgData name="William Grey" userId="37b73424-c081-4fc2-b1af-363f4f3fd4f3" providerId="ADAL" clId="{AD230C8E-C00F-4368-B888-AC11D73C849C}" dt="2021-08-07T20:14:38.483" v="1038" actId="47"/>
        <pc:sldMkLst>
          <pc:docMk/>
          <pc:sldMk cId="173783407" sldId="351"/>
        </pc:sldMkLst>
      </pc:sldChg>
      <pc:sldChg chg="add del">
        <pc:chgData name="William Grey" userId="37b73424-c081-4fc2-b1af-363f4f3fd4f3" providerId="ADAL" clId="{AD230C8E-C00F-4368-B888-AC11D73C849C}" dt="2021-08-07T20:04:39.301" v="976" actId="47"/>
        <pc:sldMkLst>
          <pc:docMk/>
          <pc:sldMk cId="3869937023" sldId="351"/>
        </pc:sldMkLst>
      </pc:sldChg>
      <pc:sldChg chg="add del">
        <pc:chgData name="William Grey" userId="37b73424-c081-4fc2-b1af-363f4f3fd4f3" providerId="ADAL" clId="{AD230C8E-C00F-4368-B888-AC11D73C849C}" dt="2021-08-07T20:14:37.073" v="1037" actId="47"/>
        <pc:sldMkLst>
          <pc:docMk/>
          <pc:sldMk cId="1484646936" sldId="352"/>
        </pc:sldMkLst>
      </pc:sldChg>
      <pc:sldChg chg="add del">
        <pc:chgData name="William Grey" userId="37b73424-c081-4fc2-b1af-363f4f3fd4f3" providerId="ADAL" clId="{AD230C8E-C00F-4368-B888-AC11D73C849C}" dt="2021-08-07T20:04:43.128" v="977" actId="47"/>
        <pc:sldMkLst>
          <pc:docMk/>
          <pc:sldMk cId="1862934997" sldId="352"/>
        </pc:sldMkLst>
      </pc:sldChg>
      <pc:sldChg chg="add del">
        <pc:chgData name="William Grey" userId="37b73424-c081-4fc2-b1af-363f4f3fd4f3" providerId="ADAL" clId="{AD230C8E-C00F-4368-B888-AC11D73C849C}" dt="2021-08-07T20:14:35.094" v="1036" actId="47"/>
        <pc:sldMkLst>
          <pc:docMk/>
          <pc:sldMk cId="7379781" sldId="353"/>
        </pc:sldMkLst>
      </pc:sldChg>
      <pc:sldChg chg="addSp delSp modSp add mod">
        <pc:chgData name="William Grey" userId="37b73424-c081-4fc2-b1af-363f4f3fd4f3" providerId="ADAL" clId="{AD230C8E-C00F-4368-B888-AC11D73C849C}" dt="2021-08-07T20:37:09.913" v="1348" actId="20577"/>
        <pc:sldMkLst>
          <pc:docMk/>
          <pc:sldMk cId="3210287168" sldId="354"/>
        </pc:sldMkLst>
        <pc:spChg chg="mod">
          <ac:chgData name="William Grey" userId="37b73424-c081-4fc2-b1af-363f4f3fd4f3" providerId="ADAL" clId="{AD230C8E-C00F-4368-B888-AC11D73C849C}" dt="2021-08-07T20:37:09.913" v="1348" actId="20577"/>
          <ac:spMkLst>
            <pc:docMk/>
            <pc:sldMk cId="3210287168" sldId="354"/>
            <ac:spMk id="3" creationId="{00000000-0000-0000-0000-000000000000}"/>
          </ac:spMkLst>
        </pc:spChg>
        <pc:spChg chg="add mod">
          <ac:chgData name="William Grey" userId="37b73424-c081-4fc2-b1af-363f4f3fd4f3" providerId="ADAL" clId="{AD230C8E-C00F-4368-B888-AC11D73C849C}" dt="2021-08-07T20:08:54.595" v="1001" actId="1076"/>
          <ac:spMkLst>
            <pc:docMk/>
            <pc:sldMk cId="3210287168" sldId="354"/>
            <ac:spMk id="12" creationId="{1ED9E431-D020-47B2-9254-610B9699A86F}"/>
          </ac:spMkLst>
        </pc:spChg>
        <pc:spChg chg="mod">
          <ac:chgData name="William Grey" userId="37b73424-c081-4fc2-b1af-363f4f3fd4f3" providerId="ADAL" clId="{AD230C8E-C00F-4368-B888-AC11D73C849C}" dt="2021-08-07T20:19:07.502" v="1052" actId="207"/>
          <ac:spMkLst>
            <pc:docMk/>
            <pc:sldMk cId="3210287168" sldId="354"/>
            <ac:spMk id="19" creationId="{00000000-0000-0000-0000-000000000000}"/>
          </ac:spMkLst>
        </pc:spChg>
        <pc:spChg chg="mod">
          <ac:chgData name="William Grey" userId="37b73424-c081-4fc2-b1af-363f4f3fd4f3" providerId="ADAL" clId="{AD230C8E-C00F-4368-B888-AC11D73C849C}" dt="2021-08-07T20:19:10.865" v="1053" actId="207"/>
          <ac:spMkLst>
            <pc:docMk/>
            <pc:sldMk cId="3210287168" sldId="354"/>
            <ac:spMk id="23" creationId="{00000000-0000-0000-0000-000000000000}"/>
          </ac:spMkLst>
        </pc:spChg>
        <pc:spChg chg="mod">
          <ac:chgData name="William Grey" userId="37b73424-c081-4fc2-b1af-363f4f3fd4f3" providerId="ADAL" clId="{AD230C8E-C00F-4368-B888-AC11D73C849C}" dt="2021-08-07T20:09:56.827" v="1010" actId="14100"/>
          <ac:spMkLst>
            <pc:docMk/>
            <pc:sldMk cId="3210287168" sldId="354"/>
            <ac:spMk id="26" creationId="{00000000-0000-0000-0000-000000000000}"/>
          </ac:spMkLst>
        </pc:spChg>
        <pc:cxnChg chg="add mod">
          <ac:chgData name="William Grey" userId="37b73424-c081-4fc2-b1af-363f4f3fd4f3" providerId="ADAL" clId="{AD230C8E-C00F-4368-B888-AC11D73C849C}" dt="2021-08-07T20:16:34.730" v="1047" actId="14100"/>
          <ac:cxnSpMkLst>
            <pc:docMk/>
            <pc:sldMk cId="3210287168" sldId="354"/>
            <ac:cxnSpMk id="13" creationId="{FC20B958-0A38-4E92-AC2B-E06481293A1F}"/>
          </ac:cxnSpMkLst>
        </pc:cxnChg>
        <pc:cxnChg chg="del mod">
          <ac:chgData name="William Grey" userId="37b73424-c081-4fc2-b1af-363f4f3fd4f3" providerId="ADAL" clId="{AD230C8E-C00F-4368-B888-AC11D73C849C}" dt="2021-08-07T20:12:50.351" v="1025" actId="478"/>
          <ac:cxnSpMkLst>
            <pc:docMk/>
            <pc:sldMk cId="3210287168" sldId="354"/>
            <ac:cxnSpMk id="40" creationId="{00000000-0000-0000-0000-000000000000}"/>
          </ac:cxnSpMkLst>
        </pc:cxnChg>
      </pc:sldChg>
      <pc:sldChg chg="delSp modSp add mod">
        <pc:chgData name="William Grey" userId="37b73424-c081-4fc2-b1af-363f4f3fd4f3" providerId="ADAL" clId="{AD230C8E-C00F-4368-B888-AC11D73C849C}" dt="2021-08-07T20:35:47.685" v="1254" actId="20577"/>
        <pc:sldMkLst>
          <pc:docMk/>
          <pc:sldMk cId="3779789624" sldId="355"/>
        </pc:sldMkLst>
        <pc:spChg chg="mod">
          <ac:chgData name="William Grey" userId="37b73424-c081-4fc2-b1af-363f4f3fd4f3" providerId="ADAL" clId="{AD230C8E-C00F-4368-B888-AC11D73C849C}" dt="2021-08-07T20:35:47.685" v="1254" actId="20577"/>
          <ac:spMkLst>
            <pc:docMk/>
            <pc:sldMk cId="3779789624" sldId="355"/>
            <ac:spMk id="3" creationId="{00000000-0000-0000-0000-000000000000}"/>
          </ac:spMkLst>
        </pc:spChg>
        <pc:spChg chg="del">
          <ac:chgData name="William Grey" userId="37b73424-c081-4fc2-b1af-363f4f3fd4f3" providerId="ADAL" clId="{AD230C8E-C00F-4368-B888-AC11D73C849C}" dt="2021-08-07T20:09:33.715" v="1008" actId="478"/>
          <ac:spMkLst>
            <pc:docMk/>
            <pc:sldMk cId="3779789624" sldId="355"/>
            <ac:spMk id="12" creationId="{1ED9E431-D020-47B2-9254-610B9699A86F}"/>
          </ac:spMkLst>
        </pc:spChg>
        <pc:spChg chg="mod">
          <ac:chgData name="William Grey" userId="37b73424-c081-4fc2-b1af-363f4f3fd4f3" providerId="ADAL" clId="{AD230C8E-C00F-4368-B888-AC11D73C849C}" dt="2021-08-07T20:17:53.811" v="1051" actId="207"/>
          <ac:spMkLst>
            <pc:docMk/>
            <pc:sldMk cId="3779789624" sldId="355"/>
            <ac:spMk id="19" creationId="{00000000-0000-0000-0000-000000000000}"/>
          </ac:spMkLst>
        </pc:spChg>
        <pc:spChg chg="mod">
          <ac:chgData name="William Grey" userId="37b73424-c081-4fc2-b1af-363f4f3fd4f3" providerId="ADAL" clId="{AD230C8E-C00F-4368-B888-AC11D73C849C}" dt="2021-08-07T20:10:03.454" v="1011" actId="14100"/>
          <ac:spMkLst>
            <pc:docMk/>
            <pc:sldMk cId="3779789624" sldId="355"/>
            <ac:spMk id="26" creationId="{00000000-0000-0000-0000-000000000000}"/>
          </ac:spMkLst>
        </pc:spChg>
        <pc:cxnChg chg="del mod">
          <ac:chgData name="William Grey" userId="37b73424-c081-4fc2-b1af-363f4f3fd4f3" providerId="ADAL" clId="{AD230C8E-C00F-4368-B888-AC11D73C849C}" dt="2021-08-07T20:09:28.625" v="1007" actId="478"/>
          <ac:cxnSpMkLst>
            <pc:docMk/>
            <pc:sldMk cId="3779789624" sldId="355"/>
            <ac:cxnSpMk id="13" creationId="{FC20B958-0A38-4E92-AC2B-E06481293A1F}"/>
          </ac:cxnSpMkLst>
        </pc:cxnChg>
      </pc:sldChg>
      <pc:sldChg chg="addSp delSp modSp add mod">
        <pc:chgData name="William Grey" userId="37b73424-c081-4fc2-b1af-363f4f3fd4f3" providerId="ADAL" clId="{AD230C8E-C00F-4368-B888-AC11D73C849C}" dt="2021-08-07T20:37:34.204" v="1356" actId="20577"/>
        <pc:sldMkLst>
          <pc:docMk/>
          <pc:sldMk cId="3658706933" sldId="356"/>
        </pc:sldMkLst>
        <pc:spChg chg="del">
          <ac:chgData name="William Grey" userId="37b73424-c081-4fc2-b1af-363f4f3fd4f3" providerId="ADAL" clId="{AD230C8E-C00F-4368-B888-AC11D73C849C}" dt="2021-08-07T20:37:20.480" v="1349" actId="478"/>
          <ac:spMkLst>
            <pc:docMk/>
            <pc:sldMk cId="3658706933" sldId="356"/>
            <ac:spMk id="3" creationId="{00000000-0000-0000-0000-000000000000}"/>
          </ac:spMkLst>
        </pc:spChg>
        <pc:spChg chg="add mod">
          <ac:chgData name="William Grey" userId="37b73424-c081-4fc2-b1af-363f4f3fd4f3" providerId="ADAL" clId="{AD230C8E-C00F-4368-B888-AC11D73C849C}" dt="2021-08-07T20:10:37.256" v="1014" actId="1076"/>
          <ac:spMkLst>
            <pc:docMk/>
            <pc:sldMk cId="3658706933" sldId="356"/>
            <ac:spMk id="14" creationId="{9E9C0B53-31E4-4C08-B945-303545EA34CB}"/>
          </ac:spMkLst>
        </pc:spChg>
        <pc:spChg chg="add mod">
          <ac:chgData name="William Grey" userId="37b73424-c081-4fc2-b1af-363f4f3fd4f3" providerId="ADAL" clId="{AD230C8E-C00F-4368-B888-AC11D73C849C}" dt="2021-08-07T20:37:34.204" v="1356" actId="20577"/>
          <ac:spMkLst>
            <pc:docMk/>
            <pc:sldMk cId="3658706933" sldId="356"/>
            <ac:spMk id="16" creationId="{05B9C2C4-B245-4105-A516-03CB7DD5F0FE}"/>
          </ac:spMkLst>
        </pc:spChg>
        <pc:spChg chg="mod">
          <ac:chgData name="William Grey" userId="37b73424-c081-4fc2-b1af-363f4f3fd4f3" providerId="ADAL" clId="{AD230C8E-C00F-4368-B888-AC11D73C849C}" dt="2021-08-07T20:20:20.111" v="1064" actId="207"/>
          <ac:spMkLst>
            <pc:docMk/>
            <pc:sldMk cId="3658706933" sldId="356"/>
            <ac:spMk id="19" creationId="{00000000-0000-0000-0000-000000000000}"/>
          </ac:spMkLst>
        </pc:spChg>
        <pc:spChg chg="mod">
          <ac:chgData name="William Grey" userId="37b73424-c081-4fc2-b1af-363f4f3fd4f3" providerId="ADAL" clId="{AD230C8E-C00F-4368-B888-AC11D73C849C}" dt="2021-08-07T20:20:07.120" v="1063" actId="207"/>
          <ac:spMkLst>
            <pc:docMk/>
            <pc:sldMk cId="3658706933" sldId="356"/>
            <ac:spMk id="23" creationId="{00000000-0000-0000-0000-000000000000}"/>
          </ac:spMkLst>
        </pc:spChg>
        <pc:spChg chg="mod">
          <ac:chgData name="William Grey" userId="37b73424-c081-4fc2-b1af-363f4f3fd4f3" providerId="ADAL" clId="{AD230C8E-C00F-4368-B888-AC11D73C849C}" dt="2021-08-07T20:20:27.474" v="1065" actId="207"/>
          <ac:spMkLst>
            <pc:docMk/>
            <pc:sldMk cId="3658706933" sldId="356"/>
            <ac:spMk id="28" creationId="{00000000-0000-0000-0000-000000000000}"/>
          </ac:spMkLst>
        </pc:spChg>
        <pc:cxnChg chg="del mod">
          <ac:chgData name="William Grey" userId="37b73424-c081-4fc2-b1af-363f4f3fd4f3" providerId="ADAL" clId="{AD230C8E-C00F-4368-B888-AC11D73C849C}" dt="2021-08-07T20:12:56.376" v="1026" actId="478"/>
          <ac:cxnSpMkLst>
            <pc:docMk/>
            <pc:sldMk cId="3658706933" sldId="356"/>
            <ac:cxnSpMk id="13" creationId="{FC20B958-0A38-4E92-AC2B-E06481293A1F}"/>
          </ac:cxnSpMkLst>
        </pc:cxnChg>
        <pc:cxnChg chg="add mod">
          <ac:chgData name="William Grey" userId="37b73424-c081-4fc2-b1af-363f4f3fd4f3" providerId="ADAL" clId="{AD230C8E-C00F-4368-B888-AC11D73C849C}" dt="2021-08-07T20:10:48.465" v="1016" actId="1076"/>
          <ac:cxnSpMkLst>
            <pc:docMk/>
            <pc:sldMk cId="3658706933" sldId="356"/>
            <ac:cxnSpMk id="15" creationId="{5A89EF58-E97D-4B53-A4D0-31E0702FABC2}"/>
          </ac:cxnSpMkLst>
        </pc:cxnChg>
        <pc:cxnChg chg="del">
          <ac:chgData name="William Grey" userId="37b73424-c081-4fc2-b1af-363f4f3fd4f3" providerId="ADAL" clId="{AD230C8E-C00F-4368-B888-AC11D73C849C}" dt="2021-08-07T20:12:59.318" v="1027" actId="478"/>
          <ac:cxnSpMkLst>
            <pc:docMk/>
            <pc:sldMk cId="3658706933" sldId="356"/>
            <ac:cxnSpMk id="40" creationId="{00000000-0000-0000-0000-000000000000}"/>
          </ac:cxnSpMkLst>
        </pc:cxnChg>
      </pc:sldChg>
      <pc:sldChg chg="addSp delSp modSp add mod">
        <pc:chgData name="William Grey" userId="37b73424-c081-4fc2-b1af-363f4f3fd4f3" providerId="ADAL" clId="{AD230C8E-C00F-4368-B888-AC11D73C849C}" dt="2021-08-07T20:42:48.237" v="1427" actId="20577"/>
        <pc:sldMkLst>
          <pc:docMk/>
          <pc:sldMk cId="472038125" sldId="357"/>
        </pc:sldMkLst>
        <pc:spChg chg="del">
          <ac:chgData name="William Grey" userId="37b73424-c081-4fc2-b1af-363f4f3fd4f3" providerId="ADAL" clId="{AD230C8E-C00F-4368-B888-AC11D73C849C}" dt="2021-08-07T20:37:49.711" v="1357" actId="478"/>
          <ac:spMkLst>
            <pc:docMk/>
            <pc:sldMk cId="472038125" sldId="357"/>
            <ac:spMk id="3" creationId="{00000000-0000-0000-0000-000000000000}"/>
          </ac:spMkLst>
        </pc:spChg>
        <pc:spChg chg="mod">
          <ac:chgData name="William Grey" userId="37b73424-c081-4fc2-b1af-363f4f3fd4f3" providerId="ADAL" clId="{AD230C8E-C00F-4368-B888-AC11D73C849C}" dt="2021-08-07T20:11:51.249" v="1024" actId="14100"/>
          <ac:spMkLst>
            <pc:docMk/>
            <pc:sldMk cId="472038125" sldId="357"/>
            <ac:spMk id="14" creationId="{9E9C0B53-31E4-4C08-B945-303545EA34CB}"/>
          </ac:spMkLst>
        </pc:spChg>
        <pc:spChg chg="add mod">
          <ac:chgData name="William Grey" userId="37b73424-c081-4fc2-b1af-363f4f3fd4f3" providerId="ADAL" clId="{AD230C8E-C00F-4368-B888-AC11D73C849C}" dt="2021-08-07T20:11:29.686" v="1020" actId="14100"/>
          <ac:spMkLst>
            <pc:docMk/>
            <pc:sldMk cId="472038125" sldId="357"/>
            <ac:spMk id="16" creationId="{5A5FFE10-DE68-4E66-971E-8F86783404D1}"/>
          </ac:spMkLst>
        </pc:spChg>
        <pc:spChg chg="mod">
          <ac:chgData name="William Grey" userId="37b73424-c081-4fc2-b1af-363f4f3fd4f3" providerId="ADAL" clId="{AD230C8E-C00F-4368-B888-AC11D73C849C}" dt="2021-08-07T20:21:44.937" v="1071" actId="207"/>
          <ac:spMkLst>
            <pc:docMk/>
            <pc:sldMk cId="472038125" sldId="357"/>
            <ac:spMk id="19" creationId="{00000000-0000-0000-0000-000000000000}"/>
          </ac:spMkLst>
        </pc:spChg>
        <pc:spChg chg="mod">
          <ac:chgData name="William Grey" userId="37b73424-c081-4fc2-b1af-363f4f3fd4f3" providerId="ADAL" clId="{AD230C8E-C00F-4368-B888-AC11D73C849C}" dt="2021-08-07T20:21:50.519" v="1072" actId="207"/>
          <ac:spMkLst>
            <pc:docMk/>
            <pc:sldMk cId="472038125" sldId="357"/>
            <ac:spMk id="20" creationId="{00000000-0000-0000-0000-000000000000}"/>
          </ac:spMkLst>
        </pc:spChg>
        <pc:spChg chg="add mod">
          <ac:chgData name="William Grey" userId="37b73424-c081-4fc2-b1af-363f4f3fd4f3" providerId="ADAL" clId="{AD230C8E-C00F-4368-B888-AC11D73C849C}" dt="2021-08-07T20:42:48.237" v="1427" actId="20577"/>
          <ac:spMkLst>
            <pc:docMk/>
            <pc:sldMk cId="472038125" sldId="357"/>
            <ac:spMk id="21" creationId="{F798F99C-A629-4920-A159-5971A28FBB8A}"/>
          </ac:spMkLst>
        </pc:spChg>
        <pc:spChg chg="mod">
          <ac:chgData name="William Grey" userId="37b73424-c081-4fc2-b1af-363f4f3fd4f3" providerId="ADAL" clId="{AD230C8E-C00F-4368-B888-AC11D73C849C}" dt="2021-08-07T20:21:38.497" v="1070" actId="207"/>
          <ac:spMkLst>
            <pc:docMk/>
            <pc:sldMk cId="472038125" sldId="357"/>
            <ac:spMk id="23" creationId="{00000000-0000-0000-0000-000000000000}"/>
          </ac:spMkLst>
        </pc:spChg>
        <pc:spChg chg="mod">
          <ac:chgData name="William Grey" userId="37b73424-c081-4fc2-b1af-363f4f3fd4f3" providerId="ADAL" clId="{AD230C8E-C00F-4368-B888-AC11D73C849C}" dt="2021-08-07T20:21:55.618" v="1073" actId="207"/>
          <ac:spMkLst>
            <pc:docMk/>
            <pc:sldMk cId="472038125" sldId="357"/>
            <ac:spMk id="28" creationId="{00000000-0000-0000-0000-000000000000}"/>
          </ac:spMkLst>
        </pc:spChg>
        <pc:cxnChg chg="del mod">
          <ac:chgData name="William Grey" userId="37b73424-c081-4fc2-b1af-363f4f3fd4f3" providerId="ADAL" clId="{AD230C8E-C00F-4368-B888-AC11D73C849C}" dt="2021-08-07T20:13:04.507" v="1028" actId="478"/>
          <ac:cxnSpMkLst>
            <pc:docMk/>
            <pc:sldMk cId="472038125" sldId="357"/>
            <ac:cxnSpMk id="13" creationId="{FC20B958-0A38-4E92-AC2B-E06481293A1F}"/>
          </ac:cxnSpMkLst>
        </pc:cxnChg>
        <pc:cxnChg chg="del">
          <ac:chgData name="William Grey" userId="37b73424-c081-4fc2-b1af-363f4f3fd4f3" providerId="ADAL" clId="{AD230C8E-C00F-4368-B888-AC11D73C849C}" dt="2021-08-07T20:13:08.617" v="1030" actId="478"/>
          <ac:cxnSpMkLst>
            <pc:docMk/>
            <pc:sldMk cId="472038125" sldId="357"/>
            <ac:cxnSpMk id="15" creationId="{5A89EF58-E97D-4B53-A4D0-31E0702FABC2}"/>
          </ac:cxnSpMkLst>
        </pc:cxnChg>
        <pc:cxnChg chg="add mod">
          <ac:chgData name="William Grey" userId="37b73424-c081-4fc2-b1af-363f4f3fd4f3" providerId="ADAL" clId="{AD230C8E-C00F-4368-B888-AC11D73C849C}" dt="2021-08-07T20:11:39.950" v="1023" actId="14100"/>
          <ac:cxnSpMkLst>
            <pc:docMk/>
            <pc:sldMk cId="472038125" sldId="357"/>
            <ac:cxnSpMk id="17" creationId="{B2B76277-9A4F-412A-A495-425AF619D440}"/>
          </ac:cxnSpMkLst>
        </pc:cxnChg>
        <pc:cxnChg chg="del">
          <ac:chgData name="William Grey" userId="37b73424-c081-4fc2-b1af-363f4f3fd4f3" providerId="ADAL" clId="{AD230C8E-C00F-4368-B888-AC11D73C849C}" dt="2021-08-07T20:13:05.785" v="1029" actId="478"/>
          <ac:cxnSpMkLst>
            <pc:docMk/>
            <pc:sldMk cId="472038125" sldId="357"/>
            <ac:cxnSpMk id="40" creationId="{00000000-0000-0000-0000-000000000000}"/>
          </ac:cxnSpMkLst>
        </pc:cxnChg>
      </pc:sldChg>
      <pc:sldChg chg="addSp modSp add del mod">
        <pc:chgData name="William Grey" userId="37b73424-c081-4fc2-b1af-363f4f3fd4f3" providerId="ADAL" clId="{AD230C8E-C00F-4368-B888-AC11D73C849C}" dt="2021-08-07T20:28:40.539" v="1108" actId="47"/>
        <pc:sldMkLst>
          <pc:docMk/>
          <pc:sldMk cId="4056674907" sldId="358"/>
        </pc:sldMkLst>
        <pc:spChg chg="add mod">
          <ac:chgData name="William Grey" userId="37b73424-c081-4fc2-b1af-363f4f3fd4f3" providerId="ADAL" clId="{AD230C8E-C00F-4368-B888-AC11D73C849C}" dt="2021-08-07T20:14:16.493" v="1033" actId="1076"/>
          <ac:spMkLst>
            <pc:docMk/>
            <pc:sldMk cId="4056674907" sldId="358"/>
            <ac:spMk id="15" creationId="{F362E328-1D5D-4AFB-A444-E3A2EAC5834E}"/>
          </ac:spMkLst>
        </pc:spChg>
        <pc:cxnChg chg="mod">
          <ac:chgData name="William Grey" userId="37b73424-c081-4fc2-b1af-363f4f3fd4f3" providerId="ADAL" clId="{AD230C8E-C00F-4368-B888-AC11D73C849C}" dt="2021-08-07T20:14:22.338" v="1035" actId="14100"/>
          <ac:cxnSpMkLst>
            <pc:docMk/>
            <pc:sldMk cId="4056674907" sldId="358"/>
            <ac:cxnSpMk id="17" creationId="{B2B76277-9A4F-412A-A495-425AF619D440}"/>
          </ac:cxnSpMkLst>
        </pc:cxnChg>
      </pc:sldChg>
      <pc:sldChg chg="addSp modSp add del mod">
        <pc:chgData name="William Grey" userId="37b73424-c081-4fc2-b1af-363f4f3fd4f3" providerId="ADAL" clId="{AD230C8E-C00F-4368-B888-AC11D73C849C}" dt="2021-08-07T20:28:35.861" v="1107" actId="47"/>
        <pc:sldMkLst>
          <pc:docMk/>
          <pc:sldMk cId="2601570341" sldId="359"/>
        </pc:sldMkLst>
        <pc:spChg chg="add mod">
          <ac:chgData name="William Grey" userId="37b73424-c081-4fc2-b1af-363f4f3fd4f3" providerId="ADAL" clId="{AD230C8E-C00F-4368-B888-AC11D73C849C}" dt="2021-08-07T20:15:39.497" v="1042" actId="1076"/>
          <ac:spMkLst>
            <pc:docMk/>
            <pc:sldMk cId="2601570341" sldId="359"/>
            <ac:spMk id="18" creationId="{8C599A9D-EA29-47E6-84E6-6BD75CBDC5F3}"/>
          </ac:spMkLst>
        </pc:spChg>
        <pc:cxnChg chg="mod">
          <ac:chgData name="William Grey" userId="37b73424-c081-4fc2-b1af-363f4f3fd4f3" providerId="ADAL" clId="{AD230C8E-C00F-4368-B888-AC11D73C849C}" dt="2021-08-07T20:15:48.701" v="1044" actId="14100"/>
          <ac:cxnSpMkLst>
            <pc:docMk/>
            <pc:sldMk cId="2601570341" sldId="359"/>
            <ac:cxnSpMk id="17" creationId="{B2B76277-9A4F-412A-A495-425AF619D440}"/>
          </ac:cxnSpMkLst>
        </pc:cxnChg>
      </pc:sldChg>
      <pc:sldChg chg="add del">
        <pc:chgData name="William Grey" userId="37b73424-c081-4fc2-b1af-363f4f3fd4f3" providerId="ADAL" clId="{AD230C8E-C00F-4368-B888-AC11D73C849C}" dt="2021-08-07T20:28:33.306" v="1106" actId="47"/>
        <pc:sldMkLst>
          <pc:docMk/>
          <pc:sldMk cId="3225383712" sldId="360"/>
        </pc:sldMkLst>
      </pc:sldChg>
      <pc:sldChg chg="addSp delSp modSp add mod">
        <pc:chgData name="William Grey" userId="37b73424-c081-4fc2-b1af-363f4f3fd4f3" providerId="ADAL" clId="{AD230C8E-C00F-4368-B888-AC11D73C849C}" dt="2021-08-07T20:38:55.718" v="1411" actId="20577"/>
        <pc:sldMkLst>
          <pc:docMk/>
          <pc:sldMk cId="641882779" sldId="361"/>
        </pc:sldMkLst>
        <pc:spChg chg="del">
          <ac:chgData name="William Grey" userId="37b73424-c081-4fc2-b1af-363f4f3fd4f3" providerId="ADAL" clId="{AD230C8E-C00F-4368-B888-AC11D73C849C}" dt="2021-08-07T20:38:40.959" v="1361" actId="478"/>
          <ac:spMkLst>
            <pc:docMk/>
            <pc:sldMk cId="641882779" sldId="361"/>
            <ac:spMk id="3" creationId="{00000000-0000-0000-0000-000000000000}"/>
          </ac:spMkLst>
        </pc:spChg>
        <pc:spChg chg="mod">
          <ac:chgData name="William Grey" userId="37b73424-c081-4fc2-b1af-363f4f3fd4f3" providerId="ADAL" clId="{AD230C8E-C00F-4368-B888-AC11D73C849C}" dt="2021-08-07T20:23:24.757" v="1080" actId="207"/>
          <ac:spMkLst>
            <pc:docMk/>
            <pc:sldMk cId="641882779" sldId="361"/>
            <ac:spMk id="14" creationId="{9E9C0B53-31E4-4C08-B945-303545EA34CB}"/>
          </ac:spMkLst>
        </pc:spChg>
        <pc:spChg chg="add mod">
          <ac:chgData name="William Grey" userId="37b73424-c081-4fc2-b1af-363f4f3fd4f3" providerId="ADAL" clId="{AD230C8E-C00F-4368-B888-AC11D73C849C}" dt="2021-08-07T20:23:35.760" v="1082" actId="1076"/>
          <ac:spMkLst>
            <pc:docMk/>
            <pc:sldMk cId="641882779" sldId="361"/>
            <ac:spMk id="15" creationId="{A3001645-146A-4EA3-82A5-55559B6FCCC6}"/>
          </ac:spMkLst>
        </pc:spChg>
        <pc:spChg chg="add mod">
          <ac:chgData name="William Grey" userId="37b73424-c081-4fc2-b1af-363f4f3fd4f3" providerId="ADAL" clId="{AD230C8E-C00F-4368-B888-AC11D73C849C}" dt="2021-08-07T20:38:55.718" v="1411" actId="20577"/>
          <ac:spMkLst>
            <pc:docMk/>
            <pc:sldMk cId="641882779" sldId="361"/>
            <ac:spMk id="21" creationId="{0A71E91E-B065-4EDA-8F86-A4612668536F}"/>
          </ac:spMkLst>
        </pc:spChg>
        <pc:cxnChg chg="mod">
          <ac:chgData name="William Grey" userId="37b73424-c081-4fc2-b1af-363f4f3fd4f3" providerId="ADAL" clId="{AD230C8E-C00F-4368-B888-AC11D73C849C}" dt="2021-08-07T20:23:38.536" v="1083" actId="14100"/>
          <ac:cxnSpMkLst>
            <pc:docMk/>
            <pc:sldMk cId="641882779" sldId="361"/>
            <ac:cxnSpMk id="17" creationId="{B2B76277-9A4F-412A-A495-425AF619D440}"/>
          </ac:cxnSpMkLst>
        </pc:cxnChg>
      </pc:sldChg>
      <pc:sldChg chg="addSp delSp modSp add mod">
        <pc:chgData name="William Grey" userId="37b73424-c081-4fc2-b1af-363f4f3fd4f3" providerId="ADAL" clId="{AD230C8E-C00F-4368-B888-AC11D73C849C}" dt="2021-08-07T20:39:22.735" v="1418" actId="20577"/>
        <pc:sldMkLst>
          <pc:docMk/>
          <pc:sldMk cId="1863030822" sldId="362"/>
        </pc:sldMkLst>
        <pc:spChg chg="del">
          <ac:chgData name="William Grey" userId="37b73424-c081-4fc2-b1af-363f4f3fd4f3" providerId="ADAL" clId="{AD230C8E-C00F-4368-B888-AC11D73C849C}" dt="2021-08-07T20:39:11.953" v="1412" actId="478"/>
          <ac:spMkLst>
            <pc:docMk/>
            <pc:sldMk cId="1863030822" sldId="362"/>
            <ac:spMk id="3" creationId="{00000000-0000-0000-0000-000000000000}"/>
          </ac:spMkLst>
        </pc:spChg>
        <pc:spChg chg="add mod">
          <ac:chgData name="William Grey" userId="37b73424-c081-4fc2-b1af-363f4f3fd4f3" providerId="ADAL" clId="{AD230C8E-C00F-4368-B888-AC11D73C849C}" dt="2021-08-07T20:24:07.833" v="1086" actId="1076"/>
          <ac:spMkLst>
            <pc:docMk/>
            <pc:sldMk cId="1863030822" sldId="362"/>
            <ac:spMk id="18" creationId="{20143ED3-A6BF-49CA-89F5-F88F38FD8079}"/>
          </ac:spMkLst>
        </pc:spChg>
        <pc:spChg chg="add mod">
          <ac:chgData name="William Grey" userId="37b73424-c081-4fc2-b1af-363f4f3fd4f3" providerId="ADAL" clId="{AD230C8E-C00F-4368-B888-AC11D73C849C}" dt="2021-08-07T20:39:22.735" v="1418" actId="20577"/>
          <ac:spMkLst>
            <pc:docMk/>
            <pc:sldMk cId="1863030822" sldId="362"/>
            <ac:spMk id="21" creationId="{6835042C-81CD-4F13-9304-C71BBD39D726}"/>
          </ac:spMkLst>
        </pc:spChg>
        <pc:spChg chg="mod">
          <ac:chgData name="William Grey" userId="37b73424-c081-4fc2-b1af-363f4f3fd4f3" providerId="ADAL" clId="{AD230C8E-C00F-4368-B888-AC11D73C849C}" dt="2021-08-07T20:24:25.176" v="1088" actId="207"/>
          <ac:spMkLst>
            <pc:docMk/>
            <pc:sldMk cId="1863030822" sldId="362"/>
            <ac:spMk id="26" creationId="{00000000-0000-0000-0000-000000000000}"/>
          </ac:spMkLst>
        </pc:spChg>
        <pc:cxnChg chg="mod">
          <ac:chgData name="William Grey" userId="37b73424-c081-4fc2-b1af-363f4f3fd4f3" providerId="ADAL" clId="{AD230C8E-C00F-4368-B888-AC11D73C849C}" dt="2021-08-07T20:24:38.433" v="1090" actId="14100"/>
          <ac:cxnSpMkLst>
            <pc:docMk/>
            <pc:sldMk cId="1863030822" sldId="362"/>
            <ac:cxnSpMk id="17" creationId="{B2B76277-9A4F-412A-A495-425AF619D440}"/>
          </ac:cxnSpMkLst>
        </pc:cxnChg>
      </pc:sldChg>
      <pc:sldChg chg="addSp delSp modSp add mod">
        <pc:chgData name="William Grey" userId="37b73424-c081-4fc2-b1af-363f4f3fd4f3" providerId="ADAL" clId="{AD230C8E-C00F-4368-B888-AC11D73C849C}" dt="2021-08-07T20:39:44.778" v="1424" actId="20577"/>
        <pc:sldMkLst>
          <pc:docMk/>
          <pc:sldMk cId="3143209105" sldId="363"/>
        </pc:sldMkLst>
        <pc:spChg chg="del">
          <ac:chgData name="William Grey" userId="37b73424-c081-4fc2-b1af-363f4f3fd4f3" providerId="ADAL" clId="{AD230C8E-C00F-4368-B888-AC11D73C849C}" dt="2021-08-07T20:39:32.355" v="1419" actId="478"/>
          <ac:spMkLst>
            <pc:docMk/>
            <pc:sldMk cId="3143209105" sldId="363"/>
            <ac:spMk id="3" creationId="{00000000-0000-0000-0000-000000000000}"/>
          </ac:spMkLst>
        </pc:spChg>
        <pc:spChg chg="mod">
          <ac:chgData name="William Grey" userId="37b73424-c081-4fc2-b1af-363f4f3fd4f3" providerId="ADAL" clId="{AD230C8E-C00F-4368-B888-AC11D73C849C}" dt="2021-08-07T20:25:31.212" v="1095" actId="207"/>
          <ac:spMkLst>
            <pc:docMk/>
            <pc:sldMk cId="3143209105" sldId="363"/>
            <ac:spMk id="16" creationId="{5A5FFE10-DE68-4E66-971E-8F86783404D1}"/>
          </ac:spMkLst>
        </pc:spChg>
        <pc:spChg chg="add mod">
          <ac:chgData name="William Grey" userId="37b73424-c081-4fc2-b1af-363f4f3fd4f3" providerId="ADAL" clId="{AD230C8E-C00F-4368-B888-AC11D73C849C}" dt="2021-08-07T20:25:00.003" v="1093" actId="1076"/>
          <ac:spMkLst>
            <pc:docMk/>
            <pc:sldMk cId="3143209105" sldId="363"/>
            <ac:spMk id="21" creationId="{8D93517B-47D1-4730-826A-A5B78BF1519F}"/>
          </ac:spMkLst>
        </pc:spChg>
        <pc:spChg chg="add mod">
          <ac:chgData name="William Grey" userId="37b73424-c081-4fc2-b1af-363f4f3fd4f3" providerId="ADAL" clId="{AD230C8E-C00F-4368-B888-AC11D73C849C}" dt="2021-08-07T20:39:44.778" v="1424" actId="20577"/>
          <ac:spMkLst>
            <pc:docMk/>
            <pc:sldMk cId="3143209105" sldId="363"/>
            <ac:spMk id="24" creationId="{E6B4B9A2-6E10-4624-AEB2-DF3C68176967}"/>
          </ac:spMkLst>
        </pc:spChg>
        <pc:cxnChg chg="mod">
          <ac:chgData name="William Grey" userId="37b73424-c081-4fc2-b1af-363f4f3fd4f3" providerId="ADAL" clId="{AD230C8E-C00F-4368-B888-AC11D73C849C}" dt="2021-08-07T20:25:56.432" v="1097" actId="14100"/>
          <ac:cxnSpMkLst>
            <pc:docMk/>
            <pc:sldMk cId="3143209105" sldId="363"/>
            <ac:cxnSpMk id="17" creationId="{B2B76277-9A4F-412A-A495-425AF619D440}"/>
          </ac:cxnSpMkLst>
        </pc:cxnChg>
      </pc:sldChg>
      <pc:sldChg chg="addSp delSp add mod">
        <pc:chgData name="William Grey" userId="37b73424-c081-4fc2-b1af-363f4f3fd4f3" providerId="ADAL" clId="{AD230C8E-C00F-4368-B888-AC11D73C849C}" dt="2021-08-07T20:39:54.524" v="1426"/>
        <pc:sldMkLst>
          <pc:docMk/>
          <pc:sldMk cId="3366781138" sldId="364"/>
        </pc:sldMkLst>
        <pc:spChg chg="del">
          <ac:chgData name="William Grey" userId="37b73424-c081-4fc2-b1af-363f4f3fd4f3" providerId="ADAL" clId="{AD230C8E-C00F-4368-B888-AC11D73C849C}" dt="2021-08-07T20:39:53.923" v="1425" actId="478"/>
          <ac:spMkLst>
            <pc:docMk/>
            <pc:sldMk cId="3366781138" sldId="364"/>
            <ac:spMk id="3" creationId="{00000000-0000-0000-0000-000000000000}"/>
          </ac:spMkLst>
        </pc:spChg>
        <pc:spChg chg="add">
          <ac:chgData name="William Grey" userId="37b73424-c081-4fc2-b1af-363f4f3fd4f3" providerId="ADAL" clId="{AD230C8E-C00F-4368-B888-AC11D73C849C}" dt="2021-08-07T20:39:54.524" v="1426"/>
          <ac:spMkLst>
            <pc:docMk/>
            <pc:sldMk cId="3366781138" sldId="364"/>
            <ac:spMk id="24" creationId="{C9B81A18-B976-4020-A466-5E4422C8407D}"/>
          </ac:spMkLst>
        </pc:spChg>
      </pc:sldChg>
      <pc:sldChg chg="addSp delSp modSp add mod">
        <pc:chgData name="William Grey" userId="37b73424-c081-4fc2-b1af-363f4f3fd4f3" providerId="ADAL" clId="{AD230C8E-C00F-4368-B888-AC11D73C849C}" dt="2021-08-07T20:43:29.368" v="1431" actId="20577"/>
        <pc:sldMkLst>
          <pc:docMk/>
          <pc:sldMk cId="4203482018" sldId="365"/>
        </pc:sldMkLst>
        <pc:spChg chg="del">
          <ac:chgData name="William Grey" userId="37b73424-c081-4fc2-b1af-363f4f3fd4f3" providerId="ADAL" clId="{AD230C8E-C00F-4368-B888-AC11D73C849C}" dt="2021-08-07T20:43:21.255" v="1428" actId="478"/>
          <ac:spMkLst>
            <pc:docMk/>
            <pc:sldMk cId="4203482018" sldId="365"/>
            <ac:spMk id="3" creationId="{00000000-0000-0000-0000-000000000000}"/>
          </ac:spMkLst>
        </pc:spChg>
        <pc:spChg chg="mod">
          <ac:chgData name="William Grey" userId="37b73424-c081-4fc2-b1af-363f4f3fd4f3" providerId="ADAL" clId="{AD230C8E-C00F-4368-B888-AC11D73C849C}" dt="2021-08-07T20:28:03.676" v="1105" actId="207"/>
          <ac:spMkLst>
            <pc:docMk/>
            <pc:sldMk cId="4203482018" sldId="365"/>
            <ac:spMk id="12" creationId="{1ED9E431-D020-47B2-9254-610B9699A86F}"/>
          </ac:spMkLst>
        </pc:spChg>
        <pc:spChg chg="add mod">
          <ac:chgData name="William Grey" userId="37b73424-c081-4fc2-b1af-363f4f3fd4f3" providerId="ADAL" clId="{AD230C8E-C00F-4368-B888-AC11D73C849C}" dt="2021-08-07T20:27:40.166" v="1101" actId="1076"/>
          <ac:spMkLst>
            <pc:docMk/>
            <pc:sldMk cId="4203482018" sldId="365"/>
            <ac:spMk id="24" creationId="{BAB24F2C-AC1B-46E5-89ED-0AB4563A2441}"/>
          </ac:spMkLst>
        </pc:spChg>
        <pc:spChg chg="add mod">
          <ac:chgData name="William Grey" userId="37b73424-c081-4fc2-b1af-363f4f3fd4f3" providerId="ADAL" clId="{AD230C8E-C00F-4368-B888-AC11D73C849C}" dt="2021-08-07T20:43:29.368" v="1431" actId="20577"/>
          <ac:spMkLst>
            <pc:docMk/>
            <pc:sldMk cId="4203482018" sldId="365"/>
            <ac:spMk id="25" creationId="{434A5391-D43A-4CB7-ABEF-B3CBD232D588}"/>
          </ac:spMkLst>
        </pc:spChg>
        <pc:cxnChg chg="mod">
          <ac:chgData name="William Grey" userId="37b73424-c081-4fc2-b1af-363f4f3fd4f3" providerId="ADAL" clId="{AD230C8E-C00F-4368-B888-AC11D73C849C}" dt="2021-08-07T20:27:48.153" v="1103" actId="14100"/>
          <ac:cxnSpMkLst>
            <pc:docMk/>
            <pc:sldMk cId="4203482018" sldId="365"/>
            <ac:cxnSpMk id="17" creationId="{B2B76277-9A4F-412A-A495-425AF619D440}"/>
          </ac:cxnSpMkLst>
        </pc:cxnChg>
      </pc:sldChg>
      <pc:sldChg chg="addSp delSp modSp add mod">
        <pc:chgData name="William Grey" userId="37b73424-c081-4fc2-b1af-363f4f3fd4f3" providerId="ADAL" clId="{AD230C8E-C00F-4368-B888-AC11D73C849C}" dt="2021-08-07T20:45:15.801" v="1439" actId="20577"/>
        <pc:sldMkLst>
          <pc:docMk/>
          <pc:sldMk cId="2648712275" sldId="366"/>
        </pc:sldMkLst>
        <pc:spChg chg="del">
          <ac:chgData name="William Grey" userId="37b73424-c081-4fc2-b1af-363f4f3fd4f3" providerId="ADAL" clId="{AD230C8E-C00F-4368-B888-AC11D73C849C}" dt="2021-08-07T20:43:56.570" v="1432" actId="478"/>
          <ac:spMkLst>
            <pc:docMk/>
            <pc:sldMk cId="2648712275" sldId="366"/>
            <ac:spMk id="3" creationId="{00000000-0000-0000-0000-000000000000}"/>
          </ac:spMkLst>
        </pc:spChg>
        <pc:spChg chg="mod">
          <ac:chgData name="William Grey" userId="37b73424-c081-4fc2-b1af-363f4f3fd4f3" providerId="ADAL" clId="{AD230C8E-C00F-4368-B888-AC11D73C849C}" dt="2021-08-07T20:29:43.595" v="1115" actId="207"/>
          <ac:spMkLst>
            <pc:docMk/>
            <pc:sldMk cId="2648712275" sldId="366"/>
            <ac:spMk id="22" creationId="{00000000-0000-0000-0000-000000000000}"/>
          </ac:spMkLst>
        </pc:spChg>
        <pc:spChg chg="add mod">
          <ac:chgData name="William Grey" userId="37b73424-c081-4fc2-b1af-363f4f3fd4f3" providerId="ADAL" clId="{AD230C8E-C00F-4368-B888-AC11D73C849C}" dt="2021-08-07T20:30:08.950" v="1116" actId="1076"/>
          <ac:spMkLst>
            <pc:docMk/>
            <pc:sldMk cId="2648712275" sldId="366"/>
            <ac:spMk id="25" creationId="{23C1110C-6EA8-46F0-8B38-B2ACC9027D2C}"/>
          </ac:spMkLst>
        </pc:spChg>
        <pc:spChg chg="add mod">
          <ac:chgData name="William Grey" userId="37b73424-c081-4fc2-b1af-363f4f3fd4f3" providerId="ADAL" clId="{AD230C8E-C00F-4368-B888-AC11D73C849C}" dt="2021-08-07T20:45:15.801" v="1439" actId="20577"/>
          <ac:spMkLst>
            <pc:docMk/>
            <pc:sldMk cId="2648712275" sldId="366"/>
            <ac:spMk id="27" creationId="{EF623877-D524-4D1C-A803-B58B87B6C1CC}"/>
          </ac:spMkLst>
        </pc:spChg>
        <pc:cxnChg chg="mod">
          <ac:chgData name="William Grey" userId="37b73424-c081-4fc2-b1af-363f4f3fd4f3" providerId="ADAL" clId="{AD230C8E-C00F-4368-B888-AC11D73C849C}" dt="2021-08-07T20:29:18.884" v="1111" actId="14100"/>
          <ac:cxnSpMkLst>
            <pc:docMk/>
            <pc:sldMk cId="2648712275" sldId="366"/>
            <ac:cxnSpMk id="17" creationId="{B2B76277-9A4F-412A-A495-425AF619D440}"/>
          </ac:cxnSpMkLst>
        </pc:cxnChg>
      </pc:sldChg>
      <pc:sldChg chg="addSp delSp modSp add mod">
        <pc:chgData name="William Grey" userId="37b73424-c081-4fc2-b1af-363f4f3fd4f3" providerId="ADAL" clId="{AD230C8E-C00F-4368-B888-AC11D73C849C}" dt="2021-08-07T20:46:26.540" v="1466" actId="20577"/>
        <pc:sldMkLst>
          <pc:docMk/>
          <pc:sldMk cId="3800842274" sldId="367"/>
        </pc:sldMkLst>
        <pc:spChg chg="del">
          <ac:chgData name="William Grey" userId="37b73424-c081-4fc2-b1af-363f4f3fd4f3" providerId="ADAL" clId="{AD230C8E-C00F-4368-B888-AC11D73C849C}" dt="2021-08-07T20:45:36.080" v="1440" actId="478"/>
          <ac:spMkLst>
            <pc:docMk/>
            <pc:sldMk cId="3800842274" sldId="367"/>
            <ac:spMk id="3" creationId="{00000000-0000-0000-0000-000000000000}"/>
          </ac:spMkLst>
        </pc:spChg>
        <pc:spChg chg="mod">
          <ac:chgData name="William Grey" userId="37b73424-c081-4fc2-b1af-363f4f3fd4f3" providerId="ADAL" clId="{AD230C8E-C00F-4368-B888-AC11D73C849C}" dt="2021-08-07T20:30:52.433" v="1123" actId="207"/>
          <ac:spMkLst>
            <pc:docMk/>
            <pc:sldMk cId="3800842274" sldId="367"/>
            <ac:spMk id="15" creationId="{A3001645-146A-4EA3-82A5-55559B6FCCC6}"/>
          </ac:spMkLst>
        </pc:spChg>
        <pc:spChg chg="mod">
          <ac:chgData name="William Grey" userId="37b73424-c081-4fc2-b1af-363f4f3fd4f3" providerId="ADAL" clId="{AD230C8E-C00F-4368-B888-AC11D73C849C}" dt="2021-08-07T20:30:22.912" v="1119" actId="1076"/>
          <ac:spMkLst>
            <pc:docMk/>
            <pc:sldMk cId="3800842274" sldId="367"/>
            <ac:spMk id="25" creationId="{23C1110C-6EA8-46F0-8B38-B2ACC9027D2C}"/>
          </ac:spMkLst>
        </pc:spChg>
        <pc:spChg chg="add mod">
          <ac:chgData name="William Grey" userId="37b73424-c081-4fc2-b1af-363f4f3fd4f3" providerId="ADAL" clId="{AD230C8E-C00F-4368-B888-AC11D73C849C}" dt="2021-08-07T20:30:41.473" v="1121" actId="1076"/>
          <ac:spMkLst>
            <pc:docMk/>
            <pc:sldMk cId="3800842274" sldId="367"/>
            <ac:spMk id="27" creationId="{C4565955-DB8B-44A2-AE36-F20A8E40F83D}"/>
          </ac:spMkLst>
        </pc:spChg>
        <pc:spChg chg="add del">
          <ac:chgData name="William Grey" userId="37b73424-c081-4fc2-b1af-363f4f3fd4f3" providerId="ADAL" clId="{AD230C8E-C00F-4368-B888-AC11D73C849C}" dt="2021-08-07T20:45:44.711" v="1442" actId="478"/>
          <ac:spMkLst>
            <pc:docMk/>
            <pc:sldMk cId="3800842274" sldId="367"/>
            <ac:spMk id="30" creationId="{080F28A9-9A0C-4B63-A60B-8CAA53836C33}"/>
          </ac:spMkLst>
        </pc:spChg>
        <pc:spChg chg="add mod">
          <ac:chgData name="William Grey" userId="37b73424-c081-4fc2-b1af-363f4f3fd4f3" providerId="ADAL" clId="{AD230C8E-C00F-4368-B888-AC11D73C849C}" dt="2021-08-07T20:46:26.540" v="1466" actId="20577"/>
          <ac:spMkLst>
            <pc:docMk/>
            <pc:sldMk cId="3800842274" sldId="367"/>
            <ac:spMk id="31" creationId="{88DF522E-E9E2-4510-AB6F-4075B22E7735}"/>
          </ac:spMkLst>
        </pc:spChg>
        <pc:cxnChg chg="del mod">
          <ac:chgData name="William Grey" userId="37b73424-c081-4fc2-b1af-363f4f3fd4f3" providerId="ADAL" clId="{AD230C8E-C00F-4368-B888-AC11D73C849C}" dt="2021-08-07T20:30:18.478" v="1118" actId="478"/>
          <ac:cxnSpMkLst>
            <pc:docMk/>
            <pc:sldMk cId="3800842274" sldId="367"/>
            <ac:cxnSpMk id="17" creationId="{B2B76277-9A4F-412A-A495-425AF619D440}"/>
          </ac:cxnSpMkLst>
        </pc:cxnChg>
        <pc:cxnChg chg="add mod">
          <ac:chgData name="William Grey" userId="37b73424-c081-4fc2-b1af-363f4f3fd4f3" providerId="ADAL" clId="{AD230C8E-C00F-4368-B888-AC11D73C849C}" dt="2021-08-07T20:31:13.441" v="1126" actId="14100"/>
          <ac:cxnSpMkLst>
            <pc:docMk/>
            <pc:sldMk cId="3800842274" sldId="367"/>
            <ac:cxnSpMk id="29" creationId="{0DBE99CF-D868-4874-B9BF-3F853B9E776D}"/>
          </ac:cxnSpMkLst>
        </pc:cxnChg>
      </pc:sldChg>
      <pc:sldChg chg="addSp delSp modSp add mod">
        <pc:chgData name="William Grey" userId="37b73424-c081-4fc2-b1af-363f4f3fd4f3" providerId="ADAL" clId="{AD230C8E-C00F-4368-B888-AC11D73C849C}" dt="2021-08-07T20:46:39.463" v="1470" actId="20577"/>
        <pc:sldMkLst>
          <pc:docMk/>
          <pc:sldMk cId="3945799147" sldId="368"/>
        </pc:sldMkLst>
        <pc:spChg chg="del">
          <ac:chgData name="William Grey" userId="37b73424-c081-4fc2-b1af-363f4f3fd4f3" providerId="ADAL" clId="{AD230C8E-C00F-4368-B888-AC11D73C849C}" dt="2021-08-07T20:46:36.625" v="1467" actId="478"/>
          <ac:spMkLst>
            <pc:docMk/>
            <pc:sldMk cId="3945799147" sldId="368"/>
            <ac:spMk id="3" creationId="{00000000-0000-0000-0000-000000000000}"/>
          </ac:spMkLst>
        </pc:spChg>
        <pc:spChg chg="mod">
          <ac:chgData name="William Grey" userId="37b73424-c081-4fc2-b1af-363f4f3fd4f3" providerId="ADAL" clId="{AD230C8E-C00F-4368-B888-AC11D73C849C}" dt="2021-08-07T20:31:56.493" v="1131" actId="207"/>
          <ac:spMkLst>
            <pc:docMk/>
            <pc:sldMk cId="3945799147" sldId="368"/>
            <ac:spMk id="18" creationId="{20143ED3-A6BF-49CA-89F5-F88F38FD8079}"/>
          </ac:spMkLst>
        </pc:spChg>
        <pc:spChg chg="add mod">
          <ac:chgData name="William Grey" userId="37b73424-c081-4fc2-b1af-363f4f3fd4f3" providerId="ADAL" clId="{AD230C8E-C00F-4368-B888-AC11D73C849C}" dt="2021-08-07T20:31:45.201" v="1129" actId="1076"/>
          <ac:spMkLst>
            <pc:docMk/>
            <pc:sldMk cId="3945799147" sldId="368"/>
            <ac:spMk id="30" creationId="{63B72433-E31C-4CCD-9DCD-15CDAE52D6C3}"/>
          </ac:spMkLst>
        </pc:spChg>
        <pc:spChg chg="add mod">
          <ac:chgData name="William Grey" userId="37b73424-c081-4fc2-b1af-363f4f3fd4f3" providerId="ADAL" clId="{AD230C8E-C00F-4368-B888-AC11D73C849C}" dt="2021-08-07T20:46:39.463" v="1470" actId="20577"/>
          <ac:spMkLst>
            <pc:docMk/>
            <pc:sldMk cId="3945799147" sldId="368"/>
            <ac:spMk id="31" creationId="{B27A968F-DDAD-4FAE-8152-B6E6AD01AEF8}"/>
          </ac:spMkLst>
        </pc:spChg>
        <pc:cxnChg chg="mod">
          <ac:chgData name="William Grey" userId="37b73424-c081-4fc2-b1af-363f4f3fd4f3" providerId="ADAL" clId="{AD230C8E-C00F-4368-B888-AC11D73C849C}" dt="2021-08-07T20:32:03.993" v="1133" actId="14100"/>
          <ac:cxnSpMkLst>
            <pc:docMk/>
            <pc:sldMk cId="3945799147" sldId="368"/>
            <ac:cxnSpMk id="29" creationId="{0DBE99CF-D868-4874-B9BF-3F853B9E776D}"/>
          </ac:cxnSpMkLst>
        </pc:cxnChg>
      </pc:sldChg>
      <pc:sldChg chg="addSp delSp modSp add mod">
        <pc:chgData name="William Grey" userId="37b73424-c081-4fc2-b1af-363f4f3fd4f3" providerId="ADAL" clId="{AD230C8E-C00F-4368-B888-AC11D73C849C}" dt="2021-08-07T20:46:52.239" v="1474" actId="20577"/>
        <pc:sldMkLst>
          <pc:docMk/>
          <pc:sldMk cId="4200309927" sldId="369"/>
        </pc:sldMkLst>
        <pc:spChg chg="del">
          <ac:chgData name="William Grey" userId="37b73424-c081-4fc2-b1af-363f4f3fd4f3" providerId="ADAL" clId="{AD230C8E-C00F-4368-B888-AC11D73C849C}" dt="2021-08-07T20:46:46.401" v="1471" actId="478"/>
          <ac:spMkLst>
            <pc:docMk/>
            <pc:sldMk cId="4200309927" sldId="369"/>
            <ac:spMk id="3" creationId="{00000000-0000-0000-0000-000000000000}"/>
          </ac:spMkLst>
        </pc:spChg>
        <pc:spChg chg="mod">
          <ac:chgData name="William Grey" userId="37b73424-c081-4fc2-b1af-363f4f3fd4f3" providerId="ADAL" clId="{AD230C8E-C00F-4368-B888-AC11D73C849C}" dt="2021-08-07T20:32:40.379" v="1139" actId="207"/>
          <ac:spMkLst>
            <pc:docMk/>
            <pc:sldMk cId="4200309927" sldId="369"/>
            <ac:spMk id="21" creationId="{8D93517B-47D1-4730-826A-A5B78BF1519F}"/>
          </ac:spMkLst>
        </pc:spChg>
        <pc:spChg chg="add mod">
          <ac:chgData name="William Grey" userId="37b73424-c081-4fc2-b1af-363f4f3fd4f3" providerId="ADAL" clId="{AD230C8E-C00F-4368-B888-AC11D73C849C}" dt="2021-08-07T20:32:24.993" v="1136" actId="1076"/>
          <ac:spMkLst>
            <pc:docMk/>
            <pc:sldMk cId="4200309927" sldId="369"/>
            <ac:spMk id="31" creationId="{723370DA-19B4-4AC7-A0A1-8E676D087D54}"/>
          </ac:spMkLst>
        </pc:spChg>
        <pc:spChg chg="add mod">
          <ac:chgData name="William Grey" userId="37b73424-c081-4fc2-b1af-363f4f3fd4f3" providerId="ADAL" clId="{AD230C8E-C00F-4368-B888-AC11D73C849C}" dt="2021-08-07T20:46:52.239" v="1474" actId="20577"/>
          <ac:spMkLst>
            <pc:docMk/>
            <pc:sldMk cId="4200309927" sldId="369"/>
            <ac:spMk id="32" creationId="{0F0E378E-D2E1-451F-98FE-E4CA691010C2}"/>
          </ac:spMkLst>
        </pc:spChg>
        <pc:cxnChg chg="mod">
          <ac:chgData name="William Grey" userId="37b73424-c081-4fc2-b1af-363f4f3fd4f3" providerId="ADAL" clId="{AD230C8E-C00F-4368-B888-AC11D73C849C}" dt="2021-08-07T20:32:29.364" v="1137" actId="1076"/>
          <ac:cxnSpMkLst>
            <pc:docMk/>
            <pc:sldMk cId="4200309927" sldId="369"/>
            <ac:cxnSpMk id="29" creationId="{0DBE99CF-D868-4874-B9BF-3F853B9E776D}"/>
          </ac:cxnSpMkLst>
        </pc:cxnChg>
      </pc:sldChg>
      <pc:sldChg chg="addSp delSp modSp add mod">
        <pc:chgData name="William Grey" userId="37b73424-c081-4fc2-b1af-363f4f3fd4f3" providerId="ADAL" clId="{AD230C8E-C00F-4368-B888-AC11D73C849C}" dt="2021-08-07T20:47:01.145" v="1478" actId="20577"/>
        <pc:sldMkLst>
          <pc:docMk/>
          <pc:sldMk cId="2038674829" sldId="370"/>
        </pc:sldMkLst>
        <pc:spChg chg="del">
          <ac:chgData name="William Grey" userId="37b73424-c081-4fc2-b1af-363f4f3fd4f3" providerId="ADAL" clId="{AD230C8E-C00F-4368-B888-AC11D73C849C}" dt="2021-08-07T20:46:57.719" v="1475" actId="478"/>
          <ac:spMkLst>
            <pc:docMk/>
            <pc:sldMk cId="2038674829" sldId="370"/>
            <ac:spMk id="3" creationId="{00000000-0000-0000-0000-000000000000}"/>
          </ac:spMkLst>
        </pc:spChg>
        <pc:spChg chg="mod">
          <ac:chgData name="William Grey" userId="37b73424-c081-4fc2-b1af-363f4f3fd4f3" providerId="ADAL" clId="{AD230C8E-C00F-4368-B888-AC11D73C849C}" dt="2021-08-07T20:33:28.585" v="1146" actId="207"/>
          <ac:spMkLst>
            <pc:docMk/>
            <pc:sldMk cId="2038674829" sldId="370"/>
            <ac:spMk id="24" creationId="{BAB24F2C-AC1B-46E5-89ED-0AB4563A2441}"/>
          </ac:spMkLst>
        </pc:spChg>
        <pc:spChg chg="add mod">
          <ac:chgData name="William Grey" userId="37b73424-c081-4fc2-b1af-363f4f3fd4f3" providerId="ADAL" clId="{AD230C8E-C00F-4368-B888-AC11D73C849C}" dt="2021-08-07T20:33:04.395" v="1142" actId="1076"/>
          <ac:spMkLst>
            <pc:docMk/>
            <pc:sldMk cId="2038674829" sldId="370"/>
            <ac:spMk id="32" creationId="{F82BE41D-DB2B-4F64-B5BD-1F2985FBB604}"/>
          </ac:spMkLst>
        </pc:spChg>
        <pc:spChg chg="add mod">
          <ac:chgData name="William Grey" userId="37b73424-c081-4fc2-b1af-363f4f3fd4f3" providerId="ADAL" clId="{AD230C8E-C00F-4368-B888-AC11D73C849C}" dt="2021-08-07T20:47:01.145" v="1478" actId="20577"/>
          <ac:spMkLst>
            <pc:docMk/>
            <pc:sldMk cId="2038674829" sldId="370"/>
            <ac:spMk id="33" creationId="{05392C85-DAC1-4582-AF47-AF5775072530}"/>
          </ac:spMkLst>
        </pc:spChg>
        <pc:cxnChg chg="mod">
          <ac:chgData name="William Grey" userId="37b73424-c081-4fc2-b1af-363f4f3fd4f3" providerId="ADAL" clId="{AD230C8E-C00F-4368-B888-AC11D73C849C}" dt="2021-08-07T20:33:13.525" v="1144" actId="14100"/>
          <ac:cxnSpMkLst>
            <pc:docMk/>
            <pc:sldMk cId="2038674829" sldId="370"/>
            <ac:cxnSpMk id="29" creationId="{0DBE99CF-D868-4874-B9BF-3F853B9E776D}"/>
          </ac:cxnSpMkLst>
        </pc:cxnChg>
      </pc:sldChg>
      <pc:sldChg chg="add del">
        <pc:chgData name="William Grey" userId="37b73424-c081-4fc2-b1af-363f4f3fd4f3" providerId="ADAL" clId="{AD230C8E-C00F-4368-B888-AC11D73C849C}" dt="2021-08-07T20:34:27.436" v="1150"/>
        <pc:sldMkLst>
          <pc:docMk/>
          <pc:sldMk cId="1219313560" sldId="371"/>
        </pc:sldMkLst>
      </pc:sldChg>
      <pc:sldChg chg="modSp new mod">
        <pc:chgData name="William Grey" userId="37b73424-c081-4fc2-b1af-363f4f3fd4f3" providerId="ADAL" clId="{AD230C8E-C00F-4368-B888-AC11D73C849C}" dt="2021-08-07T20:35:07.387" v="1173" actId="1076"/>
        <pc:sldMkLst>
          <pc:docMk/>
          <pc:sldMk cId="3560612431" sldId="371"/>
        </pc:sldMkLst>
        <pc:spChg chg="mod">
          <ac:chgData name="William Grey" userId="37b73424-c081-4fc2-b1af-363f4f3fd4f3" providerId="ADAL" clId="{AD230C8E-C00F-4368-B888-AC11D73C849C}" dt="2021-08-07T20:35:01.846" v="1172" actId="20577"/>
          <ac:spMkLst>
            <pc:docMk/>
            <pc:sldMk cId="3560612431" sldId="371"/>
            <ac:spMk id="2" creationId="{61C211B6-769A-4956-9D0D-14C229D84167}"/>
          </ac:spMkLst>
        </pc:spChg>
        <pc:spChg chg="mod">
          <ac:chgData name="William Grey" userId="37b73424-c081-4fc2-b1af-363f4f3fd4f3" providerId="ADAL" clId="{AD230C8E-C00F-4368-B888-AC11D73C849C}" dt="2021-08-07T20:35:07.387" v="1173" actId="1076"/>
          <ac:spMkLst>
            <pc:docMk/>
            <pc:sldMk cId="3560612431" sldId="371"/>
            <ac:spMk id="3" creationId="{48085EB7-62C2-4369-B1E4-F46CE5DABF00}"/>
          </ac:spMkLst>
        </pc:spChg>
      </pc:sldChg>
      <pc:sldChg chg="add">
        <pc:chgData name="William Grey" userId="37b73424-c081-4fc2-b1af-363f4f3fd4f3" providerId="ADAL" clId="{AD230C8E-C00F-4368-B888-AC11D73C849C}" dt="2021-08-07T20:50:10.481" v="1482"/>
        <pc:sldMkLst>
          <pc:docMk/>
          <pc:sldMk cId="3042104654" sldId="372"/>
        </pc:sldMkLst>
      </pc:sldChg>
      <pc:sldChg chg="modSp new mod">
        <pc:chgData name="William Grey" userId="37b73424-c081-4fc2-b1af-363f4f3fd4f3" providerId="ADAL" clId="{AD230C8E-C00F-4368-B888-AC11D73C849C}" dt="2021-08-07T21:29:32.091" v="1827" actId="2711"/>
        <pc:sldMkLst>
          <pc:docMk/>
          <pc:sldMk cId="307998624" sldId="373"/>
        </pc:sldMkLst>
        <pc:spChg chg="mod">
          <ac:chgData name="William Grey" userId="37b73424-c081-4fc2-b1af-363f4f3fd4f3" providerId="ADAL" clId="{AD230C8E-C00F-4368-B888-AC11D73C849C}" dt="2021-08-07T20:55:39.513" v="1494" actId="20577"/>
          <ac:spMkLst>
            <pc:docMk/>
            <pc:sldMk cId="307998624" sldId="373"/>
            <ac:spMk id="2" creationId="{6A521E29-36C4-4AB6-8A47-30747C43BF74}"/>
          </ac:spMkLst>
        </pc:spChg>
        <pc:spChg chg="mod">
          <ac:chgData name="William Grey" userId="37b73424-c081-4fc2-b1af-363f4f3fd4f3" providerId="ADAL" clId="{AD230C8E-C00F-4368-B888-AC11D73C849C}" dt="2021-08-07T21:29:32.091" v="1827" actId="2711"/>
          <ac:spMkLst>
            <pc:docMk/>
            <pc:sldMk cId="307998624" sldId="373"/>
            <ac:spMk id="3" creationId="{CDE20E6A-18BA-414D-94BA-BC4A3AFBE493}"/>
          </ac:spMkLst>
        </pc:spChg>
      </pc:sldChg>
      <pc:sldChg chg="new del">
        <pc:chgData name="William Grey" userId="37b73424-c081-4fc2-b1af-363f4f3fd4f3" providerId="ADAL" clId="{AD230C8E-C00F-4368-B888-AC11D73C849C}" dt="2021-08-07T20:51:25.157" v="1484" actId="47"/>
        <pc:sldMkLst>
          <pc:docMk/>
          <pc:sldMk cId="4089788255" sldId="373"/>
        </pc:sldMkLst>
      </pc:sldChg>
      <pc:sldChg chg="addSp delSp modSp add mod">
        <pc:chgData name="William Grey" userId="37b73424-c081-4fc2-b1af-363f4f3fd4f3" providerId="ADAL" clId="{AD230C8E-C00F-4368-B888-AC11D73C849C}" dt="2021-08-07T21:21:53.331" v="1772" actId="20577"/>
        <pc:sldMkLst>
          <pc:docMk/>
          <pc:sldMk cId="785304071" sldId="374"/>
        </pc:sldMkLst>
        <pc:spChg chg="mod">
          <ac:chgData name="William Grey" userId="37b73424-c081-4fc2-b1af-363f4f3fd4f3" providerId="ADAL" clId="{AD230C8E-C00F-4368-B888-AC11D73C849C}" dt="2021-08-07T21:21:53.331" v="1772" actId="20577"/>
          <ac:spMkLst>
            <pc:docMk/>
            <pc:sldMk cId="785304071" sldId="374"/>
            <ac:spMk id="2" creationId="{6A521E29-36C4-4AB6-8A47-30747C43BF74}"/>
          </ac:spMkLst>
        </pc:spChg>
        <pc:spChg chg="mod">
          <ac:chgData name="William Grey" userId="37b73424-c081-4fc2-b1af-363f4f3fd4f3" providerId="ADAL" clId="{AD230C8E-C00F-4368-B888-AC11D73C849C}" dt="2021-08-07T21:18:05.602" v="1722" actId="14100"/>
          <ac:spMkLst>
            <pc:docMk/>
            <pc:sldMk cId="785304071" sldId="374"/>
            <ac:spMk id="3" creationId="{CDE20E6A-18BA-414D-94BA-BC4A3AFBE493}"/>
          </ac:spMkLst>
        </pc:spChg>
        <pc:spChg chg="add mod">
          <ac:chgData name="William Grey" userId="37b73424-c081-4fc2-b1af-363f4f3fd4f3" providerId="ADAL" clId="{AD230C8E-C00F-4368-B888-AC11D73C849C}" dt="2021-08-07T21:18:12.849" v="1723" actId="1076"/>
          <ac:spMkLst>
            <pc:docMk/>
            <pc:sldMk cId="785304071" sldId="374"/>
            <ac:spMk id="4" creationId="{D58F4804-E2D1-4F39-B5CF-98C7B14D6647}"/>
          </ac:spMkLst>
        </pc:spChg>
        <pc:spChg chg="add mod">
          <ac:chgData name="William Grey" userId="37b73424-c081-4fc2-b1af-363f4f3fd4f3" providerId="ADAL" clId="{AD230C8E-C00F-4368-B888-AC11D73C849C}" dt="2021-08-07T21:18:12.849" v="1723" actId="1076"/>
          <ac:spMkLst>
            <pc:docMk/>
            <pc:sldMk cId="785304071" sldId="374"/>
            <ac:spMk id="5" creationId="{FF52A840-1F00-4875-873B-1C3F70011637}"/>
          </ac:spMkLst>
        </pc:spChg>
        <pc:spChg chg="add mod">
          <ac:chgData name="William Grey" userId="37b73424-c081-4fc2-b1af-363f4f3fd4f3" providerId="ADAL" clId="{AD230C8E-C00F-4368-B888-AC11D73C849C}" dt="2021-08-07T21:18:12.849" v="1723" actId="1076"/>
          <ac:spMkLst>
            <pc:docMk/>
            <pc:sldMk cId="785304071" sldId="374"/>
            <ac:spMk id="6" creationId="{45929EB5-199E-4B89-B939-9E551E2E8615}"/>
          </ac:spMkLst>
        </pc:spChg>
        <pc:spChg chg="add mod">
          <ac:chgData name="William Grey" userId="37b73424-c081-4fc2-b1af-363f4f3fd4f3" providerId="ADAL" clId="{AD230C8E-C00F-4368-B888-AC11D73C849C}" dt="2021-08-07T21:18:12.849" v="1723" actId="1076"/>
          <ac:spMkLst>
            <pc:docMk/>
            <pc:sldMk cId="785304071" sldId="374"/>
            <ac:spMk id="7" creationId="{613B0810-6038-49C0-9826-6D3D3BB22D4E}"/>
          </ac:spMkLst>
        </pc:spChg>
        <pc:spChg chg="add del">
          <ac:chgData name="William Grey" userId="37b73424-c081-4fc2-b1af-363f4f3fd4f3" providerId="ADAL" clId="{AD230C8E-C00F-4368-B888-AC11D73C849C}" dt="2021-08-07T21:12:53.716" v="1676" actId="478"/>
          <ac:spMkLst>
            <pc:docMk/>
            <pc:sldMk cId="785304071" sldId="374"/>
            <ac:spMk id="8" creationId="{40F26E0B-406D-4C8E-9E46-7DCCD321F9BC}"/>
          </ac:spMkLst>
        </pc:spChg>
        <pc:spChg chg="add mod">
          <ac:chgData name="William Grey" userId="37b73424-c081-4fc2-b1af-363f4f3fd4f3" providerId="ADAL" clId="{AD230C8E-C00F-4368-B888-AC11D73C849C}" dt="2021-08-07T21:20:45.357" v="1754" actId="1076"/>
          <ac:spMkLst>
            <pc:docMk/>
            <pc:sldMk cId="785304071" sldId="374"/>
            <ac:spMk id="10" creationId="{578650E3-D312-4E9D-AC54-BC67EFAF35D9}"/>
          </ac:spMkLst>
        </pc:spChg>
        <pc:spChg chg="add del mod">
          <ac:chgData name="William Grey" userId="37b73424-c081-4fc2-b1af-363f4f3fd4f3" providerId="ADAL" clId="{AD230C8E-C00F-4368-B888-AC11D73C849C}" dt="2021-08-07T21:16:23.482" v="1697" actId="478"/>
          <ac:spMkLst>
            <pc:docMk/>
            <pc:sldMk cId="785304071" sldId="374"/>
            <ac:spMk id="11" creationId="{451D16FE-E3CD-46AD-B50A-9906AFBCDE70}"/>
          </ac:spMkLst>
        </pc:spChg>
        <pc:spChg chg="add mod">
          <ac:chgData name="William Grey" userId="37b73424-c081-4fc2-b1af-363f4f3fd4f3" providerId="ADAL" clId="{AD230C8E-C00F-4368-B888-AC11D73C849C}" dt="2021-08-07T21:21:08.178" v="1756" actId="1076"/>
          <ac:spMkLst>
            <pc:docMk/>
            <pc:sldMk cId="785304071" sldId="374"/>
            <ac:spMk id="12" creationId="{C9839CC7-C018-4CC3-ACD2-5BD4BCFAF07B}"/>
          </ac:spMkLst>
        </pc:spChg>
        <pc:spChg chg="add mod">
          <ac:chgData name="William Grey" userId="37b73424-c081-4fc2-b1af-363f4f3fd4f3" providerId="ADAL" clId="{AD230C8E-C00F-4368-B888-AC11D73C849C}" dt="2021-08-07T21:21:08.178" v="1756" actId="1076"/>
          <ac:spMkLst>
            <pc:docMk/>
            <pc:sldMk cId="785304071" sldId="374"/>
            <ac:spMk id="13" creationId="{486962B4-A2C0-449B-A677-D4F43B2F5957}"/>
          </ac:spMkLst>
        </pc:spChg>
        <pc:spChg chg="add mod">
          <ac:chgData name="William Grey" userId="37b73424-c081-4fc2-b1af-363f4f3fd4f3" providerId="ADAL" clId="{AD230C8E-C00F-4368-B888-AC11D73C849C}" dt="2021-08-07T21:20:45.357" v="1754" actId="1076"/>
          <ac:spMkLst>
            <pc:docMk/>
            <pc:sldMk cId="785304071" sldId="374"/>
            <ac:spMk id="14" creationId="{F8CE7B06-04CB-4679-9C5F-CC6DE4D023B1}"/>
          </ac:spMkLst>
        </pc:spChg>
        <pc:spChg chg="add mod">
          <ac:chgData name="William Grey" userId="37b73424-c081-4fc2-b1af-363f4f3fd4f3" providerId="ADAL" clId="{AD230C8E-C00F-4368-B888-AC11D73C849C}" dt="2021-08-07T21:20:57.578" v="1755" actId="1076"/>
          <ac:spMkLst>
            <pc:docMk/>
            <pc:sldMk cId="785304071" sldId="374"/>
            <ac:spMk id="16" creationId="{23BE5590-4312-4CCF-B686-33A2FB6E3AC9}"/>
          </ac:spMkLst>
        </pc:spChg>
        <pc:spChg chg="add mod">
          <ac:chgData name="William Grey" userId="37b73424-c081-4fc2-b1af-363f4f3fd4f3" providerId="ADAL" clId="{AD230C8E-C00F-4368-B888-AC11D73C849C}" dt="2021-08-07T21:21:14.444" v="1757" actId="1076"/>
          <ac:spMkLst>
            <pc:docMk/>
            <pc:sldMk cId="785304071" sldId="374"/>
            <ac:spMk id="17" creationId="{37B5B878-FA50-4381-B9D6-0F4AF83D7358}"/>
          </ac:spMkLst>
        </pc:spChg>
        <pc:spChg chg="add del mod">
          <ac:chgData name="William Grey" userId="37b73424-c081-4fc2-b1af-363f4f3fd4f3" providerId="ADAL" clId="{AD230C8E-C00F-4368-B888-AC11D73C849C}" dt="2021-08-07T21:17:00.938" v="1709" actId="478"/>
          <ac:spMkLst>
            <pc:docMk/>
            <pc:sldMk cId="785304071" sldId="374"/>
            <ac:spMk id="18" creationId="{B058135F-7C5B-42C4-A13B-9DCB2BCC8433}"/>
          </ac:spMkLst>
        </pc:spChg>
        <pc:spChg chg="add mod">
          <ac:chgData name="William Grey" userId="37b73424-c081-4fc2-b1af-363f4f3fd4f3" providerId="ADAL" clId="{AD230C8E-C00F-4368-B888-AC11D73C849C}" dt="2021-08-07T21:21:14.444" v="1757" actId="1076"/>
          <ac:spMkLst>
            <pc:docMk/>
            <pc:sldMk cId="785304071" sldId="374"/>
            <ac:spMk id="19" creationId="{FF114F37-54CB-42D8-B4FC-827ECA934F6D}"/>
          </ac:spMkLst>
        </pc:spChg>
        <pc:spChg chg="add mod">
          <ac:chgData name="William Grey" userId="37b73424-c081-4fc2-b1af-363f4f3fd4f3" providerId="ADAL" clId="{AD230C8E-C00F-4368-B888-AC11D73C849C}" dt="2021-08-07T21:20:57.578" v="1755" actId="1076"/>
          <ac:spMkLst>
            <pc:docMk/>
            <pc:sldMk cId="785304071" sldId="374"/>
            <ac:spMk id="20" creationId="{8C26B073-F8C6-46B8-B5E8-5739DE9B209D}"/>
          </ac:spMkLst>
        </pc:spChg>
        <pc:spChg chg="add del mod">
          <ac:chgData name="William Grey" userId="37b73424-c081-4fc2-b1af-363f4f3fd4f3" providerId="ADAL" clId="{AD230C8E-C00F-4368-B888-AC11D73C849C}" dt="2021-08-07T21:17:45.893" v="1721" actId="478"/>
          <ac:spMkLst>
            <pc:docMk/>
            <pc:sldMk cId="785304071" sldId="374"/>
            <ac:spMk id="23" creationId="{67BA3E48-5189-47D5-9F90-4BAC16A82B46}"/>
          </ac:spMkLst>
        </pc:spChg>
        <pc:spChg chg="add del mod">
          <ac:chgData name="William Grey" userId="37b73424-c081-4fc2-b1af-363f4f3fd4f3" providerId="ADAL" clId="{AD230C8E-C00F-4368-B888-AC11D73C849C}" dt="2021-08-07T21:17:43.043" v="1720" actId="478"/>
          <ac:spMkLst>
            <pc:docMk/>
            <pc:sldMk cId="785304071" sldId="374"/>
            <ac:spMk id="24" creationId="{8C5E8E96-9C50-4306-B46E-755D80261B23}"/>
          </ac:spMkLst>
        </pc:spChg>
        <pc:spChg chg="add mod">
          <ac:chgData name="William Grey" userId="37b73424-c081-4fc2-b1af-363f4f3fd4f3" providerId="ADAL" clId="{AD230C8E-C00F-4368-B888-AC11D73C849C}" dt="2021-08-07T21:21:33.550" v="1759" actId="1076"/>
          <ac:spMkLst>
            <pc:docMk/>
            <pc:sldMk cId="785304071" sldId="374"/>
            <ac:spMk id="36" creationId="{ED6392A7-40B6-4B28-BE62-A6FDB820F00A}"/>
          </ac:spMkLst>
        </pc:spChg>
        <pc:spChg chg="add mod">
          <ac:chgData name="William Grey" userId="37b73424-c081-4fc2-b1af-363f4f3fd4f3" providerId="ADAL" clId="{AD230C8E-C00F-4368-B888-AC11D73C849C}" dt="2021-08-07T21:21:33.550" v="1759" actId="1076"/>
          <ac:spMkLst>
            <pc:docMk/>
            <pc:sldMk cId="785304071" sldId="374"/>
            <ac:spMk id="37" creationId="{DF405BBF-88E6-47BC-9903-CD7FABB508C6}"/>
          </ac:spMkLst>
        </pc:spChg>
        <pc:spChg chg="add mod">
          <ac:chgData name="William Grey" userId="37b73424-c081-4fc2-b1af-363f4f3fd4f3" providerId="ADAL" clId="{AD230C8E-C00F-4368-B888-AC11D73C849C}" dt="2021-08-07T21:21:45.589" v="1761" actId="1076"/>
          <ac:spMkLst>
            <pc:docMk/>
            <pc:sldMk cId="785304071" sldId="374"/>
            <ac:spMk id="38" creationId="{0FDFCBBD-BFB1-4722-A63E-F0565AFDAA17}"/>
          </ac:spMkLst>
        </pc:spChg>
        <pc:spChg chg="add mod">
          <ac:chgData name="William Grey" userId="37b73424-c081-4fc2-b1af-363f4f3fd4f3" providerId="ADAL" clId="{AD230C8E-C00F-4368-B888-AC11D73C849C}" dt="2021-08-07T21:21:45.589" v="1761" actId="1076"/>
          <ac:spMkLst>
            <pc:docMk/>
            <pc:sldMk cId="785304071" sldId="374"/>
            <ac:spMk id="39" creationId="{C8451A0C-460A-4C43-96F4-952885C3BE39}"/>
          </ac:spMkLst>
        </pc:spChg>
        <pc:spChg chg="add mod">
          <ac:chgData name="William Grey" userId="37b73424-c081-4fc2-b1af-363f4f3fd4f3" providerId="ADAL" clId="{AD230C8E-C00F-4368-B888-AC11D73C849C}" dt="2021-08-07T21:20:10.483" v="1747" actId="1076"/>
          <ac:spMkLst>
            <pc:docMk/>
            <pc:sldMk cId="785304071" sldId="374"/>
            <ac:spMk id="40" creationId="{80C697DD-D05D-47F7-9433-18C4199D825F}"/>
          </ac:spMkLst>
        </pc:spChg>
        <pc:spChg chg="add mod">
          <ac:chgData name="William Grey" userId="37b73424-c081-4fc2-b1af-363f4f3fd4f3" providerId="ADAL" clId="{AD230C8E-C00F-4368-B888-AC11D73C849C}" dt="2021-08-07T21:20:10.483" v="1747" actId="1076"/>
          <ac:spMkLst>
            <pc:docMk/>
            <pc:sldMk cId="785304071" sldId="374"/>
            <ac:spMk id="41" creationId="{01FD0ACA-D778-4DE1-8C05-B52595C13545}"/>
          </ac:spMkLst>
        </pc:spChg>
        <pc:spChg chg="add mod">
          <ac:chgData name="William Grey" userId="37b73424-c081-4fc2-b1af-363f4f3fd4f3" providerId="ADAL" clId="{AD230C8E-C00F-4368-B888-AC11D73C849C}" dt="2021-08-07T21:20:10.483" v="1747" actId="1076"/>
          <ac:spMkLst>
            <pc:docMk/>
            <pc:sldMk cId="785304071" sldId="374"/>
            <ac:spMk id="42" creationId="{B46BD223-9639-45B9-A58F-A04F169A41E1}"/>
          </ac:spMkLst>
        </pc:spChg>
        <pc:spChg chg="add mod">
          <ac:chgData name="William Grey" userId="37b73424-c081-4fc2-b1af-363f4f3fd4f3" providerId="ADAL" clId="{AD230C8E-C00F-4368-B888-AC11D73C849C}" dt="2021-08-07T21:20:10.483" v="1747" actId="1076"/>
          <ac:spMkLst>
            <pc:docMk/>
            <pc:sldMk cId="785304071" sldId="374"/>
            <ac:spMk id="43" creationId="{F0B24DA3-6426-4C03-955A-B90AF09274ED}"/>
          </ac:spMkLst>
        </pc:spChg>
        <pc:cxnChg chg="add mod">
          <ac:chgData name="William Grey" userId="37b73424-c081-4fc2-b1af-363f4f3fd4f3" providerId="ADAL" clId="{AD230C8E-C00F-4368-B888-AC11D73C849C}" dt="2021-08-07T21:18:12.849" v="1723" actId="1076"/>
          <ac:cxnSpMkLst>
            <pc:docMk/>
            <pc:sldMk cId="785304071" sldId="374"/>
            <ac:cxnSpMk id="9" creationId="{C01EA7C2-FB3D-4EEF-84DA-B92493770AD9}"/>
          </ac:cxnSpMkLst>
        </pc:cxnChg>
        <pc:cxnChg chg="add mod">
          <ac:chgData name="William Grey" userId="37b73424-c081-4fc2-b1af-363f4f3fd4f3" providerId="ADAL" clId="{AD230C8E-C00F-4368-B888-AC11D73C849C}" dt="2021-08-07T21:20:45.357" v="1754" actId="1076"/>
          <ac:cxnSpMkLst>
            <pc:docMk/>
            <pc:sldMk cId="785304071" sldId="374"/>
            <ac:cxnSpMk id="15" creationId="{CB4BD0DE-490B-4F20-88FE-D25A9E4794CC}"/>
          </ac:cxnSpMkLst>
        </pc:cxnChg>
        <pc:cxnChg chg="add del mod">
          <ac:chgData name="William Grey" userId="37b73424-c081-4fc2-b1af-363f4f3fd4f3" providerId="ADAL" clId="{AD230C8E-C00F-4368-B888-AC11D73C849C}" dt="2021-08-07T21:17:37.471" v="1719" actId="478"/>
          <ac:cxnSpMkLst>
            <pc:docMk/>
            <pc:sldMk cId="785304071" sldId="374"/>
            <ac:cxnSpMk id="21" creationId="{0BFDD77D-2622-4BD2-A8EC-891D8130BA66}"/>
          </ac:cxnSpMkLst>
        </pc:cxnChg>
        <pc:cxnChg chg="add mod">
          <ac:chgData name="William Grey" userId="37b73424-c081-4fc2-b1af-363f4f3fd4f3" providerId="ADAL" clId="{AD230C8E-C00F-4368-B888-AC11D73C849C}" dt="2021-08-07T21:21:08.178" v="1756" actId="1076"/>
          <ac:cxnSpMkLst>
            <pc:docMk/>
            <pc:sldMk cId="785304071" sldId="374"/>
            <ac:cxnSpMk id="22" creationId="{8F1D8560-E77A-42AF-8B0E-5A3652388C28}"/>
          </ac:cxnSpMkLst>
        </pc:cxnChg>
        <pc:cxnChg chg="add del mod">
          <ac:chgData name="William Grey" userId="37b73424-c081-4fc2-b1af-363f4f3fd4f3" providerId="ADAL" clId="{AD230C8E-C00F-4368-B888-AC11D73C849C}" dt="2021-08-07T21:20:13.038" v="1748" actId="478"/>
          <ac:cxnSpMkLst>
            <pc:docMk/>
            <pc:sldMk cId="785304071" sldId="374"/>
            <ac:cxnSpMk id="25" creationId="{3BB70D83-56DF-438E-90FC-DBE7EC0A3A6D}"/>
          </ac:cxnSpMkLst>
        </pc:cxnChg>
        <pc:cxnChg chg="add del mod">
          <ac:chgData name="William Grey" userId="37b73424-c081-4fc2-b1af-363f4f3fd4f3" providerId="ADAL" clId="{AD230C8E-C00F-4368-B888-AC11D73C849C}" dt="2021-08-07T21:20:15.459" v="1749" actId="478"/>
          <ac:cxnSpMkLst>
            <pc:docMk/>
            <pc:sldMk cId="785304071" sldId="374"/>
            <ac:cxnSpMk id="26" creationId="{9F54B1F9-BD16-43EF-AD36-1756909BB65A}"/>
          </ac:cxnSpMkLst>
        </pc:cxnChg>
        <pc:cxnChg chg="add del mod">
          <ac:chgData name="William Grey" userId="37b73424-c081-4fc2-b1af-363f4f3fd4f3" providerId="ADAL" clId="{AD230C8E-C00F-4368-B888-AC11D73C849C}" dt="2021-08-07T21:20:25.586" v="1753" actId="478"/>
          <ac:cxnSpMkLst>
            <pc:docMk/>
            <pc:sldMk cId="785304071" sldId="374"/>
            <ac:cxnSpMk id="27" creationId="{0E9605DE-8908-4D11-A447-FD67C2BFBAF3}"/>
          </ac:cxnSpMkLst>
        </pc:cxnChg>
        <pc:cxnChg chg="add del mod">
          <ac:chgData name="William Grey" userId="37b73424-c081-4fc2-b1af-363f4f3fd4f3" providerId="ADAL" clId="{AD230C8E-C00F-4368-B888-AC11D73C849C}" dt="2021-08-07T21:20:23.210" v="1752" actId="478"/>
          <ac:cxnSpMkLst>
            <pc:docMk/>
            <pc:sldMk cId="785304071" sldId="374"/>
            <ac:cxnSpMk id="28" creationId="{7A055C92-7475-4355-9E07-F07E384CCDA1}"/>
          </ac:cxnSpMkLst>
        </pc:cxnChg>
        <pc:cxnChg chg="add del mod">
          <ac:chgData name="William Grey" userId="37b73424-c081-4fc2-b1af-363f4f3fd4f3" providerId="ADAL" clId="{AD230C8E-C00F-4368-B888-AC11D73C849C}" dt="2021-08-07T21:20:17.810" v="1750" actId="478"/>
          <ac:cxnSpMkLst>
            <pc:docMk/>
            <pc:sldMk cId="785304071" sldId="374"/>
            <ac:cxnSpMk id="29" creationId="{375E0CA4-8D79-4AF6-9B34-4B676D8878EB}"/>
          </ac:cxnSpMkLst>
        </pc:cxnChg>
        <pc:cxnChg chg="add del mod">
          <ac:chgData name="William Grey" userId="37b73424-c081-4fc2-b1af-363f4f3fd4f3" providerId="ADAL" clId="{AD230C8E-C00F-4368-B888-AC11D73C849C}" dt="2021-08-07T21:20:20.497" v="1751" actId="478"/>
          <ac:cxnSpMkLst>
            <pc:docMk/>
            <pc:sldMk cId="785304071" sldId="374"/>
            <ac:cxnSpMk id="30" creationId="{EB848F7E-030D-47F5-A3EA-3FA6B75684DB}"/>
          </ac:cxnSpMkLst>
        </pc:cxnChg>
        <pc:cxnChg chg="add del mod">
          <ac:chgData name="William Grey" userId="37b73424-c081-4fc2-b1af-363f4f3fd4f3" providerId="ADAL" clId="{AD230C8E-C00F-4368-B888-AC11D73C849C}" dt="2021-08-07T21:17:30.519" v="1717" actId="478"/>
          <ac:cxnSpMkLst>
            <pc:docMk/>
            <pc:sldMk cId="785304071" sldId="374"/>
            <ac:cxnSpMk id="31" creationId="{2715D81C-9869-4AFB-8ED6-119E88E59FF4}"/>
          </ac:cxnSpMkLst>
        </pc:cxnChg>
        <pc:cxnChg chg="add del mod">
          <ac:chgData name="William Grey" userId="37b73424-c081-4fc2-b1af-363f4f3fd4f3" providerId="ADAL" clId="{AD230C8E-C00F-4368-B888-AC11D73C849C}" dt="2021-08-07T21:17:33.357" v="1718" actId="478"/>
          <ac:cxnSpMkLst>
            <pc:docMk/>
            <pc:sldMk cId="785304071" sldId="374"/>
            <ac:cxnSpMk id="32" creationId="{0CA3F417-F7A0-47BE-9927-9D50F87E9254}"/>
          </ac:cxnSpMkLst>
        </pc:cxnChg>
      </pc:sldChg>
    </pc:docChg>
  </pc:docChgLst>
  <pc:docChgLst>
    <pc:chgData name="William Grey" userId="37b73424-c081-4fc2-b1af-363f4f3fd4f3" providerId="ADAL" clId="{53EDA361-8F96-4455-A71E-11546EA96CFF}"/>
    <pc:docChg chg="undo custSel modSld addMainMaster delMainMaster modMainMaster">
      <pc:chgData name="William Grey" userId="37b73424-c081-4fc2-b1af-363f4f3fd4f3" providerId="ADAL" clId="{53EDA361-8F96-4455-A71E-11546EA96CFF}" dt="2021-08-07T19:03:48.632" v="15" actId="27636"/>
      <pc:docMkLst>
        <pc:docMk/>
      </pc:docMkLst>
      <pc:sldChg chg="modSp mod">
        <pc:chgData name="William Grey" userId="37b73424-c081-4fc2-b1af-363f4f3fd4f3" providerId="ADAL" clId="{53EDA361-8F96-4455-A71E-11546EA96CFF}" dt="2021-08-07T19:03:48.604" v="13" actId="27636"/>
        <pc:sldMkLst>
          <pc:docMk/>
          <pc:sldMk cId="206721647" sldId="286"/>
        </pc:sldMkLst>
        <pc:spChg chg="mod">
          <ac:chgData name="William Grey" userId="37b73424-c081-4fc2-b1af-363f4f3fd4f3" providerId="ADAL" clId="{53EDA361-8F96-4455-A71E-11546EA96CFF}" dt="2021-08-07T19:03:48.604" v="13" actId="27636"/>
          <ac:spMkLst>
            <pc:docMk/>
            <pc:sldMk cId="206721647" sldId="286"/>
            <ac:spMk id="2" creationId="{00000000-0000-0000-0000-000000000000}"/>
          </ac:spMkLst>
        </pc:spChg>
      </pc:sldChg>
      <pc:sldChg chg="modSp mod">
        <pc:chgData name="William Grey" userId="37b73424-c081-4fc2-b1af-363f4f3fd4f3" providerId="ADAL" clId="{53EDA361-8F96-4455-A71E-11546EA96CFF}" dt="2021-08-07T19:03:48.451" v="3" actId="27636"/>
        <pc:sldMkLst>
          <pc:docMk/>
          <pc:sldMk cId="1100036677" sldId="301"/>
        </pc:sldMkLst>
        <pc:spChg chg="mod">
          <ac:chgData name="William Grey" userId="37b73424-c081-4fc2-b1af-363f4f3fd4f3" providerId="ADAL" clId="{53EDA361-8F96-4455-A71E-11546EA96CFF}" dt="2021-08-07T19:03:48.451" v="3" actId="27636"/>
          <ac:spMkLst>
            <pc:docMk/>
            <pc:sldMk cId="1100036677" sldId="301"/>
            <ac:spMk id="2" creationId="{00000000-0000-0000-0000-000000000000}"/>
          </ac:spMkLst>
        </pc:spChg>
      </pc:sldChg>
      <pc:sldChg chg="modSp mod">
        <pc:chgData name="William Grey" userId="37b73424-c081-4fc2-b1af-363f4f3fd4f3" providerId="ADAL" clId="{53EDA361-8F96-4455-A71E-11546EA96CFF}" dt="2021-08-07T19:03:48.584" v="11" actId="27636"/>
        <pc:sldMkLst>
          <pc:docMk/>
          <pc:sldMk cId="3971015961" sldId="305"/>
        </pc:sldMkLst>
        <pc:spChg chg="mod">
          <ac:chgData name="William Grey" userId="37b73424-c081-4fc2-b1af-363f4f3fd4f3" providerId="ADAL" clId="{53EDA361-8F96-4455-A71E-11546EA96CFF}" dt="2021-08-07T19:03:48.584" v="11" actId="27636"/>
          <ac:spMkLst>
            <pc:docMk/>
            <pc:sldMk cId="3971015961" sldId="305"/>
            <ac:spMk id="2" creationId="{00000000-0000-0000-0000-000000000000}"/>
          </ac:spMkLst>
        </pc:spChg>
      </pc:sldChg>
      <pc:sldChg chg="modSp mod">
        <pc:chgData name="William Grey" userId="37b73424-c081-4fc2-b1af-363f4f3fd4f3" providerId="ADAL" clId="{53EDA361-8F96-4455-A71E-11546EA96CFF}" dt="2021-08-07T19:03:48.439" v="2" actId="27636"/>
        <pc:sldMkLst>
          <pc:docMk/>
          <pc:sldMk cId="3467855613" sldId="311"/>
        </pc:sldMkLst>
        <pc:spChg chg="mod">
          <ac:chgData name="William Grey" userId="37b73424-c081-4fc2-b1af-363f4f3fd4f3" providerId="ADAL" clId="{53EDA361-8F96-4455-A71E-11546EA96CFF}" dt="2021-08-07T19:03:48.439" v="2" actId="27636"/>
          <ac:spMkLst>
            <pc:docMk/>
            <pc:sldMk cId="3467855613" sldId="311"/>
            <ac:spMk id="2" creationId="{00000000-0000-0000-0000-000000000000}"/>
          </ac:spMkLst>
        </pc:spChg>
      </pc:sldChg>
      <pc:sldChg chg="modSp mod">
        <pc:chgData name="William Grey" userId="37b73424-c081-4fc2-b1af-363f4f3fd4f3" providerId="ADAL" clId="{53EDA361-8F96-4455-A71E-11546EA96CFF}" dt="2021-08-07T19:03:48.616" v="14" actId="27636"/>
        <pc:sldMkLst>
          <pc:docMk/>
          <pc:sldMk cId="2282452006" sldId="326"/>
        </pc:sldMkLst>
        <pc:spChg chg="mod">
          <ac:chgData name="William Grey" userId="37b73424-c081-4fc2-b1af-363f4f3fd4f3" providerId="ADAL" clId="{53EDA361-8F96-4455-A71E-11546EA96CFF}" dt="2021-08-07T19:03:48.616" v="14" actId="27636"/>
          <ac:spMkLst>
            <pc:docMk/>
            <pc:sldMk cId="2282452006" sldId="326"/>
            <ac:spMk id="2" creationId="{00000000-0000-0000-0000-000000000000}"/>
          </ac:spMkLst>
        </pc:spChg>
      </pc:sldChg>
      <pc:sldChg chg="modSp mod">
        <pc:chgData name="William Grey" userId="37b73424-c081-4fc2-b1af-363f4f3fd4f3" providerId="ADAL" clId="{53EDA361-8F96-4455-A71E-11546EA96CFF}" dt="2021-08-07T19:03:48.632" v="15" actId="27636"/>
        <pc:sldMkLst>
          <pc:docMk/>
          <pc:sldMk cId="2655123226" sldId="330"/>
        </pc:sldMkLst>
        <pc:spChg chg="mod">
          <ac:chgData name="William Grey" userId="37b73424-c081-4fc2-b1af-363f4f3fd4f3" providerId="ADAL" clId="{53EDA361-8F96-4455-A71E-11546EA96CFF}" dt="2021-08-07T19:03:48.632" v="15" actId="27636"/>
          <ac:spMkLst>
            <pc:docMk/>
            <pc:sldMk cId="2655123226" sldId="330"/>
            <ac:spMk id="2" creationId="{00000000-0000-0000-0000-000000000000}"/>
          </ac:spMkLst>
        </pc:spChg>
      </pc:sldChg>
      <pc:sldChg chg="modSp mod">
        <pc:chgData name="William Grey" userId="37b73424-c081-4fc2-b1af-363f4f3fd4f3" providerId="ADAL" clId="{53EDA361-8F96-4455-A71E-11546EA96CFF}" dt="2021-08-07T19:03:48.520" v="6" actId="27636"/>
        <pc:sldMkLst>
          <pc:docMk/>
          <pc:sldMk cId="3534259419" sldId="331"/>
        </pc:sldMkLst>
        <pc:spChg chg="mod">
          <ac:chgData name="William Grey" userId="37b73424-c081-4fc2-b1af-363f4f3fd4f3" providerId="ADAL" clId="{53EDA361-8F96-4455-A71E-11546EA96CFF}" dt="2021-08-07T19:03:48.520" v="6" actId="27636"/>
          <ac:spMkLst>
            <pc:docMk/>
            <pc:sldMk cId="3534259419" sldId="331"/>
            <ac:spMk id="2" creationId="{00000000-0000-0000-0000-000000000000}"/>
          </ac:spMkLst>
        </pc:spChg>
      </pc:sldChg>
      <pc:sldChg chg="modSp mod">
        <pc:chgData name="William Grey" userId="37b73424-c081-4fc2-b1af-363f4f3fd4f3" providerId="ADAL" clId="{53EDA361-8F96-4455-A71E-11546EA96CFF}" dt="2021-08-07T19:03:48.515" v="5" actId="27636"/>
        <pc:sldMkLst>
          <pc:docMk/>
          <pc:sldMk cId="3168500568" sldId="332"/>
        </pc:sldMkLst>
        <pc:spChg chg="mod">
          <ac:chgData name="William Grey" userId="37b73424-c081-4fc2-b1af-363f4f3fd4f3" providerId="ADAL" clId="{53EDA361-8F96-4455-A71E-11546EA96CFF}" dt="2021-08-07T19:03:48.515" v="5" actId="27636"/>
          <ac:spMkLst>
            <pc:docMk/>
            <pc:sldMk cId="3168500568" sldId="332"/>
            <ac:spMk id="2" creationId="{00000000-0000-0000-0000-000000000000}"/>
          </ac:spMkLst>
        </pc:spChg>
      </pc:sldChg>
      <pc:sldChg chg="modSp mod">
        <pc:chgData name="William Grey" userId="37b73424-c081-4fc2-b1af-363f4f3fd4f3" providerId="ADAL" clId="{53EDA361-8F96-4455-A71E-11546EA96CFF}" dt="2021-08-07T19:03:48.548" v="8" actId="27636"/>
        <pc:sldMkLst>
          <pc:docMk/>
          <pc:sldMk cId="1527586421" sldId="333"/>
        </pc:sldMkLst>
        <pc:spChg chg="mod">
          <ac:chgData name="William Grey" userId="37b73424-c081-4fc2-b1af-363f4f3fd4f3" providerId="ADAL" clId="{53EDA361-8F96-4455-A71E-11546EA96CFF}" dt="2021-08-07T19:03:48.548" v="8" actId="27636"/>
          <ac:spMkLst>
            <pc:docMk/>
            <pc:sldMk cId="1527586421" sldId="333"/>
            <ac:spMk id="2" creationId="{00000000-0000-0000-0000-000000000000}"/>
          </ac:spMkLst>
        </pc:spChg>
      </pc:sldChg>
      <pc:sldChg chg="modSp mod">
        <pc:chgData name="William Grey" userId="37b73424-c081-4fc2-b1af-363f4f3fd4f3" providerId="ADAL" clId="{53EDA361-8F96-4455-A71E-11546EA96CFF}" dt="2021-08-07T19:03:48.530" v="7" actId="27636"/>
        <pc:sldMkLst>
          <pc:docMk/>
          <pc:sldMk cId="3323052507" sldId="334"/>
        </pc:sldMkLst>
        <pc:spChg chg="mod">
          <ac:chgData name="William Grey" userId="37b73424-c081-4fc2-b1af-363f4f3fd4f3" providerId="ADAL" clId="{53EDA361-8F96-4455-A71E-11546EA96CFF}" dt="2021-08-07T19:03:48.530" v="7" actId="27636"/>
          <ac:spMkLst>
            <pc:docMk/>
            <pc:sldMk cId="3323052507" sldId="334"/>
            <ac:spMk id="2" creationId="{00000000-0000-0000-0000-000000000000}"/>
          </ac:spMkLst>
        </pc:spChg>
      </pc:sldChg>
      <pc:sldChg chg="modSp mod">
        <pc:chgData name="William Grey" userId="37b73424-c081-4fc2-b1af-363f4f3fd4f3" providerId="ADAL" clId="{53EDA361-8F96-4455-A71E-11546EA96CFF}" dt="2021-08-07T19:03:48.464" v="4" actId="27636"/>
        <pc:sldMkLst>
          <pc:docMk/>
          <pc:sldMk cId="3468290692" sldId="335"/>
        </pc:sldMkLst>
        <pc:spChg chg="mod">
          <ac:chgData name="William Grey" userId="37b73424-c081-4fc2-b1af-363f4f3fd4f3" providerId="ADAL" clId="{53EDA361-8F96-4455-A71E-11546EA96CFF}" dt="2021-08-07T19:03:48.464" v="4" actId="27636"/>
          <ac:spMkLst>
            <pc:docMk/>
            <pc:sldMk cId="3468290692" sldId="335"/>
            <ac:spMk id="2" creationId="{00000000-0000-0000-0000-000000000000}"/>
          </ac:spMkLst>
        </pc:spChg>
      </pc:sldChg>
      <pc:sldChg chg="modSp mod">
        <pc:chgData name="William Grey" userId="37b73424-c081-4fc2-b1af-363f4f3fd4f3" providerId="ADAL" clId="{53EDA361-8F96-4455-A71E-11546EA96CFF}" dt="2021-08-07T19:03:48.597" v="12" actId="27636"/>
        <pc:sldMkLst>
          <pc:docMk/>
          <pc:sldMk cId="1834376632" sldId="338"/>
        </pc:sldMkLst>
        <pc:spChg chg="mod">
          <ac:chgData name="William Grey" userId="37b73424-c081-4fc2-b1af-363f4f3fd4f3" providerId="ADAL" clId="{53EDA361-8F96-4455-A71E-11546EA96CFF}" dt="2021-08-07T19:03:48.597" v="12" actId="27636"/>
          <ac:spMkLst>
            <pc:docMk/>
            <pc:sldMk cId="1834376632" sldId="338"/>
            <ac:spMk id="2" creationId="{00000000-0000-0000-0000-000000000000}"/>
          </ac:spMkLst>
        </pc:spChg>
      </pc:sldChg>
      <pc:sldChg chg="modSp mod">
        <pc:chgData name="William Grey" userId="37b73424-c081-4fc2-b1af-363f4f3fd4f3" providerId="ADAL" clId="{53EDA361-8F96-4455-A71E-11546EA96CFF}" dt="2021-08-07T19:03:48.565" v="10" actId="27636"/>
        <pc:sldMkLst>
          <pc:docMk/>
          <pc:sldMk cId="3433285894" sldId="340"/>
        </pc:sldMkLst>
        <pc:spChg chg="mod">
          <ac:chgData name="William Grey" userId="37b73424-c081-4fc2-b1af-363f4f3fd4f3" providerId="ADAL" clId="{53EDA361-8F96-4455-A71E-11546EA96CFF}" dt="2021-08-07T19:03:48.565" v="10" actId="27636"/>
          <ac:spMkLst>
            <pc:docMk/>
            <pc:sldMk cId="3433285894" sldId="340"/>
            <ac:spMk id="2" creationId="{00000000-0000-0000-0000-000000000000}"/>
          </ac:spMkLst>
        </pc:spChg>
      </pc:sldChg>
      <pc:sldChg chg="modSp mod">
        <pc:chgData name="William Grey" userId="37b73424-c081-4fc2-b1af-363f4f3fd4f3" providerId="ADAL" clId="{53EDA361-8F96-4455-A71E-11546EA96CFF}" dt="2021-08-07T19:03:48.554" v="9" actId="27636"/>
        <pc:sldMkLst>
          <pc:docMk/>
          <pc:sldMk cId="614497509" sldId="341"/>
        </pc:sldMkLst>
        <pc:spChg chg="mod">
          <ac:chgData name="William Grey" userId="37b73424-c081-4fc2-b1af-363f4f3fd4f3" providerId="ADAL" clId="{53EDA361-8F96-4455-A71E-11546EA96CFF}" dt="2021-08-07T19:03:48.554" v="9" actId="27636"/>
          <ac:spMkLst>
            <pc:docMk/>
            <pc:sldMk cId="614497509" sldId="341"/>
            <ac:spMk id="2" creationId="{00000000-0000-0000-0000-000000000000}"/>
          </ac:spMkLst>
        </pc:spChg>
      </pc:sldChg>
      <pc:sldMasterChg chg="new del mod addSldLayout delSldLayout">
        <pc:chgData name="William Grey" userId="37b73424-c081-4fc2-b1af-363f4f3fd4f3" providerId="ADAL" clId="{53EDA361-8F96-4455-A71E-11546EA96CFF}" dt="2021-08-07T19:03:22.656" v="1" actId="6938"/>
        <pc:sldMasterMkLst>
          <pc:docMk/>
          <pc:sldMasterMk cId="1980697878" sldId="2147483660"/>
        </pc:sldMasterMkLst>
        <pc:sldLayoutChg chg="new del replId">
          <pc:chgData name="William Grey" userId="37b73424-c081-4fc2-b1af-363f4f3fd4f3" providerId="ADAL" clId="{53EDA361-8F96-4455-A71E-11546EA96CFF}" dt="2021-08-07T19:03:22.656" v="1" actId="6938"/>
          <pc:sldLayoutMkLst>
            <pc:docMk/>
            <pc:sldMasterMk cId="1980697878" sldId="2147483660"/>
            <pc:sldLayoutMk cId="2324789570" sldId="2147483661"/>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4032837817" sldId="2147483662"/>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707490453" sldId="2147483663"/>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590098177" sldId="2147483664"/>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816226051" sldId="2147483665"/>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172809089" sldId="2147483666"/>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988312399" sldId="2147483667"/>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952025480" sldId="2147483668"/>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1882572700" sldId="2147483669"/>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2802079322" sldId="2147483670"/>
          </pc:sldLayoutMkLst>
        </pc:sldLayoutChg>
        <pc:sldLayoutChg chg="new del replId">
          <pc:chgData name="William Grey" userId="37b73424-c081-4fc2-b1af-363f4f3fd4f3" providerId="ADAL" clId="{53EDA361-8F96-4455-A71E-11546EA96CFF}" dt="2021-08-07T19:03:22.656" v="1" actId="6938"/>
          <pc:sldLayoutMkLst>
            <pc:docMk/>
            <pc:sldMasterMk cId="1980697878" sldId="2147483660"/>
            <pc:sldLayoutMk cId="3207681621" sldId="2147483671"/>
          </pc:sldLayoutMkLst>
        </pc:sldLayoutChg>
      </pc:sldMasterChg>
    </pc:docChg>
  </pc:docChgLst>
  <pc:docChgLst>
    <pc:chgData name="William Grey" userId="37b73424-c081-4fc2-b1af-363f4f3fd4f3" providerId="ADAL" clId="{2EBA5B2A-6987-4C63-AC2E-580C7BA0FA3F}"/>
    <pc:docChg chg="addSld modSld">
      <pc:chgData name="William Grey" userId="37b73424-c081-4fc2-b1af-363f4f3fd4f3" providerId="ADAL" clId="{2EBA5B2A-6987-4C63-AC2E-580C7BA0FA3F}" dt="2022-06-15T12:48:02.959" v="9"/>
      <pc:docMkLst>
        <pc:docMk/>
      </pc:docMkLst>
      <pc:sldChg chg="modSp mod">
        <pc:chgData name="William Grey" userId="37b73424-c081-4fc2-b1af-363f4f3fd4f3" providerId="ADAL" clId="{2EBA5B2A-6987-4C63-AC2E-580C7BA0FA3F}" dt="2022-06-15T12:46:42.668" v="4" actId="20577"/>
        <pc:sldMkLst>
          <pc:docMk/>
          <pc:sldMk cId="222047521" sldId="280"/>
        </pc:sldMkLst>
        <pc:spChg chg="mod">
          <ac:chgData name="William Grey" userId="37b73424-c081-4fc2-b1af-363f4f3fd4f3" providerId="ADAL" clId="{2EBA5B2A-6987-4C63-AC2E-580C7BA0FA3F}" dt="2022-06-15T12:46:42.668" v="4" actId="20577"/>
          <ac:spMkLst>
            <pc:docMk/>
            <pc:sldMk cId="222047521" sldId="280"/>
            <ac:spMk id="2" creationId="{00000000-0000-0000-0000-000000000000}"/>
          </ac:spMkLst>
        </pc:spChg>
      </pc:sldChg>
      <pc:sldChg chg="addSp modSp new mod">
        <pc:chgData name="William Grey" userId="37b73424-c081-4fc2-b1af-363f4f3fd4f3" providerId="ADAL" clId="{2EBA5B2A-6987-4C63-AC2E-580C7BA0FA3F}" dt="2022-06-15T12:48:02.959" v="9"/>
        <pc:sldMkLst>
          <pc:docMk/>
          <pc:sldMk cId="919117750" sldId="375"/>
        </pc:sldMkLst>
        <pc:picChg chg="add mod">
          <ac:chgData name="William Grey" userId="37b73424-c081-4fc2-b1af-363f4f3fd4f3" providerId="ADAL" clId="{2EBA5B2A-6987-4C63-AC2E-580C7BA0FA3F}" dt="2022-06-15T12:48:02.959" v="9"/>
          <ac:picMkLst>
            <pc:docMk/>
            <pc:sldMk cId="919117750" sldId="375"/>
            <ac:picMk id="3" creationId="{E6913819-3696-427A-85EC-99166192D259}"/>
          </ac:picMkLst>
        </pc:picChg>
      </pc:sldChg>
    </pc:docChg>
  </pc:docChgLst>
  <pc:docChgLst>
    <pc:chgData name="William Grey" userId="37b73424-c081-4fc2-b1af-363f4f3fd4f3" providerId="ADAL" clId="{4C080B74-6460-4980-A8E1-358E531AEB53}"/>
    <pc:docChg chg="undo custSel addSld delSld modSld sldOrd modMainMaster">
      <pc:chgData name="William Grey" userId="37b73424-c081-4fc2-b1af-363f4f3fd4f3" providerId="ADAL" clId="{4C080B74-6460-4980-A8E1-358E531AEB53}" dt="2022-12-18T12:01:35.858" v="2040" actId="5793"/>
      <pc:docMkLst>
        <pc:docMk/>
      </pc:docMkLst>
      <pc:sldChg chg="del">
        <pc:chgData name="William Grey" userId="37b73424-c081-4fc2-b1af-363f4f3fd4f3" providerId="ADAL" clId="{4C080B74-6460-4980-A8E1-358E531AEB53}" dt="2022-12-15T15:43:29.691" v="0" actId="47"/>
        <pc:sldMkLst>
          <pc:docMk/>
          <pc:sldMk cId="2655123226" sldId="330"/>
        </pc:sldMkLst>
      </pc:sldChg>
      <pc:sldChg chg="add del">
        <pc:chgData name="William Grey" userId="37b73424-c081-4fc2-b1af-363f4f3fd4f3" providerId="ADAL" clId="{4C080B74-6460-4980-A8E1-358E531AEB53}" dt="2022-12-18T10:10:04.331" v="1172" actId="47"/>
        <pc:sldMkLst>
          <pc:docMk/>
          <pc:sldMk cId="1834376632" sldId="338"/>
        </pc:sldMkLst>
      </pc:sldChg>
      <pc:sldChg chg="addSp delSp modSp add mod">
        <pc:chgData name="William Grey" userId="37b73424-c081-4fc2-b1af-363f4f3fd4f3" providerId="ADAL" clId="{4C080B74-6460-4980-A8E1-358E531AEB53}" dt="2022-12-18T12:01:24.073" v="2037" actId="5793"/>
        <pc:sldMkLst>
          <pc:docMk/>
          <pc:sldMk cId="1537344169" sldId="398"/>
        </pc:sldMkLst>
        <pc:spChg chg="add mod">
          <ac:chgData name="William Grey" userId="37b73424-c081-4fc2-b1af-363f4f3fd4f3" providerId="ADAL" clId="{4C080B74-6460-4980-A8E1-358E531AEB53}" dt="2022-12-18T12:01:24.073" v="2037" actId="5793"/>
          <ac:spMkLst>
            <pc:docMk/>
            <pc:sldMk cId="1537344169" sldId="398"/>
            <ac:spMk id="2" creationId="{E4717BC5-822A-4023-AC2A-DCCFC29B5E29}"/>
          </ac:spMkLst>
        </pc:spChg>
        <pc:spChg chg="del">
          <ac:chgData name="William Grey" userId="37b73424-c081-4fc2-b1af-363f4f3fd4f3" providerId="ADAL" clId="{4C080B74-6460-4980-A8E1-358E531AEB53}" dt="2022-12-18T08:04:23.887" v="35" actId="478"/>
          <ac:spMkLst>
            <pc:docMk/>
            <pc:sldMk cId="1537344169" sldId="398"/>
            <ac:spMk id="9" creationId="{C15A97B7-528B-42F0-812D-D44943151719}"/>
          </ac:spMkLst>
        </pc:spChg>
        <pc:spChg chg="mod">
          <ac:chgData name="William Grey" userId="37b73424-c081-4fc2-b1af-363f4f3fd4f3" providerId="ADAL" clId="{4C080B74-6460-4980-A8E1-358E531AEB53}" dt="2022-12-18T08:04:20.231" v="34" actId="20577"/>
          <ac:spMkLst>
            <pc:docMk/>
            <pc:sldMk cId="1537344169" sldId="398"/>
            <ac:spMk id="27" creationId="{2D01B795-7331-436A-B881-D37A4DD0A636}"/>
          </ac:spMkLst>
        </pc:spChg>
        <pc:spChg chg="del mod">
          <ac:chgData name="William Grey" userId="37b73424-c081-4fc2-b1af-363f4f3fd4f3" providerId="ADAL" clId="{4C080B74-6460-4980-A8E1-358E531AEB53}" dt="2022-12-18T08:04:30.931" v="37" actId="478"/>
          <ac:spMkLst>
            <pc:docMk/>
            <pc:sldMk cId="1537344169" sldId="398"/>
            <ac:spMk id="58" creationId="{5370A610-27DD-478B-802B-04648EEBECED}"/>
          </ac:spMkLst>
        </pc:spChg>
        <pc:graphicFrameChg chg="add mod modGraphic">
          <ac:chgData name="William Grey" userId="37b73424-c081-4fc2-b1af-363f4f3fd4f3" providerId="ADAL" clId="{4C080B74-6460-4980-A8E1-358E531AEB53}" dt="2022-12-18T10:07:09.637" v="1024" actId="20577"/>
          <ac:graphicFrameMkLst>
            <pc:docMk/>
            <pc:sldMk cId="1537344169" sldId="398"/>
            <ac:graphicFrameMk id="5" creationId="{C156133C-530C-4FDF-9937-00698378D513}"/>
          </ac:graphicFrameMkLst>
        </pc:graphicFrameChg>
        <pc:graphicFrameChg chg="del modGraphic">
          <ac:chgData name="William Grey" userId="37b73424-c081-4fc2-b1af-363f4f3fd4f3" providerId="ADAL" clId="{4C080B74-6460-4980-A8E1-358E531AEB53}" dt="2022-12-18T08:04:27.204" v="36" actId="478"/>
          <ac:graphicFrameMkLst>
            <pc:docMk/>
            <pc:sldMk cId="1537344169" sldId="398"/>
            <ac:graphicFrameMk id="13" creationId="{5F1FE893-1138-4EC1-9785-C9849947C552}"/>
          </ac:graphicFrameMkLst>
        </pc:graphicFrameChg>
        <pc:graphicFrameChg chg="del mod modGraphic">
          <ac:chgData name="William Grey" userId="37b73424-c081-4fc2-b1af-363f4f3fd4f3" providerId="ADAL" clId="{4C080B74-6460-4980-A8E1-358E531AEB53}" dt="2022-12-18T08:57:07.154" v="598" actId="478"/>
          <ac:graphicFrameMkLst>
            <pc:docMk/>
            <pc:sldMk cId="1537344169" sldId="398"/>
            <ac:graphicFrameMk id="63" creationId="{D661C96D-D42A-4FB3-BBCB-E4C140E916E8}"/>
          </ac:graphicFrameMkLst>
        </pc:graphicFrameChg>
      </pc:sldChg>
      <pc:sldChg chg="add del">
        <pc:chgData name="William Grey" userId="37b73424-c081-4fc2-b1af-363f4f3fd4f3" providerId="ADAL" clId="{4C080B74-6460-4980-A8E1-358E531AEB53}" dt="2022-12-18T08:16:43.445" v="284" actId="47"/>
        <pc:sldMkLst>
          <pc:docMk/>
          <pc:sldMk cId="3114483536" sldId="399"/>
        </pc:sldMkLst>
      </pc:sldChg>
      <pc:sldChg chg="modSp add mod ord">
        <pc:chgData name="William Grey" userId="37b73424-c081-4fc2-b1af-363f4f3fd4f3" providerId="ADAL" clId="{4C080B74-6460-4980-A8E1-358E531AEB53}" dt="2022-12-18T12:01:35.858" v="2040" actId="5793"/>
        <pc:sldMkLst>
          <pc:docMk/>
          <pc:sldMk cId="537261360" sldId="400"/>
        </pc:sldMkLst>
        <pc:spChg chg="mod">
          <ac:chgData name="William Grey" userId="37b73424-c081-4fc2-b1af-363f4f3fd4f3" providerId="ADAL" clId="{4C080B74-6460-4980-A8E1-358E531AEB53}" dt="2022-12-18T12:01:35.858" v="2040" actId="5793"/>
          <ac:spMkLst>
            <pc:docMk/>
            <pc:sldMk cId="537261360" sldId="400"/>
            <ac:spMk id="2" creationId="{E4717BC5-822A-4023-AC2A-DCCFC29B5E29}"/>
          </ac:spMkLst>
        </pc:spChg>
        <pc:graphicFrameChg chg="modGraphic">
          <ac:chgData name="William Grey" userId="37b73424-c081-4fc2-b1af-363f4f3fd4f3" providerId="ADAL" clId="{4C080B74-6460-4980-A8E1-358E531AEB53}" dt="2022-12-18T08:56:22.307" v="597" actId="20577"/>
          <ac:graphicFrameMkLst>
            <pc:docMk/>
            <pc:sldMk cId="537261360" sldId="400"/>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4:27.450" v="1618" actId="20577"/>
        <pc:sldMkLst>
          <pc:docMk/>
          <pc:sldMk cId="4126741871" sldId="401"/>
        </pc:sldMkLst>
        <pc:spChg chg="del">
          <ac:chgData name="William Grey" userId="37b73424-c081-4fc2-b1af-363f4f3fd4f3" providerId="ADAL" clId="{4C080B74-6460-4980-A8E1-358E531AEB53}" dt="2022-12-18T08:15:08.892" v="273" actId="478"/>
          <ac:spMkLst>
            <pc:docMk/>
            <pc:sldMk cId="4126741871" sldId="401"/>
            <ac:spMk id="2" creationId="{E4717BC5-822A-4023-AC2A-DCCFC29B5E29}"/>
          </ac:spMkLst>
        </pc:spChg>
        <pc:spChg chg="add mod ord">
          <ac:chgData name="William Grey" userId="37b73424-c081-4fc2-b1af-363f4f3fd4f3" providerId="ADAL" clId="{4C080B74-6460-4980-A8E1-358E531AEB53}" dt="2022-12-18T08:16:27.446" v="283" actId="14100"/>
          <ac:spMkLst>
            <pc:docMk/>
            <pc:sldMk cId="4126741871" sldId="401"/>
            <ac:spMk id="5" creationId="{9132CC8E-2A5E-4242-9A74-1A3E22721824}"/>
          </ac:spMkLst>
        </pc:spChg>
        <pc:spChg chg="add mod">
          <ac:chgData name="William Grey" userId="37b73424-c081-4fc2-b1af-363f4f3fd4f3" providerId="ADAL" clId="{4C080B74-6460-4980-A8E1-358E531AEB53}" dt="2022-12-18T08:15:09.441" v="274"/>
          <ac:spMkLst>
            <pc:docMk/>
            <pc:sldMk cId="4126741871" sldId="401"/>
            <ac:spMk id="6" creationId="{7EE0F829-7F67-433B-A1DF-E2145E29064C}"/>
          </ac:spMkLst>
        </pc:spChg>
        <pc:graphicFrameChg chg="add del mod modGraphic">
          <ac:chgData name="William Grey" userId="37b73424-c081-4fc2-b1af-363f4f3fd4f3" providerId="ADAL" clId="{4C080B74-6460-4980-A8E1-358E531AEB53}" dt="2022-12-18T10:54:04.966" v="1608" actId="478"/>
          <ac:graphicFrameMkLst>
            <pc:docMk/>
            <pc:sldMk cId="4126741871" sldId="401"/>
            <ac:graphicFrameMk id="7" creationId="{76338798-80DC-4A4B-B513-7CB60A03A412}"/>
          </ac:graphicFrameMkLst>
        </pc:graphicFrameChg>
        <pc:graphicFrameChg chg="add mod modGraphic">
          <ac:chgData name="William Grey" userId="37b73424-c081-4fc2-b1af-363f4f3fd4f3" providerId="ADAL" clId="{4C080B74-6460-4980-A8E1-358E531AEB53}" dt="2022-12-18T10:54:27.450" v="1618" actId="20577"/>
          <ac:graphicFrameMkLst>
            <pc:docMk/>
            <pc:sldMk cId="4126741871" sldId="401"/>
            <ac:graphicFrameMk id="8" creationId="{5CA2CC48-0365-4C72-8B58-F79341A1D18A}"/>
          </ac:graphicFrameMkLst>
        </pc:graphicFrameChg>
        <pc:graphicFrameChg chg="mod modGraphic">
          <ac:chgData name="William Grey" userId="37b73424-c081-4fc2-b1af-363f4f3fd4f3" providerId="ADAL" clId="{4C080B74-6460-4980-A8E1-358E531AEB53}" dt="2022-12-18T10:07:31.848" v="1042" actId="20577"/>
          <ac:graphicFrameMkLst>
            <pc:docMk/>
            <pc:sldMk cId="4126741871" sldId="401"/>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5:25.700" v="1627" actId="20577"/>
        <pc:sldMkLst>
          <pc:docMk/>
          <pc:sldMk cId="2222957690" sldId="402"/>
        </pc:sldMkLst>
        <pc:spChg chg="mod">
          <ac:chgData name="William Grey" userId="37b73424-c081-4fc2-b1af-363f4f3fd4f3" providerId="ADAL" clId="{4C080B74-6460-4980-A8E1-358E531AEB53}" dt="2022-12-18T08:28:01.488" v="362" actId="20577"/>
          <ac:spMkLst>
            <pc:docMk/>
            <pc:sldMk cId="2222957690" sldId="402"/>
            <ac:spMk id="5" creationId="{9132CC8E-2A5E-4242-9A74-1A3E22721824}"/>
          </ac:spMkLst>
        </pc:spChg>
        <pc:spChg chg="mod">
          <ac:chgData name="William Grey" userId="37b73424-c081-4fc2-b1af-363f4f3fd4f3" providerId="ADAL" clId="{4C080B74-6460-4980-A8E1-358E531AEB53}" dt="2022-12-18T10:08:33.421" v="1089" actId="20577"/>
          <ac:spMkLst>
            <pc:docMk/>
            <pc:sldMk cId="2222957690" sldId="402"/>
            <ac:spMk id="6" creationId="{7EE0F829-7F67-433B-A1DF-E2145E29064C}"/>
          </ac:spMkLst>
        </pc:spChg>
        <pc:graphicFrameChg chg="del modGraphic">
          <ac:chgData name="William Grey" userId="37b73424-c081-4fc2-b1af-363f4f3fd4f3" providerId="ADAL" clId="{4C080B74-6460-4980-A8E1-358E531AEB53}" dt="2022-12-18T10:55:07.321" v="1622" actId="478"/>
          <ac:graphicFrameMkLst>
            <pc:docMk/>
            <pc:sldMk cId="2222957690" sldId="402"/>
            <ac:graphicFrameMk id="7" creationId="{76338798-80DC-4A4B-B513-7CB60A03A412}"/>
          </ac:graphicFrameMkLst>
        </pc:graphicFrameChg>
        <pc:graphicFrameChg chg="add del mod">
          <ac:chgData name="William Grey" userId="37b73424-c081-4fc2-b1af-363f4f3fd4f3" providerId="ADAL" clId="{4C080B74-6460-4980-A8E1-358E531AEB53}" dt="2022-12-18T08:58:07.311" v="606" actId="478"/>
          <ac:graphicFrameMkLst>
            <pc:docMk/>
            <pc:sldMk cId="2222957690" sldId="402"/>
            <ac:graphicFrameMk id="8" creationId="{BC34FFFC-97BF-4D71-85E4-B3EB4EF299FE}"/>
          </ac:graphicFrameMkLst>
        </pc:graphicFrameChg>
        <pc:graphicFrameChg chg="add mod modGraphic">
          <ac:chgData name="William Grey" userId="37b73424-c081-4fc2-b1af-363f4f3fd4f3" providerId="ADAL" clId="{4C080B74-6460-4980-A8E1-358E531AEB53}" dt="2022-12-18T10:12:52.492" v="1214" actId="20577"/>
          <ac:graphicFrameMkLst>
            <pc:docMk/>
            <pc:sldMk cId="2222957690" sldId="402"/>
            <ac:graphicFrameMk id="9" creationId="{F210F540-FCAF-462E-92BB-E0B1E0D222DE}"/>
          </ac:graphicFrameMkLst>
        </pc:graphicFrameChg>
        <pc:graphicFrameChg chg="add mod modGraphic">
          <ac:chgData name="William Grey" userId="37b73424-c081-4fc2-b1af-363f4f3fd4f3" providerId="ADAL" clId="{4C080B74-6460-4980-A8E1-358E531AEB53}" dt="2022-12-18T10:55:25.700" v="1627" actId="20577"/>
          <ac:graphicFrameMkLst>
            <pc:docMk/>
            <pc:sldMk cId="2222957690" sldId="402"/>
            <ac:graphicFrameMk id="10" creationId="{231BF09E-537D-4E41-A252-60DC89EC7F54}"/>
          </ac:graphicFrameMkLst>
        </pc:graphicFrameChg>
        <pc:graphicFrameChg chg="del mod">
          <ac:chgData name="William Grey" userId="37b73424-c081-4fc2-b1af-363f4f3fd4f3" providerId="ADAL" clId="{4C080B74-6460-4980-A8E1-358E531AEB53}" dt="2022-12-18T08:57:32.646" v="604" actId="478"/>
          <ac:graphicFrameMkLst>
            <pc:docMk/>
            <pc:sldMk cId="2222957690" sldId="402"/>
            <ac:graphicFrameMk id="63" creationId="{D661C96D-D42A-4FB3-BBCB-E4C140E916E8}"/>
          </ac:graphicFrameMkLst>
        </pc:graphicFrameChg>
      </pc:sldChg>
      <pc:sldChg chg="addSp delSp modSp add mod ord">
        <pc:chgData name="William Grey" userId="37b73424-c081-4fc2-b1af-363f4f3fd4f3" providerId="ADAL" clId="{4C080B74-6460-4980-A8E1-358E531AEB53}" dt="2022-12-18T10:54:45.462" v="1621" actId="20577"/>
        <pc:sldMkLst>
          <pc:docMk/>
          <pc:sldMk cId="2774200972" sldId="403"/>
        </pc:sldMkLst>
        <pc:spChg chg="mod">
          <ac:chgData name="William Grey" userId="37b73424-c081-4fc2-b1af-363f4f3fd4f3" providerId="ADAL" clId="{4C080B74-6460-4980-A8E1-358E531AEB53}" dt="2022-12-18T10:08:38.221" v="1093" actId="20577"/>
          <ac:spMkLst>
            <pc:docMk/>
            <pc:sldMk cId="2774200972" sldId="403"/>
            <ac:spMk id="6" creationId="{7EE0F829-7F67-433B-A1DF-E2145E29064C}"/>
          </ac:spMkLst>
        </pc:spChg>
        <pc:graphicFrameChg chg="del modGraphic">
          <ac:chgData name="William Grey" userId="37b73424-c081-4fc2-b1af-363f4f3fd4f3" providerId="ADAL" clId="{4C080B74-6460-4980-A8E1-358E531AEB53}" dt="2022-12-18T10:54:42.851" v="1619" actId="478"/>
          <ac:graphicFrameMkLst>
            <pc:docMk/>
            <pc:sldMk cId="2774200972" sldId="403"/>
            <ac:graphicFrameMk id="7" creationId="{76338798-80DC-4A4B-B513-7CB60A03A412}"/>
          </ac:graphicFrameMkLst>
        </pc:graphicFrameChg>
        <pc:graphicFrameChg chg="add mod modGraphic">
          <ac:chgData name="William Grey" userId="37b73424-c081-4fc2-b1af-363f4f3fd4f3" providerId="ADAL" clId="{4C080B74-6460-4980-A8E1-358E531AEB53}" dt="2022-12-18T10:54:45.462" v="1621" actId="20577"/>
          <ac:graphicFrameMkLst>
            <pc:docMk/>
            <pc:sldMk cId="2774200972" sldId="403"/>
            <ac:graphicFrameMk id="8" creationId="{EF1C7C2E-B220-44C2-85F6-853A1799C75A}"/>
          </ac:graphicFrameMkLst>
        </pc:graphicFrameChg>
        <pc:graphicFrameChg chg="mod modGraphic">
          <ac:chgData name="William Grey" userId="37b73424-c081-4fc2-b1af-363f4f3fd4f3" providerId="ADAL" clId="{4C080B74-6460-4980-A8E1-358E531AEB53}" dt="2022-12-18T10:07:37.587" v="1046" actId="20577"/>
          <ac:graphicFrameMkLst>
            <pc:docMk/>
            <pc:sldMk cId="2774200972" sldId="403"/>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5:21.787" v="1626" actId="20577"/>
        <pc:sldMkLst>
          <pc:docMk/>
          <pc:sldMk cId="1189990281" sldId="404"/>
        </pc:sldMkLst>
        <pc:spChg chg="mod">
          <ac:chgData name="William Grey" userId="37b73424-c081-4fc2-b1af-363f4f3fd4f3" providerId="ADAL" clId="{4C080B74-6460-4980-A8E1-358E531AEB53}" dt="2022-12-18T08:29:32.653" v="369" actId="1035"/>
          <ac:spMkLst>
            <pc:docMk/>
            <pc:sldMk cId="1189990281" sldId="404"/>
            <ac:spMk id="5" creationId="{9132CC8E-2A5E-4242-9A74-1A3E22721824}"/>
          </ac:spMkLst>
        </pc:spChg>
        <pc:spChg chg="mod">
          <ac:chgData name="William Grey" userId="37b73424-c081-4fc2-b1af-363f4f3fd4f3" providerId="ADAL" clId="{4C080B74-6460-4980-A8E1-358E531AEB53}" dt="2022-12-18T10:10:21.372" v="1178" actId="20577"/>
          <ac:spMkLst>
            <pc:docMk/>
            <pc:sldMk cId="1189990281" sldId="404"/>
            <ac:spMk id="6" creationId="{7EE0F829-7F67-433B-A1DF-E2145E29064C}"/>
          </ac:spMkLst>
        </pc:spChg>
        <pc:graphicFrameChg chg="del modGraphic">
          <ac:chgData name="William Grey" userId="37b73424-c081-4fc2-b1af-363f4f3fd4f3" providerId="ADAL" clId="{4C080B74-6460-4980-A8E1-358E531AEB53}" dt="2022-12-18T10:55:16.204" v="1624" actId="478"/>
          <ac:graphicFrameMkLst>
            <pc:docMk/>
            <pc:sldMk cId="1189990281" sldId="404"/>
            <ac:graphicFrameMk id="7" creationId="{76338798-80DC-4A4B-B513-7CB60A03A412}"/>
          </ac:graphicFrameMkLst>
        </pc:graphicFrameChg>
        <pc:graphicFrameChg chg="add mod modGraphic">
          <ac:chgData name="William Grey" userId="37b73424-c081-4fc2-b1af-363f4f3fd4f3" providerId="ADAL" clId="{4C080B74-6460-4980-A8E1-358E531AEB53}" dt="2022-12-18T10:12:48.330" v="1210" actId="20577"/>
          <ac:graphicFrameMkLst>
            <pc:docMk/>
            <pc:sldMk cId="1189990281" sldId="404"/>
            <ac:graphicFrameMk id="8" creationId="{1E57B67D-5E11-489D-B467-E995AB741528}"/>
          </ac:graphicFrameMkLst>
        </pc:graphicFrameChg>
        <pc:graphicFrameChg chg="add mod modGraphic">
          <ac:chgData name="William Grey" userId="37b73424-c081-4fc2-b1af-363f4f3fd4f3" providerId="ADAL" clId="{4C080B74-6460-4980-A8E1-358E531AEB53}" dt="2022-12-18T10:55:21.787" v="1626" actId="20577"/>
          <ac:graphicFrameMkLst>
            <pc:docMk/>
            <pc:sldMk cId="1189990281" sldId="404"/>
            <ac:graphicFrameMk id="9" creationId="{044CCFCA-6DA7-4463-BA65-863208ED4423}"/>
          </ac:graphicFrameMkLst>
        </pc:graphicFrameChg>
        <pc:graphicFrameChg chg="del modGraphic">
          <ac:chgData name="William Grey" userId="37b73424-c081-4fc2-b1af-363f4f3fd4f3" providerId="ADAL" clId="{4C080B74-6460-4980-A8E1-358E531AEB53}" dt="2022-12-18T08:58:15.040" v="608" actId="478"/>
          <ac:graphicFrameMkLst>
            <pc:docMk/>
            <pc:sldMk cId="1189990281" sldId="404"/>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6:16.490" v="1630" actId="20577"/>
        <pc:sldMkLst>
          <pc:docMk/>
          <pc:sldMk cId="1726664642" sldId="405"/>
        </pc:sldMkLst>
        <pc:spChg chg="mod">
          <ac:chgData name="William Grey" userId="37b73424-c081-4fc2-b1af-363f4f3fd4f3" providerId="ADAL" clId="{4C080B74-6460-4980-A8E1-358E531AEB53}" dt="2022-12-18T10:10:52.451" v="1193" actId="1076"/>
          <ac:spMkLst>
            <pc:docMk/>
            <pc:sldMk cId="1726664642" sldId="405"/>
            <ac:spMk id="5" creationId="{9132CC8E-2A5E-4242-9A74-1A3E22721824}"/>
          </ac:spMkLst>
        </pc:spChg>
        <pc:graphicFrameChg chg="del modGraphic">
          <ac:chgData name="William Grey" userId="37b73424-c081-4fc2-b1af-363f4f3fd4f3" providerId="ADAL" clId="{4C080B74-6460-4980-A8E1-358E531AEB53}" dt="2022-12-18T10:56:14.504" v="1628" actId="478"/>
          <ac:graphicFrameMkLst>
            <pc:docMk/>
            <pc:sldMk cId="1726664642" sldId="405"/>
            <ac:graphicFrameMk id="7" creationId="{76338798-80DC-4A4B-B513-7CB60A03A412}"/>
          </ac:graphicFrameMkLst>
        </pc:graphicFrameChg>
        <pc:graphicFrameChg chg="modGraphic">
          <ac:chgData name="William Grey" userId="37b73424-c081-4fc2-b1af-363f4f3fd4f3" providerId="ADAL" clId="{4C080B74-6460-4980-A8E1-358E531AEB53}" dt="2022-12-18T10:12:44.145" v="1206" actId="20577"/>
          <ac:graphicFrameMkLst>
            <pc:docMk/>
            <pc:sldMk cId="1726664642" sldId="405"/>
            <ac:graphicFrameMk id="8" creationId="{1E57B67D-5E11-489D-B467-E995AB741528}"/>
          </ac:graphicFrameMkLst>
        </pc:graphicFrameChg>
        <pc:graphicFrameChg chg="add mod modGraphic">
          <ac:chgData name="William Grey" userId="37b73424-c081-4fc2-b1af-363f4f3fd4f3" providerId="ADAL" clId="{4C080B74-6460-4980-A8E1-358E531AEB53}" dt="2022-12-18T10:56:16.490" v="1630" actId="20577"/>
          <ac:graphicFrameMkLst>
            <pc:docMk/>
            <pc:sldMk cId="1726664642" sldId="405"/>
            <ac:graphicFrameMk id="9" creationId="{7F18B157-86DC-4850-8108-58084C7DB18C}"/>
          </ac:graphicFrameMkLst>
        </pc:graphicFrameChg>
      </pc:sldChg>
      <pc:sldChg chg="addSp delSp modSp add del mod">
        <pc:chgData name="William Grey" userId="37b73424-c081-4fc2-b1af-363f4f3fd4f3" providerId="ADAL" clId="{4C080B74-6460-4980-A8E1-358E531AEB53}" dt="2022-12-18T10:09:47.421" v="1111" actId="47"/>
        <pc:sldMkLst>
          <pc:docMk/>
          <pc:sldMk cId="1781884413" sldId="405"/>
        </pc:sldMkLst>
        <pc:spChg chg="mod">
          <ac:chgData name="William Grey" userId="37b73424-c081-4fc2-b1af-363f4f3fd4f3" providerId="ADAL" clId="{4C080B74-6460-4980-A8E1-358E531AEB53}" dt="2022-12-18T08:29:58.827" v="379" actId="1076"/>
          <ac:spMkLst>
            <pc:docMk/>
            <pc:sldMk cId="1781884413" sldId="405"/>
            <ac:spMk id="5" creationId="{9132CC8E-2A5E-4242-9A74-1A3E22721824}"/>
          </ac:spMkLst>
        </pc:spChg>
        <pc:spChg chg="mod">
          <ac:chgData name="William Grey" userId="37b73424-c081-4fc2-b1af-363f4f3fd4f3" providerId="ADAL" clId="{4C080B74-6460-4980-A8E1-358E531AEB53}" dt="2022-12-18T10:09:43.270" v="1110" actId="6549"/>
          <ac:spMkLst>
            <pc:docMk/>
            <pc:sldMk cId="1781884413" sldId="405"/>
            <ac:spMk id="6" creationId="{7EE0F829-7F67-433B-A1DF-E2145E29064C}"/>
          </ac:spMkLst>
        </pc:spChg>
        <pc:graphicFrameChg chg="modGraphic">
          <ac:chgData name="William Grey" userId="37b73424-c081-4fc2-b1af-363f4f3fd4f3" providerId="ADAL" clId="{4C080B74-6460-4980-A8E1-358E531AEB53}" dt="2022-12-18T08:30:15" v="386" actId="20577"/>
          <ac:graphicFrameMkLst>
            <pc:docMk/>
            <pc:sldMk cId="1781884413" sldId="405"/>
            <ac:graphicFrameMk id="7" creationId="{76338798-80DC-4A4B-B513-7CB60A03A412}"/>
          </ac:graphicFrameMkLst>
        </pc:graphicFrameChg>
        <pc:graphicFrameChg chg="add mod">
          <ac:chgData name="William Grey" userId="37b73424-c081-4fc2-b1af-363f4f3fd4f3" providerId="ADAL" clId="{4C080B74-6460-4980-A8E1-358E531AEB53}" dt="2022-12-18T08:58:24.474" v="611"/>
          <ac:graphicFrameMkLst>
            <pc:docMk/>
            <pc:sldMk cId="1781884413" sldId="405"/>
            <ac:graphicFrameMk id="8" creationId="{B07207F3-116D-4731-AFA8-D69DC210A67A}"/>
          </ac:graphicFrameMkLst>
        </pc:graphicFrameChg>
        <pc:graphicFrameChg chg="del modGraphic">
          <ac:chgData name="William Grey" userId="37b73424-c081-4fc2-b1af-363f4f3fd4f3" providerId="ADAL" clId="{4C080B74-6460-4980-A8E1-358E531AEB53}" dt="2022-12-18T08:58:24.047" v="610" actId="478"/>
          <ac:graphicFrameMkLst>
            <pc:docMk/>
            <pc:sldMk cId="1781884413" sldId="405"/>
            <ac:graphicFrameMk id="63" creationId="{D661C96D-D42A-4FB3-BBCB-E4C140E916E8}"/>
          </ac:graphicFrameMkLst>
        </pc:graphicFrameChg>
      </pc:sldChg>
      <pc:sldChg chg="addSp delSp modSp add del mod">
        <pc:chgData name="William Grey" userId="37b73424-c081-4fc2-b1af-363f4f3fd4f3" providerId="ADAL" clId="{4C080B74-6460-4980-A8E1-358E531AEB53}" dt="2022-12-18T10:09:48.224" v="1112" actId="47"/>
        <pc:sldMkLst>
          <pc:docMk/>
          <pc:sldMk cId="742213094" sldId="406"/>
        </pc:sldMkLst>
        <pc:spChg chg="mod">
          <ac:chgData name="William Grey" userId="37b73424-c081-4fc2-b1af-363f4f3fd4f3" providerId="ADAL" clId="{4C080B74-6460-4980-A8E1-358E531AEB53}" dt="2022-12-18T08:30:27.357" v="388" actId="1076"/>
          <ac:spMkLst>
            <pc:docMk/>
            <pc:sldMk cId="742213094" sldId="406"/>
            <ac:spMk id="5" creationId="{9132CC8E-2A5E-4242-9A74-1A3E22721824}"/>
          </ac:spMkLst>
        </pc:spChg>
        <pc:spChg chg="mod">
          <ac:chgData name="William Grey" userId="37b73424-c081-4fc2-b1af-363f4f3fd4f3" providerId="ADAL" clId="{4C080B74-6460-4980-A8E1-358E531AEB53}" dt="2022-12-18T08:40:51.327" v="482" actId="20577"/>
          <ac:spMkLst>
            <pc:docMk/>
            <pc:sldMk cId="742213094" sldId="406"/>
            <ac:spMk id="6" creationId="{7EE0F829-7F67-433B-A1DF-E2145E29064C}"/>
          </ac:spMkLst>
        </pc:spChg>
        <pc:graphicFrameChg chg="modGraphic">
          <ac:chgData name="William Grey" userId="37b73424-c081-4fc2-b1af-363f4f3fd4f3" providerId="ADAL" clId="{4C080B74-6460-4980-A8E1-358E531AEB53}" dt="2022-12-18T08:30:47.608" v="395" actId="20577"/>
          <ac:graphicFrameMkLst>
            <pc:docMk/>
            <pc:sldMk cId="742213094" sldId="406"/>
            <ac:graphicFrameMk id="7" creationId="{76338798-80DC-4A4B-B513-7CB60A03A412}"/>
          </ac:graphicFrameMkLst>
        </pc:graphicFrameChg>
        <pc:graphicFrameChg chg="add mod">
          <ac:chgData name="William Grey" userId="37b73424-c081-4fc2-b1af-363f4f3fd4f3" providerId="ADAL" clId="{4C080B74-6460-4980-A8E1-358E531AEB53}" dt="2022-12-18T08:58:31.034" v="613"/>
          <ac:graphicFrameMkLst>
            <pc:docMk/>
            <pc:sldMk cId="742213094" sldId="406"/>
            <ac:graphicFrameMk id="8" creationId="{4758771D-1C00-46A6-B4D1-C7565F59C75C}"/>
          </ac:graphicFrameMkLst>
        </pc:graphicFrameChg>
        <pc:graphicFrameChg chg="del">
          <ac:chgData name="William Grey" userId="37b73424-c081-4fc2-b1af-363f4f3fd4f3" providerId="ADAL" clId="{4C080B74-6460-4980-A8E1-358E531AEB53}" dt="2022-12-18T08:58:30.639" v="612" actId="478"/>
          <ac:graphicFrameMkLst>
            <pc:docMk/>
            <pc:sldMk cId="742213094" sldId="406"/>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6:37.485" v="1635" actId="20577"/>
        <pc:sldMkLst>
          <pc:docMk/>
          <pc:sldMk cId="2873927277" sldId="406"/>
        </pc:sldMkLst>
        <pc:spChg chg="mod">
          <ac:chgData name="William Grey" userId="37b73424-c081-4fc2-b1af-363f4f3fd4f3" providerId="ADAL" clId="{4C080B74-6460-4980-A8E1-358E531AEB53}" dt="2022-12-18T10:11:20.723" v="1196" actId="1076"/>
          <ac:spMkLst>
            <pc:docMk/>
            <pc:sldMk cId="2873927277" sldId="406"/>
            <ac:spMk id="5" creationId="{9132CC8E-2A5E-4242-9A74-1A3E22721824}"/>
          </ac:spMkLst>
        </pc:spChg>
        <pc:graphicFrameChg chg="del modGraphic">
          <ac:chgData name="William Grey" userId="37b73424-c081-4fc2-b1af-363f4f3fd4f3" providerId="ADAL" clId="{4C080B74-6460-4980-A8E1-358E531AEB53}" dt="2022-12-18T10:56:29.285" v="1631" actId="478"/>
          <ac:graphicFrameMkLst>
            <pc:docMk/>
            <pc:sldMk cId="2873927277" sldId="406"/>
            <ac:graphicFrameMk id="7" creationId="{76338798-80DC-4A4B-B513-7CB60A03A412}"/>
          </ac:graphicFrameMkLst>
        </pc:graphicFrameChg>
        <pc:graphicFrameChg chg="modGraphic">
          <ac:chgData name="William Grey" userId="37b73424-c081-4fc2-b1af-363f4f3fd4f3" providerId="ADAL" clId="{4C080B74-6460-4980-A8E1-358E531AEB53}" dt="2022-12-18T10:12:40.305" v="1202" actId="20577"/>
          <ac:graphicFrameMkLst>
            <pc:docMk/>
            <pc:sldMk cId="2873927277" sldId="406"/>
            <ac:graphicFrameMk id="8" creationId="{1E57B67D-5E11-489D-B467-E995AB741528}"/>
          </ac:graphicFrameMkLst>
        </pc:graphicFrameChg>
        <pc:graphicFrameChg chg="add mod modGraphic">
          <ac:chgData name="William Grey" userId="37b73424-c081-4fc2-b1af-363f4f3fd4f3" providerId="ADAL" clId="{4C080B74-6460-4980-A8E1-358E531AEB53}" dt="2022-12-18T10:56:37.485" v="1635" actId="20577"/>
          <ac:graphicFrameMkLst>
            <pc:docMk/>
            <pc:sldMk cId="2873927277" sldId="406"/>
            <ac:graphicFrameMk id="9" creationId="{8A8CBE1B-1FCB-49E5-AE27-BDCED9D6331B}"/>
          </ac:graphicFrameMkLst>
        </pc:graphicFrameChg>
      </pc:sldChg>
      <pc:sldChg chg="addSp delSp modSp add del mod">
        <pc:chgData name="William Grey" userId="37b73424-c081-4fc2-b1af-363f4f3fd4f3" providerId="ADAL" clId="{4C080B74-6460-4980-A8E1-358E531AEB53}" dt="2022-12-18T10:09:48.485" v="1113" actId="47"/>
        <pc:sldMkLst>
          <pc:docMk/>
          <pc:sldMk cId="2508524888" sldId="407"/>
        </pc:sldMkLst>
        <pc:spChg chg="mod">
          <ac:chgData name="William Grey" userId="37b73424-c081-4fc2-b1af-363f4f3fd4f3" providerId="ADAL" clId="{4C080B74-6460-4980-A8E1-358E531AEB53}" dt="2022-12-18T08:31:18.091" v="404" actId="1076"/>
          <ac:spMkLst>
            <pc:docMk/>
            <pc:sldMk cId="2508524888" sldId="407"/>
            <ac:spMk id="5" creationId="{9132CC8E-2A5E-4242-9A74-1A3E22721824}"/>
          </ac:spMkLst>
        </pc:spChg>
        <pc:spChg chg="mod">
          <ac:chgData name="William Grey" userId="37b73424-c081-4fc2-b1af-363f4f3fd4f3" providerId="ADAL" clId="{4C080B74-6460-4980-A8E1-358E531AEB53}" dt="2022-12-18T08:40:58.243" v="484" actId="20577"/>
          <ac:spMkLst>
            <pc:docMk/>
            <pc:sldMk cId="2508524888" sldId="407"/>
            <ac:spMk id="6" creationId="{7EE0F829-7F67-433B-A1DF-E2145E29064C}"/>
          </ac:spMkLst>
        </pc:spChg>
        <pc:graphicFrameChg chg="modGraphic">
          <ac:chgData name="William Grey" userId="37b73424-c081-4fc2-b1af-363f4f3fd4f3" providerId="ADAL" clId="{4C080B74-6460-4980-A8E1-358E531AEB53}" dt="2022-12-18T08:31:10.744" v="403" actId="20577"/>
          <ac:graphicFrameMkLst>
            <pc:docMk/>
            <pc:sldMk cId="2508524888" sldId="407"/>
            <ac:graphicFrameMk id="7" creationId="{76338798-80DC-4A4B-B513-7CB60A03A412}"/>
          </ac:graphicFrameMkLst>
        </pc:graphicFrameChg>
        <pc:graphicFrameChg chg="add mod">
          <ac:chgData name="William Grey" userId="37b73424-c081-4fc2-b1af-363f4f3fd4f3" providerId="ADAL" clId="{4C080B74-6460-4980-A8E1-358E531AEB53}" dt="2022-12-18T08:58:38.153" v="615"/>
          <ac:graphicFrameMkLst>
            <pc:docMk/>
            <pc:sldMk cId="2508524888" sldId="407"/>
            <ac:graphicFrameMk id="8" creationId="{0E3A26FB-8CD2-4F40-8621-41DF37EFB73B}"/>
          </ac:graphicFrameMkLst>
        </pc:graphicFrameChg>
        <pc:graphicFrameChg chg="del">
          <ac:chgData name="William Grey" userId="37b73424-c081-4fc2-b1af-363f4f3fd4f3" providerId="ADAL" clId="{4C080B74-6460-4980-A8E1-358E531AEB53}" dt="2022-12-18T08:58:37.749" v="614" actId="478"/>
          <ac:graphicFrameMkLst>
            <pc:docMk/>
            <pc:sldMk cId="2508524888" sldId="407"/>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6:52.796" v="1642" actId="20577"/>
        <pc:sldMkLst>
          <pc:docMk/>
          <pc:sldMk cId="2689840235" sldId="407"/>
        </pc:sldMkLst>
        <pc:spChg chg="mod">
          <ac:chgData name="William Grey" userId="37b73424-c081-4fc2-b1af-363f4f3fd4f3" providerId="ADAL" clId="{4C080B74-6460-4980-A8E1-358E531AEB53}" dt="2022-12-18T10:13:24.713" v="1217" actId="1076"/>
          <ac:spMkLst>
            <pc:docMk/>
            <pc:sldMk cId="2689840235" sldId="407"/>
            <ac:spMk id="5" creationId="{9132CC8E-2A5E-4242-9A74-1A3E22721824}"/>
          </ac:spMkLst>
        </pc:spChg>
        <pc:graphicFrameChg chg="del modGraphic">
          <ac:chgData name="William Grey" userId="37b73424-c081-4fc2-b1af-363f4f3fd4f3" providerId="ADAL" clId="{4C080B74-6460-4980-A8E1-358E531AEB53}" dt="2022-12-18T10:56:47.843" v="1636" actId="478"/>
          <ac:graphicFrameMkLst>
            <pc:docMk/>
            <pc:sldMk cId="2689840235" sldId="407"/>
            <ac:graphicFrameMk id="7" creationId="{76338798-80DC-4A4B-B513-7CB60A03A412}"/>
          </ac:graphicFrameMkLst>
        </pc:graphicFrameChg>
        <pc:graphicFrameChg chg="add mod modGraphic">
          <ac:chgData name="William Grey" userId="37b73424-c081-4fc2-b1af-363f4f3fd4f3" providerId="ADAL" clId="{4C080B74-6460-4980-A8E1-358E531AEB53}" dt="2022-12-18T10:56:52.796" v="1642" actId="20577"/>
          <ac:graphicFrameMkLst>
            <pc:docMk/>
            <pc:sldMk cId="2689840235" sldId="407"/>
            <ac:graphicFrameMk id="9" creationId="{6B7D4E19-A9CC-48C9-8F0C-92C4A94D91C8}"/>
          </ac:graphicFrameMkLst>
        </pc:graphicFrameChg>
      </pc:sldChg>
      <pc:sldChg chg="addSp delSp modSp add del mod">
        <pc:chgData name="William Grey" userId="37b73424-c081-4fc2-b1af-363f4f3fd4f3" providerId="ADAL" clId="{4C080B74-6460-4980-A8E1-358E531AEB53}" dt="2022-12-18T10:09:48.778" v="1114" actId="47"/>
        <pc:sldMkLst>
          <pc:docMk/>
          <pc:sldMk cId="443098916" sldId="408"/>
        </pc:sldMkLst>
        <pc:spChg chg="mod">
          <ac:chgData name="William Grey" userId="37b73424-c081-4fc2-b1af-363f4f3fd4f3" providerId="ADAL" clId="{4C080B74-6460-4980-A8E1-358E531AEB53}" dt="2022-12-18T08:31:57.158" v="406" actId="1076"/>
          <ac:spMkLst>
            <pc:docMk/>
            <pc:sldMk cId="443098916" sldId="408"/>
            <ac:spMk id="5" creationId="{9132CC8E-2A5E-4242-9A74-1A3E22721824}"/>
          </ac:spMkLst>
        </pc:spChg>
        <pc:spChg chg="mod">
          <ac:chgData name="William Grey" userId="37b73424-c081-4fc2-b1af-363f4f3fd4f3" providerId="ADAL" clId="{4C080B74-6460-4980-A8E1-358E531AEB53}" dt="2022-12-18T08:44:48.034" v="555" actId="20577"/>
          <ac:spMkLst>
            <pc:docMk/>
            <pc:sldMk cId="443098916" sldId="408"/>
            <ac:spMk id="6" creationId="{7EE0F829-7F67-433B-A1DF-E2145E29064C}"/>
          </ac:spMkLst>
        </pc:spChg>
        <pc:graphicFrameChg chg="modGraphic">
          <ac:chgData name="William Grey" userId="37b73424-c081-4fc2-b1af-363f4f3fd4f3" providerId="ADAL" clId="{4C080B74-6460-4980-A8E1-358E531AEB53}" dt="2022-12-18T08:31:59.252" v="407" actId="20577"/>
          <ac:graphicFrameMkLst>
            <pc:docMk/>
            <pc:sldMk cId="443098916" sldId="408"/>
            <ac:graphicFrameMk id="7" creationId="{76338798-80DC-4A4B-B513-7CB60A03A412}"/>
          </ac:graphicFrameMkLst>
        </pc:graphicFrameChg>
        <pc:graphicFrameChg chg="add mod">
          <ac:chgData name="William Grey" userId="37b73424-c081-4fc2-b1af-363f4f3fd4f3" providerId="ADAL" clId="{4C080B74-6460-4980-A8E1-358E531AEB53}" dt="2022-12-18T08:58:44.728" v="617"/>
          <ac:graphicFrameMkLst>
            <pc:docMk/>
            <pc:sldMk cId="443098916" sldId="408"/>
            <ac:graphicFrameMk id="8" creationId="{B6E4E312-0AAE-4058-9757-DC9517987EA2}"/>
          </ac:graphicFrameMkLst>
        </pc:graphicFrameChg>
        <pc:graphicFrameChg chg="del">
          <ac:chgData name="William Grey" userId="37b73424-c081-4fc2-b1af-363f4f3fd4f3" providerId="ADAL" clId="{4C080B74-6460-4980-A8E1-358E531AEB53}" dt="2022-12-18T08:58:44.269" v="616" actId="478"/>
          <ac:graphicFrameMkLst>
            <pc:docMk/>
            <pc:sldMk cId="443098916" sldId="408"/>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0:59:41.845" v="1645" actId="20577"/>
        <pc:sldMkLst>
          <pc:docMk/>
          <pc:sldMk cId="3177082860" sldId="408"/>
        </pc:sldMkLst>
        <pc:spChg chg="mod">
          <ac:chgData name="William Grey" userId="37b73424-c081-4fc2-b1af-363f4f3fd4f3" providerId="ADAL" clId="{4C080B74-6460-4980-A8E1-358E531AEB53}" dt="2022-12-18T10:13:44.201" v="1224" actId="1076"/>
          <ac:spMkLst>
            <pc:docMk/>
            <pc:sldMk cId="3177082860" sldId="408"/>
            <ac:spMk id="5" creationId="{9132CC8E-2A5E-4242-9A74-1A3E22721824}"/>
          </ac:spMkLst>
        </pc:spChg>
        <pc:spChg chg="mod">
          <ac:chgData name="William Grey" userId="37b73424-c081-4fc2-b1af-363f4f3fd4f3" providerId="ADAL" clId="{4C080B74-6460-4980-A8E1-358E531AEB53}" dt="2022-12-18T10:14:07.342" v="1237" actId="20577"/>
          <ac:spMkLst>
            <pc:docMk/>
            <pc:sldMk cId="3177082860" sldId="408"/>
            <ac:spMk id="6" creationId="{7EE0F829-7F67-433B-A1DF-E2145E29064C}"/>
          </ac:spMkLst>
        </pc:spChg>
        <pc:graphicFrameChg chg="del modGraphic">
          <ac:chgData name="William Grey" userId="37b73424-c081-4fc2-b1af-363f4f3fd4f3" providerId="ADAL" clId="{4C080B74-6460-4980-A8E1-358E531AEB53}" dt="2022-12-18T10:59:39.086" v="1643" actId="478"/>
          <ac:graphicFrameMkLst>
            <pc:docMk/>
            <pc:sldMk cId="3177082860" sldId="408"/>
            <ac:graphicFrameMk id="7" creationId="{76338798-80DC-4A4B-B513-7CB60A03A412}"/>
          </ac:graphicFrameMkLst>
        </pc:graphicFrameChg>
        <pc:graphicFrameChg chg="add mod modGraphic">
          <ac:chgData name="William Grey" userId="37b73424-c081-4fc2-b1af-363f4f3fd4f3" providerId="ADAL" clId="{4C080B74-6460-4980-A8E1-358E531AEB53}" dt="2022-12-18T10:59:41.845" v="1645" actId="20577"/>
          <ac:graphicFrameMkLst>
            <pc:docMk/>
            <pc:sldMk cId="3177082860" sldId="408"/>
            <ac:graphicFrameMk id="9" creationId="{0677E40F-4D58-489D-9655-EFAC0D3AC45C}"/>
          </ac:graphicFrameMkLst>
        </pc:graphicFrameChg>
      </pc:sldChg>
      <pc:sldChg chg="addSp delSp modSp add mod">
        <pc:chgData name="William Grey" userId="37b73424-c081-4fc2-b1af-363f4f3fd4f3" providerId="ADAL" clId="{4C080B74-6460-4980-A8E1-358E531AEB53}" dt="2022-12-18T11:00:05.890" v="1651" actId="20577"/>
        <pc:sldMkLst>
          <pc:docMk/>
          <pc:sldMk cId="923712635" sldId="409"/>
        </pc:sldMkLst>
        <pc:spChg chg="mod">
          <ac:chgData name="William Grey" userId="37b73424-c081-4fc2-b1af-363f4f3fd4f3" providerId="ADAL" clId="{4C080B74-6460-4980-A8E1-358E531AEB53}" dt="2022-12-18T10:14:23.715" v="1240" actId="1076"/>
          <ac:spMkLst>
            <pc:docMk/>
            <pc:sldMk cId="923712635" sldId="409"/>
            <ac:spMk id="5" creationId="{9132CC8E-2A5E-4242-9A74-1A3E22721824}"/>
          </ac:spMkLst>
        </pc:spChg>
        <pc:graphicFrameChg chg="del modGraphic">
          <ac:chgData name="William Grey" userId="37b73424-c081-4fc2-b1af-363f4f3fd4f3" providerId="ADAL" clId="{4C080B74-6460-4980-A8E1-358E531AEB53}" dt="2022-12-18T10:59:49.700" v="1646" actId="478"/>
          <ac:graphicFrameMkLst>
            <pc:docMk/>
            <pc:sldMk cId="923712635" sldId="409"/>
            <ac:graphicFrameMk id="7" creationId="{76338798-80DC-4A4B-B513-7CB60A03A412}"/>
          </ac:graphicFrameMkLst>
        </pc:graphicFrameChg>
        <pc:graphicFrameChg chg="add mod modGraphic">
          <ac:chgData name="William Grey" userId="37b73424-c081-4fc2-b1af-363f4f3fd4f3" providerId="ADAL" clId="{4C080B74-6460-4980-A8E1-358E531AEB53}" dt="2022-12-18T11:00:05.890" v="1651" actId="20577"/>
          <ac:graphicFrameMkLst>
            <pc:docMk/>
            <pc:sldMk cId="923712635" sldId="409"/>
            <ac:graphicFrameMk id="9" creationId="{DFDD325A-9E42-436B-99FB-DF4D7C5E09EC}"/>
          </ac:graphicFrameMkLst>
        </pc:graphicFrameChg>
      </pc:sldChg>
      <pc:sldChg chg="addSp delSp modSp add del mod">
        <pc:chgData name="William Grey" userId="37b73424-c081-4fc2-b1af-363f4f3fd4f3" providerId="ADAL" clId="{4C080B74-6460-4980-A8E1-358E531AEB53}" dt="2022-12-18T10:09:49.069" v="1115" actId="47"/>
        <pc:sldMkLst>
          <pc:docMk/>
          <pc:sldMk cId="1900268614" sldId="409"/>
        </pc:sldMkLst>
        <pc:spChg chg="mod">
          <ac:chgData name="William Grey" userId="37b73424-c081-4fc2-b1af-363f4f3fd4f3" providerId="ADAL" clId="{4C080B74-6460-4980-A8E1-358E531AEB53}" dt="2022-12-18T08:32:34.323" v="427" actId="1076"/>
          <ac:spMkLst>
            <pc:docMk/>
            <pc:sldMk cId="1900268614" sldId="409"/>
            <ac:spMk id="5" creationId="{9132CC8E-2A5E-4242-9A74-1A3E22721824}"/>
          </ac:spMkLst>
        </pc:spChg>
        <pc:spChg chg="mod">
          <ac:chgData name="William Grey" userId="37b73424-c081-4fc2-b1af-363f4f3fd4f3" providerId="ADAL" clId="{4C080B74-6460-4980-A8E1-358E531AEB53}" dt="2022-12-18T08:43:24.356" v="553" actId="20577"/>
          <ac:spMkLst>
            <pc:docMk/>
            <pc:sldMk cId="1900268614" sldId="409"/>
            <ac:spMk id="6" creationId="{7EE0F829-7F67-433B-A1DF-E2145E29064C}"/>
          </ac:spMkLst>
        </pc:spChg>
        <pc:graphicFrameChg chg="add mod">
          <ac:chgData name="William Grey" userId="37b73424-c081-4fc2-b1af-363f4f3fd4f3" providerId="ADAL" clId="{4C080B74-6460-4980-A8E1-358E531AEB53}" dt="2022-12-18T08:58:51.517" v="619"/>
          <ac:graphicFrameMkLst>
            <pc:docMk/>
            <pc:sldMk cId="1900268614" sldId="409"/>
            <ac:graphicFrameMk id="8" creationId="{A4211E05-92B0-4F84-A987-45A2B57C8C7B}"/>
          </ac:graphicFrameMkLst>
        </pc:graphicFrameChg>
        <pc:graphicFrameChg chg="del">
          <ac:chgData name="William Grey" userId="37b73424-c081-4fc2-b1af-363f4f3fd4f3" providerId="ADAL" clId="{4C080B74-6460-4980-A8E1-358E531AEB53}" dt="2022-12-18T08:58:51.120" v="618" actId="478"/>
          <ac:graphicFrameMkLst>
            <pc:docMk/>
            <pc:sldMk cId="1900268614" sldId="409"/>
            <ac:graphicFrameMk id="63" creationId="{D661C96D-D42A-4FB3-BBCB-E4C140E916E8}"/>
          </ac:graphicFrameMkLst>
        </pc:graphicFrameChg>
      </pc:sldChg>
      <pc:sldChg chg="addSp delSp modSp add del mod">
        <pc:chgData name="William Grey" userId="37b73424-c081-4fc2-b1af-363f4f3fd4f3" providerId="ADAL" clId="{4C080B74-6460-4980-A8E1-358E531AEB53}" dt="2022-12-18T10:09:49.281" v="1116" actId="47"/>
        <pc:sldMkLst>
          <pc:docMk/>
          <pc:sldMk cId="1042088956" sldId="410"/>
        </pc:sldMkLst>
        <pc:spChg chg="mod">
          <ac:chgData name="William Grey" userId="37b73424-c081-4fc2-b1af-363f4f3fd4f3" providerId="ADAL" clId="{4C080B74-6460-4980-A8E1-358E531AEB53}" dt="2022-12-18T08:32:50.057" v="435" actId="1038"/>
          <ac:spMkLst>
            <pc:docMk/>
            <pc:sldMk cId="1042088956" sldId="410"/>
            <ac:spMk id="5" creationId="{9132CC8E-2A5E-4242-9A74-1A3E22721824}"/>
          </ac:spMkLst>
        </pc:spChg>
        <pc:spChg chg="mod">
          <ac:chgData name="William Grey" userId="37b73424-c081-4fc2-b1af-363f4f3fd4f3" providerId="ADAL" clId="{4C080B74-6460-4980-A8E1-358E531AEB53}" dt="2022-12-18T08:43:20.179" v="551" actId="20577"/>
          <ac:spMkLst>
            <pc:docMk/>
            <pc:sldMk cId="1042088956" sldId="410"/>
            <ac:spMk id="6" creationId="{7EE0F829-7F67-433B-A1DF-E2145E29064C}"/>
          </ac:spMkLst>
        </pc:spChg>
        <pc:graphicFrameChg chg="add mod">
          <ac:chgData name="William Grey" userId="37b73424-c081-4fc2-b1af-363f4f3fd4f3" providerId="ADAL" clId="{4C080B74-6460-4980-A8E1-358E531AEB53}" dt="2022-12-18T08:59:00.606" v="621"/>
          <ac:graphicFrameMkLst>
            <pc:docMk/>
            <pc:sldMk cId="1042088956" sldId="410"/>
            <ac:graphicFrameMk id="8" creationId="{A9741B89-ADE2-408C-A507-FA02626108DE}"/>
          </ac:graphicFrameMkLst>
        </pc:graphicFrameChg>
        <pc:graphicFrameChg chg="del modGraphic">
          <ac:chgData name="William Grey" userId="37b73424-c081-4fc2-b1af-363f4f3fd4f3" providerId="ADAL" clId="{4C080B74-6460-4980-A8E1-358E531AEB53}" dt="2022-12-18T08:59:00.227" v="620" actId="478"/>
          <ac:graphicFrameMkLst>
            <pc:docMk/>
            <pc:sldMk cId="1042088956" sldId="410"/>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0:32.210" v="1663" actId="2711"/>
        <pc:sldMkLst>
          <pc:docMk/>
          <pc:sldMk cId="2250428348" sldId="410"/>
        </pc:sldMkLst>
        <pc:spChg chg="mod">
          <ac:chgData name="William Grey" userId="37b73424-c081-4fc2-b1af-363f4f3fd4f3" providerId="ADAL" clId="{4C080B74-6460-4980-A8E1-358E531AEB53}" dt="2022-12-18T10:14:38.086" v="1246" actId="1036"/>
          <ac:spMkLst>
            <pc:docMk/>
            <pc:sldMk cId="2250428348" sldId="410"/>
            <ac:spMk id="5" creationId="{9132CC8E-2A5E-4242-9A74-1A3E22721824}"/>
          </ac:spMkLst>
        </pc:spChg>
        <pc:graphicFrameChg chg="del modGraphic">
          <ac:chgData name="William Grey" userId="37b73424-c081-4fc2-b1af-363f4f3fd4f3" providerId="ADAL" clId="{4C080B74-6460-4980-A8E1-358E531AEB53}" dt="2022-12-18T11:00:19.116" v="1652" actId="478"/>
          <ac:graphicFrameMkLst>
            <pc:docMk/>
            <pc:sldMk cId="2250428348" sldId="410"/>
            <ac:graphicFrameMk id="7" creationId="{76338798-80DC-4A4B-B513-7CB60A03A412}"/>
          </ac:graphicFrameMkLst>
        </pc:graphicFrameChg>
        <pc:graphicFrameChg chg="modGraphic">
          <ac:chgData name="William Grey" userId="37b73424-c081-4fc2-b1af-363f4f3fd4f3" providerId="ADAL" clId="{4C080B74-6460-4980-A8E1-358E531AEB53}" dt="2022-12-18T11:00:32.210" v="1663" actId="2711"/>
          <ac:graphicFrameMkLst>
            <pc:docMk/>
            <pc:sldMk cId="2250428348" sldId="410"/>
            <ac:graphicFrameMk id="8" creationId="{1E57B67D-5E11-489D-B467-E995AB741528}"/>
          </ac:graphicFrameMkLst>
        </pc:graphicFrameChg>
        <pc:graphicFrameChg chg="add mod">
          <ac:chgData name="William Grey" userId="37b73424-c081-4fc2-b1af-363f4f3fd4f3" providerId="ADAL" clId="{4C080B74-6460-4980-A8E1-358E531AEB53}" dt="2022-12-18T11:00:19.573" v="1653"/>
          <ac:graphicFrameMkLst>
            <pc:docMk/>
            <pc:sldMk cId="2250428348" sldId="410"/>
            <ac:graphicFrameMk id="9" creationId="{D3EFE46B-B95C-4DE3-96E1-F709F15036AD}"/>
          </ac:graphicFrameMkLst>
        </pc:graphicFrameChg>
      </pc:sldChg>
      <pc:sldChg chg="addSp delSp modSp add del mod">
        <pc:chgData name="William Grey" userId="37b73424-c081-4fc2-b1af-363f4f3fd4f3" providerId="ADAL" clId="{4C080B74-6460-4980-A8E1-358E531AEB53}" dt="2022-12-18T10:09:49.497" v="1117" actId="47"/>
        <pc:sldMkLst>
          <pc:docMk/>
          <pc:sldMk cId="2080764506" sldId="411"/>
        </pc:sldMkLst>
        <pc:spChg chg="mod">
          <ac:chgData name="William Grey" userId="37b73424-c081-4fc2-b1af-363f4f3fd4f3" providerId="ADAL" clId="{4C080B74-6460-4980-A8E1-358E531AEB53}" dt="2022-12-18T08:33:43.427" v="443" actId="1076"/>
          <ac:spMkLst>
            <pc:docMk/>
            <pc:sldMk cId="2080764506" sldId="411"/>
            <ac:spMk id="5" creationId="{9132CC8E-2A5E-4242-9A74-1A3E22721824}"/>
          </ac:spMkLst>
        </pc:spChg>
        <pc:spChg chg="mod">
          <ac:chgData name="William Grey" userId="37b73424-c081-4fc2-b1af-363f4f3fd4f3" providerId="ADAL" clId="{4C080B74-6460-4980-A8E1-358E531AEB53}" dt="2022-12-18T08:43:16.422" v="549" actId="20577"/>
          <ac:spMkLst>
            <pc:docMk/>
            <pc:sldMk cId="2080764506" sldId="411"/>
            <ac:spMk id="6" creationId="{7EE0F829-7F67-433B-A1DF-E2145E29064C}"/>
          </ac:spMkLst>
        </pc:spChg>
        <pc:graphicFrameChg chg="modGraphic">
          <ac:chgData name="William Grey" userId="37b73424-c081-4fc2-b1af-363f4f3fd4f3" providerId="ADAL" clId="{4C080B74-6460-4980-A8E1-358E531AEB53}" dt="2022-12-18T08:33:47.453" v="444" actId="20577"/>
          <ac:graphicFrameMkLst>
            <pc:docMk/>
            <pc:sldMk cId="2080764506" sldId="411"/>
            <ac:graphicFrameMk id="7" creationId="{76338798-80DC-4A4B-B513-7CB60A03A412}"/>
          </ac:graphicFrameMkLst>
        </pc:graphicFrameChg>
        <pc:graphicFrameChg chg="add mod">
          <ac:chgData name="William Grey" userId="37b73424-c081-4fc2-b1af-363f4f3fd4f3" providerId="ADAL" clId="{4C080B74-6460-4980-A8E1-358E531AEB53}" dt="2022-12-18T08:59:06.512" v="623"/>
          <ac:graphicFrameMkLst>
            <pc:docMk/>
            <pc:sldMk cId="2080764506" sldId="411"/>
            <ac:graphicFrameMk id="8" creationId="{39255A6E-43F1-4BDE-B58F-F025D723C35D}"/>
          </ac:graphicFrameMkLst>
        </pc:graphicFrameChg>
        <pc:graphicFrameChg chg="del modGraphic">
          <ac:chgData name="William Grey" userId="37b73424-c081-4fc2-b1af-363f4f3fd4f3" providerId="ADAL" clId="{4C080B74-6460-4980-A8E1-358E531AEB53}" dt="2022-12-18T08:59:06.154" v="622" actId="478"/>
          <ac:graphicFrameMkLst>
            <pc:docMk/>
            <pc:sldMk cId="2080764506" sldId="411"/>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0:53.748" v="1666"/>
        <pc:sldMkLst>
          <pc:docMk/>
          <pc:sldMk cId="4281327264" sldId="411"/>
        </pc:sldMkLst>
        <pc:spChg chg="mod">
          <ac:chgData name="William Grey" userId="37b73424-c081-4fc2-b1af-363f4f3fd4f3" providerId="ADAL" clId="{4C080B74-6460-4980-A8E1-358E531AEB53}" dt="2022-12-18T10:14:59.480" v="1250" actId="1076"/>
          <ac:spMkLst>
            <pc:docMk/>
            <pc:sldMk cId="4281327264" sldId="411"/>
            <ac:spMk id="5" creationId="{9132CC8E-2A5E-4242-9A74-1A3E22721824}"/>
          </ac:spMkLst>
        </pc:spChg>
        <pc:spChg chg="mod">
          <ac:chgData name="William Grey" userId="37b73424-c081-4fc2-b1af-363f4f3fd4f3" providerId="ADAL" clId="{4C080B74-6460-4980-A8E1-358E531AEB53}" dt="2022-12-18T10:16:05.088" v="1259" actId="20577"/>
          <ac:spMkLst>
            <pc:docMk/>
            <pc:sldMk cId="4281327264" sldId="411"/>
            <ac:spMk id="6" creationId="{7EE0F829-7F67-433B-A1DF-E2145E29064C}"/>
          </ac:spMkLst>
        </pc:spChg>
        <pc:graphicFrameChg chg="del mod modGraphic">
          <ac:chgData name="William Grey" userId="37b73424-c081-4fc2-b1af-363f4f3fd4f3" providerId="ADAL" clId="{4C080B74-6460-4980-A8E1-358E531AEB53}" dt="2022-12-18T11:00:48.147" v="1664" actId="478"/>
          <ac:graphicFrameMkLst>
            <pc:docMk/>
            <pc:sldMk cId="4281327264" sldId="411"/>
            <ac:graphicFrameMk id="7" creationId="{76338798-80DC-4A4B-B513-7CB60A03A412}"/>
          </ac:graphicFrameMkLst>
        </pc:graphicFrameChg>
        <pc:graphicFrameChg chg="add mod">
          <ac:chgData name="William Grey" userId="37b73424-c081-4fc2-b1af-363f4f3fd4f3" providerId="ADAL" clId="{4C080B74-6460-4980-A8E1-358E531AEB53}" dt="2022-12-18T11:00:53.748" v="1666"/>
          <ac:graphicFrameMkLst>
            <pc:docMk/>
            <pc:sldMk cId="4281327264" sldId="411"/>
            <ac:graphicFrameMk id="9" creationId="{BE19F6D5-8547-4994-B666-CC192B65C97E}"/>
          </ac:graphicFrameMkLst>
        </pc:graphicFrameChg>
      </pc:sldChg>
      <pc:sldChg chg="addSp delSp modSp add del mod">
        <pc:chgData name="William Grey" userId="37b73424-c081-4fc2-b1af-363f4f3fd4f3" providerId="ADAL" clId="{4C080B74-6460-4980-A8E1-358E531AEB53}" dt="2022-12-18T10:09:49.653" v="1118" actId="47"/>
        <pc:sldMkLst>
          <pc:docMk/>
          <pc:sldMk cId="862104883" sldId="412"/>
        </pc:sldMkLst>
        <pc:spChg chg="mod">
          <ac:chgData name="William Grey" userId="37b73424-c081-4fc2-b1af-363f4f3fd4f3" providerId="ADAL" clId="{4C080B74-6460-4980-A8E1-358E531AEB53}" dt="2022-12-18T08:34:10.606" v="446" actId="1076"/>
          <ac:spMkLst>
            <pc:docMk/>
            <pc:sldMk cId="862104883" sldId="412"/>
            <ac:spMk id="5" creationId="{9132CC8E-2A5E-4242-9A74-1A3E22721824}"/>
          </ac:spMkLst>
        </pc:spChg>
        <pc:spChg chg="mod">
          <ac:chgData name="William Grey" userId="37b73424-c081-4fc2-b1af-363f4f3fd4f3" providerId="ADAL" clId="{4C080B74-6460-4980-A8E1-358E531AEB53}" dt="2022-12-18T08:43:11.447" v="547" actId="20577"/>
          <ac:spMkLst>
            <pc:docMk/>
            <pc:sldMk cId="862104883" sldId="412"/>
            <ac:spMk id="6" creationId="{7EE0F829-7F67-433B-A1DF-E2145E29064C}"/>
          </ac:spMkLst>
        </pc:spChg>
        <pc:graphicFrameChg chg="modGraphic">
          <ac:chgData name="William Grey" userId="37b73424-c081-4fc2-b1af-363f4f3fd4f3" providerId="ADAL" clId="{4C080B74-6460-4980-A8E1-358E531AEB53}" dt="2022-12-18T08:34:21.247" v="449" actId="20577"/>
          <ac:graphicFrameMkLst>
            <pc:docMk/>
            <pc:sldMk cId="862104883" sldId="412"/>
            <ac:graphicFrameMk id="7" creationId="{76338798-80DC-4A4B-B513-7CB60A03A412}"/>
          </ac:graphicFrameMkLst>
        </pc:graphicFrameChg>
        <pc:graphicFrameChg chg="add mod">
          <ac:chgData name="William Grey" userId="37b73424-c081-4fc2-b1af-363f4f3fd4f3" providerId="ADAL" clId="{4C080B74-6460-4980-A8E1-358E531AEB53}" dt="2022-12-18T08:59:12.028" v="625"/>
          <ac:graphicFrameMkLst>
            <pc:docMk/>
            <pc:sldMk cId="862104883" sldId="412"/>
            <ac:graphicFrameMk id="8" creationId="{95925268-CDB5-423C-BB21-22077AD2512F}"/>
          </ac:graphicFrameMkLst>
        </pc:graphicFrameChg>
        <pc:graphicFrameChg chg="del modGraphic">
          <ac:chgData name="William Grey" userId="37b73424-c081-4fc2-b1af-363f4f3fd4f3" providerId="ADAL" clId="{4C080B74-6460-4980-A8E1-358E531AEB53}" dt="2022-12-18T08:59:11.672" v="624" actId="478"/>
          <ac:graphicFrameMkLst>
            <pc:docMk/>
            <pc:sldMk cId="862104883" sldId="412"/>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1:12.814" v="1671" actId="20577"/>
        <pc:sldMkLst>
          <pc:docMk/>
          <pc:sldMk cId="2652617433" sldId="412"/>
        </pc:sldMkLst>
        <pc:spChg chg="mod">
          <ac:chgData name="William Grey" userId="37b73424-c081-4fc2-b1af-363f4f3fd4f3" providerId="ADAL" clId="{4C080B74-6460-4980-A8E1-358E531AEB53}" dt="2022-12-18T10:15:56.690" v="1255" actId="1076"/>
          <ac:spMkLst>
            <pc:docMk/>
            <pc:sldMk cId="2652617433" sldId="412"/>
            <ac:spMk id="5" creationId="{9132CC8E-2A5E-4242-9A74-1A3E22721824}"/>
          </ac:spMkLst>
        </pc:spChg>
        <pc:spChg chg="mod">
          <ac:chgData name="William Grey" userId="37b73424-c081-4fc2-b1af-363f4f3fd4f3" providerId="ADAL" clId="{4C080B74-6460-4980-A8E1-358E531AEB53}" dt="2022-12-18T10:16:22.733" v="1267" actId="20577"/>
          <ac:spMkLst>
            <pc:docMk/>
            <pc:sldMk cId="2652617433" sldId="412"/>
            <ac:spMk id="6" creationId="{7EE0F829-7F67-433B-A1DF-E2145E29064C}"/>
          </ac:spMkLst>
        </pc:spChg>
        <pc:graphicFrameChg chg="del mod modGraphic">
          <ac:chgData name="William Grey" userId="37b73424-c081-4fc2-b1af-363f4f3fd4f3" providerId="ADAL" clId="{4C080B74-6460-4980-A8E1-358E531AEB53}" dt="2022-12-18T11:01:07.717" v="1667" actId="478"/>
          <ac:graphicFrameMkLst>
            <pc:docMk/>
            <pc:sldMk cId="2652617433" sldId="412"/>
            <ac:graphicFrameMk id="7" creationId="{76338798-80DC-4A4B-B513-7CB60A03A412}"/>
          </ac:graphicFrameMkLst>
        </pc:graphicFrameChg>
        <pc:graphicFrameChg chg="add mod modGraphic">
          <ac:chgData name="William Grey" userId="37b73424-c081-4fc2-b1af-363f4f3fd4f3" providerId="ADAL" clId="{4C080B74-6460-4980-A8E1-358E531AEB53}" dt="2022-12-18T11:01:12.814" v="1671" actId="20577"/>
          <ac:graphicFrameMkLst>
            <pc:docMk/>
            <pc:sldMk cId="2652617433" sldId="412"/>
            <ac:graphicFrameMk id="9" creationId="{D36734AC-FD20-49C5-BB6E-BD5B5687E648}"/>
          </ac:graphicFrameMkLst>
        </pc:graphicFrameChg>
      </pc:sldChg>
      <pc:sldChg chg="addSp delSp modSp add del mod">
        <pc:chgData name="William Grey" userId="37b73424-c081-4fc2-b1af-363f4f3fd4f3" providerId="ADAL" clId="{4C080B74-6460-4980-A8E1-358E531AEB53}" dt="2022-12-18T10:09:49.842" v="1119" actId="47"/>
        <pc:sldMkLst>
          <pc:docMk/>
          <pc:sldMk cId="2276908627" sldId="413"/>
        </pc:sldMkLst>
        <pc:spChg chg="mod">
          <ac:chgData name="William Grey" userId="37b73424-c081-4fc2-b1af-363f4f3fd4f3" providerId="ADAL" clId="{4C080B74-6460-4980-A8E1-358E531AEB53}" dt="2022-12-18T08:34:30.201" v="451" actId="1076"/>
          <ac:spMkLst>
            <pc:docMk/>
            <pc:sldMk cId="2276908627" sldId="413"/>
            <ac:spMk id="5" creationId="{9132CC8E-2A5E-4242-9A74-1A3E22721824}"/>
          </ac:spMkLst>
        </pc:spChg>
        <pc:spChg chg="mod">
          <ac:chgData name="William Grey" userId="37b73424-c081-4fc2-b1af-363f4f3fd4f3" providerId="ADAL" clId="{4C080B74-6460-4980-A8E1-358E531AEB53}" dt="2022-12-18T08:43:07.702" v="545" actId="20577"/>
          <ac:spMkLst>
            <pc:docMk/>
            <pc:sldMk cId="2276908627" sldId="413"/>
            <ac:spMk id="6" creationId="{7EE0F829-7F67-433B-A1DF-E2145E29064C}"/>
          </ac:spMkLst>
        </pc:spChg>
        <pc:graphicFrameChg chg="modGraphic">
          <ac:chgData name="William Grey" userId="37b73424-c081-4fc2-b1af-363f4f3fd4f3" providerId="ADAL" clId="{4C080B74-6460-4980-A8E1-358E531AEB53}" dt="2022-12-18T08:34:38.515" v="454" actId="20577"/>
          <ac:graphicFrameMkLst>
            <pc:docMk/>
            <pc:sldMk cId="2276908627" sldId="413"/>
            <ac:graphicFrameMk id="7" creationId="{76338798-80DC-4A4B-B513-7CB60A03A412}"/>
          </ac:graphicFrameMkLst>
        </pc:graphicFrameChg>
        <pc:graphicFrameChg chg="add mod">
          <ac:chgData name="William Grey" userId="37b73424-c081-4fc2-b1af-363f4f3fd4f3" providerId="ADAL" clId="{4C080B74-6460-4980-A8E1-358E531AEB53}" dt="2022-12-18T08:59:16.918" v="627"/>
          <ac:graphicFrameMkLst>
            <pc:docMk/>
            <pc:sldMk cId="2276908627" sldId="413"/>
            <ac:graphicFrameMk id="8" creationId="{B45FE1D0-F2A7-4E70-86E5-836524424A44}"/>
          </ac:graphicFrameMkLst>
        </pc:graphicFrameChg>
        <pc:graphicFrameChg chg="del modGraphic">
          <ac:chgData name="William Grey" userId="37b73424-c081-4fc2-b1af-363f4f3fd4f3" providerId="ADAL" clId="{4C080B74-6460-4980-A8E1-358E531AEB53}" dt="2022-12-18T08:59:16.567" v="626" actId="478"/>
          <ac:graphicFrameMkLst>
            <pc:docMk/>
            <pc:sldMk cId="2276908627" sldId="413"/>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1:39.152" v="1678" actId="20577"/>
        <pc:sldMkLst>
          <pc:docMk/>
          <pc:sldMk cId="3907624963" sldId="413"/>
        </pc:sldMkLst>
        <pc:spChg chg="mod">
          <ac:chgData name="William Grey" userId="37b73424-c081-4fc2-b1af-363f4f3fd4f3" providerId="ADAL" clId="{4C080B74-6460-4980-A8E1-358E531AEB53}" dt="2022-12-18T10:16:47.930" v="1272" actId="1036"/>
          <ac:spMkLst>
            <pc:docMk/>
            <pc:sldMk cId="3907624963" sldId="413"/>
            <ac:spMk id="5" creationId="{9132CC8E-2A5E-4242-9A74-1A3E22721824}"/>
          </ac:spMkLst>
        </pc:spChg>
        <pc:graphicFrameChg chg="del mod modGraphic">
          <ac:chgData name="William Grey" userId="37b73424-c081-4fc2-b1af-363f4f3fd4f3" providerId="ADAL" clId="{4C080B74-6460-4980-A8E1-358E531AEB53}" dt="2022-12-18T11:01:33.981" v="1672" actId="478"/>
          <ac:graphicFrameMkLst>
            <pc:docMk/>
            <pc:sldMk cId="3907624963" sldId="413"/>
            <ac:graphicFrameMk id="7" creationId="{76338798-80DC-4A4B-B513-7CB60A03A412}"/>
          </ac:graphicFrameMkLst>
        </pc:graphicFrameChg>
        <pc:graphicFrameChg chg="add mod modGraphic">
          <ac:chgData name="William Grey" userId="37b73424-c081-4fc2-b1af-363f4f3fd4f3" providerId="ADAL" clId="{4C080B74-6460-4980-A8E1-358E531AEB53}" dt="2022-12-18T11:01:39.152" v="1678" actId="20577"/>
          <ac:graphicFrameMkLst>
            <pc:docMk/>
            <pc:sldMk cId="3907624963" sldId="413"/>
            <ac:graphicFrameMk id="9" creationId="{BC6C2390-0BB7-43D7-9BAA-52F9BA4A1B79}"/>
          </ac:graphicFrameMkLst>
        </pc:graphicFrameChg>
      </pc:sldChg>
      <pc:sldChg chg="addSp delSp modSp add mod">
        <pc:chgData name="William Grey" userId="37b73424-c081-4fc2-b1af-363f4f3fd4f3" providerId="ADAL" clId="{4C080B74-6460-4980-A8E1-358E531AEB53}" dt="2022-12-18T11:02:04.643" v="1687" actId="2711"/>
        <pc:sldMkLst>
          <pc:docMk/>
          <pc:sldMk cId="1381901432" sldId="414"/>
        </pc:sldMkLst>
        <pc:spChg chg="mod">
          <ac:chgData name="William Grey" userId="37b73424-c081-4fc2-b1af-363f4f3fd4f3" providerId="ADAL" clId="{4C080B74-6460-4980-A8E1-358E531AEB53}" dt="2022-12-18T10:18:47.911" v="1300" actId="1076"/>
          <ac:spMkLst>
            <pc:docMk/>
            <pc:sldMk cId="1381901432" sldId="414"/>
            <ac:spMk id="5" creationId="{9132CC8E-2A5E-4242-9A74-1A3E22721824}"/>
          </ac:spMkLst>
        </pc:spChg>
        <pc:graphicFrameChg chg="del mod">
          <ac:chgData name="William Grey" userId="37b73424-c081-4fc2-b1af-363f4f3fd4f3" providerId="ADAL" clId="{4C080B74-6460-4980-A8E1-358E531AEB53}" dt="2022-12-18T11:01:52.708" v="1679" actId="478"/>
          <ac:graphicFrameMkLst>
            <pc:docMk/>
            <pc:sldMk cId="1381901432" sldId="414"/>
            <ac:graphicFrameMk id="7" creationId="{76338798-80DC-4A4B-B513-7CB60A03A412}"/>
          </ac:graphicFrameMkLst>
        </pc:graphicFrameChg>
        <pc:graphicFrameChg chg="modGraphic">
          <ac:chgData name="William Grey" userId="37b73424-c081-4fc2-b1af-363f4f3fd4f3" providerId="ADAL" clId="{4C080B74-6460-4980-A8E1-358E531AEB53}" dt="2022-12-18T11:02:04.643" v="1687" actId="2711"/>
          <ac:graphicFrameMkLst>
            <pc:docMk/>
            <pc:sldMk cId="1381901432" sldId="414"/>
            <ac:graphicFrameMk id="8" creationId="{1E57B67D-5E11-489D-B467-E995AB741528}"/>
          </ac:graphicFrameMkLst>
        </pc:graphicFrameChg>
        <pc:graphicFrameChg chg="add mod">
          <ac:chgData name="William Grey" userId="37b73424-c081-4fc2-b1af-363f4f3fd4f3" providerId="ADAL" clId="{4C080B74-6460-4980-A8E1-358E531AEB53}" dt="2022-12-18T11:01:53.298" v="1680"/>
          <ac:graphicFrameMkLst>
            <pc:docMk/>
            <pc:sldMk cId="1381901432" sldId="414"/>
            <ac:graphicFrameMk id="9" creationId="{077A67B0-AAC3-4B4D-8809-E692447623DB}"/>
          </ac:graphicFrameMkLst>
        </pc:graphicFrameChg>
      </pc:sldChg>
      <pc:sldChg chg="addSp delSp modSp add del mod">
        <pc:chgData name="William Grey" userId="37b73424-c081-4fc2-b1af-363f4f3fd4f3" providerId="ADAL" clId="{4C080B74-6460-4980-A8E1-358E531AEB53}" dt="2022-12-18T10:09:49.970" v="1120" actId="47"/>
        <pc:sldMkLst>
          <pc:docMk/>
          <pc:sldMk cId="3193147566" sldId="414"/>
        </pc:sldMkLst>
        <pc:spChg chg="mod">
          <ac:chgData name="William Grey" userId="37b73424-c081-4fc2-b1af-363f4f3fd4f3" providerId="ADAL" clId="{4C080B74-6460-4980-A8E1-358E531AEB53}" dt="2022-12-18T08:35:01.141" v="456" actId="1076"/>
          <ac:spMkLst>
            <pc:docMk/>
            <pc:sldMk cId="3193147566" sldId="414"/>
            <ac:spMk id="5" creationId="{9132CC8E-2A5E-4242-9A74-1A3E22721824}"/>
          </ac:spMkLst>
        </pc:spChg>
        <pc:spChg chg="mod">
          <ac:chgData name="William Grey" userId="37b73424-c081-4fc2-b1af-363f4f3fd4f3" providerId="ADAL" clId="{4C080B74-6460-4980-A8E1-358E531AEB53}" dt="2022-12-18T08:45:02.910" v="557" actId="20577"/>
          <ac:spMkLst>
            <pc:docMk/>
            <pc:sldMk cId="3193147566" sldId="414"/>
            <ac:spMk id="6" creationId="{7EE0F829-7F67-433B-A1DF-E2145E29064C}"/>
          </ac:spMkLst>
        </pc:spChg>
        <pc:graphicFrameChg chg="modGraphic">
          <ac:chgData name="William Grey" userId="37b73424-c081-4fc2-b1af-363f4f3fd4f3" providerId="ADAL" clId="{4C080B74-6460-4980-A8E1-358E531AEB53}" dt="2022-12-18T08:42:38.239" v="531" actId="20577"/>
          <ac:graphicFrameMkLst>
            <pc:docMk/>
            <pc:sldMk cId="3193147566" sldId="414"/>
            <ac:graphicFrameMk id="7" creationId="{76338798-80DC-4A4B-B513-7CB60A03A412}"/>
          </ac:graphicFrameMkLst>
        </pc:graphicFrameChg>
        <pc:graphicFrameChg chg="add mod">
          <ac:chgData name="William Grey" userId="37b73424-c081-4fc2-b1af-363f4f3fd4f3" providerId="ADAL" clId="{4C080B74-6460-4980-A8E1-358E531AEB53}" dt="2022-12-18T08:59:21.942" v="629"/>
          <ac:graphicFrameMkLst>
            <pc:docMk/>
            <pc:sldMk cId="3193147566" sldId="414"/>
            <ac:graphicFrameMk id="8" creationId="{5BE1E71A-5426-4446-9DA1-5042AEE17192}"/>
          </ac:graphicFrameMkLst>
        </pc:graphicFrameChg>
        <pc:graphicFrameChg chg="del modGraphic">
          <ac:chgData name="William Grey" userId="37b73424-c081-4fc2-b1af-363f4f3fd4f3" providerId="ADAL" clId="{4C080B74-6460-4980-A8E1-358E531AEB53}" dt="2022-12-18T08:59:21.590" v="628" actId="478"/>
          <ac:graphicFrameMkLst>
            <pc:docMk/>
            <pc:sldMk cId="3193147566" sldId="414"/>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2:27.041" v="1690" actId="20577"/>
        <pc:sldMkLst>
          <pc:docMk/>
          <pc:sldMk cId="106216918" sldId="415"/>
        </pc:sldMkLst>
        <pc:spChg chg="mod">
          <ac:chgData name="William Grey" userId="37b73424-c081-4fc2-b1af-363f4f3fd4f3" providerId="ADAL" clId="{4C080B74-6460-4980-A8E1-358E531AEB53}" dt="2022-12-18T10:18:57.321" v="1302" actId="1076"/>
          <ac:spMkLst>
            <pc:docMk/>
            <pc:sldMk cId="106216918" sldId="415"/>
            <ac:spMk id="5" creationId="{9132CC8E-2A5E-4242-9A74-1A3E22721824}"/>
          </ac:spMkLst>
        </pc:spChg>
        <pc:graphicFrameChg chg="del mod modGraphic">
          <ac:chgData name="William Grey" userId="37b73424-c081-4fc2-b1af-363f4f3fd4f3" providerId="ADAL" clId="{4C080B74-6460-4980-A8E1-358E531AEB53}" dt="2022-12-18T11:02:24.390" v="1688" actId="478"/>
          <ac:graphicFrameMkLst>
            <pc:docMk/>
            <pc:sldMk cId="106216918" sldId="415"/>
            <ac:graphicFrameMk id="7" creationId="{76338798-80DC-4A4B-B513-7CB60A03A412}"/>
          </ac:graphicFrameMkLst>
        </pc:graphicFrameChg>
        <pc:graphicFrameChg chg="add mod modGraphic">
          <ac:chgData name="William Grey" userId="37b73424-c081-4fc2-b1af-363f4f3fd4f3" providerId="ADAL" clId="{4C080B74-6460-4980-A8E1-358E531AEB53}" dt="2022-12-18T11:02:27.041" v="1690" actId="20577"/>
          <ac:graphicFrameMkLst>
            <pc:docMk/>
            <pc:sldMk cId="106216918" sldId="415"/>
            <ac:graphicFrameMk id="9" creationId="{21EA14C4-AD6A-4A2B-BD9D-AF0DF2A151C0}"/>
          </ac:graphicFrameMkLst>
        </pc:graphicFrameChg>
      </pc:sldChg>
      <pc:sldChg chg="addSp delSp modSp add del mod">
        <pc:chgData name="William Grey" userId="37b73424-c081-4fc2-b1af-363f4f3fd4f3" providerId="ADAL" clId="{4C080B74-6460-4980-A8E1-358E531AEB53}" dt="2022-12-18T10:09:50.157" v="1121" actId="47"/>
        <pc:sldMkLst>
          <pc:docMk/>
          <pc:sldMk cId="4033312803" sldId="415"/>
        </pc:sldMkLst>
        <pc:spChg chg="mod">
          <ac:chgData name="William Grey" userId="37b73424-c081-4fc2-b1af-363f4f3fd4f3" providerId="ADAL" clId="{4C080B74-6460-4980-A8E1-358E531AEB53}" dt="2022-12-18T08:45:22.555" v="559" actId="1076"/>
          <ac:spMkLst>
            <pc:docMk/>
            <pc:sldMk cId="4033312803" sldId="415"/>
            <ac:spMk id="5" creationId="{9132CC8E-2A5E-4242-9A74-1A3E22721824}"/>
          </ac:spMkLst>
        </pc:spChg>
        <pc:graphicFrameChg chg="add mod">
          <ac:chgData name="William Grey" userId="37b73424-c081-4fc2-b1af-363f4f3fd4f3" providerId="ADAL" clId="{4C080B74-6460-4980-A8E1-358E531AEB53}" dt="2022-12-18T08:59:27.554" v="631"/>
          <ac:graphicFrameMkLst>
            <pc:docMk/>
            <pc:sldMk cId="4033312803" sldId="415"/>
            <ac:graphicFrameMk id="8" creationId="{104E33CB-3205-4723-B2ED-99548B8F7D2B}"/>
          </ac:graphicFrameMkLst>
        </pc:graphicFrameChg>
        <pc:graphicFrameChg chg="del modGraphic">
          <ac:chgData name="William Grey" userId="37b73424-c081-4fc2-b1af-363f4f3fd4f3" providerId="ADAL" clId="{4C080B74-6460-4980-A8E1-358E531AEB53}" dt="2022-12-18T08:59:27.203" v="630" actId="478"/>
          <ac:graphicFrameMkLst>
            <pc:docMk/>
            <pc:sldMk cId="4033312803" sldId="415"/>
            <ac:graphicFrameMk id="63" creationId="{D661C96D-D42A-4FB3-BBCB-E4C140E916E8}"/>
          </ac:graphicFrameMkLst>
        </pc:graphicFrameChg>
      </pc:sldChg>
      <pc:sldChg chg="addSp delSp modSp add del mod">
        <pc:chgData name="William Grey" userId="37b73424-c081-4fc2-b1af-363f4f3fd4f3" providerId="ADAL" clId="{4C080B74-6460-4980-A8E1-358E531AEB53}" dt="2022-12-18T10:09:50.312" v="1122" actId="47"/>
        <pc:sldMkLst>
          <pc:docMk/>
          <pc:sldMk cId="3597655262" sldId="416"/>
        </pc:sldMkLst>
        <pc:spChg chg="mod">
          <ac:chgData name="William Grey" userId="37b73424-c081-4fc2-b1af-363f4f3fd4f3" providerId="ADAL" clId="{4C080B74-6460-4980-A8E1-358E531AEB53}" dt="2022-12-18T08:46:12.669" v="574" actId="1035"/>
          <ac:spMkLst>
            <pc:docMk/>
            <pc:sldMk cId="3597655262" sldId="416"/>
            <ac:spMk id="5" creationId="{9132CC8E-2A5E-4242-9A74-1A3E22721824}"/>
          </ac:spMkLst>
        </pc:spChg>
        <pc:graphicFrameChg chg="add mod modGraphic">
          <ac:chgData name="William Grey" userId="37b73424-c081-4fc2-b1af-363f4f3fd4f3" providerId="ADAL" clId="{4C080B74-6460-4980-A8E1-358E531AEB53}" dt="2022-12-18T09:00:17.386" v="641" actId="2711"/>
          <ac:graphicFrameMkLst>
            <pc:docMk/>
            <pc:sldMk cId="3597655262" sldId="416"/>
            <ac:graphicFrameMk id="8" creationId="{93DED10D-573A-4BB8-80B1-F0CF9E98425B}"/>
          </ac:graphicFrameMkLst>
        </pc:graphicFrameChg>
        <pc:graphicFrameChg chg="del modGraphic">
          <ac:chgData name="William Grey" userId="37b73424-c081-4fc2-b1af-363f4f3fd4f3" providerId="ADAL" clId="{4C080B74-6460-4980-A8E1-358E531AEB53}" dt="2022-12-18T08:59:33.333" v="632" actId="478"/>
          <ac:graphicFrameMkLst>
            <pc:docMk/>
            <pc:sldMk cId="3597655262" sldId="416"/>
            <ac:graphicFrameMk id="63" creationId="{D661C96D-D42A-4FB3-BBCB-E4C140E916E8}"/>
          </ac:graphicFrameMkLst>
        </pc:graphicFrameChg>
      </pc:sldChg>
      <pc:sldChg chg="addSp delSp modSp add mod">
        <pc:chgData name="William Grey" userId="37b73424-c081-4fc2-b1af-363f4f3fd4f3" providerId="ADAL" clId="{4C080B74-6460-4980-A8E1-358E531AEB53}" dt="2022-12-18T11:03:53.432" v="1695" actId="20577"/>
        <pc:sldMkLst>
          <pc:docMk/>
          <pc:sldMk cId="4228545766" sldId="416"/>
        </pc:sldMkLst>
        <pc:spChg chg="mod">
          <ac:chgData name="William Grey" userId="37b73424-c081-4fc2-b1af-363f4f3fd4f3" providerId="ADAL" clId="{4C080B74-6460-4980-A8E1-358E531AEB53}" dt="2022-12-18T10:19:18.295" v="1305" actId="1076"/>
          <ac:spMkLst>
            <pc:docMk/>
            <pc:sldMk cId="4228545766" sldId="416"/>
            <ac:spMk id="5" creationId="{9132CC8E-2A5E-4242-9A74-1A3E22721824}"/>
          </ac:spMkLst>
        </pc:spChg>
        <pc:graphicFrameChg chg="del mod modGraphic">
          <ac:chgData name="William Grey" userId="37b73424-c081-4fc2-b1af-363f4f3fd4f3" providerId="ADAL" clId="{4C080B74-6460-4980-A8E1-358E531AEB53}" dt="2022-12-18T11:02:39.935" v="1691" actId="478"/>
          <ac:graphicFrameMkLst>
            <pc:docMk/>
            <pc:sldMk cId="4228545766" sldId="416"/>
            <ac:graphicFrameMk id="7" creationId="{76338798-80DC-4A4B-B513-7CB60A03A412}"/>
          </ac:graphicFrameMkLst>
        </pc:graphicFrameChg>
        <pc:graphicFrameChg chg="add mod modGraphic">
          <ac:chgData name="William Grey" userId="37b73424-c081-4fc2-b1af-363f4f3fd4f3" providerId="ADAL" clId="{4C080B74-6460-4980-A8E1-358E531AEB53}" dt="2022-12-18T11:03:53.432" v="1695" actId="20577"/>
          <ac:graphicFrameMkLst>
            <pc:docMk/>
            <pc:sldMk cId="4228545766" sldId="416"/>
            <ac:graphicFrameMk id="9" creationId="{BEBFE09B-C31A-4B34-965B-B6E24C5853BC}"/>
          </ac:graphicFrameMkLst>
        </pc:graphicFrameChg>
      </pc:sldChg>
      <pc:sldChg chg="modSp add del mod">
        <pc:chgData name="William Grey" userId="37b73424-c081-4fc2-b1af-363f4f3fd4f3" providerId="ADAL" clId="{4C080B74-6460-4980-A8E1-358E531AEB53}" dt="2022-12-18T10:09:50.491" v="1123" actId="47"/>
        <pc:sldMkLst>
          <pc:docMk/>
          <pc:sldMk cId="156515719" sldId="417"/>
        </pc:sldMkLst>
        <pc:spChg chg="mod">
          <ac:chgData name="William Grey" userId="37b73424-c081-4fc2-b1af-363f4f3fd4f3" providerId="ADAL" clId="{4C080B74-6460-4980-A8E1-358E531AEB53}" dt="2022-12-18T09:00:37.947" v="649" actId="1076"/>
          <ac:spMkLst>
            <pc:docMk/>
            <pc:sldMk cId="156515719" sldId="417"/>
            <ac:spMk id="5" creationId="{9132CC8E-2A5E-4242-9A74-1A3E22721824}"/>
          </ac:spMkLst>
        </pc:spChg>
        <pc:spChg chg="mod">
          <ac:chgData name="William Grey" userId="37b73424-c081-4fc2-b1af-363f4f3fd4f3" providerId="ADAL" clId="{4C080B74-6460-4980-A8E1-358E531AEB53}" dt="2022-12-18T09:02:43.215" v="653" actId="20577"/>
          <ac:spMkLst>
            <pc:docMk/>
            <pc:sldMk cId="156515719" sldId="417"/>
            <ac:spMk id="6" creationId="{7EE0F829-7F67-433B-A1DF-E2145E29064C}"/>
          </ac:spMkLst>
        </pc:spChg>
        <pc:graphicFrameChg chg="modGraphic">
          <ac:chgData name="William Grey" userId="37b73424-c081-4fc2-b1af-363f4f3fd4f3" providerId="ADAL" clId="{4C080B74-6460-4980-A8E1-358E531AEB53}" dt="2022-12-18T09:00:30.005" v="648" actId="20577"/>
          <ac:graphicFrameMkLst>
            <pc:docMk/>
            <pc:sldMk cId="156515719" sldId="417"/>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04:11.380" v="1700" actId="20577"/>
        <pc:sldMkLst>
          <pc:docMk/>
          <pc:sldMk cId="4257632933" sldId="417"/>
        </pc:sldMkLst>
        <pc:spChg chg="mod">
          <ac:chgData name="William Grey" userId="37b73424-c081-4fc2-b1af-363f4f3fd4f3" providerId="ADAL" clId="{4C080B74-6460-4980-A8E1-358E531AEB53}" dt="2022-12-18T10:19:37.540" v="1308" actId="1076"/>
          <ac:spMkLst>
            <pc:docMk/>
            <pc:sldMk cId="4257632933" sldId="417"/>
            <ac:spMk id="5" creationId="{9132CC8E-2A5E-4242-9A74-1A3E22721824}"/>
          </ac:spMkLst>
        </pc:spChg>
        <pc:graphicFrameChg chg="del mod modGraphic">
          <ac:chgData name="William Grey" userId="37b73424-c081-4fc2-b1af-363f4f3fd4f3" providerId="ADAL" clId="{4C080B74-6460-4980-A8E1-358E531AEB53}" dt="2022-12-18T11:04:07.030" v="1696" actId="478"/>
          <ac:graphicFrameMkLst>
            <pc:docMk/>
            <pc:sldMk cId="4257632933" sldId="417"/>
            <ac:graphicFrameMk id="7" creationId="{76338798-80DC-4A4B-B513-7CB60A03A412}"/>
          </ac:graphicFrameMkLst>
        </pc:graphicFrameChg>
        <pc:graphicFrameChg chg="add mod modGraphic">
          <ac:chgData name="William Grey" userId="37b73424-c081-4fc2-b1af-363f4f3fd4f3" providerId="ADAL" clId="{4C080B74-6460-4980-A8E1-358E531AEB53}" dt="2022-12-18T11:04:11.380" v="1700" actId="20577"/>
          <ac:graphicFrameMkLst>
            <pc:docMk/>
            <pc:sldMk cId="4257632933" sldId="417"/>
            <ac:graphicFrameMk id="9" creationId="{63D78272-569A-45BC-8196-16D3E62845AC}"/>
          </ac:graphicFrameMkLst>
        </pc:graphicFrameChg>
      </pc:sldChg>
      <pc:sldChg chg="addSp delSp modSp add mod">
        <pc:chgData name="William Grey" userId="37b73424-c081-4fc2-b1af-363f4f3fd4f3" providerId="ADAL" clId="{4C080B74-6460-4980-A8E1-358E531AEB53}" dt="2022-12-18T11:04:39.627" v="1703" actId="20577"/>
        <pc:sldMkLst>
          <pc:docMk/>
          <pc:sldMk cId="1872572588" sldId="418"/>
        </pc:sldMkLst>
        <pc:spChg chg="mod">
          <ac:chgData name="William Grey" userId="37b73424-c081-4fc2-b1af-363f4f3fd4f3" providerId="ADAL" clId="{4C080B74-6460-4980-A8E1-358E531AEB53}" dt="2022-12-18T10:20:05.920" v="1311" actId="1076"/>
          <ac:spMkLst>
            <pc:docMk/>
            <pc:sldMk cId="1872572588" sldId="418"/>
            <ac:spMk id="5" creationId="{9132CC8E-2A5E-4242-9A74-1A3E22721824}"/>
          </ac:spMkLst>
        </pc:spChg>
        <pc:spChg chg="mod">
          <ac:chgData name="William Grey" userId="37b73424-c081-4fc2-b1af-363f4f3fd4f3" providerId="ADAL" clId="{4C080B74-6460-4980-A8E1-358E531AEB53}" dt="2022-12-18T10:20:30.556" v="1322" actId="20577"/>
          <ac:spMkLst>
            <pc:docMk/>
            <pc:sldMk cId="1872572588" sldId="418"/>
            <ac:spMk id="6" creationId="{7EE0F829-7F67-433B-A1DF-E2145E29064C}"/>
          </ac:spMkLst>
        </pc:spChg>
        <pc:graphicFrameChg chg="del mod modGraphic">
          <ac:chgData name="William Grey" userId="37b73424-c081-4fc2-b1af-363f4f3fd4f3" providerId="ADAL" clId="{4C080B74-6460-4980-A8E1-358E531AEB53}" dt="2022-12-18T11:04:36.768" v="1701" actId="478"/>
          <ac:graphicFrameMkLst>
            <pc:docMk/>
            <pc:sldMk cId="1872572588" sldId="418"/>
            <ac:graphicFrameMk id="7" creationId="{76338798-80DC-4A4B-B513-7CB60A03A412}"/>
          </ac:graphicFrameMkLst>
        </pc:graphicFrameChg>
        <pc:graphicFrameChg chg="add mod modGraphic">
          <ac:chgData name="William Grey" userId="37b73424-c081-4fc2-b1af-363f4f3fd4f3" providerId="ADAL" clId="{4C080B74-6460-4980-A8E1-358E531AEB53}" dt="2022-12-18T11:04:39.627" v="1703" actId="20577"/>
          <ac:graphicFrameMkLst>
            <pc:docMk/>
            <pc:sldMk cId="1872572588" sldId="418"/>
            <ac:graphicFrameMk id="9" creationId="{24BBE0B7-0258-4E7D-9BF4-93C5AF333774}"/>
          </ac:graphicFrameMkLst>
        </pc:graphicFrameChg>
      </pc:sldChg>
      <pc:sldChg chg="modSp add del mod">
        <pc:chgData name="William Grey" userId="37b73424-c081-4fc2-b1af-363f4f3fd4f3" providerId="ADAL" clId="{4C080B74-6460-4980-A8E1-358E531AEB53}" dt="2022-12-18T10:09:50.677" v="1124" actId="47"/>
        <pc:sldMkLst>
          <pc:docMk/>
          <pc:sldMk cId="3266883443" sldId="418"/>
        </pc:sldMkLst>
        <pc:spChg chg="mod">
          <ac:chgData name="William Grey" userId="37b73424-c081-4fc2-b1af-363f4f3fd4f3" providerId="ADAL" clId="{4C080B74-6460-4980-A8E1-358E531AEB53}" dt="2022-12-18T09:02:59.745" v="655" actId="1076"/>
          <ac:spMkLst>
            <pc:docMk/>
            <pc:sldMk cId="3266883443" sldId="418"/>
            <ac:spMk id="5" creationId="{9132CC8E-2A5E-4242-9A74-1A3E22721824}"/>
          </ac:spMkLst>
        </pc:spChg>
        <pc:spChg chg="mod">
          <ac:chgData name="William Grey" userId="37b73424-c081-4fc2-b1af-363f4f3fd4f3" providerId="ADAL" clId="{4C080B74-6460-4980-A8E1-358E531AEB53}" dt="2022-12-18T09:03:48.276" v="665" actId="20577"/>
          <ac:spMkLst>
            <pc:docMk/>
            <pc:sldMk cId="3266883443" sldId="418"/>
            <ac:spMk id="6" creationId="{7EE0F829-7F67-433B-A1DF-E2145E29064C}"/>
          </ac:spMkLst>
        </pc:spChg>
      </pc:sldChg>
      <pc:sldChg chg="addSp delSp modSp add mod">
        <pc:chgData name="William Grey" userId="37b73424-c081-4fc2-b1af-363f4f3fd4f3" providerId="ADAL" clId="{4C080B74-6460-4980-A8E1-358E531AEB53}" dt="2022-12-18T11:05:01.717" v="1708" actId="20577"/>
        <pc:sldMkLst>
          <pc:docMk/>
          <pc:sldMk cId="382896780" sldId="419"/>
        </pc:sldMkLst>
        <pc:spChg chg="mod">
          <ac:chgData name="William Grey" userId="37b73424-c081-4fc2-b1af-363f4f3fd4f3" providerId="ADAL" clId="{4C080B74-6460-4980-A8E1-358E531AEB53}" dt="2022-12-18T10:20:44.713" v="1324" actId="1076"/>
          <ac:spMkLst>
            <pc:docMk/>
            <pc:sldMk cId="382896780" sldId="419"/>
            <ac:spMk id="5" creationId="{9132CC8E-2A5E-4242-9A74-1A3E22721824}"/>
          </ac:spMkLst>
        </pc:spChg>
        <pc:graphicFrameChg chg="del mod modGraphic">
          <ac:chgData name="William Grey" userId="37b73424-c081-4fc2-b1af-363f4f3fd4f3" providerId="ADAL" clId="{4C080B74-6460-4980-A8E1-358E531AEB53}" dt="2022-12-18T11:04:57.840" v="1704" actId="478"/>
          <ac:graphicFrameMkLst>
            <pc:docMk/>
            <pc:sldMk cId="382896780" sldId="419"/>
            <ac:graphicFrameMk id="7" creationId="{76338798-80DC-4A4B-B513-7CB60A03A412}"/>
          </ac:graphicFrameMkLst>
        </pc:graphicFrameChg>
        <pc:graphicFrameChg chg="add mod modGraphic">
          <ac:chgData name="William Grey" userId="37b73424-c081-4fc2-b1af-363f4f3fd4f3" providerId="ADAL" clId="{4C080B74-6460-4980-A8E1-358E531AEB53}" dt="2022-12-18T11:05:01.717" v="1708" actId="20577"/>
          <ac:graphicFrameMkLst>
            <pc:docMk/>
            <pc:sldMk cId="382896780" sldId="419"/>
            <ac:graphicFrameMk id="9" creationId="{CC641256-04B2-484A-9A4B-5BA948D943CA}"/>
          </ac:graphicFrameMkLst>
        </pc:graphicFrameChg>
      </pc:sldChg>
      <pc:sldChg chg="modSp add del mod">
        <pc:chgData name="William Grey" userId="37b73424-c081-4fc2-b1af-363f4f3fd4f3" providerId="ADAL" clId="{4C080B74-6460-4980-A8E1-358E531AEB53}" dt="2022-12-18T10:09:50.898" v="1125" actId="47"/>
        <pc:sldMkLst>
          <pc:docMk/>
          <pc:sldMk cId="2731392082" sldId="419"/>
        </pc:sldMkLst>
        <pc:spChg chg="mod">
          <ac:chgData name="William Grey" userId="37b73424-c081-4fc2-b1af-363f4f3fd4f3" providerId="ADAL" clId="{4C080B74-6460-4980-A8E1-358E531AEB53}" dt="2022-12-18T09:04:08.823" v="667" actId="1076"/>
          <ac:spMkLst>
            <pc:docMk/>
            <pc:sldMk cId="2731392082" sldId="419"/>
            <ac:spMk id="5" creationId="{9132CC8E-2A5E-4242-9A74-1A3E22721824}"/>
          </ac:spMkLst>
        </pc:spChg>
      </pc:sldChg>
      <pc:sldChg chg="addSp delSp modSp add mod">
        <pc:chgData name="William Grey" userId="37b73424-c081-4fc2-b1af-363f4f3fd4f3" providerId="ADAL" clId="{4C080B74-6460-4980-A8E1-358E531AEB53}" dt="2022-12-18T11:06:50.475" v="1718" actId="2711"/>
        <pc:sldMkLst>
          <pc:docMk/>
          <pc:sldMk cId="169837407" sldId="420"/>
        </pc:sldMkLst>
        <pc:spChg chg="mod">
          <ac:chgData name="William Grey" userId="37b73424-c081-4fc2-b1af-363f4f3fd4f3" providerId="ADAL" clId="{4C080B74-6460-4980-A8E1-358E531AEB53}" dt="2022-12-18T10:28:24.330" v="1375" actId="1076"/>
          <ac:spMkLst>
            <pc:docMk/>
            <pc:sldMk cId="169837407" sldId="420"/>
            <ac:spMk id="5" creationId="{9132CC8E-2A5E-4242-9A74-1A3E22721824}"/>
          </ac:spMkLst>
        </pc:spChg>
        <pc:graphicFrameChg chg="del">
          <ac:chgData name="William Grey" userId="37b73424-c081-4fc2-b1af-363f4f3fd4f3" providerId="ADAL" clId="{4C080B74-6460-4980-A8E1-358E531AEB53}" dt="2022-12-18T11:06:39.082" v="1709" actId="478"/>
          <ac:graphicFrameMkLst>
            <pc:docMk/>
            <pc:sldMk cId="169837407" sldId="420"/>
            <ac:graphicFrameMk id="7" creationId="{76338798-80DC-4A4B-B513-7CB60A03A412}"/>
          </ac:graphicFrameMkLst>
        </pc:graphicFrameChg>
        <pc:graphicFrameChg chg="modGraphic">
          <ac:chgData name="William Grey" userId="37b73424-c081-4fc2-b1af-363f4f3fd4f3" providerId="ADAL" clId="{4C080B74-6460-4980-A8E1-358E531AEB53}" dt="2022-12-18T11:06:50.475" v="1718" actId="2711"/>
          <ac:graphicFrameMkLst>
            <pc:docMk/>
            <pc:sldMk cId="169837407" sldId="420"/>
            <ac:graphicFrameMk id="8" creationId="{1E57B67D-5E11-489D-B467-E995AB741528}"/>
          </ac:graphicFrameMkLst>
        </pc:graphicFrameChg>
        <pc:graphicFrameChg chg="add mod">
          <ac:chgData name="William Grey" userId="37b73424-c081-4fc2-b1af-363f4f3fd4f3" providerId="ADAL" clId="{4C080B74-6460-4980-A8E1-358E531AEB53}" dt="2022-12-18T11:06:39.431" v="1710"/>
          <ac:graphicFrameMkLst>
            <pc:docMk/>
            <pc:sldMk cId="169837407" sldId="420"/>
            <ac:graphicFrameMk id="9" creationId="{A000D97E-45EF-48B3-BABA-2ECBBF54A3D6}"/>
          </ac:graphicFrameMkLst>
        </pc:graphicFrameChg>
      </pc:sldChg>
      <pc:sldChg chg="modSp add del mod">
        <pc:chgData name="William Grey" userId="37b73424-c081-4fc2-b1af-363f4f3fd4f3" providerId="ADAL" clId="{4C080B74-6460-4980-A8E1-358E531AEB53}" dt="2022-12-18T10:28:08.931" v="1372" actId="47"/>
        <pc:sldMkLst>
          <pc:docMk/>
          <pc:sldMk cId="601985199" sldId="420"/>
        </pc:sldMkLst>
        <pc:spChg chg="mod">
          <ac:chgData name="William Grey" userId="37b73424-c081-4fc2-b1af-363f4f3fd4f3" providerId="ADAL" clId="{4C080B74-6460-4980-A8E1-358E531AEB53}" dt="2022-12-18T10:21:08.618" v="1330" actId="1035"/>
          <ac:spMkLst>
            <pc:docMk/>
            <pc:sldMk cId="601985199" sldId="420"/>
            <ac:spMk id="5" creationId="{9132CC8E-2A5E-4242-9A74-1A3E22721824}"/>
          </ac:spMkLst>
        </pc:spChg>
        <pc:spChg chg="mod">
          <ac:chgData name="William Grey" userId="37b73424-c081-4fc2-b1af-363f4f3fd4f3" providerId="ADAL" clId="{4C080B74-6460-4980-A8E1-358E531AEB53}" dt="2022-12-18T10:21:13.123" v="1334" actId="20577"/>
          <ac:spMkLst>
            <pc:docMk/>
            <pc:sldMk cId="601985199" sldId="420"/>
            <ac:spMk id="6" creationId="{7EE0F829-7F67-433B-A1DF-E2145E29064C}"/>
          </ac:spMkLst>
        </pc:spChg>
        <pc:graphicFrameChg chg="modGraphic">
          <ac:chgData name="William Grey" userId="37b73424-c081-4fc2-b1af-363f4f3fd4f3" providerId="ADAL" clId="{4C080B74-6460-4980-A8E1-358E531AEB53}" dt="2022-12-18T10:23:10.253" v="1341" actId="20577"/>
          <ac:graphicFrameMkLst>
            <pc:docMk/>
            <pc:sldMk cId="601985199" sldId="420"/>
            <ac:graphicFrameMk id="7" creationId="{76338798-80DC-4A4B-B513-7CB60A03A412}"/>
          </ac:graphicFrameMkLst>
        </pc:graphicFrameChg>
      </pc:sldChg>
      <pc:sldChg chg="modSp add del mod">
        <pc:chgData name="William Grey" userId="37b73424-c081-4fc2-b1af-363f4f3fd4f3" providerId="ADAL" clId="{4C080B74-6460-4980-A8E1-358E531AEB53}" dt="2022-12-18T10:09:51.062" v="1126" actId="47"/>
        <pc:sldMkLst>
          <pc:docMk/>
          <pc:sldMk cId="3509188134" sldId="420"/>
        </pc:sldMkLst>
        <pc:spChg chg="mod">
          <ac:chgData name="William Grey" userId="37b73424-c081-4fc2-b1af-363f4f3fd4f3" providerId="ADAL" clId="{4C080B74-6460-4980-A8E1-358E531AEB53}" dt="2022-12-18T09:04:19.493" v="669" actId="1076"/>
          <ac:spMkLst>
            <pc:docMk/>
            <pc:sldMk cId="3509188134" sldId="420"/>
            <ac:spMk id="5" creationId="{9132CC8E-2A5E-4242-9A74-1A3E22721824}"/>
          </ac:spMkLst>
        </pc:spChg>
        <pc:graphicFrameChg chg="modGraphic">
          <ac:chgData name="William Grey" userId="37b73424-c081-4fc2-b1af-363f4f3fd4f3" providerId="ADAL" clId="{4C080B74-6460-4980-A8E1-358E531AEB53}" dt="2022-12-18T09:04:29.810" v="676" actId="2711"/>
          <ac:graphicFrameMkLst>
            <pc:docMk/>
            <pc:sldMk cId="3509188134" sldId="420"/>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07:24.682" v="1721"/>
        <pc:sldMkLst>
          <pc:docMk/>
          <pc:sldMk cId="1328108554" sldId="421"/>
        </pc:sldMkLst>
        <pc:spChg chg="mod">
          <ac:chgData name="William Grey" userId="37b73424-c081-4fc2-b1af-363f4f3fd4f3" providerId="ADAL" clId="{4C080B74-6460-4980-A8E1-358E531AEB53}" dt="2022-12-18T10:28:36.203" v="1377" actId="1076"/>
          <ac:spMkLst>
            <pc:docMk/>
            <pc:sldMk cId="1328108554" sldId="421"/>
            <ac:spMk id="5" creationId="{9132CC8E-2A5E-4242-9A74-1A3E22721824}"/>
          </ac:spMkLst>
        </pc:spChg>
        <pc:spChg chg="mod">
          <ac:chgData name="William Grey" userId="37b73424-c081-4fc2-b1af-363f4f3fd4f3" providerId="ADAL" clId="{4C080B74-6460-4980-A8E1-358E531AEB53}" dt="2022-12-18T10:28:46.199" v="1382" actId="20577"/>
          <ac:spMkLst>
            <pc:docMk/>
            <pc:sldMk cId="1328108554" sldId="421"/>
            <ac:spMk id="6" creationId="{7EE0F829-7F67-433B-A1DF-E2145E29064C}"/>
          </ac:spMkLst>
        </pc:spChg>
        <pc:graphicFrameChg chg="del mod">
          <ac:chgData name="William Grey" userId="37b73424-c081-4fc2-b1af-363f4f3fd4f3" providerId="ADAL" clId="{4C080B74-6460-4980-A8E1-358E531AEB53}" dt="2022-12-18T11:07:15.523" v="1719" actId="478"/>
          <ac:graphicFrameMkLst>
            <pc:docMk/>
            <pc:sldMk cId="1328108554" sldId="421"/>
            <ac:graphicFrameMk id="7" creationId="{76338798-80DC-4A4B-B513-7CB60A03A412}"/>
          </ac:graphicFrameMkLst>
        </pc:graphicFrameChg>
        <pc:graphicFrameChg chg="add mod">
          <ac:chgData name="William Grey" userId="37b73424-c081-4fc2-b1af-363f4f3fd4f3" providerId="ADAL" clId="{4C080B74-6460-4980-A8E1-358E531AEB53}" dt="2022-12-18T11:07:24.682" v="1721"/>
          <ac:graphicFrameMkLst>
            <pc:docMk/>
            <pc:sldMk cId="1328108554" sldId="421"/>
            <ac:graphicFrameMk id="9" creationId="{656B9B72-C2B0-41D3-BC85-92572D6B81BA}"/>
          </ac:graphicFrameMkLst>
        </pc:graphicFrameChg>
      </pc:sldChg>
      <pc:sldChg chg="modSp add del mod">
        <pc:chgData name="William Grey" userId="37b73424-c081-4fc2-b1af-363f4f3fd4f3" providerId="ADAL" clId="{4C080B74-6460-4980-A8E1-358E531AEB53}" dt="2022-12-18T10:28:10.035" v="1373" actId="47"/>
        <pc:sldMkLst>
          <pc:docMk/>
          <pc:sldMk cId="1678662602" sldId="421"/>
        </pc:sldMkLst>
        <pc:spChg chg="mod">
          <ac:chgData name="William Grey" userId="37b73424-c081-4fc2-b1af-363f4f3fd4f3" providerId="ADAL" clId="{4C080B74-6460-4980-A8E1-358E531AEB53}" dt="2022-12-18T10:21:25.172" v="1336" actId="1076"/>
          <ac:spMkLst>
            <pc:docMk/>
            <pc:sldMk cId="1678662602" sldId="421"/>
            <ac:spMk id="5" creationId="{9132CC8E-2A5E-4242-9A74-1A3E22721824}"/>
          </ac:spMkLst>
        </pc:spChg>
      </pc:sldChg>
      <pc:sldChg chg="modSp add del mod">
        <pc:chgData name="William Grey" userId="37b73424-c081-4fc2-b1af-363f4f3fd4f3" providerId="ADAL" clId="{4C080B74-6460-4980-A8E1-358E531AEB53}" dt="2022-12-18T10:09:51.214" v="1127" actId="47"/>
        <pc:sldMkLst>
          <pc:docMk/>
          <pc:sldMk cId="3483730980" sldId="421"/>
        </pc:sldMkLst>
        <pc:spChg chg="mod">
          <ac:chgData name="William Grey" userId="37b73424-c081-4fc2-b1af-363f4f3fd4f3" providerId="ADAL" clId="{4C080B74-6460-4980-A8E1-358E531AEB53}" dt="2022-12-18T09:04:44.224" v="678" actId="1076"/>
          <ac:spMkLst>
            <pc:docMk/>
            <pc:sldMk cId="3483730980" sldId="421"/>
            <ac:spMk id="5" creationId="{9132CC8E-2A5E-4242-9A74-1A3E22721824}"/>
          </ac:spMkLst>
        </pc:spChg>
        <pc:spChg chg="mod">
          <ac:chgData name="William Grey" userId="37b73424-c081-4fc2-b1af-363f4f3fd4f3" providerId="ADAL" clId="{4C080B74-6460-4980-A8E1-358E531AEB53}" dt="2022-12-18T09:04:59.413" v="682" actId="20577"/>
          <ac:spMkLst>
            <pc:docMk/>
            <pc:sldMk cId="3483730980" sldId="421"/>
            <ac:spMk id="6" creationId="{7EE0F829-7F67-433B-A1DF-E2145E29064C}"/>
          </ac:spMkLst>
        </pc:spChg>
      </pc:sldChg>
      <pc:sldChg chg="addSp delSp modSp add mod">
        <pc:chgData name="William Grey" userId="37b73424-c081-4fc2-b1af-363f4f3fd4f3" providerId="ADAL" clId="{4C080B74-6460-4980-A8E1-358E531AEB53}" dt="2022-12-18T11:09:22.845" v="1726" actId="20577"/>
        <pc:sldMkLst>
          <pc:docMk/>
          <pc:sldMk cId="1942580581" sldId="422"/>
        </pc:sldMkLst>
        <pc:spChg chg="mod">
          <ac:chgData name="William Grey" userId="37b73424-c081-4fc2-b1af-363f4f3fd4f3" providerId="ADAL" clId="{4C080B74-6460-4980-A8E1-358E531AEB53}" dt="2022-12-18T10:29:02.885" v="1384" actId="1076"/>
          <ac:spMkLst>
            <pc:docMk/>
            <pc:sldMk cId="1942580581" sldId="422"/>
            <ac:spMk id="5" creationId="{9132CC8E-2A5E-4242-9A74-1A3E22721824}"/>
          </ac:spMkLst>
        </pc:spChg>
        <pc:spChg chg="mod">
          <ac:chgData name="William Grey" userId="37b73424-c081-4fc2-b1af-363f4f3fd4f3" providerId="ADAL" clId="{4C080B74-6460-4980-A8E1-358E531AEB53}" dt="2022-12-18T10:29:24.049" v="1392" actId="20577"/>
          <ac:spMkLst>
            <pc:docMk/>
            <pc:sldMk cId="1942580581" sldId="422"/>
            <ac:spMk id="6" creationId="{7EE0F829-7F67-433B-A1DF-E2145E29064C}"/>
          </ac:spMkLst>
        </pc:spChg>
        <pc:graphicFrameChg chg="del modGraphic">
          <ac:chgData name="William Grey" userId="37b73424-c081-4fc2-b1af-363f4f3fd4f3" providerId="ADAL" clId="{4C080B74-6460-4980-A8E1-358E531AEB53}" dt="2022-12-18T11:07:45.106" v="1722" actId="478"/>
          <ac:graphicFrameMkLst>
            <pc:docMk/>
            <pc:sldMk cId="1942580581" sldId="422"/>
            <ac:graphicFrameMk id="7" creationId="{76338798-80DC-4A4B-B513-7CB60A03A412}"/>
          </ac:graphicFrameMkLst>
        </pc:graphicFrameChg>
        <pc:graphicFrameChg chg="add mod modGraphic">
          <ac:chgData name="William Grey" userId="37b73424-c081-4fc2-b1af-363f4f3fd4f3" providerId="ADAL" clId="{4C080B74-6460-4980-A8E1-358E531AEB53}" dt="2022-12-18T11:09:22.845" v="1726" actId="20577"/>
          <ac:graphicFrameMkLst>
            <pc:docMk/>
            <pc:sldMk cId="1942580581" sldId="422"/>
            <ac:graphicFrameMk id="9" creationId="{93FB63F8-0506-43E3-8F12-09CDDEC05ECA}"/>
          </ac:graphicFrameMkLst>
        </pc:graphicFrameChg>
      </pc:sldChg>
      <pc:sldChg chg="modSp add del mod">
        <pc:chgData name="William Grey" userId="37b73424-c081-4fc2-b1af-363f4f3fd4f3" providerId="ADAL" clId="{4C080B74-6460-4980-A8E1-358E531AEB53}" dt="2022-12-18T10:09:51.376" v="1128" actId="47"/>
        <pc:sldMkLst>
          <pc:docMk/>
          <pc:sldMk cId="2252430800" sldId="422"/>
        </pc:sldMkLst>
        <pc:spChg chg="mod">
          <ac:chgData name="William Grey" userId="37b73424-c081-4fc2-b1af-363f4f3fd4f3" providerId="ADAL" clId="{4C080B74-6460-4980-A8E1-358E531AEB53}" dt="2022-12-18T09:05:13.497" v="684" actId="1076"/>
          <ac:spMkLst>
            <pc:docMk/>
            <pc:sldMk cId="2252430800" sldId="422"/>
            <ac:spMk id="5" creationId="{9132CC8E-2A5E-4242-9A74-1A3E22721824}"/>
          </ac:spMkLst>
        </pc:spChg>
      </pc:sldChg>
      <pc:sldChg chg="addSp delSp modSp add mod">
        <pc:chgData name="William Grey" userId="37b73424-c081-4fc2-b1af-363f4f3fd4f3" providerId="ADAL" clId="{4C080B74-6460-4980-A8E1-358E531AEB53}" dt="2022-12-18T11:10:36.396" v="1731" actId="20577"/>
        <pc:sldMkLst>
          <pc:docMk/>
          <pc:sldMk cId="1943494599" sldId="423"/>
        </pc:sldMkLst>
        <pc:spChg chg="mod">
          <ac:chgData name="William Grey" userId="37b73424-c081-4fc2-b1af-363f4f3fd4f3" providerId="ADAL" clId="{4C080B74-6460-4980-A8E1-358E531AEB53}" dt="2022-12-18T10:30:00.017" v="1397" actId="1036"/>
          <ac:spMkLst>
            <pc:docMk/>
            <pc:sldMk cId="1943494599" sldId="423"/>
            <ac:spMk id="5" creationId="{9132CC8E-2A5E-4242-9A74-1A3E22721824}"/>
          </ac:spMkLst>
        </pc:spChg>
        <pc:graphicFrameChg chg="del modGraphic">
          <ac:chgData name="William Grey" userId="37b73424-c081-4fc2-b1af-363f4f3fd4f3" providerId="ADAL" clId="{4C080B74-6460-4980-A8E1-358E531AEB53}" dt="2022-12-18T11:10:31.893" v="1727" actId="478"/>
          <ac:graphicFrameMkLst>
            <pc:docMk/>
            <pc:sldMk cId="1943494599" sldId="423"/>
            <ac:graphicFrameMk id="7" creationId="{76338798-80DC-4A4B-B513-7CB60A03A412}"/>
          </ac:graphicFrameMkLst>
        </pc:graphicFrameChg>
        <pc:graphicFrameChg chg="add mod modGraphic">
          <ac:chgData name="William Grey" userId="37b73424-c081-4fc2-b1af-363f4f3fd4f3" providerId="ADAL" clId="{4C080B74-6460-4980-A8E1-358E531AEB53}" dt="2022-12-18T11:10:36.396" v="1731" actId="20577"/>
          <ac:graphicFrameMkLst>
            <pc:docMk/>
            <pc:sldMk cId="1943494599" sldId="423"/>
            <ac:graphicFrameMk id="9" creationId="{91F56EF7-7454-4BF8-8A23-29913ECB5212}"/>
          </ac:graphicFrameMkLst>
        </pc:graphicFrameChg>
      </pc:sldChg>
      <pc:sldChg chg="modSp add del mod">
        <pc:chgData name="William Grey" userId="37b73424-c081-4fc2-b1af-363f4f3fd4f3" providerId="ADAL" clId="{4C080B74-6460-4980-A8E1-358E531AEB53}" dt="2022-12-18T10:09:51.543" v="1129" actId="47"/>
        <pc:sldMkLst>
          <pc:docMk/>
          <pc:sldMk cId="3805352207" sldId="423"/>
        </pc:sldMkLst>
        <pc:spChg chg="mod">
          <ac:chgData name="William Grey" userId="37b73424-c081-4fc2-b1af-363f4f3fd4f3" providerId="ADAL" clId="{4C080B74-6460-4980-A8E1-358E531AEB53}" dt="2022-12-18T09:07:14.686" v="686" actId="1076"/>
          <ac:spMkLst>
            <pc:docMk/>
            <pc:sldMk cId="3805352207" sldId="423"/>
            <ac:spMk id="5" creationId="{9132CC8E-2A5E-4242-9A74-1A3E22721824}"/>
          </ac:spMkLst>
        </pc:spChg>
      </pc:sldChg>
      <pc:sldChg chg="addSp delSp modSp add mod">
        <pc:chgData name="William Grey" userId="37b73424-c081-4fc2-b1af-363f4f3fd4f3" providerId="ADAL" clId="{4C080B74-6460-4980-A8E1-358E531AEB53}" dt="2022-12-18T11:11:40.146" v="1744" actId="20577"/>
        <pc:sldMkLst>
          <pc:docMk/>
          <pc:sldMk cId="3962863064" sldId="424"/>
        </pc:sldMkLst>
        <pc:spChg chg="mod">
          <ac:chgData name="William Grey" userId="37b73424-c081-4fc2-b1af-363f4f3fd4f3" providerId="ADAL" clId="{4C080B74-6460-4980-A8E1-358E531AEB53}" dt="2022-12-18T10:30:17.011" v="1402" actId="1076"/>
          <ac:spMkLst>
            <pc:docMk/>
            <pc:sldMk cId="3962863064" sldId="424"/>
            <ac:spMk id="5" creationId="{9132CC8E-2A5E-4242-9A74-1A3E22721824}"/>
          </ac:spMkLst>
        </pc:spChg>
        <pc:graphicFrameChg chg="del">
          <ac:chgData name="William Grey" userId="37b73424-c081-4fc2-b1af-363f4f3fd4f3" providerId="ADAL" clId="{4C080B74-6460-4980-A8E1-358E531AEB53}" dt="2022-12-18T11:11:22.370" v="1732" actId="478"/>
          <ac:graphicFrameMkLst>
            <pc:docMk/>
            <pc:sldMk cId="3962863064" sldId="424"/>
            <ac:graphicFrameMk id="7" creationId="{76338798-80DC-4A4B-B513-7CB60A03A412}"/>
          </ac:graphicFrameMkLst>
        </pc:graphicFrameChg>
        <pc:graphicFrameChg chg="modGraphic">
          <ac:chgData name="William Grey" userId="37b73424-c081-4fc2-b1af-363f4f3fd4f3" providerId="ADAL" clId="{4C080B74-6460-4980-A8E1-358E531AEB53}" dt="2022-12-18T11:11:33.304" v="1741" actId="2711"/>
          <ac:graphicFrameMkLst>
            <pc:docMk/>
            <pc:sldMk cId="3962863064" sldId="424"/>
            <ac:graphicFrameMk id="8" creationId="{1E57B67D-5E11-489D-B467-E995AB741528}"/>
          </ac:graphicFrameMkLst>
        </pc:graphicFrameChg>
        <pc:graphicFrameChg chg="add mod modGraphic">
          <ac:chgData name="William Grey" userId="37b73424-c081-4fc2-b1af-363f4f3fd4f3" providerId="ADAL" clId="{4C080B74-6460-4980-A8E1-358E531AEB53}" dt="2022-12-18T11:11:40.146" v="1744" actId="20577"/>
          <ac:graphicFrameMkLst>
            <pc:docMk/>
            <pc:sldMk cId="3962863064" sldId="424"/>
            <ac:graphicFrameMk id="9" creationId="{03756A2C-9049-4E34-A338-F79C5D56B963}"/>
          </ac:graphicFrameMkLst>
        </pc:graphicFrameChg>
      </pc:sldChg>
      <pc:sldChg chg="modSp add del mod">
        <pc:chgData name="William Grey" userId="37b73424-c081-4fc2-b1af-363f4f3fd4f3" providerId="ADAL" clId="{4C080B74-6460-4980-A8E1-358E531AEB53}" dt="2022-12-18T10:09:51.698" v="1130" actId="47"/>
        <pc:sldMkLst>
          <pc:docMk/>
          <pc:sldMk cId="4048195074" sldId="424"/>
        </pc:sldMkLst>
        <pc:spChg chg="mod">
          <ac:chgData name="William Grey" userId="37b73424-c081-4fc2-b1af-363f4f3fd4f3" providerId="ADAL" clId="{4C080B74-6460-4980-A8E1-358E531AEB53}" dt="2022-12-18T09:07:24.296" v="688" actId="1076"/>
          <ac:spMkLst>
            <pc:docMk/>
            <pc:sldMk cId="4048195074" sldId="424"/>
            <ac:spMk id="5" creationId="{9132CC8E-2A5E-4242-9A74-1A3E22721824}"/>
          </ac:spMkLst>
        </pc:spChg>
      </pc:sldChg>
      <pc:sldChg chg="addSp delSp modSp add mod">
        <pc:chgData name="William Grey" userId="37b73424-c081-4fc2-b1af-363f4f3fd4f3" providerId="ADAL" clId="{4C080B74-6460-4980-A8E1-358E531AEB53}" dt="2022-12-18T11:12:23.324" v="1747"/>
        <pc:sldMkLst>
          <pc:docMk/>
          <pc:sldMk cId="528944777" sldId="425"/>
        </pc:sldMkLst>
        <pc:spChg chg="mod">
          <ac:chgData name="William Grey" userId="37b73424-c081-4fc2-b1af-363f4f3fd4f3" providerId="ADAL" clId="{4C080B74-6460-4980-A8E1-358E531AEB53}" dt="2022-12-18T10:30:30.422" v="1404" actId="1076"/>
          <ac:spMkLst>
            <pc:docMk/>
            <pc:sldMk cId="528944777" sldId="425"/>
            <ac:spMk id="5" creationId="{9132CC8E-2A5E-4242-9A74-1A3E22721824}"/>
          </ac:spMkLst>
        </pc:spChg>
        <pc:spChg chg="mod">
          <ac:chgData name="William Grey" userId="37b73424-c081-4fc2-b1af-363f4f3fd4f3" providerId="ADAL" clId="{4C080B74-6460-4980-A8E1-358E531AEB53}" dt="2022-12-18T10:30:40.156" v="1408" actId="20577"/>
          <ac:spMkLst>
            <pc:docMk/>
            <pc:sldMk cId="528944777" sldId="425"/>
            <ac:spMk id="6" creationId="{7EE0F829-7F67-433B-A1DF-E2145E29064C}"/>
          </ac:spMkLst>
        </pc:spChg>
        <pc:graphicFrameChg chg="del mod modGraphic">
          <ac:chgData name="William Grey" userId="37b73424-c081-4fc2-b1af-363f4f3fd4f3" providerId="ADAL" clId="{4C080B74-6460-4980-A8E1-358E531AEB53}" dt="2022-12-18T11:11:58.631" v="1745" actId="478"/>
          <ac:graphicFrameMkLst>
            <pc:docMk/>
            <pc:sldMk cId="528944777" sldId="425"/>
            <ac:graphicFrameMk id="7" creationId="{76338798-80DC-4A4B-B513-7CB60A03A412}"/>
          </ac:graphicFrameMkLst>
        </pc:graphicFrameChg>
        <pc:graphicFrameChg chg="add mod">
          <ac:chgData name="William Grey" userId="37b73424-c081-4fc2-b1af-363f4f3fd4f3" providerId="ADAL" clId="{4C080B74-6460-4980-A8E1-358E531AEB53}" dt="2022-12-18T11:12:23.324" v="1747"/>
          <ac:graphicFrameMkLst>
            <pc:docMk/>
            <pc:sldMk cId="528944777" sldId="425"/>
            <ac:graphicFrameMk id="9" creationId="{1070F51D-FBCF-4011-A05E-DBD91CF148C2}"/>
          </ac:graphicFrameMkLst>
        </pc:graphicFrameChg>
      </pc:sldChg>
      <pc:sldChg chg="modSp add del mod">
        <pc:chgData name="William Grey" userId="37b73424-c081-4fc2-b1af-363f4f3fd4f3" providerId="ADAL" clId="{4C080B74-6460-4980-A8E1-358E531AEB53}" dt="2022-12-18T10:09:51.868" v="1131" actId="47"/>
        <pc:sldMkLst>
          <pc:docMk/>
          <pc:sldMk cId="3097342859" sldId="425"/>
        </pc:sldMkLst>
        <pc:spChg chg="mod">
          <ac:chgData name="William Grey" userId="37b73424-c081-4fc2-b1af-363f4f3fd4f3" providerId="ADAL" clId="{4C080B74-6460-4980-A8E1-358E531AEB53}" dt="2022-12-18T09:07:39.308" v="690" actId="1076"/>
          <ac:spMkLst>
            <pc:docMk/>
            <pc:sldMk cId="3097342859" sldId="425"/>
            <ac:spMk id="5" creationId="{9132CC8E-2A5E-4242-9A74-1A3E22721824}"/>
          </ac:spMkLst>
        </pc:spChg>
        <pc:graphicFrameChg chg="mod modGraphic">
          <ac:chgData name="William Grey" userId="37b73424-c081-4fc2-b1af-363f4f3fd4f3" providerId="ADAL" clId="{4C080B74-6460-4980-A8E1-358E531AEB53}" dt="2022-12-18T09:08:10.597" v="699" actId="2711"/>
          <ac:graphicFrameMkLst>
            <pc:docMk/>
            <pc:sldMk cId="3097342859" sldId="425"/>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12:49.602" v="1750" actId="20577"/>
        <pc:sldMkLst>
          <pc:docMk/>
          <pc:sldMk cId="3025985531" sldId="426"/>
        </pc:sldMkLst>
        <pc:spChg chg="mod">
          <ac:chgData name="William Grey" userId="37b73424-c081-4fc2-b1af-363f4f3fd4f3" providerId="ADAL" clId="{4C080B74-6460-4980-A8E1-358E531AEB53}" dt="2022-12-18T10:31:11.507" v="1416" actId="1035"/>
          <ac:spMkLst>
            <pc:docMk/>
            <pc:sldMk cId="3025985531" sldId="426"/>
            <ac:spMk id="5" creationId="{9132CC8E-2A5E-4242-9A74-1A3E22721824}"/>
          </ac:spMkLst>
        </pc:spChg>
        <pc:graphicFrameChg chg="del">
          <ac:chgData name="William Grey" userId="37b73424-c081-4fc2-b1af-363f4f3fd4f3" providerId="ADAL" clId="{4C080B74-6460-4980-A8E1-358E531AEB53}" dt="2022-12-18T11:12:45.768" v="1748" actId="478"/>
          <ac:graphicFrameMkLst>
            <pc:docMk/>
            <pc:sldMk cId="3025985531" sldId="426"/>
            <ac:graphicFrameMk id="7" creationId="{76338798-80DC-4A4B-B513-7CB60A03A412}"/>
          </ac:graphicFrameMkLst>
        </pc:graphicFrameChg>
        <pc:graphicFrameChg chg="add mod modGraphic">
          <ac:chgData name="William Grey" userId="37b73424-c081-4fc2-b1af-363f4f3fd4f3" providerId="ADAL" clId="{4C080B74-6460-4980-A8E1-358E531AEB53}" dt="2022-12-18T11:12:49.602" v="1750" actId="20577"/>
          <ac:graphicFrameMkLst>
            <pc:docMk/>
            <pc:sldMk cId="3025985531" sldId="426"/>
            <ac:graphicFrameMk id="9" creationId="{A0F29B9C-EF32-4855-9B95-D3A726AFD927}"/>
          </ac:graphicFrameMkLst>
        </pc:graphicFrameChg>
      </pc:sldChg>
      <pc:sldChg chg="modSp add del mod">
        <pc:chgData name="William Grey" userId="37b73424-c081-4fc2-b1af-363f4f3fd4f3" providerId="ADAL" clId="{4C080B74-6460-4980-A8E1-358E531AEB53}" dt="2022-12-18T10:09:52.007" v="1132" actId="47"/>
        <pc:sldMkLst>
          <pc:docMk/>
          <pc:sldMk cId="3419367361" sldId="426"/>
        </pc:sldMkLst>
        <pc:spChg chg="mod">
          <ac:chgData name="William Grey" userId="37b73424-c081-4fc2-b1af-363f4f3fd4f3" providerId="ADAL" clId="{4C080B74-6460-4980-A8E1-358E531AEB53}" dt="2022-12-18T09:08:35.293" v="708" actId="1076"/>
          <ac:spMkLst>
            <pc:docMk/>
            <pc:sldMk cId="3419367361" sldId="426"/>
            <ac:spMk id="5" creationId="{9132CC8E-2A5E-4242-9A74-1A3E22721824}"/>
          </ac:spMkLst>
        </pc:spChg>
        <pc:graphicFrameChg chg="modGraphic">
          <ac:chgData name="William Grey" userId="37b73424-c081-4fc2-b1af-363f4f3fd4f3" providerId="ADAL" clId="{4C080B74-6460-4980-A8E1-358E531AEB53}" dt="2022-12-18T09:08:53.628" v="716" actId="2711"/>
          <ac:graphicFrameMkLst>
            <pc:docMk/>
            <pc:sldMk cId="3419367361" sldId="426"/>
            <ac:graphicFrameMk id="8" creationId="{93DED10D-573A-4BB8-80B1-F0CF9E98425B}"/>
          </ac:graphicFrameMkLst>
        </pc:graphicFrameChg>
      </pc:sldChg>
      <pc:sldChg chg="modSp add del mod">
        <pc:chgData name="William Grey" userId="37b73424-c081-4fc2-b1af-363f4f3fd4f3" providerId="ADAL" clId="{4C080B74-6460-4980-A8E1-358E531AEB53}" dt="2022-12-18T10:09:52.178" v="1133" actId="47"/>
        <pc:sldMkLst>
          <pc:docMk/>
          <pc:sldMk cId="1508388187" sldId="427"/>
        </pc:sldMkLst>
        <pc:spChg chg="mod">
          <ac:chgData name="William Grey" userId="37b73424-c081-4fc2-b1af-363f4f3fd4f3" providerId="ADAL" clId="{4C080B74-6460-4980-A8E1-358E531AEB53}" dt="2022-12-18T09:09:06.739" v="718" actId="1076"/>
          <ac:spMkLst>
            <pc:docMk/>
            <pc:sldMk cId="1508388187" sldId="427"/>
            <ac:spMk id="5" creationId="{9132CC8E-2A5E-4242-9A74-1A3E22721824}"/>
          </ac:spMkLst>
        </pc:spChg>
        <pc:graphicFrameChg chg="modGraphic">
          <ac:chgData name="William Grey" userId="37b73424-c081-4fc2-b1af-363f4f3fd4f3" providerId="ADAL" clId="{4C080B74-6460-4980-A8E1-358E531AEB53}" dt="2022-12-18T09:09:18.572" v="724" actId="20577"/>
          <ac:graphicFrameMkLst>
            <pc:docMk/>
            <pc:sldMk cId="1508388187" sldId="427"/>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13:04.803" v="1753" actId="20577"/>
        <pc:sldMkLst>
          <pc:docMk/>
          <pc:sldMk cId="2770346795" sldId="427"/>
        </pc:sldMkLst>
        <pc:spChg chg="mod">
          <ac:chgData name="William Grey" userId="37b73424-c081-4fc2-b1af-363f4f3fd4f3" providerId="ADAL" clId="{4C080B74-6460-4980-A8E1-358E531AEB53}" dt="2022-12-18T10:32:23.716" v="1418" actId="1076"/>
          <ac:spMkLst>
            <pc:docMk/>
            <pc:sldMk cId="2770346795" sldId="427"/>
            <ac:spMk id="5" creationId="{9132CC8E-2A5E-4242-9A74-1A3E22721824}"/>
          </ac:spMkLst>
        </pc:spChg>
        <pc:graphicFrameChg chg="del">
          <ac:chgData name="William Grey" userId="37b73424-c081-4fc2-b1af-363f4f3fd4f3" providerId="ADAL" clId="{4C080B74-6460-4980-A8E1-358E531AEB53}" dt="2022-12-18T11:13:01.881" v="1751" actId="478"/>
          <ac:graphicFrameMkLst>
            <pc:docMk/>
            <pc:sldMk cId="2770346795" sldId="427"/>
            <ac:graphicFrameMk id="7" creationId="{76338798-80DC-4A4B-B513-7CB60A03A412}"/>
          </ac:graphicFrameMkLst>
        </pc:graphicFrameChg>
        <pc:graphicFrameChg chg="add mod modGraphic">
          <ac:chgData name="William Grey" userId="37b73424-c081-4fc2-b1af-363f4f3fd4f3" providerId="ADAL" clId="{4C080B74-6460-4980-A8E1-358E531AEB53}" dt="2022-12-18T11:13:04.803" v="1753" actId="20577"/>
          <ac:graphicFrameMkLst>
            <pc:docMk/>
            <pc:sldMk cId="2770346795" sldId="427"/>
            <ac:graphicFrameMk id="9" creationId="{AC58EC48-6619-4078-9097-5FA13CF8CBB6}"/>
          </ac:graphicFrameMkLst>
        </pc:graphicFrameChg>
      </pc:sldChg>
      <pc:sldChg chg="modSp add del mod">
        <pc:chgData name="William Grey" userId="37b73424-c081-4fc2-b1af-363f4f3fd4f3" providerId="ADAL" clId="{4C080B74-6460-4980-A8E1-358E531AEB53}" dt="2022-12-18T10:09:52.341" v="1134" actId="47"/>
        <pc:sldMkLst>
          <pc:docMk/>
          <pc:sldMk cId="1081120876" sldId="428"/>
        </pc:sldMkLst>
        <pc:spChg chg="mod">
          <ac:chgData name="William Grey" userId="37b73424-c081-4fc2-b1af-363f4f3fd4f3" providerId="ADAL" clId="{4C080B74-6460-4980-A8E1-358E531AEB53}" dt="2022-12-18T09:11:50.572" v="727" actId="1076"/>
          <ac:spMkLst>
            <pc:docMk/>
            <pc:sldMk cId="1081120876" sldId="428"/>
            <ac:spMk id="5" creationId="{9132CC8E-2A5E-4242-9A74-1A3E22721824}"/>
          </ac:spMkLst>
        </pc:spChg>
        <pc:graphicFrameChg chg="modGraphic">
          <ac:chgData name="William Grey" userId="37b73424-c081-4fc2-b1af-363f4f3fd4f3" providerId="ADAL" clId="{4C080B74-6460-4980-A8E1-358E531AEB53}" dt="2022-12-18T09:11:44.685" v="726" actId="20577"/>
          <ac:graphicFrameMkLst>
            <pc:docMk/>
            <pc:sldMk cId="1081120876" sldId="428"/>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13:17.686" v="1757" actId="20577"/>
        <pc:sldMkLst>
          <pc:docMk/>
          <pc:sldMk cId="1959140981" sldId="428"/>
        </pc:sldMkLst>
        <pc:spChg chg="mod">
          <ac:chgData name="William Grey" userId="37b73424-c081-4fc2-b1af-363f4f3fd4f3" providerId="ADAL" clId="{4C080B74-6460-4980-A8E1-358E531AEB53}" dt="2022-12-18T10:32:33.181" v="1423" actId="1038"/>
          <ac:spMkLst>
            <pc:docMk/>
            <pc:sldMk cId="1959140981" sldId="428"/>
            <ac:spMk id="5" creationId="{9132CC8E-2A5E-4242-9A74-1A3E22721824}"/>
          </ac:spMkLst>
        </pc:spChg>
        <pc:graphicFrameChg chg="del">
          <ac:chgData name="William Grey" userId="37b73424-c081-4fc2-b1af-363f4f3fd4f3" providerId="ADAL" clId="{4C080B74-6460-4980-A8E1-358E531AEB53}" dt="2022-12-18T11:13:11.516" v="1754" actId="478"/>
          <ac:graphicFrameMkLst>
            <pc:docMk/>
            <pc:sldMk cId="1959140981" sldId="428"/>
            <ac:graphicFrameMk id="7" creationId="{76338798-80DC-4A4B-B513-7CB60A03A412}"/>
          </ac:graphicFrameMkLst>
        </pc:graphicFrameChg>
        <pc:graphicFrameChg chg="add mod modGraphic">
          <ac:chgData name="William Grey" userId="37b73424-c081-4fc2-b1af-363f4f3fd4f3" providerId="ADAL" clId="{4C080B74-6460-4980-A8E1-358E531AEB53}" dt="2022-12-18T11:13:17.686" v="1757" actId="20577"/>
          <ac:graphicFrameMkLst>
            <pc:docMk/>
            <pc:sldMk cId="1959140981" sldId="428"/>
            <ac:graphicFrameMk id="9" creationId="{A644948E-2065-4F72-AB98-FB4409404A52}"/>
          </ac:graphicFrameMkLst>
        </pc:graphicFrameChg>
      </pc:sldChg>
      <pc:sldChg chg="modSp add del mod">
        <pc:chgData name="William Grey" userId="37b73424-c081-4fc2-b1af-363f4f3fd4f3" providerId="ADAL" clId="{4C080B74-6460-4980-A8E1-358E531AEB53}" dt="2022-12-18T10:09:52.749" v="1135" actId="47"/>
        <pc:sldMkLst>
          <pc:docMk/>
          <pc:sldMk cId="517974201" sldId="429"/>
        </pc:sldMkLst>
        <pc:spChg chg="mod">
          <ac:chgData name="William Grey" userId="37b73424-c081-4fc2-b1af-363f4f3fd4f3" providerId="ADAL" clId="{4C080B74-6460-4980-A8E1-358E531AEB53}" dt="2022-12-18T09:12:34.374" v="729" actId="1076"/>
          <ac:spMkLst>
            <pc:docMk/>
            <pc:sldMk cId="517974201" sldId="429"/>
            <ac:spMk id="5" creationId="{9132CC8E-2A5E-4242-9A74-1A3E22721824}"/>
          </ac:spMkLst>
        </pc:spChg>
      </pc:sldChg>
      <pc:sldChg chg="addSp delSp modSp add mod">
        <pc:chgData name="William Grey" userId="37b73424-c081-4fc2-b1af-363f4f3fd4f3" providerId="ADAL" clId="{4C080B74-6460-4980-A8E1-358E531AEB53}" dt="2022-12-18T11:14:38.572" v="1767" actId="2711"/>
        <pc:sldMkLst>
          <pc:docMk/>
          <pc:sldMk cId="807278523" sldId="429"/>
        </pc:sldMkLst>
        <pc:spChg chg="mod">
          <ac:chgData name="William Grey" userId="37b73424-c081-4fc2-b1af-363f4f3fd4f3" providerId="ADAL" clId="{4C080B74-6460-4980-A8E1-358E531AEB53}" dt="2022-12-18T10:32:42.257" v="1425" actId="1076"/>
          <ac:spMkLst>
            <pc:docMk/>
            <pc:sldMk cId="807278523" sldId="429"/>
            <ac:spMk id="5" creationId="{9132CC8E-2A5E-4242-9A74-1A3E22721824}"/>
          </ac:spMkLst>
        </pc:spChg>
        <pc:graphicFrameChg chg="del">
          <ac:chgData name="William Grey" userId="37b73424-c081-4fc2-b1af-363f4f3fd4f3" providerId="ADAL" clId="{4C080B74-6460-4980-A8E1-358E531AEB53}" dt="2022-12-18T11:14:22.275" v="1758" actId="478"/>
          <ac:graphicFrameMkLst>
            <pc:docMk/>
            <pc:sldMk cId="807278523" sldId="429"/>
            <ac:graphicFrameMk id="7" creationId="{76338798-80DC-4A4B-B513-7CB60A03A412}"/>
          </ac:graphicFrameMkLst>
        </pc:graphicFrameChg>
        <pc:graphicFrameChg chg="modGraphic">
          <ac:chgData name="William Grey" userId="37b73424-c081-4fc2-b1af-363f4f3fd4f3" providerId="ADAL" clId="{4C080B74-6460-4980-A8E1-358E531AEB53}" dt="2022-12-18T11:14:38.572" v="1767" actId="2711"/>
          <ac:graphicFrameMkLst>
            <pc:docMk/>
            <pc:sldMk cId="807278523" sldId="429"/>
            <ac:graphicFrameMk id="8" creationId="{1E57B67D-5E11-489D-B467-E995AB741528}"/>
          </ac:graphicFrameMkLst>
        </pc:graphicFrameChg>
        <pc:graphicFrameChg chg="add mod">
          <ac:chgData name="William Grey" userId="37b73424-c081-4fc2-b1af-363f4f3fd4f3" providerId="ADAL" clId="{4C080B74-6460-4980-A8E1-358E531AEB53}" dt="2022-12-18T11:14:23.098" v="1759"/>
          <ac:graphicFrameMkLst>
            <pc:docMk/>
            <pc:sldMk cId="807278523" sldId="429"/>
            <ac:graphicFrameMk id="9" creationId="{1E584242-41AE-477F-8864-979528733C74}"/>
          </ac:graphicFrameMkLst>
        </pc:graphicFrameChg>
      </pc:sldChg>
      <pc:sldChg chg="addSp delSp modSp add mod">
        <pc:chgData name="William Grey" userId="37b73424-c081-4fc2-b1af-363f4f3fd4f3" providerId="ADAL" clId="{4C080B74-6460-4980-A8E1-358E531AEB53}" dt="2022-12-18T11:15:23.106" v="1776" actId="2711"/>
        <pc:sldMkLst>
          <pc:docMk/>
          <pc:sldMk cId="1326643698" sldId="430"/>
        </pc:sldMkLst>
        <pc:spChg chg="mod">
          <ac:chgData name="William Grey" userId="37b73424-c081-4fc2-b1af-363f4f3fd4f3" providerId="ADAL" clId="{4C080B74-6460-4980-A8E1-358E531AEB53}" dt="2022-12-18T10:32:55.499" v="1427" actId="1076"/>
          <ac:spMkLst>
            <pc:docMk/>
            <pc:sldMk cId="1326643698" sldId="430"/>
            <ac:spMk id="5" creationId="{9132CC8E-2A5E-4242-9A74-1A3E22721824}"/>
          </ac:spMkLst>
        </pc:spChg>
        <pc:graphicFrameChg chg="del">
          <ac:chgData name="William Grey" userId="37b73424-c081-4fc2-b1af-363f4f3fd4f3" providerId="ADAL" clId="{4C080B74-6460-4980-A8E1-358E531AEB53}" dt="2022-12-18T11:14:57.571" v="1768" actId="478"/>
          <ac:graphicFrameMkLst>
            <pc:docMk/>
            <pc:sldMk cId="1326643698" sldId="430"/>
            <ac:graphicFrameMk id="7" creationId="{76338798-80DC-4A4B-B513-7CB60A03A412}"/>
          </ac:graphicFrameMkLst>
        </pc:graphicFrameChg>
        <pc:graphicFrameChg chg="modGraphic">
          <ac:chgData name="William Grey" userId="37b73424-c081-4fc2-b1af-363f4f3fd4f3" providerId="ADAL" clId="{4C080B74-6460-4980-A8E1-358E531AEB53}" dt="2022-12-18T11:15:23.106" v="1776" actId="2711"/>
          <ac:graphicFrameMkLst>
            <pc:docMk/>
            <pc:sldMk cId="1326643698" sldId="430"/>
            <ac:graphicFrameMk id="8" creationId="{1E57B67D-5E11-489D-B467-E995AB741528}"/>
          </ac:graphicFrameMkLst>
        </pc:graphicFrameChg>
        <pc:graphicFrameChg chg="add mod">
          <ac:chgData name="William Grey" userId="37b73424-c081-4fc2-b1af-363f4f3fd4f3" providerId="ADAL" clId="{4C080B74-6460-4980-A8E1-358E531AEB53}" dt="2022-12-18T11:14:58.275" v="1769"/>
          <ac:graphicFrameMkLst>
            <pc:docMk/>
            <pc:sldMk cId="1326643698" sldId="430"/>
            <ac:graphicFrameMk id="9" creationId="{4FFA0FC3-EEBB-442B-B8B1-B61F87D80FDA}"/>
          </ac:graphicFrameMkLst>
        </pc:graphicFrameChg>
      </pc:sldChg>
      <pc:sldChg chg="modSp add del mod">
        <pc:chgData name="William Grey" userId="37b73424-c081-4fc2-b1af-363f4f3fd4f3" providerId="ADAL" clId="{4C080B74-6460-4980-A8E1-358E531AEB53}" dt="2022-12-18T10:09:52.909" v="1136" actId="47"/>
        <pc:sldMkLst>
          <pc:docMk/>
          <pc:sldMk cId="3887428615" sldId="430"/>
        </pc:sldMkLst>
        <pc:spChg chg="mod">
          <ac:chgData name="William Grey" userId="37b73424-c081-4fc2-b1af-363f4f3fd4f3" providerId="ADAL" clId="{4C080B74-6460-4980-A8E1-358E531AEB53}" dt="2022-12-18T09:12:55.593" v="731" actId="1076"/>
          <ac:spMkLst>
            <pc:docMk/>
            <pc:sldMk cId="3887428615" sldId="430"/>
            <ac:spMk id="5" creationId="{9132CC8E-2A5E-4242-9A74-1A3E22721824}"/>
          </ac:spMkLst>
        </pc:spChg>
      </pc:sldChg>
      <pc:sldChg chg="addSp delSp modSp add mod">
        <pc:chgData name="William Grey" userId="37b73424-c081-4fc2-b1af-363f4f3fd4f3" providerId="ADAL" clId="{4C080B74-6460-4980-A8E1-358E531AEB53}" dt="2022-12-18T11:16:11.184" v="1781" actId="113"/>
        <pc:sldMkLst>
          <pc:docMk/>
          <pc:sldMk cId="1569513840" sldId="431"/>
        </pc:sldMkLst>
        <pc:spChg chg="mod">
          <ac:chgData name="William Grey" userId="37b73424-c081-4fc2-b1af-363f4f3fd4f3" providerId="ADAL" clId="{4C080B74-6460-4980-A8E1-358E531AEB53}" dt="2022-12-18T10:33:05.732" v="1429" actId="1076"/>
          <ac:spMkLst>
            <pc:docMk/>
            <pc:sldMk cId="1569513840" sldId="431"/>
            <ac:spMk id="5" creationId="{9132CC8E-2A5E-4242-9A74-1A3E22721824}"/>
          </ac:spMkLst>
        </pc:spChg>
        <pc:graphicFrameChg chg="del">
          <ac:chgData name="William Grey" userId="37b73424-c081-4fc2-b1af-363f4f3fd4f3" providerId="ADAL" clId="{4C080B74-6460-4980-A8E1-358E531AEB53}" dt="2022-12-18T11:15:43.923" v="1777" actId="478"/>
          <ac:graphicFrameMkLst>
            <pc:docMk/>
            <pc:sldMk cId="1569513840" sldId="431"/>
            <ac:graphicFrameMk id="7" creationId="{76338798-80DC-4A4B-B513-7CB60A03A412}"/>
          </ac:graphicFrameMkLst>
        </pc:graphicFrameChg>
        <pc:graphicFrameChg chg="add mod modGraphic">
          <ac:chgData name="William Grey" userId="37b73424-c081-4fc2-b1af-363f4f3fd4f3" providerId="ADAL" clId="{4C080B74-6460-4980-A8E1-358E531AEB53}" dt="2022-12-18T11:16:11.184" v="1781" actId="113"/>
          <ac:graphicFrameMkLst>
            <pc:docMk/>
            <pc:sldMk cId="1569513840" sldId="431"/>
            <ac:graphicFrameMk id="9" creationId="{C3F99F06-D0FA-4EC8-B63E-31B6973057D8}"/>
          </ac:graphicFrameMkLst>
        </pc:graphicFrameChg>
      </pc:sldChg>
      <pc:sldChg chg="modSp add del mod">
        <pc:chgData name="William Grey" userId="37b73424-c081-4fc2-b1af-363f4f3fd4f3" providerId="ADAL" clId="{4C080B74-6460-4980-A8E1-358E531AEB53}" dt="2022-12-18T10:09:53.070" v="1137" actId="47"/>
        <pc:sldMkLst>
          <pc:docMk/>
          <pc:sldMk cId="2912639168" sldId="431"/>
        </pc:sldMkLst>
        <pc:spChg chg="mod">
          <ac:chgData name="William Grey" userId="37b73424-c081-4fc2-b1af-363f4f3fd4f3" providerId="ADAL" clId="{4C080B74-6460-4980-A8E1-358E531AEB53}" dt="2022-12-18T09:13:09.127" v="733" actId="1076"/>
          <ac:spMkLst>
            <pc:docMk/>
            <pc:sldMk cId="2912639168" sldId="431"/>
            <ac:spMk id="5" creationId="{9132CC8E-2A5E-4242-9A74-1A3E22721824}"/>
          </ac:spMkLst>
        </pc:spChg>
        <pc:graphicFrameChg chg="mod modGraphic">
          <ac:chgData name="William Grey" userId="37b73424-c081-4fc2-b1af-363f4f3fd4f3" providerId="ADAL" clId="{4C080B74-6460-4980-A8E1-358E531AEB53}" dt="2022-12-18T09:13:29.231" v="749" actId="2711"/>
          <ac:graphicFrameMkLst>
            <pc:docMk/>
            <pc:sldMk cId="2912639168" sldId="431"/>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16:29.814" v="1784" actId="20577"/>
        <pc:sldMkLst>
          <pc:docMk/>
          <pc:sldMk cId="1100809252" sldId="432"/>
        </pc:sldMkLst>
        <pc:spChg chg="mod">
          <ac:chgData name="William Grey" userId="37b73424-c081-4fc2-b1af-363f4f3fd4f3" providerId="ADAL" clId="{4C080B74-6460-4980-A8E1-358E531AEB53}" dt="2022-12-18T10:33:28.794" v="1434" actId="1036"/>
          <ac:spMkLst>
            <pc:docMk/>
            <pc:sldMk cId="1100809252" sldId="432"/>
            <ac:spMk id="5" creationId="{9132CC8E-2A5E-4242-9A74-1A3E22721824}"/>
          </ac:spMkLst>
        </pc:spChg>
        <pc:graphicFrameChg chg="del">
          <ac:chgData name="William Grey" userId="37b73424-c081-4fc2-b1af-363f4f3fd4f3" providerId="ADAL" clId="{4C080B74-6460-4980-A8E1-358E531AEB53}" dt="2022-12-18T11:16:24.709" v="1782" actId="478"/>
          <ac:graphicFrameMkLst>
            <pc:docMk/>
            <pc:sldMk cId="1100809252" sldId="432"/>
            <ac:graphicFrameMk id="7" creationId="{76338798-80DC-4A4B-B513-7CB60A03A412}"/>
          </ac:graphicFrameMkLst>
        </pc:graphicFrameChg>
        <pc:graphicFrameChg chg="add mod modGraphic">
          <ac:chgData name="William Grey" userId="37b73424-c081-4fc2-b1af-363f4f3fd4f3" providerId="ADAL" clId="{4C080B74-6460-4980-A8E1-358E531AEB53}" dt="2022-12-18T11:16:29.814" v="1784" actId="20577"/>
          <ac:graphicFrameMkLst>
            <pc:docMk/>
            <pc:sldMk cId="1100809252" sldId="432"/>
            <ac:graphicFrameMk id="9" creationId="{5F68BD10-27F0-483E-AC67-CCAE92E57146}"/>
          </ac:graphicFrameMkLst>
        </pc:graphicFrameChg>
      </pc:sldChg>
      <pc:sldChg chg="modSp add del mod">
        <pc:chgData name="William Grey" userId="37b73424-c081-4fc2-b1af-363f4f3fd4f3" providerId="ADAL" clId="{4C080B74-6460-4980-A8E1-358E531AEB53}" dt="2022-12-18T10:09:53.241" v="1138" actId="47"/>
        <pc:sldMkLst>
          <pc:docMk/>
          <pc:sldMk cId="1242689655" sldId="432"/>
        </pc:sldMkLst>
        <pc:spChg chg="mod">
          <ac:chgData name="William Grey" userId="37b73424-c081-4fc2-b1af-363f4f3fd4f3" providerId="ADAL" clId="{4C080B74-6460-4980-A8E1-358E531AEB53}" dt="2022-12-18T09:14:00.500" v="758" actId="1076"/>
          <ac:spMkLst>
            <pc:docMk/>
            <pc:sldMk cId="1242689655" sldId="432"/>
            <ac:spMk id="5" creationId="{9132CC8E-2A5E-4242-9A74-1A3E22721824}"/>
          </ac:spMkLst>
        </pc:spChg>
        <pc:graphicFrameChg chg="modGraphic">
          <ac:chgData name="William Grey" userId="37b73424-c081-4fc2-b1af-363f4f3fd4f3" providerId="ADAL" clId="{4C080B74-6460-4980-A8E1-358E531AEB53}" dt="2022-12-18T09:16:58.495" v="788" actId="20577"/>
          <ac:graphicFrameMkLst>
            <pc:docMk/>
            <pc:sldMk cId="1242689655" sldId="432"/>
            <ac:graphicFrameMk id="7" creationId="{76338798-80DC-4A4B-B513-7CB60A03A412}"/>
          </ac:graphicFrameMkLst>
        </pc:graphicFrameChg>
        <pc:graphicFrameChg chg="modGraphic">
          <ac:chgData name="William Grey" userId="37b73424-c081-4fc2-b1af-363f4f3fd4f3" providerId="ADAL" clId="{4C080B74-6460-4980-A8E1-358E531AEB53}" dt="2022-12-18T09:16:29.634" v="775" actId="2711"/>
          <ac:graphicFrameMkLst>
            <pc:docMk/>
            <pc:sldMk cId="1242689655" sldId="432"/>
            <ac:graphicFrameMk id="8" creationId="{93DED10D-573A-4BB8-80B1-F0CF9E98425B}"/>
          </ac:graphicFrameMkLst>
        </pc:graphicFrameChg>
      </pc:sldChg>
      <pc:sldChg chg="modSp add del mod">
        <pc:chgData name="William Grey" userId="37b73424-c081-4fc2-b1af-363f4f3fd4f3" providerId="ADAL" clId="{4C080B74-6460-4980-A8E1-358E531AEB53}" dt="2022-12-18T10:09:53.433" v="1139" actId="47"/>
        <pc:sldMkLst>
          <pc:docMk/>
          <pc:sldMk cId="612365416" sldId="433"/>
        </pc:sldMkLst>
        <pc:spChg chg="mod">
          <ac:chgData name="William Grey" userId="37b73424-c081-4fc2-b1af-363f4f3fd4f3" providerId="ADAL" clId="{4C080B74-6460-4980-A8E1-358E531AEB53}" dt="2022-12-18T09:17:15.167" v="790" actId="1076"/>
          <ac:spMkLst>
            <pc:docMk/>
            <pc:sldMk cId="612365416" sldId="433"/>
            <ac:spMk id="5" creationId="{9132CC8E-2A5E-4242-9A74-1A3E22721824}"/>
          </ac:spMkLst>
        </pc:spChg>
      </pc:sldChg>
      <pc:sldChg chg="addSp delSp modSp add mod">
        <pc:chgData name="William Grey" userId="37b73424-c081-4fc2-b1af-363f4f3fd4f3" providerId="ADAL" clId="{4C080B74-6460-4980-A8E1-358E531AEB53}" dt="2022-12-18T11:18:06.635" v="1798" actId="14100"/>
        <pc:sldMkLst>
          <pc:docMk/>
          <pc:sldMk cId="829141292" sldId="433"/>
        </pc:sldMkLst>
        <pc:spChg chg="mod">
          <ac:chgData name="William Grey" userId="37b73424-c081-4fc2-b1af-363f4f3fd4f3" providerId="ADAL" clId="{4C080B74-6460-4980-A8E1-358E531AEB53}" dt="2022-12-18T10:34:08.628" v="1436" actId="1076"/>
          <ac:spMkLst>
            <pc:docMk/>
            <pc:sldMk cId="829141292" sldId="433"/>
            <ac:spMk id="5" creationId="{9132CC8E-2A5E-4242-9A74-1A3E22721824}"/>
          </ac:spMkLst>
        </pc:spChg>
        <pc:graphicFrameChg chg="del">
          <ac:chgData name="William Grey" userId="37b73424-c081-4fc2-b1af-363f4f3fd4f3" providerId="ADAL" clId="{4C080B74-6460-4980-A8E1-358E531AEB53}" dt="2022-12-18T11:17:50.306" v="1788" actId="478"/>
          <ac:graphicFrameMkLst>
            <pc:docMk/>
            <pc:sldMk cId="829141292" sldId="433"/>
            <ac:graphicFrameMk id="7" creationId="{76338798-80DC-4A4B-B513-7CB60A03A412}"/>
          </ac:graphicFrameMkLst>
        </pc:graphicFrameChg>
        <pc:graphicFrameChg chg="modGraphic">
          <ac:chgData name="William Grey" userId="37b73424-c081-4fc2-b1af-363f4f3fd4f3" providerId="ADAL" clId="{4C080B74-6460-4980-A8E1-358E531AEB53}" dt="2022-12-18T11:18:06.635" v="1798" actId="14100"/>
          <ac:graphicFrameMkLst>
            <pc:docMk/>
            <pc:sldMk cId="829141292" sldId="433"/>
            <ac:graphicFrameMk id="8" creationId="{1E57B67D-5E11-489D-B467-E995AB741528}"/>
          </ac:graphicFrameMkLst>
        </pc:graphicFrameChg>
        <pc:graphicFrameChg chg="add mod">
          <ac:chgData name="William Grey" userId="37b73424-c081-4fc2-b1af-363f4f3fd4f3" providerId="ADAL" clId="{4C080B74-6460-4980-A8E1-358E531AEB53}" dt="2022-12-18T11:17:50.880" v="1789"/>
          <ac:graphicFrameMkLst>
            <pc:docMk/>
            <pc:sldMk cId="829141292" sldId="433"/>
            <ac:graphicFrameMk id="9" creationId="{2D533216-947C-431D-8A3D-66ADDC7BCA6D}"/>
          </ac:graphicFrameMkLst>
        </pc:graphicFrameChg>
      </pc:sldChg>
      <pc:sldChg chg="modSp add del mod">
        <pc:chgData name="William Grey" userId="37b73424-c081-4fc2-b1af-363f4f3fd4f3" providerId="ADAL" clId="{4C080B74-6460-4980-A8E1-358E531AEB53}" dt="2022-12-18T11:18:55.302" v="1799" actId="47"/>
        <pc:sldMkLst>
          <pc:docMk/>
          <pc:sldMk cId="1372920418" sldId="434"/>
        </pc:sldMkLst>
        <pc:spChg chg="mod">
          <ac:chgData name="William Grey" userId="37b73424-c081-4fc2-b1af-363f4f3fd4f3" providerId="ADAL" clId="{4C080B74-6460-4980-A8E1-358E531AEB53}" dt="2022-12-18T10:34:20.805" v="1438" actId="1076"/>
          <ac:spMkLst>
            <pc:docMk/>
            <pc:sldMk cId="1372920418" sldId="434"/>
            <ac:spMk id="5" creationId="{9132CC8E-2A5E-4242-9A74-1A3E22721824}"/>
          </ac:spMkLst>
        </pc:spChg>
      </pc:sldChg>
      <pc:sldChg chg="modSp add del mod">
        <pc:chgData name="William Grey" userId="37b73424-c081-4fc2-b1af-363f4f3fd4f3" providerId="ADAL" clId="{4C080B74-6460-4980-A8E1-358E531AEB53}" dt="2022-12-18T10:09:53.633" v="1140" actId="47"/>
        <pc:sldMkLst>
          <pc:docMk/>
          <pc:sldMk cId="2138273446" sldId="434"/>
        </pc:sldMkLst>
        <pc:spChg chg="mod">
          <ac:chgData name="William Grey" userId="37b73424-c081-4fc2-b1af-363f4f3fd4f3" providerId="ADAL" clId="{4C080B74-6460-4980-A8E1-358E531AEB53}" dt="2022-12-18T09:17:23.535" v="792" actId="1076"/>
          <ac:spMkLst>
            <pc:docMk/>
            <pc:sldMk cId="2138273446" sldId="434"/>
            <ac:spMk id="5" creationId="{9132CC8E-2A5E-4242-9A74-1A3E22721824}"/>
          </ac:spMkLst>
        </pc:spChg>
      </pc:sldChg>
      <pc:sldChg chg="modSp add del mod">
        <pc:chgData name="William Grey" userId="37b73424-c081-4fc2-b1af-363f4f3fd4f3" providerId="ADAL" clId="{4C080B74-6460-4980-A8E1-358E531AEB53}" dt="2022-12-18T10:09:53.822" v="1141" actId="47"/>
        <pc:sldMkLst>
          <pc:docMk/>
          <pc:sldMk cId="1228467404" sldId="435"/>
        </pc:sldMkLst>
        <pc:spChg chg="mod">
          <ac:chgData name="William Grey" userId="37b73424-c081-4fc2-b1af-363f4f3fd4f3" providerId="ADAL" clId="{4C080B74-6460-4980-A8E1-358E531AEB53}" dt="2022-12-18T09:17:31.592" v="794" actId="1076"/>
          <ac:spMkLst>
            <pc:docMk/>
            <pc:sldMk cId="1228467404" sldId="435"/>
            <ac:spMk id="5" creationId="{9132CC8E-2A5E-4242-9A74-1A3E22721824}"/>
          </ac:spMkLst>
        </pc:spChg>
      </pc:sldChg>
      <pc:sldChg chg="addSp delSp modSp add mod">
        <pc:chgData name="William Grey" userId="37b73424-c081-4fc2-b1af-363f4f3fd4f3" providerId="ADAL" clId="{4C080B74-6460-4980-A8E1-358E531AEB53}" dt="2022-12-18T11:19:31.341" v="1809" actId="2711"/>
        <pc:sldMkLst>
          <pc:docMk/>
          <pc:sldMk cId="2841267146" sldId="435"/>
        </pc:sldMkLst>
        <pc:spChg chg="mod">
          <ac:chgData name="William Grey" userId="37b73424-c081-4fc2-b1af-363f4f3fd4f3" providerId="ADAL" clId="{4C080B74-6460-4980-A8E1-358E531AEB53}" dt="2022-12-18T10:34:30.597" v="1440" actId="1076"/>
          <ac:spMkLst>
            <pc:docMk/>
            <pc:sldMk cId="2841267146" sldId="435"/>
            <ac:spMk id="5" creationId="{9132CC8E-2A5E-4242-9A74-1A3E22721824}"/>
          </ac:spMkLst>
        </pc:spChg>
        <pc:graphicFrameChg chg="del">
          <ac:chgData name="William Grey" userId="37b73424-c081-4fc2-b1af-363f4f3fd4f3" providerId="ADAL" clId="{4C080B74-6460-4980-A8E1-358E531AEB53}" dt="2022-12-18T11:19:10.274" v="1800" actId="478"/>
          <ac:graphicFrameMkLst>
            <pc:docMk/>
            <pc:sldMk cId="2841267146" sldId="435"/>
            <ac:graphicFrameMk id="7" creationId="{76338798-80DC-4A4B-B513-7CB60A03A412}"/>
          </ac:graphicFrameMkLst>
        </pc:graphicFrameChg>
        <pc:graphicFrameChg chg="modGraphic">
          <ac:chgData name="William Grey" userId="37b73424-c081-4fc2-b1af-363f4f3fd4f3" providerId="ADAL" clId="{4C080B74-6460-4980-A8E1-358E531AEB53}" dt="2022-12-18T11:19:31.341" v="1809" actId="2711"/>
          <ac:graphicFrameMkLst>
            <pc:docMk/>
            <pc:sldMk cId="2841267146" sldId="435"/>
            <ac:graphicFrameMk id="8" creationId="{1E57B67D-5E11-489D-B467-E995AB741528}"/>
          </ac:graphicFrameMkLst>
        </pc:graphicFrameChg>
        <pc:graphicFrameChg chg="add mod">
          <ac:chgData name="William Grey" userId="37b73424-c081-4fc2-b1af-363f4f3fd4f3" providerId="ADAL" clId="{4C080B74-6460-4980-A8E1-358E531AEB53}" dt="2022-12-18T11:19:11.049" v="1801"/>
          <ac:graphicFrameMkLst>
            <pc:docMk/>
            <pc:sldMk cId="2841267146" sldId="435"/>
            <ac:graphicFrameMk id="9" creationId="{B0ACCA98-1466-4571-A8A9-A86DB45A1F5F}"/>
          </ac:graphicFrameMkLst>
        </pc:graphicFrameChg>
      </pc:sldChg>
      <pc:sldChg chg="modSp add del mod">
        <pc:chgData name="William Grey" userId="37b73424-c081-4fc2-b1af-363f4f3fd4f3" providerId="ADAL" clId="{4C080B74-6460-4980-A8E1-358E531AEB53}" dt="2022-12-18T10:09:54.021" v="1142" actId="47"/>
        <pc:sldMkLst>
          <pc:docMk/>
          <pc:sldMk cId="2215412897" sldId="436"/>
        </pc:sldMkLst>
        <pc:spChg chg="mod">
          <ac:chgData name="William Grey" userId="37b73424-c081-4fc2-b1af-363f4f3fd4f3" providerId="ADAL" clId="{4C080B74-6460-4980-A8E1-358E531AEB53}" dt="2022-12-18T09:17:40.902" v="796" actId="1076"/>
          <ac:spMkLst>
            <pc:docMk/>
            <pc:sldMk cId="2215412897" sldId="436"/>
            <ac:spMk id="5" creationId="{9132CC8E-2A5E-4242-9A74-1A3E22721824}"/>
          </ac:spMkLst>
        </pc:spChg>
        <pc:graphicFrameChg chg="modGraphic">
          <ac:chgData name="William Grey" userId="37b73424-c081-4fc2-b1af-363f4f3fd4f3" providerId="ADAL" clId="{4C080B74-6460-4980-A8E1-358E531AEB53}" dt="2022-12-18T09:17:45.563" v="805" actId="20577"/>
          <ac:graphicFrameMkLst>
            <pc:docMk/>
            <pc:sldMk cId="2215412897" sldId="436"/>
            <ac:graphicFrameMk id="8" creationId="{93DED10D-573A-4BB8-80B1-F0CF9E98425B}"/>
          </ac:graphicFrameMkLst>
        </pc:graphicFrameChg>
      </pc:sldChg>
      <pc:sldChg chg="addSp delSp modSp add mod">
        <pc:chgData name="William Grey" userId="37b73424-c081-4fc2-b1af-363f4f3fd4f3" providerId="ADAL" clId="{4C080B74-6460-4980-A8E1-358E531AEB53}" dt="2022-12-18T11:19:59.172" v="1818" actId="2711"/>
        <pc:sldMkLst>
          <pc:docMk/>
          <pc:sldMk cId="4186388514" sldId="436"/>
        </pc:sldMkLst>
        <pc:spChg chg="mod">
          <ac:chgData name="William Grey" userId="37b73424-c081-4fc2-b1af-363f4f3fd4f3" providerId="ADAL" clId="{4C080B74-6460-4980-A8E1-358E531AEB53}" dt="2022-12-18T10:35:03.203" v="1442" actId="1076"/>
          <ac:spMkLst>
            <pc:docMk/>
            <pc:sldMk cId="4186388514" sldId="436"/>
            <ac:spMk id="5" creationId="{9132CC8E-2A5E-4242-9A74-1A3E22721824}"/>
          </ac:spMkLst>
        </pc:spChg>
        <pc:graphicFrameChg chg="del">
          <ac:chgData name="William Grey" userId="37b73424-c081-4fc2-b1af-363f4f3fd4f3" providerId="ADAL" clId="{4C080B74-6460-4980-A8E1-358E531AEB53}" dt="2022-12-18T11:19:43.359" v="1810" actId="478"/>
          <ac:graphicFrameMkLst>
            <pc:docMk/>
            <pc:sldMk cId="4186388514" sldId="436"/>
            <ac:graphicFrameMk id="7" creationId="{76338798-80DC-4A4B-B513-7CB60A03A412}"/>
          </ac:graphicFrameMkLst>
        </pc:graphicFrameChg>
        <pc:graphicFrameChg chg="modGraphic">
          <ac:chgData name="William Grey" userId="37b73424-c081-4fc2-b1af-363f4f3fd4f3" providerId="ADAL" clId="{4C080B74-6460-4980-A8E1-358E531AEB53}" dt="2022-12-18T11:19:59.172" v="1818" actId="2711"/>
          <ac:graphicFrameMkLst>
            <pc:docMk/>
            <pc:sldMk cId="4186388514" sldId="436"/>
            <ac:graphicFrameMk id="8" creationId="{1E57B67D-5E11-489D-B467-E995AB741528}"/>
          </ac:graphicFrameMkLst>
        </pc:graphicFrameChg>
        <pc:graphicFrameChg chg="add mod">
          <ac:chgData name="William Grey" userId="37b73424-c081-4fc2-b1af-363f4f3fd4f3" providerId="ADAL" clId="{4C080B74-6460-4980-A8E1-358E531AEB53}" dt="2022-12-18T11:19:43.807" v="1811"/>
          <ac:graphicFrameMkLst>
            <pc:docMk/>
            <pc:sldMk cId="4186388514" sldId="436"/>
            <ac:graphicFrameMk id="9" creationId="{08D26444-CEC4-409D-B86C-6E82BF616C7B}"/>
          </ac:graphicFrameMkLst>
        </pc:graphicFrameChg>
      </pc:sldChg>
      <pc:sldChg chg="modSp add del mod">
        <pc:chgData name="William Grey" userId="37b73424-c081-4fc2-b1af-363f4f3fd4f3" providerId="ADAL" clId="{4C080B74-6460-4980-A8E1-358E531AEB53}" dt="2022-12-18T10:09:54.235" v="1143" actId="47"/>
        <pc:sldMkLst>
          <pc:docMk/>
          <pc:sldMk cId="2086616974" sldId="437"/>
        </pc:sldMkLst>
        <pc:spChg chg="mod">
          <ac:chgData name="William Grey" userId="37b73424-c081-4fc2-b1af-363f4f3fd4f3" providerId="ADAL" clId="{4C080B74-6460-4980-A8E1-358E531AEB53}" dt="2022-12-18T09:18:09.116" v="807" actId="1076"/>
          <ac:spMkLst>
            <pc:docMk/>
            <pc:sldMk cId="2086616974" sldId="437"/>
            <ac:spMk id="5" creationId="{9132CC8E-2A5E-4242-9A74-1A3E22721824}"/>
          </ac:spMkLst>
        </pc:spChg>
        <pc:graphicFrameChg chg="mod modGraphic">
          <ac:chgData name="William Grey" userId="37b73424-c081-4fc2-b1af-363f4f3fd4f3" providerId="ADAL" clId="{4C080B74-6460-4980-A8E1-358E531AEB53}" dt="2022-12-18T09:18:25.050" v="816" actId="20577"/>
          <ac:graphicFrameMkLst>
            <pc:docMk/>
            <pc:sldMk cId="2086616974" sldId="437"/>
            <ac:graphicFrameMk id="8" creationId="{93DED10D-573A-4BB8-80B1-F0CF9E98425B}"/>
          </ac:graphicFrameMkLst>
        </pc:graphicFrameChg>
      </pc:sldChg>
      <pc:sldChg chg="modSp add del mod">
        <pc:chgData name="William Grey" userId="37b73424-c081-4fc2-b1af-363f4f3fd4f3" providerId="ADAL" clId="{4C080B74-6460-4980-A8E1-358E531AEB53}" dt="2022-12-18T11:20:29.316" v="1819" actId="47"/>
        <pc:sldMkLst>
          <pc:docMk/>
          <pc:sldMk cId="2753910843" sldId="437"/>
        </pc:sldMkLst>
        <pc:spChg chg="mod">
          <ac:chgData name="William Grey" userId="37b73424-c081-4fc2-b1af-363f4f3fd4f3" providerId="ADAL" clId="{4C080B74-6460-4980-A8E1-358E531AEB53}" dt="2022-12-18T10:35:18.380" v="1445" actId="1076"/>
          <ac:spMkLst>
            <pc:docMk/>
            <pc:sldMk cId="2753910843" sldId="437"/>
            <ac:spMk id="5" creationId="{9132CC8E-2A5E-4242-9A74-1A3E22721824}"/>
          </ac:spMkLst>
        </pc:spChg>
      </pc:sldChg>
      <pc:sldChg chg="addSp delSp modSp add mod">
        <pc:chgData name="William Grey" userId="37b73424-c081-4fc2-b1af-363f4f3fd4f3" providerId="ADAL" clId="{4C080B74-6460-4980-A8E1-358E531AEB53}" dt="2022-12-18T11:20:46.325" v="1822" actId="113"/>
        <pc:sldMkLst>
          <pc:docMk/>
          <pc:sldMk cId="173761079" sldId="438"/>
        </pc:sldMkLst>
        <pc:spChg chg="mod">
          <ac:chgData name="William Grey" userId="37b73424-c081-4fc2-b1af-363f4f3fd4f3" providerId="ADAL" clId="{4C080B74-6460-4980-A8E1-358E531AEB53}" dt="2022-12-18T10:35:28.570" v="1447" actId="1076"/>
          <ac:spMkLst>
            <pc:docMk/>
            <pc:sldMk cId="173761079" sldId="438"/>
            <ac:spMk id="5" creationId="{9132CC8E-2A5E-4242-9A74-1A3E22721824}"/>
          </ac:spMkLst>
        </pc:spChg>
        <pc:graphicFrameChg chg="del">
          <ac:chgData name="William Grey" userId="37b73424-c081-4fc2-b1af-363f4f3fd4f3" providerId="ADAL" clId="{4C080B74-6460-4980-A8E1-358E531AEB53}" dt="2022-12-18T11:20:35.022" v="1820" actId="478"/>
          <ac:graphicFrameMkLst>
            <pc:docMk/>
            <pc:sldMk cId="173761079" sldId="438"/>
            <ac:graphicFrameMk id="7" creationId="{76338798-80DC-4A4B-B513-7CB60A03A412}"/>
          </ac:graphicFrameMkLst>
        </pc:graphicFrameChg>
        <pc:graphicFrameChg chg="add mod modGraphic">
          <ac:chgData name="William Grey" userId="37b73424-c081-4fc2-b1af-363f4f3fd4f3" providerId="ADAL" clId="{4C080B74-6460-4980-A8E1-358E531AEB53}" dt="2022-12-18T11:20:46.325" v="1822" actId="113"/>
          <ac:graphicFrameMkLst>
            <pc:docMk/>
            <pc:sldMk cId="173761079" sldId="438"/>
            <ac:graphicFrameMk id="9" creationId="{2281D2FB-5480-4341-8A29-6E33E161666C}"/>
          </ac:graphicFrameMkLst>
        </pc:graphicFrameChg>
      </pc:sldChg>
      <pc:sldChg chg="modSp add del mod">
        <pc:chgData name="William Grey" userId="37b73424-c081-4fc2-b1af-363f4f3fd4f3" providerId="ADAL" clId="{4C080B74-6460-4980-A8E1-358E531AEB53}" dt="2022-12-18T10:09:54.521" v="1144" actId="47"/>
        <pc:sldMkLst>
          <pc:docMk/>
          <pc:sldMk cId="2638659496" sldId="438"/>
        </pc:sldMkLst>
        <pc:spChg chg="mod">
          <ac:chgData name="William Grey" userId="37b73424-c081-4fc2-b1af-363f4f3fd4f3" providerId="ADAL" clId="{4C080B74-6460-4980-A8E1-358E531AEB53}" dt="2022-12-18T09:18:52.099" v="818" actId="1076"/>
          <ac:spMkLst>
            <pc:docMk/>
            <pc:sldMk cId="2638659496" sldId="438"/>
            <ac:spMk id="5" creationId="{9132CC8E-2A5E-4242-9A74-1A3E22721824}"/>
          </ac:spMkLst>
        </pc:spChg>
        <pc:spChg chg="mod">
          <ac:chgData name="William Grey" userId="37b73424-c081-4fc2-b1af-363f4f3fd4f3" providerId="ADAL" clId="{4C080B74-6460-4980-A8E1-358E531AEB53}" dt="2022-12-18T09:19:11.134" v="823" actId="20577"/>
          <ac:spMkLst>
            <pc:docMk/>
            <pc:sldMk cId="2638659496" sldId="438"/>
            <ac:spMk id="6" creationId="{7EE0F829-7F67-433B-A1DF-E2145E29064C}"/>
          </ac:spMkLst>
        </pc:spChg>
      </pc:sldChg>
      <pc:sldChg chg="addSp delSp modSp add mod">
        <pc:chgData name="William Grey" userId="37b73424-c081-4fc2-b1af-363f4f3fd4f3" providerId="ADAL" clId="{4C080B74-6460-4980-A8E1-358E531AEB53}" dt="2022-12-18T11:21:22.930" v="1825" actId="20577"/>
        <pc:sldMkLst>
          <pc:docMk/>
          <pc:sldMk cId="2535637762" sldId="439"/>
        </pc:sldMkLst>
        <pc:spChg chg="mod">
          <ac:chgData name="William Grey" userId="37b73424-c081-4fc2-b1af-363f4f3fd4f3" providerId="ADAL" clId="{4C080B74-6460-4980-A8E1-358E531AEB53}" dt="2022-12-18T10:35:41.077" v="1453" actId="1035"/>
          <ac:spMkLst>
            <pc:docMk/>
            <pc:sldMk cId="2535637762" sldId="439"/>
            <ac:spMk id="5" creationId="{9132CC8E-2A5E-4242-9A74-1A3E22721824}"/>
          </ac:spMkLst>
        </pc:spChg>
        <pc:graphicFrameChg chg="del">
          <ac:chgData name="William Grey" userId="37b73424-c081-4fc2-b1af-363f4f3fd4f3" providerId="ADAL" clId="{4C080B74-6460-4980-A8E1-358E531AEB53}" dt="2022-12-18T11:21:16.858" v="1823" actId="478"/>
          <ac:graphicFrameMkLst>
            <pc:docMk/>
            <pc:sldMk cId="2535637762" sldId="439"/>
            <ac:graphicFrameMk id="7" creationId="{76338798-80DC-4A4B-B513-7CB60A03A412}"/>
          </ac:graphicFrameMkLst>
        </pc:graphicFrameChg>
        <pc:graphicFrameChg chg="add mod modGraphic">
          <ac:chgData name="William Grey" userId="37b73424-c081-4fc2-b1af-363f4f3fd4f3" providerId="ADAL" clId="{4C080B74-6460-4980-A8E1-358E531AEB53}" dt="2022-12-18T11:21:22.930" v="1825" actId="20577"/>
          <ac:graphicFrameMkLst>
            <pc:docMk/>
            <pc:sldMk cId="2535637762" sldId="439"/>
            <ac:graphicFrameMk id="9" creationId="{8C3E6832-156E-4A74-96BA-13C713EB6ABA}"/>
          </ac:graphicFrameMkLst>
        </pc:graphicFrameChg>
      </pc:sldChg>
      <pc:sldChg chg="modSp add del mod">
        <pc:chgData name="William Grey" userId="37b73424-c081-4fc2-b1af-363f4f3fd4f3" providerId="ADAL" clId="{4C080B74-6460-4980-A8E1-358E531AEB53}" dt="2022-12-18T10:09:54.888" v="1145" actId="47"/>
        <pc:sldMkLst>
          <pc:docMk/>
          <pc:sldMk cId="3399392223" sldId="439"/>
        </pc:sldMkLst>
        <pc:spChg chg="mod">
          <ac:chgData name="William Grey" userId="37b73424-c081-4fc2-b1af-363f4f3fd4f3" providerId="ADAL" clId="{4C080B74-6460-4980-A8E1-358E531AEB53}" dt="2022-12-18T09:19:30.617" v="824" actId="1076"/>
          <ac:spMkLst>
            <pc:docMk/>
            <pc:sldMk cId="3399392223" sldId="439"/>
            <ac:spMk id="5" creationId="{9132CC8E-2A5E-4242-9A74-1A3E22721824}"/>
          </ac:spMkLst>
        </pc:spChg>
        <pc:spChg chg="mod">
          <ac:chgData name="William Grey" userId="37b73424-c081-4fc2-b1af-363f4f3fd4f3" providerId="ADAL" clId="{4C080B74-6460-4980-A8E1-358E531AEB53}" dt="2022-12-18T09:20:05.862" v="837" actId="20577"/>
          <ac:spMkLst>
            <pc:docMk/>
            <pc:sldMk cId="3399392223" sldId="439"/>
            <ac:spMk id="6" creationId="{7EE0F829-7F67-433B-A1DF-E2145E29064C}"/>
          </ac:spMkLst>
        </pc:spChg>
        <pc:graphicFrameChg chg="mod modGraphic">
          <ac:chgData name="William Grey" userId="37b73424-c081-4fc2-b1af-363f4f3fd4f3" providerId="ADAL" clId="{4C080B74-6460-4980-A8E1-358E531AEB53}" dt="2022-12-18T09:24:35.022" v="860" actId="20577"/>
          <ac:graphicFrameMkLst>
            <pc:docMk/>
            <pc:sldMk cId="3399392223" sldId="439"/>
            <ac:graphicFrameMk id="7" creationId="{76338798-80DC-4A4B-B513-7CB60A03A412}"/>
          </ac:graphicFrameMkLst>
        </pc:graphicFrameChg>
        <pc:graphicFrameChg chg="modGraphic">
          <ac:chgData name="William Grey" userId="37b73424-c081-4fc2-b1af-363f4f3fd4f3" providerId="ADAL" clId="{4C080B74-6460-4980-A8E1-358E531AEB53}" dt="2022-12-18T09:20:34.551" v="849" actId="20577"/>
          <ac:graphicFrameMkLst>
            <pc:docMk/>
            <pc:sldMk cId="3399392223" sldId="439"/>
            <ac:graphicFrameMk id="8" creationId="{93DED10D-573A-4BB8-80B1-F0CF9E98425B}"/>
          </ac:graphicFrameMkLst>
        </pc:graphicFrameChg>
      </pc:sldChg>
      <pc:sldChg chg="modSp add del mod">
        <pc:chgData name="William Grey" userId="37b73424-c081-4fc2-b1af-363f4f3fd4f3" providerId="ADAL" clId="{4C080B74-6460-4980-A8E1-358E531AEB53}" dt="2022-12-18T10:09:55.074" v="1146" actId="47"/>
        <pc:sldMkLst>
          <pc:docMk/>
          <pc:sldMk cId="1149789330" sldId="440"/>
        </pc:sldMkLst>
        <pc:spChg chg="mod">
          <ac:chgData name="William Grey" userId="37b73424-c081-4fc2-b1af-363f4f3fd4f3" providerId="ADAL" clId="{4C080B74-6460-4980-A8E1-358E531AEB53}" dt="2022-12-18T09:24:47.937" v="862" actId="1076"/>
          <ac:spMkLst>
            <pc:docMk/>
            <pc:sldMk cId="1149789330" sldId="440"/>
            <ac:spMk id="5" creationId="{9132CC8E-2A5E-4242-9A74-1A3E22721824}"/>
          </ac:spMkLst>
        </pc:spChg>
      </pc:sldChg>
      <pc:sldChg chg="addSp delSp modSp add mod">
        <pc:chgData name="William Grey" userId="37b73424-c081-4fc2-b1af-363f4f3fd4f3" providerId="ADAL" clId="{4C080B74-6460-4980-A8E1-358E531AEB53}" dt="2022-12-18T11:21:40.425" v="1830" actId="20577"/>
        <pc:sldMkLst>
          <pc:docMk/>
          <pc:sldMk cId="1496765034" sldId="440"/>
        </pc:sldMkLst>
        <pc:spChg chg="mod">
          <ac:chgData name="William Grey" userId="37b73424-c081-4fc2-b1af-363f4f3fd4f3" providerId="ADAL" clId="{4C080B74-6460-4980-A8E1-358E531AEB53}" dt="2022-12-18T10:35:55.653" v="1455" actId="1076"/>
          <ac:spMkLst>
            <pc:docMk/>
            <pc:sldMk cId="1496765034" sldId="440"/>
            <ac:spMk id="5" creationId="{9132CC8E-2A5E-4242-9A74-1A3E22721824}"/>
          </ac:spMkLst>
        </pc:spChg>
        <pc:graphicFrameChg chg="del">
          <ac:chgData name="William Grey" userId="37b73424-c081-4fc2-b1af-363f4f3fd4f3" providerId="ADAL" clId="{4C080B74-6460-4980-A8E1-358E531AEB53}" dt="2022-12-18T11:21:32.725" v="1826" actId="478"/>
          <ac:graphicFrameMkLst>
            <pc:docMk/>
            <pc:sldMk cId="1496765034" sldId="440"/>
            <ac:graphicFrameMk id="7" creationId="{76338798-80DC-4A4B-B513-7CB60A03A412}"/>
          </ac:graphicFrameMkLst>
        </pc:graphicFrameChg>
        <pc:graphicFrameChg chg="add mod modGraphic">
          <ac:chgData name="William Grey" userId="37b73424-c081-4fc2-b1af-363f4f3fd4f3" providerId="ADAL" clId="{4C080B74-6460-4980-A8E1-358E531AEB53}" dt="2022-12-18T11:21:40.425" v="1830" actId="20577"/>
          <ac:graphicFrameMkLst>
            <pc:docMk/>
            <pc:sldMk cId="1496765034" sldId="440"/>
            <ac:graphicFrameMk id="9" creationId="{02A0293F-CA99-436F-B93C-28767E382EEF}"/>
          </ac:graphicFrameMkLst>
        </pc:graphicFrameChg>
      </pc:sldChg>
      <pc:sldChg chg="modSp add del mod">
        <pc:chgData name="William Grey" userId="37b73424-c081-4fc2-b1af-363f4f3fd4f3" providerId="ADAL" clId="{4C080B74-6460-4980-A8E1-358E531AEB53}" dt="2022-12-18T10:09:55.258" v="1147" actId="47"/>
        <pc:sldMkLst>
          <pc:docMk/>
          <pc:sldMk cId="2623936713" sldId="441"/>
        </pc:sldMkLst>
        <pc:spChg chg="mod">
          <ac:chgData name="William Grey" userId="37b73424-c081-4fc2-b1af-363f4f3fd4f3" providerId="ADAL" clId="{4C080B74-6460-4980-A8E1-358E531AEB53}" dt="2022-12-18T09:25:03.630" v="864" actId="1076"/>
          <ac:spMkLst>
            <pc:docMk/>
            <pc:sldMk cId="2623936713" sldId="441"/>
            <ac:spMk id="5" creationId="{9132CC8E-2A5E-4242-9A74-1A3E22721824}"/>
          </ac:spMkLst>
        </pc:spChg>
      </pc:sldChg>
      <pc:sldChg chg="addSp delSp modSp add mod">
        <pc:chgData name="William Grey" userId="37b73424-c081-4fc2-b1af-363f4f3fd4f3" providerId="ADAL" clId="{4C080B74-6460-4980-A8E1-358E531AEB53}" dt="2022-12-18T11:22:17.745" v="1840" actId="2711"/>
        <pc:sldMkLst>
          <pc:docMk/>
          <pc:sldMk cId="3886379009" sldId="441"/>
        </pc:sldMkLst>
        <pc:spChg chg="mod">
          <ac:chgData name="William Grey" userId="37b73424-c081-4fc2-b1af-363f4f3fd4f3" providerId="ADAL" clId="{4C080B74-6460-4980-A8E1-358E531AEB53}" dt="2022-12-18T10:36:05.513" v="1457" actId="1076"/>
          <ac:spMkLst>
            <pc:docMk/>
            <pc:sldMk cId="3886379009" sldId="441"/>
            <ac:spMk id="5" creationId="{9132CC8E-2A5E-4242-9A74-1A3E22721824}"/>
          </ac:spMkLst>
        </pc:spChg>
        <pc:graphicFrameChg chg="del">
          <ac:chgData name="William Grey" userId="37b73424-c081-4fc2-b1af-363f4f3fd4f3" providerId="ADAL" clId="{4C080B74-6460-4980-A8E1-358E531AEB53}" dt="2022-12-18T11:21:56.412" v="1831" actId="478"/>
          <ac:graphicFrameMkLst>
            <pc:docMk/>
            <pc:sldMk cId="3886379009" sldId="441"/>
            <ac:graphicFrameMk id="7" creationId="{76338798-80DC-4A4B-B513-7CB60A03A412}"/>
          </ac:graphicFrameMkLst>
        </pc:graphicFrameChg>
        <pc:graphicFrameChg chg="modGraphic">
          <ac:chgData name="William Grey" userId="37b73424-c081-4fc2-b1af-363f4f3fd4f3" providerId="ADAL" clId="{4C080B74-6460-4980-A8E1-358E531AEB53}" dt="2022-12-18T11:22:17.745" v="1840" actId="2711"/>
          <ac:graphicFrameMkLst>
            <pc:docMk/>
            <pc:sldMk cId="3886379009" sldId="441"/>
            <ac:graphicFrameMk id="8" creationId="{1E57B67D-5E11-489D-B467-E995AB741528}"/>
          </ac:graphicFrameMkLst>
        </pc:graphicFrameChg>
        <pc:graphicFrameChg chg="add mod">
          <ac:chgData name="William Grey" userId="37b73424-c081-4fc2-b1af-363f4f3fd4f3" providerId="ADAL" clId="{4C080B74-6460-4980-A8E1-358E531AEB53}" dt="2022-12-18T11:21:56.855" v="1832"/>
          <ac:graphicFrameMkLst>
            <pc:docMk/>
            <pc:sldMk cId="3886379009" sldId="441"/>
            <ac:graphicFrameMk id="9" creationId="{8B60D8B2-E30D-4168-B4F7-18B9E498AD98}"/>
          </ac:graphicFrameMkLst>
        </pc:graphicFrameChg>
      </pc:sldChg>
      <pc:sldChg chg="modSp add del mod">
        <pc:chgData name="William Grey" userId="37b73424-c081-4fc2-b1af-363f4f3fd4f3" providerId="ADAL" clId="{4C080B74-6460-4980-A8E1-358E531AEB53}" dt="2022-12-18T10:09:55.497" v="1148" actId="47"/>
        <pc:sldMkLst>
          <pc:docMk/>
          <pc:sldMk cId="1843258755" sldId="442"/>
        </pc:sldMkLst>
        <pc:spChg chg="mod">
          <ac:chgData name="William Grey" userId="37b73424-c081-4fc2-b1af-363f4f3fd4f3" providerId="ADAL" clId="{4C080B74-6460-4980-A8E1-358E531AEB53}" dt="2022-12-18T09:25:11.817" v="866" actId="1076"/>
          <ac:spMkLst>
            <pc:docMk/>
            <pc:sldMk cId="1843258755" sldId="442"/>
            <ac:spMk id="5" creationId="{9132CC8E-2A5E-4242-9A74-1A3E22721824}"/>
          </ac:spMkLst>
        </pc:spChg>
        <pc:graphicFrameChg chg="modGraphic">
          <ac:chgData name="William Grey" userId="37b73424-c081-4fc2-b1af-363f4f3fd4f3" providerId="ADAL" clId="{4C080B74-6460-4980-A8E1-358E531AEB53}" dt="2022-12-18T09:25:20.159" v="867" actId="20577"/>
          <ac:graphicFrameMkLst>
            <pc:docMk/>
            <pc:sldMk cId="1843258755" sldId="442"/>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23:10.450" v="1845"/>
        <pc:sldMkLst>
          <pc:docMk/>
          <pc:sldMk cId="2887993975" sldId="442"/>
        </pc:sldMkLst>
        <pc:spChg chg="mod">
          <ac:chgData name="William Grey" userId="37b73424-c081-4fc2-b1af-363f4f3fd4f3" providerId="ADAL" clId="{4C080B74-6460-4980-A8E1-358E531AEB53}" dt="2022-12-18T10:36:21.310" v="1459" actId="1076"/>
          <ac:spMkLst>
            <pc:docMk/>
            <pc:sldMk cId="2887993975" sldId="442"/>
            <ac:spMk id="5" creationId="{9132CC8E-2A5E-4242-9A74-1A3E22721824}"/>
          </ac:spMkLst>
        </pc:spChg>
        <pc:spChg chg="mod">
          <ac:chgData name="William Grey" userId="37b73424-c081-4fc2-b1af-363f4f3fd4f3" providerId="ADAL" clId="{4C080B74-6460-4980-A8E1-358E531AEB53}" dt="2022-12-18T10:36:34.703" v="1463" actId="20577"/>
          <ac:spMkLst>
            <pc:docMk/>
            <pc:sldMk cId="2887993975" sldId="442"/>
            <ac:spMk id="6" creationId="{7EE0F829-7F67-433B-A1DF-E2145E29064C}"/>
          </ac:spMkLst>
        </pc:spChg>
        <pc:graphicFrameChg chg="del mod modGraphic">
          <ac:chgData name="William Grey" userId="37b73424-c081-4fc2-b1af-363f4f3fd4f3" providerId="ADAL" clId="{4C080B74-6460-4980-A8E1-358E531AEB53}" dt="2022-12-18T11:22:31.611" v="1841" actId="478"/>
          <ac:graphicFrameMkLst>
            <pc:docMk/>
            <pc:sldMk cId="2887993975" sldId="442"/>
            <ac:graphicFrameMk id="7" creationId="{76338798-80DC-4A4B-B513-7CB60A03A412}"/>
          </ac:graphicFrameMkLst>
        </pc:graphicFrameChg>
        <pc:graphicFrameChg chg="add mod">
          <ac:chgData name="William Grey" userId="37b73424-c081-4fc2-b1af-363f4f3fd4f3" providerId="ADAL" clId="{4C080B74-6460-4980-A8E1-358E531AEB53}" dt="2022-12-18T11:23:10.450" v="1845"/>
          <ac:graphicFrameMkLst>
            <pc:docMk/>
            <pc:sldMk cId="2887993975" sldId="442"/>
            <ac:graphicFrameMk id="9" creationId="{F1BB8810-E1F0-419F-85FD-B19AE65BC6D8}"/>
          </ac:graphicFrameMkLst>
        </pc:graphicFrameChg>
      </pc:sldChg>
      <pc:sldChg chg="addSp delSp modSp add mod">
        <pc:chgData name="William Grey" userId="37b73424-c081-4fc2-b1af-363f4f3fd4f3" providerId="ADAL" clId="{4C080B74-6460-4980-A8E1-358E531AEB53}" dt="2022-12-18T11:23:20.635" v="1847" actId="20577"/>
        <pc:sldMkLst>
          <pc:docMk/>
          <pc:sldMk cId="3317783649" sldId="443"/>
        </pc:sldMkLst>
        <pc:spChg chg="mod">
          <ac:chgData name="William Grey" userId="37b73424-c081-4fc2-b1af-363f4f3fd4f3" providerId="ADAL" clId="{4C080B74-6460-4980-A8E1-358E531AEB53}" dt="2022-12-18T10:37:34.302" v="1467" actId="1076"/>
          <ac:spMkLst>
            <pc:docMk/>
            <pc:sldMk cId="3317783649" sldId="443"/>
            <ac:spMk id="5" creationId="{9132CC8E-2A5E-4242-9A74-1A3E22721824}"/>
          </ac:spMkLst>
        </pc:spChg>
        <pc:graphicFrameChg chg="del">
          <ac:chgData name="William Grey" userId="37b73424-c081-4fc2-b1af-363f4f3fd4f3" providerId="ADAL" clId="{4C080B74-6460-4980-A8E1-358E531AEB53}" dt="2022-12-18T11:22:44.306" v="1843" actId="478"/>
          <ac:graphicFrameMkLst>
            <pc:docMk/>
            <pc:sldMk cId="3317783649" sldId="443"/>
            <ac:graphicFrameMk id="7" creationId="{76338798-80DC-4A4B-B513-7CB60A03A412}"/>
          </ac:graphicFrameMkLst>
        </pc:graphicFrameChg>
        <pc:graphicFrameChg chg="add mod modGraphic">
          <ac:chgData name="William Grey" userId="37b73424-c081-4fc2-b1af-363f4f3fd4f3" providerId="ADAL" clId="{4C080B74-6460-4980-A8E1-358E531AEB53}" dt="2022-12-18T11:23:20.635" v="1847" actId="20577"/>
          <ac:graphicFrameMkLst>
            <pc:docMk/>
            <pc:sldMk cId="3317783649" sldId="443"/>
            <ac:graphicFrameMk id="9" creationId="{99BBC0A8-8B10-448F-8977-E857DBDF20DF}"/>
          </ac:graphicFrameMkLst>
        </pc:graphicFrameChg>
      </pc:sldChg>
      <pc:sldChg chg="modSp add del mod">
        <pc:chgData name="William Grey" userId="37b73424-c081-4fc2-b1af-363f4f3fd4f3" providerId="ADAL" clId="{4C080B74-6460-4980-A8E1-358E531AEB53}" dt="2022-12-18T10:09:55.708" v="1149" actId="47"/>
        <pc:sldMkLst>
          <pc:docMk/>
          <pc:sldMk cId="4221669606" sldId="443"/>
        </pc:sldMkLst>
        <pc:spChg chg="mod">
          <ac:chgData name="William Grey" userId="37b73424-c081-4fc2-b1af-363f4f3fd4f3" providerId="ADAL" clId="{4C080B74-6460-4980-A8E1-358E531AEB53}" dt="2022-12-18T09:26:46.977" v="893" actId="1076"/>
          <ac:spMkLst>
            <pc:docMk/>
            <pc:sldMk cId="4221669606" sldId="443"/>
            <ac:spMk id="5" creationId="{9132CC8E-2A5E-4242-9A74-1A3E22721824}"/>
          </ac:spMkLst>
        </pc:spChg>
        <pc:spChg chg="mod">
          <ac:chgData name="William Grey" userId="37b73424-c081-4fc2-b1af-363f4f3fd4f3" providerId="ADAL" clId="{4C080B74-6460-4980-A8E1-358E531AEB53}" dt="2022-12-18T09:27:09.100" v="916" actId="20577"/>
          <ac:spMkLst>
            <pc:docMk/>
            <pc:sldMk cId="4221669606" sldId="443"/>
            <ac:spMk id="6" creationId="{7EE0F829-7F67-433B-A1DF-E2145E29064C}"/>
          </ac:spMkLst>
        </pc:spChg>
        <pc:graphicFrameChg chg="mod modGraphic">
          <ac:chgData name="William Grey" userId="37b73424-c081-4fc2-b1af-363f4f3fd4f3" providerId="ADAL" clId="{4C080B74-6460-4980-A8E1-358E531AEB53}" dt="2022-12-18T09:26:37.055" v="892" actId="20577"/>
          <ac:graphicFrameMkLst>
            <pc:docMk/>
            <pc:sldMk cId="4221669606" sldId="443"/>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23:41.813" v="1850" actId="20577"/>
        <pc:sldMkLst>
          <pc:docMk/>
          <pc:sldMk cId="2711789542" sldId="444"/>
        </pc:sldMkLst>
        <pc:spChg chg="mod">
          <ac:chgData name="William Grey" userId="37b73424-c081-4fc2-b1af-363f4f3fd4f3" providerId="ADAL" clId="{4C080B74-6460-4980-A8E1-358E531AEB53}" dt="2022-12-18T10:37:54.674" v="1469" actId="1076"/>
          <ac:spMkLst>
            <pc:docMk/>
            <pc:sldMk cId="2711789542" sldId="444"/>
            <ac:spMk id="5" creationId="{9132CC8E-2A5E-4242-9A74-1A3E22721824}"/>
          </ac:spMkLst>
        </pc:spChg>
        <pc:graphicFrameChg chg="del">
          <ac:chgData name="William Grey" userId="37b73424-c081-4fc2-b1af-363f4f3fd4f3" providerId="ADAL" clId="{4C080B74-6460-4980-A8E1-358E531AEB53}" dt="2022-12-18T11:23:34.516" v="1848" actId="478"/>
          <ac:graphicFrameMkLst>
            <pc:docMk/>
            <pc:sldMk cId="2711789542" sldId="444"/>
            <ac:graphicFrameMk id="7" creationId="{76338798-80DC-4A4B-B513-7CB60A03A412}"/>
          </ac:graphicFrameMkLst>
        </pc:graphicFrameChg>
        <pc:graphicFrameChg chg="add mod modGraphic">
          <ac:chgData name="William Grey" userId="37b73424-c081-4fc2-b1af-363f4f3fd4f3" providerId="ADAL" clId="{4C080B74-6460-4980-A8E1-358E531AEB53}" dt="2022-12-18T11:23:41.813" v="1850" actId="20577"/>
          <ac:graphicFrameMkLst>
            <pc:docMk/>
            <pc:sldMk cId="2711789542" sldId="444"/>
            <ac:graphicFrameMk id="9" creationId="{A7E7EE80-C4C4-4E2E-9A56-8D212E11123D}"/>
          </ac:graphicFrameMkLst>
        </pc:graphicFrameChg>
      </pc:sldChg>
      <pc:sldChg chg="modSp add del mod">
        <pc:chgData name="William Grey" userId="37b73424-c081-4fc2-b1af-363f4f3fd4f3" providerId="ADAL" clId="{4C080B74-6460-4980-A8E1-358E531AEB53}" dt="2022-12-18T10:09:55.970" v="1150" actId="47"/>
        <pc:sldMkLst>
          <pc:docMk/>
          <pc:sldMk cId="3572626764" sldId="444"/>
        </pc:sldMkLst>
        <pc:spChg chg="mod">
          <ac:chgData name="William Grey" userId="37b73424-c081-4fc2-b1af-363f4f3fd4f3" providerId="ADAL" clId="{4C080B74-6460-4980-A8E1-358E531AEB53}" dt="2022-12-18T09:27:18.823" v="918" actId="1076"/>
          <ac:spMkLst>
            <pc:docMk/>
            <pc:sldMk cId="3572626764" sldId="444"/>
            <ac:spMk id="5" creationId="{9132CC8E-2A5E-4242-9A74-1A3E22721824}"/>
          </ac:spMkLst>
        </pc:spChg>
      </pc:sldChg>
      <pc:sldChg chg="addSp delSp modSp add mod">
        <pc:chgData name="William Grey" userId="37b73424-c081-4fc2-b1af-363f4f3fd4f3" providerId="ADAL" clId="{4C080B74-6460-4980-A8E1-358E531AEB53}" dt="2022-12-18T11:23:58.945" v="1853" actId="20577"/>
        <pc:sldMkLst>
          <pc:docMk/>
          <pc:sldMk cId="2003577674" sldId="445"/>
        </pc:sldMkLst>
        <pc:spChg chg="mod">
          <ac:chgData name="William Grey" userId="37b73424-c081-4fc2-b1af-363f4f3fd4f3" providerId="ADAL" clId="{4C080B74-6460-4980-A8E1-358E531AEB53}" dt="2022-12-18T10:38:03.812" v="1471" actId="1076"/>
          <ac:spMkLst>
            <pc:docMk/>
            <pc:sldMk cId="2003577674" sldId="445"/>
            <ac:spMk id="5" creationId="{9132CC8E-2A5E-4242-9A74-1A3E22721824}"/>
          </ac:spMkLst>
        </pc:spChg>
        <pc:graphicFrameChg chg="del">
          <ac:chgData name="William Grey" userId="37b73424-c081-4fc2-b1af-363f4f3fd4f3" providerId="ADAL" clId="{4C080B74-6460-4980-A8E1-358E531AEB53}" dt="2022-12-18T11:23:54.543" v="1851" actId="478"/>
          <ac:graphicFrameMkLst>
            <pc:docMk/>
            <pc:sldMk cId="2003577674" sldId="445"/>
            <ac:graphicFrameMk id="7" creationId="{76338798-80DC-4A4B-B513-7CB60A03A412}"/>
          </ac:graphicFrameMkLst>
        </pc:graphicFrameChg>
        <pc:graphicFrameChg chg="add mod modGraphic">
          <ac:chgData name="William Grey" userId="37b73424-c081-4fc2-b1af-363f4f3fd4f3" providerId="ADAL" clId="{4C080B74-6460-4980-A8E1-358E531AEB53}" dt="2022-12-18T11:23:58.945" v="1853" actId="20577"/>
          <ac:graphicFrameMkLst>
            <pc:docMk/>
            <pc:sldMk cId="2003577674" sldId="445"/>
            <ac:graphicFrameMk id="9" creationId="{D7201F77-27A3-46F9-9D66-3BAF34670B7F}"/>
          </ac:graphicFrameMkLst>
        </pc:graphicFrameChg>
      </pc:sldChg>
      <pc:sldChg chg="modSp add del mod">
        <pc:chgData name="William Grey" userId="37b73424-c081-4fc2-b1af-363f4f3fd4f3" providerId="ADAL" clId="{4C080B74-6460-4980-A8E1-358E531AEB53}" dt="2022-12-18T10:09:56.349" v="1151" actId="47"/>
        <pc:sldMkLst>
          <pc:docMk/>
          <pc:sldMk cId="4057561201" sldId="445"/>
        </pc:sldMkLst>
        <pc:spChg chg="mod">
          <ac:chgData name="William Grey" userId="37b73424-c081-4fc2-b1af-363f4f3fd4f3" providerId="ADAL" clId="{4C080B74-6460-4980-A8E1-358E531AEB53}" dt="2022-12-18T09:27:25.324" v="920" actId="1076"/>
          <ac:spMkLst>
            <pc:docMk/>
            <pc:sldMk cId="4057561201" sldId="445"/>
            <ac:spMk id="5" creationId="{9132CC8E-2A5E-4242-9A74-1A3E22721824}"/>
          </ac:spMkLst>
        </pc:spChg>
      </pc:sldChg>
      <pc:sldChg chg="modSp add del mod">
        <pc:chgData name="William Grey" userId="37b73424-c081-4fc2-b1af-363f4f3fd4f3" providerId="ADAL" clId="{4C080B74-6460-4980-A8E1-358E531AEB53}" dt="2022-12-18T10:09:56.720" v="1152" actId="47"/>
        <pc:sldMkLst>
          <pc:docMk/>
          <pc:sldMk cId="2238643058" sldId="446"/>
        </pc:sldMkLst>
        <pc:spChg chg="mod">
          <ac:chgData name="William Grey" userId="37b73424-c081-4fc2-b1af-363f4f3fd4f3" providerId="ADAL" clId="{4C080B74-6460-4980-A8E1-358E531AEB53}" dt="2022-12-18T09:27:38.919" v="922" actId="1076"/>
          <ac:spMkLst>
            <pc:docMk/>
            <pc:sldMk cId="2238643058" sldId="446"/>
            <ac:spMk id="5" creationId="{9132CC8E-2A5E-4242-9A74-1A3E22721824}"/>
          </ac:spMkLst>
        </pc:spChg>
        <pc:spChg chg="mod">
          <ac:chgData name="William Grey" userId="37b73424-c081-4fc2-b1af-363f4f3fd4f3" providerId="ADAL" clId="{4C080B74-6460-4980-A8E1-358E531AEB53}" dt="2022-12-18T09:27:45.698" v="926" actId="20577"/>
          <ac:spMkLst>
            <pc:docMk/>
            <pc:sldMk cId="2238643058" sldId="446"/>
            <ac:spMk id="6" creationId="{7EE0F829-7F67-433B-A1DF-E2145E29064C}"/>
          </ac:spMkLst>
        </pc:spChg>
      </pc:sldChg>
      <pc:sldChg chg="addSp delSp modSp add mod">
        <pc:chgData name="William Grey" userId="37b73424-c081-4fc2-b1af-363f4f3fd4f3" providerId="ADAL" clId="{4C080B74-6460-4980-A8E1-358E531AEB53}" dt="2022-12-18T11:25:15.422" v="1863" actId="14100"/>
        <pc:sldMkLst>
          <pc:docMk/>
          <pc:sldMk cId="3510312043" sldId="446"/>
        </pc:sldMkLst>
        <pc:spChg chg="mod">
          <ac:chgData name="William Grey" userId="37b73424-c081-4fc2-b1af-363f4f3fd4f3" providerId="ADAL" clId="{4C080B74-6460-4980-A8E1-358E531AEB53}" dt="2022-12-18T10:38:13.042" v="1473" actId="1076"/>
          <ac:spMkLst>
            <pc:docMk/>
            <pc:sldMk cId="3510312043" sldId="446"/>
            <ac:spMk id="5" creationId="{9132CC8E-2A5E-4242-9A74-1A3E22721824}"/>
          </ac:spMkLst>
        </pc:spChg>
        <pc:graphicFrameChg chg="del">
          <ac:chgData name="William Grey" userId="37b73424-c081-4fc2-b1af-363f4f3fd4f3" providerId="ADAL" clId="{4C080B74-6460-4980-A8E1-358E531AEB53}" dt="2022-12-18T11:24:54.359" v="1854" actId="478"/>
          <ac:graphicFrameMkLst>
            <pc:docMk/>
            <pc:sldMk cId="3510312043" sldId="446"/>
            <ac:graphicFrameMk id="7" creationId="{76338798-80DC-4A4B-B513-7CB60A03A412}"/>
          </ac:graphicFrameMkLst>
        </pc:graphicFrameChg>
        <pc:graphicFrameChg chg="modGraphic">
          <ac:chgData name="William Grey" userId="37b73424-c081-4fc2-b1af-363f4f3fd4f3" providerId="ADAL" clId="{4C080B74-6460-4980-A8E1-358E531AEB53}" dt="2022-12-18T11:25:15.422" v="1863" actId="14100"/>
          <ac:graphicFrameMkLst>
            <pc:docMk/>
            <pc:sldMk cId="3510312043" sldId="446"/>
            <ac:graphicFrameMk id="8" creationId="{1E57B67D-5E11-489D-B467-E995AB741528}"/>
          </ac:graphicFrameMkLst>
        </pc:graphicFrameChg>
        <pc:graphicFrameChg chg="add mod">
          <ac:chgData name="William Grey" userId="37b73424-c081-4fc2-b1af-363f4f3fd4f3" providerId="ADAL" clId="{4C080B74-6460-4980-A8E1-358E531AEB53}" dt="2022-12-18T11:24:54.782" v="1855"/>
          <ac:graphicFrameMkLst>
            <pc:docMk/>
            <pc:sldMk cId="3510312043" sldId="446"/>
            <ac:graphicFrameMk id="9" creationId="{D8BCCCB6-8881-475C-9CB2-2BE8E215408F}"/>
          </ac:graphicFrameMkLst>
        </pc:graphicFrameChg>
      </pc:sldChg>
      <pc:sldChg chg="addSp delSp modSp add mod">
        <pc:chgData name="William Grey" userId="37b73424-c081-4fc2-b1af-363f4f3fd4f3" providerId="ADAL" clId="{4C080B74-6460-4980-A8E1-358E531AEB53}" dt="2022-12-18T11:25:50.234" v="1873" actId="2711"/>
        <pc:sldMkLst>
          <pc:docMk/>
          <pc:sldMk cId="2263372253" sldId="447"/>
        </pc:sldMkLst>
        <pc:spChg chg="mod">
          <ac:chgData name="William Grey" userId="37b73424-c081-4fc2-b1af-363f4f3fd4f3" providerId="ADAL" clId="{4C080B74-6460-4980-A8E1-358E531AEB53}" dt="2022-12-18T10:38:33.546" v="1479" actId="1038"/>
          <ac:spMkLst>
            <pc:docMk/>
            <pc:sldMk cId="2263372253" sldId="447"/>
            <ac:spMk id="5" creationId="{9132CC8E-2A5E-4242-9A74-1A3E22721824}"/>
          </ac:spMkLst>
        </pc:spChg>
        <pc:graphicFrameChg chg="del">
          <ac:chgData name="William Grey" userId="37b73424-c081-4fc2-b1af-363f4f3fd4f3" providerId="ADAL" clId="{4C080B74-6460-4980-A8E1-358E531AEB53}" dt="2022-12-18T11:25:29.419" v="1864" actId="478"/>
          <ac:graphicFrameMkLst>
            <pc:docMk/>
            <pc:sldMk cId="2263372253" sldId="447"/>
            <ac:graphicFrameMk id="7" creationId="{76338798-80DC-4A4B-B513-7CB60A03A412}"/>
          </ac:graphicFrameMkLst>
        </pc:graphicFrameChg>
        <pc:graphicFrameChg chg="modGraphic">
          <ac:chgData name="William Grey" userId="37b73424-c081-4fc2-b1af-363f4f3fd4f3" providerId="ADAL" clId="{4C080B74-6460-4980-A8E1-358E531AEB53}" dt="2022-12-18T11:25:50.234" v="1873" actId="2711"/>
          <ac:graphicFrameMkLst>
            <pc:docMk/>
            <pc:sldMk cId="2263372253" sldId="447"/>
            <ac:graphicFrameMk id="8" creationId="{1E57B67D-5E11-489D-B467-E995AB741528}"/>
          </ac:graphicFrameMkLst>
        </pc:graphicFrameChg>
        <pc:graphicFrameChg chg="add mod">
          <ac:chgData name="William Grey" userId="37b73424-c081-4fc2-b1af-363f4f3fd4f3" providerId="ADAL" clId="{4C080B74-6460-4980-A8E1-358E531AEB53}" dt="2022-12-18T11:25:30.135" v="1865"/>
          <ac:graphicFrameMkLst>
            <pc:docMk/>
            <pc:sldMk cId="2263372253" sldId="447"/>
            <ac:graphicFrameMk id="9" creationId="{B1655272-2D6C-4146-9BE1-F1AB195EF312}"/>
          </ac:graphicFrameMkLst>
        </pc:graphicFrameChg>
      </pc:sldChg>
      <pc:sldChg chg="modSp add del mod">
        <pc:chgData name="William Grey" userId="37b73424-c081-4fc2-b1af-363f4f3fd4f3" providerId="ADAL" clId="{4C080B74-6460-4980-A8E1-358E531AEB53}" dt="2022-12-18T10:09:57.059" v="1153" actId="47"/>
        <pc:sldMkLst>
          <pc:docMk/>
          <pc:sldMk cId="3319195526" sldId="447"/>
        </pc:sldMkLst>
        <pc:spChg chg="mod">
          <ac:chgData name="William Grey" userId="37b73424-c081-4fc2-b1af-363f4f3fd4f3" providerId="ADAL" clId="{4C080B74-6460-4980-A8E1-358E531AEB53}" dt="2022-12-18T09:28:01.062" v="928" actId="1076"/>
          <ac:spMkLst>
            <pc:docMk/>
            <pc:sldMk cId="3319195526" sldId="447"/>
            <ac:spMk id="5" creationId="{9132CC8E-2A5E-4242-9A74-1A3E22721824}"/>
          </ac:spMkLst>
        </pc:spChg>
        <pc:spChg chg="mod">
          <ac:chgData name="William Grey" userId="37b73424-c081-4fc2-b1af-363f4f3fd4f3" providerId="ADAL" clId="{4C080B74-6460-4980-A8E1-358E531AEB53}" dt="2022-12-18T09:28:19.121" v="938" actId="20577"/>
          <ac:spMkLst>
            <pc:docMk/>
            <pc:sldMk cId="3319195526" sldId="447"/>
            <ac:spMk id="6" creationId="{7EE0F829-7F67-433B-A1DF-E2145E29064C}"/>
          </ac:spMkLst>
        </pc:spChg>
      </pc:sldChg>
      <pc:sldChg chg="modSp add del mod">
        <pc:chgData name="William Grey" userId="37b73424-c081-4fc2-b1af-363f4f3fd4f3" providerId="ADAL" clId="{4C080B74-6460-4980-A8E1-358E531AEB53}" dt="2022-12-18T10:09:57.260" v="1154" actId="47"/>
        <pc:sldMkLst>
          <pc:docMk/>
          <pc:sldMk cId="279847218" sldId="448"/>
        </pc:sldMkLst>
        <pc:spChg chg="mod">
          <ac:chgData name="William Grey" userId="37b73424-c081-4fc2-b1af-363f4f3fd4f3" providerId="ADAL" clId="{4C080B74-6460-4980-A8E1-358E531AEB53}" dt="2022-12-18T09:29:38.544" v="942" actId="1035"/>
          <ac:spMkLst>
            <pc:docMk/>
            <pc:sldMk cId="279847218" sldId="448"/>
            <ac:spMk id="5" creationId="{9132CC8E-2A5E-4242-9A74-1A3E22721824}"/>
          </ac:spMkLst>
        </pc:spChg>
      </pc:sldChg>
      <pc:sldChg chg="addSp delSp modSp add mod">
        <pc:chgData name="William Grey" userId="37b73424-c081-4fc2-b1af-363f4f3fd4f3" providerId="ADAL" clId="{4C080B74-6460-4980-A8E1-358E531AEB53}" dt="2022-12-18T11:26:06.292" v="1875"/>
        <pc:sldMkLst>
          <pc:docMk/>
          <pc:sldMk cId="777005855" sldId="448"/>
        </pc:sldMkLst>
        <pc:spChg chg="mod">
          <ac:chgData name="William Grey" userId="37b73424-c081-4fc2-b1af-363f4f3fd4f3" providerId="ADAL" clId="{4C080B74-6460-4980-A8E1-358E531AEB53}" dt="2022-12-18T10:39:20.961" v="1487" actId="1076"/>
          <ac:spMkLst>
            <pc:docMk/>
            <pc:sldMk cId="777005855" sldId="448"/>
            <ac:spMk id="5" creationId="{9132CC8E-2A5E-4242-9A74-1A3E22721824}"/>
          </ac:spMkLst>
        </pc:spChg>
        <pc:graphicFrameChg chg="del modGraphic">
          <ac:chgData name="William Grey" userId="37b73424-c081-4fc2-b1af-363f4f3fd4f3" providerId="ADAL" clId="{4C080B74-6460-4980-A8E1-358E531AEB53}" dt="2022-12-18T11:26:05.727" v="1874" actId="478"/>
          <ac:graphicFrameMkLst>
            <pc:docMk/>
            <pc:sldMk cId="777005855" sldId="448"/>
            <ac:graphicFrameMk id="7" creationId="{76338798-80DC-4A4B-B513-7CB60A03A412}"/>
          </ac:graphicFrameMkLst>
        </pc:graphicFrameChg>
        <pc:graphicFrameChg chg="add mod">
          <ac:chgData name="William Grey" userId="37b73424-c081-4fc2-b1af-363f4f3fd4f3" providerId="ADAL" clId="{4C080B74-6460-4980-A8E1-358E531AEB53}" dt="2022-12-18T11:26:06.292" v="1875"/>
          <ac:graphicFrameMkLst>
            <pc:docMk/>
            <pc:sldMk cId="777005855" sldId="448"/>
            <ac:graphicFrameMk id="9" creationId="{43F62FC6-7D81-47B6-A0D3-69CDE199D8F3}"/>
          </ac:graphicFrameMkLst>
        </pc:graphicFrameChg>
      </pc:sldChg>
      <pc:sldChg chg="addSp delSp modSp add mod">
        <pc:chgData name="William Grey" userId="37b73424-c081-4fc2-b1af-363f4f3fd4f3" providerId="ADAL" clId="{4C080B74-6460-4980-A8E1-358E531AEB53}" dt="2022-12-18T11:26:45.731" v="1882" actId="113"/>
        <pc:sldMkLst>
          <pc:docMk/>
          <pc:sldMk cId="2238686030" sldId="449"/>
        </pc:sldMkLst>
        <pc:spChg chg="mod">
          <ac:chgData name="William Grey" userId="37b73424-c081-4fc2-b1af-363f4f3fd4f3" providerId="ADAL" clId="{4C080B74-6460-4980-A8E1-358E531AEB53}" dt="2022-12-18T10:39:59.049" v="1501" actId="1076"/>
          <ac:spMkLst>
            <pc:docMk/>
            <pc:sldMk cId="2238686030" sldId="449"/>
            <ac:spMk id="5" creationId="{9132CC8E-2A5E-4242-9A74-1A3E22721824}"/>
          </ac:spMkLst>
        </pc:spChg>
        <pc:graphicFrameChg chg="del modGraphic">
          <ac:chgData name="William Grey" userId="37b73424-c081-4fc2-b1af-363f4f3fd4f3" providerId="ADAL" clId="{4C080B74-6460-4980-A8E1-358E531AEB53}" dt="2022-12-18T11:26:18.575" v="1876" actId="478"/>
          <ac:graphicFrameMkLst>
            <pc:docMk/>
            <pc:sldMk cId="2238686030" sldId="449"/>
            <ac:graphicFrameMk id="7" creationId="{76338798-80DC-4A4B-B513-7CB60A03A412}"/>
          </ac:graphicFrameMkLst>
        </pc:graphicFrameChg>
        <pc:graphicFrameChg chg="add mod modGraphic">
          <ac:chgData name="William Grey" userId="37b73424-c081-4fc2-b1af-363f4f3fd4f3" providerId="ADAL" clId="{4C080B74-6460-4980-A8E1-358E531AEB53}" dt="2022-12-18T11:26:45.731" v="1882" actId="113"/>
          <ac:graphicFrameMkLst>
            <pc:docMk/>
            <pc:sldMk cId="2238686030" sldId="449"/>
            <ac:graphicFrameMk id="9" creationId="{C424514A-C21C-4F67-B6B9-7D5D978D6A6A}"/>
          </ac:graphicFrameMkLst>
        </pc:graphicFrameChg>
      </pc:sldChg>
      <pc:sldChg chg="modSp add del mod">
        <pc:chgData name="William Grey" userId="37b73424-c081-4fc2-b1af-363f4f3fd4f3" providerId="ADAL" clId="{4C080B74-6460-4980-A8E1-358E531AEB53}" dt="2022-12-18T10:09:57.520" v="1155" actId="47"/>
        <pc:sldMkLst>
          <pc:docMk/>
          <pc:sldMk cId="4066173908" sldId="449"/>
        </pc:sldMkLst>
        <pc:spChg chg="mod">
          <ac:chgData name="William Grey" userId="37b73424-c081-4fc2-b1af-363f4f3fd4f3" providerId="ADAL" clId="{4C080B74-6460-4980-A8E1-358E531AEB53}" dt="2022-12-18T09:30:20.235" v="944" actId="1076"/>
          <ac:spMkLst>
            <pc:docMk/>
            <pc:sldMk cId="4066173908" sldId="449"/>
            <ac:spMk id="5" creationId="{9132CC8E-2A5E-4242-9A74-1A3E22721824}"/>
          </ac:spMkLst>
        </pc:spChg>
      </pc:sldChg>
      <pc:sldChg chg="modSp add del mod">
        <pc:chgData name="William Grey" userId="37b73424-c081-4fc2-b1af-363f4f3fd4f3" providerId="ADAL" clId="{4C080B74-6460-4980-A8E1-358E531AEB53}" dt="2022-12-18T10:09:57.916" v="1156" actId="47"/>
        <pc:sldMkLst>
          <pc:docMk/>
          <pc:sldMk cId="1622983247" sldId="450"/>
        </pc:sldMkLst>
        <pc:spChg chg="mod">
          <ac:chgData name="William Grey" userId="37b73424-c081-4fc2-b1af-363f4f3fd4f3" providerId="ADAL" clId="{4C080B74-6460-4980-A8E1-358E531AEB53}" dt="2022-12-18T09:30:38.157" v="946" actId="1076"/>
          <ac:spMkLst>
            <pc:docMk/>
            <pc:sldMk cId="1622983247" sldId="450"/>
            <ac:spMk id="5" creationId="{9132CC8E-2A5E-4242-9A74-1A3E22721824}"/>
          </ac:spMkLst>
        </pc:spChg>
        <pc:graphicFrameChg chg="modGraphic">
          <ac:chgData name="William Grey" userId="37b73424-c081-4fc2-b1af-363f4f3fd4f3" providerId="ADAL" clId="{4C080B74-6460-4980-A8E1-358E531AEB53}" dt="2022-12-18T09:30:42.041" v="948" actId="20577"/>
          <ac:graphicFrameMkLst>
            <pc:docMk/>
            <pc:sldMk cId="1622983247" sldId="450"/>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46:01.308" v="2001" actId="113"/>
        <pc:sldMkLst>
          <pc:docMk/>
          <pc:sldMk cId="3628204517" sldId="450"/>
        </pc:sldMkLst>
        <pc:spChg chg="mod">
          <ac:chgData name="William Grey" userId="37b73424-c081-4fc2-b1af-363f4f3fd4f3" providerId="ADAL" clId="{4C080B74-6460-4980-A8E1-358E531AEB53}" dt="2022-12-18T10:40:07.915" v="1503" actId="1076"/>
          <ac:spMkLst>
            <pc:docMk/>
            <pc:sldMk cId="3628204517" sldId="450"/>
            <ac:spMk id="5" creationId="{9132CC8E-2A5E-4242-9A74-1A3E22721824}"/>
          </ac:spMkLst>
        </pc:spChg>
        <pc:graphicFrameChg chg="del">
          <ac:chgData name="William Grey" userId="37b73424-c081-4fc2-b1af-363f4f3fd4f3" providerId="ADAL" clId="{4C080B74-6460-4980-A8E1-358E531AEB53}" dt="2022-12-18T11:27:04.068" v="1883" actId="478"/>
          <ac:graphicFrameMkLst>
            <pc:docMk/>
            <pc:sldMk cId="3628204517" sldId="450"/>
            <ac:graphicFrameMk id="7" creationId="{76338798-80DC-4A4B-B513-7CB60A03A412}"/>
          </ac:graphicFrameMkLst>
        </pc:graphicFrameChg>
        <pc:graphicFrameChg chg="add mod modGraphic">
          <ac:chgData name="William Grey" userId="37b73424-c081-4fc2-b1af-363f4f3fd4f3" providerId="ADAL" clId="{4C080B74-6460-4980-A8E1-358E531AEB53}" dt="2022-12-18T11:46:01.308" v="2001" actId="113"/>
          <ac:graphicFrameMkLst>
            <pc:docMk/>
            <pc:sldMk cId="3628204517" sldId="450"/>
            <ac:graphicFrameMk id="9" creationId="{C53CEFE7-19A5-49DF-801C-D8569EB2DDFA}"/>
          </ac:graphicFrameMkLst>
        </pc:graphicFrameChg>
      </pc:sldChg>
      <pc:sldChg chg="modSp add del mod">
        <pc:chgData name="William Grey" userId="37b73424-c081-4fc2-b1af-363f4f3fd4f3" providerId="ADAL" clId="{4C080B74-6460-4980-A8E1-358E531AEB53}" dt="2022-12-18T10:09:58.233" v="1157" actId="47"/>
        <pc:sldMkLst>
          <pc:docMk/>
          <pc:sldMk cId="2044139290" sldId="451"/>
        </pc:sldMkLst>
        <pc:spChg chg="mod">
          <ac:chgData name="William Grey" userId="37b73424-c081-4fc2-b1af-363f4f3fd4f3" providerId="ADAL" clId="{4C080B74-6460-4980-A8E1-358E531AEB53}" dt="2022-12-18T09:31:01.764" v="950" actId="1076"/>
          <ac:spMkLst>
            <pc:docMk/>
            <pc:sldMk cId="2044139290" sldId="451"/>
            <ac:spMk id="5" creationId="{9132CC8E-2A5E-4242-9A74-1A3E22721824}"/>
          </ac:spMkLst>
        </pc:spChg>
        <pc:graphicFrameChg chg="modGraphic">
          <ac:chgData name="William Grey" userId="37b73424-c081-4fc2-b1af-363f4f3fd4f3" providerId="ADAL" clId="{4C080B74-6460-4980-A8E1-358E531AEB53}" dt="2022-12-18T09:31:05.635" v="953" actId="20577"/>
          <ac:graphicFrameMkLst>
            <pc:docMk/>
            <pc:sldMk cId="2044139290" sldId="451"/>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46:26.358" v="2003" actId="113"/>
        <pc:sldMkLst>
          <pc:docMk/>
          <pc:sldMk cId="2912271880" sldId="451"/>
        </pc:sldMkLst>
        <pc:spChg chg="mod">
          <ac:chgData name="William Grey" userId="37b73424-c081-4fc2-b1af-363f4f3fd4f3" providerId="ADAL" clId="{4C080B74-6460-4980-A8E1-358E531AEB53}" dt="2022-12-18T10:40:52.687" v="1508" actId="1035"/>
          <ac:spMkLst>
            <pc:docMk/>
            <pc:sldMk cId="2912271880" sldId="451"/>
            <ac:spMk id="5" creationId="{9132CC8E-2A5E-4242-9A74-1A3E22721824}"/>
          </ac:spMkLst>
        </pc:spChg>
        <pc:graphicFrameChg chg="del">
          <ac:chgData name="William Grey" userId="37b73424-c081-4fc2-b1af-363f4f3fd4f3" providerId="ADAL" clId="{4C080B74-6460-4980-A8E1-358E531AEB53}" dt="2022-12-18T11:28:01.218" v="1889" actId="478"/>
          <ac:graphicFrameMkLst>
            <pc:docMk/>
            <pc:sldMk cId="2912271880" sldId="451"/>
            <ac:graphicFrameMk id="7" creationId="{76338798-80DC-4A4B-B513-7CB60A03A412}"/>
          </ac:graphicFrameMkLst>
        </pc:graphicFrameChg>
        <pc:graphicFrameChg chg="modGraphic">
          <ac:chgData name="William Grey" userId="37b73424-c081-4fc2-b1af-363f4f3fd4f3" providerId="ADAL" clId="{4C080B74-6460-4980-A8E1-358E531AEB53}" dt="2022-12-18T11:28:25.927" v="1898" actId="14100"/>
          <ac:graphicFrameMkLst>
            <pc:docMk/>
            <pc:sldMk cId="2912271880" sldId="451"/>
            <ac:graphicFrameMk id="8" creationId="{1E57B67D-5E11-489D-B467-E995AB741528}"/>
          </ac:graphicFrameMkLst>
        </pc:graphicFrameChg>
        <pc:graphicFrameChg chg="add mod modGraphic">
          <ac:chgData name="William Grey" userId="37b73424-c081-4fc2-b1af-363f4f3fd4f3" providerId="ADAL" clId="{4C080B74-6460-4980-A8E1-358E531AEB53}" dt="2022-12-18T11:46:26.358" v="2003" actId="113"/>
          <ac:graphicFrameMkLst>
            <pc:docMk/>
            <pc:sldMk cId="2912271880" sldId="451"/>
            <ac:graphicFrameMk id="9" creationId="{B9D9AA6E-D10D-4EB9-9644-BC800C3B55A0}"/>
          </ac:graphicFrameMkLst>
        </pc:graphicFrameChg>
      </pc:sldChg>
      <pc:sldChg chg="modSp add del mod">
        <pc:chgData name="William Grey" userId="37b73424-c081-4fc2-b1af-363f4f3fd4f3" providerId="ADAL" clId="{4C080B74-6460-4980-A8E1-358E531AEB53}" dt="2022-12-18T10:09:58.548" v="1158" actId="47"/>
        <pc:sldMkLst>
          <pc:docMk/>
          <pc:sldMk cId="2011377040" sldId="452"/>
        </pc:sldMkLst>
        <pc:spChg chg="mod">
          <ac:chgData name="William Grey" userId="37b73424-c081-4fc2-b1af-363f4f3fd4f3" providerId="ADAL" clId="{4C080B74-6460-4980-A8E1-358E531AEB53}" dt="2022-12-18T09:31:29.774" v="955" actId="1076"/>
          <ac:spMkLst>
            <pc:docMk/>
            <pc:sldMk cId="2011377040" sldId="452"/>
            <ac:spMk id="5" creationId="{9132CC8E-2A5E-4242-9A74-1A3E22721824}"/>
          </ac:spMkLst>
        </pc:spChg>
        <pc:graphicFrameChg chg="modGraphic">
          <ac:chgData name="William Grey" userId="37b73424-c081-4fc2-b1af-363f4f3fd4f3" providerId="ADAL" clId="{4C080B74-6460-4980-A8E1-358E531AEB53}" dt="2022-12-18T09:31:37.254" v="958" actId="20577"/>
          <ac:graphicFrameMkLst>
            <pc:docMk/>
            <pc:sldMk cId="2011377040" sldId="452"/>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46:37.263" v="2004" actId="113"/>
        <pc:sldMkLst>
          <pc:docMk/>
          <pc:sldMk cId="3894951069" sldId="452"/>
        </pc:sldMkLst>
        <pc:spChg chg="mod">
          <ac:chgData name="William Grey" userId="37b73424-c081-4fc2-b1af-363f4f3fd4f3" providerId="ADAL" clId="{4C080B74-6460-4980-A8E1-358E531AEB53}" dt="2022-12-18T10:42:02.768" v="1512" actId="1036"/>
          <ac:spMkLst>
            <pc:docMk/>
            <pc:sldMk cId="3894951069" sldId="452"/>
            <ac:spMk id="5" creationId="{9132CC8E-2A5E-4242-9A74-1A3E22721824}"/>
          </ac:spMkLst>
        </pc:spChg>
        <pc:graphicFrameChg chg="del">
          <ac:chgData name="William Grey" userId="37b73424-c081-4fc2-b1af-363f4f3fd4f3" providerId="ADAL" clId="{4C080B74-6460-4980-A8E1-358E531AEB53}" dt="2022-12-18T11:28:41.487" v="1899" actId="478"/>
          <ac:graphicFrameMkLst>
            <pc:docMk/>
            <pc:sldMk cId="3894951069" sldId="452"/>
            <ac:graphicFrameMk id="7" creationId="{76338798-80DC-4A4B-B513-7CB60A03A412}"/>
          </ac:graphicFrameMkLst>
        </pc:graphicFrameChg>
        <pc:graphicFrameChg chg="modGraphic">
          <ac:chgData name="William Grey" userId="37b73424-c081-4fc2-b1af-363f4f3fd4f3" providerId="ADAL" clId="{4C080B74-6460-4980-A8E1-358E531AEB53}" dt="2022-12-18T11:29:00.560" v="1908" actId="2711"/>
          <ac:graphicFrameMkLst>
            <pc:docMk/>
            <pc:sldMk cId="3894951069" sldId="452"/>
            <ac:graphicFrameMk id="8" creationId="{1E57B67D-5E11-489D-B467-E995AB741528}"/>
          </ac:graphicFrameMkLst>
        </pc:graphicFrameChg>
        <pc:graphicFrameChg chg="add mod modGraphic">
          <ac:chgData name="William Grey" userId="37b73424-c081-4fc2-b1af-363f4f3fd4f3" providerId="ADAL" clId="{4C080B74-6460-4980-A8E1-358E531AEB53}" dt="2022-12-18T11:46:37.263" v="2004" actId="113"/>
          <ac:graphicFrameMkLst>
            <pc:docMk/>
            <pc:sldMk cId="3894951069" sldId="452"/>
            <ac:graphicFrameMk id="9" creationId="{B4CE5D34-2A21-47D8-BC3E-721B6C9A2C8B}"/>
          </ac:graphicFrameMkLst>
        </pc:graphicFrameChg>
      </pc:sldChg>
      <pc:sldChg chg="addSp delSp modSp add mod">
        <pc:chgData name="William Grey" userId="37b73424-c081-4fc2-b1af-363f4f3fd4f3" providerId="ADAL" clId="{4C080B74-6460-4980-A8E1-358E531AEB53}" dt="2022-12-18T11:46:47.584" v="2005" actId="113"/>
        <pc:sldMkLst>
          <pc:docMk/>
          <pc:sldMk cId="602059295" sldId="453"/>
        </pc:sldMkLst>
        <pc:spChg chg="mod">
          <ac:chgData name="William Grey" userId="37b73424-c081-4fc2-b1af-363f4f3fd4f3" providerId="ADAL" clId="{4C080B74-6460-4980-A8E1-358E531AEB53}" dt="2022-12-18T10:42:10.349" v="1514" actId="1076"/>
          <ac:spMkLst>
            <pc:docMk/>
            <pc:sldMk cId="602059295" sldId="453"/>
            <ac:spMk id="5" creationId="{9132CC8E-2A5E-4242-9A74-1A3E22721824}"/>
          </ac:spMkLst>
        </pc:spChg>
        <pc:graphicFrameChg chg="del">
          <ac:chgData name="William Grey" userId="37b73424-c081-4fc2-b1af-363f4f3fd4f3" providerId="ADAL" clId="{4C080B74-6460-4980-A8E1-358E531AEB53}" dt="2022-12-18T11:29:13.358" v="1909" actId="478"/>
          <ac:graphicFrameMkLst>
            <pc:docMk/>
            <pc:sldMk cId="602059295" sldId="453"/>
            <ac:graphicFrameMk id="7" creationId="{76338798-80DC-4A4B-B513-7CB60A03A412}"/>
          </ac:graphicFrameMkLst>
        </pc:graphicFrameChg>
        <pc:graphicFrameChg chg="add mod modGraphic">
          <ac:chgData name="William Grey" userId="37b73424-c081-4fc2-b1af-363f4f3fd4f3" providerId="ADAL" clId="{4C080B74-6460-4980-A8E1-358E531AEB53}" dt="2022-12-18T11:46:47.584" v="2005" actId="113"/>
          <ac:graphicFrameMkLst>
            <pc:docMk/>
            <pc:sldMk cId="602059295" sldId="453"/>
            <ac:graphicFrameMk id="9" creationId="{18284AA8-3EA8-4B0A-8245-A9F178733C83}"/>
          </ac:graphicFrameMkLst>
        </pc:graphicFrameChg>
      </pc:sldChg>
      <pc:sldChg chg="modSp add del mod">
        <pc:chgData name="William Grey" userId="37b73424-c081-4fc2-b1af-363f4f3fd4f3" providerId="ADAL" clId="{4C080B74-6460-4980-A8E1-358E531AEB53}" dt="2022-12-18T10:09:58.865" v="1159" actId="47"/>
        <pc:sldMkLst>
          <pc:docMk/>
          <pc:sldMk cId="1783920431" sldId="453"/>
        </pc:sldMkLst>
        <pc:spChg chg="mod">
          <ac:chgData name="William Grey" userId="37b73424-c081-4fc2-b1af-363f4f3fd4f3" providerId="ADAL" clId="{4C080B74-6460-4980-A8E1-358E531AEB53}" dt="2022-12-18T09:31:52.081" v="960" actId="1076"/>
          <ac:spMkLst>
            <pc:docMk/>
            <pc:sldMk cId="1783920431" sldId="453"/>
            <ac:spMk id="5" creationId="{9132CC8E-2A5E-4242-9A74-1A3E22721824}"/>
          </ac:spMkLst>
        </pc:spChg>
        <pc:spChg chg="mod">
          <ac:chgData name="William Grey" userId="37b73424-c081-4fc2-b1af-363f4f3fd4f3" providerId="ADAL" clId="{4C080B74-6460-4980-A8E1-358E531AEB53}" dt="2022-12-18T09:32:11.528" v="970" actId="20577"/>
          <ac:spMkLst>
            <pc:docMk/>
            <pc:sldMk cId="1783920431" sldId="453"/>
            <ac:spMk id="6" creationId="{7EE0F829-7F67-433B-A1DF-E2145E29064C}"/>
          </ac:spMkLst>
        </pc:spChg>
        <pc:graphicFrameChg chg="modGraphic">
          <ac:chgData name="William Grey" userId="37b73424-c081-4fc2-b1af-363f4f3fd4f3" providerId="ADAL" clId="{4C080B74-6460-4980-A8E1-358E531AEB53}" dt="2022-12-18T09:53:17.514" v="976" actId="20577"/>
          <ac:graphicFrameMkLst>
            <pc:docMk/>
            <pc:sldMk cId="1783920431" sldId="453"/>
            <ac:graphicFrameMk id="7" creationId="{76338798-80DC-4A4B-B513-7CB60A03A412}"/>
          </ac:graphicFrameMkLst>
        </pc:graphicFrameChg>
      </pc:sldChg>
      <pc:sldChg chg="addSp delSp modSp add mod">
        <pc:chgData name="William Grey" userId="37b73424-c081-4fc2-b1af-363f4f3fd4f3" providerId="ADAL" clId="{4C080B74-6460-4980-A8E1-358E531AEB53}" dt="2022-12-18T11:29:59.696" v="1916" actId="113"/>
        <pc:sldMkLst>
          <pc:docMk/>
          <pc:sldMk cId="1308828029" sldId="454"/>
        </pc:sldMkLst>
        <pc:spChg chg="mod">
          <ac:chgData name="William Grey" userId="37b73424-c081-4fc2-b1af-363f4f3fd4f3" providerId="ADAL" clId="{4C080B74-6460-4980-A8E1-358E531AEB53}" dt="2022-12-18T10:42:27.057" v="1516" actId="1076"/>
          <ac:spMkLst>
            <pc:docMk/>
            <pc:sldMk cId="1308828029" sldId="454"/>
            <ac:spMk id="5" creationId="{9132CC8E-2A5E-4242-9A74-1A3E22721824}"/>
          </ac:spMkLst>
        </pc:spChg>
        <pc:graphicFrameChg chg="del mod modGraphic">
          <ac:chgData name="William Grey" userId="37b73424-c081-4fc2-b1af-363f4f3fd4f3" providerId="ADAL" clId="{4C080B74-6460-4980-A8E1-358E531AEB53}" dt="2022-12-18T11:29:22.142" v="1911" actId="478"/>
          <ac:graphicFrameMkLst>
            <pc:docMk/>
            <pc:sldMk cId="1308828029" sldId="454"/>
            <ac:graphicFrameMk id="7" creationId="{76338798-80DC-4A4B-B513-7CB60A03A412}"/>
          </ac:graphicFrameMkLst>
        </pc:graphicFrameChg>
        <pc:graphicFrameChg chg="add mod modGraphic">
          <ac:chgData name="William Grey" userId="37b73424-c081-4fc2-b1af-363f4f3fd4f3" providerId="ADAL" clId="{4C080B74-6460-4980-A8E1-358E531AEB53}" dt="2022-12-18T11:29:59.696" v="1916" actId="113"/>
          <ac:graphicFrameMkLst>
            <pc:docMk/>
            <pc:sldMk cId="1308828029" sldId="454"/>
            <ac:graphicFrameMk id="9" creationId="{0C0A553B-39A5-450B-93E4-60E1D283740A}"/>
          </ac:graphicFrameMkLst>
        </pc:graphicFrameChg>
      </pc:sldChg>
      <pc:sldChg chg="modSp add del mod">
        <pc:chgData name="William Grey" userId="37b73424-c081-4fc2-b1af-363f4f3fd4f3" providerId="ADAL" clId="{4C080B74-6460-4980-A8E1-358E531AEB53}" dt="2022-12-18T10:09:59.184" v="1160" actId="47"/>
        <pc:sldMkLst>
          <pc:docMk/>
          <pc:sldMk cId="2182452410" sldId="454"/>
        </pc:sldMkLst>
        <pc:spChg chg="mod">
          <ac:chgData name="William Grey" userId="37b73424-c081-4fc2-b1af-363f4f3fd4f3" providerId="ADAL" clId="{4C080B74-6460-4980-A8E1-358E531AEB53}" dt="2022-12-18T09:32:24.977" v="972" actId="1076"/>
          <ac:spMkLst>
            <pc:docMk/>
            <pc:sldMk cId="2182452410" sldId="454"/>
            <ac:spMk id="5" creationId="{9132CC8E-2A5E-4242-9A74-1A3E22721824}"/>
          </ac:spMkLst>
        </pc:spChg>
      </pc:sldChg>
      <pc:sldChg chg="modSp add del mod">
        <pc:chgData name="William Grey" userId="37b73424-c081-4fc2-b1af-363f4f3fd4f3" providerId="ADAL" clId="{4C080B74-6460-4980-A8E1-358E531AEB53}" dt="2022-12-18T10:09:59.486" v="1161" actId="47"/>
        <pc:sldMkLst>
          <pc:docMk/>
          <pc:sldMk cId="3943282930" sldId="455"/>
        </pc:sldMkLst>
        <pc:spChg chg="mod">
          <ac:chgData name="William Grey" userId="37b73424-c081-4fc2-b1af-363f4f3fd4f3" providerId="ADAL" clId="{4C080B74-6460-4980-A8E1-358E531AEB53}" dt="2022-12-18T09:32:37.278" v="974" actId="1076"/>
          <ac:spMkLst>
            <pc:docMk/>
            <pc:sldMk cId="3943282930" sldId="455"/>
            <ac:spMk id="5" creationId="{9132CC8E-2A5E-4242-9A74-1A3E22721824}"/>
          </ac:spMkLst>
        </pc:spChg>
      </pc:sldChg>
      <pc:sldChg chg="addSp delSp modSp add mod">
        <pc:chgData name="William Grey" userId="37b73424-c081-4fc2-b1af-363f4f3fd4f3" providerId="ADAL" clId="{4C080B74-6460-4980-A8E1-358E531AEB53}" dt="2022-12-18T11:30:42.129" v="1920" actId="113"/>
        <pc:sldMkLst>
          <pc:docMk/>
          <pc:sldMk cId="4156882413" sldId="455"/>
        </pc:sldMkLst>
        <pc:spChg chg="mod">
          <ac:chgData name="William Grey" userId="37b73424-c081-4fc2-b1af-363f4f3fd4f3" providerId="ADAL" clId="{4C080B74-6460-4980-A8E1-358E531AEB53}" dt="2022-12-18T10:43:28.570" v="1524" actId="1076"/>
          <ac:spMkLst>
            <pc:docMk/>
            <pc:sldMk cId="4156882413" sldId="455"/>
            <ac:spMk id="5" creationId="{9132CC8E-2A5E-4242-9A74-1A3E22721824}"/>
          </ac:spMkLst>
        </pc:spChg>
        <pc:graphicFrameChg chg="del">
          <ac:chgData name="William Grey" userId="37b73424-c081-4fc2-b1af-363f4f3fd4f3" providerId="ADAL" clId="{4C080B74-6460-4980-A8E1-358E531AEB53}" dt="2022-12-18T11:30:31.858" v="1917" actId="478"/>
          <ac:graphicFrameMkLst>
            <pc:docMk/>
            <pc:sldMk cId="4156882413" sldId="455"/>
            <ac:graphicFrameMk id="7" creationId="{76338798-80DC-4A4B-B513-7CB60A03A412}"/>
          </ac:graphicFrameMkLst>
        </pc:graphicFrameChg>
        <pc:graphicFrameChg chg="add mod modGraphic">
          <ac:chgData name="William Grey" userId="37b73424-c081-4fc2-b1af-363f4f3fd4f3" providerId="ADAL" clId="{4C080B74-6460-4980-A8E1-358E531AEB53}" dt="2022-12-18T11:30:42.129" v="1920" actId="113"/>
          <ac:graphicFrameMkLst>
            <pc:docMk/>
            <pc:sldMk cId="4156882413" sldId="455"/>
            <ac:graphicFrameMk id="9" creationId="{9408C4EA-5296-4FFF-9A6C-9B34DF7F300F}"/>
          </ac:graphicFrameMkLst>
        </pc:graphicFrameChg>
      </pc:sldChg>
      <pc:sldChg chg="addSp delSp modSp add mod">
        <pc:chgData name="William Grey" userId="37b73424-c081-4fc2-b1af-363f4f3fd4f3" providerId="ADAL" clId="{4C080B74-6460-4980-A8E1-358E531AEB53}" dt="2022-12-18T11:32:27.250" v="1934" actId="14100"/>
        <pc:sldMkLst>
          <pc:docMk/>
          <pc:sldMk cId="509424860" sldId="456"/>
        </pc:sldMkLst>
        <pc:spChg chg="mod">
          <ac:chgData name="William Grey" userId="37b73424-c081-4fc2-b1af-363f4f3fd4f3" providerId="ADAL" clId="{4C080B74-6460-4980-A8E1-358E531AEB53}" dt="2022-12-18T10:43:38.164" v="1528" actId="1035"/>
          <ac:spMkLst>
            <pc:docMk/>
            <pc:sldMk cId="509424860" sldId="456"/>
            <ac:spMk id="5" creationId="{9132CC8E-2A5E-4242-9A74-1A3E22721824}"/>
          </ac:spMkLst>
        </pc:spChg>
        <pc:graphicFrameChg chg="del">
          <ac:chgData name="William Grey" userId="37b73424-c081-4fc2-b1af-363f4f3fd4f3" providerId="ADAL" clId="{4C080B74-6460-4980-A8E1-358E531AEB53}" dt="2022-12-18T11:32:06.106" v="1924" actId="478"/>
          <ac:graphicFrameMkLst>
            <pc:docMk/>
            <pc:sldMk cId="509424860" sldId="456"/>
            <ac:graphicFrameMk id="7" creationId="{76338798-80DC-4A4B-B513-7CB60A03A412}"/>
          </ac:graphicFrameMkLst>
        </pc:graphicFrameChg>
        <pc:graphicFrameChg chg="modGraphic">
          <ac:chgData name="William Grey" userId="37b73424-c081-4fc2-b1af-363f4f3fd4f3" providerId="ADAL" clId="{4C080B74-6460-4980-A8E1-358E531AEB53}" dt="2022-12-18T11:32:27.250" v="1934" actId="14100"/>
          <ac:graphicFrameMkLst>
            <pc:docMk/>
            <pc:sldMk cId="509424860" sldId="456"/>
            <ac:graphicFrameMk id="8" creationId="{1E57B67D-5E11-489D-B467-E995AB741528}"/>
          </ac:graphicFrameMkLst>
        </pc:graphicFrameChg>
        <pc:graphicFrameChg chg="add mod">
          <ac:chgData name="William Grey" userId="37b73424-c081-4fc2-b1af-363f4f3fd4f3" providerId="ADAL" clId="{4C080B74-6460-4980-A8E1-358E531AEB53}" dt="2022-12-18T11:32:06.478" v="1925"/>
          <ac:graphicFrameMkLst>
            <pc:docMk/>
            <pc:sldMk cId="509424860" sldId="456"/>
            <ac:graphicFrameMk id="9" creationId="{CFB53BF7-7196-4BA0-BA79-D9CBF70B5B0D}"/>
          </ac:graphicFrameMkLst>
        </pc:graphicFrameChg>
      </pc:sldChg>
      <pc:sldChg chg="modSp add del mod">
        <pc:chgData name="William Grey" userId="37b73424-c081-4fc2-b1af-363f4f3fd4f3" providerId="ADAL" clId="{4C080B74-6460-4980-A8E1-358E531AEB53}" dt="2022-12-18T10:09:59.812" v="1162" actId="47"/>
        <pc:sldMkLst>
          <pc:docMk/>
          <pc:sldMk cId="719412547" sldId="456"/>
        </pc:sldMkLst>
        <pc:spChg chg="mod">
          <ac:chgData name="William Grey" userId="37b73424-c081-4fc2-b1af-363f4f3fd4f3" providerId="ADAL" clId="{4C080B74-6460-4980-A8E1-358E531AEB53}" dt="2022-12-18T09:53:35.964" v="978" actId="1076"/>
          <ac:spMkLst>
            <pc:docMk/>
            <pc:sldMk cId="719412547" sldId="456"/>
            <ac:spMk id="5" creationId="{9132CC8E-2A5E-4242-9A74-1A3E22721824}"/>
          </ac:spMkLst>
        </pc:spChg>
        <pc:spChg chg="mod">
          <ac:chgData name="William Grey" userId="37b73424-c081-4fc2-b1af-363f4f3fd4f3" providerId="ADAL" clId="{4C080B74-6460-4980-A8E1-358E531AEB53}" dt="2022-12-18T09:53:40.626" v="982" actId="20577"/>
          <ac:spMkLst>
            <pc:docMk/>
            <pc:sldMk cId="719412547" sldId="456"/>
            <ac:spMk id="6" creationId="{7EE0F829-7F67-433B-A1DF-E2145E29064C}"/>
          </ac:spMkLst>
        </pc:spChg>
      </pc:sldChg>
      <pc:sldChg chg="modSp add del mod">
        <pc:chgData name="William Grey" userId="37b73424-c081-4fc2-b1af-363f4f3fd4f3" providerId="ADAL" clId="{4C080B74-6460-4980-A8E1-358E531AEB53}" dt="2022-12-18T10:10:00.115" v="1163" actId="47"/>
        <pc:sldMkLst>
          <pc:docMk/>
          <pc:sldMk cId="2208805729" sldId="457"/>
        </pc:sldMkLst>
        <pc:spChg chg="mod">
          <ac:chgData name="William Grey" userId="37b73424-c081-4fc2-b1af-363f4f3fd4f3" providerId="ADAL" clId="{4C080B74-6460-4980-A8E1-358E531AEB53}" dt="2022-12-18T09:53:53.905" v="984" actId="1076"/>
          <ac:spMkLst>
            <pc:docMk/>
            <pc:sldMk cId="2208805729" sldId="457"/>
            <ac:spMk id="5" creationId="{9132CC8E-2A5E-4242-9A74-1A3E22721824}"/>
          </ac:spMkLst>
        </pc:spChg>
        <pc:spChg chg="mod">
          <ac:chgData name="William Grey" userId="37b73424-c081-4fc2-b1af-363f4f3fd4f3" providerId="ADAL" clId="{4C080B74-6460-4980-A8E1-358E531AEB53}" dt="2022-12-18T09:54:16.440" v="992" actId="20577"/>
          <ac:spMkLst>
            <pc:docMk/>
            <pc:sldMk cId="2208805729" sldId="457"/>
            <ac:spMk id="6" creationId="{7EE0F829-7F67-433B-A1DF-E2145E29064C}"/>
          </ac:spMkLst>
        </pc:spChg>
        <pc:graphicFrameChg chg="modGraphic">
          <ac:chgData name="William Grey" userId="37b73424-c081-4fc2-b1af-363f4f3fd4f3" providerId="ADAL" clId="{4C080B74-6460-4980-A8E1-358E531AEB53}" dt="2022-12-18T09:54:22.219" v="994" actId="20577"/>
          <ac:graphicFrameMkLst>
            <pc:docMk/>
            <pc:sldMk cId="2208805729" sldId="457"/>
            <ac:graphicFrameMk id="7" creationId="{76338798-80DC-4A4B-B513-7CB60A03A412}"/>
          </ac:graphicFrameMkLst>
        </pc:graphicFrameChg>
      </pc:sldChg>
      <pc:sldChg chg="modSp add del mod">
        <pc:chgData name="William Grey" userId="37b73424-c081-4fc2-b1af-363f4f3fd4f3" providerId="ADAL" clId="{4C080B74-6460-4980-A8E1-358E531AEB53}" dt="2022-12-18T11:32:40.837" v="1935" actId="47"/>
        <pc:sldMkLst>
          <pc:docMk/>
          <pc:sldMk cId="4104099994" sldId="457"/>
        </pc:sldMkLst>
        <pc:spChg chg="mod">
          <ac:chgData name="William Grey" userId="37b73424-c081-4fc2-b1af-363f4f3fd4f3" providerId="ADAL" clId="{4C080B74-6460-4980-A8E1-358E531AEB53}" dt="2022-12-18T10:43:49.508" v="1530" actId="1076"/>
          <ac:spMkLst>
            <pc:docMk/>
            <pc:sldMk cId="4104099994" sldId="457"/>
            <ac:spMk id="5" creationId="{9132CC8E-2A5E-4242-9A74-1A3E22721824}"/>
          </ac:spMkLst>
        </pc:spChg>
      </pc:sldChg>
      <pc:sldChg chg="modSp add del mod">
        <pc:chgData name="William Grey" userId="37b73424-c081-4fc2-b1af-363f4f3fd4f3" providerId="ADAL" clId="{4C080B74-6460-4980-A8E1-358E531AEB53}" dt="2022-12-18T10:10:00.761" v="1164" actId="47"/>
        <pc:sldMkLst>
          <pc:docMk/>
          <pc:sldMk cId="527161452" sldId="458"/>
        </pc:sldMkLst>
        <pc:spChg chg="mod">
          <ac:chgData name="William Grey" userId="37b73424-c081-4fc2-b1af-363f4f3fd4f3" providerId="ADAL" clId="{4C080B74-6460-4980-A8E1-358E531AEB53}" dt="2022-12-18T09:54:31.356" v="996" actId="1076"/>
          <ac:spMkLst>
            <pc:docMk/>
            <pc:sldMk cId="527161452" sldId="458"/>
            <ac:spMk id="5" creationId="{9132CC8E-2A5E-4242-9A74-1A3E22721824}"/>
          </ac:spMkLst>
        </pc:spChg>
      </pc:sldChg>
      <pc:sldChg chg="addSp delSp modSp add mod">
        <pc:chgData name="William Grey" userId="37b73424-c081-4fc2-b1af-363f4f3fd4f3" providerId="ADAL" clId="{4C080B74-6460-4980-A8E1-358E531AEB53}" dt="2022-12-18T11:33:21.604" v="1944" actId="2711"/>
        <pc:sldMkLst>
          <pc:docMk/>
          <pc:sldMk cId="1037989146" sldId="458"/>
        </pc:sldMkLst>
        <pc:spChg chg="mod">
          <ac:chgData name="William Grey" userId="37b73424-c081-4fc2-b1af-363f4f3fd4f3" providerId="ADAL" clId="{4C080B74-6460-4980-A8E1-358E531AEB53}" dt="2022-12-18T10:44:03.309" v="1532" actId="1076"/>
          <ac:spMkLst>
            <pc:docMk/>
            <pc:sldMk cId="1037989146" sldId="458"/>
            <ac:spMk id="5" creationId="{9132CC8E-2A5E-4242-9A74-1A3E22721824}"/>
          </ac:spMkLst>
        </pc:spChg>
        <pc:graphicFrameChg chg="del">
          <ac:chgData name="William Grey" userId="37b73424-c081-4fc2-b1af-363f4f3fd4f3" providerId="ADAL" clId="{4C080B74-6460-4980-A8E1-358E531AEB53}" dt="2022-12-18T11:32:49.115" v="1936" actId="478"/>
          <ac:graphicFrameMkLst>
            <pc:docMk/>
            <pc:sldMk cId="1037989146" sldId="458"/>
            <ac:graphicFrameMk id="7" creationId="{76338798-80DC-4A4B-B513-7CB60A03A412}"/>
          </ac:graphicFrameMkLst>
        </pc:graphicFrameChg>
        <pc:graphicFrameChg chg="modGraphic">
          <ac:chgData name="William Grey" userId="37b73424-c081-4fc2-b1af-363f4f3fd4f3" providerId="ADAL" clId="{4C080B74-6460-4980-A8E1-358E531AEB53}" dt="2022-12-18T11:33:21.604" v="1944" actId="2711"/>
          <ac:graphicFrameMkLst>
            <pc:docMk/>
            <pc:sldMk cId="1037989146" sldId="458"/>
            <ac:graphicFrameMk id="8" creationId="{1E57B67D-5E11-489D-B467-E995AB741528}"/>
          </ac:graphicFrameMkLst>
        </pc:graphicFrameChg>
        <pc:graphicFrameChg chg="add mod">
          <ac:chgData name="William Grey" userId="37b73424-c081-4fc2-b1af-363f4f3fd4f3" providerId="ADAL" clId="{4C080B74-6460-4980-A8E1-358E531AEB53}" dt="2022-12-18T11:32:49.770" v="1937"/>
          <ac:graphicFrameMkLst>
            <pc:docMk/>
            <pc:sldMk cId="1037989146" sldId="458"/>
            <ac:graphicFrameMk id="9" creationId="{38C350D5-546E-481E-BCBB-7C5BDE17487D}"/>
          </ac:graphicFrameMkLst>
        </pc:graphicFrameChg>
      </pc:sldChg>
      <pc:sldChg chg="modSp add del mod">
        <pc:chgData name="William Grey" userId="37b73424-c081-4fc2-b1af-363f4f3fd4f3" providerId="ADAL" clId="{4C080B74-6460-4980-A8E1-358E531AEB53}" dt="2022-12-18T10:10:00.975" v="1165" actId="47"/>
        <pc:sldMkLst>
          <pc:docMk/>
          <pc:sldMk cId="550489884" sldId="459"/>
        </pc:sldMkLst>
        <pc:spChg chg="mod">
          <ac:chgData name="William Grey" userId="37b73424-c081-4fc2-b1af-363f4f3fd4f3" providerId="ADAL" clId="{4C080B74-6460-4980-A8E1-358E531AEB53}" dt="2022-12-18T09:54:38.474" v="998" actId="1076"/>
          <ac:spMkLst>
            <pc:docMk/>
            <pc:sldMk cId="550489884" sldId="459"/>
            <ac:spMk id="5" creationId="{9132CC8E-2A5E-4242-9A74-1A3E22721824}"/>
          </ac:spMkLst>
        </pc:spChg>
      </pc:sldChg>
      <pc:sldChg chg="addSp delSp modSp add mod">
        <pc:chgData name="William Grey" userId="37b73424-c081-4fc2-b1af-363f4f3fd4f3" providerId="ADAL" clId="{4C080B74-6460-4980-A8E1-358E531AEB53}" dt="2022-12-18T11:42:26.655" v="1954" actId="113"/>
        <pc:sldMkLst>
          <pc:docMk/>
          <pc:sldMk cId="3728826030" sldId="459"/>
        </pc:sldMkLst>
        <pc:spChg chg="mod">
          <ac:chgData name="William Grey" userId="37b73424-c081-4fc2-b1af-363f4f3fd4f3" providerId="ADAL" clId="{4C080B74-6460-4980-A8E1-358E531AEB53}" dt="2022-12-18T10:44:54.089" v="1534" actId="1076"/>
          <ac:spMkLst>
            <pc:docMk/>
            <pc:sldMk cId="3728826030" sldId="459"/>
            <ac:spMk id="5" creationId="{9132CC8E-2A5E-4242-9A74-1A3E22721824}"/>
          </ac:spMkLst>
        </pc:spChg>
        <pc:graphicFrameChg chg="del mod modGraphic">
          <ac:chgData name="William Grey" userId="37b73424-c081-4fc2-b1af-363f4f3fd4f3" providerId="ADAL" clId="{4C080B74-6460-4980-A8E1-358E531AEB53}" dt="2022-12-18T11:42:10.351" v="1945" actId="478"/>
          <ac:graphicFrameMkLst>
            <pc:docMk/>
            <pc:sldMk cId="3728826030" sldId="459"/>
            <ac:graphicFrameMk id="7" creationId="{76338798-80DC-4A4B-B513-7CB60A03A412}"/>
          </ac:graphicFrameMkLst>
        </pc:graphicFrameChg>
        <pc:graphicFrameChg chg="add mod modGraphic">
          <ac:chgData name="William Grey" userId="37b73424-c081-4fc2-b1af-363f4f3fd4f3" providerId="ADAL" clId="{4C080B74-6460-4980-A8E1-358E531AEB53}" dt="2022-12-18T11:42:26.655" v="1954" actId="113"/>
          <ac:graphicFrameMkLst>
            <pc:docMk/>
            <pc:sldMk cId="3728826030" sldId="459"/>
            <ac:graphicFrameMk id="9" creationId="{DD7CC192-29C7-4C9A-940A-7AAC19532456}"/>
          </ac:graphicFrameMkLst>
        </pc:graphicFrameChg>
      </pc:sldChg>
      <pc:sldChg chg="modSp add del mod">
        <pc:chgData name="William Grey" userId="37b73424-c081-4fc2-b1af-363f4f3fd4f3" providerId="ADAL" clId="{4C080B74-6460-4980-A8E1-358E531AEB53}" dt="2022-12-18T10:10:01.174" v="1166" actId="47"/>
        <pc:sldMkLst>
          <pc:docMk/>
          <pc:sldMk cId="850205734" sldId="460"/>
        </pc:sldMkLst>
        <pc:spChg chg="mod">
          <ac:chgData name="William Grey" userId="37b73424-c081-4fc2-b1af-363f4f3fd4f3" providerId="ADAL" clId="{4C080B74-6460-4980-A8E1-358E531AEB53}" dt="2022-12-18T09:54:49.439" v="1000" actId="1076"/>
          <ac:spMkLst>
            <pc:docMk/>
            <pc:sldMk cId="850205734" sldId="460"/>
            <ac:spMk id="5" creationId="{9132CC8E-2A5E-4242-9A74-1A3E22721824}"/>
          </ac:spMkLst>
        </pc:spChg>
        <pc:spChg chg="mod">
          <ac:chgData name="William Grey" userId="37b73424-c081-4fc2-b1af-363f4f3fd4f3" providerId="ADAL" clId="{4C080B74-6460-4980-A8E1-358E531AEB53}" dt="2022-12-18T09:55:06.346" v="1004" actId="20577"/>
          <ac:spMkLst>
            <pc:docMk/>
            <pc:sldMk cId="850205734" sldId="460"/>
            <ac:spMk id="6" creationId="{7EE0F829-7F67-433B-A1DF-E2145E29064C}"/>
          </ac:spMkLst>
        </pc:spChg>
      </pc:sldChg>
      <pc:sldChg chg="addSp delSp modSp add mod">
        <pc:chgData name="William Grey" userId="37b73424-c081-4fc2-b1af-363f4f3fd4f3" providerId="ADAL" clId="{4C080B74-6460-4980-A8E1-358E531AEB53}" dt="2022-12-18T11:43:01.040" v="1958" actId="113"/>
        <pc:sldMkLst>
          <pc:docMk/>
          <pc:sldMk cId="2319353822" sldId="460"/>
        </pc:sldMkLst>
        <pc:spChg chg="mod">
          <ac:chgData name="William Grey" userId="37b73424-c081-4fc2-b1af-363f4f3fd4f3" providerId="ADAL" clId="{4C080B74-6460-4980-A8E1-358E531AEB53}" dt="2022-12-18T10:45:54.902" v="1545" actId="1076"/>
          <ac:spMkLst>
            <pc:docMk/>
            <pc:sldMk cId="2319353822" sldId="460"/>
            <ac:spMk id="5" creationId="{9132CC8E-2A5E-4242-9A74-1A3E22721824}"/>
          </ac:spMkLst>
        </pc:spChg>
        <pc:spChg chg="add del">
          <ac:chgData name="William Grey" userId="37b73424-c081-4fc2-b1af-363f4f3fd4f3" providerId="ADAL" clId="{4C080B74-6460-4980-A8E1-358E531AEB53}" dt="2022-12-18T10:46:08.028" v="1548" actId="22"/>
          <ac:spMkLst>
            <pc:docMk/>
            <pc:sldMk cId="2319353822" sldId="460"/>
            <ac:spMk id="9" creationId="{482FC977-4D11-45BF-8A5B-01DFC8406B86}"/>
          </ac:spMkLst>
        </pc:spChg>
        <pc:graphicFrameChg chg="del modGraphic">
          <ac:chgData name="William Grey" userId="37b73424-c081-4fc2-b1af-363f4f3fd4f3" providerId="ADAL" clId="{4C080B74-6460-4980-A8E1-358E531AEB53}" dt="2022-12-18T11:42:42.032" v="1955" actId="478"/>
          <ac:graphicFrameMkLst>
            <pc:docMk/>
            <pc:sldMk cId="2319353822" sldId="460"/>
            <ac:graphicFrameMk id="7" creationId="{76338798-80DC-4A4B-B513-7CB60A03A412}"/>
          </ac:graphicFrameMkLst>
        </pc:graphicFrameChg>
        <pc:graphicFrameChg chg="add mod modGraphic">
          <ac:chgData name="William Grey" userId="37b73424-c081-4fc2-b1af-363f4f3fd4f3" providerId="ADAL" clId="{4C080B74-6460-4980-A8E1-358E531AEB53}" dt="2022-12-18T11:43:01.040" v="1958" actId="113"/>
          <ac:graphicFrameMkLst>
            <pc:docMk/>
            <pc:sldMk cId="2319353822" sldId="460"/>
            <ac:graphicFrameMk id="10" creationId="{748B108D-E485-4076-BC01-ACF1933F610F}"/>
          </ac:graphicFrameMkLst>
        </pc:graphicFrameChg>
      </pc:sldChg>
      <pc:sldChg chg="modSp add del mod">
        <pc:chgData name="William Grey" userId="37b73424-c081-4fc2-b1af-363f4f3fd4f3" providerId="ADAL" clId="{4C080B74-6460-4980-A8E1-358E531AEB53}" dt="2022-12-18T10:10:01.376" v="1167" actId="47"/>
        <pc:sldMkLst>
          <pc:docMk/>
          <pc:sldMk cId="1244634931" sldId="461"/>
        </pc:sldMkLst>
        <pc:spChg chg="mod">
          <ac:chgData name="William Grey" userId="37b73424-c081-4fc2-b1af-363f4f3fd4f3" providerId="ADAL" clId="{4C080B74-6460-4980-A8E1-358E531AEB53}" dt="2022-12-18T09:55:24.140" v="1006" actId="1076"/>
          <ac:spMkLst>
            <pc:docMk/>
            <pc:sldMk cId="1244634931" sldId="461"/>
            <ac:spMk id="5" creationId="{9132CC8E-2A5E-4242-9A74-1A3E22721824}"/>
          </ac:spMkLst>
        </pc:spChg>
      </pc:sldChg>
      <pc:sldChg chg="addSp delSp modSp add mod">
        <pc:chgData name="William Grey" userId="37b73424-c081-4fc2-b1af-363f4f3fd4f3" providerId="ADAL" clId="{4C080B74-6460-4980-A8E1-358E531AEB53}" dt="2022-12-18T11:43:22.342" v="1961" actId="20577"/>
        <pc:sldMkLst>
          <pc:docMk/>
          <pc:sldMk cId="3259616348" sldId="461"/>
        </pc:sldMkLst>
        <pc:spChg chg="mod">
          <ac:chgData name="William Grey" userId="37b73424-c081-4fc2-b1af-363f4f3fd4f3" providerId="ADAL" clId="{4C080B74-6460-4980-A8E1-358E531AEB53}" dt="2022-12-18T10:46:16.153" v="1550" actId="1076"/>
          <ac:spMkLst>
            <pc:docMk/>
            <pc:sldMk cId="3259616348" sldId="461"/>
            <ac:spMk id="5" creationId="{9132CC8E-2A5E-4242-9A74-1A3E22721824}"/>
          </ac:spMkLst>
        </pc:spChg>
        <pc:graphicFrameChg chg="del">
          <ac:chgData name="William Grey" userId="37b73424-c081-4fc2-b1af-363f4f3fd4f3" providerId="ADAL" clId="{4C080B74-6460-4980-A8E1-358E531AEB53}" dt="2022-12-18T11:43:12.969" v="1959" actId="478"/>
          <ac:graphicFrameMkLst>
            <pc:docMk/>
            <pc:sldMk cId="3259616348" sldId="461"/>
            <ac:graphicFrameMk id="7" creationId="{76338798-80DC-4A4B-B513-7CB60A03A412}"/>
          </ac:graphicFrameMkLst>
        </pc:graphicFrameChg>
        <pc:graphicFrameChg chg="add mod modGraphic">
          <ac:chgData name="William Grey" userId="37b73424-c081-4fc2-b1af-363f4f3fd4f3" providerId="ADAL" clId="{4C080B74-6460-4980-A8E1-358E531AEB53}" dt="2022-12-18T11:43:22.342" v="1961" actId="20577"/>
          <ac:graphicFrameMkLst>
            <pc:docMk/>
            <pc:sldMk cId="3259616348" sldId="461"/>
            <ac:graphicFrameMk id="9" creationId="{5417DDFA-BF31-482E-A8ED-E8C49735790B}"/>
          </ac:graphicFrameMkLst>
        </pc:graphicFrameChg>
      </pc:sldChg>
      <pc:sldChg chg="addSp delSp modSp add mod">
        <pc:chgData name="William Grey" userId="37b73424-c081-4fc2-b1af-363f4f3fd4f3" providerId="ADAL" clId="{4C080B74-6460-4980-A8E1-358E531AEB53}" dt="2022-12-18T11:43:57.445" v="1975" actId="2711"/>
        <pc:sldMkLst>
          <pc:docMk/>
          <pc:sldMk cId="896471785" sldId="462"/>
        </pc:sldMkLst>
        <pc:spChg chg="mod">
          <ac:chgData name="William Grey" userId="37b73424-c081-4fc2-b1af-363f4f3fd4f3" providerId="ADAL" clId="{4C080B74-6460-4980-A8E1-358E531AEB53}" dt="2022-12-18T10:46:24.804" v="1552" actId="1076"/>
          <ac:spMkLst>
            <pc:docMk/>
            <pc:sldMk cId="896471785" sldId="462"/>
            <ac:spMk id="5" creationId="{9132CC8E-2A5E-4242-9A74-1A3E22721824}"/>
          </ac:spMkLst>
        </pc:spChg>
        <pc:graphicFrameChg chg="del">
          <ac:chgData name="William Grey" userId="37b73424-c081-4fc2-b1af-363f4f3fd4f3" providerId="ADAL" clId="{4C080B74-6460-4980-A8E1-358E531AEB53}" dt="2022-12-18T11:43:43.894" v="1962" actId="478"/>
          <ac:graphicFrameMkLst>
            <pc:docMk/>
            <pc:sldMk cId="896471785" sldId="462"/>
            <ac:graphicFrameMk id="7" creationId="{76338798-80DC-4A4B-B513-7CB60A03A412}"/>
          </ac:graphicFrameMkLst>
        </pc:graphicFrameChg>
        <pc:graphicFrameChg chg="modGraphic">
          <ac:chgData name="William Grey" userId="37b73424-c081-4fc2-b1af-363f4f3fd4f3" providerId="ADAL" clId="{4C080B74-6460-4980-A8E1-358E531AEB53}" dt="2022-12-18T11:43:57.445" v="1975" actId="2711"/>
          <ac:graphicFrameMkLst>
            <pc:docMk/>
            <pc:sldMk cId="896471785" sldId="462"/>
            <ac:graphicFrameMk id="8" creationId="{1E57B67D-5E11-489D-B467-E995AB741528}"/>
          </ac:graphicFrameMkLst>
        </pc:graphicFrameChg>
        <pc:graphicFrameChg chg="add mod">
          <ac:chgData name="William Grey" userId="37b73424-c081-4fc2-b1af-363f4f3fd4f3" providerId="ADAL" clId="{4C080B74-6460-4980-A8E1-358E531AEB53}" dt="2022-12-18T11:43:44.326" v="1963"/>
          <ac:graphicFrameMkLst>
            <pc:docMk/>
            <pc:sldMk cId="896471785" sldId="462"/>
            <ac:graphicFrameMk id="9" creationId="{3268D05D-E69F-4271-AC35-3B7F56E24E18}"/>
          </ac:graphicFrameMkLst>
        </pc:graphicFrameChg>
      </pc:sldChg>
      <pc:sldChg chg="modSp add del mod">
        <pc:chgData name="William Grey" userId="37b73424-c081-4fc2-b1af-363f4f3fd4f3" providerId="ADAL" clId="{4C080B74-6460-4980-A8E1-358E531AEB53}" dt="2022-12-18T10:10:01.751" v="1168" actId="47"/>
        <pc:sldMkLst>
          <pc:docMk/>
          <pc:sldMk cId="3326890629" sldId="462"/>
        </pc:sldMkLst>
        <pc:spChg chg="mod">
          <ac:chgData name="William Grey" userId="37b73424-c081-4fc2-b1af-363f4f3fd4f3" providerId="ADAL" clId="{4C080B74-6460-4980-A8E1-358E531AEB53}" dt="2022-12-18T10:02:33.082" v="1008" actId="1076"/>
          <ac:spMkLst>
            <pc:docMk/>
            <pc:sldMk cId="3326890629" sldId="462"/>
            <ac:spMk id="5" creationId="{9132CC8E-2A5E-4242-9A74-1A3E22721824}"/>
          </ac:spMkLst>
        </pc:spChg>
      </pc:sldChg>
      <pc:sldChg chg="modSp add del mod">
        <pc:chgData name="William Grey" userId="37b73424-c081-4fc2-b1af-363f4f3fd4f3" providerId="ADAL" clId="{4C080B74-6460-4980-A8E1-358E531AEB53}" dt="2022-12-18T10:10:02.062" v="1169" actId="47"/>
        <pc:sldMkLst>
          <pc:docMk/>
          <pc:sldMk cId="396237291" sldId="463"/>
        </pc:sldMkLst>
        <pc:spChg chg="mod">
          <ac:chgData name="William Grey" userId="37b73424-c081-4fc2-b1af-363f4f3fd4f3" providerId="ADAL" clId="{4C080B74-6460-4980-A8E1-358E531AEB53}" dt="2022-12-18T10:02:50.765" v="1010" actId="1076"/>
          <ac:spMkLst>
            <pc:docMk/>
            <pc:sldMk cId="396237291" sldId="463"/>
            <ac:spMk id="5" creationId="{9132CC8E-2A5E-4242-9A74-1A3E22721824}"/>
          </ac:spMkLst>
        </pc:spChg>
      </pc:sldChg>
      <pc:sldChg chg="addSp delSp modSp add mod">
        <pc:chgData name="William Grey" userId="37b73424-c081-4fc2-b1af-363f4f3fd4f3" providerId="ADAL" clId="{4C080B74-6460-4980-A8E1-358E531AEB53}" dt="2022-12-18T11:44:40.473" v="1985" actId="2711"/>
        <pc:sldMkLst>
          <pc:docMk/>
          <pc:sldMk cId="2998151266" sldId="463"/>
        </pc:sldMkLst>
        <pc:spChg chg="mod">
          <ac:chgData name="William Grey" userId="37b73424-c081-4fc2-b1af-363f4f3fd4f3" providerId="ADAL" clId="{4C080B74-6460-4980-A8E1-358E531AEB53}" dt="2022-12-18T10:46:36.552" v="1554" actId="1076"/>
          <ac:spMkLst>
            <pc:docMk/>
            <pc:sldMk cId="2998151266" sldId="463"/>
            <ac:spMk id="5" creationId="{9132CC8E-2A5E-4242-9A74-1A3E22721824}"/>
          </ac:spMkLst>
        </pc:spChg>
        <pc:graphicFrameChg chg="del">
          <ac:chgData name="William Grey" userId="37b73424-c081-4fc2-b1af-363f4f3fd4f3" providerId="ADAL" clId="{4C080B74-6460-4980-A8E1-358E531AEB53}" dt="2022-12-18T11:44:19.131" v="1976" actId="478"/>
          <ac:graphicFrameMkLst>
            <pc:docMk/>
            <pc:sldMk cId="2998151266" sldId="463"/>
            <ac:graphicFrameMk id="7" creationId="{76338798-80DC-4A4B-B513-7CB60A03A412}"/>
          </ac:graphicFrameMkLst>
        </pc:graphicFrameChg>
        <pc:graphicFrameChg chg="modGraphic">
          <ac:chgData name="William Grey" userId="37b73424-c081-4fc2-b1af-363f4f3fd4f3" providerId="ADAL" clId="{4C080B74-6460-4980-A8E1-358E531AEB53}" dt="2022-12-18T11:44:40.473" v="1985" actId="2711"/>
          <ac:graphicFrameMkLst>
            <pc:docMk/>
            <pc:sldMk cId="2998151266" sldId="463"/>
            <ac:graphicFrameMk id="8" creationId="{1E57B67D-5E11-489D-B467-E995AB741528}"/>
          </ac:graphicFrameMkLst>
        </pc:graphicFrameChg>
        <pc:graphicFrameChg chg="add mod">
          <ac:chgData name="William Grey" userId="37b73424-c081-4fc2-b1af-363f4f3fd4f3" providerId="ADAL" clId="{4C080B74-6460-4980-A8E1-358E531AEB53}" dt="2022-12-18T11:44:19.686" v="1977"/>
          <ac:graphicFrameMkLst>
            <pc:docMk/>
            <pc:sldMk cId="2998151266" sldId="463"/>
            <ac:graphicFrameMk id="9" creationId="{79FA677D-0BE5-4411-B3D0-429423DF17F6}"/>
          </ac:graphicFrameMkLst>
        </pc:graphicFrameChg>
      </pc:sldChg>
      <pc:sldChg chg="modSp add del mod">
        <pc:chgData name="William Grey" userId="37b73424-c081-4fc2-b1af-363f4f3fd4f3" providerId="ADAL" clId="{4C080B74-6460-4980-A8E1-358E531AEB53}" dt="2022-12-18T10:10:10.232" v="1174" actId="47"/>
        <pc:sldMkLst>
          <pc:docMk/>
          <pc:sldMk cId="2145513044" sldId="464"/>
        </pc:sldMkLst>
        <pc:spChg chg="mod">
          <ac:chgData name="William Grey" userId="37b73424-c081-4fc2-b1af-363f4f3fd4f3" providerId="ADAL" clId="{4C080B74-6460-4980-A8E1-358E531AEB53}" dt="2022-12-18T10:03:18.492" v="1018" actId="1035"/>
          <ac:spMkLst>
            <pc:docMk/>
            <pc:sldMk cId="2145513044" sldId="464"/>
            <ac:spMk id="5" creationId="{9132CC8E-2A5E-4242-9A74-1A3E22721824}"/>
          </ac:spMkLst>
        </pc:spChg>
      </pc:sldChg>
      <pc:sldChg chg="addSp delSp modSp add mod">
        <pc:chgData name="William Grey" userId="37b73424-c081-4fc2-b1af-363f4f3fd4f3" providerId="ADAL" clId="{4C080B74-6460-4980-A8E1-358E531AEB53}" dt="2022-12-18T11:44:52.423" v="1987"/>
        <pc:sldMkLst>
          <pc:docMk/>
          <pc:sldMk cId="3774035002" sldId="464"/>
        </pc:sldMkLst>
        <pc:spChg chg="mod">
          <ac:chgData name="William Grey" userId="37b73424-c081-4fc2-b1af-363f4f3fd4f3" providerId="ADAL" clId="{4C080B74-6460-4980-A8E1-358E531AEB53}" dt="2022-12-18T10:46:53.940" v="1557" actId="1036"/>
          <ac:spMkLst>
            <pc:docMk/>
            <pc:sldMk cId="3774035002" sldId="464"/>
            <ac:spMk id="5" creationId="{9132CC8E-2A5E-4242-9A74-1A3E22721824}"/>
          </ac:spMkLst>
        </pc:spChg>
        <pc:spChg chg="mod">
          <ac:chgData name="William Grey" userId="37b73424-c081-4fc2-b1af-363f4f3fd4f3" providerId="ADAL" clId="{4C080B74-6460-4980-A8E1-358E531AEB53}" dt="2022-12-18T10:46:59.161" v="1561" actId="20577"/>
          <ac:spMkLst>
            <pc:docMk/>
            <pc:sldMk cId="3774035002" sldId="464"/>
            <ac:spMk id="6" creationId="{7EE0F829-7F67-433B-A1DF-E2145E29064C}"/>
          </ac:spMkLst>
        </pc:spChg>
        <pc:graphicFrameChg chg="del">
          <ac:chgData name="William Grey" userId="37b73424-c081-4fc2-b1af-363f4f3fd4f3" providerId="ADAL" clId="{4C080B74-6460-4980-A8E1-358E531AEB53}" dt="2022-12-18T11:44:51.908" v="1986" actId="478"/>
          <ac:graphicFrameMkLst>
            <pc:docMk/>
            <pc:sldMk cId="3774035002" sldId="464"/>
            <ac:graphicFrameMk id="7" creationId="{76338798-80DC-4A4B-B513-7CB60A03A412}"/>
          </ac:graphicFrameMkLst>
        </pc:graphicFrameChg>
        <pc:graphicFrameChg chg="add mod">
          <ac:chgData name="William Grey" userId="37b73424-c081-4fc2-b1af-363f4f3fd4f3" providerId="ADAL" clId="{4C080B74-6460-4980-A8E1-358E531AEB53}" dt="2022-12-18T11:44:52.423" v="1987"/>
          <ac:graphicFrameMkLst>
            <pc:docMk/>
            <pc:sldMk cId="3774035002" sldId="464"/>
            <ac:graphicFrameMk id="9" creationId="{1EBB9AE9-4945-4BFE-9432-9CDD7B04D23E}"/>
          </ac:graphicFrameMkLst>
        </pc:graphicFrameChg>
      </pc:sldChg>
      <pc:sldChg chg="addSp delSp modSp add mod">
        <pc:chgData name="William Grey" userId="37b73424-c081-4fc2-b1af-363f4f3fd4f3" providerId="ADAL" clId="{4C080B74-6460-4980-A8E1-358E531AEB53}" dt="2022-12-18T11:45:37.397" v="2000" actId="1076"/>
        <pc:sldMkLst>
          <pc:docMk/>
          <pc:sldMk cId="806629489" sldId="465"/>
        </pc:sldMkLst>
        <pc:spChg chg="mod">
          <ac:chgData name="William Grey" userId="37b73424-c081-4fc2-b1af-363f4f3fd4f3" providerId="ADAL" clId="{4C080B74-6460-4980-A8E1-358E531AEB53}" dt="2022-12-18T11:45:06.740" v="1992" actId="1035"/>
          <ac:spMkLst>
            <pc:docMk/>
            <pc:sldMk cId="806629489" sldId="465"/>
            <ac:spMk id="5" creationId="{9132CC8E-2A5E-4242-9A74-1A3E22721824}"/>
          </ac:spMkLst>
        </pc:spChg>
        <pc:spChg chg="add mod">
          <ac:chgData name="William Grey" userId="37b73424-c081-4fc2-b1af-363f4f3fd4f3" providerId="ADAL" clId="{4C080B74-6460-4980-A8E1-358E531AEB53}" dt="2022-12-18T11:45:37.397" v="2000" actId="1076"/>
          <ac:spMkLst>
            <pc:docMk/>
            <pc:sldMk cId="806629489" sldId="465"/>
            <ac:spMk id="9" creationId="{0F1A264D-9986-4373-9DBC-FC7DCF27C199}"/>
          </ac:spMkLst>
        </pc:spChg>
        <pc:graphicFrameChg chg="del">
          <ac:chgData name="William Grey" userId="37b73424-c081-4fc2-b1af-363f4f3fd4f3" providerId="ADAL" clId="{4C080B74-6460-4980-A8E1-358E531AEB53}" dt="2022-12-18T11:45:10.393" v="1993" actId="478"/>
          <ac:graphicFrameMkLst>
            <pc:docMk/>
            <pc:sldMk cId="806629489" sldId="465"/>
            <ac:graphicFrameMk id="7" creationId="{76338798-80DC-4A4B-B513-7CB60A03A412}"/>
          </ac:graphicFrameMkLst>
        </pc:graphicFrameChg>
        <pc:graphicFrameChg chg="add mod">
          <ac:chgData name="William Grey" userId="37b73424-c081-4fc2-b1af-363f4f3fd4f3" providerId="ADAL" clId="{4C080B74-6460-4980-A8E1-358E531AEB53}" dt="2022-12-18T11:45:34.139" v="1999" actId="1076"/>
          <ac:graphicFrameMkLst>
            <pc:docMk/>
            <pc:sldMk cId="806629489" sldId="465"/>
            <ac:graphicFrameMk id="10" creationId="{92020DAC-853C-4855-860E-81F3D95F7B85}"/>
          </ac:graphicFrameMkLst>
        </pc:graphicFrameChg>
      </pc:sldChg>
      <pc:sldChg chg="modSp add mod">
        <pc:chgData name="William Grey" userId="37b73424-c081-4fc2-b1af-363f4f3fd4f3" providerId="ADAL" clId="{4C080B74-6460-4980-A8E1-358E531AEB53}" dt="2022-12-18T11:17:31.146" v="1787" actId="20577"/>
        <pc:sldMkLst>
          <pc:docMk/>
          <pc:sldMk cId="2180462241" sldId="466"/>
        </pc:sldMkLst>
        <pc:spChg chg="mod">
          <ac:chgData name="William Grey" userId="37b73424-c081-4fc2-b1af-363f4f3fd4f3" providerId="ADAL" clId="{4C080B74-6460-4980-A8E1-358E531AEB53}" dt="2022-12-18T11:17:27.197" v="1786" actId="1076"/>
          <ac:spMkLst>
            <pc:docMk/>
            <pc:sldMk cId="2180462241" sldId="466"/>
            <ac:spMk id="5" creationId="{9132CC8E-2A5E-4242-9A74-1A3E22721824}"/>
          </ac:spMkLst>
        </pc:spChg>
        <pc:graphicFrameChg chg="modGraphic">
          <ac:chgData name="William Grey" userId="37b73424-c081-4fc2-b1af-363f4f3fd4f3" providerId="ADAL" clId="{4C080B74-6460-4980-A8E1-358E531AEB53}" dt="2022-12-18T11:17:31.146" v="1787" actId="20577"/>
          <ac:graphicFrameMkLst>
            <pc:docMk/>
            <pc:sldMk cId="2180462241" sldId="466"/>
            <ac:graphicFrameMk id="9" creationId="{5F68BD10-27F0-483E-AC67-CCAE92E57146}"/>
          </ac:graphicFrameMkLst>
        </pc:graphicFrameChg>
      </pc:sldChg>
      <pc:sldChg chg="modSp add mod">
        <pc:chgData name="William Grey" userId="37b73424-c081-4fc2-b1af-363f4f3fd4f3" providerId="ADAL" clId="{4C080B74-6460-4980-A8E1-358E531AEB53}" dt="2022-12-18T11:46:12.394" v="2002" actId="113"/>
        <pc:sldMkLst>
          <pc:docMk/>
          <pc:sldMk cId="2728756372" sldId="467"/>
        </pc:sldMkLst>
        <pc:spChg chg="mod">
          <ac:chgData name="William Grey" userId="37b73424-c081-4fc2-b1af-363f4f3fd4f3" providerId="ADAL" clId="{4C080B74-6460-4980-A8E1-358E531AEB53}" dt="2022-12-18T11:27:23.635" v="1887" actId="1076"/>
          <ac:spMkLst>
            <pc:docMk/>
            <pc:sldMk cId="2728756372" sldId="467"/>
            <ac:spMk id="5" creationId="{9132CC8E-2A5E-4242-9A74-1A3E22721824}"/>
          </ac:spMkLst>
        </pc:spChg>
        <pc:graphicFrameChg chg="modGraphic">
          <ac:chgData name="William Grey" userId="37b73424-c081-4fc2-b1af-363f4f3fd4f3" providerId="ADAL" clId="{4C080B74-6460-4980-A8E1-358E531AEB53}" dt="2022-12-18T11:46:12.394" v="2002" actId="113"/>
          <ac:graphicFrameMkLst>
            <pc:docMk/>
            <pc:sldMk cId="2728756372" sldId="467"/>
            <ac:graphicFrameMk id="9" creationId="{C53CEFE7-19A5-49DF-801C-D8569EB2DDFA}"/>
          </ac:graphicFrameMkLst>
        </pc:graphicFrameChg>
      </pc:sldChg>
      <pc:sldChg chg="modSp add mod">
        <pc:chgData name="William Grey" userId="37b73424-c081-4fc2-b1af-363f4f3fd4f3" providerId="ADAL" clId="{4C080B74-6460-4980-A8E1-358E531AEB53}" dt="2022-12-18T11:31:15.631" v="1923" actId="20577"/>
        <pc:sldMkLst>
          <pc:docMk/>
          <pc:sldMk cId="897088878" sldId="468"/>
        </pc:sldMkLst>
        <pc:spChg chg="mod">
          <ac:chgData name="William Grey" userId="37b73424-c081-4fc2-b1af-363f4f3fd4f3" providerId="ADAL" clId="{4C080B74-6460-4980-A8E1-358E531AEB53}" dt="2022-12-18T11:31:12.496" v="1922" actId="1076"/>
          <ac:spMkLst>
            <pc:docMk/>
            <pc:sldMk cId="897088878" sldId="468"/>
            <ac:spMk id="5" creationId="{9132CC8E-2A5E-4242-9A74-1A3E22721824}"/>
          </ac:spMkLst>
        </pc:spChg>
        <pc:graphicFrameChg chg="modGraphic">
          <ac:chgData name="William Grey" userId="37b73424-c081-4fc2-b1af-363f4f3fd4f3" providerId="ADAL" clId="{4C080B74-6460-4980-A8E1-358E531AEB53}" dt="2022-12-18T11:31:15.631" v="1923" actId="20577"/>
          <ac:graphicFrameMkLst>
            <pc:docMk/>
            <pc:sldMk cId="897088878" sldId="468"/>
            <ac:graphicFrameMk id="9" creationId="{9408C4EA-5296-4FFF-9A6C-9B34DF7F300F}"/>
          </ac:graphicFrameMkLst>
        </pc:graphicFrameChg>
      </pc:sldChg>
      <pc:sldMasterChg chg="modSldLayout">
        <pc:chgData name="William Grey" userId="37b73424-c081-4fc2-b1af-363f4f3fd4f3" providerId="ADAL" clId="{4C080B74-6460-4980-A8E1-358E531AEB53}" dt="2022-12-15T15:46:01.013" v="2"/>
        <pc:sldMasterMkLst>
          <pc:docMk/>
          <pc:sldMasterMk cId="2034518160" sldId="2147483660"/>
        </pc:sldMasterMkLst>
        <pc:sldLayoutChg chg="addSp delSp modSp mod">
          <pc:chgData name="William Grey" userId="37b73424-c081-4fc2-b1af-363f4f3fd4f3" providerId="ADAL" clId="{4C080B74-6460-4980-A8E1-358E531AEB53}" dt="2022-12-15T15:46:01.013" v="2"/>
          <pc:sldLayoutMkLst>
            <pc:docMk/>
            <pc:sldMasterMk cId="2034518160" sldId="2147483660"/>
            <pc:sldLayoutMk cId="3293719600" sldId="2147483661"/>
          </pc:sldLayoutMkLst>
          <pc:picChg chg="del">
            <ac:chgData name="William Grey" userId="37b73424-c081-4fc2-b1af-363f4f3fd4f3" providerId="ADAL" clId="{4C080B74-6460-4980-A8E1-358E531AEB53}" dt="2022-12-15T15:46:00.635" v="1" actId="478"/>
            <ac:picMkLst>
              <pc:docMk/>
              <pc:sldMasterMk cId="2034518160" sldId="2147483660"/>
              <pc:sldLayoutMk cId="3293719600" sldId="2147483661"/>
              <ac:picMk id="8" creationId="{63B928B6-3DF2-476E-85F1-8814FADB2AE5}"/>
            </ac:picMkLst>
          </pc:picChg>
          <pc:picChg chg="add mod">
            <ac:chgData name="William Grey" userId="37b73424-c081-4fc2-b1af-363f4f3fd4f3" providerId="ADAL" clId="{4C080B74-6460-4980-A8E1-358E531AEB53}" dt="2022-12-15T15:46:01.013" v="2"/>
            <ac:picMkLst>
              <pc:docMk/>
              <pc:sldMasterMk cId="2034518160" sldId="2147483660"/>
              <pc:sldLayoutMk cId="3293719600" sldId="2147483661"/>
              <ac:picMk id="10" creationId="{E04B72EB-F5DF-4A6A-B803-AECA17CB00F6}"/>
            </ac:picMkLst>
          </pc:picChg>
        </pc:sldLayoutChg>
      </pc:sldMasterChg>
    </pc:docChg>
  </pc:docChgLst>
  <pc:docChgLst>
    <pc:chgData name="William Grey" userId="37b73424-c081-4fc2-b1af-363f4f3fd4f3" providerId="ADAL" clId="{9450D76F-9D69-42EB-97CB-2B215F3378DB}"/>
    <pc:docChg chg="custSel addSld modSld">
      <pc:chgData name="William Grey" userId="37b73424-c081-4fc2-b1af-363f4f3fd4f3" providerId="ADAL" clId="{9450D76F-9D69-42EB-97CB-2B215F3378DB}" dt="2020-02-11T11:14:35.056" v="259" actId="1076"/>
      <pc:docMkLst>
        <pc:docMk/>
      </pc:docMkLst>
      <pc:sldChg chg="modSp">
        <pc:chgData name="William Grey" userId="37b73424-c081-4fc2-b1af-363f4f3fd4f3" providerId="ADAL" clId="{9450D76F-9D69-42EB-97CB-2B215F3378DB}" dt="2020-02-07T11:14:10.084" v="165" actId="1076"/>
        <pc:sldMkLst>
          <pc:docMk/>
          <pc:sldMk cId="206721647" sldId="286"/>
        </pc:sldMkLst>
        <pc:spChg chg="mod">
          <ac:chgData name="William Grey" userId="37b73424-c081-4fc2-b1af-363f4f3fd4f3" providerId="ADAL" clId="{9450D76F-9D69-42EB-97CB-2B215F3378DB}" dt="2020-02-07T11:14:05.220" v="164" actId="20577"/>
          <ac:spMkLst>
            <pc:docMk/>
            <pc:sldMk cId="206721647" sldId="286"/>
            <ac:spMk id="3" creationId="{00000000-0000-0000-0000-000000000000}"/>
          </ac:spMkLst>
        </pc:spChg>
        <pc:picChg chg="mod">
          <ac:chgData name="William Grey" userId="37b73424-c081-4fc2-b1af-363f4f3fd4f3" providerId="ADAL" clId="{9450D76F-9D69-42EB-97CB-2B215F3378DB}" dt="2020-02-07T11:14:10.084" v="165" actId="1076"/>
          <ac:picMkLst>
            <pc:docMk/>
            <pc:sldMk cId="206721647" sldId="286"/>
            <ac:picMk id="8" creationId="{00000000-0000-0000-0000-000000000000}"/>
          </ac:picMkLst>
        </pc:picChg>
      </pc:sldChg>
      <pc:sldChg chg="addSp modSp">
        <pc:chgData name="William Grey" userId="37b73424-c081-4fc2-b1af-363f4f3fd4f3" providerId="ADAL" clId="{9450D76F-9D69-42EB-97CB-2B215F3378DB}" dt="2020-02-11T11:14:35.056" v="259" actId="1076"/>
        <pc:sldMkLst>
          <pc:docMk/>
          <pc:sldMk cId="3931173053" sldId="303"/>
        </pc:sldMkLst>
        <pc:spChg chg="mod">
          <ac:chgData name="William Grey" userId="37b73424-c081-4fc2-b1af-363f4f3fd4f3" providerId="ADAL" clId="{9450D76F-9D69-42EB-97CB-2B215F3378DB}" dt="2020-02-11T11:09:35.312" v="223" actId="20577"/>
          <ac:spMkLst>
            <pc:docMk/>
            <pc:sldMk cId="3931173053" sldId="303"/>
            <ac:spMk id="3" creationId="{00000000-0000-0000-0000-000000000000}"/>
          </ac:spMkLst>
        </pc:spChg>
        <pc:spChg chg="add mod">
          <ac:chgData name="William Grey" userId="37b73424-c081-4fc2-b1af-363f4f3fd4f3" providerId="ADAL" clId="{9450D76F-9D69-42EB-97CB-2B215F3378DB}" dt="2020-02-11T11:14:35.056" v="259" actId="1076"/>
          <ac:spMkLst>
            <pc:docMk/>
            <pc:sldMk cId="3931173053" sldId="303"/>
            <ac:spMk id="6" creationId="{82E89156-E7AB-4BB3-A9B8-AF5E67A08CD9}"/>
          </ac:spMkLst>
        </pc:spChg>
      </pc:sldChg>
      <pc:sldChg chg="modSp">
        <pc:chgData name="William Grey" userId="37b73424-c081-4fc2-b1af-363f4f3fd4f3" providerId="ADAL" clId="{9450D76F-9D69-42EB-97CB-2B215F3378DB}" dt="2020-02-07T11:03:57.347" v="129" actId="20577"/>
        <pc:sldMkLst>
          <pc:docMk/>
          <pc:sldMk cId="3971015961" sldId="305"/>
        </pc:sldMkLst>
        <pc:spChg chg="mod">
          <ac:chgData name="William Grey" userId="37b73424-c081-4fc2-b1af-363f4f3fd4f3" providerId="ADAL" clId="{9450D76F-9D69-42EB-97CB-2B215F3378DB}" dt="2020-02-07T11:03:57.347" v="129" actId="20577"/>
          <ac:spMkLst>
            <pc:docMk/>
            <pc:sldMk cId="3971015961" sldId="305"/>
            <ac:spMk id="3" creationId="{00000000-0000-0000-0000-000000000000}"/>
          </ac:spMkLst>
        </pc:spChg>
      </pc:sldChg>
      <pc:sldChg chg="modSp">
        <pc:chgData name="William Grey" userId="37b73424-c081-4fc2-b1af-363f4f3fd4f3" providerId="ADAL" clId="{9450D76F-9D69-42EB-97CB-2B215F3378DB}" dt="2020-02-07T10:45:05.321" v="62" actId="20577"/>
        <pc:sldMkLst>
          <pc:docMk/>
          <pc:sldMk cId="3168500568" sldId="332"/>
        </pc:sldMkLst>
        <pc:spChg chg="mod">
          <ac:chgData name="William Grey" userId="37b73424-c081-4fc2-b1af-363f4f3fd4f3" providerId="ADAL" clId="{9450D76F-9D69-42EB-97CB-2B215F3378DB}" dt="2020-02-07T10:45:05.321" v="62" actId="20577"/>
          <ac:spMkLst>
            <pc:docMk/>
            <pc:sldMk cId="3168500568" sldId="332"/>
            <ac:spMk id="3" creationId="{00000000-0000-0000-0000-000000000000}"/>
          </ac:spMkLst>
        </pc:spChg>
      </pc:sldChg>
      <pc:sldChg chg="modSp add">
        <pc:chgData name="William Grey" userId="37b73424-c081-4fc2-b1af-363f4f3fd4f3" providerId="ADAL" clId="{9450D76F-9D69-42EB-97CB-2B215F3378DB}" dt="2020-02-07T11:01:37.192" v="124" actId="20577"/>
        <pc:sldMkLst>
          <pc:docMk/>
          <pc:sldMk cId="614497509" sldId="341"/>
        </pc:sldMkLst>
        <pc:graphicFrameChg chg="modGraphic">
          <ac:chgData name="William Grey" userId="37b73424-c081-4fc2-b1af-363f4f3fd4f3" providerId="ADAL" clId="{9450D76F-9D69-42EB-97CB-2B215F3378DB}" dt="2020-02-07T11:01:37.192" v="124" actId="20577"/>
          <ac:graphicFrameMkLst>
            <pc:docMk/>
            <pc:sldMk cId="614497509" sldId="341"/>
            <ac:graphicFrameMk id="4" creationId="{00000000-0000-0000-0000-000000000000}"/>
          </ac:graphicFrameMkLst>
        </pc:graphicFrameChg>
      </pc:sldChg>
    </pc:docChg>
  </pc:docChgLst>
  <pc:docChgLst>
    <pc:chgData name="William Grey" userId="37b73424-c081-4fc2-b1af-363f4f3fd4f3" providerId="ADAL" clId="{F32E4D32-7F44-4802-A166-A40B185386AE}"/>
    <pc:docChg chg="modSld">
      <pc:chgData name="William Grey" userId="37b73424-c081-4fc2-b1af-363f4f3fd4f3" providerId="ADAL" clId="{F32E4D32-7F44-4802-A166-A40B185386AE}" dt="2020-09-14T20:11:45.670" v="5" actId="14100"/>
      <pc:docMkLst>
        <pc:docMk/>
      </pc:docMkLst>
      <pc:sldChg chg="modSp mod">
        <pc:chgData name="William Grey" userId="37b73424-c081-4fc2-b1af-363f4f3fd4f3" providerId="ADAL" clId="{F32E4D32-7F44-4802-A166-A40B185386AE}" dt="2020-09-11T11:43:35.059" v="2" actId="1076"/>
        <pc:sldMkLst>
          <pc:docMk/>
          <pc:sldMk cId="3168500568" sldId="332"/>
        </pc:sldMkLst>
        <pc:graphicFrameChg chg="mod">
          <ac:chgData name="William Grey" userId="37b73424-c081-4fc2-b1af-363f4f3fd4f3" providerId="ADAL" clId="{F32E4D32-7F44-4802-A166-A40B185386AE}" dt="2020-09-11T11:43:35.059" v="2" actId="1076"/>
          <ac:graphicFrameMkLst>
            <pc:docMk/>
            <pc:sldMk cId="3168500568" sldId="332"/>
            <ac:graphicFrameMk id="4" creationId="{00000000-0000-0000-0000-000000000000}"/>
          </ac:graphicFrameMkLst>
        </pc:graphicFrameChg>
      </pc:sldChg>
      <pc:sldChg chg="addSp modSp mod">
        <pc:chgData name="William Grey" userId="37b73424-c081-4fc2-b1af-363f4f3fd4f3" providerId="ADAL" clId="{F32E4D32-7F44-4802-A166-A40B185386AE}" dt="2020-09-14T20:11:45.670" v="5" actId="14100"/>
        <pc:sldMkLst>
          <pc:docMk/>
          <pc:sldMk cId="1834376632" sldId="338"/>
        </pc:sldMkLst>
        <pc:picChg chg="add mod">
          <ac:chgData name="William Grey" userId="37b73424-c081-4fc2-b1af-363f4f3fd4f3" providerId="ADAL" clId="{F32E4D32-7F44-4802-A166-A40B185386AE}" dt="2020-09-14T20:11:45.670" v="5" actId="14100"/>
          <ac:picMkLst>
            <pc:docMk/>
            <pc:sldMk cId="1834376632" sldId="338"/>
            <ac:picMk id="7" creationId="{837F0D9E-A756-4537-BD5F-2CCA5E12FC51}"/>
          </ac:picMkLst>
        </pc:picChg>
      </pc:sldChg>
      <pc:sldChg chg="modSp mod">
        <pc:chgData name="William Grey" userId="37b73424-c081-4fc2-b1af-363f4f3fd4f3" providerId="ADAL" clId="{F32E4D32-7F44-4802-A166-A40B185386AE}" dt="2020-09-11T11:20:16.161" v="1" actId="20577"/>
        <pc:sldMkLst>
          <pc:docMk/>
          <pc:sldMk cId="3433285894" sldId="340"/>
        </pc:sldMkLst>
        <pc:spChg chg="mod">
          <ac:chgData name="William Grey" userId="37b73424-c081-4fc2-b1af-363f4f3fd4f3" providerId="ADAL" clId="{F32E4D32-7F44-4802-A166-A40B185386AE}" dt="2020-09-11T11:20:16.161" v="1" actId="20577"/>
          <ac:spMkLst>
            <pc:docMk/>
            <pc:sldMk cId="3433285894" sldId="340"/>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18/12/2022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Logo&#10;&#10;Description automatically generated">
            <a:extLst>
              <a:ext uri="{FF2B5EF4-FFF2-40B4-BE49-F238E27FC236}">
                <a16:creationId xmlns:a16="http://schemas.microsoft.com/office/drawing/2014/main" id="{E04B72EB-F5DF-4A6A-B803-AECA17CB00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11516" y="76831"/>
            <a:ext cx="1789043" cy="462289"/>
          </a:xfrm>
          <a:prstGeom prst="rect">
            <a:avLst/>
          </a:prstGeom>
        </p:spPr>
      </p:pic>
    </p:spTree>
    <p:extLst>
      <p:ext uri="{BB962C8B-B14F-4D97-AF65-F5344CB8AC3E}">
        <p14:creationId xmlns:p14="http://schemas.microsoft.com/office/powerpoint/2010/main" val="329371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18/12/2022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43740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18/12/2022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7202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18/12/2022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65509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18/12/2022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73637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18/12/2022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5660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18/12/2022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87350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18/12/2022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39091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18/12/2022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939809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18/12/2022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9132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18/12/2022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030887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18/12/2022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45181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ergeSort.py" TargetMode="External"/><Relationship Id="rId2" Type="http://schemas.openxmlformats.org/officeDocument/2006/relationships/hyperlink" Target="merge-sort-tracing.doc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ergeSort.py" TargetMode="External"/><Relationship Id="rId2" Type="http://schemas.openxmlformats.org/officeDocument/2006/relationships/hyperlink" Target="merge-sort-tracing.docx"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youtu.be/Eoo1X0ve2SQ"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animations/merge-sort.html"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hyperlink" Target="../algorithms-bubble-sort/number_cards.pptx" TargetMode="Externa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Starter: Bubble sort recap</a:t>
            </a:r>
          </a:p>
        </p:txBody>
      </p:sp>
      <p:sp>
        <p:nvSpPr>
          <p:cNvPr id="3" name="Content Placeholder 2"/>
          <p:cNvSpPr>
            <a:spLocks noGrp="1"/>
          </p:cNvSpPr>
          <p:nvPr>
            <p:ph idx="1"/>
          </p:nvPr>
        </p:nvSpPr>
        <p:spPr>
          <a:xfrm>
            <a:off x="669387" y="1506549"/>
            <a:ext cx="4860851" cy="4351338"/>
          </a:xfrm>
        </p:spPr>
        <p:txBody>
          <a:bodyPr/>
          <a:lstStyle/>
          <a:p>
            <a:pPr marL="0" indent="0">
              <a:buNone/>
            </a:pPr>
            <a:r>
              <a:rPr lang="en-US" dirty="0"/>
              <a:t>Put the following sequence of numbers into ascending order from left to right using the bubble sort algorithm. At each step switch one pair of numbers and write down the position of each number.</a:t>
            </a:r>
          </a:p>
        </p:txBody>
      </p:sp>
      <p:graphicFrame>
        <p:nvGraphicFramePr>
          <p:cNvPr id="4" name="Table 3"/>
          <p:cNvGraphicFramePr>
            <a:graphicFrameLocks noGrp="1"/>
          </p:cNvGraphicFramePr>
          <p:nvPr>
            <p:extLst>
              <p:ext uri="{D42A27DB-BD31-4B8C-83A1-F6EECF244321}">
                <p14:modId xmlns:p14="http://schemas.microsoft.com/office/powerpoint/2010/main" val="2910174808"/>
              </p:ext>
            </p:extLst>
          </p:nvPr>
        </p:nvGraphicFramePr>
        <p:xfrm>
          <a:off x="6402577" y="1140899"/>
          <a:ext cx="4921695" cy="5082637"/>
        </p:xfrm>
        <a:graphic>
          <a:graphicData uri="http://schemas.openxmlformats.org/drawingml/2006/table">
            <a:tbl>
              <a:tblPr firstRow="1" bandRow="1">
                <a:tableStyleId>{16D9F66E-5EB9-4882-86FB-DCBF35E3C3E4}</a:tableStyleId>
              </a:tblPr>
              <a:tblGrid>
                <a:gridCol w="984339">
                  <a:extLst>
                    <a:ext uri="{9D8B030D-6E8A-4147-A177-3AD203B41FA5}">
                      <a16:colId xmlns:a16="http://schemas.microsoft.com/office/drawing/2014/main" val="3978837410"/>
                    </a:ext>
                  </a:extLst>
                </a:gridCol>
                <a:gridCol w="981502">
                  <a:extLst>
                    <a:ext uri="{9D8B030D-6E8A-4147-A177-3AD203B41FA5}">
                      <a16:colId xmlns:a16="http://schemas.microsoft.com/office/drawing/2014/main" val="1691751963"/>
                    </a:ext>
                  </a:extLst>
                </a:gridCol>
                <a:gridCol w="987176">
                  <a:extLst>
                    <a:ext uri="{9D8B030D-6E8A-4147-A177-3AD203B41FA5}">
                      <a16:colId xmlns:a16="http://schemas.microsoft.com/office/drawing/2014/main" val="646185051"/>
                    </a:ext>
                  </a:extLst>
                </a:gridCol>
                <a:gridCol w="984339">
                  <a:extLst>
                    <a:ext uri="{9D8B030D-6E8A-4147-A177-3AD203B41FA5}">
                      <a16:colId xmlns:a16="http://schemas.microsoft.com/office/drawing/2014/main" val="33722418"/>
                    </a:ext>
                  </a:extLst>
                </a:gridCol>
                <a:gridCol w="984339">
                  <a:extLst>
                    <a:ext uri="{9D8B030D-6E8A-4147-A177-3AD203B41FA5}">
                      <a16:colId xmlns:a16="http://schemas.microsoft.com/office/drawing/2014/main" val="1399842830"/>
                    </a:ext>
                  </a:extLst>
                </a:gridCol>
              </a:tblGrid>
              <a:tr h="726091">
                <a:tc>
                  <a:txBody>
                    <a:bodyPr/>
                    <a:lstStyle/>
                    <a:p>
                      <a:pPr algn="ctr"/>
                      <a:r>
                        <a:rPr lang="en-US" sz="3200" b="0" dirty="0"/>
                        <a:t>4</a:t>
                      </a:r>
                    </a:p>
                  </a:txBody>
                  <a:tcPr/>
                </a:tc>
                <a:tc>
                  <a:txBody>
                    <a:bodyPr/>
                    <a:lstStyle/>
                    <a:p>
                      <a:pPr algn="ctr"/>
                      <a:r>
                        <a:rPr lang="en-US" sz="3200" b="0" dirty="0"/>
                        <a:t>1</a:t>
                      </a:r>
                    </a:p>
                  </a:txBody>
                  <a:tcPr/>
                </a:tc>
                <a:tc>
                  <a:txBody>
                    <a:bodyPr/>
                    <a:lstStyle/>
                    <a:p>
                      <a:pPr algn="ctr"/>
                      <a:r>
                        <a:rPr lang="en-US" sz="3200" b="0" dirty="0"/>
                        <a:t>5</a:t>
                      </a:r>
                    </a:p>
                  </a:txBody>
                  <a:tcPr/>
                </a:tc>
                <a:tc>
                  <a:txBody>
                    <a:bodyPr/>
                    <a:lstStyle/>
                    <a:p>
                      <a:pPr algn="ctr"/>
                      <a:r>
                        <a:rPr lang="en-US" sz="3200" b="0" dirty="0"/>
                        <a:t>3</a:t>
                      </a:r>
                    </a:p>
                  </a:txBody>
                  <a:tcPr/>
                </a:tc>
                <a:tc>
                  <a:txBody>
                    <a:bodyPr/>
                    <a:lstStyle/>
                    <a:p>
                      <a:pPr algn="ctr"/>
                      <a:r>
                        <a:rPr lang="en-US" sz="3200" b="0" dirty="0"/>
                        <a:t>2</a:t>
                      </a:r>
                    </a:p>
                  </a:txBody>
                  <a:tcPr/>
                </a:tc>
                <a:extLst>
                  <a:ext uri="{0D108BD9-81ED-4DB2-BD59-A6C34878D82A}">
                    <a16:rowId xmlns:a16="http://schemas.microsoft.com/office/drawing/2014/main" val="3743736361"/>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885791058"/>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4049211570"/>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470148172"/>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3953900178"/>
                  </a:ext>
                </a:extLst>
              </a:tr>
              <a:tr h="726091">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tc>
                  <a:txBody>
                    <a:bodyPr/>
                    <a:lstStyle/>
                    <a:p>
                      <a:pPr algn="ctr"/>
                      <a:endParaRPr lang="en-US" sz="3200" b="0" dirty="0"/>
                    </a:p>
                  </a:txBody>
                  <a:tcPr/>
                </a:tc>
                <a:extLst>
                  <a:ext uri="{0D108BD9-81ED-4DB2-BD59-A6C34878D82A}">
                    <a16:rowId xmlns:a16="http://schemas.microsoft.com/office/drawing/2014/main" val="2449806883"/>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Tree>
    <p:extLst>
      <p:ext uri="{BB962C8B-B14F-4D97-AF65-F5344CB8AC3E}">
        <p14:creationId xmlns:p14="http://schemas.microsoft.com/office/powerpoint/2010/main" val="2265601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036" y="-190382"/>
            <a:ext cx="4702742" cy="1175323"/>
          </a:xfrm>
        </p:spPr>
        <p:txBody>
          <a:bodyPr/>
          <a:lstStyle/>
          <a:p>
            <a:r>
              <a:rPr lang="en-US" dirty="0"/>
              <a:t>Stage 1: Divide</a:t>
            </a:r>
          </a:p>
        </p:txBody>
      </p:sp>
      <p:sp>
        <p:nvSpPr>
          <p:cNvPr id="4" name="Rectangle 3"/>
          <p:cNvSpPr/>
          <p:nvPr/>
        </p:nvSpPr>
        <p:spPr>
          <a:xfrm>
            <a:off x="3321283" y="1861010"/>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4213365" y="1861010"/>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5106757" y="186101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5926566" y="185906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2427890" y="186101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26" name="Straight Connector 25"/>
          <p:cNvCxnSpPr/>
          <p:nvPr/>
        </p:nvCxnSpPr>
        <p:spPr>
          <a:xfrm>
            <a:off x="4213365" y="1861010"/>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28" name="Rectangle 27"/>
          <p:cNvSpPr/>
          <p:nvPr/>
        </p:nvSpPr>
        <p:spPr>
          <a:xfrm>
            <a:off x="2874587" y="305392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9" name="Rectangle 28"/>
          <p:cNvSpPr/>
          <p:nvPr/>
        </p:nvSpPr>
        <p:spPr>
          <a:xfrm>
            <a:off x="4614075" y="3067994"/>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0" name="Rectangle 29"/>
          <p:cNvSpPr/>
          <p:nvPr/>
        </p:nvSpPr>
        <p:spPr>
          <a:xfrm>
            <a:off x="5493646" y="3062476"/>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1" name="Rectangle 30"/>
          <p:cNvSpPr/>
          <p:nvPr/>
        </p:nvSpPr>
        <p:spPr>
          <a:xfrm>
            <a:off x="6313455" y="3060526"/>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2" name="Rectangle 31"/>
          <p:cNvSpPr/>
          <p:nvPr/>
        </p:nvSpPr>
        <p:spPr>
          <a:xfrm>
            <a:off x="1980538" y="3046458"/>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33" name="Straight Connector 32"/>
          <p:cNvCxnSpPr/>
          <p:nvPr/>
        </p:nvCxnSpPr>
        <p:spPr>
          <a:xfrm>
            <a:off x="2888407" y="3060526"/>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3104845" y="439466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5" name="Rectangle 34"/>
          <p:cNvSpPr/>
          <p:nvPr/>
        </p:nvSpPr>
        <p:spPr>
          <a:xfrm>
            <a:off x="4201546" y="4366765"/>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6" name="Rectangle 35"/>
          <p:cNvSpPr/>
          <p:nvPr/>
        </p:nvSpPr>
        <p:spPr>
          <a:xfrm>
            <a:off x="5884504" y="4385501"/>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7" name="Rectangle 36"/>
          <p:cNvSpPr/>
          <p:nvPr/>
        </p:nvSpPr>
        <p:spPr>
          <a:xfrm>
            <a:off x="6700344" y="4388188"/>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8" name="Rectangle 37"/>
          <p:cNvSpPr/>
          <p:nvPr/>
        </p:nvSpPr>
        <p:spPr>
          <a:xfrm>
            <a:off x="1503636" y="438550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40" name="Straight Connector 39"/>
          <p:cNvCxnSpPr/>
          <p:nvPr/>
        </p:nvCxnSpPr>
        <p:spPr>
          <a:xfrm>
            <a:off x="5493646" y="3060526"/>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flipH="1">
            <a:off x="2888407" y="2695903"/>
            <a:ext cx="432876" cy="35802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7" idx="2"/>
            <a:endCxn id="30" idx="0"/>
          </p:cNvCxnSpPr>
          <p:nvPr/>
        </p:nvCxnSpPr>
        <p:spPr>
          <a:xfrm>
            <a:off x="5516662" y="2695903"/>
            <a:ext cx="386889" cy="36657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32" idx="2"/>
            <a:endCxn id="38" idx="0"/>
          </p:cNvCxnSpPr>
          <p:nvPr/>
        </p:nvCxnSpPr>
        <p:spPr>
          <a:xfrm flipH="1">
            <a:off x="1950333" y="3881351"/>
            <a:ext cx="476902" cy="50414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endCxn id="34" idx="0"/>
          </p:cNvCxnSpPr>
          <p:nvPr/>
        </p:nvCxnSpPr>
        <p:spPr>
          <a:xfrm>
            <a:off x="3305809" y="3873055"/>
            <a:ext cx="245732" cy="52161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4624797" y="3873055"/>
            <a:ext cx="476902" cy="49008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6313455" y="3895419"/>
            <a:ext cx="386888" cy="49924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32A1509-9911-4763-B1AD-48C653B2232C}"/>
              </a:ext>
            </a:extLst>
          </p:cNvPr>
          <p:cNvSpPr txBox="1"/>
          <p:nvPr/>
        </p:nvSpPr>
        <p:spPr>
          <a:xfrm>
            <a:off x="8289963" y="4363136"/>
            <a:ext cx="2944208" cy="830997"/>
          </a:xfrm>
          <a:prstGeom prst="rect">
            <a:avLst/>
          </a:prstGeom>
          <a:solidFill>
            <a:schemeClr val="bg1">
              <a:lumMod val="85000"/>
            </a:schemeClr>
          </a:solidFill>
        </p:spPr>
        <p:txBody>
          <a:bodyPr wrap="square" rtlCol="0">
            <a:spAutoFit/>
          </a:bodyPr>
          <a:lstStyle/>
          <a:p>
            <a:r>
              <a:rPr lang="en-GB" sz="2400" dirty="0"/>
              <a:t>Split these lists into </a:t>
            </a:r>
            <a:r>
              <a:rPr lang="en-GB" sz="2400" dirty="0" err="1"/>
              <a:t>sublists</a:t>
            </a:r>
            <a:endParaRPr lang="en-GB" sz="2400" dirty="0"/>
          </a:p>
        </p:txBody>
      </p:sp>
    </p:spTree>
    <p:extLst>
      <p:ext uri="{BB962C8B-B14F-4D97-AF65-F5344CB8AC3E}">
        <p14:creationId xmlns:p14="http://schemas.microsoft.com/office/powerpoint/2010/main" val="679184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036" y="-190382"/>
            <a:ext cx="4702742" cy="1175323"/>
          </a:xfrm>
        </p:spPr>
        <p:txBody>
          <a:bodyPr/>
          <a:lstStyle/>
          <a:p>
            <a:r>
              <a:rPr lang="en-US" dirty="0"/>
              <a:t>Stage 1: Divide</a:t>
            </a:r>
          </a:p>
        </p:txBody>
      </p:sp>
      <p:sp>
        <p:nvSpPr>
          <p:cNvPr id="4" name="Rectangle 3"/>
          <p:cNvSpPr/>
          <p:nvPr/>
        </p:nvSpPr>
        <p:spPr>
          <a:xfrm>
            <a:off x="3321283" y="1861010"/>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4213365" y="1861010"/>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5106757" y="186101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5926566" y="185906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2427890" y="186101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26" name="Straight Connector 25"/>
          <p:cNvCxnSpPr/>
          <p:nvPr/>
        </p:nvCxnSpPr>
        <p:spPr>
          <a:xfrm>
            <a:off x="4213365" y="1861010"/>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28" name="Rectangle 27"/>
          <p:cNvSpPr/>
          <p:nvPr/>
        </p:nvSpPr>
        <p:spPr>
          <a:xfrm>
            <a:off x="2874587" y="305392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9" name="Rectangle 28"/>
          <p:cNvSpPr/>
          <p:nvPr/>
        </p:nvSpPr>
        <p:spPr>
          <a:xfrm>
            <a:off x="4614075" y="3067994"/>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0" name="Rectangle 29"/>
          <p:cNvSpPr/>
          <p:nvPr/>
        </p:nvSpPr>
        <p:spPr>
          <a:xfrm>
            <a:off x="5493646" y="3062476"/>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1" name="Rectangle 30"/>
          <p:cNvSpPr/>
          <p:nvPr/>
        </p:nvSpPr>
        <p:spPr>
          <a:xfrm>
            <a:off x="6313455" y="3060526"/>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2" name="Rectangle 31"/>
          <p:cNvSpPr/>
          <p:nvPr/>
        </p:nvSpPr>
        <p:spPr>
          <a:xfrm>
            <a:off x="1980538" y="3046458"/>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33" name="Straight Connector 32"/>
          <p:cNvCxnSpPr/>
          <p:nvPr/>
        </p:nvCxnSpPr>
        <p:spPr>
          <a:xfrm>
            <a:off x="2888407" y="3060526"/>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3104845" y="439466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5" name="Rectangle 34"/>
          <p:cNvSpPr/>
          <p:nvPr/>
        </p:nvSpPr>
        <p:spPr>
          <a:xfrm>
            <a:off x="4201546" y="4366765"/>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6" name="Rectangle 35"/>
          <p:cNvSpPr/>
          <p:nvPr/>
        </p:nvSpPr>
        <p:spPr>
          <a:xfrm>
            <a:off x="5884504" y="4385501"/>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7" name="Rectangle 36"/>
          <p:cNvSpPr/>
          <p:nvPr/>
        </p:nvSpPr>
        <p:spPr>
          <a:xfrm>
            <a:off x="6700344" y="4388188"/>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8" name="Rectangle 37"/>
          <p:cNvSpPr/>
          <p:nvPr/>
        </p:nvSpPr>
        <p:spPr>
          <a:xfrm>
            <a:off x="1503636" y="438550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39" name="Straight Connector 38"/>
          <p:cNvCxnSpPr/>
          <p:nvPr/>
        </p:nvCxnSpPr>
        <p:spPr>
          <a:xfrm>
            <a:off x="6700344" y="4366766"/>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0" name="Straight Connector 39"/>
          <p:cNvCxnSpPr/>
          <p:nvPr/>
        </p:nvCxnSpPr>
        <p:spPr>
          <a:xfrm>
            <a:off x="5493646" y="3060526"/>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41" name="Rectangle 40"/>
          <p:cNvSpPr/>
          <p:nvPr/>
        </p:nvSpPr>
        <p:spPr>
          <a:xfrm>
            <a:off x="7099990" y="5721979"/>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42" name="Rectangle 41"/>
          <p:cNvSpPr/>
          <p:nvPr/>
        </p:nvSpPr>
        <p:spPr>
          <a:xfrm>
            <a:off x="5608263" y="569173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50" name="Straight Arrow Connector 49"/>
          <p:cNvCxnSpPr/>
          <p:nvPr/>
        </p:nvCxnSpPr>
        <p:spPr>
          <a:xfrm flipH="1">
            <a:off x="2888407" y="2695903"/>
            <a:ext cx="432876" cy="35802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7" idx="2"/>
            <a:endCxn id="30" idx="0"/>
          </p:cNvCxnSpPr>
          <p:nvPr/>
        </p:nvCxnSpPr>
        <p:spPr>
          <a:xfrm>
            <a:off x="5516662" y="2695903"/>
            <a:ext cx="386889" cy="36657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32" idx="2"/>
            <a:endCxn id="38" idx="0"/>
          </p:cNvCxnSpPr>
          <p:nvPr/>
        </p:nvCxnSpPr>
        <p:spPr>
          <a:xfrm flipH="1">
            <a:off x="1950333" y="3881351"/>
            <a:ext cx="476902" cy="504149"/>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endCxn id="34" idx="0"/>
          </p:cNvCxnSpPr>
          <p:nvPr/>
        </p:nvCxnSpPr>
        <p:spPr>
          <a:xfrm>
            <a:off x="3305809" y="3873055"/>
            <a:ext cx="245732" cy="52161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4624797" y="3873055"/>
            <a:ext cx="476902" cy="49008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6313455" y="3895419"/>
            <a:ext cx="386888" cy="49924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cxnSpLocks/>
            <a:endCxn id="42" idx="0"/>
          </p:cNvCxnSpPr>
          <p:nvPr/>
        </p:nvCxnSpPr>
        <p:spPr>
          <a:xfrm flipH="1">
            <a:off x="6054960" y="5221366"/>
            <a:ext cx="217671" cy="47037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a:stCxn id="37" idx="2"/>
            <a:endCxn id="41" idx="0"/>
          </p:cNvCxnSpPr>
          <p:nvPr/>
        </p:nvCxnSpPr>
        <p:spPr>
          <a:xfrm>
            <a:off x="7087234" y="5225032"/>
            <a:ext cx="459452" cy="49694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32A1509-9911-4763-B1AD-48C653B2232C}"/>
              </a:ext>
            </a:extLst>
          </p:cNvPr>
          <p:cNvSpPr txBox="1"/>
          <p:nvPr/>
        </p:nvSpPr>
        <p:spPr>
          <a:xfrm>
            <a:off x="8452712" y="5131223"/>
            <a:ext cx="2944208" cy="1200329"/>
          </a:xfrm>
          <a:prstGeom prst="rect">
            <a:avLst/>
          </a:prstGeom>
          <a:solidFill>
            <a:schemeClr val="bg1">
              <a:lumMod val="85000"/>
            </a:schemeClr>
          </a:solidFill>
        </p:spPr>
        <p:txBody>
          <a:bodyPr wrap="square" rtlCol="0">
            <a:spAutoFit/>
          </a:bodyPr>
          <a:lstStyle/>
          <a:p>
            <a:r>
              <a:rPr lang="en-GB" sz="2400" dirty="0"/>
              <a:t>Split the final list Cannot split the lists any more</a:t>
            </a:r>
          </a:p>
        </p:txBody>
      </p:sp>
      <p:sp>
        <p:nvSpPr>
          <p:cNvPr id="43" name="TextBox 42">
            <a:extLst>
              <a:ext uri="{FF2B5EF4-FFF2-40B4-BE49-F238E27FC236}">
                <a16:creationId xmlns:a16="http://schemas.microsoft.com/office/drawing/2014/main" id="{3BBD59F8-93E7-4544-BC74-E13772597334}"/>
              </a:ext>
            </a:extLst>
          </p:cNvPr>
          <p:cNvSpPr txBox="1"/>
          <p:nvPr/>
        </p:nvSpPr>
        <p:spPr>
          <a:xfrm>
            <a:off x="77775" y="4381880"/>
            <a:ext cx="1275212" cy="1938992"/>
          </a:xfrm>
          <a:prstGeom prst="rect">
            <a:avLst/>
          </a:prstGeom>
          <a:solidFill>
            <a:schemeClr val="bg1">
              <a:lumMod val="85000"/>
            </a:schemeClr>
          </a:solidFill>
        </p:spPr>
        <p:txBody>
          <a:bodyPr wrap="square" rtlCol="0">
            <a:spAutoFit/>
          </a:bodyPr>
          <a:lstStyle/>
          <a:p>
            <a:r>
              <a:rPr lang="en-GB" sz="2400" dirty="0"/>
              <a:t>Cannot </a:t>
            </a:r>
          </a:p>
          <a:p>
            <a:r>
              <a:rPr lang="en-GB" sz="2400" dirty="0"/>
              <a:t>Split these lists ant further</a:t>
            </a:r>
          </a:p>
        </p:txBody>
      </p:sp>
      <p:sp>
        <p:nvSpPr>
          <p:cNvPr id="5" name="Rectangle 4">
            <a:extLst>
              <a:ext uri="{FF2B5EF4-FFF2-40B4-BE49-F238E27FC236}">
                <a16:creationId xmlns:a16="http://schemas.microsoft.com/office/drawing/2014/main" id="{F3385C73-5457-4F99-8CE9-B170C5518749}"/>
              </a:ext>
            </a:extLst>
          </p:cNvPr>
          <p:cNvSpPr/>
          <p:nvPr/>
        </p:nvSpPr>
        <p:spPr>
          <a:xfrm>
            <a:off x="1445300" y="4248443"/>
            <a:ext cx="3777543" cy="117532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766721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211B6-769A-4956-9D0D-14C229D84167}"/>
              </a:ext>
            </a:extLst>
          </p:cNvPr>
          <p:cNvSpPr>
            <a:spLocks noGrp="1"/>
          </p:cNvSpPr>
          <p:nvPr>
            <p:ph type="title"/>
          </p:nvPr>
        </p:nvSpPr>
        <p:spPr/>
        <p:txBody>
          <a:bodyPr>
            <a:normAutofit fontScale="90000"/>
          </a:bodyPr>
          <a:lstStyle/>
          <a:p>
            <a:r>
              <a:rPr lang="en-GB" dirty="0"/>
              <a:t>Merging algorithm</a:t>
            </a:r>
          </a:p>
        </p:txBody>
      </p:sp>
      <p:sp>
        <p:nvSpPr>
          <p:cNvPr id="3" name="Content Placeholder 2">
            <a:extLst>
              <a:ext uri="{FF2B5EF4-FFF2-40B4-BE49-F238E27FC236}">
                <a16:creationId xmlns:a16="http://schemas.microsoft.com/office/drawing/2014/main" id="{48085EB7-62C2-4369-B1E4-F46CE5DABF00}"/>
              </a:ext>
            </a:extLst>
          </p:cNvPr>
          <p:cNvSpPr>
            <a:spLocks noGrp="1"/>
          </p:cNvSpPr>
          <p:nvPr>
            <p:ph idx="1"/>
          </p:nvPr>
        </p:nvSpPr>
        <p:spPr>
          <a:xfrm>
            <a:off x="838200" y="1557714"/>
            <a:ext cx="10515600" cy="4351338"/>
          </a:xfrm>
        </p:spPr>
        <p:txBody>
          <a:bodyPr/>
          <a:lstStyle/>
          <a:p>
            <a:pPr marL="0" indent="0">
              <a:buNone/>
            </a:pPr>
            <a:r>
              <a:rPr lang="en-US" dirty="0" err="1"/>
              <a:t>Sublist</a:t>
            </a:r>
            <a:r>
              <a:rPr lang="en-US" dirty="0"/>
              <a:t> are merged back again with the items in the correct order. </a:t>
            </a:r>
          </a:p>
          <a:p>
            <a:endParaRPr lang="en-US" dirty="0"/>
          </a:p>
          <a:p>
            <a:pPr marL="0" indent="0">
              <a:buNone/>
            </a:pPr>
            <a:r>
              <a:rPr lang="en-US" dirty="0"/>
              <a:t>Merging algorithm:</a:t>
            </a:r>
          </a:p>
          <a:p>
            <a:pPr marL="342900" indent="-342900">
              <a:buFont typeface="+mj-lt"/>
              <a:buAutoNum type="arabicPeriod"/>
            </a:pPr>
            <a:r>
              <a:rPr lang="en-US" dirty="0"/>
              <a:t>The first items in the two </a:t>
            </a:r>
            <a:r>
              <a:rPr lang="en-US" dirty="0" err="1"/>
              <a:t>sublists</a:t>
            </a:r>
            <a:r>
              <a:rPr lang="en-US" dirty="0"/>
              <a:t> are compared, and the smallest value is copied to the parent list.</a:t>
            </a:r>
          </a:p>
          <a:p>
            <a:pPr marL="342900" indent="-342900">
              <a:buFont typeface="+mj-lt"/>
              <a:buAutoNum type="arabicPeriod"/>
            </a:pPr>
            <a:r>
              <a:rPr lang="en-US" dirty="0"/>
              <a:t>The copied item is then removed from the </a:t>
            </a:r>
            <a:r>
              <a:rPr lang="en-US" dirty="0" err="1"/>
              <a:t>sublist</a:t>
            </a:r>
            <a:r>
              <a:rPr lang="en-US" dirty="0"/>
              <a:t>.</a:t>
            </a:r>
          </a:p>
          <a:p>
            <a:pPr marL="342900" indent="-342900">
              <a:buFont typeface="+mj-lt"/>
              <a:buAutoNum type="arabicPeriod"/>
            </a:pPr>
            <a:r>
              <a:rPr lang="en-US" dirty="0"/>
              <a:t>When there are no items left in one of the </a:t>
            </a:r>
            <a:r>
              <a:rPr lang="en-US" dirty="0" err="1"/>
              <a:t>sublists</a:t>
            </a:r>
            <a:r>
              <a:rPr lang="en-US" dirty="0"/>
              <a:t> the remaining items in the other </a:t>
            </a:r>
            <a:r>
              <a:rPr lang="en-US" dirty="0" err="1"/>
              <a:t>sublist</a:t>
            </a:r>
            <a:r>
              <a:rPr lang="en-US" dirty="0"/>
              <a:t> are them copied in order to the parent list.</a:t>
            </a:r>
          </a:p>
          <a:p>
            <a:endParaRPr lang="en-GB" dirty="0"/>
          </a:p>
        </p:txBody>
      </p:sp>
    </p:spTree>
    <p:extLst>
      <p:ext uri="{BB962C8B-B14F-4D97-AF65-F5344CB8AC3E}">
        <p14:creationId xmlns:p14="http://schemas.microsoft.com/office/powerpoint/2010/main" val="3560612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3" name="Rectangle 2"/>
          <p:cNvSpPr/>
          <p:nvPr/>
        </p:nvSpPr>
        <p:spPr>
          <a:xfrm>
            <a:off x="7562325" y="1352590"/>
            <a:ext cx="3886838" cy="646331"/>
          </a:xfrm>
          <a:prstGeom prst="rect">
            <a:avLst/>
          </a:prstGeom>
          <a:solidFill>
            <a:schemeClr val="bg1">
              <a:lumMod val="85000"/>
            </a:schemeClr>
          </a:solidFill>
        </p:spPr>
        <p:txBody>
          <a:bodyPr wrap="square">
            <a:spAutoFit/>
          </a:bodyPr>
          <a:lstStyle/>
          <a:p>
            <a:r>
              <a:rPr lang="en-US" dirty="0"/>
              <a:t>Compare the 3 and 5. 3 is smaller so is copied to the parent list first</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8" name="Rectangle 27"/>
          <p:cNvSpPr/>
          <p:nvPr/>
        </p:nvSpPr>
        <p:spPr>
          <a:xfrm>
            <a:off x="4761327" y="1150986"/>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40" name="Straight Arrow Connector 39"/>
          <p:cNvCxnSpPr>
            <a:cxnSpLocks/>
          </p:cNvCxnSpPr>
          <p:nvPr/>
        </p:nvCxnSpPr>
        <p:spPr>
          <a:xfrm flipH="1">
            <a:off x="1732130" y="1987830"/>
            <a:ext cx="1057461" cy="50606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789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3" name="Rectangle 2"/>
          <p:cNvSpPr/>
          <p:nvPr/>
        </p:nvSpPr>
        <p:spPr>
          <a:xfrm>
            <a:off x="7562325" y="1352590"/>
            <a:ext cx="3886838" cy="1200329"/>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to the parent list which is 5</a:t>
            </a:r>
          </a:p>
          <a:p>
            <a:endParaRPr lang="en-US" dirty="0"/>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8" name="Rectangle 27"/>
          <p:cNvSpPr/>
          <p:nvPr/>
        </p:nvSpPr>
        <p:spPr>
          <a:xfrm>
            <a:off x="4761327" y="1150986"/>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13" name="Straight Arrow Connector 12">
            <a:extLst>
              <a:ext uri="{FF2B5EF4-FFF2-40B4-BE49-F238E27FC236}">
                <a16:creationId xmlns:a16="http://schemas.microsoft.com/office/drawing/2014/main" id="{FC20B958-0A38-4E92-AC2B-E06481293A1F}"/>
              </a:ext>
            </a:extLst>
          </p:cNvPr>
          <p:cNvCxnSpPr>
            <a:cxnSpLocks/>
            <a:stCxn id="23" idx="2"/>
            <a:endCxn id="12" idx="0"/>
          </p:cNvCxnSpPr>
          <p:nvPr/>
        </p:nvCxnSpPr>
        <p:spPr>
          <a:xfrm>
            <a:off x="1509965" y="1987832"/>
            <a:ext cx="1056407" cy="50406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0287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8"/>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15" name="Straight Arrow Connector 14">
            <a:extLst>
              <a:ext uri="{FF2B5EF4-FFF2-40B4-BE49-F238E27FC236}">
                <a16:creationId xmlns:a16="http://schemas.microsoft.com/office/drawing/2014/main" id="{5A89EF58-E97D-4B53-A4D0-31E0702FABC2}"/>
              </a:ext>
            </a:extLst>
          </p:cNvPr>
          <p:cNvCxnSpPr>
            <a:cxnSpLocks/>
          </p:cNvCxnSpPr>
          <p:nvPr/>
        </p:nvCxnSpPr>
        <p:spPr>
          <a:xfrm flipH="1">
            <a:off x="4146839" y="1979175"/>
            <a:ext cx="1057461" cy="506065"/>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5B9C2C4-B245-4105-A516-03CB7DD5F0FE}"/>
              </a:ext>
            </a:extLst>
          </p:cNvPr>
          <p:cNvSpPr/>
          <p:nvPr/>
        </p:nvSpPr>
        <p:spPr>
          <a:xfrm>
            <a:off x="7562325" y="1352590"/>
            <a:ext cx="3886838" cy="646331"/>
          </a:xfrm>
          <a:prstGeom prst="rect">
            <a:avLst/>
          </a:prstGeom>
          <a:solidFill>
            <a:schemeClr val="bg1">
              <a:lumMod val="85000"/>
            </a:schemeClr>
          </a:solidFill>
        </p:spPr>
        <p:txBody>
          <a:bodyPr wrap="square">
            <a:spAutoFit/>
          </a:bodyPr>
          <a:lstStyle/>
          <a:p>
            <a:r>
              <a:rPr lang="en-US" dirty="0"/>
              <a:t>Compare the 4 and 2. 2 is smaller so is copied to the parent list first</a:t>
            </a:r>
          </a:p>
        </p:txBody>
      </p:sp>
    </p:spTree>
    <p:extLst>
      <p:ext uri="{BB962C8B-B14F-4D97-AF65-F5344CB8AC3E}">
        <p14:creationId xmlns:p14="http://schemas.microsoft.com/office/powerpoint/2010/main" val="3658706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20" idx="2"/>
            <a:endCxn id="16" idx="0"/>
          </p:cNvCxnSpPr>
          <p:nvPr/>
        </p:nvCxnSpPr>
        <p:spPr>
          <a:xfrm>
            <a:off x="4069874" y="1989782"/>
            <a:ext cx="994346" cy="50028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798F99C-A629-4920-A159-5971A28FBB8A}"/>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to the parent list which is 4</a:t>
            </a:r>
          </a:p>
        </p:txBody>
      </p:sp>
    </p:spTree>
    <p:extLst>
      <p:ext uri="{BB962C8B-B14F-4D97-AF65-F5344CB8AC3E}">
        <p14:creationId xmlns:p14="http://schemas.microsoft.com/office/powerpoint/2010/main" val="472038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14" idx="2"/>
            <a:endCxn id="15" idx="0"/>
          </p:cNvCxnSpPr>
          <p:nvPr/>
        </p:nvCxnSpPr>
        <p:spPr>
          <a:xfrm flipH="1">
            <a:off x="1992143" y="3326793"/>
            <a:ext cx="2199939" cy="66903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21" name="Rectangle 20">
            <a:extLst>
              <a:ext uri="{FF2B5EF4-FFF2-40B4-BE49-F238E27FC236}">
                <a16:creationId xmlns:a16="http://schemas.microsoft.com/office/drawing/2014/main" id="{0A71E91E-B065-4EDA-8F86-A4612668536F}"/>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Compare the 3 and 2 which are the first items in the two </a:t>
            </a:r>
            <a:r>
              <a:rPr lang="en-US" dirty="0" err="1"/>
              <a:t>sublists</a:t>
            </a:r>
            <a:r>
              <a:rPr lang="en-US" dirty="0"/>
              <a:t> 2 is smaller so is copied to the parent list first</a:t>
            </a:r>
          </a:p>
        </p:txBody>
      </p:sp>
    </p:spTree>
    <p:extLst>
      <p:ext uri="{BB962C8B-B14F-4D97-AF65-F5344CB8AC3E}">
        <p14:creationId xmlns:p14="http://schemas.microsoft.com/office/powerpoint/2010/main" val="641882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26" idx="2"/>
            <a:endCxn id="18" idx="0"/>
          </p:cNvCxnSpPr>
          <p:nvPr/>
        </p:nvCxnSpPr>
        <p:spPr>
          <a:xfrm>
            <a:off x="1672979" y="3326792"/>
            <a:ext cx="1175765" cy="66878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6835042C-81CD-4F13-9304-C71BBD39D726}"/>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Compare the 3 and 4 which are the first items in the two </a:t>
            </a:r>
            <a:r>
              <a:rPr lang="en-US" dirty="0" err="1"/>
              <a:t>sublists</a:t>
            </a:r>
            <a:r>
              <a:rPr lang="en-US" dirty="0"/>
              <a:t>. 3 is smaller so is copied to the parent list first</a:t>
            </a:r>
          </a:p>
        </p:txBody>
      </p:sp>
    </p:spTree>
    <p:extLst>
      <p:ext uri="{BB962C8B-B14F-4D97-AF65-F5344CB8AC3E}">
        <p14:creationId xmlns:p14="http://schemas.microsoft.com/office/powerpoint/2010/main" val="18630308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16" idx="2"/>
            <a:endCxn id="21" idx="0"/>
          </p:cNvCxnSpPr>
          <p:nvPr/>
        </p:nvCxnSpPr>
        <p:spPr>
          <a:xfrm flipH="1">
            <a:off x="3732806" y="3324962"/>
            <a:ext cx="1331414" cy="67060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E6B4B9A2-6E10-4624-AEB2-DF3C68176967}"/>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Compare the 5 and 4 which are the first items in the two </a:t>
            </a:r>
            <a:r>
              <a:rPr lang="en-US" dirty="0" err="1"/>
              <a:t>sublists</a:t>
            </a:r>
            <a:r>
              <a:rPr lang="en-US" dirty="0"/>
              <a:t>. 4 is smaller so is copied to the parent list first</a:t>
            </a:r>
          </a:p>
        </p:txBody>
      </p:sp>
    </p:spTree>
    <p:extLst>
      <p:ext uri="{BB962C8B-B14F-4D97-AF65-F5344CB8AC3E}">
        <p14:creationId xmlns:p14="http://schemas.microsoft.com/office/powerpoint/2010/main" val="3143209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Starter: Bubble sort recap answer</a:t>
            </a:r>
          </a:p>
        </p:txBody>
      </p:sp>
      <p:sp>
        <p:nvSpPr>
          <p:cNvPr id="3" name="Content Placeholder 2"/>
          <p:cNvSpPr>
            <a:spLocks noGrp="1"/>
          </p:cNvSpPr>
          <p:nvPr>
            <p:ph idx="1"/>
          </p:nvPr>
        </p:nvSpPr>
        <p:spPr>
          <a:xfrm>
            <a:off x="669387" y="1506549"/>
            <a:ext cx="4860851" cy="4351338"/>
          </a:xfrm>
        </p:spPr>
        <p:txBody>
          <a:bodyPr/>
          <a:lstStyle/>
          <a:p>
            <a:pPr marL="0" indent="0">
              <a:buNone/>
            </a:pPr>
            <a:r>
              <a:rPr lang="en-US" dirty="0"/>
              <a:t>Put the following sequence of numbers into ascending order from left to right using the bubble sort algorithm. At each step switch one pair of numbers and write down the position of each number.</a:t>
            </a:r>
          </a:p>
        </p:txBody>
      </p:sp>
      <p:graphicFrame>
        <p:nvGraphicFramePr>
          <p:cNvPr id="4" name="Table 3"/>
          <p:cNvGraphicFramePr>
            <a:graphicFrameLocks noGrp="1"/>
          </p:cNvGraphicFramePr>
          <p:nvPr>
            <p:extLst>
              <p:ext uri="{D42A27DB-BD31-4B8C-83A1-F6EECF244321}">
                <p14:modId xmlns:p14="http://schemas.microsoft.com/office/powerpoint/2010/main" val="2431641218"/>
              </p:ext>
            </p:extLst>
          </p:nvPr>
        </p:nvGraphicFramePr>
        <p:xfrm>
          <a:off x="6402577" y="1140899"/>
          <a:ext cx="4921695" cy="5082637"/>
        </p:xfrm>
        <a:graphic>
          <a:graphicData uri="http://schemas.openxmlformats.org/drawingml/2006/table">
            <a:tbl>
              <a:tblPr firstRow="1" bandRow="1">
                <a:tableStyleId>{16D9F66E-5EB9-4882-86FB-DCBF35E3C3E4}</a:tableStyleId>
              </a:tblPr>
              <a:tblGrid>
                <a:gridCol w="984339">
                  <a:extLst>
                    <a:ext uri="{9D8B030D-6E8A-4147-A177-3AD203B41FA5}">
                      <a16:colId xmlns:a16="http://schemas.microsoft.com/office/drawing/2014/main" val="3978837410"/>
                    </a:ext>
                  </a:extLst>
                </a:gridCol>
                <a:gridCol w="981502">
                  <a:extLst>
                    <a:ext uri="{9D8B030D-6E8A-4147-A177-3AD203B41FA5}">
                      <a16:colId xmlns:a16="http://schemas.microsoft.com/office/drawing/2014/main" val="1691751963"/>
                    </a:ext>
                  </a:extLst>
                </a:gridCol>
                <a:gridCol w="987176">
                  <a:extLst>
                    <a:ext uri="{9D8B030D-6E8A-4147-A177-3AD203B41FA5}">
                      <a16:colId xmlns:a16="http://schemas.microsoft.com/office/drawing/2014/main" val="646185051"/>
                    </a:ext>
                  </a:extLst>
                </a:gridCol>
                <a:gridCol w="984339">
                  <a:extLst>
                    <a:ext uri="{9D8B030D-6E8A-4147-A177-3AD203B41FA5}">
                      <a16:colId xmlns:a16="http://schemas.microsoft.com/office/drawing/2014/main" val="33722418"/>
                    </a:ext>
                  </a:extLst>
                </a:gridCol>
                <a:gridCol w="984339">
                  <a:extLst>
                    <a:ext uri="{9D8B030D-6E8A-4147-A177-3AD203B41FA5}">
                      <a16:colId xmlns:a16="http://schemas.microsoft.com/office/drawing/2014/main" val="1399842830"/>
                    </a:ext>
                  </a:extLst>
                </a:gridCol>
              </a:tblGrid>
              <a:tr h="726091">
                <a:tc>
                  <a:txBody>
                    <a:bodyPr/>
                    <a:lstStyle/>
                    <a:p>
                      <a:pPr algn="ctr"/>
                      <a:r>
                        <a:rPr lang="en-US" sz="3200" b="0" dirty="0"/>
                        <a:t>4</a:t>
                      </a:r>
                    </a:p>
                  </a:txBody>
                  <a:tcPr/>
                </a:tc>
                <a:tc>
                  <a:txBody>
                    <a:bodyPr/>
                    <a:lstStyle/>
                    <a:p>
                      <a:pPr algn="ctr"/>
                      <a:r>
                        <a:rPr lang="en-US" sz="3200" b="0" dirty="0"/>
                        <a:t>1</a:t>
                      </a:r>
                    </a:p>
                  </a:txBody>
                  <a:tcPr/>
                </a:tc>
                <a:tc>
                  <a:txBody>
                    <a:bodyPr/>
                    <a:lstStyle/>
                    <a:p>
                      <a:pPr algn="ctr"/>
                      <a:r>
                        <a:rPr lang="en-US" sz="3200" b="0" dirty="0"/>
                        <a:t>5</a:t>
                      </a:r>
                    </a:p>
                  </a:txBody>
                  <a:tcPr/>
                </a:tc>
                <a:tc>
                  <a:txBody>
                    <a:bodyPr/>
                    <a:lstStyle/>
                    <a:p>
                      <a:pPr algn="ctr"/>
                      <a:r>
                        <a:rPr lang="en-US" sz="3200" b="0" dirty="0"/>
                        <a:t>3</a:t>
                      </a:r>
                    </a:p>
                  </a:txBody>
                  <a:tcPr/>
                </a:tc>
                <a:tc>
                  <a:txBody>
                    <a:bodyPr/>
                    <a:lstStyle/>
                    <a:p>
                      <a:pPr algn="ctr"/>
                      <a:r>
                        <a:rPr lang="en-US" sz="3200" b="0" dirty="0"/>
                        <a:t>2</a:t>
                      </a:r>
                    </a:p>
                  </a:txBody>
                  <a:tcPr/>
                </a:tc>
                <a:extLst>
                  <a:ext uri="{0D108BD9-81ED-4DB2-BD59-A6C34878D82A}">
                    <a16:rowId xmlns:a16="http://schemas.microsoft.com/office/drawing/2014/main" val="3743736361"/>
                  </a:ext>
                </a:extLst>
              </a:tr>
              <a:tr h="726091">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5</a:t>
                      </a:r>
                    </a:p>
                  </a:txBody>
                  <a:tcPr/>
                </a:tc>
                <a:tc>
                  <a:txBody>
                    <a:bodyPr/>
                    <a:lstStyle/>
                    <a:p>
                      <a:pPr algn="ctr"/>
                      <a:r>
                        <a:rPr lang="en-US" sz="3200" b="0" dirty="0"/>
                        <a:t>3</a:t>
                      </a:r>
                    </a:p>
                  </a:txBody>
                  <a:tcPr/>
                </a:tc>
                <a:tc>
                  <a:txBody>
                    <a:bodyPr/>
                    <a:lstStyle/>
                    <a:p>
                      <a:pPr algn="ctr"/>
                      <a:r>
                        <a:rPr lang="en-US" sz="3200" b="0" dirty="0"/>
                        <a:t>2</a:t>
                      </a:r>
                    </a:p>
                  </a:txBody>
                  <a:tcPr/>
                </a:tc>
                <a:extLst>
                  <a:ext uri="{0D108BD9-81ED-4DB2-BD59-A6C34878D82A}">
                    <a16:rowId xmlns:a16="http://schemas.microsoft.com/office/drawing/2014/main" val="2885791058"/>
                  </a:ext>
                </a:extLst>
              </a:tr>
              <a:tr h="726091">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3</a:t>
                      </a:r>
                    </a:p>
                  </a:txBody>
                  <a:tcPr/>
                </a:tc>
                <a:tc>
                  <a:txBody>
                    <a:bodyPr/>
                    <a:lstStyle/>
                    <a:p>
                      <a:pPr algn="ctr"/>
                      <a:r>
                        <a:rPr lang="en-US" sz="3200" b="0" dirty="0"/>
                        <a:t>5</a:t>
                      </a:r>
                    </a:p>
                  </a:txBody>
                  <a:tcPr/>
                </a:tc>
                <a:tc>
                  <a:txBody>
                    <a:bodyPr/>
                    <a:lstStyle/>
                    <a:p>
                      <a:pPr algn="ctr"/>
                      <a:r>
                        <a:rPr lang="en-US" sz="3200" b="0" dirty="0"/>
                        <a:t>2</a:t>
                      </a:r>
                    </a:p>
                  </a:txBody>
                  <a:tcPr/>
                </a:tc>
                <a:extLst>
                  <a:ext uri="{0D108BD9-81ED-4DB2-BD59-A6C34878D82A}">
                    <a16:rowId xmlns:a16="http://schemas.microsoft.com/office/drawing/2014/main" val="4049211570"/>
                  </a:ext>
                </a:extLst>
              </a:tr>
              <a:tr h="726091">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3</a:t>
                      </a:r>
                    </a:p>
                  </a:txBody>
                  <a:tcPr/>
                </a:tc>
                <a:tc>
                  <a:txBody>
                    <a:bodyPr/>
                    <a:lstStyle/>
                    <a:p>
                      <a:pPr algn="ctr"/>
                      <a:r>
                        <a:rPr lang="en-US" sz="3200" b="0" dirty="0"/>
                        <a:t>2</a:t>
                      </a:r>
                    </a:p>
                  </a:txBody>
                  <a:tcPr/>
                </a:tc>
                <a:tc>
                  <a:txBody>
                    <a:bodyPr/>
                    <a:lstStyle/>
                    <a:p>
                      <a:pPr algn="ctr"/>
                      <a:r>
                        <a:rPr lang="en-US" sz="3200" b="0" dirty="0"/>
                        <a:t>5</a:t>
                      </a:r>
                    </a:p>
                  </a:txBody>
                  <a:tcPr/>
                </a:tc>
                <a:extLst>
                  <a:ext uri="{0D108BD9-81ED-4DB2-BD59-A6C34878D82A}">
                    <a16:rowId xmlns:a16="http://schemas.microsoft.com/office/drawing/2014/main" val="2470148172"/>
                  </a:ext>
                </a:extLst>
              </a:tr>
              <a:tr h="726091">
                <a:tc>
                  <a:txBody>
                    <a:bodyPr/>
                    <a:lstStyle/>
                    <a:p>
                      <a:pPr algn="ctr"/>
                      <a:r>
                        <a:rPr lang="en-US" sz="3200" b="0" dirty="0"/>
                        <a:t>1</a:t>
                      </a:r>
                    </a:p>
                  </a:txBody>
                  <a:tcPr/>
                </a:tc>
                <a:tc>
                  <a:txBody>
                    <a:bodyPr/>
                    <a:lstStyle/>
                    <a:p>
                      <a:pPr algn="ctr"/>
                      <a:r>
                        <a:rPr lang="en-US" sz="3200" b="0" dirty="0"/>
                        <a:t>4</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5</a:t>
                      </a:r>
                    </a:p>
                  </a:txBody>
                  <a:tcPr/>
                </a:tc>
                <a:extLst>
                  <a:ext uri="{0D108BD9-81ED-4DB2-BD59-A6C34878D82A}">
                    <a16:rowId xmlns:a16="http://schemas.microsoft.com/office/drawing/2014/main" val="3953900178"/>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4</a:t>
                      </a:r>
                    </a:p>
                  </a:txBody>
                  <a:tcPr/>
                </a:tc>
                <a:tc>
                  <a:txBody>
                    <a:bodyPr/>
                    <a:lstStyle/>
                    <a:p>
                      <a:pPr algn="ctr"/>
                      <a:r>
                        <a:rPr lang="en-US" sz="3200" b="0" dirty="0"/>
                        <a:t>3</a:t>
                      </a:r>
                    </a:p>
                  </a:txBody>
                  <a:tcPr/>
                </a:tc>
                <a:tc>
                  <a:txBody>
                    <a:bodyPr/>
                    <a:lstStyle/>
                    <a:p>
                      <a:pPr algn="ctr"/>
                      <a:r>
                        <a:rPr lang="en-US" sz="3200" b="0" dirty="0"/>
                        <a:t>5</a:t>
                      </a:r>
                    </a:p>
                  </a:txBody>
                  <a:tcPr/>
                </a:tc>
                <a:extLst>
                  <a:ext uri="{0D108BD9-81ED-4DB2-BD59-A6C34878D82A}">
                    <a16:rowId xmlns:a16="http://schemas.microsoft.com/office/drawing/2014/main" val="2449806883"/>
                  </a:ext>
                </a:extLst>
              </a:tr>
              <a:tr h="726091">
                <a:tc>
                  <a:txBody>
                    <a:bodyPr/>
                    <a:lstStyle/>
                    <a:p>
                      <a:pPr algn="ctr"/>
                      <a:r>
                        <a:rPr lang="en-US" sz="3200" b="0" dirty="0"/>
                        <a:t>1</a:t>
                      </a:r>
                    </a:p>
                  </a:txBody>
                  <a:tcPr/>
                </a:tc>
                <a:tc>
                  <a:txBody>
                    <a:bodyPr/>
                    <a:lstStyle/>
                    <a:p>
                      <a:pPr algn="ctr"/>
                      <a:r>
                        <a:rPr lang="en-US" sz="3200" b="0" dirty="0"/>
                        <a:t>2</a:t>
                      </a:r>
                    </a:p>
                  </a:txBody>
                  <a:tcPr/>
                </a:tc>
                <a:tc>
                  <a:txBody>
                    <a:bodyPr/>
                    <a:lstStyle/>
                    <a:p>
                      <a:pPr algn="ctr"/>
                      <a:r>
                        <a:rPr lang="en-US" sz="3200" b="0" dirty="0"/>
                        <a:t>3</a:t>
                      </a:r>
                    </a:p>
                  </a:txBody>
                  <a:tcPr/>
                </a:tc>
                <a:tc>
                  <a:txBody>
                    <a:bodyPr/>
                    <a:lstStyle/>
                    <a:p>
                      <a:pPr algn="ctr"/>
                      <a:r>
                        <a:rPr lang="en-US" sz="3200" b="0" dirty="0"/>
                        <a:t>4</a:t>
                      </a:r>
                    </a:p>
                  </a:txBody>
                  <a:tcPr/>
                </a:tc>
                <a:tc>
                  <a:txBody>
                    <a:bodyPr/>
                    <a:lstStyle/>
                    <a:p>
                      <a:pPr algn="ctr"/>
                      <a:r>
                        <a:rPr lang="en-US" sz="3200" b="0" dirty="0"/>
                        <a:t>5</a:t>
                      </a:r>
                    </a:p>
                  </a:txBody>
                  <a:tcPr/>
                </a:tc>
                <a:extLst>
                  <a:ext uri="{0D108BD9-81ED-4DB2-BD59-A6C34878D82A}">
                    <a16:rowId xmlns:a16="http://schemas.microsoft.com/office/drawing/2014/main" val="4085673160"/>
                  </a:ext>
                </a:extLst>
              </a:tr>
            </a:tbl>
          </a:graphicData>
        </a:graphic>
      </p:graphicFrame>
    </p:spTree>
    <p:extLst>
      <p:ext uri="{BB962C8B-B14F-4D97-AF65-F5344CB8AC3E}">
        <p14:creationId xmlns:p14="http://schemas.microsoft.com/office/powerpoint/2010/main" val="3360049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16" idx="2"/>
            <a:endCxn id="21" idx="0"/>
          </p:cNvCxnSpPr>
          <p:nvPr/>
        </p:nvCxnSpPr>
        <p:spPr>
          <a:xfrm flipH="1">
            <a:off x="3732806" y="3324962"/>
            <a:ext cx="1331414" cy="67060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C9B81A18-B976-4020-A466-5E4422C8407D}"/>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Compare the 3 and 4 which are the first items in the two </a:t>
            </a:r>
            <a:r>
              <a:rPr lang="en-US" dirty="0" err="1"/>
              <a:t>sublists</a:t>
            </a:r>
            <a:r>
              <a:rPr lang="en-US" dirty="0"/>
              <a:t>. 3 is smaller so is copied to the parent list first</a:t>
            </a:r>
          </a:p>
        </p:txBody>
      </p:sp>
    </p:spTree>
    <p:extLst>
      <p:ext uri="{BB962C8B-B14F-4D97-AF65-F5344CB8AC3E}">
        <p14:creationId xmlns:p14="http://schemas.microsoft.com/office/powerpoint/2010/main" val="3366781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12" idx="2"/>
            <a:endCxn id="24" idx="0"/>
          </p:cNvCxnSpPr>
          <p:nvPr/>
        </p:nvCxnSpPr>
        <p:spPr>
          <a:xfrm>
            <a:off x="2566372" y="3326792"/>
            <a:ext cx="2050496" cy="668778"/>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25" name="Rectangle 24">
            <a:extLst>
              <a:ext uri="{FF2B5EF4-FFF2-40B4-BE49-F238E27FC236}">
                <a16:creationId xmlns:a16="http://schemas.microsoft.com/office/drawing/2014/main" id="{434A5391-D43A-4CB7-ABEF-B3CBD232D588}"/>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to the parent list which is 5</a:t>
            </a:r>
          </a:p>
        </p:txBody>
      </p:sp>
    </p:spTree>
    <p:extLst>
      <p:ext uri="{BB962C8B-B14F-4D97-AF65-F5344CB8AC3E}">
        <p14:creationId xmlns:p14="http://schemas.microsoft.com/office/powerpoint/2010/main" val="4203482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cxnSp>
        <p:nvCxnSpPr>
          <p:cNvPr id="17" name="Straight Arrow Connector 16">
            <a:extLst>
              <a:ext uri="{FF2B5EF4-FFF2-40B4-BE49-F238E27FC236}">
                <a16:creationId xmlns:a16="http://schemas.microsoft.com/office/drawing/2014/main" id="{B2B76277-9A4F-412A-A495-425AF619D440}"/>
              </a:ext>
            </a:extLst>
          </p:cNvPr>
          <p:cNvCxnSpPr>
            <a:cxnSpLocks/>
            <a:stCxn id="22" idx="2"/>
          </p:cNvCxnSpPr>
          <p:nvPr/>
        </p:nvCxnSpPr>
        <p:spPr>
          <a:xfrm flipH="1">
            <a:off x="5063564" y="1985879"/>
            <a:ext cx="1423431" cy="3402047"/>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25" name="Rectangle 24">
            <a:extLst>
              <a:ext uri="{FF2B5EF4-FFF2-40B4-BE49-F238E27FC236}">
                <a16:creationId xmlns:a16="http://schemas.microsoft.com/office/drawing/2014/main" id="{23C1110C-6EA8-46F0-8B38-B2ACC9027D2C}"/>
              </a:ext>
            </a:extLst>
          </p:cNvPr>
          <p:cNvSpPr/>
          <p:nvPr/>
        </p:nvSpPr>
        <p:spPr>
          <a:xfrm>
            <a:off x="4616867" y="5387926"/>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7" name="Rectangle 26">
            <a:extLst>
              <a:ext uri="{FF2B5EF4-FFF2-40B4-BE49-F238E27FC236}">
                <a16:creationId xmlns:a16="http://schemas.microsoft.com/office/drawing/2014/main" id="{EF623877-D524-4D1C-A803-B58B87B6C1CC}"/>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Compare the 1 and 2 which are the first items in the two </a:t>
            </a:r>
            <a:r>
              <a:rPr lang="en-US" dirty="0" err="1"/>
              <a:t>sublists</a:t>
            </a:r>
            <a:r>
              <a:rPr lang="en-US" dirty="0"/>
              <a:t>. 1 is smaller so is copied to the parent list first</a:t>
            </a:r>
          </a:p>
        </p:txBody>
      </p:sp>
    </p:spTree>
    <p:extLst>
      <p:ext uri="{BB962C8B-B14F-4D97-AF65-F5344CB8AC3E}">
        <p14:creationId xmlns:p14="http://schemas.microsoft.com/office/powerpoint/2010/main" val="2648712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25" name="Rectangle 24">
            <a:extLst>
              <a:ext uri="{FF2B5EF4-FFF2-40B4-BE49-F238E27FC236}">
                <a16:creationId xmlns:a16="http://schemas.microsoft.com/office/drawing/2014/main" id="{23C1110C-6EA8-46F0-8B38-B2ACC9027D2C}"/>
              </a:ext>
            </a:extLst>
          </p:cNvPr>
          <p:cNvSpPr/>
          <p:nvPr/>
        </p:nvSpPr>
        <p:spPr>
          <a:xfrm>
            <a:off x="2239289" y="5499244"/>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7" name="Rectangle 26">
            <a:extLst>
              <a:ext uri="{FF2B5EF4-FFF2-40B4-BE49-F238E27FC236}">
                <a16:creationId xmlns:a16="http://schemas.microsoft.com/office/drawing/2014/main" id="{C4565955-DB8B-44A2-AE36-F20A8E40F83D}"/>
              </a:ext>
            </a:extLst>
          </p:cNvPr>
          <p:cNvSpPr/>
          <p:nvPr/>
        </p:nvSpPr>
        <p:spPr>
          <a:xfrm>
            <a:off x="3014199" y="5501454"/>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29" name="Straight Arrow Connector 28">
            <a:extLst>
              <a:ext uri="{FF2B5EF4-FFF2-40B4-BE49-F238E27FC236}">
                <a16:creationId xmlns:a16="http://schemas.microsoft.com/office/drawing/2014/main" id="{0DBE99CF-D868-4874-B9BF-3F853B9E776D}"/>
              </a:ext>
            </a:extLst>
          </p:cNvPr>
          <p:cNvCxnSpPr>
            <a:cxnSpLocks/>
            <a:endCxn id="27" idx="0"/>
          </p:cNvCxnSpPr>
          <p:nvPr/>
        </p:nvCxnSpPr>
        <p:spPr>
          <a:xfrm>
            <a:off x="1992142" y="4830463"/>
            <a:ext cx="1431962" cy="670991"/>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88DF522E-E9E2-4510-AB6F-4075B22E7735}"/>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in order to the parent list which is 2</a:t>
            </a:r>
          </a:p>
        </p:txBody>
      </p:sp>
    </p:spTree>
    <p:extLst>
      <p:ext uri="{BB962C8B-B14F-4D97-AF65-F5344CB8AC3E}">
        <p14:creationId xmlns:p14="http://schemas.microsoft.com/office/powerpoint/2010/main" val="3800842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25" name="Rectangle 24">
            <a:extLst>
              <a:ext uri="{FF2B5EF4-FFF2-40B4-BE49-F238E27FC236}">
                <a16:creationId xmlns:a16="http://schemas.microsoft.com/office/drawing/2014/main" id="{23C1110C-6EA8-46F0-8B38-B2ACC9027D2C}"/>
              </a:ext>
            </a:extLst>
          </p:cNvPr>
          <p:cNvSpPr/>
          <p:nvPr/>
        </p:nvSpPr>
        <p:spPr>
          <a:xfrm>
            <a:off x="2239289" y="5499244"/>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7" name="Rectangle 26">
            <a:extLst>
              <a:ext uri="{FF2B5EF4-FFF2-40B4-BE49-F238E27FC236}">
                <a16:creationId xmlns:a16="http://schemas.microsoft.com/office/drawing/2014/main" id="{C4565955-DB8B-44A2-AE36-F20A8E40F83D}"/>
              </a:ext>
            </a:extLst>
          </p:cNvPr>
          <p:cNvSpPr/>
          <p:nvPr/>
        </p:nvSpPr>
        <p:spPr>
          <a:xfrm>
            <a:off x="3014199" y="5501454"/>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29" name="Straight Arrow Connector 28">
            <a:extLst>
              <a:ext uri="{FF2B5EF4-FFF2-40B4-BE49-F238E27FC236}">
                <a16:creationId xmlns:a16="http://schemas.microsoft.com/office/drawing/2014/main" id="{0DBE99CF-D868-4874-B9BF-3F853B9E776D}"/>
              </a:ext>
            </a:extLst>
          </p:cNvPr>
          <p:cNvCxnSpPr>
            <a:cxnSpLocks/>
            <a:stCxn id="18" idx="2"/>
            <a:endCxn id="30" idx="0"/>
          </p:cNvCxnSpPr>
          <p:nvPr/>
        </p:nvCxnSpPr>
        <p:spPr>
          <a:xfrm>
            <a:off x="2848744" y="4830464"/>
            <a:ext cx="1431961" cy="67073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63B72433-E31C-4CCD-9DCD-15CDAE52D6C3}"/>
              </a:ext>
            </a:extLst>
          </p:cNvPr>
          <p:cNvSpPr/>
          <p:nvPr/>
        </p:nvSpPr>
        <p:spPr>
          <a:xfrm>
            <a:off x="3834008" y="5501196"/>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1" name="Rectangle 30">
            <a:extLst>
              <a:ext uri="{FF2B5EF4-FFF2-40B4-BE49-F238E27FC236}">
                <a16:creationId xmlns:a16="http://schemas.microsoft.com/office/drawing/2014/main" id="{B27A968F-DDAD-4FAE-8152-B6E6AD01AEF8}"/>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in order to the parent list which is 3</a:t>
            </a:r>
          </a:p>
        </p:txBody>
      </p:sp>
    </p:spTree>
    <p:extLst>
      <p:ext uri="{BB962C8B-B14F-4D97-AF65-F5344CB8AC3E}">
        <p14:creationId xmlns:p14="http://schemas.microsoft.com/office/powerpoint/2010/main" val="3945799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25" name="Rectangle 24">
            <a:extLst>
              <a:ext uri="{FF2B5EF4-FFF2-40B4-BE49-F238E27FC236}">
                <a16:creationId xmlns:a16="http://schemas.microsoft.com/office/drawing/2014/main" id="{23C1110C-6EA8-46F0-8B38-B2ACC9027D2C}"/>
              </a:ext>
            </a:extLst>
          </p:cNvPr>
          <p:cNvSpPr/>
          <p:nvPr/>
        </p:nvSpPr>
        <p:spPr>
          <a:xfrm>
            <a:off x="2239289" y="5499244"/>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7" name="Rectangle 26">
            <a:extLst>
              <a:ext uri="{FF2B5EF4-FFF2-40B4-BE49-F238E27FC236}">
                <a16:creationId xmlns:a16="http://schemas.microsoft.com/office/drawing/2014/main" id="{C4565955-DB8B-44A2-AE36-F20A8E40F83D}"/>
              </a:ext>
            </a:extLst>
          </p:cNvPr>
          <p:cNvSpPr/>
          <p:nvPr/>
        </p:nvSpPr>
        <p:spPr>
          <a:xfrm>
            <a:off x="3014199" y="5501454"/>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29" name="Straight Arrow Connector 28">
            <a:extLst>
              <a:ext uri="{FF2B5EF4-FFF2-40B4-BE49-F238E27FC236}">
                <a16:creationId xmlns:a16="http://schemas.microsoft.com/office/drawing/2014/main" id="{0DBE99CF-D868-4874-B9BF-3F853B9E776D}"/>
              </a:ext>
            </a:extLst>
          </p:cNvPr>
          <p:cNvCxnSpPr>
            <a:cxnSpLocks/>
          </p:cNvCxnSpPr>
          <p:nvPr/>
        </p:nvCxnSpPr>
        <p:spPr>
          <a:xfrm>
            <a:off x="3782177" y="4830333"/>
            <a:ext cx="1431961" cy="67073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63B72433-E31C-4CCD-9DCD-15CDAE52D6C3}"/>
              </a:ext>
            </a:extLst>
          </p:cNvPr>
          <p:cNvSpPr/>
          <p:nvPr/>
        </p:nvSpPr>
        <p:spPr>
          <a:xfrm>
            <a:off x="3834008" y="5501196"/>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1" name="Rectangle 30">
            <a:extLst>
              <a:ext uri="{FF2B5EF4-FFF2-40B4-BE49-F238E27FC236}">
                <a16:creationId xmlns:a16="http://schemas.microsoft.com/office/drawing/2014/main" id="{723370DA-19B4-4AC7-A0A1-8E676D087D54}"/>
              </a:ext>
            </a:extLst>
          </p:cNvPr>
          <p:cNvSpPr/>
          <p:nvPr/>
        </p:nvSpPr>
        <p:spPr>
          <a:xfrm>
            <a:off x="4727401" y="5501194"/>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2" name="Rectangle 31">
            <a:extLst>
              <a:ext uri="{FF2B5EF4-FFF2-40B4-BE49-F238E27FC236}">
                <a16:creationId xmlns:a16="http://schemas.microsoft.com/office/drawing/2014/main" id="{0F0E378E-D2E1-451F-98FE-E4CA691010C2}"/>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in order to the parent list which is 4</a:t>
            </a:r>
          </a:p>
        </p:txBody>
      </p:sp>
    </p:spTree>
    <p:extLst>
      <p:ext uri="{BB962C8B-B14F-4D97-AF65-F5344CB8AC3E}">
        <p14:creationId xmlns:p14="http://schemas.microsoft.com/office/powerpoint/2010/main" val="4200309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311" y="114988"/>
            <a:ext cx="10515600" cy="576104"/>
          </a:xfrm>
        </p:spPr>
        <p:txBody>
          <a:bodyPr>
            <a:normAutofit fontScale="90000"/>
          </a:bodyPr>
          <a:lstStyle/>
          <a:p>
            <a:r>
              <a:rPr lang="en-US" sz="4800" dirty="0"/>
              <a:t>Step 2: Combine </a:t>
            </a:r>
          </a:p>
        </p:txBody>
      </p:sp>
      <p:sp>
        <p:nvSpPr>
          <p:cNvPr id="19" name="Rectangle 18"/>
          <p:cNvSpPr/>
          <p:nvPr/>
        </p:nvSpPr>
        <p:spPr>
          <a:xfrm>
            <a:off x="2402047" y="1152938"/>
            <a:ext cx="893392"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0" name="Rectangle 19"/>
          <p:cNvSpPr/>
          <p:nvPr/>
        </p:nvSpPr>
        <p:spPr>
          <a:xfrm>
            <a:off x="3622522" y="1154889"/>
            <a:ext cx="89470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2" name="Rectangle 21"/>
          <p:cNvSpPr/>
          <p:nvPr/>
        </p:nvSpPr>
        <p:spPr>
          <a:xfrm>
            <a:off x="6100105" y="1149035"/>
            <a:ext cx="773779" cy="83684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1</a:t>
            </a:r>
          </a:p>
        </p:txBody>
      </p:sp>
      <p:sp>
        <p:nvSpPr>
          <p:cNvPr id="23" name="Rectangle 22"/>
          <p:cNvSpPr/>
          <p:nvPr/>
        </p:nvSpPr>
        <p:spPr>
          <a:xfrm>
            <a:off x="1063268" y="115293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5" name="TextBox 4"/>
          <p:cNvSpPr txBox="1"/>
          <p:nvPr/>
        </p:nvSpPr>
        <p:spPr>
          <a:xfrm>
            <a:off x="2578315" y="2447863"/>
            <a:ext cx="184731" cy="369332"/>
          </a:xfrm>
          <a:prstGeom prst="rect">
            <a:avLst/>
          </a:prstGeom>
          <a:noFill/>
        </p:spPr>
        <p:txBody>
          <a:bodyPr wrap="none" rtlCol="0">
            <a:spAutoFit/>
          </a:bodyPr>
          <a:lstStyle/>
          <a:p>
            <a:endParaRPr lang="en-US" dirty="0"/>
          </a:p>
        </p:txBody>
      </p:sp>
      <p:sp>
        <p:nvSpPr>
          <p:cNvPr id="26" name="Rectangle 25"/>
          <p:cNvSpPr/>
          <p:nvPr/>
        </p:nvSpPr>
        <p:spPr>
          <a:xfrm>
            <a:off x="1226282" y="2491900"/>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8" name="Rectangle 27"/>
          <p:cNvSpPr/>
          <p:nvPr/>
        </p:nvSpPr>
        <p:spPr>
          <a:xfrm>
            <a:off x="4761327" y="1150986"/>
            <a:ext cx="819809"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2" name="Rectangle 11">
            <a:extLst>
              <a:ext uri="{FF2B5EF4-FFF2-40B4-BE49-F238E27FC236}">
                <a16:creationId xmlns:a16="http://schemas.microsoft.com/office/drawing/2014/main" id="{1ED9E431-D020-47B2-9254-610B9699A86F}"/>
              </a:ext>
            </a:extLst>
          </p:cNvPr>
          <p:cNvSpPr/>
          <p:nvPr/>
        </p:nvSpPr>
        <p:spPr>
          <a:xfrm>
            <a:off x="2119675" y="2491899"/>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14" name="Rectangle 13">
            <a:extLst>
              <a:ext uri="{FF2B5EF4-FFF2-40B4-BE49-F238E27FC236}">
                <a16:creationId xmlns:a16="http://schemas.microsoft.com/office/drawing/2014/main" id="{9E9C0B53-31E4-4C08-B945-303545EA34CB}"/>
              </a:ext>
            </a:extLst>
          </p:cNvPr>
          <p:cNvSpPr/>
          <p:nvPr/>
        </p:nvSpPr>
        <p:spPr>
          <a:xfrm>
            <a:off x="3782177" y="2492159"/>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6" name="Rectangle 15">
            <a:extLst>
              <a:ext uri="{FF2B5EF4-FFF2-40B4-BE49-F238E27FC236}">
                <a16:creationId xmlns:a16="http://schemas.microsoft.com/office/drawing/2014/main" id="{5A5FFE10-DE68-4E66-971E-8F86783404D1}"/>
              </a:ext>
            </a:extLst>
          </p:cNvPr>
          <p:cNvSpPr/>
          <p:nvPr/>
        </p:nvSpPr>
        <p:spPr>
          <a:xfrm>
            <a:off x="4616868" y="2490068"/>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15" name="Rectangle 14">
            <a:extLst>
              <a:ext uri="{FF2B5EF4-FFF2-40B4-BE49-F238E27FC236}">
                <a16:creationId xmlns:a16="http://schemas.microsoft.com/office/drawing/2014/main" id="{A3001645-146A-4EA3-82A5-55559B6FCCC6}"/>
              </a:ext>
            </a:extLst>
          </p:cNvPr>
          <p:cNvSpPr/>
          <p:nvPr/>
        </p:nvSpPr>
        <p:spPr>
          <a:xfrm>
            <a:off x="1582238" y="3995830"/>
            <a:ext cx="819809" cy="83463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2</a:t>
            </a:r>
          </a:p>
        </p:txBody>
      </p:sp>
      <p:sp>
        <p:nvSpPr>
          <p:cNvPr id="18" name="Rectangle 17">
            <a:extLst>
              <a:ext uri="{FF2B5EF4-FFF2-40B4-BE49-F238E27FC236}">
                <a16:creationId xmlns:a16="http://schemas.microsoft.com/office/drawing/2014/main" id="{20143ED3-A6BF-49CA-89F5-F88F38FD8079}"/>
              </a:ext>
            </a:extLst>
          </p:cNvPr>
          <p:cNvSpPr/>
          <p:nvPr/>
        </p:nvSpPr>
        <p:spPr>
          <a:xfrm>
            <a:off x="2402047" y="3995572"/>
            <a:ext cx="893393" cy="834892"/>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3</a:t>
            </a:r>
          </a:p>
        </p:txBody>
      </p:sp>
      <p:sp>
        <p:nvSpPr>
          <p:cNvPr id="21" name="Rectangle 20">
            <a:extLst>
              <a:ext uri="{FF2B5EF4-FFF2-40B4-BE49-F238E27FC236}">
                <a16:creationId xmlns:a16="http://schemas.microsoft.com/office/drawing/2014/main" id="{8D93517B-47D1-4730-826A-A5B78BF1519F}"/>
              </a:ext>
            </a:extLst>
          </p:cNvPr>
          <p:cNvSpPr/>
          <p:nvPr/>
        </p:nvSpPr>
        <p:spPr>
          <a:xfrm>
            <a:off x="3285454" y="3995570"/>
            <a:ext cx="894703" cy="834894"/>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4</a:t>
            </a:r>
          </a:p>
        </p:txBody>
      </p:sp>
      <p:sp>
        <p:nvSpPr>
          <p:cNvPr id="24" name="Rectangle 23">
            <a:extLst>
              <a:ext uri="{FF2B5EF4-FFF2-40B4-BE49-F238E27FC236}">
                <a16:creationId xmlns:a16="http://schemas.microsoft.com/office/drawing/2014/main" id="{BAB24F2C-AC1B-46E5-89ED-0AB4563A2441}"/>
              </a:ext>
            </a:extLst>
          </p:cNvPr>
          <p:cNvSpPr/>
          <p:nvPr/>
        </p:nvSpPr>
        <p:spPr>
          <a:xfrm>
            <a:off x="4170171" y="3995570"/>
            <a:ext cx="893393" cy="834893"/>
          </a:xfrm>
          <a:prstGeom prst="rect">
            <a:avLst/>
          </a:prstGeo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solidFill>
                  <a:schemeClr val="bg1">
                    <a:lumMod val="65000"/>
                  </a:schemeClr>
                </a:solidFill>
              </a:rPr>
              <a:t>5</a:t>
            </a:r>
          </a:p>
        </p:txBody>
      </p:sp>
      <p:sp>
        <p:nvSpPr>
          <p:cNvPr id="25" name="Rectangle 24">
            <a:extLst>
              <a:ext uri="{FF2B5EF4-FFF2-40B4-BE49-F238E27FC236}">
                <a16:creationId xmlns:a16="http://schemas.microsoft.com/office/drawing/2014/main" id="{23C1110C-6EA8-46F0-8B38-B2ACC9027D2C}"/>
              </a:ext>
            </a:extLst>
          </p:cNvPr>
          <p:cNvSpPr/>
          <p:nvPr/>
        </p:nvSpPr>
        <p:spPr>
          <a:xfrm>
            <a:off x="2239289" y="5499244"/>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7" name="Rectangle 26">
            <a:extLst>
              <a:ext uri="{FF2B5EF4-FFF2-40B4-BE49-F238E27FC236}">
                <a16:creationId xmlns:a16="http://schemas.microsoft.com/office/drawing/2014/main" id="{C4565955-DB8B-44A2-AE36-F20A8E40F83D}"/>
              </a:ext>
            </a:extLst>
          </p:cNvPr>
          <p:cNvSpPr/>
          <p:nvPr/>
        </p:nvSpPr>
        <p:spPr>
          <a:xfrm>
            <a:off x="3014199" y="5501454"/>
            <a:ext cx="819809" cy="83463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cxnSp>
        <p:nvCxnSpPr>
          <p:cNvPr id="29" name="Straight Arrow Connector 28">
            <a:extLst>
              <a:ext uri="{FF2B5EF4-FFF2-40B4-BE49-F238E27FC236}">
                <a16:creationId xmlns:a16="http://schemas.microsoft.com/office/drawing/2014/main" id="{0DBE99CF-D868-4874-B9BF-3F853B9E776D}"/>
              </a:ext>
            </a:extLst>
          </p:cNvPr>
          <p:cNvCxnSpPr>
            <a:cxnSpLocks/>
            <a:endCxn id="32" idx="0"/>
          </p:cNvCxnSpPr>
          <p:nvPr/>
        </p:nvCxnSpPr>
        <p:spPr>
          <a:xfrm>
            <a:off x="4601986" y="4830462"/>
            <a:ext cx="1465505" cy="67073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63B72433-E31C-4CCD-9DCD-15CDAE52D6C3}"/>
              </a:ext>
            </a:extLst>
          </p:cNvPr>
          <p:cNvSpPr/>
          <p:nvPr/>
        </p:nvSpPr>
        <p:spPr>
          <a:xfrm>
            <a:off x="3834008" y="5501196"/>
            <a:ext cx="893393" cy="83489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31" name="Rectangle 30">
            <a:extLst>
              <a:ext uri="{FF2B5EF4-FFF2-40B4-BE49-F238E27FC236}">
                <a16:creationId xmlns:a16="http://schemas.microsoft.com/office/drawing/2014/main" id="{723370DA-19B4-4AC7-A0A1-8E676D087D54}"/>
              </a:ext>
            </a:extLst>
          </p:cNvPr>
          <p:cNvSpPr/>
          <p:nvPr/>
        </p:nvSpPr>
        <p:spPr>
          <a:xfrm>
            <a:off x="4727401" y="5501194"/>
            <a:ext cx="894703" cy="83489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2" name="Rectangle 31">
            <a:extLst>
              <a:ext uri="{FF2B5EF4-FFF2-40B4-BE49-F238E27FC236}">
                <a16:creationId xmlns:a16="http://schemas.microsoft.com/office/drawing/2014/main" id="{F82BE41D-DB2B-4F64-B5BD-1F2985FBB604}"/>
              </a:ext>
            </a:extLst>
          </p:cNvPr>
          <p:cNvSpPr/>
          <p:nvPr/>
        </p:nvSpPr>
        <p:spPr>
          <a:xfrm>
            <a:off x="5620794" y="5501195"/>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
        <p:nvSpPr>
          <p:cNvPr id="33" name="Rectangle 32">
            <a:extLst>
              <a:ext uri="{FF2B5EF4-FFF2-40B4-BE49-F238E27FC236}">
                <a16:creationId xmlns:a16="http://schemas.microsoft.com/office/drawing/2014/main" id="{05392C85-DAC1-4582-AF47-AF5775072530}"/>
              </a:ext>
            </a:extLst>
          </p:cNvPr>
          <p:cNvSpPr/>
          <p:nvPr/>
        </p:nvSpPr>
        <p:spPr>
          <a:xfrm>
            <a:off x="7562325" y="1352590"/>
            <a:ext cx="3886838" cy="923330"/>
          </a:xfrm>
          <a:prstGeom prst="rect">
            <a:avLst/>
          </a:prstGeom>
          <a:solidFill>
            <a:schemeClr val="bg1">
              <a:lumMod val="85000"/>
            </a:schemeClr>
          </a:solidFill>
        </p:spPr>
        <p:txBody>
          <a:bodyPr wrap="square">
            <a:spAutoFit/>
          </a:bodyPr>
          <a:lstStyle/>
          <a:p>
            <a:r>
              <a:rPr lang="en-US" dirty="0"/>
              <a:t>The remaining items in the remaining </a:t>
            </a:r>
            <a:r>
              <a:rPr lang="en-US" dirty="0" err="1"/>
              <a:t>sublist</a:t>
            </a:r>
            <a:r>
              <a:rPr lang="en-US" dirty="0"/>
              <a:t> is copied in order to the parent list which is 5</a:t>
            </a:r>
          </a:p>
        </p:txBody>
      </p:sp>
    </p:spTree>
    <p:extLst>
      <p:ext uri="{BB962C8B-B14F-4D97-AF65-F5344CB8AC3E}">
        <p14:creationId xmlns:p14="http://schemas.microsoft.com/office/powerpoint/2010/main" val="20386748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graphicFrame>
        <p:nvGraphicFramePr>
          <p:cNvPr id="63" name="Table 30">
            <a:extLst>
              <a:ext uri="{FF2B5EF4-FFF2-40B4-BE49-F238E27FC236}">
                <a16:creationId xmlns:a16="http://schemas.microsoft.com/office/drawing/2014/main" id="{D661C96D-D42A-4FB3-BBCB-E4C140E916E8}"/>
              </a:ext>
            </a:extLst>
          </p:cNvPr>
          <p:cNvGraphicFramePr>
            <a:graphicFrameLocks noGrp="1"/>
          </p:cNvGraphicFramePr>
          <p:nvPr>
            <p:extLst>
              <p:ext uri="{D42A27DB-BD31-4B8C-83A1-F6EECF244321}">
                <p14:modId xmlns:p14="http://schemas.microsoft.com/office/powerpoint/2010/main" val="443964687"/>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solidFill>
                      <a:schemeClr val="bg1"/>
                    </a:solid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a=[5,2,4,1,3]</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solidFill>
                      <a:schemeClr val="bg1"/>
                    </a:solidFill>
                  </a:tcPr>
                </a:tc>
                <a:extLst>
                  <a:ext uri="{0D108BD9-81ED-4DB2-BD59-A6C34878D82A}">
                    <a16:rowId xmlns:a16="http://schemas.microsoft.com/office/drawing/2014/main" val="2885964622"/>
                  </a:ext>
                </a:extLst>
              </a:tr>
            </a:tbl>
          </a:graphicData>
        </a:graphic>
      </p:graphicFrame>
      <p:sp>
        <p:nvSpPr>
          <p:cNvPr id="2" name="TextBox 1">
            <a:extLst>
              <a:ext uri="{FF2B5EF4-FFF2-40B4-BE49-F238E27FC236}">
                <a16:creationId xmlns:a16="http://schemas.microsoft.com/office/drawing/2014/main" id="{E4717BC5-822A-4023-AC2A-DCCFC29B5E29}"/>
              </a:ext>
            </a:extLst>
          </p:cNvPr>
          <p:cNvSpPr txBox="1"/>
          <p:nvPr/>
        </p:nvSpPr>
        <p:spPr>
          <a:xfrm>
            <a:off x="6713622" y="1204012"/>
            <a:ext cx="3922294" cy="3970318"/>
          </a:xfrm>
          <a:prstGeom prst="rect">
            <a:avLst/>
          </a:prstGeom>
          <a:noFill/>
        </p:spPr>
        <p:txBody>
          <a:bodyPr wrap="square" rtlCol="0">
            <a:spAutoFit/>
          </a:bodyPr>
          <a:lstStyle/>
          <a:p>
            <a:pPr marL="342900" indent="-342900">
              <a:buFont typeface="+mj-lt"/>
              <a:buAutoNum type="arabicPeriod"/>
            </a:pPr>
            <a:r>
              <a:rPr lang="en-GB" dirty="0"/>
              <a:t>Identify the unsorted list. </a:t>
            </a:r>
          </a:p>
          <a:p>
            <a:pPr marL="342900" indent="-342900">
              <a:buFont typeface="+mj-lt"/>
              <a:buAutoNum type="arabicPeriod"/>
            </a:pPr>
            <a:endParaRPr lang="en-GB" dirty="0"/>
          </a:p>
          <a:p>
            <a:pPr marL="342900" indent="-342900">
              <a:buFont typeface="+mj-lt"/>
              <a:buAutoNum type="arabicPeriod"/>
            </a:pPr>
            <a:r>
              <a:rPr lang="en-GB" dirty="0"/>
              <a:t>The algorithm uses recursion.  What is recursion? </a:t>
            </a:r>
          </a:p>
          <a:p>
            <a:pPr marL="342900" indent="-342900">
              <a:buFont typeface="+mj-lt"/>
              <a:buAutoNum type="arabicPeriod"/>
            </a:pPr>
            <a:endParaRPr lang="en-GB" dirty="0"/>
          </a:p>
          <a:p>
            <a:pPr marL="342900" indent="-342900">
              <a:buFont typeface="+mj-lt"/>
              <a:buAutoNum type="arabicPeriod"/>
            </a:pPr>
            <a:r>
              <a:rPr lang="en-GB" dirty="0"/>
              <a:t>Identify the base and general case of this recursive algorithm. </a:t>
            </a:r>
          </a:p>
          <a:p>
            <a:pPr marL="342900" indent="-342900">
              <a:buFont typeface="+mj-lt"/>
              <a:buAutoNum type="arabicPeriod"/>
            </a:pPr>
            <a:endParaRPr lang="en-GB" dirty="0"/>
          </a:p>
          <a:p>
            <a:pPr marL="342900" indent="-342900">
              <a:buFont typeface="+mj-lt"/>
              <a:buAutoNum type="arabicPeriod"/>
            </a:pPr>
            <a:r>
              <a:rPr lang="en-GB" dirty="0"/>
              <a:t>Trace the algorithm.</a:t>
            </a:r>
            <a:r>
              <a:rPr lang="en-GB" dirty="0">
                <a:hlinkClick r:id="rId2"/>
              </a:rPr>
              <a:t> </a:t>
            </a:r>
          </a:p>
          <a:p>
            <a:r>
              <a:rPr lang="en-GB" dirty="0">
                <a:hlinkClick r:id="rId2"/>
              </a:rPr>
              <a:t>merge-sort-tracing.docx</a:t>
            </a:r>
            <a:endParaRPr lang="en-GB" dirty="0"/>
          </a:p>
          <a:p>
            <a:pPr marL="342900" indent="-342900">
              <a:buFont typeface="+mj-lt"/>
              <a:buAutoNum type="arabicPeriod"/>
            </a:pPr>
            <a:endParaRPr lang="en-GB" dirty="0"/>
          </a:p>
          <a:p>
            <a:endParaRPr lang="en-GB" dirty="0"/>
          </a:p>
          <a:p>
            <a:endParaRPr lang="en-GB" dirty="0"/>
          </a:p>
          <a:p>
            <a:r>
              <a:rPr lang="en-GB" dirty="0"/>
              <a:t>Download code from: </a:t>
            </a:r>
            <a:r>
              <a:rPr lang="en-GB" dirty="0">
                <a:hlinkClick r:id="rId3"/>
              </a:rPr>
              <a:t>mergeSort.py</a:t>
            </a:r>
            <a:endParaRPr lang="en-GB" dirty="0"/>
          </a:p>
        </p:txBody>
      </p:sp>
    </p:spTree>
    <p:extLst>
      <p:ext uri="{BB962C8B-B14F-4D97-AF65-F5344CB8AC3E}">
        <p14:creationId xmlns:p14="http://schemas.microsoft.com/office/powerpoint/2010/main" val="537261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2" name="TextBox 1">
            <a:extLst>
              <a:ext uri="{FF2B5EF4-FFF2-40B4-BE49-F238E27FC236}">
                <a16:creationId xmlns:a16="http://schemas.microsoft.com/office/drawing/2014/main" id="{E4717BC5-822A-4023-AC2A-DCCFC29B5E29}"/>
              </a:ext>
            </a:extLst>
          </p:cNvPr>
          <p:cNvSpPr txBox="1"/>
          <p:nvPr/>
        </p:nvSpPr>
        <p:spPr>
          <a:xfrm>
            <a:off x="6713622" y="1204012"/>
            <a:ext cx="3922294" cy="5078313"/>
          </a:xfrm>
          <a:prstGeom prst="rect">
            <a:avLst/>
          </a:prstGeom>
          <a:noFill/>
        </p:spPr>
        <p:txBody>
          <a:bodyPr wrap="square" rtlCol="0">
            <a:spAutoFit/>
          </a:bodyPr>
          <a:lstStyle/>
          <a:p>
            <a:pPr marL="342900" indent="-342900">
              <a:buFont typeface="+mj-lt"/>
              <a:buAutoNum type="arabicPeriod"/>
            </a:pPr>
            <a:r>
              <a:rPr lang="en-GB" dirty="0"/>
              <a:t>Identify the unsorted list. Unsorted list is on line 28 [5,2,4] </a:t>
            </a:r>
          </a:p>
          <a:p>
            <a:pPr marL="342900" indent="-342900">
              <a:buFont typeface="+mj-lt"/>
              <a:buAutoNum type="arabicPeriod"/>
            </a:pPr>
            <a:endParaRPr lang="en-GB" dirty="0"/>
          </a:p>
          <a:p>
            <a:pPr marL="342900" indent="-342900">
              <a:buFont typeface="+mj-lt"/>
              <a:buAutoNum type="arabicPeriod"/>
            </a:pPr>
            <a:r>
              <a:rPr lang="en-GB" dirty="0"/>
              <a:t>The algorithm uses recursion.  What is recursion? A function that calls itself</a:t>
            </a:r>
          </a:p>
          <a:p>
            <a:pPr marL="342900" indent="-342900">
              <a:buFont typeface="+mj-lt"/>
              <a:buAutoNum type="arabicPeriod"/>
            </a:pPr>
            <a:endParaRPr lang="en-GB" dirty="0"/>
          </a:p>
          <a:p>
            <a:pPr marL="342900" indent="-342900">
              <a:buFont typeface="+mj-lt"/>
              <a:buAutoNum type="arabicPeriod"/>
            </a:pPr>
            <a:r>
              <a:rPr lang="en-GB" dirty="0"/>
              <a:t>Identify the base and general case of this recursive algorithm. When the length of the list is greater that 1 then  this is the general case, otherwise it is the base case</a:t>
            </a:r>
          </a:p>
          <a:p>
            <a:pPr marL="342900" indent="-342900">
              <a:buFont typeface="+mj-lt"/>
              <a:buAutoNum type="arabicPeriod"/>
            </a:pPr>
            <a:endParaRPr lang="en-GB" dirty="0"/>
          </a:p>
          <a:p>
            <a:pPr marL="342900" indent="-342900">
              <a:buFont typeface="+mj-lt"/>
              <a:buAutoNum type="arabicPeriod"/>
            </a:pPr>
            <a:r>
              <a:rPr lang="en-GB" dirty="0"/>
              <a:t>Trace the algorithm. </a:t>
            </a:r>
          </a:p>
          <a:p>
            <a:r>
              <a:rPr lang="en-GB" dirty="0">
                <a:hlinkClick r:id="rId2"/>
              </a:rPr>
              <a:t>merge-sort-tracing.docx</a:t>
            </a:r>
            <a:endParaRPr lang="en-GB" dirty="0"/>
          </a:p>
          <a:p>
            <a:endParaRPr lang="en-GB" dirty="0"/>
          </a:p>
          <a:p>
            <a:endParaRPr lang="en-GB" dirty="0"/>
          </a:p>
          <a:p>
            <a:r>
              <a:rPr lang="en-GB" dirty="0"/>
              <a:t>Download code from: </a:t>
            </a:r>
            <a:r>
              <a:rPr lang="en-GB" dirty="0">
                <a:hlinkClick r:id="rId3"/>
              </a:rPr>
              <a:t>mergeSort.py</a:t>
            </a:r>
            <a:endParaRPr lang="en-GB" dirty="0"/>
          </a:p>
        </p:txBody>
      </p:sp>
      <p:graphicFrame>
        <p:nvGraphicFramePr>
          <p:cNvPr id="5" name="Table 30">
            <a:extLst>
              <a:ext uri="{FF2B5EF4-FFF2-40B4-BE49-F238E27FC236}">
                <a16:creationId xmlns:a16="http://schemas.microsoft.com/office/drawing/2014/main" id="{C156133C-530C-4FDF-9937-00698378D513}"/>
              </a:ext>
            </a:extLst>
          </p:cNvPr>
          <p:cNvGraphicFramePr>
            <a:graphicFrameLocks noGrp="1"/>
          </p:cNvGraphicFramePr>
          <p:nvPr>
            <p:extLst>
              <p:ext uri="{D42A27DB-BD31-4B8C-83A1-F6EECF244321}">
                <p14:modId xmlns:p14="http://schemas.microsoft.com/office/powerpoint/2010/main" val="3224549114"/>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solidFill>
                      <a:schemeClr val="bg1"/>
                    </a:solid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solidFill>
                      <a:schemeClr val="bg1"/>
                    </a:solidFill>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15373441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91773" y="5948910"/>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graphicFrame>
        <p:nvGraphicFramePr>
          <p:cNvPr id="63" name="Table 30">
            <a:extLst>
              <a:ext uri="{FF2B5EF4-FFF2-40B4-BE49-F238E27FC236}">
                <a16:creationId xmlns:a16="http://schemas.microsoft.com/office/drawing/2014/main" id="{D661C96D-D42A-4FB3-BBCB-E4C140E916E8}"/>
              </a:ext>
            </a:extLst>
          </p:cNvPr>
          <p:cNvGraphicFramePr>
            <a:graphicFrameLocks noGrp="1"/>
          </p:cNvGraphicFramePr>
          <p:nvPr>
            <p:extLst>
              <p:ext uri="{D42A27DB-BD31-4B8C-83A1-F6EECF244321}">
                <p14:modId xmlns:p14="http://schemas.microsoft.com/office/powerpoint/2010/main" val="659407496"/>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sp>
        <p:nvSpPr>
          <p:cNvPr id="6" name="TextBox 5">
            <a:extLst>
              <a:ext uri="{FF2B5EF4-FFF2-40B4-BE49-F238E27FC236}">
                <a16:creationId xmlns:a16="http://schemas.microsoft.com/office/drawing/2014/main" id="{7EE0F829-7F67-433B-A1DF-E2145E29064C}"/>
              </a:ext>
            </a:extLst>
          </p:cNvPr>
          <p:cNvSpPr txBox="1"/>
          <p:nvPr/>
        </p:nvSpPr>
        <p:spPr>
          <a:xfrm>
            <a:off x="5581819" y="816433"/>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p:graphicFrame>
        <p:nvGraphicFramePr>
          <p:cNvPr id="8" name="Content Placeholder 24">
            <a:extLst>
              <a:ext uri="{FF2B5EF4-FFF2-40B4-BE49-F238E27FC236}">
                <a16:creationId xmlns:a16="http://schemas.microsoft.com/office/drawing/2014/main" id="{5CA2CC48-0365-4C72-8B58-F79341A1D18A}"/>
              </a:ext>
            </a:extLst>
          </p:cNvPr>
          <p:cNvGraphicFramePr>
            <a:graphicFrameLocks/>
          </p:cNvGraphicFramePr>
          <p:nvPr>
            <p:extLst>
              <p:ext uri="{D42A27DB-BD31-4B8C-83A1-F6EECF244321}">
                <p14:modId xmlns:p14="http://schemas.microsoft.com/office/powerpoint/2010/main" val="227862076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126741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a:t>
            </a:r>
            <a:r>
              <a:rPr lang="en-GB" dirty="0">
                <a:solidFill>
                  <a:schemeClr val="tx1"/>
                </a:solidFill>
              </a:rPr>
              <a:t>lgorithms: </a:t>
            </a:r>
            <a:r>
              <a:rPr lang="en-GB" dirty="0"/>
              <a:t>Merge</a:t>
            </a:r>
            <a:r>
              <a:rPr lang="en-GB" dirty="0">
                <a:solidFill>
                  <a:schemeClr val="tx1"/>
                </a:solidFill>
              </a:rPr>
              <a:t> sort</a:t>
            </a:r>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22047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2489" y="6153446"/>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graphicFrame>
        <p:nvGraphicFramePr>
          <p:cNvPr id="63" name="Table 30">
            <a:extLst>
              <a:ext uri="{FF2B5EF4-FFF2-40B4-BE49-F238E27FC236}">
                <a16:creationId xmlns:a16="http://schemas.microsoft.com/office/drawing/2014/main" id="{D661C96D-D42A-4FB3-BBCB-E4C140E916E8}"/>
              </a:ext>
            </a:extLst>
          </p:cNvPr>
          <p:cNvGraphicFramePr>
            <a:graphicFrameLocks noGrp="1"/>
          </p:cNvGraphicFramePr>
          <p:nvPr>
            <p:extLst>
              <p:ext uri="{D42A27DB-BD31-4B8C-83A1-F6EECF244321}">
                <p14:modId xmlns:p14="http://schemas.microsoft.com/office/powerpoint/2010/main" val="1426502254"/>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sp>
        <p:nvSpPr>
          <p:cNvPr id="6" name="TextBox 5">
            <a:extLst>
              <a:ext uri="{FF2B5EF4-FFF2-40B4-BE49-F238E27FC236}">
                <a16:creationId xmlns:a16="http://schemas.microsoft.com/office/drawing/2014/main" id="{7EE0F829-7F67-433B-A1DF-E2145E29064C}"/>
              </a:ext>
            </a:extLst>
          </p:cNvPr>
          <p:cNvSpPr txBox="1"/>
          <p:nvPr/>
        </p:nvSpPr>
        <p:spPr>
          <a:xfrm>
            <a:off x="5581819" y="816433"/>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Content Placeholder 24">
            <a:extLst>
              <a:ext uri="{FF2B5EF4-FFF2-40B4-BE49-F238E27FC236}">
                <a16:creationId xmlns:a16="http://schemas.microsoft.com/office/drawing/2014/main" id="{EF1C7C2E-B220-44C2-85F6-853A1799C75A}"/>
              </a:ext>
            </a:extLst>
          </p:cNvPr>
          <p:cNvGraphicFramePr>
            <a:graphicFrameLocks/>
          </p:cNvGraphicFramePr>
          <p:nvPr>
            <p:extLst>
              <p:ext uri="{D42A27DB-BD31-4B8C-83A1-F6EECF244321}">
                <p14:modId xmlns:p14="http://schemas.microsoft.com/office/powerpoint/2010/main" val="1135705076"/>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7742009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30781" y="844626"/>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9" name="Table 30">
            <a:extLst>
              <a:ext uri="{FF2B5EF4-FFF2-40B4-BE49-F238E27FC236}">
                <a16:creationId xmlns:a16="http://schemas.microsoft.com/office/drawing/2014/main" id="{F210F540-FCAF-462E-92BB-E0B1E0D222DE}"/>
              </a:ext>
            </a:extLst>
          </p:cNvPr>
          <p:cNvGraphicFramePr>
            <a:graphicFrameLocks noGrp="1"/>
          </p:cNvGraphicFramePr>
          <p:nvPr>
            <p:extLst>
              <p:ext uri="{D42A27DB-BD31-4B8C-83A1-F6EECF244321}">
                <p14:modId xmlns:p14="http://schemas.microsoft.com/office/powerpoint/2010/main" val="2231678845"/>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10" name="Content Placeholder 24">
            <a:extLst>
              <a:ext uri="{FF2B5EF4-FFF2-40B4-BE49-F238E27FC236}">
                <a16:creationId xmlns:a16="http://schemas.microsoft.com/office/drawing/2014/main" id="{231BF09E-537D-4E41-A252-60DC89EC7F54}"/>
              </a:ext>
            </a:extLst>
          </p:cNvPr>
          <p:cNvGraphicFramePr>
            <a:graphicFrameLocks/>
          </p:cNvGraphicFramePr>
          <p:nvPr>
            <p:extLst>
              <p:ext uri="{D42A27DB-BD31-4B8C-83A1-F6EECF244321}">
                <p14:modId xmlns:p14="http://schemas.microsoft.com/office/powerpoint/2010/main" val="398710999"/>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2229576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30781" y="1008937"/>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49920945"/>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44CCFCA-6DA7-4463-BA65-863208ED4423}"/>
              </a:ext>
            </a:extLst>
          </p:cNvPr>
          <p:cNvGraphicFramePr>
            <a:graphicFrameLocks/>
          </p:cNvGraphicFramePr>
          <p:nvPr>
            <p:extLst>
              <p:ext uri="{D42A27DB-BD31-4B8C-83A1-F6EECF244321}">
                <p14:modId xmlns:p14="http://schemas.microsoft.com/office/powerpoint/2010/main" val="109392860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1899902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30781" y="1213474"/>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775841305"/>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7F18B157-86DC-4850-8108-58084C7DB18C}"/>
              </a:ext>
            </a:extLst>
          </p:cNvPr>
          <p:cNvGraphicFramePr>
            <a:graphicFrameLocks/>
          </p:cNvGraphicFramePr>
          <p:nvPr>
            <p:extLst>
              <p:ext uri="{D42A27DB-BD31-4B8C-83A1-F6EECF244321}">
                <p14:modId xmlns:p14="http://schemas.microsoft.com/office/powerpoint/2010/main" val="32533153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7266646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54011" y="1369885"/>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116577203"/>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8A8CBE1B-1FCB-49E5-AE27-BDCED9D6331B}"/>
              </a:ext>
            </a:extLst>
          </p:cNvPr>
          <p:cNvGraphicFramePr>
            <a:graphicFrameLocks/>
          </p:cNvGraphicFramePr>
          <p:nvPr>
            <p:extLst>
              <p:ext uri="{D42A27DB-BD31-4B8C-83A1-F6EECF244321}">
                <p14:modId xmlns:p14="http://schemas.microsoft.com/office/powerpoint/2010/main" val="191384801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8739272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2489" y="1562390"/>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6B7D4E19-A9CC-48C9-8F0C-92C4A94D91C8}"/>
              </a:ext>
            </a:extLst>
          </p:cNvPr>
          <p:cNvGraphicFramePr>
            <a:graphicFrameLocks/>
          </p:cNvGraphicFramePr>
          <p:nvPr>
            <p:extLst>
              <p:ext uri="{D42A27DB-BD31-4B8C-83A1-F6EECF244321}">
                <p14:modId xmlns:p14="http://schemas.microsoft.com/office/powerpoint/2010/main" val="174389538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6898402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2489" y="1742863"/>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a:t>
            </a:r>
          </a:p>
          <a:p>
            <a:r>
              <a:rPr lang="en-GB" sz="1400" dirty="0"/>
              <a:t>line: 7</a:t>
            </a:r>
          </a:p>
          <a:p>
            <a:r>
              <a:rPr lang="en-GB" sz="1400" dirty="0"/>
              <a:t>call: 2</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677E40F-4D58-489D-9655-EFAC0D3AC45C}"/>
              </a:ext>
            </a:extLst>
          </p:cNvPr>
          <p:cNvGraphicFramePr>
            <a:graphicFrameLocks/>
          </p:cNvGraphicFramePr>
          <p:nvPr>
            <p:extLst>
              <p:ext uri="{D42A27DB-BD31-4B8C-83A1-F6EECF244321}">
                <p14:modId xmlns:p14="http://schemas.microsoft.com/office/powerpoint/2010/main" val="2744450735"/>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1770828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2489" y="840497"/>
            <a:ext cx="5153996" cy="19922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a:t>
            </a:r>
          </a:p>
          <a:p>
            <a:r>
              <a:rPr lang="en-GB" sz="1400" dirty="0"/>
              <a:t>line: 7</a:t>
            </a:r>
          </a:p>
          <a:p>
            <a:r>
              <a:rPr lang="en-GB" sz="1400" dirty="0"/>
              <a:t>call: 2</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FDD325A-9E42-436B-99FB-DF4D7C5E09EC}"/>
              </a:ext>
            </a:extLst>
          </p:cNvPr>
          <p:cNvGraphicFramePr>
            <a:graphicFrameLocks/>
          </p:cNvGraphicFramePr>
          <p:nvPr>
            <p:extLst>
              <p:ext uri="{D42A27DB-BD31-4B8C-83A1-F6EECF244321}">
                <p14:modId xmlns:p14="http://schemas.microsoft.com/office/powerpoint/2010/main" val="3252418537"/>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923712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2488" y="1057065"/>
            <a:ext cx="5187185" cy="15812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a:t>
            </a:r>
          </a:p>
          <a:p>
            <a:r>
              <a:rPr lang="en-GB" sz="1400" dirty="0"/>
              <a:t>line: 7</a:t>
            </a:r>
          </a:p>
          <a:p>
            <a:r>
              <a:rPr lang="en-GB" sz="1400" dirty="0"/>
              <a:t>call: 2</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142595479"/>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3EFE46B-B95C-4DE3-96E1-F709F15036AD}"/>
              </a:ext>
            </a:extLst>
          </p:cNvPr>
          <p:cNvGraphicFramePr>
            <a:graphicFrameLocks/>
          </p:cNvGraphicFramePr>
          <p:nvPr>
            <p:extLst>
              <p:ext uri="{D42A27DB-BD31-4B8C-83A1-F6EECF244321}">
                <p14:modId xmlns:p14="http://schemas.microsoft.com/office/powerpoint/2010/main" val="273072121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2504283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60500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E19F6D5-8547-4994-B666-CC192B65C97E}"/>
              </a:ext>
            </a:extLst>
          </p:cNvPr>
          <p:cNvGraphicFramePr>
            <a:graphicFrameLocks/>
          </p:cNvGraphicFramePr>
          <p:nvPr>
            <p:extLst>
              <p:ext uri="{D42A27DB-BD31-4B8C-83A1-F6EECF244321}">
                <p14:modId xmlns:p14="http://schemas.microsoft.com/office/powerpoint/2010/main" val="220157416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281327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a:xfrm>
            <a:off x="669388" y="1487375"/>
            <a:ext cx="10515600" cy="4351338"/>
          </a:xfrm>
        </p:spPr>
        <p:txBody>
          <a:bodyPr>
            <a:normAutofit/>
          </a:bodyPr>
          <a:lstStyle/>
          <a:p>
            <a:pPr>
              <a:buFont typeface="Wingdings" panose="05000000000000000000" pitchFamily="2" charset="2"/>
              <a:buChar char="ü"/>
            </a:pPr>
            <a:r>
              <a:rPr lang="en-GB" dirty="0"/>
              <a:t>Explain how the merge sort algorithm works</a:t>
            </a:r>
          </a:p>
          <a:p>
            <a:pPr>
              <a:buFont typeface="Wingdings" panose="05000000000000000000" pitchFamily="2" charset="2"/>
              <a:buChar char="ü"/>
            </a:pPr>
            <a:r>
              <a:rPr lang="en-GB" dirty="0"/>
              <a:t>Compare merge sort and bubble sort algorithms</a:t>
            </a:r>
          </a:p>
          <a:p>
            <a:pPr marL="0" indent="0">
              <a:buNone/>
            </a:pPr>
            <a:endParaRPr lang="en-GB" dirty="0"/>
          </a:p>
        </p:txBody>
      </p:sp>
    </p:spTree>
    <p:extLst>
      <p:ext uri="{BB962C8B-B14F-4D97-AF65-F5344CB8AC3E}">
        <p14:creationId xmlns:p14="http://schemas.microsoft.com/office/powerpoint/2010/main" val="34678556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96574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36734AC-FD20-49C5-BB6E-BD5B5687E648}"/>
              </a:ext>
            </a:extLst>
          </p:cNvPr>
          <p:cNvGraphicFramePr>
            <a:graphicFrameLocks/>
          </p:cNvGraphicFramePr>
          <p:nvPr>
            <p:extLst>
              <p:ext uri="{D42A27DB-BD31-4B8C-83A1-F6EECF244321}">
                <p14:modId xmlns:p14="http://schemas.microsoft.com/office/powerpoint/2010/main" val="310902164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6526174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878075"/>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C6C2390-0BB7-43D7-9BAA-52F9BA4A1B79}"/>
              </a:ext>
            </a:extLst>
          </p:cNvPr>
          <p:cNvGraphicFramePr>
            <a:graphicFrameLocks/>
          </p:cNvGraphicFramePr>
          <p:nvPr>
            <p:extLst>
              <p:ext uri="{D42A27DB-BD31-4B8C-83A1-F6EECF244321}">
                <p14:modId xmlns:p14="http://schemas.microsoft.com/office/powerpoint/2010/main" val="182077118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9076249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04503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510499804"/>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77A67B0-AAC3-4B4D-8809-E692447623DB}"/>
              </a:ext>
            </a:extLst>
          </p:cNvPr>
          <p:cNvGraphicFramePr>
            <a:graphicFrameLocks/>
          </p:cNvGraphicFramePr>
          <p:nvPr>
            <p:extLst>
              <p:ext uri="{D42A27DB-BD31-4B8C-83A1-F6EECF244321}">
                <p14:modId xmlns:p14="http://schemas.microsoft.com/office/powerpoint/2010/main" val="192636502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3819014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6050" y="123292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21EA14C4-AD6A-4A2B-BD9D-AF0DF2A151C0}"/>
              </a:ext>
            </a:extLst>
          </p:cNvPr>
          <p:cNvGraphicFramePr>
            <a:graphicFrameLocks/>
          </p:cNvGraphicFramePr>
          <p:nvPr>
            <p:extLst>
              <p:ext uri="{D42A27DB-BD31-4B8C-83A1-F6EECF244321}">
                <p14:modId xmlns:p14="http://schemas.microsoft.com/office/powerpoint/2010/main" val="84833300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062169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68938" y="140828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EBFE09B-C31A-4B34-965B-B6E24C5853BC}"/>
              </a:ext>
            </a:extLst>
          </p:cNvPr>
          <p:cNvGraphicFramePr>
            <a:graphicFrameLocks/>
          </p:cNvGraphicFramePr>
          <p:nvPr>
            <p:extLst>
              <p:ext uri="{D42A27DB-BD31-4B8C-83A1-F6EECF244321}">
                <p14:modId xmlns:p14="http://schemas.microsoft.com/office/powerpoint/2010/main" val="995125055"/>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228545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596178"/>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63D78272-569A-45BC-8196-16D3E62845AC}"/>
              </a:ext>
            </a:extLst>
          </p:cNvPr>
          <p:cNvGraphicFramePr>
            <a:graphicFrameLocks/>
          </p:cNvGraphicFramePr>
          <p:nvPr>
            <p:extLst>
              <p:ext uri="{D42A27DB-BD31-4B8C-83A1-F6EECF244321}">
                <p14:modId xmlns:p14="http://schemas.microsoft.com/office/powerpoint/2010/main" val="329615206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2576329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77154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[2]</a:t>
            </a:r>
          </a:p>
          <a:p>
            <a:r>
              <a:rPr lang="en-GB" sz="1400" dirty="0"/>
              <a:t>line: 7</a:t>
            </a:r>
          </a:p>
          <a:p>
            <a:r>
              <a:rPr lang="en-GB" sz="1400" dirty="0"/>
              <a:t>call: 4</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24BBE0B7-0258-4E7D-9BF4-93C5AF333774}"/>
              </a:ext>
            </a:extLst>
          </p:cNvPr>
          <p:cNvGraphicFramePr>
            <a:graphicFrameLocks/>
          </p:cNvGraphicFramePr>
          <p:nvPr>
            <p:extLst>
              <p:ext uri="{D42A27DB-BD31-4B8C-83A1-F6EECF244321}">
                <p14:modId xmlns:p14="http://schemas.microsoft.com/office/powerpoint/2010/main" val="3673838146"/>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8725725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84165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[2]</a:t>
            </a:r>
          </a:p>
          <a:p>
            <a:r>
              <a:rPr lang="en-GB" sz="1400" dirty="0"/>
              <a:t>line: 7</a:t>
            </a:r>
          </a:p>
          <a:p>
            <a:r>
              <a:rPr lang="en-GB" sz="1400" dirty="0"/>
              <a:t>call: 4</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C641256-04B2-484A-9A4B-5BA948D943CA}"/>
              </a:ext>
            </a:extLst>
          </p:cNvPr>
          <p:cNvGraphicFramePr>
            <a:graphicFrameLocks/>
          </p:cNvGraphicFramePr>
          <p:nvPr>
            <p:extLst>
              <p:ext uri="{D42A27DB-BD31-4B8C-83A1-F6EECF244321}">
                <p14:modId xmlns:p14="http://schemas.microsoft.com/office/powerpoint/2010/main" val="137677249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828967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04503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[2]</a:t>
            </a:r>
          </a:p>
          <a:p>
            <a:r>
              <a:rPr lang="en-GB" sz="1400" dirty="0"/>
              <a:t>line: 7</a:t>
            </a:r>
          </a:p>
          <a:p>
            <a:r>
              <a:rPr lang="en-GB" sz="1400" dirty="0"/>
              <a:t>call: 4</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395916760"/>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A000D97E-45EF-48B3-BABA-2ECBBF54A3D6}"/>
              </a:ext>
            </a:extLst>
          </p:cNvPr>
          <p:cNvGraphicFramePr>
            <a:graphicFrameLocks/>
          </p:cNvGraphicFramePr>
          <p:nvPr>
            <p:extLst>
              <p:ext uri="{D42A27DB-BD31-4B8C-83A1-F6EECF244321}">
                <p14:modId xmlns:p14="http://schemas.microsoft.com/office/powerpoint/2010/main" val="2776839115"/>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698374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61703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656B9B72-C2B0-41D3-BC85-92572D6B81BA}"/>
              </a:ext>
            </a:extLst>
          </p:cNvPr>
          <p:cNvGraphicFramePr>
            <a:graphicFrameLocks/>
          </p:cNvGraphicFramePr>
          <p:nvPr>
            <p:extLst>
              <p:ext uri="{D42A27DB-BD31-4B8C-83A1-F6EECF244321}">
                <p14:modId xmlns:p14="http://schemas.microsoft.com/office/powerpoint/2010/main" val="247249933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32810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hlinkClick r:id="rId2"/>
            <a:extLst>
              <a:ext uri="{FF2B5EF4-FFF2-40B4-BE49-F238E27FC236}">
                <a16:creationId xmlns:a16="http://schemas.microsoft.com/office/drawing/2014/main" id="{E6913819-3696-427A-85EC-99166192D2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191177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96574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[4]</a:t>
            </a:r>
          </a:p>
          <a:p>
            <a:r>
              <a:rPr lang="en-GB" sz="1400" dirty="0"/>
              <a:t>line: 8</a:t>
            </a:r>
          </a:p>
          <a:p>
            <a:r>
              <a:rPr lang="en-GB" sz="1400" dirty="0"/>
              <a:t>call: 5</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93FB63F8-0506-43E3-8F12-09CDDEC05ECA}"/>
              </a:ext>
            </a:extLst>
          </p:cNvPr>
          <p:cNvGraphicFramePr>
            <a:graphicFrameLocks/>
          </p:cNvGraphicFramePr>
          <p:nvPr>
            <p:extLst>
              <p:ext uri="{D42A27DB-BD31-4B8C-83A1-F6EECF244321}">
                <p14:modId xmlns:p14="http://schemas.microsoft.com/office/powerpoint/2010/main" val="358930723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9425805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85629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[4]</a:t>
            </a:r>
          </a:p>
          <a:p>
            <a:r>
              <a:rPr lang="en-GB" sz="1400" dirty="0"/>
              <a:t>line: 8</a:t>
            </a:r>
          </a:p>
          <a:p>
            <a:r>
              <a:rPr lang="en-GB" sz="1400" dirty="0"/>
              <a:t>call: 5</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91F56EF7-7454-4BF8-8A23-29913ECB5212}"/>
              </a:ext>
            </a:extLst>
          </p:cNvPr>
          <p:cNvGraphicFramePr>
            <a:graphicFrameLocks/>
          </p:cNvGraphicFramePr>
          <p:nvPr>
            <p:extLst>
              <p:ext uri="{D42A27DB-BD31-4B8C-83A1-F6EECF244321}">
                <p14:modId xmlns:p14="http://schemas.microsoft.com/office/powerpoint/2010/main" val="179358913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9434945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104503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a: [4]</a:t>
            </a:r>
          </a:p>
          <a:p>
            <a:r>
              <a:rPr lang="en-GB" sz="1400" dirty="0"/>
              <a:t>line: 8</a:t>
            </a:r>
          </a:p>
          <a:p>
            <a:r>
              <a:rPr lang="en-GB" sz="1400" dirty="0"/>
              <a:t>call: 5</a:t>
            </a:r>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510726576"/>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3756A2C-9049-4E34-A338-F79C5D56B963}"/>
              </a:ext>
            </a:extLst>
          </p:cNvPr>
          <p:cNvGraphicFramePr>
            <a:graphicFrameLocks/>
          </p:cNvGraphicFramePr>
          <p:nvPr>
            <p:extLst>
              <p:ext uri="{D42A27DB-BD31-4B8C-83A1-F6EECF244321}">
                <p14:modId xmlns:p14="http://schemas.microsoft.com/office/powerpoint/2010/main" val="260043368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96286306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59198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1070F51D-FBCF-4011-A05E-DBD91CF148C2}"/>
              </a:ext>
            </a:extLst>
          </p:cNvPr>
          <p:cNvGraphicFramePr>
            <a:graphicFrameLocks/>
          </p:cNvGraphicFramePr>
          <p:nvPr>
            <p:extLst>
              <p:ext uri="{D42A27DB-BD31-4B8C-83A1-F6EECF244321}">
                <p14:modId xmlns:p14="http://schemas.microsoft.com/office/powerpoint/2010/main" val="31450209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5289447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122073" y="215065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A0F29B9C-EF32-4855-9B95-D3A726AFD927}"/>
              </a:ext>
            </a:extLst>
          </p:cNvPr>
          <p:cNvGraphicFramePr>
            <a:graphicFrameLocks/>
          </p:cNvGraphicFramePr>
          <p:nvPr>
            <p:extLst>
              <p:ext uri="{D42A27DB-BD31-4B8C-83A1-F6EECF244321}">
                <p14:modId xmlns:p14="http://schemas.microsoft.com/office/powerpoint/2010/main" val="141611042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0259855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63665" y="232512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AC58EC48-6619-4078-9097-5FA13CF8CBB6}"/>
              </a:ext>
            </a:extLst>
          </p:cNvPr>
          <p:cNvGraphicFramePr>
            <a:graphicFrameLocks/>
          </p:cNvGraphicFramePr>
          <p:nvPr>
            <p:extLst>
              <p:ext uri="{D42A27DB-BD31-4B8C-83A1-F6EECF244321}">
                <p14:modId xmlns:p14="http://schemas.microsoft.com/office/powerpoint/2010/main" val="2215398295"/>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7703467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2066" y="2513018"/>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A644948E-2065-4F72-AB98-FB4409404A52}"/>
              </a:ext>
            </a:extLst>
          </p:cNvPr>
          <p:cNvGraphicFramePr>
            <a:graphicFrameLocks/>
          </p:cNvGraphicFramePr>
          <p:nvPr>
            <p:extLst>
              <p:ext uri="{D42A27DB-BD31-4B8C-83A1-F6EECF244321}">
                <p14:modId xmlns:p14="http://schemas.microsoft.com/office/powerpoint/2010/main" val="217756112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95914098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67585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006458393"/>
              </p:ext>
            </p:extLst>
          </p:nvPr>
        </p:nvGraphicFramePr>
        <p:xfrm>
          <a:off x="175993" y="808530"/>
          <a:ext cx="4993440" cy="5760720"/>
        </p:xfrm>
        <a:graphic>
          <a:graphicData uri="http://schemas.openxmlformats.org/drawingml/2006/table">
            <a:tbl>
              <a:tblPr firstRow="1" bandRow="1">
                <a:tableStyleId>{E8B1032C-EA38-4F05-BA0D-38AFFFC7BED3}</a:tableStyleId>
              </a:tblPr>
              <a:tblGrid>
                <a:gridCol w="429802">
                  <a:extLst>
                    <a:ext uri="{9D8B030D-6E8A-4147-A177-3AD203B41FA5}">
                      <a16:colId xmlns:a16="http://schemas.microsoft.com/office/drawing/2014/main" val="3124403993"/>
                    </a:ext>
                  </a:extLst>
                </a:gridCol>
                <a:gridCol w="4563638">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1E584242-41AE-477F-8864-979528733C74}"/>
              </a:ext>
            </a:extLst>
          </p:cNvPr>
          <p:cNvGraphicFramePr>
            <a:graphicFrameLocks/>
          </p:cNvGraphicFramePr>
          <p:nvPr>
            <p:extLst>
              <p:ext uri="{D42A27DB-BD31-4B8C-83A1-F6EECF244321}">
                <p14:modId xmlns:p14="http://schemas.microsoft.com/office/powerpoint/2010/main" val="329594592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8072785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85122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506603062"/>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4FFA0FC3-EEBB-442B-B8B1-B61F87D80FDA}"/>
              </a:ext>
            </a:extLst>
          </p:cNvPr>
          <p:cNvGraphicFramePr>
            <a:graphicFrameLocks/>
          </p:cNvGraphicFramePr>
          <p:nvPr>
            <p:extLst>
              <p:ext uri="{D42A27DB-BD31-4B8C-83A1-F6EECF244321}">
                <p14:modId xmlns:p14="http://schemas.microsoft.com/office/powerpoint/2010/main" val="1057414059"/>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3266436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3075774"/>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3F99F06-D0FA-4EC8-B63E-31B6973057D8}"/>
              </a:ext>
            </a:extLst>
          </p:cNvPr>
          <p:cNvGraphicFramePr>
            <a:graphicFrameLocks/>
          </p:cNvGraphicFramePr>
          <p:nvPr>
            <p:extLst>
              <p:ext uri="{D42A27DB-BD31-4B8C-83A1-F6EECF244321}">
                <p14:modId xmlns:p14="http://schemas.microsoft.com/office/powerpoint/2010/main" val="113412749"/>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a:t>
                      </a:r>
                      <a:r>
                        <a:rPr lang="en-GB" sz="1400" b="1" dirty="0"/>
                        <a:t>2</a:t>
                      </a:r>
                      <a:r>
                        <a:rPr lang="en-GB" sz="1400" dirty="0"/>
                        <a:t>,4]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569513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Merge sort</a:t>
            </a:r>
          </a:p>
        </p:txBody>
      </p:sp>
      <p:sp>
        <p:nvSpPr>
          <p:cNvPr id="3" name="Content Placeholder 2"/>
          <p:cNvSpPr>
            <a:spLocks noGrp="1"/>
          </p:cNvSpPr>
          <p:nvPr>
            <p:ph idx="1"/>
          </p:nvPr>
        </p:nvSpPr>
        <p:spPr>
          <a:xfrm>
            <a:off x="302981" y="1361391"/>
            <a:ext cx="11021291" cy="4351338"/>
          </a:xfrm>
        </p:spPr>
        <p:txBody>
          <a:bodyPr>
            <a:normAutofit/>
          </a:bodyPr>
          <a:lstStyle/>
          <a:p>
            <a:pPr>
              <a:lnSpc>
                <a:spcPct val="100000"/>
              </a:lnSpc>
              <a:buFont typeface="Wingdings" panose="05000000000000000000" pitchFamily="2" charset="2"/>
              <a:buChar char="ü"/>
            </a:pPr>
            <a:r>
              <a:rPr lang="en-GB" dirty="0"/>
              <a:t>Merge sort has two stages: divide and conquer</a:t>
            </a:r>
          </a:p>
          <a:p>
            <a:pPr>
              <a:lnSpc>
                <a:spcPct val="100000"/>
              </a:lnSpc>
              <a:buFont typeface="Wingdings" panose="05000000000000000000" pitchFamily="2" charset="2"/>
              <a:buChar char="ü"/>
            </a:pPr>
            <a:r>
              <a:rPr lang="en-GB" b="1" dirty="0"/>
              <a:t>Divide: </a:t>
            </a:r>
            <a:r>
              <a:rPr lang="en-GB" dirty="0"/>
              <a:t>In the first stage the lists are divided into unsorted </a:t>
            </a:r>
            <a:r>
              <a:rPr lang="en-GB" dirty="0" err="1"/>
              <a:t>sublists</a:t>
            </a:r>
            <a:r>
              <a:rPr lang="en-GB" dirty="0"/>
              <a:t>. The algorithm repeats this until there is 1 item in each list. </a:t>
            </a:r>
          </a:p>
          <a:p>
            <a:pPr>
              <a:lnSpc>
                <a:spcPct val="100000"/>
              </a:lnSpc>
              <a:buFont typeface="Wingdings" panose="05000000000000000000" pitchFamily="2" charset="2"/>
              <a:buChar char="ü"/>
            </a:pPr>
            <a:r>
              <a:rPr lang="en-GB" b="1" dirty="0"/>
              <a:t>Conquer: </a:t>
            </a:r>
            <a:r>
              <a:rPr lang="en-GB" dirty="0"/>
              <a:t>In the second stage pairs of </a:t>
            </a:r>
            <a:r>
              <a:rPr lang="en-GB" dirty="0" err="1"/>
              <a:t>sublists</a:t>
            </a:r>
            <a:r>
              <a:rPr lang="en-GB" dirty="0"/>
              <a:t> are combined into an ordered list containing all items in the two </a:t>
            </a:r>
            <a:r>
              <a:rPr lang="en-GB" dirty="0" err="1"/>
              <a:t>sublists</a:t>
            </a:r>
            <a:r>
              <a:rPr lang="en-GB" dirty="0"/>
              <a:t>. The algorithm keeps going </a:t>
            </a:r>
            <a:r>
              <a:rPr lang="en-GB" dirty="0" err="1"/>
              <a:t>untirepeats</a:t>
            </a:r>
            <a:r>
              <a:rPr lang="en-GB" dirty="0"/>
              <a:t> this until there is only 1 ordered list remaining. </a:t>
            </a:r>
          </a:p>
          <a:p>
            <a:pPr>
              <a:lnSpc>
                <a:spcPct val="100000"/>
              </a:lnSpc>
              <a:buFont typeface="Wingdings" panose="05000000000000000000" pitchFamily="2" charset="2"/>
              <a:buChar char="ü"/>
            </a:pPr>
            <a:r>
              <a:rPr lang="en-GB" dirty="0"/>
              <a:t>Merge sort is a recursive function, that calls itself.</a:t>
            </a:r>
          </a:p>
          <a:p>
            <a:pPr>
              <a:lnSpc>
                <a:spcPct val="100000"/>
              </a:lnSpc>
              <a:buFont typeface="Wingdings" panose="05000000000000000000" pitchFamily="2" charset="2"/>
              <a:buChar char="ü"/>
            </a:pPr>
            <a:r>
              <a:rPr lang="en-GB" dirty="0">
                <a:hlinkClick r:id="rId2" action="ppaction://hlinkfile"/>
              </a:rPr>
              <a:t>Merge sort simulation</a:t>
            </a:r>
            <a:endParaRPr lang="en-GB" dirty="0"/>
          </a:p>
          <a:p>
            <a:endParaRPr lang="en-GB" dirty="0"/>
          </a:p>
        </p:txBody>
      </p:sp>
    </p:spTree>
    <p:extLst>
      <p:ext uri="{BB962C8B-B14F-4D97-AF65-F5344CB8AC3E}">
        <p14:creationId xmlns:p14="http://schemas.microsoft.com/office/powerpoint/2010/main" val="39710159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323918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5F68BD10-27F0-483E-AC67-CCAE92E57146}"/>
              </a:ext>
            </a:extLst>
          </p:cNvPr>
          <p:cNvGraphicFramePr>
            <a:graphicFrameLocks/>
          </p:cNvGraphicFramePr>
          <p:nvPr>
            <p:extLst>
              <p:ext uri="{D42A27DB-BD31-4B8C-83A1-F6EECF244321}">
                <p14:modId xmlns:p14="http://schemas.microsoft.com/office/powerpoint/2010/main" val="1490570066"/>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1008092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396569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5F68BD10-27F0-483E-AC67-CCAE92E57146}"/>
              </a:ext>
            </a:extLst>
          </p:cNvPr>
          <p:cNvGraphicFramePr>
            <a:graphicFrameLocks/>
          </p:cNvGraphicFramePr>
          <p:nvPr>
            <p:extLst>
              <p:ext uri="{D42A27DB-BD31-4B8C-83A1-F6EECF244321}">
                <p14:modId xmlns:p14="http://schemas.microsoft.com/office/powerpoint/2010/main" val="49807739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1804622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1068" y="267551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958628900"/>
              </p:ext>
            </p:extLst>
          </p:nvPr>
        </p:nvGraphicFramePr>
        <p:xfrm>
          <a:off x="175993" y="808530"/>
          <a:ext cx="5004968" cy="5760720"/>
        </p:xfrm>
        <a:graphic>
          <a:graphicData uri="http://schemas.openxmlformats.org/drawingml/2006/table">
            <a:tbl>
              <a:tblPr firstRow="1" bandRow="1">
                <a:tableStyleId>{E8B1032C-EA38-4F05-BA0D-38AFFFC7BED3}</a:tableStyleId>
              </a:tblPr>
              <a:tblGrid>
                <a:gridCol w="430794">
                  <a:extLst>
                    <a:ext uri="{9D8B030D-6E8A-4147-A177-3AD203B41FA5}">
                      <a16:colId xmlns:a16="http://schemas.microsoft.com/office/drawing/2014/main" val="3124403993"/>
                    </a:ext>
                  </a:extLst>
                </a:gridCol>
                <a:gridCol w="4574174">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2D533216-947C-431D-8A3D-66ADDC7BCA6D}"/>
              </a:ext>
            </a:extLst>
          </p:cNvPr>
          <p:cNvGraphicFramePr>
            <a:graphicFrameLocks/>
          </p:cNvGraphicFramePr>
          <p:nvPr>
            <p:extLst>
              <p:ext uri="{D42A27DB-BD31-4B8C-83A1-F6EECF244321}">
                <p14:modId xmlns:p14="http://schemas.microsoft.com/office/powerpoint/2010/main" val="323179871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82914129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415358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476370650"/>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0ACCA98-1466-4571-A8A9-A86DB45A1F5F}"/>
              </a:ext>
            </a:extLst>
          </p:cNvPr>
          <p:cNvGraphicFramePr>
            <a:graphicFrameLocks/>
          </p:cNvGraphicFramePr>
          <p:nvPr>
            <p:extLst>
              <p:ext uri="{D42A27DB-BD31-4B8C-83A1-F6EECF244321}">
                <p14:modId xmlns:p14="http://schemas.microsoft.com/office/powerpoint/2010/main" val="298187216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8412671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489261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239172910"/>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8D26444-CEC4-409D-B86C-6E82BF616C7B}"/>
              </a:ext>
            </a:extLst>
          </p:cNvPr>
          <p:cNvGraphicFramePr>
            <a:graphicFrameLocks/>
          </p:cNvGraphicFramePr>
          <p:nvPr>
            <p:extLst>
              <p:ext uri="{D42A27DB-BD31-4B8C-83A1-F6EECF244321}">
                <p14:modId xmlns:p14="http://schemas.microsoft.com/office/powerpoint/2010/main" val="3414754247"/>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1863885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508050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2281D2FB-5480-4341-8A29-6E33E161666C}"/>
              </a:ext>
            </a:extLst>
          </p:cNvPr>
          <p:cNvGraphicFramePr>
            <a:graphicFrameLocks/>
          </p:cNvGraphicFramePr>
          <p:nvPr>
            <p:extLst>
              <p:ext uri="{D42A27DB-BD31-4B8C-83A1-F6EECF244321}">
                <p14:modId xmlns:p14="http://schemas.microsoft.com/office/powerpoint/2010/main" val="2471158186"/>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a:t>
                      </a:r>
                      <a:r>
                        <a:rPr lang="en-GB" sz="1400" b="1" dirty="0"/>
                        <a:t>4</a:t>
                      </a:r>
                      <a:r>
                        <a:rPr lang="en-GB" sz="1400" dirty="0"/>
                        <a:t>]</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737610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260948"/>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8C3E6832-156E-4A74-96BA-13C713EB6ABA}"/>
              </a:ext>
            </a:extLst>
          </p:cNvPr>
          <p:cNvGraphicFramePr>
            <a:graphicFrameLocks/>
          </p:cNvGraphicFramePr>
          <p:nvPr>
            <p:extLst>
              <p:ext uri="{D42A27DB-BD31-4B8C-83A1-F6EECF244321}">
                <p14:modId xmlns:p14="http://schemas.microsoft.com/office/powerpoint/2010/main" val="89807094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5356377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44041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2A0293F-CA99-436F-B93C-28767E382EEF}"/>
              </a:ext>
            </a:extLst>
          </p:cNvPr>
          <p:cNvGraphicFramePr>
            <a:graphicFrameLocks/>
          </p:cNvGraphicFramePr>
          <p:nvPr>
            <p:extLst>
              <p:ext uri="{D42A27DB-BD31-4B8C-83A1-F6EECF244321}">
                <p14:modId xmlns:p14="http://schemas.microsoft.com/office/powerpoint/2010/main" val="2210044587"/>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4967650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122073" y="4876745"/>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[2,4]</a:t>
            </a:r>
          </a:p>
          <a:p>
            <a:r>
              <a:rPr lang="en-GB" sz="1400" dirty="0"/>
              <a:t>line: 8</a:t>
            </a:r>
          </a:p>
          <a:p>
            <a:r>
              <a:rPr lang="en-GB" sz="1400" dirty="0"/>
              <a:t>call: 3</a:t>
            </a:r>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64601670"/>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8B60D8B2-E30D-4168-B4F7-18B9E498AD98}"/>
              </a:ext>
            </a:extLst>
          </p:cNvPr>
          <p:cNvGraphicFramePr>
            <a:graphicFrameLocks/>
          </p:cNvGraphicFramePr>
          <p:nvPr>
            <p:extLst>
              <p:ext uri="{D42A27DB-BD31-4B8C-83A1-F6EECF244321}">
                <p14:modId xmlns:p14="http://schemas.microsoft.com/office/powerpoint/2010/main" val="269602832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8863790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51139" y="562830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F1BB8810-E1F0-419F-85FD-B19AE65BC6D8}"/>
              </a:ext>
            </a:extLst>
          </p:cNvPr>
          <p:cNvGraphicFramePr>
            <a:graphicFrameLocks/>
          </p:cNvGraphicFramePr>
          <p:nvPr>
            <p:extLst>
              <p:ext uri="{D42A27DB-BD31-4B8C-83A1-F6EECF244321}">
                <p14:modId xmlns:p14="http://schemas.microsoft.com/office/powerpoint/2010/main" val="207845111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887993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943" y="-165645"/>
            <a:ext cx="11278113" cy="1175323"/>
          </a:xfrm>
        </p:spPr>
        <p:txBody>
          <a:bodyPr>
            <a:normAutofit/>
          </a:bodyPr>
          <a:lstStyle/>
          <a:p>
            <a:r>
              <a:rPr lang="en-US" sz="2800" dirty="0"/>
              <a:t>Example: Sort the follow sequence in ascending order using merge sort</a:t>
            </a:r>
          </a:p>
        </p:txBody>
      </p:sp>
      <p:sp>
        <p:nvSpPr>
          <p:cNvPr id="4" name="Rectangle 3"/>
          <p:cNvSpPr/>
          <p:nvPr/>
        </p:nvSpPr>
        <p:spPr>
          <a:xfrm>
            <a:off x="3321283" y="1861010"/>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4213365" y="1861010"/>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5106757" y="186101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5926566" y="185906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2427890" y="186101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spTree>
    <p:extLst>
      <p:ext uri="{BB962C8B-B14F-4D97-AF65-F5344CB8AC3E}">
        <p14:creationId xmlns:p14="http://schemas.microsoft.com/office/powerpoint/2010/main" val="196781358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214607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99BBC0A8-8B10-448F-8977-E857DBDF20DF}"/>
              </a:ext>
            </a:extLst>
          </p:cNvPr>
          <p:cNvGraphicFramePr>
            <a:graphicFrameLocks/>
          </p:cNvGraphicFramePr>
          <p:nvPr>
            <p:extLst>
              <p:ext uri="{D42A27DB-BD31-4B8C-83A1-F6EECF244321}">
                <p14:modId xmlns:p14="http://schemas.microsoft.com/office/powerpoint/2010/main" val="2270982046"/>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31778364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321435"/>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A7E7EE80-C4C4-4E2E-9A56-8D212E11123D}"/>
              </a:ext>
            </a:extLst>
          </p:cNvPr>
          <p:cNvGraphicFramePr>
            <a:graphicFrameLocks/>
          </p:cNvGraphicFramePr>
          <p:nvPr>
            <p:extLst>
              <p:ext uri="{D42A27DB-BD31-4B8C-83A1-F6EECF244321}">
                <p14:modId xmlns:p14="http://schemas.microsoft.com/office/powerpoint/2010/main" val="71212463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71178954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49598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7201F77-27A3-46F9-9D66-3BAF34670B7F}"/>
              </a:ext>
            </a:extLst>
          </p:cNvPr>
          <p:cNvGraphicFramePr>
            <a:graphicFrameLocks/>
          </p:cNvGraphicFramePr>
          <p:nvPr>
            <p:extLst>
              <p:ext uri="{D42A27DB-BD31-4B8C-83A1-F6EECF244321}">
                <p14:modId xmlns:p14="http://schemas.microsoft.com/office/powerpoint/2010/main" val="392708635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00357767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69640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846386985"/>
              </p:ext>
            </p:extLst>
          </p:nvPr>
        </p:nvGraphicFramePr>
        <p:xfrm>
          <a:off x="175993" y="808530"/>
          <a:ext cx="4993440" cy="5760720"/>
        </p:xfrm>
        <a:graphic>
          <a:graphicData uri="http://schemas.openxmlformats.org/drawingml/2006/table">
            <a:tbl>
              <a:tblPr firstRow="1" bandRow="1">
                <a:tableStyleId>{E8B1032C-EA38-4F05-BA0D-38AFFFC7BED3}</a:tableStyleId>
              </a:tblPr>
              <a:tblGrid>
                <a:gridCol w="429802">
                  <a:extLst>
                    <a:ext uri="{9D8B030D-6E8A-4147-A177-3AD203B41FA5}">
                      <a16:colId xmlns:a16="http://schemas.microsoft.com/office/drawing/2014/main" val="3124403993"/>
                    </a:ext>
                  </a:extLst>
                </a:gridCol>
                <a:gridCol w="4563638">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8BCCCB6-8881-475C-9CB2-2BE8E215408F}"/>
              </a:ext>
            </a:extLst>
          </p:cNvPr>
          <p:cNvGraphicFramePr>
            <a:graphicFrameLocks/>
          </p:cNvGraphicFramePr>
          <p:nvPr>
            <p:extLst>
              <p:ext uri="{D42A27DB-BD31-4B8C-83A1-F6EECF244321}">
                <p14:modId xmlns:p14="http://schemas.microsoft.com/office/powerpoint/2010/main" val="133172960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5103120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2066" y="2871766"/>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911801142"/>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1655272-2D6C-4146-9BE1-F1AB195EF312}"/>
              </a:ext>
            </a:extLst>
          </p:cNvPr>
          <p:cNvGraphicFramePr>
            <a:graphicFrameLocks/>
          </p:cNvGraphicFramePr>
          <p:nvPr>
            <p:extLst>
              <p:ext uri="{D42A27DB-BD31-4B8C-83A1-F6EECF244321}">
                <p14:modId xmlns:p14="http://schemas.microsoft.com/office/powerpoint/2010/main" val="288189978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2633722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342900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43F62FC6-7D81-47B6-A0D3-69CDE199D8F3}"/>
              </a:ext>
            </a:extLst>
          </p:cNvPr>
          <p:cNvGraphicFramePr>
            <a:graphicFrameLocks/>
          </p:cNvGraphicFramePr>
          <p:nvPr>
            <p:extLst>
              <p:ext uri="{D42A27DB-BD31-4B8C-83A1-F6EECF244321}">
                <p14:modId xmlns:p14="http://schemas.microsoft.com/office/powerpoint/2010/main" val="201526813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7770058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361584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424514A-C21C-4F67-B6B9-7D5D978D6A6A}"/>
              </a:ext>
            </a:extLst>
          </p:cNvPr>
          <p:cNvGraphicFramePr>
            <a:graphicFrameLocks/>
          </p:cNvGraphicFramePr>
          <p:nvPr>
            <p:extLst>
              <p:ext uri="{D42A27DB-BD31-4B8C-83A1-F6EECF244321}">
                <p14:modId xmlns:p14="http://schemas.microsoft.com/office/powerpoint/2010/main" val="101636209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1"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23868603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18834" y="379120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53CEFE7-19A5-49DF-801C-D8569EB2DDFA}"/>
              </a:ext>
            </a:extLst>
          </p:cNvPr>
          <p:cNvGraphicFramePr>
            <a:graphicFrameLocks/>
          </p:cNvGraphicFramePr>
          <p:nvPr>
            <p:extLst>
              <p:ext uri="{D42A27DB-BD31-4B8C-83A1-F6EECF244321}">
                <p14:modId xmlns:p14="http://schemas.microsoft.com/office/powerpoint/2010/main" val="2980639720"/>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62820451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3966571"/>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53CEFE7-19A5-49DF-801C-D8569EB2DDFA}"/>
              </a:ext>
            </a:extLst>
          </p:cNvPr>
          <p:cNvGraphicFramePr>
            <a:graphicFrameLocks/>
          </p:cNvGraphicFramePr>
          <p:nvPr>
            <p:extLst>
              <p:ext uri="{D42A27DB-BD31-4B8C-83A1-F6EECF244321}">
                <p14:modId xmlns:p14="http://schemas.microsoft.com/office/powerpoint/2010/main" val="173564005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7287563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270890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776618004"/>
              </p:ext>
            </p:extLst>
          </p:nvPr>
        </p:nvGraphicFramePr>
        <p:xfrm>
          <a:off x="175993" y="808530"/>
          <a:ext cx="4909574" cy="5760720"/>
        </p:xfrm>
        <a:graphic>
          <a:graphicData uri="http://schemas.openxmlformats.org/drawingml/2006/table">
            <a:tbl>
              <a:tblPr firstRow="1" bandRow="1">
                <a:tableStyleId>{E8B1032C-EA38-4F05-BA0D-38AFFFC7BED3}</a:tableStyleId>
              </a:tblPr>
              <a:tblGrid>
                <a:gridCol w="422583">
                  <a:extLst>
                    <a:ext uri="{9D8B030D-6E8A-4147-A177-3AD203B41FA5}">
                      <a16:colId xmlns:a16="http://schemas.microsoft.com/office/drawing/2014/main" val="3124403993"/>
                    </a:ext>
                  </a:extLst>
                </a:gridCol>
                <a:gridCol w="4486991">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9D9AA6E-D10D-4EB9-9644-BC800C3B55A0}"/>
              </a:ext>
            </a:extLst>
          </p:cNvPr>
          <p:cNvGraphicFramePr>
            <a:graphicFrameLocks/>
          </p:cNvGraphicFramePr>
          <p:nvPr>
            <p:extLst>
              <p:ext uri="{D42A27DB-BD31-4B8C-83A1-F6EECF244321}">
                <p14:modId xmlns:p14="http://schemas.microsoft.com/office/powerpoint/2010/main" val="1367100904"/>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912271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036" y="-190382"/>
            <a:ext cx="4702742" cy="1175323"/>
          </a:xfrm>
        </p:spPr>
        <p:txBody>
          <a:bodyPr/>
          <a:lstStyle/>
          <a:p>
            <a:r>
              <a:rPr lang="en-US" dirty="0"/>
              <a:t>Stage 1: Divide</a:t>
            </a:r>
          </a:p>
        </p:txBody>
      </p:sp>
      <p:sp>
        <p:nvSpPr>
          <p:cNvPr id="4" name="Rectangle 3"/>
          <p:cNvSpPr/>
          <p:nvPr/>
        </p:nvSpPr>
        <p:spPr>
          <a:xfrm>
            <a:off x="3321283" y="1861010"/>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4213365" y="1861010"/>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5106757" y="186101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5926566" y="185906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2427890" y="186101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26" name="Straight Connector 25"/>
          <p:cNvCxnSpPr/>
          <p:nvPr/>
        </p:nvCxnSpPr>
        <p:spPr>
          <a:xfrm>
            <a:off x="4213365" y="1861010"/>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 name="TextBox 2">
            <a:extLst>
              <a:ext uri="{FF2B5EF4-FFF2-40B4-BE49-F238E27FC236}">
                <a16:creationId xmlns:a16="http://schemas.microsoft.com/office/drawing/2014/main" id="{732A1509-9911-4763-B1AD-48C653B2232C}"/>
              </a:ext>
            </a:extLst>
          </p:cNvPr>
          <p:cNvSpPr txBox="1"/>
          <p:nvPr/>
        </p:nvSpPr>
        <p:spPr>
          <a:xfrm>
            <a:off x="7518843" y="1460705"/>
            <a:ext cx="3499922" cy="1938992"/>
          </a:xfrm>
          <a:prstGeom prst="rect">
            <a:avLst/>
          </a:prstGeom>
          <a:solidFill>
            <a:schemeClr val="bg1">
              <a:lumMod val="85000"/>
            </a:schemeClr>
          </a:solidFill>
        </p:spPr>
        <p:txBody>
          <a:bodyPr wrap="square" rtlCol="0">
            <a:spAutoFit/>
          </a:bodyPr>
          <a:lstStyle/>
          <a:p>
            <a:r>
              <a:rPr lang="en-GB" sz="2400" dirty="0"/>
              <a:t>Identify the middle of the list (here we have an odd number of items so we go as close to the middle of the list as possible)</a:t>
            </a:r>
          </a:p>
        </p:txBody>
      </p:sp>
    </p:spTree>
    <p:extLst>
      <p:ext uri="{BB962C8B-B14F-4D97-AF65-F5344CB8AC3E}">
        <p14:creationId xmlns:p14="http://schemas.microsoft.com/office/powerpoint/2010/main" val="14866995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871745"/>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983228480"/>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B4CE5D34-2A21-47D8-BC3E-721B6C9A2C8B}"/>
              </a:ext>
            </a:extLst>
          </p:cNvPr>
          <p:cNvGraphicFramePr>
            <a:graphicFrameLocks/>
          </p:cNvGraphicFramePr>
          <p:nvPr>
            <p:extLst>
              <p:ext uri="{D42A27DB-BD31-4B8C-83A1-F6EECF244321}">
                <p14:modId xmlns:p14="http://schemas.microsoft.com/office/powerpoint/2010/main" val="2633607817"/>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89495106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3429000"/>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18284AA8-3EA8-4B0A-8245-A9F178733C83}"/>
              </a:ext>
            </a:extLst>
          </p:cNvPr>
          <p:cNvGraphicFramePr>
            <a:graphicFrameLocks/>
          </p:cNvGraphicFramePr>
          <p:nvPr>
            <p:extLst>
              <p:ext uri="{D42A27DB-BD31-4B8C-83A1-F6EECF244321}">
                <p14:modId xmlns:p14="http://schemas.microsoft.com/office/powerpoint/2010/main" val="20711879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60205929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3635654"/>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0C0A553B-39A5-450B-93E4-60E1D283740A}"/>
              </a:ext>
            </a:extLst>
          </p:cNvPr>
          <p:cNvGraphicFramePr>
            <a:graphicFrameLocks/>
          </p:cNvGraphicFramePr>
          <p:nvPr>
            <p:extLst>
              <p:ext uri="{D42A27DB-BD31-4B8C-83A1-F6EECF244321}">
                <p14:modId xmlns:p14="http://schemas.microsoft.com/office/powerpoint/2010/main" val="135834151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1"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3088280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379849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9408C4EA-5296-4FFF-9A6C-9B34DF7F300F}"/>
              </a:ext>
            </a:extLst>
          </p:cNvPr>
          <p:cNvGraphicFramePr>
            <a:graphicFrameLocks/>
          </p:cNvGraphicFramePr>
          <p:nvPr>
            <p:extLst>
              <p:ext uri="{D42A27DB-BD31-4B8C-83A1-F6EECF244321}">
                <p14:modId xmlns:p14="http://schemas.microsoft.com/office/powerpoint/2010/main" val="2651149151"/>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415688241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56412" y="398638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9408C4EA-5296-4FFF-9A6C-9B34DF7F300F}"/>
              </a:ext>
            </a:extLst>
          </p:cNvPr>
          <p:cNvGraphicFramePr>
            <a:graphicFrameLocks/>
          </p:cNvGraphicFramePr>
          <p:nvPr>
            <p:extLst>
              <p:ext uri="{D42A27DB-BD31-4B8C-83A1-F6EECF244321}">
                <p14:modId xmlns:p14="http://schemas.microsoft.com/office/powerpoint/2010/main" val="336714837"/>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89708887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2702688"/>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860403811"/>
              </p:ext>
            </p:extLst>
          </p:nvPr>
        </p:nvGraphicFramePr>
        <p:xfrm>
          <a:off x="175993" y="808530"/>
          <a:ext cx="4993440" cy="5760720"/>
        </p:xfrm>
        <a:graphic>
          <a:graphicData uri="http://schemas.openxmlformats.org/drawingml/2006/table">
            <a:tbl>
              <a:tblPr firstRow="1" bandRow="1">
                <a:tableStyleId>{E8B1032C-EA38-4F05-BA0D-38AFFFC7BED3}</a:tableStyleId>
              </a:tblPr>
              <a:tblGrid>
                <a:gridCol w="429802">
                  <a:extLst>
                    <a:ext uri="{9D8B030D-6E8A-4147-A177-3AD203B41FA5}">
                      <a16:colId xmlns:a16="http://schemas.microsoft.com/office/drawing/2014/main" val="3124403993"/>
                    </a:ext>
                  </a:extLst>
                </a:gridCol>
                <a:gridCol w="4563638">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CFB53BF7-7196-4BA0-BA79-D9CBF70B5B0D}"/>
              </a:ext>
            </a:extLst>
          </p:cNvPr>
          <p:cNvGraphicFramePr>
            <a:graphicFrameLocks/>
          </p:cNvGraphicFramePr>
          <p:nvPr>
            <p:extLst>
              <p:ext uri="{D42A27DB-BD31-4B8C-83A1-F6EECF244321}">
                <p14:modId xmlns:p14="http://schemas.microsoft.com/office/powerpoint/2010/main" val="33507481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50942486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4155707"/>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3965214818"/>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t>
                      </a:r>
                      <a:r>
                        <a:rPr lang="en-GB" sz="1200" b="0" dirty="0">
                          <a:latin typeface="Consolas" panose="020B0609020204030204" pitchFamily="49" charset="0"/>
                          <a:cs typeface="Courier New" panose="02070309020205020404" pitchFamily="49" charset="0"/>
                        </a:rPr>
                        <a:t>#True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38C350D5-546E-481E-BCBB-7C5BDE17487D}"/>
              </a:ext>
            </a:extLst>
          </p:cNvPr>
          <p:cNvGraphicFramePr>
            <a:graphicFrameLocks/>
          </p:cNvGraphicFramePr>
          <p:nvPr>
            <p:extLst>
              <p:ext uri="{D42A27DB-BD31-4B8C-83A1-F6EECF244321}">
                <p14:modId xmlns:p14="http://schemas.microsoft.com/office/powerpoint/2010/main" val="314642587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103798914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433107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DD7CC192-29C7-4C9A-940A-7AAC19532456}"/>
              </a:ext>
            </a:extLst>
          </p:cNvPr>
          <p:cNvGraphicFramePr>
            <a:graphicFrameLocks/>
          </p:cNvGraphicFramePr>
          <p:nvPr>
            <p:extLst>
              <p:ext uri="{D42A27DB-BD31-4B8C-83A1-F6EECF244321}">
                <p14:modId xmlns:p14="http://schemas.microsoft.com/office/powerpoint/2010/main" val="162959478"/>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1"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7288260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18834" y="451896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10" name="Content Placeholder 24">
            <a:extLst>
              <a:ext uri="{FF2B5EF4-FFF2-40B4-BE49-F238E27FC236}">
                <a16:creationId xmlns:a16="http://schemas.microsoft.com/office/drawing/2014/main" id="{748B108D-E485-4076-BC01-ACF1933F610F}"/>
              </a:ext>
            </a:extLst>
          </p:cNvPr>
          <p:cNvGraphicFramePr>
            <a:graphicFrameLocks/>
          </p:cNvGraphicFramePr>
          <p:nvPr>
            <p:extLst>
              <p:ext uri="{D42A27DB-BD31-4B8C-83A1-F6EECF244321}">
                <p14:modId xmlns:p14="http://schemas.microsoft.com/office/powerpoint/2010/main" val="2637717935"/>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3193538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4706852"/>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5417DDFA-BF31-482E-A8ED-E8C49735790B}"/>
              </a:ext>
            </a:extLst>
          </p:cNvPr>
          <p:cNvGraphicFramePr>
            <a:graphicFrameLocks/>
          </p:cNvGraphicFramePr>
          <p:nvPr>
            <p:extLst>
              <p:ext uri="{D42A27DB-BD31-4B8C-83A1-F6EECF244321}">
                <p14:modId xmlns:p14="http://schemas.microsoft.com/office/powerpoint/2010/main" val="274926758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259616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6036" y="-190382"/>
            <a:ext cx="4702742" cy="1175323"/>
          </a:xfrm>
        </p:spPr>
        <p:txBody>
          <a:bodyPr/>
          <a:lstStyle/>
          <a:p>
            <a:r>
              <a:rPr lang="en-US" dirty="0"/>
              <a:t>Stage 1: Divide</a:t>
            </a:r>
          </a:p>
        </p:txBody>
      </p:sp>
      <p:sp>
        <p:nvSpPr>
          <p:cNvPr id="4" name="Rectangle 3"/>
          <p:cNvSpPr/>
          <p:nvPr/>
        </p:nvSpPr>
        <p:spPr>
          <a:xfrm>
            <a:off x="3321283" y="1861010"/>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6" name="Rectangle 5"/>
          <p:cNvSpPr/>
          <p:nvPr/>
        </p:nvSpPr>
        <p:spPr>
          <a:xfrm>
            <a:off x="4213365" y="1861010"/>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7" name="Rectangle 6"/>
          <p:cNvSpPr/>
          <p:nvPr/>
        </p:nvSpPr>
        <p:spPr>
          <a:xfrm>
            <a:off x="5106757" y="186101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8" name="Rectangle 7"/>
          <p:cNvSpPr/>
          <p:nvPr/>
        </p:nvSpPr>
        <p:spPr>
          <a:xfrm>
            <a:off x="5926566" y="185906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24" name="Rectangle 23"/>
          <p:cNvSpPr/>
          <p:nvPr/>
        </p:nvSpPr>
        <p:spPr>
          <a:xfrm>
            <a:off x="2427890" y="1861010"/>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26" name="Straight Connector 25"/>
          <p:cNvCxnSpPr/>
          <p:nvPr/>
        </p:nvCxnSpPr>
        <p:spPr>
          <a:xfrm>
            <a:off x="4213365" y="1861010"/>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28" name="Rectangle 27"/>
          <p:cNvSpPr/>
          <p:nvPr/>
        </p:nvSpPr>
        <p:spPr>
          <a:xfrm>
            <a:off x="2874587" y="305392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9" name="Rectangle 28"/>
          <p:cNvSpPr/>
          <p:nvPr/>
        </p:nvSpPr>
        <p:spPr>
          <a:xfrm>
            <a:off x="4614075" y="3067994"/>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0" name="Rectangle 29"/>
          <p:cNvSpPr/>
          <p:nvPr/>
        </p:nvSpPr>
        <p:spPr>
          <a:xfrm>
            <a:off x="5493646" y="3062476"/>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1" name="Rectangle 30"/>
          <p:cNvSpPr/>
          <p:nvPr/>
        </p:nvSpPr>
        <p:spPr>
          <a:xfrm>
            <a:off x="6313455" y="3060526"/>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2" name="Rectangle 31"/>
          <p:cNvSpPr/>
          <p:nvPr/>
        </p:nvSpPr>
        <p:spPr>
          <a:xfrm>
            <a:off x="1980538" y="3046458"/>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5</a:t>
            </a:r>
          </a:p>
        </p:txBody>
      </p:sp>
      <p:cxnSp>
        <p:nvCxnSpPr>
          <p:cNvPr id="50" name="Straight Arrow Connector 49"/>
          <p:cNvCxnSpPr/>
          <p:nvPr/>
        </p:nvCxnSpPr>
        <p:spPr>
          <a:xfrm flipH="1">
            <a:off x="2888407" y="2695903"/>
            <a:ext cx="432876" cy="35802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7" idx="2"/>
            <a:endCxn id="30" idx="0"/>
          </p:cNvCxnSpPr>
          <p:nvPr/>
        </p:nvCxnSpPr>
        <p:spPr>
          <a:xfrm>
            <a:off x="5516662" y="2695903"/>
            <a:ext cx="386889" cy="36657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32A1509-9911-4763-B1AD-48C653B2232C}"/>
              </a:ext>
            </a:extLst>
          </p:cNvPr>
          <p:cNvSpPr txBox="1"/>
          <p:nvPr/>
        </p:nvSpPr>
        <p:spPr>
          <a:xfrm>
            <a:off x="8098930" y="3042058"/>
            <a:ext cx="2944208" cy="830997"/>
          </a:xfrm>
          <a:prstGeom prst="rect">
            <a:avLst/>
          </a:prstGeom>
          <a:solidFill>
            <a:schemeClr val="bg1">
              <a:lumMod val="85000"/>
            </a:schemeClr>
          </a:solidFill>
        </p:spPr>
        <p:txBody>
          <a:bodyPr wrap="square" rtlCol="0">
            <a:spAutoFit/>
          </a:bodyPr>
          <a:lstStyle/>
          <a:p>
            <a:r>
              <a:rPr lang="en-GB" sz="2400" dirty="0"/>
              <a:t>Split the list into two </a:t>
            </a:r>
            <a:r>
              <a:rPr lang="en-GB" sz="2400" dirty="0" err="1"/>
              <a:t>sublists</a:t>
            </a:r>
            <a:endParaRPr lang="en-GB" sz="2400" dirty="0"/>
          </a:p>
        </p:txBody>
      </p:sp>
    </p:spTree>
    <p:extLst>
      <p:ext uri="{BB962C8B-B14F-4D97-AF65-F5344CB8AC3E}">
        <p14:creationId xmlns:p14="http://schemas.microsoft.com/office/powerpoint/2010/main" val="426369834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44884" y="416823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73440585"/>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3268D05D-E69F-4271-AC35-3B7F56E24E18}"/>
              </a:ext>
            </a:extLst>
          </p:cNvPr>
          <p:cNvGraphicFramePr>
            <a:graphicFrameLocks/>
          </p:cNvGraphicFramePr>
          <p:nvPr>
            <p:extLst>
              <p:ext uri="{D42A27DB-BD31-4B8C-83A1-F6EECF244321}">
                <p14:modId xmlns:p14="http://schemas.microsoft.com/office/powerpoint/2010/main" val="2013425023"/>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89647178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4891765"/>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a: [5,2,4]</a:t>
            </a:r>
          </a:p>
          <a:p>
            <a:r>
              <a:rPr lang="en-GB" sz="1400" dirty="0"/>
              <a:t>line: 30</a:t>
            </a:r>
          </a:p>
          <a:p>
            <a:r>
              <a:rPr lang="en-GB" sz="1400" dirty="0"/>
              <a:t>call: 1</a:t>
            </a:r>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extLst>
              <p:ext uri="{D42A27DB-BD31-4B8C-83A1-F6EECF244321}">
                <p14:modId xmlns:p14="http://schemas.microsoft.com/office/powerpoint/2010/main" val="1255738286"/>
              </p:ext>
            </p:extLst>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 </a:t>
                      </a:r>
                      <a:r>
                        <a:rPr lang="en-GB" sz="1200" b="0" dirty="0">
                          <a:latin typeface="Consolas" panose="020B0609020204030204" pitchFamily="49" charset="0"/>
                          <a:cs typeface="Courier New" panose="02070309020205020404" pitchFamily="49" charset="0"/>
                        </a:rPr>
                        <a:t>#False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79FA677D-0BE5-4411-B3D0-429423DF17F6}"/>
              </a:ext>
            </a:extLst>
          </p:cNvPr>
          <p:cNvGraphicFramePr>
            <a:graphicFrameLocks/>
          </p:cNvGraphicFramePr>
          <p:nvPr>
            <p:extLst>
              <p:ext uri="{D42A27DB-BD31-4B8C-83A1-F6EECF244321}">
                <p14:modId xmlns:p14="http://schemas.microsoft.com/office/powerpoint/2010/main" val="3788948439"/>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299815126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5605749"/>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graphicFrame>
        <p:nvGraphicFramePr>
          <p:cNvPr id="9" name="Content Placeholder 24">
            <a:extLst>
              <a:ext uri="{FF2B5EF4-FFF2-40B4-BE49-F238E27FC236}">
                <a16:creationId xmlns:a16="http://schemas.microsoft.com/office/drawing/2014/main" id="{1EBB9AE9-4945-4BFE-9432-9CDD7B04D23E}"/>
              </a:ext>
            </a:extLst>
          </p:cNvPr>
          <p:cNvGraphicFramePr>
            <a:graphicFrameLocks/>
          </p:cNvGraphicFramePr>
          <p:nvPr>
            <p:extLst>
              <p:ext uri="{D42A27DB-BD31-4B8C-83A1-F6EECF244321}">
                <p14:modId xmlns:p14="http://schemas.microsoft.com/office/powerpoint/2010/main" val="1979997692"/>
              </p:ext>
            </p:extLst>
          </p:nvPr>
        </p:nvGraphicFramePr>
        <p:xfrm>
          <a:off x="7302675"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377403500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132CC8E-2A5E-4242-9A74-1A3E22721824}"/>
              </a:ext>
            </a:extLst>
          </p:cNvPr>
          <p:cNvSpPr/>
          <p:nvPr/>
        </p:nvSpPr>
        <p:spPr>
          <a:xfrm>
            <a:off x="29540" y="6373053"/>
            <a:ext cx="5139893" cy="14609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t>
            </a:r>
          </a:p>
          <a:p>
            <a:pPr algn="ctr"/>
            <a:r>
              <a:rPr lang="en-GB" dirty="0"/>
              <a:t>+</a:t>
            </a:r>
          </a:p>
        </p:txBody>
      </p:sp>
      <p:sp>
        <p:nvSpPr>
          <p:cNvPr id="27" name="TextBox 26">
            <a:extLst>
              <a:ext uri="{FF2B5EF4-FFF2-40B4-BE49-F238E27FC236}">
                <a16:creationId xmlns:a16="http://schemas.microsoft.com/office/drawing/2014/main" id="{2D01B795-7331-436A-B881-D37A4DD0A636}"/>
              </a:ext>
            </a:extLst>
          </p:cNvPr>
          <p:cNvSpPr txBox="1"/>
          <p:nvPr/>
        </p:nvSpPr>
        <p:spPr>
          <a:xfrm>
            <a:off x="175993" y="158825"/>
            <a:ext cx="6354767" cy="369332"/>
          </a:xfrm>
          <a:prstGeom prst="rect">
            <a:avLst/>
          </a:prstGeom>
          <a:noFill/>
        </p:spPr>
        <p:txBody>
          <a:bodyPr wrap="square" rtlCol="0">
            <a:spAutoFit/>
          </a:bodyPr>
          <a:lstStyle/>
          <a:p>
            <a:r>
              <a:rPr lang="en-GB" dirty="0"/>
              <a:t>Merge sort – code </a:t>
            </a:r>
          </a:p>
        </p:txBody>
      </p:sp>
      <p:sp>
        <p:nvSpPr>
          <p:cNvPr id="6" name="TextBox 5">
            <a:extLst>
              <a:ext uri="{FF2B5EF4-FFF2-40B4-BE49-F238E27FC236}">
                <a16:creationId xmlns:a16="http://schemas.microsoft.com/office/drawing/2014/main" id="{7EE0F829-7F67-433B-A1DF-E2145E29064C}"/>
              </a:ext>
            </a:extLst>
          </p:cNvPr>
          <p:cNvSpPr txBox="1"/>
          <p:nvPr/>
        </p:nvSpPr>
        <p:spPr>
          <a:xfrm>
            <a:off x="5581819" y="840497"/>
            <a:ext cx="1336340" cy="4616648"/>
          </a:xfrm>
          <a:prstGeom prst="rect">
            <a:avLst/>
          </a:prstGeom>
          <a:solidFill>
            <a:schemeClr val="bg1"/>
          </a:solid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p:graphicFrame>
        <p:nvGraphicFramePr>
          <p:cNvPr id="8" name="Table 30">
            <a:extLst>
              <a:ext uri="{FF2B5EF4-FFF2-40B4-BE49-F238E27FC236}">
                <a16:creationId xmlns:a16="http://schemas.microsoft.com/office/drawing/2014/main" id="{1E57B67D-5E11-489D-B467-E995AB741528}"/>
              </a:ext>
            </a:extLst>
          </p:cNvPr>
          <p:cNvGraphicFramePr>
            <a:graphicFrameLocks noGrp="1"/>
          </p:cNvGraphicFramePr>
          <p:nvPr/>
        </p:nvGraphicFramePr>
        <p:xfrm>
          <a:off x="175993" y="808530"/>
          <a:ext cx="4846988" cy="5760720"/>
        </p:xfrm>
        <a:graphic>
          <a:graphicData uri="http://schemas.openxmlformats.org/drawingml/2006/table">
            <a:tbl>
              <a:tblPr firstRow="1" bandRow="1">
                <a:tableStyleId>{E8B1032C-EA38-4F05-BA0D-38AFFFC7BED3}</a:tableStyleId>
              </a:tblPr>
              <a:tblGrid>
                <a:gridCol w="417196">
                  <a:extLst>
                    <a:ext uri="{9D8B030D-6E8A-4147-A177-3AD203B41FA5}">
                      <a16:colId xmlns:a16="http://schemas.microsoft.com/office/drawing/2014/main" val="3124403993"/>
                    </a:ext>
                  </a:extLst>
                </a:gridCol>
                <a:gridCol w="4429792">
                  <a:extLst>
                    <a:ext uri="{9D8B030D-6E8A-4147-A177-3AD203B41FA5}">
                      <a16:colId xmlns:a16="http://schemas.microsoft.com/office/drawing/2014/main" val="3280357863"/>
                    </a:ext>
                  </a:extLst>
                </a:gridCol>
              </a:tblGrid>
              <a:tr h="4139389">
                <a:tc>
                  <a:txBody>
                    <a:bodyPr/>
                    <a:lstStyle/>
                    <a:p>
                      <a:pPr>
                        <a:lnSpc>
                          <a:spcPct val="100000"/>
                        </a:lnSpc>
                      </a:pPr>
                      <a:r>
                        <a:rPr lang="en-GB" sz="1200" dirty="0"/>
                        <a:t>1</a:t>
                      </a:r>
                    </a:p>
                    <a:p>
                      <a:pPr>
                        <a:lnSpc>
                          <a:spcPct val="100000"/>
                        </a:lnSpc>
                      </a:pPr>
                      <a:r>
                        <a:rPr lang="en-GB" sz="1200" dirty="0"/>
                        <a:t>2</a:t>
                      </a:r>
                    </a:p>
                    <a:p>
                      <a:pPr>
                        <a:lnSpc>
                          <a:spcPct val="100000"/>
                        </a:lnSpc>
                      </a:pPr>
                      <a:r>
                        <a:rPr lang="en-GB" sz="1200" dirty="0"/>
                        <a:t>3</a:t>
                      </a:r>
                    </a:p>
                    <a:p>
                      <a:pPr>
                        <a:lnSpc>
                          <a:spcPct val="100000"/>
                        </a:lnSpc>
                      </a:pPr>
                      <a:r>
                        <a:rPr lang="en-GB" sz="1200" dirty="0"/>
                        <a:t>4</a:t>
                      </a:r>
                    </a:p>
                    <a:p>
                      <a:pPr>
                        <a:lnSpc>
                          <a:spcPct val="100000"/>
                        </a:lnSpc>
                      </a:pPr>
                      <a:r>
                        <a:rPr lang="en-GB" sz="1200" dirty="0"/>
                        <a:t>5</a:t>
                      </a:r>
                    </a:p>
                    <a:p>
                      <a:pPr>
                        <a:lnSpc>
                          <a:spcPct val="100000"/>
                        </a:lnSpc>
                      </a:pPr>
                      <a:r>
                        <a:rPr lang="en-GB" sz="1200" dirty="0"/>
                        <a:t>6</a:t>
                      </a:r>
                    </a:p>
                    <a:p>
                      <a:pPr>
                        <a:lnSpc>
                          <a:spcPct val="100000"/>
                        </a:lnSpc>
                      </a:pPr>
                      <a:r>
                        <a:rPr lang="en-GB" sz="1200" dirty="0"/>
                        <a:t>7</a:t>
                      </a:r>
                    </a:p>
                    <a:p>
                      <a:pPr>
                        <a:lnSpc>
                          <a:spcPct val="100000"/>
                        </a:lnSpc>
                      </a:pPr>
                      <a:r>
                        <a:rPr lang="en-GB" sz="1200" dirty="0"/>
                        <a:t>8</a:t>
                      </a:r>
                    </a:p>
                    <a:p>
                      <a:pPr>
                        <a:lnSpc>
                          <a:spcPct val="100000"/>
                        </a:lnSpc>
                      </a:pPr>
                      <a:r>
                        <a:rPr lang="en-GB" sz="1200" dirty="0"/>
                        <a:t>9</a:t>
                      </a:r>
                    </a:p>
                    <a:p>
                      <a:pPr>
                        <a:lnSpc>
                          <a:spcPct val="100000"/>
                        </a:lnSpc>
                      </a:pPr>
                      <a:r>
                        <a:rPr lang="en-GB" sz="1200" dirty="0"/>
                        <a:t>10</a:t>
                      </a:r>
                    </a:p>
                    <a:p>
                      <a:pPr>
                        <a:lnSpc>
                          <a:spcPct val="100000"/>
                        </a:lnSpc>
                      </a:pPr>
                      <a:r>
                        <a:rPr lang="en-GB" sz="1200" dirty="0"/>
                        <a:t>11</a:t>
                      </a:r>
                    </a:p>
                    <a:p>
                      <a:pPr>
                        <a:lnSpc>
                          <a:spcPct val="100000"/>
                        </a:lnSpc>
                      </a:pPr>
                      <a:r>
                        <a:rPr lang="en-GB" sz="1200" dirty="0"/>
                        <a:t>12</a:t>
                      </a:r>
                    </a:p>
                    <a:p>
                      <a:pPr>
                        <a:lnSpc>
                          <a:spcPct val="100000"/>
                        </a:lnSpc>
                      </a:pPr>
                      <a:r>
                        <a:rPr lang="en-GB" sz="1200" dirty="0"/>
                        <a:t>13</a:t>
                      </a:r>
                    </a:p>
                    <a:p>
                      <a:pPr>
                        <a:lnSpc>
                          <a:spcPct val="100000"/>
                        </a:lnSpc>
                      </a:pPr>
                      <a:r>
                        <a:rPr lang="en-GB" sz="1200" dirty="0"/>
                        <a:t>14</a:t>
                      </a:r>
                    </a:p>
                    <a:p>
                      <a:pPr>
                        <a:lnSpc>
                          <a:spcPct val="100000"/>
                        </a:lnSpc>
                      </a:pPr>
                      <a:r>
                        <a:rPr lang="en-GB" sz="1200" dirty="0"/>
                        <a:t>15</a:t>
                      </a:r>
                    </a:p>
                    <a:p>
                      <a:pPr>
                        <a:lnSpc>
                          <a:spcPct val="100000"/>
                        </a:lnSpc>
                      </a:pPr>
                      <a:r>
                        <a:rPr lang="en-GB" sz="1200" dirty="0"/>
                        <a:t>16</a:t>
                      </a:r>
                    </a:p>
                    <a:p>
                      <a:pPr>
                        <a:lnSpc>
                          <a:spcPct val="100000"/>
                        </a:lnSpc>
                      </a:pPr>
                      <a:r>
                        <a:rPr lang="en-GB" sz="1200" dirty="0"/>
                        <a:t>17</a:t>
                      </a:r>
                    </a:p>
                    <a:p>
                      <a:pPr>
                        <a:lnSpc>
                          <a:spcPct val="100000"/>
                        </a:lnSpc>
                      </a:pPr>
                      <a:r>
                        <a:rPr lang="en-GB" sz="1200" dirty="0"/>
                        <a:t>18</a:t>
                      </a:r>
                    </a:p>
                    <a:p>
                      <a:pPr>
                        <a:lnSpc>
                          <a:spcPct val="100000"/>
                        </a:lnSpc>
                      </a:pPr>
                      <a:r>
                        <a:rPr lang="en-GB" sz="1200" dirty="0"/>
                        <a:t>19</a:t>
                      </a:r>
                    </a:p>
                    <a:p>
                      <a:pPr>
                        <a:lnSpc>
                          <a:spcPct val="100000"/>
                        </a:lnSpc>
                      </a:pPr>
                      <a:r>
                        <a:rPr lang="en-GB" sz="1200" dirty="0"/>
                        <a:t>20</a:t>
                      </a:r>
                    </a:p>
                    <a:p>
                      <a:pPr>
                        <a:lnSpc>
                          <a:spcPct val="100000"/>
                        </a:lnSpc>
                      </a:pPr>
                      <a:r>
                        <a:rPr lang="en-GB" sz="1200" dirty="0"/>
                        <a:t>21</a:t>
                      </a:r>
                    </a:p>
                    <a:p>
                      <a:pPr>
                        <a:lnSpc>
                          <a:spcPct val="100000"/>
                        </a:lnSpc>
                      </a:pPr>
                      <a:r>
                        <a:rPr lang="en-GB" sz="1200" dirty="0"/>
                        <a:t>22</a:t>
                      </a:r>
                    </a:p>
                    <a:p>
                      <a:pPr>
                        <a:lnSpc>
                          <a:spcPct val="100000"/>
                        </a:lnSpc>
                      </a:pPr>
                      <a:r>
                        <a:rPr lang="en-GB" sz="1200" dirty="0"/>
                        <a:t>23</a:t>
                      </a:r>
                    </a:p>
                    <a:p>
                      <a:pPr>
                        <a:lnSpc>
                          <a:spcPct val="100000"/>
                        </a:lnSpc>
                      </a:pPr>
                      <a:r>
                        <a:rPr lang="en-GB" sz="1200" dirty="0"/>
                        <a:t>24</a:t>
                      </a:r>
                    </a:p>
                    <a:p>
                      <a:pPr>
                        <a:lnSpc>
                          <a:spcPct val="100000"/>
                        </a:lnSpc>
                      </a:pPr>
                      <a:r>
                        <a:rPr lang="en-GB" sz="1200" dirty="0"/>
                        <a:t>25</a:t>
                      </a:r>
                    </a:p>
                    <a:p>
                      <a:pPr>
                        <a:lnSpc>
                          <a:spcPct val="100000"/>
                        </a:lnSpc>
                      </a:pPr>
                      <a:r>
                        <a:rPr lang="en-GB" sz="1200" dirty="0"/>
                        <a:t>26</a:t>
                      </a:r>
                    </a:p>
                    <a:p>
                      <a:pPr>
                        <a:lnSpc>
                          <a:spcPct val="100000"/>
                        </a:lnSpc>
                      </a:pPr>
                      <a:r>
                        <a:rPr lang="en-GB" sz="1200" dirty="0"/>
                        <a:t>27</a:t>
                      </a:r>
                    </a:p>
                    <a:p>
                      <a:pPr>
                        <a:lnSpc>
                          <a:spcPct val="100000"/>
                        </a:lnSpc>
                      </a:pPr>
                      <a:endParaRPr lang="en-GB" sz="1200" dirty="0"/>
                    </a:p>
                    <a:p>
                      <a:pPr>
                        <a:lnSpc>
                          <a:spcPct val="100000"/>
                        </a:lnSpc>
                      </a:pPr>
                      <a:r>
                        <a:rPr lang="en-GB" sz="1200" dirty="0"/>
                        <a:t>28</a:t>
                      </a:r>
                    </a:p>
                    <a:p>
                      <a:pPr>
                        <a:lnSpc>
                          <a:spcPct val="100000"/>
                        </a:lnSpc>
                      </a:pPr>
                      <a:r>
                        <a:rPr lang="en-GB" sz="1200" dirty="0"/>
                        <a:t>29</a:t>
                      </a:r>
                    </a:p>
                    <a:p>
                      <a:pPr>
                        <a:lnSpc>
                          <a:spcPct val="100000"/>
                        </a:lnSpc>
                      </a:pPr>
                      <a:r>
                        <a:rPr lang="en-GB" sz="1200" dirty="0"/>
                        <a:t>30</a:t>
                      </a:r>
                    </a:p>
                  </a:txBody>
                  <a:tcPr>
                    <a:noFill/>
                  </a:tcPr>
                </a:tc>
                <a:tc>
                  <a:txBody>
                    <a:bodyPr/>
                    <a:lstStyle/>
                    <a:p>
                      <a:pPr marL="0" indent="0">
                        <a:lnSpc>
                          <a:spcPct val="100000"/>
                        </a:lnSpc>
                        <a:buNone/>
                      </a:pPr>
                      <a:r>
                        <a:rPr lang="en-GB" sz="1200" b="0" dirty="0">
                          <a:latin typeface="Courier New" panose="02070309020205020404" pitchFamily="49" charset="0"/>
                          <a:cs typeface="Courier New" panose="02070309020205020404" pitchFamily="49" charset="0"/>
                        </a:rPr>
                        <a:t>def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   </a:t>
                      </a:r>
                    </a:p>
                    <a:p>
                      <a:pPr marL="0" indent="0">
                        <a:lnSpc>
                          <a:spcPct val="100000"/>
                        </a:lnSpc>
                        <a:buNone/>
                      </a:pPr>
                      <a:r>
                        <a:rPr lang="en-GB" sz="1200" b="0" dirty="0">
                          <a:latin typeface="Courier New" panose="02070309020205020404" pitchFamily="49" charset="0"/>
                          <a:cs typeface="Courier New" panose="02070309020205020404" pitchFamily="49" charset="0"/>
                        </a:rPr>
                        <a:t> if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(a)&gt;1:</a:t>
                      </a:r>
                      <a:endParaRPr lang="en-GB" sz="1200" b="0" dirty="0">
                        <a:latin typeface="Consolas" panose="020B0609020204030204" pitchFamily="49" charset="0"/>
                        <a:cs typeface="Courier New" panose="02070309020205020404" pitchFamily="49" charset="0"/>
                      </a:endParaRPr>
                    </a:p>
                    <a:p>
                      <a:pPr marL="0" indent="0">
                        <a:lnSpc>
                          <a:spcPct val="100000"/>
                        </a:lnSpc>
                        <a:buNone/>
                      </a:pPr>
                      <a:r>
                        <a:rPr lang="en-GB" sz="1200" b="0" dirty="0">
                          <a:latin typeface="Courier New" panose="02070309020205020404" pitchFamily="49" charset="0"/>
                          <a:cs typeface="Courier New" panose="02070309020205020404" pitchFamily="49" charset="0"/>
                        </a:rPr>
                        <a:t>  mid =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(a)//2</a:t>
                      </a:r>
                    </a:p>
                    <a:p>
                      <a:pPr marL="0" indent="0">
                        <a:lnSpc>
                          <a:spcPct val="100000"/>
                        </a:lnSpc>
                        <a:buNone/>
                      </a:pPr>
                      <a:r>
                        <a:rPr lang="en-GB" sz="1200" b="0" dirty="0">
                          <a:latin typeface="Courier New" panose="02070309020205020404" pitchFamily="49" charset="0"/>
                          <a:cs typeface="Courier New" panose="02070309020205020404" pitchFamily="49" charset="0"/>
                        </a:rPr>
                        <a:t>  left = a[0:mid]</a:t>
                      </a:r>
                    </a:p>
                    <a:p>
                      <a:pPr marL="0" indent="0">
                        <a:lnSpc>
                          <a:spcPct val="100000"/>
                        </a:lnSpc>
                        <a:buNone/>
                      </a:pPr>
                      <a:r>
                        <a:rPr lang="en-GB" sz="1200" b="0" dirty="0">
                          <a:latin typeface="Courier New" panose="02070309020205020404" pitchFamily="49" charset="0"/>
                          <a:cs typeface="Courier New" panose="02070309020205020404" pitchFamily="49" charset="0"/>
                        </a:rPr>
                        <a:t>  right = a[mid:len(a)]</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(right)     </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=0</a:t>
                      </a:r>
                    </a:p>
                    <a:p>
                      <a:pPr marL="0" indent="0">
                        <a:lnSpc>
                          <a:spcPct val="100000"/>
                        </a:lnSpc>
                        <a:buNone/>
                      </a:pPr>
                      <a:r>
                        <a:rPr lang="en-GB" sz="1200" b="0" dirty="0">
                          <a:latin typeface="Courier New" panose="02070309020205020404" pitchFamily="49" charset="0"/>
                          <a:cs typeface="Courier New" panose="02070309020205020404" pitchFamily="49" charset="0"/>
                        </a:rPr>
                        <a:t>  j=0</a:t>
                      </a:r>
                    </a:p>
                    <a:p>
                      <a:pPr marL="0" indent="0">
                        <a:lnSpc>
                          <a:spcPct val="100000"/>
                        </a:lnSpc>
                        <a:buNone/>
                      </a:pPr>
                      <a:r>
                        <a:rPr lang="en-GB" sz="1200" b="0" dirty="0">
                          <a:latin typeface="Courier New" panose="02070309020205020404" pitchFamily="49" charset="0"/>
                          <a:cs typeface="Courier New" panose="02070309020205020404" pitchFamily="49" charset="0"/>
                        </a:rPr>
                        <a:t>  k=0</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 and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if 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right[j]:</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else:</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(left):</a:t>
                      </a:r>
                    </a:p>
                    <a:p>
                      <a:pPr marL="0" indent="0">
                        <a:lnSpc>
                          <a:spcPct val="100000"/>
                        </a:lnSpc>
                        <a:buNone/>
                      </a:pPr>
                      <a:r>
                        <a:rPr lang="en-GB" sz="1200" b="0" dirty="0">
                          <a:latin typeface="Courier New" panose="02070309020205020404" pitchFamily="49" charset="0"/>
                          <a:cs typeface="Courier New" panose="02070309020205020404" pitchFamily="49" charset="0"/>
                        </a:rPr>
                        <a:t>   a[k]=left[</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a:t>
                      </a:r>
                    </a:p>
                    <a:p>
                      <a:pPr marL="0" indent="0">
                        <a:lnSpc>
                          <a:spcPct val="100000"/>
                        </a:lnSpc>
                        <a:buNone/>
                      </a:pPr>
                      <a:r>
                        <a:rPr lang="en-GB" sz="1200" b="0" dirty="0">
                          <a:latin typeface="Courier New" panose="02070309020205020404" pitchFamily="49" charset="0"/>
                          <a:cs typeface="Courier New" panose="02070309020205020404" pitchFamily="49" charset="0"/>
                        </a:rPr>
                        <a:t>   </a:t>
                      </a:r>
                      <a:r>
                        <a:rPr lang="en-GB" sz="1200" b="0" dirty="0" err="1">
                          <a:latin typeface="Courier New" panose="02070309020205020404" pitchFamily="49" charset="0"/>
                          <a:cs typeface="Courier New" panose="02070309020205020404" pitchFamily="49" charset="0"/>
                        </a:rPr>
                        <a:t>i</a:t>
                      </a:r>
                      <a:r>
                        <a:rPr lang="en-GB" sz="1200" b="0" dirty="0">
                          <a:latin typeface="Courier New" panose="02070309020205020404" pitchFamily="49" charset="0"/>
                          <a:cs typeface="Courier New" panose="02070309020205020404" pitchFamily="49" charset="0"/>
                        </a:rPr>
                        <a:t>=i+1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while j &lt; </a:t>
                      </a:r>
                      <a:r>
                        <a:rPr lang="en-GB" sz="1200" b="0" dirty="0" err="1">
                          <a:latin typeface="Courier New" panose="02070309020205020404" pitchFamily="49" charset="0"/>
                          <a:cs typeface="Courier New" panose="02070309020205020404" pitchFamily="49" charset="0"/>
                        </a:rPr>
                        <a:t>len</a:t>
                      </a:r>
                      <a:r>
                        <a:rPr lang="en-GB" sz="1200" b="0" dirty="0">
                          <a:latin typeface="Courier New" panose="02070309020205020404" pitchFamily="49" charset="0"/>
                          <a:cs typeface="Courier New" panose="02070309020205020404" pitchFamily="49" charset="0"/>
                        </a:rPr>
                        <a:t>(right):</a:t>
                      </a:r>
                    </a:p>
                    <a:p>
                      <a:pPr marL="0" indent="0">
                        <a:lnSpc>
                          <a:spcPct val="100000"/>
                        </a:lnSpc>
                        <a:buNone/>
                      </a:pPr>
                      <a:r>
                        <a:rPr lang="en-GB" sz="1200" b="0" dirty="0">
                          <a:latin typeface="Courier New" panose="02070309020205020404" pitchFamily="49" charset="0"/>
                          <a:cs typeface="Courier New" panose="02070309020205020404" pitchFamily="49" charset="0"/>
                        </a:rPr>
                        <a:t>   a[k]=right[j]</a:t>
                      </a:r>
                    </a:p>
                    <a:p>
                      <a:pPr marL="0" indent="0">
                        <a:lnSpc>
                          <a:spcPct val="100000"/>
                        </a:lnSpc>
                        <a:buNone/>
                      </a:pPr>
                      <a:r>
                        <a:rPr lang="en-GB" sz="1200" b="0" dirty="0">
                          <a:latin typeface="Courier New" panose="02070309020205020404" pitchFamily="49" charset="0"/>
                          <a:cs typeface="Courier New" panose="02070309020205020404" pitchFamily="49" charset="0"/>
                        </a:rPr>
                        <a:t>   j=j+1</a:t>
                      </a:r>
                    </a:p>
                    <a:p>
                      <a:pPr marL="0" indent="0">
                        <a:lnSpc>
                          <a:spcPct val="100000"/>
                        </a:lnSpc>
                        <a:buNone/>
                      </a:pPr>
                      <a:r>
                        <a:rPr lang="en-GB" sz="1200" b="0" dirty="0">
                          <a:latin typeface="Courier New" panose="02070309020205020404" pitchFamily="49" charset="0"/>
                          <a:cs typeface="Courier New" panose="02070309020205020404" pitchFamily="49" charset="0"/>
                        </a:rPr>
                        <a:t>   k=k+1</a:t>
                      </a:r>
                    </a:p>
                    <a:p>
                      <a:pPr marL="0" indent="0">
                        <a:lnSpc>
                          <a:spcPct val="100000"/>
                        </a:lnSpc>
                        <a:buNone/>
                      </a:pPr>
                      <a:r>
                        <a:rPr lang="en-GB" sz="1200" b="0" dirty="0">
                          <a:latin typeface="Courier New" panose="02070309020205020404" pitchFamily="49" charset="0"/>
                          <a:cs typeface="Courier New" panose="02070309020205020404" pitchFamily="49" charset="0"/>
                        </a:rPr>
                        <a:t> return</a:t>
                      </a:r>
                    </a:p>
                    <a:p>
                      <a:pPr marL="0" indent="0">
                        <a:lnSpc>
                          <a:spcPct val="100000"/>
                        </a:lnSpc>
                        <a:buNone/>
                      </a:pPr>
                      <a:r>
                        <a:rPr lang="en-GB" sz="1200" b="0" dirty="0">
                          <a:latin typeface="Courier New" panose="02070309020205020404" pitchFamily="49" charset="0"/>
                          <a:cs typeface="Courier New" panose="02070309020205020404" pitchFamily="49" charset="0"/>
                        </a:rPr>
                        <a:t>    </a:t>
                      </a:r>
                    </a:p>
                    <a:p>
                      <a:pPr marL="0" indent="0">
                        <a:lnSpc>
                          <a:spcPct val="100000"/>
                        </a:lnSpc>
                        <a:buNone/>
                      </a:pPr>
                      <a:r>
                        <a:rPr lang="en-GB" sz="1200" b="0" dirty="0">
                          <a:latin typeface="Courier New" panose="02070309020205020404" pitchFamily="49" charset="0"/>
                          <a:cs typeface="Courier New" panose="02070309020205020404" pitchFamily="49" charset="0"/>
                        </a:rPr>
                        <a:t>a=[5,2,4]</a:t>
                      </a:r>
                    </a:p>
                    <a:p>
                      <a:pPr marL="0" indent="0">
                        <a:lnSpc>
                          <a:spcPct val="100000"/>
                        </a:lnSpc>
                        <a:buNone/>
                      </a:pPr>
                      <a:r>
                        <a:rPr lang="en-GB" sz="1200" b="0" dirty="0" err="1">
                          <a:latin typeface="Courier New" panose="02070309020205020404" pitchFamily="49" charset="0"/>
                          <a:cs typeface="Courier New" panose="02070309020205020404" pitchFamily="49" charset="0"/>
                        </a:rPr>
                        <a:t>mergeSort</a:t>
                      </a:r>
                      <a:r>
                        <a:rPr lang="en-GB" sz="1200" b="0" dirty="0">
                          <a:latin typeface="Courier New" panose="02070309020205020404" pitchFamily="49" charset="0"/>
                          <a:cs typeface="Courier New" panose="02070309020205020404" pitchFamily="49" charset="0"/>
                        </a:rPr>
                        <a:t>(a)</a:t>
                      </a:r>
                    </a:p>
                    <a:p>
                      <a:pPr marL="0" indent="0">
                        <a:lnSpc>
                          <a:spcPct val="100000"/>
                        </a:lnSpc>
                        <a:buNone/>
                      </a:pPr>
                      <a:r>
                        <a:rPr lang="en-GB" sz="1200" b="0" dirty="0">
                          <a:latin typeface="Courier New" panose="02070309020205020404" pitchFamily="49" charset="0"/>
                          <a:cs typeface="Courier New" panose="02070309020205020404" pitchFamily="49" charset="0"/>
                        </a:rPr>
                        <a:t>print(a)</a:t>
                      </a:r>
                    </a:p>
                  </a:txBody>
                  <a:tcPr>
                    <a:noFill/>
                  </a:tcPr>
                </a:tc>
                <a:extLst>
                  <a:ext uri="{0D108BD9-81ED-4DB2-BD59-A6C34878D82A}">
                    <a16:rowId xmlns:a16="http://schemas.microsoft.com/office/drawing/2014/main" val="2885964622"/>
                  </a:ext>
                </a:extLst>
              </a:tr>
            </a:tbl>
          </a:graphicData>
        </a:graphic>
      </p:graphicFrame>
      <p:sp>
        <p:nvSpPr>
          <p:cNvPr id="9" name="TextBox 8">
            <a:extLst>
              <a:ext uri="{FF2B5EF4-FFF2-40B4-BE49-F238E27FC236}">
                <a16:creationId xmlns:a16="http://schemas.microsoft.com/office/drawing/2014/main" id="{0F1A264D-9986-4373-9DBC-FC7DCF27C199}"/>
              </a:ext>
            </a:extLst>
          </p:cNvPr>
          <p:cNvSpPr txBox="1"/>
          <p:nvPr/>
        </p:nvSpPr>
        <p:spPr>
          <a:xfrm>
            <a:off x="7722296" y="6003721"/>
            <a:ext cx="1935271"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t>Output: [</a:t>
            </a:r>
            <a:r>
              <a:rPr lang="en-GB" sz="1800" b="0" dirty="0"/>
              <a:t>2,4,5</a:t>
            </a:r>
            <a:r>
              <a:rPr lang="en-GB" sz="1800" dirty="0"/>
              <a:t>]</a:t>
            </a:r>
          </a:p>
        </p:txBody>
      </p:sp>
      <p:graphicFrame>
        <p:nvGraphicFramePr>
          <p:cNvPr id="10" name="Content Placeholder 24">
            <a:extLst>
              <a:ext uri="{FF2B5EF4-FFF2-40B4-BE49-F238E27FC236}">
                <a16:creationId xmlns:a16="http://schemas.microsoft.com/office/drawing/2014/main" id="{92020DAC-853C-4855-860E-81F3D95F7B85}"/>
              </a:ext>
            </a:extLst>
          </p:cNvPr>
          <p:cNvGraphicFramePr>
            <a:graphicFrameLocks/>
          </p:cNvGraphicFramePr>
          <p:nvPr>
            <p:extLst>
              <p:ext uri="{D42A27DB-BD31-4B8C-83A1-F6EECF244321}">
                <p14:modId xmlns:p14="http://schemas.microsoft.com/office/powerpoint/2010/main" val="2676267582"/>
              </p:ext>
            </p:extLst>
          </p:nvPr>
        </p:nvGraphicFramePr>
        <p:xfrm>
          <a:off x="7169021" y="990600"/>
          <a:ext cx="4545566" cy="4876800"/>
        </p:xfrm>
        <a:graphic>
          <a:graphicData uri="http://schemas.openxmlformats.org/drawingml/2006/table">
            <a:tbl>
              <a:tblPr firstRow="1" bandRow="1">
                <a:tableStyleId>{5940675A-B579-460E-94D1-54222C63F5DA}</a:tableStyleId>
              </a:tblPr>
              <a:tblGrid>
                <a:gridCol w="521960">
                  <a:extLst>
                    <a:ext uri="{9D8B030D-6E8A-4147-A177-3AD203B41FA5}">
                      <a16:colId xmlns:a16="http://schemas.microsoft.com/office/drawing/2014/main" val="3242816110"/>
                    </a:ext>
                  </a:extLst>
                </a:gridCol>
                <a:gridCol w="488515">
                  <a:extLst>
                    <a:ext uri="{9D8B030D-6E8A-4147-A177-3AD203B41FA5}">
                      <a16:colId xmlns:a16="http://schemas.microsoft.com/office/drawing/2014/main" val="474193300"/>
                    </a:ext>
                  </a:extLst>
                </a:gridCol>
                <a:gridCol w="726509">
                  <a:extLst>
                    <a:ext uri="{9D8B030D-6E8A-4147-A177-3AD203B41FA5}">
                      <a16:colId xmlns:a16="http://schemas.microsoft.com/office/drawing/2014/main" val="3407142390"/>
                    </a:ext>
                  </a:extLst>
                </a:gridCol>
                <a:gridCol w="761408">
                  <a:extLst>
                    <a:ext uri="{9D8B030D-6E8A-4147-A177-3AD203B41FA5}">
                      <a16:colId xmlns:a16="http://schemas.microsoft.com/office/drawing/2014/main" val="4118649642"/>
                    </a:ext>
                  </a:extLst>
                </a:gridCol>
                <a:gridCol w="1027134">
                  <a:extLst>
                    <a:ext uri="{9D8B030D-6E8A-4147-A177-3AD203B41FA5}">
                      <a16:colId xmlns:a16="http://schemas.microsoft.com/office/drawing/2014/main" val="534790446"/>
                    </a:ext>
                  </a:extLst>
                </a:gridCol>
                <a:gridCol w="325677">
                  <a:extLst>
                    <a:ext uri="{9D8B030D-6E8A-4147-A177-3AD203B41FA5}">
                      <a16:colId xmlns:a16="http://schemas.microsoft.com/office/drawing/2014/main" val="66206384"/>
                    </a:ext>
                  </a:extLst>
                </a:gridCol>
                <a:gridCol w="325676">
                  <a:extLst>
                    <a:ext uri="{9D8B030D-6E8A-4147-A177-3AD203B41FA5}">
                      <a16:colId xmlns:a16="http://schemas.microsoft.com/office/drawing/2014/main" val="330656633"/>
                    </a:ext>
                  </a:extLst>
                </a:gridCol>
                <a:gridCol w="368687">
                  <a:extLst>
                    <a:ext uri="{9D8B030D-6E8A-4147-A177-3AD203B41FA5}">
                      <a16:colId xmlns:a16="http://schemas.microsoft.com/office/drawing/2014/main" val="304644603"/>
                    </a:ext>
                  </a:extLst>
                </a:gridCol>
              </a:tblGrid>
              <a:tr h="266510">
                <a:tc>
                  <a:txBody>
                    <a:bodyPr/>
                    <a:lstStyle/>
                    <a:p>
                      <a:r>
                        <a:rPr lang="en-GB" sz="1400" b="1" dirty="0"/>
                        <a:t>Call</a:t>
                      </a:r>
                    </a:p>
                  </a:txBody>
                  <a:tcPr>
                    <a:solidFill>
                      <a:schemeClr val="bg1"/>
                    </a:solidFill>
                  </a:tcPr>
                </a:tc>
                <a:tc>
                  <a:txBody>
                    <a:bodyPr/>
                    <a:lstStyle/>
                    <a:p>
                      <a:r>
                        <a:rPr lang="en-GB" sz="1400" b="1"/>
                        <a:t>mid</a:t>
                      </a:r>
                      <a:endParaRPr lang="en-GB" sz="1400" b="1" dirty="0"/>
                    </a:p>
                  </a:txBody>
                  <a:tcPr>
                    <a:solidFill>
                      <a:schemeClr val="bg1"/>
                    </a:solidFill>
                  </a:tcPr>
                </a:tc>
                <a:tc>
                  <a:txBody>
                    <a:bodyPr/>
                    <a:lstStyle/>
                    <a:p>
                      <a:r>
                        <a:rPr lang="en-GB" sz="1400" b="1" dirty="0"/>
                        <a:t>left</a:t>
                      </a:r>
                    </a:p>
                  </a:txBody>
                  <a:tcPr>
                    <a:solidFill>
                      <a:schemeClr val="bg1"/>
                    </a:solidFill>
                  </a:tcPr>
                </a:tc>
                <a:tc>
                  <a:txBody>
                    <a:bodyPr/>
                    <a:lstStyle/>
                    <a:p>
                      <a:r>
                        <a:rPr lang="en-GB" sz="1400" b="1" dirty="0"/>
                        <a:t>right</a:t>
                      </a:r>
                    </a:p>
                  </a:txBody>
                  <a:tcPr>
                    <a:solidFill>
                      <a:schemeClr val="bg1"/>
                    </a:solidFill>
                  </a:tcPr>
                </a:tc>
                <a:tc>
                  <a:txBody>
                    <a:bodyPr/>
                    <a:lstStyle/>
                    <a:p>
                      <a:r>
                        <a:rPr lang="en-GB" sz="1400" b="1" dirty="0"/>
                        <a:t>a</a:t>
                      </a:r>
                    </a:p>
                  </a:txBody>
                  <a:tcPr>
                    <a:solidFill>
                      <a:schemeClr val="bg1"/>
                    </a:solidFill>
                  </a:tcPr>
                </a:tc>
                <a:tc>
                  <a:txBody>
                    <a:bodyPr/>
                    <a:lstStyle/>
                    <a:p>
                      <a:r>
                        <a:rPr lang="en-GB" sz="1400" b="1" dirty="0" err="1"/>
                        <a:t>i</a:t>
                      </a:r>
                      <a:endParaRPr lang="en-GB" sz="1400" b="1" dirty="0"/>
                    </a:p>
                  </a:txBody>
                  <a:tcPr>
                    <a:solidFill>
                      <a:schemeClr val="bg1"/>
                    </a:solidFill>
                  </a:tcPr>
                </a:tc>
                <a:tc>
                  <a:txBody>
                    <a:bodyPr/>
                    <a:lstStyle/>
                    <a:p>
                      <a:r>
                        <a:rPr lang="en-GB" sz="1400" b="1" dirty="0"/>
                        <a:t>j</a:t>
                      </a:r>
                    </a:p>
                  </a:txBody>
                  <a:tcPr>
                    <a:solidFill>
                      <a:schemeClr val="bg1"/>
                    </a:solidFill>
                  </a:tcPr>
                </a:tc>
                <a:tc>
                  <a:txBody>
                    <a:bodyPr/>
                    <a:lstStyle/>
                    <a:p>
                      <a:r>
                        <a:rPr lang="en-GB" sz="1400" b="1" dirty="0"/>
                        <a:t>k</a:t>
                      </a:r>
                    </a:p>
                  </a:txBody>
                  <a:tcPr>
                    <a:solidFill>
                      <a:schemeClr val="bg1"/>
                    </a:solidFill>
                  </a:tcPr>
                </a:tc>
                <a:extLst>
                  <a:ext uri="{0D108BD9-81ED-4DB2-BD59-A6C34878D82A}">
                    <a16:rowId xmlns:a16="http://schemas.microsoft.com/office/drawing/2014/main" val="18279597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1217350189"/>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[5]</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2236506803"/>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330270736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76097390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[2]</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855767330"/>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46256144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r>
                        <a:rPr lang="en-GB" sz="1400" dirty="0"/>
                        <a:t>[4]</a:t>
                      </a:r>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tc>
                  <a:txBody>
                    <a:bodyPr/>
                    <a:lstStyle/>
                    <a:p>
                      <a:endParaRPr lang="en-GB" sz="1400" dirty="0"/>
                    </a:p>
                  </a:txBody>
                  <a:tcPr>
                    <a:solidFill>
                      <a:schemeClr val="bg1"/>
                    </a:solidFill>
                  </a:tcPr>
                </a:tc>
                <a:extLst>
                  <a:ext uri="{0D108BD9-81ED-4DB2-BD59-A6C34878D82A}">
                    <a16:rowId xmlns:a16="http://schemas.microsoft.com/office/drawing/2014/main" val="3969785984"/>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[4]</a:t>
                      </a:r>
                    </a:p>
                  </a:txBody>
                  <a:tcPr>
                    <a:solidFill>
                      <a:schemeClr val="bg1"/>
                    </a:solidFill>
                  </a:tcPr>
                </a:tc>
                <a:tc>
                  <a:txBody>
                    <a:bodyPr/>
                    <a:lstStyle/>
                    <a:p>
                      <a:r>
                        <a:rPr lang="en-GB" sz="1400" dirty="0"/>
                        <a:t>[2,4]</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tc>
                  <a:txBody>
                    <a:bodyPr/>
                    <a:lstStyle/>
                    <a:p>
                      <a:r>
                        <a:rPr lang="en-GB" sz="1400" dirty="0"/>
                        <a:t>0</a:t>
                      </a:r>
                    </a:p>
                  </a:txBody>
                  <a:tcPr>
                    <a:solidFill>
                      <a:schemeClr val="bg1"/>
                    </a:solidFill>
                  </a:tcPr>
                </a:tc>
                <a:extLst>
                  <a:ext uri="{0D108BD9-81ED-4DB2-BD59-A6C34878D82A}">
                    <a16:rowId xmlns:a16="http://schemas.microsoft.com/office/drawing/2014/main" val="1150431567"/>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2084962372"/>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400406314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[5,2,4]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0</a:t>
                      </a:r>
                    </a:p>
                  </a:txBody>
                  <a:tcPr>
                    <a:solidFill>
                      <a:schemeClr val="bg1"/>
                    </a:solidFill>
                  </a:tcPr>
                </a:tc>
                <a:extLst>
                  <a:ext uri="{0D108BD9-81ED-4DB2-BD59-A6C34878D82A}">
                    <a16:rowId xmlns:a16="http://schemas.microsoft.com/office/drawing/2014/main" val="3810475756"/>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a:t>
                      </a:r>
                      <a:r>
                        <a:rPr lang="en-GB" sz="1400" b="0" dirty="0"/>
                        <a:t>2</a:t>
                      </a:r>
                      <a:r>
                        <a:rPr lang="en-GB" sz="1400" dirty="0"/>
                        <a:t>,</a:t>
                      </a:r>
                      <a:r>
                        <a:rPr lang="en-GB" sz="1400" b="0" dirty="0"/>
                        <a:t>4</a:t>
                      </a:r>
                      <a:r>
                        <a:rPr lang="en-GB" sz="1400" dirty="0"/>
                        <a:t>,4]</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extLst>
                  <a:ext uri="{0D108BD9-81ED-4DB2-BD59-A6C34878D82A}">
                    <a16:rowId xmlns:a16="http://schemas.microsoft.com/office/drawing/2014/main" val="1070155348"/>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[2,4,</a:t>
                      </a:r>
                      <a:r>
                        <a:rPr lang="en-GB" sz="1400" b="0" dirty="0"/>
                        <a:t>5</a:t>
                      </a:r>
                      <a:r>
                        <a:rPr lang="en-GB" sz="1400" dirty="0"/>
                        <a:t>]</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1</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2</a:t>
                      </a:r>
                    </a:p>
                  </a:txBody>
                  <a:tcPr>
                    <a:solidFill>
                      <a:schemeClr val="bg1"/>
                    </a:solidFill>
                  </a:tcPr>
                </a:tc>
                <a:extLst>
                  <a:ext uri="{0D108BD9-81ED-4DB2-BD59-A6C34878D82A}">
                    <a16:rowId xmlns:a16="http://schemas.microsoft.com/office/drawing/2014/main" val="5115750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3</a:t>
                      </a:r>
                    </a:p>
                  </a:txBody>
                  <a:tcPr>
                    <a:solidFill>
                      <a:schemeClr val="bg1"/>
                    </a:solidFill>
                  </a:tcPr>
                </a:tc>
                <a:extLst>
                  <a:ext uri="{0D108BD9-81ED-4DB2-BD59-A6C34878D82A}">
                    <a16:rowId xmlns:a16="http://schemas.microsoft.com/office/drawing/2014/main" val="869987461"/>
                  </a:ext>
                </a:extLst>
              </a:tr>
              <a:tr h="2751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a:p>
                  </a:txBody>
                  <a:tcPr>
                    <a:solidFill>
                      <a:schemeClr val="bg1"/>
                    </a:solidFill>
                  </a:tcPr>
                </a:tc>
                <a:extLst>
                  <a:ext uri="{0D108BD9-81ED-4DB2-BD59-A6C34878D82A}">
                    <a16:rowId xmlns:a16="http://schemas.microsoft.com/office/drawing/2014/main" val="2954041416"/>
                  </a:ext>
                </a:extLst>
              </a:tr>
            </a:tbl>
          </a:graphicData>
        </a:graphic>
      </p:graphicFrame>
    </p:spTree>
    <p:extLst>
      <p:ext uri="{BB962C8B-B14F-4D97-AF65-F5344CB8AC3E}">
        <p14:creationId xmlns:p14="http://schemas.microsoft.com/office/powerpoint/2010/main" val="80662948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7F0D9E-A756-4537-BD5F-2CCA5E12FC51}"/>
              </a:ext>
            </a:extLst>
          </p:cNvPr>
          <p:cNvPicPr>
            <a:picLocks noChangeAspect="1"/>
          </p:cNvPicPr>
          <p:nvPr/>
        </p:nvPicPr>
        <p:blipFill>
          <a:blip r:embed="rId2"/>
          <a:stretch>
            <a:fillRect/>
          </a:stretch>
        </p:blipFill>
        <p:spPr>
          <a:xfrm>
            <a:off x="5363387" y="1464387"/>
            <a:ext cx="6224425" cy="4371085"/>
          </a:xfrm>
          <a:prstGeom prst="rect">
            <a:avLst/>
          </a:prstGeom>
        </p:spPr>
      </p:pic>
      <p:sp>
        <p:nvSpPr>
          <p:cNvPr id="2" name="Title 1"/>
          <p:cNvSpPr>
            <a:spLocks noGrp="1"/>
          </p:cNvSpPr>
          <p:nvPr>
            <p:ph type="title"/>
          </p:nvPr>
        </p:nvSpPr>
        <p:spPr/>
        <p:txBody>
          <a:bodyPr>
            <a:normAutofit fontScale="90000"/>
          </a:bodyPr>
          <a:lstStyle/>
          <a:p>
            <a:r>
              <a:rPr lang="en-GB" dirty="0"/>
              <a:t>Merge sort Versus Bubble sort</a:t>
            </a:r>
          </a:p>
        </p:txBody>
      </p:sp>
      <p:sp>
        <p:nvSpPr>
          <p:cNvPr id="3" name="Content Placeholder 2"/>
          <p:cNvSpPr>
            <a:spLocks noGrp="1"/>
          </p:cNvSpPr>
          <p:nvPr>
            <p:ph idx="1"/>
          </p:nvPr>
        </p:nvSpPr>
        <p:spPr>
          <a:xfrm>
            <a:off x="251024" y="1261435"/>
            <a:ext cx="5112363" cy="4776991"/>
          </a:xfrm>
        </p:spPr>
        <p:txBody>
          <a:bodyPr>
            <a:normAutofit fontScale="55000" lnSpcReduction="20000"/>
          </a:bodyPr>
          <a:lstStyle/>
          <a:p>
            <a:pPr marL="0" indent="0">
              <a:lnSpc>
                <a:spcPct val="120000"/>
              </a:lnSpc>
              <a:buNone/>
            </a:pPr>
            <a:r>
              <a:rPr lang="en-GB" b="1" dirty="0"/>
              <a:t>Disadvantages of merge sort</a:t>
            </a:r>
          </a:p>
          <a:p>
            <a:pPr>
              <a:lnSpc>
                <a:spcPct val="120000"/>
              </a:lnSpc>
              <a:buFont typeface="Wingdings" panose="05000000000000000000" pitchFamily="2" charset="2"/>
              <a:buChar char="ü"/>
            </a:pPr>
            <a:r>
              <a:rPr lang="en-GB" dirty="0"/>
              <a:t>More complex to understand than bubble sort </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Bubble sort takes up less memory than merge sort, however this is unlikely to ever be a factor because merge sort does not take up that much memory itself</a:t>
            </a:r>
          </a:p>
          <a:p>
            <a:pPr>
              <a:lnSpc>
                <a:spcPct val="120000"/>
              </a:lnSpc>
              <a:buFont typeface="Wingdings" panose="05000000000000000000" pitchFamily="2" charset="2"/>
              <a:buChar char="ü"/>
            </a:pPr>
            <a:endParaRPr lang="en-GB" dirty="0"/>
          </a:p>
          <a:p>
            <a:pPr marL="0" indent="0">
              <a:lnSpc>
                <a:spcPct val="120000"/>
              </a:lnSpc>
              <a:buNone/>
            </a:pPr>
            <a:r>
              <a:rPr lang="en-GB" b="1" dirty="0"/>
              <a:t>Advantages of merge sort</a:t>
            </a:r>
          </a:p>
          <a:p>
            <a:pPr>
              <a:lnSpc>
                <a:spcPct val="120000"/>
              </a:lnSpc>
              <a:buFont typeface="Wingdings" panose="05000000000000000000" pitchFamily="2" charset="2"/>
              <a:buChar char="ü"/>
            </a:pPr>
            <a:r>
              <a:rPr lang="en-GB" dirty="0"/>
              <a:t>Much faster than bubble sort especially when the number of elements is large</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dirty="0"/>
              <a:t>In almost every scenario merge sort is the better option although for short lists there is not much difference in time taken</a:t>
            </a:r>
          </a:p>
          <a:p>
            <a:pPr marL="0" indent="0">
              <a:lnSpc>
                <a:spcPct val="120000"/>
              </a:lnSpc>
              <a:buNone/>
            </a:pPr>
            <a:endParaRPr lang="en-GB" dirty="0"/>
          </a:p>
        </p:txBody>
      </p:sp>
    </p:spTree>
    <p:extLst>
      <p:ext uri="{BB962C8B-B14F-4D97-AF65-F5344CB8AC3E}">
        <p14:creationId xmlns:p14="http://schemas.microsoft.com/office/powerpoint/2010/main" val="18343766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Merge sort Versus Bubble sort</a:t>
            </a:r>
          </a:p>
        </p:txBody>
      </p:sp>
      <p:sp>
        <p:nvSpPr>
          <p:cNvPr id="3" name="Content Placeholder 2"/>
          <p:cNvSpPr>
            <a:spLocks noGrp="1"/>
          </p:cNvSpPr>
          <p:nvPr>
            <p:ph idx="1"/>
          </p:nvPr>
        </p:nvSpPr>
        <p:spPr>
          <a:xfrm>
            <a:off x="342986" y="1187711"/>
            <a:ext cx="5160712" cy="4351338"/>
          </a:xfrm>
        </p:spPr>
        <p:txBody>
          <a:bodyPr>
            <a:normAutofit/>
          </a:bodyPr>
          <a:lstStyle/>
          <a:p>
            <a:pPr marL="0" indent="0">
              <a:buNone/>
            </a:pPr>
            <a:endParaRPr lang="en-GB" dirty="0"/>
          </a:p>
          <a:p>
            <a:pPr marL="0" indent="0">
              <a:buNone/>
            </a:pPr>
            <a:r>
              <a:rPr lang="en-GB" b="1" dirty="0"/>
              <a:t>Advantages</a:t>
            </a:r>
          </a:p>
          <a:p>
            <a:pPr marL="0" indent="0">
              <a:buNone/>
            </a:pPr>
            <a:r>
              <a:rPr lang="en-GB" dirty="0"/>
              <a:t>Much faster than bubble sort especially when the number of elements is large</a:t>
            </a:r>
          </a:p>
          <a:p>
            <a:pPr marL="0" indent="0">
              <a:buNone/>
            </a:pPr>
            <a:endParaRPr lang="en-GB" dirty="0"/>
          </a:p>
          <a:p>
            <a:pPr marL="0" indent="0">
              <a:buNone/>
            </a:pPr>
            <a:r>
              <a:rPr lang="en-GB" b="1" dirty="0"/>
              <a:t>Disadvantages</a:t>
            </a:r>
          </a:p>
          <a:p>
            <a:pPr marL="0" indent="0">
              <a:buNone/>
            </a:pPr>
            <a:r>
              <a:rPr lang="en-GB" dirty="0"/>
              <a:t>More complex to understand</a:t>
            </a:r>
          </a:p>
        </p:txBody>
      </p:sp>
      <p:grpSp>
        <p:nvGrpSpPr>
          <p:cNvPr id="12" name="Group 11"/>
          <p:cNvGrpSpPr/>
          <p:nvPr/>
        </p:nvGrpSpPr>
        <p:grpSpPr>
          <a:xfrm>
            <a:off x="5696314" y="2508647"/>
            <a:ext cx="5979046" cy="3094986"/>
            <a:chOff x="4788179" y="2922312"/>
            <a:chExt cx="7503506" cy="3999376"/>
          </a:xfrm>
        </p:grpSpPr>
        <p:cxnSp>
          <p:nvCxnSpPr>
            <p:cNvPr id="4" name="Straight Connector 3"/>
            <p:cNvCxnSpPr/>
            <p:nvPr/>
          </p:nvCxnSpPr>
          <p:spPr>
            <a:xfrm flipH="1">
              <a:off x="6729965" y="2922312"/>
              <a:ext cx="15766" cy="34684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a:off x="6729965" y="6325037"/>
              <a:ext cx="4919796" cy="525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6745731" y="5888858"/>
              <a:ext cx="4761186" cy="47559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643716" y="3431423"/>
              <a:ext cx="1781504" cy="477255"/>
            </a:xfrm>
            <a:prstGeom prst="rect">
              <a:avLst/>
            </a:prstGeom>
            <a:noFill/>
          </p:spPr>
          <p:txBody>
            <a:bodyPr wrap="square" rtlCol="0">
              <a:spAutoFit/>
            </a:bodyPr>
            <a:lstStyle/>
            <a:p>
              <a:r>
                <a:rPr lang="en-US" dirty="0"/>
                <a:t>Bubble sort</a:t>
              </a:r>
            </a:p>
          </p:txBody>
        </p:sp>
        <p:sp>
          <p:nvSpPr>
            <p:cNvPr id="9" name="TextBox 8"/>
            <p:cNvSpPr txBox="1"/>
            <p:nvPr/>
          </p:nvSpPr>
          <p:spPr>
            <a:xfrm>
              <a:off x="10510183" y="5307505"/>
              <a:ext cx="1781502" cy="477255"/>
            </a:xfrm>
            <a:prstGeom prst="rect">
              <a:avLst/>
            </a:prstGeom>
            <a:noFill/>
          </p:spPr>
          <p:txBody>
            <a:bodyPr wrap="square" rtlCol="0">
              <a:spAutoFit/>
            </a:bodyPr>
            <a:lstStyle/>
            <a:p>
              <a:r>
                <a:rPr lang="en-US" dirty="0"/>
                <a:t>Merge sort</a:t>
              </a:r>
            </a:p>
          </p:txBody>
        </p:sp>
        <p:sp>
          <p:nvSpPr>
            <p:cNvPr id="10" name="TextBox 9"/>
            <p:cNvSpPr txBox="1"/>
            <p:nvPr/>
          </p:nvSpPr>
          <p:spPr>
            <a:xfrm>
              <a:off x="9189861" y="6444433"/>
              <a:ext cx="2689215" cy="477255"/>
            </a:xfrm>
            <a:prstGeom prst="rect">
              <a:avLst/>
            </a:prstGeom>
            <a:noFill/>
          </p:spPr>
          <p:txBody>
            <a:bodyPr wrap="square" rtlCol="0">
              <a:spAutoFit/>
            </a:bodyPr>
            <a:lstStyle/>
            <a:p>
              <a:r>
                <a:rPr lang="en-US" dirty="0"/>
                <a:t>Number of inputs</a:t>
              </a:r>
            </a:p>
          </p:txBody>
        </p:sp>
        <p:sp>
          <p:nvSpPr>
            <p:cNvPr id="11" name="TextBox 10"/>
            <p:cNvSpPr txBox="1"/>
            <p:nvPr/>
          </p:nvSpPr>
          <p:spPr>
            <a:xfrm>
              <a:off x="4788179" y="3798696"/>
              <a:ext cx="2212427" cy="646331"/>
            </a:xfrm>
            <a:prstGeom prst="rect">
              <a:avLst/>
            </a:prstGeom>
            <a:noFill/>
          </p:spPr>
          <p:txBody>
            <a:bodyPr wrap="square" rtlCol="0">
              <a:spAutoFit/>
            </a:bodyPr>
            <a:lstStyle/>
            <a:p>
              <a:r>
                <a:rPr lang="en-US" dirty="0"/>
                <a:t>Time taken to run program</a:t>
              </a:r>
            </a:p>
          </p:txBody>
        </p:sp>
      </p:grpSp>
      <p:sp>
        <p:nvSpPr>
          <p:cNvPr id="14" name="Arc 13"/>
          <p:cNvSpPr/>
          <p:nvPr/>
        </p:nvSpPr>
        <p:spPr>
          <a:xfrm rot="5400000">
            <a:off x="5181217" y="968829"/>
            <a:ext cx="4149880" cy="4257274"/>
          </a:xfrm>
          <a:prstGeom prst="arc">
            <a:avLst>
              <a:gd name="adj1" fmla="val 16637191"/>
              <a:gd name="adj2" fmla="val 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 name="Picture 6">
            <a:extLst>
              <a:ext uri="{FF2B5EF4-FFF2-40B4-BE49-F238E27FC236}">
                <a16:creationId xmlns:a16="http://schemas.microsoft.com/office/drawing/2014/main" id="{837F0D9E-A756-4537-BD5F-2CCA5E12FC51}"/>
              </a:ext>
            </a:extLst>
          </p:cNvPr>
          <p:cNvPicPr>
            <a:picLocks noChangeAspect="1"/>
          </p:cNvPicPr>
          <p:nvPr/>
        </p:nvPicPr>
        <p:blipFill>
          <a:blip r:embed="rId2"/>
          <a:stretch>
            <a:fillRect/>
          </a:stretch>
        </p:blipFill>
        <p:spPr>
          <a:xfrm>
            <a:off x="5311081" y="1464389"/>
            <a:ext cx="6224425" cy="4371085"/>
          </a:xfrm>
          <a:prstGeom prst="rect">
            <a:avLst/>
          </a:prstGeom>
        </p:spPr>
      </p:pic>
    </p:spTree>
    <p:extLst>
      <p:ext uri="{BB962C8B-B14F-4D97-AF65-F5344CB8AC3E}">
        <p14:creationId xmlns:p14="http://schemas.microsoft.com/office/powerpoint/2010/main" val="304210465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1E29-36C4-4AB6-8A47-30747C43BF74}"/>
              </a:ext>
            </a:extLst>
          </p:cNvPr>
          <p:cNvSpPr>
            <a:spLocks noGrp="1"/>
          </p:cNvSpPr>
          <p:nvPr>
            <p:ph type="title"/>
          </p:nvPr>
        </p:nvSpPr>
        <p:spPr/>
        <p:txBody>
          <a:bodyPr>
            <a:normAutofit fontScale="90000"/>
          </a:bodyPr>
          <a:lstStyle/>
          <a:p>
            <a:r>
              <a:rPr lang="en-GB" dirty="0"/>
              <a:t>Plenary</a:t>
            </a:r>
          </a:p>
        </p:txBody>
      </p:sp>
      <p:sp>
        <p:nvSpPr>
          <p:cNvPr id="3" name="Content Placeholder 2">
            <a:extLst>
              <a:ext uri="{FF2B5EF4-FFF2-40B4-BE49-F238E27FC236}">
                <a16:creationId xmlns:a16="http://schemas.microsoft.com/office/drawing/2014/main" id="{CDE20E6A-18BA-414D-94BA-BC4A3AFBE493}"/>
              </a:ext>
            </a:extLst>
          </p:cNvPr>
          <p:cNvSpPr>
            <a:spLocks noGrp="1"/>
          </p:cNvSpPr>
          <p:nvPr>
            <p:ph idx="1"/>
          </p:nvPr>
        </p:nvSpPr>
        <p:spPr>
          <a:xfrm>
            <a:off x="542779" y="1121615"/>
            <a:ext cx="10515600" cy="4351338"/>
          </a:xfrm>
        </p:spPr>
        <p:txBody>
          <a:bodyPr/>
          <a:lstStyle/>
          <a:p>
            <a:pPr marL="0" indent="0">
              <a:buNone/>
            </a:pPr>
            <a:r>
              <a:rPr lang="en-GB" dirty="0"/>
              <a:t>Show the steps involved for the merge sort algorithm, to sort the following list in ascending order: </a:t>
            </a:r>
            <a:r>
              <a:rPr lang="en-GB" dirty="0">
                <a:latin typeface="Courier New" panose="02070309020205020404" pitchFamily="49" charset="0"/>
                <a:cs typeface="Courier New" panose="02070309020205020404" pitchFamily="49" charset="0"/>
              </a:rPr>
              <a:t>4,2,1,3</a:t>
            </a:r>
          </a:p>
          <a:p>
            <a:pPr marL="0" indent="0">
              <a:buNone/>
            </a:pPr>
            <a:endParaRPr lang="en-GB" dirty="0">
              <a:latin typeface="Courier New" panose="02070309020205020404" pitchFamily="49" charset="0"/>
              <a:cs typeface="Courier New" panose="02070309020205020404" pitchFamily="49" charset="0"/>
            </a:endParaRPr>
          </a:p>
          <a:p>
            <a:pPr marL="0" indent="0">
              <a:buNone/>
            </a:pPr>
            <a:r>
              <a:rPr lang="en-GB" dirty="0">
                <a:cs typeface="Courier New" panose="02070309020205020404" pitchFamily="49" charset="0"/>
              </a:rPr>
              <a:t>You can use the </a:t>
            </a:r>
            <a:r>
              <a:rPr lang="en-GB" dirty="0">
                <a:cs typeface="Courier New" panose="02070309020205020404" pitchFamily="49" charset="0"/>
                <a:hlinkClick r:id="rId2"/>
              </a:rPr>
              <a:t>number cards </a:t>
            </a:r>
            <a:r>
              <a:rPr lang="en-GB" dirty="0">
                <a:cs typeface="Courier New" panose="02070309020205020404" pitchFamily="49" charset="0"/>
              </a:rPr>
              <a:t>to help you</a:t>
            </a:r>
          </a:p>
        </p:txBody>
      </p:sp>
    </p:spTree>
    <p:extLst>
      <p:ext uri="{BB962C8B-B14F-4D97-AF65-F5344CB8AC3E}">
        <p14:creationId xmlns:p14="http://schemas.microsoft.com/office/powerpoint/2010/main" val="30799862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21E29-36C4-4AB6-8A47-30747C43BF74}"/>
              </a:ext>
            </a:extLst>
          </p:cNvPr>
          <p:cNvSpPr>
            <a:spLocks noGrp="1"/>
          </p:cNvSpPr>
          <p:nvPr>
            <p:ph type="title"/>
          </p:nvPr>
        </p:nvSpPr>
        <p:spPr/>
        <p:txBody>
          <a:bodyPr>
            <a:normAutofit fontScale="90000"/>
          </a:bodyPr>
          <a:lstStyle/>
          <a:p>
            <a:r>
              <a:rPr lang="en-GB" dirty="0"/>
              <a:t>Plenary: Answers</a:t>
            </a:r>
          </a:p>
        </p:txBody>
      </p:sp>
      <p:sp>
        <p:nvSpPr>
          <p:cNvPr id="3" name="Content Placeholder 2">
            <a:extLst>
              <a:ext uri="{FF2B5EF4-FFF2-40B4-BE49-F238E27FC236}">
                <a16:creationId xmlns:a16="http://schemas.microsoft.com/office/drawing/2014/main" id="{CDE20E6A-18BA-414D-94BA-BC4A3AFBE493}"/>
              </a:ext>
            </a:extLst>
          </p:cNvPr>
          <p:cNvSpPr>
            <a:spLocks noGrp="1"/>
          </p:cNvSpPr>
          <p:nvPr>
            <p:ph idx="1"/>
          </p:nvPr>
        </p:nvSpPr>
        <p:spPr>
          <a:xfrm>
            <a:off x="542779" y="1121615"/>
            <a:ext cx="4536931" cy="4351338"/>
          </a:xfrm>
        </p:spPr>
        <p:txBody>
          <a:bodyPr/>
          <a:lstStyle/>
          <a:p>
            <a:pPr marL="0" indent="0">
              <a:buNone/>
            </a:pPr>
            <a:r>
              <a:rPr lang="en-GB" dirty="0"/>
              <a:t>Show the steps involved for the merge sort algorithm, to sort the following list in ascending order: </a:t>
            </a:r>
            <a:r>
              <a:rPr lang="en-GB" dirty="0">
                <a:latin typeface="Courier New" panose="02070309020205020404" pitchFamily="49" charset="0"/>
                <a:cs typeface="Courier New" panose="02070309020205020404" pitchFamily="49" charset="0"/>
              </a:rPr>
              <a:t>4,2,1,3</a:t>
            </a:r>
          </a:p>
        </p:txBody>
      </p:sp>
      <p:sp>
        <p:nvSpPr>
          <p:cNvPr id="4" name="Rectangle 3">
            <a:extLst>
              <a:ext uri="{FF2B5EF4-FFF2-40B4-BE49-F238E27FC236}">
                <a16:creationId xmlns:a16="http://schemas.microsoft.com/office/drawing/2014/main" id="{D58F4804-E2D1-4F39-B5CF-98C7B14D6647}"/>
              </a:ext>
            </a:extLst>
          </p:cNvPr>
          <p:cNvSpPr/>
          <p:nvPr/>
        </p:nvSpPr>
        <p:spPr>
          <a:xfrm>
            <a:off x="7496381" y="100739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5" name="Rectangle 4">
            <a:extLst>
              <a:ext uri="{FF2B5EF4-FFF2-40B4-BE49-F238E27FC236}">
                <a16:creationId xmlns:a16="http://schemas.microsoft.com/office/drawing/2014/main" id="{FF52A840-1F00-4875-873B-1C3F70011637}"/>
              </a:ext>
            </a:extLst>
          </p:cNvPr>
          <p:cNvSpPr/>
          <p:nvPr/>
        </p:nvSpPr>
        <p:spPr>
          <a:xfrm>
            <a:off x="8388463" y="1007397"/>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6" name="Rectangle 5">
            <a:extLst>
              <a:ext uri="{FF2B5EF4-FFF2-40B4-BE49-F238E27FC236}">
                <a16:creationId xmlns:a16="http://schemas.microsoft.com/office/drawing/2014/main" id="{45929EB5-199E-4B89-B939-9E551E2E8615}"/>
              </a:ext>
            </a:extLst>
          </p:cNvPr>
          <p:cNvSpPr/>
          <p:nvPr/>
        </p:nvSpPr>
        <p:spPr>
          <a:xfrm>
            <a:off x="9281855" y="1007397"/>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7" name="Rectangle 6">
            <a:extLst>
              <a:ext uri="{FF2B5EF4-FFF2-40B4-BE49-F238E27FC236}">
                <a16:creationId xmlns:a16="http://schemas.microsoft.com/office/drawing/2014/main" id="{613B0810-6038-49C0-9826-6D3D3BB22D4E}"/>
              </a:ext>
            </a:extLst>
          </p:cNvPr>
          <p:cNvSpPr/>
          <p:nvPr/>
        </p:nvSpPr>
        <p:spPr>
          <a:xfrm>
            <a:off x="10101664" y="1005447"/>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cxnSp>
        <p:nvCxnSpPr>
          <p:cNvPr id="9" name="Straight Connector 8">
            <a:extLst>
              <a:ext uri="{FF2B5EF4-FFF2-40B4-BE49-F238E27FC236}">
                <a16:creationId xmlns:a16="http://schemas.microsoft.com/office/drawing/2014/main" id="{C01EA7C2-FB3D-4EEF-84DA-B92493770AD9}"/>
              </a:ext>
            </a:extLst>
          </p:cNvPr>
          <p:cNvCxnSpPr/>
          <p:nvPr/>
        </p:nvCxnSpPr>
        <p:spPr>
          <a:xfrm>
            <a:off x="9285852" y="1005447"/>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10" name="Rectangle 9">
            <a:extLst>
              <a:ext uri="{FF2B5EF4-FFF2-40B4-BE49-F238E27FC236}">
                <a16:creationId xmlns:a16="http://schemas.microsoft.com/office/drawing/2014/main" id="{578650E3-D312-4E9D-AC54-BC67EFAF35D9}"/>
              </a:ext>
            </a:extLst>
          </p:cNvPr>
          <p:cNvSpPr/>
          <p:nvPr/>
        </p:nvSpPr>
        <p:spPr>
          <a:xfrm>
            <a:off x="7526282" y="2213308"/>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2" name="Rectangle 11">
            <a:extLst>
              <a:ext uri="{FF2B5EF4-FFF2-40B4-BE49-F238E27FC236}">
                <a16:creationId xmlns:a16="http://schemas.microsoft.com/office/drawing/2014/main" id="{C9839CC7-C018-4CC3-ACD2-5BD4BCFAF07B}"/>
              </a:ext>
            </a:extLst>
          </p:cNvPr>
          <p:cNvSpPr/>
          <p:nvPr/>
        </p:nvSpPr>
        <p:spPr>
          <a:xfrm>
            <a:off x="9807959" y="2208580"/>
            <a:ext cx="819809"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13" name="Rectangle 12">
            <a:extLst>
              <a:ext uri="{FF2B5EF4-FFF2-40B4-BE49-F238E27FC236}">
                <a16:creationId xmlns:a16="http://schemas.microsoft.com/office/drawing/2014/main" id="{486962B4-A2C0-449B-A677-D4F43B2F5957}"/>
              </a:ext>
            </a:extLst>
          </p:cNvPr>
          <p:cNvSpPr/>
          <p:nvPr/>
        </p:nvSpPr>
        <p:spPr>
          <a:xfrm>
            <a:off x="10627768" y="2206630"/>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14" name="Rectangle 13">
            <a:extLst>
              <a:ext uri="{FF2B5EF4-FFF2-40B4-BE49-F238E27FC236}">
                <a16:creationId xmlns:a16="http://schemas.microsoft.com/office/drawing/2014/main" id="{F8CE7B06-04CB-4679-9C5F-CC6DE4D023B1}"/>
              </a:ext>
            </a:extLst>
          </p:cNvPr>
          <p:cNvSpPr/>
          <p:nvPr/>
        </p:nvSpPr>
        <p:spPr>
          <a:xfrm>
            <a:off x="6632233" y="2219907"/>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cxnSp>
        <p:nvCxnSpPr>
          <p:cNvPr id="15" name="Straight Connector 14">
            <a:extLst>
              <a:ext uri="{FF2B5EF4-FFF2-40B4-BE49-F238E27FC236}">
                <a16:creationId xmlns:a16="http://schemas.microsoft.com/office/drawing/2014/main" id="{CB4BD0DE-490B-4F20-88FE-D25A9E4794CC}"/>
              </a:ext>
            </a:extLst>
          </p:cNvPr>
          <p:cNvCxnSpPr/>
          <p:nvPr/>
        </p:nvCxnSpPr>
        <p:spPr>
          <a:xfrm>
            <a:off x="7540102" y="2219907"/>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16" name="Rectangle 15">
            <a:extLst>
              <a:ext uri="{FF2B5EF4-FFF2-40B4-BE49-F238E27FC236}">
                <a16:creationId xmlns:a16="http://schemas.microsoft.com/office/drawing/2014/main" id="{23BE5590-4312-4CCF-B686-33A2FB6E3AC9}"/>
              </a:ext>
            </a:extLst>
          </p:cNvPr>
          <p:cNvSpPr/>
          <p:nvPr/>
        </p:nvSpPr>
        <p:spPr>
          <a:xfrm>
            <a:off x="7707217" y="3553531"/>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17" name="Rectangle 16">
            <a:extLst>
              <a:ext uri="{FF2B5EF4-FFF2-40B4-BE49-F238E27FC236}">
                <a16:creationId xmlns:a16="http://schemas.microsoft.com/office/drawing/2014/main" id="{37B5B878-FA50-4381-B9D6-0F4AF83D7358}"/>
              </a:ext>
            </a:extLst>
          </p:cNvPr>
          <p:cNvSpPr/>
          <p:nvPr/>
        </p:nvSpPr>
        <p:spPr>
          <a:xfrm>
            <a:off x="9583696" y="3406035"/>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19" name="Rectangle 18">
            <a:extLst>
              <a:ext uri="{FF2B5EF4-FFF2-40B4-BE49-F238E27FC236}">
                <a16:creationId xmlns:a16="http://schemas.microsoft.com/office/drawing/2014/main" id="{FF114F37-54CB-42D8-B4FC-827ECA934F6D}"/>
              </a:ext>
            </a:extLst>
          </p:cNvPr>
          <p:cNvSpPr/>
          <p:nvPr/>
        </p:nvSpPr>
        <p:spPr>
          <a:xfrm>
            <a:off x="10980624" y="3449158"/>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20" name="Rectangle 19">
            <a:extLst>
              <a:ext uri="{FF2B5EF4-FFF2-40B4-BE49-F238E27FC236}">
                <a16:creationId xmlns:a16="http://schemas.microsoft.com/office/drawing/2014/main" id="{8C26B073-F8C6-46B8-B5E8-5739DE9B209D}"/>
              </a:ext>
            </a:extLst>
          </p:cNvPr>
          <p:cNvSpPr/>
          <p:nvPr/>
        </p:nvSpPr>
        <p:spPr>
          <a:xfrm>
            <a:off x="6106008" y="3544364"/>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cxnSp>
        <p:nvCxnSpPr>
          <p:cNvPr id="22" name="Straight Connector 21">
            <a:extLst>
              <a:ext uri="{FF2B5EF4-FFF2-40B4-BE49-F238E27FC236}">
                <a16:creationId xmlns:a16="http://schemas.microsoft.com/office/drawing/2014/main" id="{8F1D8560-E77A-42AF-8B0E-5A3652388C28}"/>
              </a:ext>
            </a:extLst>
          </p:cNvPr>
          <p:cNvCxnSpPr/>
          <p:nvPr/>
        </p:nvCxnSpPr>
        <p:spPr>
          <a:xfrm>
            <a:off x="10635014" y="2200030"/>
            <a:ext cx="0" cy="834893"/>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36" name="Rectangle 35">
            <a:extLst>
              <a:ext uri="{FF2B5EF4-FFF2-40B4-BE49-F238E27FC236}">
                <a16:creationId xmlns:a16="http://schemas.microsoft.com/office/drawing/2014/main" id="{ED6392A7-40B6-4B28-BE62-A6FDB820F00A}"/>
              </a:ext>
            </a:extLst>
          </p:cNvPr>
          <p:cNvSpPr/>
          <p:nvPr/>
        </p:nvSpPr>
        <p:spPr>
          <a:xfrm>
            <a:off x="6565971" y="4788107"/>
            <a:ext cx="893392"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37" name="Rectangle 36">
            <a:extLst>
              <a:ext uri="{FF2B5EF4-FFF2-40B4-BE49-F238E27FC236}">
                <a16:creationId xmlns:a16="http://schemas.microsoft.com/office/drawing/2014/main" id="{DF405BBF-88E6-47BC-9903-CD7FABB508C6}"/>
              </a:ext>
            </a:extLst>
          </p:cNvPr>
          <p:cNvSpPr/>
          <p:nvPr/>
        </p:nvSpPr>
        <p:spPr>
          <a:xfrm>
            <a:off x="7452683" y="4781508"/>
            <a:ext cx="89339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
        <p:nvSpPr>
          <p:cNvPr id="38" name="Rectangle 37">
            <a:extLst>
              <a:ext uri="{FF2B5EF4-FFF2-40B4-BE49-F238E27FC236}">
                <a16:creationId xmlns:a16="http://schemas.microsoft.com/office/drawing/2014/main" id="{0FDFCBBD-BFB1-4722-A63E-F0565AFDAA17}"/>
              </a:ext>
            </a:extLst>
          </p:cNvPr>
          <p:cNvSpPr/>
          <p:nvPr/>
        </p:nvSpPr>
        <p:spPr>
          <a:xfrm>
            <a:off x="9814675" y="4786274"/>
            <a:ext cx="894703" cy="83489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39" name="Rectangle 38">
            <a:extLst>
              <a:ext uri="{FF2B5EF4-FFF2-40B4-BE49-F238E27FC236}">
                <a16:creationId xmlns:a16="http://schemas.microsoft.com/office/drawing/2014/main" id="{C8451A0C-460A-4C43-96F4-952885C3BE39}"/>
              </a:ext>
            </a:extLst>
          </p:cNvPr>
          <p:cNvSpPr/>
          <p:nvPr/>
        </p:nvSpPr>
        <p:spPr>
          <a:xfrm>
            <a:off x="10701388" y="4779557"/>
            <a:ext cx="773779" cy="8368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40" name="Rectangle 39">
            <a:extLst>
              <a:ext uri="{FF2B5EF4-FFF2-40B4-BE49-F238E27FC236}">
                <a16:creationId xmlns:a16="http://schemas.microsoft.com/office/drawing/2014/main" id="{80C697DD-D05D-47F7-9433-18C4199D825F}"/>
              </a:ext>
            </a:extLst>
          </p:cNvPr>
          <p:cNvSpPr/>
          <p:nvPr/>
        </p:nvSpPr>
        <p:spPr>
          <a:xfrm>
            <a:off x="7524971" y="5906634"/>
            <a:ext cx="894703" cy="821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1</a:t>
            </a:r>
          </a:p>
        </p:txBody>
      </p:sp>
      <p:sp>
        <p:nvSpPr>
          <p:cNvPr id="41" name="Rectangle 40">
            <a:extLst>
              <a:ext uri="{FF2B5EF4-FFF2-40B4-BE49-F238E27FC236}">
                <a16:creationId xmlns:a16="http://schemas.microsoft.com/office/drawing/2014/main" id="{01FD0ACA-D778-4DE1-8C05-B52595C13545}"/>
              </a:ext>
            </a:extLst>
          </p:cNvPr>
          <p:cNvSpPr/>
          <p:nvPr/>
        </p:nvSpPr>
        <p:spPr>
          <a:xfrm>
            <a:off x="8419674" y="5900035"/>
            <a:ext cx="893392" cy="821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2</a:t>
            </a:r>
          </a:p>
        </p:txBody>
      </p:sp>
      <p:sp>
        <p:nvSpPr>
          <p:cNvPr id="42" name="Rectangle 41">
            <a:extLst>
              <a:ext uri="{FF2B5EF4-FFF2-40B4-BE49-F238E27FC236}">
                <a16:creationId xmlns:a16="http://schemas.microsoft.com/office/drawing/2014/main" id="{B46BD223-9639-45B9-A58F-A04F169A41E1}"/>
              </a:ext>
            </a:extLst>
          </p:cNvPr>
          <p:cNvSpPr/>
          <p:nvPr/>
        </p:nvSpPr>
        <p:spPr>
          <a:xfrm>
            <a:off x="9327885" y="5891869"/>
            <a:ext cx="773779" cy="83583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3</a:t>
            </a:r>
          </a:p>
        </p:txBody>
      </p:sp>
      <p:sp>
        <p:nvSpPr>
          <p:cNvPr id="43" name="Rectangle 42">
            <a:extLst>
              <a:ext uri="{FF2B5EF4-FFF2-40B4-BE49-F238E27FC236}">
                <a16:creationId xmlns:a16="http://schemas.microsoft.com/office/drawing/2014/main" id="{F0B24DA3-6426-4C03-955A-B90AF09274ED}"/>
              </a:ext>
            </a:extLst>
          </p:cNvPr>
          <p:cNvSpPr/>
          <p:nvPr/>
        </p:nvSpPr>
        <p:spPr>
          <a:xfrm>
            <a:off x="10087231" y="5885060"/>
            <a:ext cx="893393" cy="821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a:t>4</a:t>
            </a:r>
          </a:p>
        </p:txBody>
      </p:sp>
    </p:spTree>
    <p:extLst>
      <p:ext uri="{BB962C8B-B14F-4D97-AF65-F5344CB8AC3E}">
        <p14:creationId xmlns:p14="http://schemas.microsoft.com/office/powerpoint/2010/main" val="78530407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7163</TotalTime>
  <Words>23034</Words>
  <Application>Microsoft Office PowerPoint</Application>
  <PresentationFormat>Widescreen</PresentationFormat>
  <Paragraphs>8583</Paragraphs>
  <Slides>97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97</vt:i4>
      </vt:variant>
    </vt:vector>
  </HeadingPairs>
  <TitlesOfParts>
    <vt:vector size="104" baseType="lpstr">
      <vt:lpstr>Arial</vt:lpstr>
      <vt:lpstr>Calibri</vt:lpstr>
      <vt:lpstr>Calibri Light</vt:lpstr>
      <vt:lpstr>Consolas</vt:lpstr>
      <vt:lpstr>Courier New</vt:lpstr>
      <vt:lpstr>Wingdings</vt:lpstr>
      <vt:lpstr>1_Office Theme</vt:lpstr>
      <vt:lpstr>Starter: Bubble sort recap</vt:lpstr>
      <vt:lpstr>Starter: Bubble sort recap answer</vt:lpstr>
      <vt:lpstr>Algorithms: Merge sort</vt:lpstr>
      <vt:lpstr>Learning objectives</vt:lpstr>
      <vt:lpstr>PowerPoint Presentation</vt:lpstr>
      <vt:lpstr>Merge sort</vt:lpstr>
      <vt:lpstr>Example: Sort the follow sequence in ascending order using merge sort</vt:lpstr>
      <vt:lpstr>Stage 1: Divide</vt:lpstr>
      <vt:lpstr>Stage 1: Divide</vt:lpstr>
      <vt:lpstr>Stage 1: Divide</vt:lpstr>
      <vt:lpstr>Stage 1: Divide</vt:lpstr>
      <vt:lpstr>Merging algorithm</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Step 2: Combine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Merge sort Versus Bubble sort</vt:lpstr>
      <vt:lpstr>Merge sort Versus Bubble sort</vt:lpstr>
      <vt:lpstr>Plenary</vt:lpstr>
      <vt:lpstr>Plenary: Answers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William Grey</cp:lastModifiedBy>
  <cp:revision>225</cp:revision>
  <cp:lastPrinted>2017-04-19T13:17:23Z</cp:lastPrinted>
  <dcterms:created xsi:type="dcterms:W3CDTF">2016-09-09T07:37:57Z</dcterms:created>
  <dcterms:modified xsi:type="dcterms:W3CDTF">2022-12-18T12:01:43Z</dcterms:modified>
</cp:coreProperties>
</file>