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9"/>
  </p:notesMasterIdLst>
  <p:sldIdLst>
    <p:sldId id="316" r:id="rId5"/>
    <p:sldId id="310" r:id="rId6"/>
    <p:sldId id="333" r:id="rId7"/>
    <p:sldId id="319" r:id="rId8"/>
    <p:sldId id="338" r:id="rId9"/>
    <p:sldId id="311" r:id="rId10"/>
    <p:sldId id="303" r:id="rId11"/>
    <p:sldId id="330" r:id="rId12"/>
    <p:sldId id="301" r:id="rId13"/>
    <p:sldId id="308" r:id="rId14"/>
    <p:sldId id="317" r:id="rId15"/>
    <p:sldId id="302" r:id="rId16"/>
    <p:sldId id="309" r:id="rId17"/>
    <p:sldId id="304" r:id="rId18"/>
    <p:sldId id="307" r:id="rId19"/>
    <p:sldId id="334" r:id="rId20"/>
    <p:sldId id="313" r:id="rId21"/>
    <p:sldId id="318" r:id="rId22"/>
    <p:sldId id="335" r:id="rId23"/>
    <p:sldId id="306" r:id="rId24"/>
    <p:sldId id="305" r:id="rId25"/>
    <p:sldId id="339" r:id="rId26"/>
    <p:sldId id="337" r:id="rId27"/>
    <p:sldId id="33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E6ADD-CC62-EE9B-2283-2EBDA047544E}" v="75" dt="2023-10-12T09:25:57.171"/>
    <p1510:client id="{308CA773-CE15-4293-A177-FDE9BFFB9D1F}" v="195" dt="2023-09-22T07:01:15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1122" autoAdjust="0"/>
  </p:normalViewPr>
  <p:slideViewPr>
    <p:cSldViewPr snapToGrid="0">
      <p:cViewPr varScale="1">
        <p:scale>
          <a:sx n="77" d="100"/>
          <a:sy n="77" d="100"/>
        </p:scale>
        <p:origin x="3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S::richard.ball@sthelens.london::c2c6c2dd-6ddc-437e-8cdd-d7a74390accc" providerId="AD" clId="Web-{C71A1792-7717-2744-6B76-E281EA2629A6}"/>
    <pc:docChg chg="modSld">
      <pc:chgData name="Richard Ball" userId="S::richard.ball@sthelens.london::c2c6c2dd-6ddc-437e-8cdd-d7a74390accc" providerId="AD" clId="Web-{C71A1792-7717-2744-6B76-E281EA2629A6}" dt="2023-09-19T15:01:21.003" v="13" actId="20577"/>
      <pc:docMkLst>
        <pc:docMk/>
      </pc:docMkLst>
      <pc:sldChg chg="modSp">
        <pc:chgData name="Richard Ball" userId="S::richard.ball@sthelens.london::c2c6c2dd-6ddc-437e-8cdd-d7a74390accc" providerId="AD" clId="Web-{C71A1792-7717-2744-6B76-E281EA2629A6}" dt="2023-09-19T15:00:07.579" v="10" actId="20577"/>
        <pc:sldMkLst>
          <pc:docMk/>
          <pc:sldMk cId="3052832352" sldId="262"/>
        </pc:sldMkLst>
        <pc:spChg chg="mod">
          <ac:chgData name="Richard Ball" userId="S::richard.ball@sthelens.london::c2c6c2dd-6ddc-437e-8cdd-d7a74390accc" providerId="AD" clId="Web-{C71A1792-7717-2744-6B76-E281EA2629A6}" dt="2023-09-19T15:00:07.579" v="10" actId="20577"/>
          <ac:spMkLst>
            <pc:docMk/>
            <pc:sldMk cId="3052832352" sldId="262"/>
            <ac:spMk id="2" creationId="{00000000-0000-0000-0000-000000000000}"/>
          </ac:spMkLst>
        </pc:spChg>
      </pc:sldChg>
      <pc:sldChg chg="modSp">
        <pc:chgData name="Richard Ball" userId="S::richard.ball@sthelens.london::c2c6c2dd-6ddc-437e-8cdd-d7a74390accc" providerId="AD" clId="Web-{C71A1792-7717-2744-6B76-E281EA2629A6}" dt="2023-09-19T15:00:36.643" v="12" actId="20577"/>
        <pc:sldMkLst>
          <pc:docMk/>
          <pc:sldMk cId="371564276" sldId="301"/>
        </pc:sldMkLst>
        <pc:spChg chg="mod">
          <ac:chgData name="Richard Ball" userId="S::richard.ball@sthelens.london::c2c6c2dd-6ddc-437e-8cdd-d7a74390accc" providerId="AD" clId="Web-{C71A1792-7717-2744-6B76-E281EA2629A6}" dt="2023-09-19T15:00:36.643" v="12" actId="20577"/>
          <ac:spMkLst>
            <pc:docMk/>
            <pc:sldMk cId="371564276" sldId="301"/>
            <ac:spMk id="3" creationId="{45206D3E-5590-ABC2-960F-E12EBD980733}"/>
          </ac:spMkLst>
        </pc:spChg>
      </pc:sldChg>
      <pc:sldChg chg="modSp">
        <pc:chgData name="Richard Ball" userId="S::richard.ball@sthelens.london::c2c6c2dd-6ddc-437e-8cdd-d7a74390accc" providerId="AD" clId="Web-{C71A1792-7717-2744-6B76-E281EA2629A6}" dt="2023-09-19T15:01:21.003" v="13" actId="20577"/>
        <pc:sldMkLst>
          <pc:docMk/>
          <pc:sldMk cId="775302758" sldId="302"/>
        </pc:sldMkLst>
        <pc:spChg chg="mod">
          <ac:chgData name="Richard Ball" userId="S::richard.ball@sthelens.london::c2c6c2dd-6ddc-437e-8cdd-d7a74390accc" providerId="AD" clId="Web-{C71A1792-7717-2744-6B76-E281EA2629A6}" dt="2023-09-19T15:01:21.003" v="13" actId="20577"/>
          <ac:spMkLst>
            <pc:docMk/>
            <pc:sldMk cId="775302758" sldId="302"/>
            <ac:spMk id="3" creationId="{18B1FD5B-2FB6-ED8E-FA2A-2A550FB4CDAB}"/>
          </ac:spMkLst>
        </pc:spChg>
      </pc:sldChg>
    </pc:docChg>
  </pc:docChgLst>
  <pc:docChgLst>
    <pc:chgData name="Richard Ball" userId="c2c6c2dd-6ddc-437e-8cdd-d7a74390accc" providerId="ADAL" clId="{3AD8D633-8A96-4A73-8D39-C386BA6472B2}"/>
    <pc:docChg chg="modSld">
      <pc:chgData name="Richard Ball" userId="c2c6c2dd-6ddc-437e-8cdd-d7a74390accc" providerId="ADAL" clId="{3AD8D633-8A96-4A73-8D39-C386BA6472B2}" dt="2022-12-09T09:06:16.881" v="1"/>
      <pc:docMkLst>
        <pc:docMk/>
      </pc:docMkLst>
      <pc:sldChg chg="addSp delSp mod">
        <pc:chgData name="Richard Ball" userId="c2c6c2dd-6ddc-437e-8cdd-d7a74390accc" providerId="ADAL" clId="{3AD8D633-8A96-4A73-8D39-C386BA6472B2}" dt="2022-12-09T09:06:16.881" v="1"/>
        <pc:sldMkLst>
          <pc:docMk/>
          <pc:sldMk cId="775302758" sldId="302"/>
        </pc:sldMkLst>
        <pc:inkChg chg="del">
          <ac:chgData name="Richard Ball" userId="c2c6c2dd-6ddc-437e-8cdd-d7a74390accc" providerId="ADAL" clId="{3AD8D633-8A96-4A73-8D39-C386BA6472B2}" dt="2022-12-09T09:03:38.747" v="0" actId="33639"/>
          <ac:inkMkLst>
            <pc:docMk/>
            <pc:sldMk cId="775302758" sldId="302"/>
            <ac:inkMk id="4" creationId="{BEFD0DD9-DA83-E4F6-3B4F-F9071AC2D170}"/>
          </ac:inkMkLst>
        </pc:inkChg>
        <pc:inkChg chg="add">
          <ac:chgData name="Richard Ball" userId="c2c6c2dd-6ddc-437e-8cdd-d7a74390accc" providerId="ADAL" clId="{3AD8D633-8A96-4A73-8D39-C386BA6472B2}" dt="2022-12-09T09:06:16.881" v="1"/>
          <ac:inkMkLst>
            <pc:docMk/>
            <pc:sldMk cId="775302758" sldId="302"/>
            <ac:inkMk id="9" creationId="{48C3C7D4-8B3F-6840-765C-FBEB3653BC13}"/>
          </ac:inkMkLst>
        </pc:inkChg>
      </pc:sldChg>
      <pc:sldChg chg="addSp">
        <pc:chgData name="Richard Ball" userId="c2c6c2dd-6ddc-437e-8cdd-d7a74390accc" providerId="ADAL" clId="{3AD8D633-8A96-4A73-8D39-C386BA6472B2}" dt="2022-12-09T09:06:16.881" v="1"/>
        <pc:sldMkLst>
          <pc:docMk/>
          <pc:sldMk cId="27870048" sldId="306"/>
        </pc:sldMkLst>
        <pc:inkChg chg="add">
          <ac:chgData name="Richard Ball" userId="c2c6c2dd-6ddc-437e-8cdd-d7a74390accc" providerId="ADAL" clId="{3AD8D633-8A96-4A73-8D39-C386BA6472B2}" dt="2022-12-09T09:06:16.881" v="1"/>
          <ac:inkMkLst>
            <pc:docMk/>
            <pc:sldMk cId="27870048" sldId="306"/>
            <ac:inkMk id="4" creationId="{11A9407A-A961-7749-93C4-B6733115C054}"/>
          </ac:inkMkLst>
        </pc:inkChg>
      </pc:sldChg>
      <pc:sldChg chg="addSp">
        <pc:chgData name="Richard Ball" userId="c2c6c2dd-6ddc-437e-8cdd-d7a74390accc" providerId="ADAL" clId="{3AD8D633-8A96-4A73-8D39-C386BA6472B2}" dt="2022-12-09T09:06:16.881" v="1"/>
        <pc:sldMkLst>
          <pc:docMk/>
          <pc:sldMk cId="696944097" sldId="307"/>
        </pc:sldMkLst>
        <pc:inkChg chg="add">
          <ac:chgData name="Richard Ball" userId="c2c6c2dd-6ddc-437e-8cdd-d7a74390accc" providerId="ADAL" clId="{3AD8D633-8A96-4A73-8D39-C386BA6472B2}" dt="2022-12-09T09:06:16.881" v="1"/>
          <ac:inkMkLst>
            <pc:docMk/>
            <pc:sldMk cId="696944097" sldId="307"/>
            <ac:inkMk id="2" creationId="{58E9A108-A92B-F7D0-6E50-DCA6A83D338D}"/>
          </ac:inkMkLst>
        </pc:inkChg>
      </pc:sldChg>
      <pc:sldChg chg="addSp delSp mod">
        <pc:chgData name="Richard Ball" userId="c2c6c2dd-6ddc-437e-8cdd-d7a74390accc" providerId="ADAL" clId="{3AD8D633-8A96-4A73-8D39-C386BA6472B2}" dt="2022-12-09T09:06:16.881" v="1"/>
        <pc:sldMkLst>
          <pc:docMk/>
          <pc:sldMk cId="1221751813" sldId="309"/>
        </pc:sldMkLst>
        <pc:inkChg chg="del">
          <ac:chgData name="Richard Ball" userId="c2c6c2dd-6ddc-437e-8cdd-d7a74390accc" providerId="ADAL" clId="{3AD8D633-8A96-4A73-8D39-C386BA6472B2}" dt="2022-12-09T09:03:38.747" v="0" actId="33639"/>
          <ac:inkMkLst>
            <pc:docMk/>
            <pc:sldMk cId="1221751813" sldId="309"/>
            <ac:inkMk id="7" creationId="{3229027E-0D2A-FA53-9701-23F67D3C6A85}"/>
          </ac:inkMkLst>
        </pc:inkChg>
        <pc:inkChg chg="add">
          <ac:chgData name="Richard Ball" userId="c2c6c2dd-6ddc-437e-8cdd-d7a74390accc" providerId="ADAL" clId="{3AD8D633-8A96-4A73-8D39-C386BA6472B2}" dt="2022-12-09T09:06:16.881" v="1"/>
          <ac:inkMkLst>
            <pc:docMk/>
            <pc:sldMk cId="1221751813" sldId="309"/>
            <ac:inkMk id="8" creationId="{F92FDA8A-5744-A7CF-030E-290ED5D21FCC}"/>
          </ac:inkMkLst>
        </pc:inkChg>
      </pc:sldChg>
      <pc:sldChg chg="delSp mod">
        <pc:chgData name="Richard Ball" userId="c2c6c2dd-6ddc-437e-8cdd-d7a74390accc" providerId="ADAL" clId="{3AD8D633-8A96-4A73-8D39-C386BA6472B2}" dt="2022-12-09T09:03:38.747" v="0" actId="33639"/>
        <pc:sldMkLst>
          <pc:docMk/>
          <pc:sldMk cId="644812816" sldId="329"/>
        </pc:sldMkLst>
        <pc:inkChg chg="del">
          <ac:chgData name="Richard Ball" userId="c2c6c2dd-6ddc-437e-8cdd-d7a74390accc" providerId="ADAL" clId="{3AD8D633-8A96-4A73-8D39-C386BA6472B2}" dt="2022-12-09T09:03:38.747" v="0" actId="33639"/>
          <ac:inkMkLst>
            <pc:docMk/>
            <pc:sldMk cId="644812816" sldId="329"/>
            <ac:inkMk id="7" creationId="{6236F932-076A-C49E-C1F6-F18BFFDD5E88}"/>
          </ac:inkMkLst>
        </pc:inkChg>
      </pc:sldChg>
      <pc:sldChg chg="delSp mod">
        <pc:chgData name="Richard Ball" userId="c2c6c2dd-6ddc-437e-8cdd-d7a74390accc" providerId="ADAL" clId="{3AD8D633-8A96-4A73-8D39-C386BA6472B2}" dt="2022-12-09T09:03:38.747" v="0" actId="33639"/>
        <pc:sldMkLst>
          <pc:docMk/>
          <pc:sldMk cId="2041765360" sldId="330"/>
        </pc:sldMkLst>
        <pc:inkChg chg="del">
          <ac:chgData name="Richard Ball" userId="c2c6c2dd-6ddc-437e-8cdd-d7a74390accc" providerId="ADAL" clId="{3AD8D633-8A96-4A73-8D39-C386BA6472B2}" dt="2022-12-09T09:03:38.747" v="0" actId="33639"/>
          <ac:inkMkLst>
            <pc:docMk/>
            <pc:sldMk cId="2041765360" sldId="330"/>
            <ac:inkMk id="5" creationId="{76B6A69C-4E98-FE84-F8BB-94565F01D0EA}"/>
          </ac:inkMkLst>
        </pc:inkChg>
      </pc:sldChg>
    </pc:docChg>
  </pc:docChgLst>
  <pc:docChgLst>
    <pc:chgData name="Richard Ball" userId="c2c6c2dd-6ddc-437e-8cdd-d7a74390accc" providerId="ADAL" clId="{EF86D632-EB39-466F-8687-5E2DD43F7225}"/>
    <pc:docChg chg="undo custSel addSld delSld modSld">
      <pc:chgData name="Richard Ball" userId="c2c6c2dd-6ddc-437e-8cdd-d7a74390accc" providerId="ADAL" clId="{EF86D632-EB39-466F-8687-5E2DD43F7225}" dt="2022-11-21T12:48:28.719" v="472" actId="14100"/>
      <pc:docMkLst>
        <pc:docMk/>
      </pc:docMkLst>
      <pc:sldChg chg="modSp">
        <pc:chgData name="Richard Ball" userId="c2c6c2dd-6ddc-437e-8cdd-d7a74390accc" providerId="ADAL" clId="{EF86D632-EB39-466F-8687-5E2DD43F7225}" dt="2022-11-21T12:48:28.719" v="472" actId="14100"/>
        <pc:sldMkLst>
          <pc:docMk/>
          <pc:sldMk cId="2022340395" sldId="296"/>
        </pc:sldMkLst>
        <pc:picChg chg="mod">
          <ac:chgData name="Richard Ball" userId="c2c6c2dd-6ddc-437e-8cdd-d7a74390accc" providerId="ADAL" clId="{EF86D632-EB39-466F-8687-5E2DD43F7225}" dt="2022-11-21T12:48:28.719" v="472" actId="14100"/>
          <ac:picMkLst>
            <pc:docMk/>
            <pc:sldMk cId="2022340395" sldId="296"/>
            <ac:picMk id="1026" creationId="{00000000-0000-0000-0000-000000000000}"/>
          </ac:picMkLst>
        </pc:picChg>
      </pc:sldChg>
      <pc:sldChg chg="addSp modSp mod">
        <pc:chgData name="Richard Ball" userId="c2c6c2dd-6ddc-437e-8cdd-d7a74390accc" providerId="ADAL" clId="{EF86D632-EB39-466F-8687-5E2DD43F7225}" dt="2022-11-21T12:42:04.308" v="445"/>
        <pc:sldMkLst>
          <pc:docMk/>
          <pc:sldMk cId="775302758" sldId="302"/>
        </pc:sldMkLst>
        <pc:spChg chg="mod">
          <ac:chgData name="Richard Ball" userId="c2c6c2dd-6ddc-437e-8cdd-d7a74390accc" providerId="ADAL" clId="{EF86D632-EB39-466F-8687-5E2DD43F7225}" dt="2022-11-21T12:14:05.111" v="379" actId="113"/>
          <ac:spMkLst>
            <pc:docMk/>
            <pc:sldMk cId="775302758" sldId="302"/>
            <ac:spMk id="2" creationId="{F718FE2B-4D57-C187-242F-C2B869D7E7A5}"/>
          </ac:spMkLst>
        </pc:spChg>
        <pc:inkChg chg="add">
          <ac:chgData name="Richard Ball" userId="c2c6c2dd-6ddc-437e-8cdd-d7a74390accc" providerId="ADAL" clId="{EF86D632-EB39-466F-8687-5E2DD43F7225}" dt="2022-11-21T12:42:04.308" v="445"/>
          <ac:inkMkLst>
            <pc:docMk/>
            <pc:sldMk cId="775302758" sldId="302"/>
            <ac:inkMk id="4" creationId="{BEFD0DD9-DA83-E4F6-3B4F-F9071AC2D170}"/>
          </ac:inkMkLst>
        </pc:inkChg>
      </pc:sldChg>
      <pc:sldChg chg="modSp">
        <pc:chgData name="Richard Ball" userId="c2c6c2dd-6ddc-437e-8cdd-d7a74390accc" providerId="ADAL" clId="{EF86D632-EB39-466F-8687-5E2DD43F7225}" dt="2022-11-21T11:00:14.937" v="315" actId="14100"/>
        <pc:sldMkLst>
          <pc:docMk/>
          <pc:sldMk cId="4202670091" sldId="303"/>
        </pc:sldMkLst>
        <pc:picChg chg="mod">
          <ac:chgData name="Richard Ball" userId="c2c6c2dd-6ddc-437e-8cdd-d7a74390accc" providerId="ADAL" clId="{EF86D632-EB39-466F-8687-5E2DD43F7225}" dt="2022-11-21T11:00:14.937" v="315" actId="14100"/>
          <ac:picMkLst>
            <pc:docMk/>
            <pc:sldMk cId="4202670091" sldId="303"/>
            <ac:picMk id="2050" creationId="{A0C90E17-8D07-D752-5EF1-9CA642010848}"/>
          </ac:picMkLst>
        </pc:picChg>
      </pc:sldChg>
      <pc:sldChg chg="addSp delSp modSp mod">
        <pc:chgData name="Richard Ball" userId="c2c6c2dd-6ddc-437e-8cdd-d7a74390accc" providerId="ADAL" clId="{EF86D632-EB39-466F-8687-5E2DD43F7225}" dt="2022-11-21T07:54:22.697" v="69" actId="1076"/>
        <pc:sldMkLst>
          <pc:docMk/>
          <pc:sldMk cId="3867935977" sldId="304"/>
        </pc:sldMkLst>
        <pc:spChg chg="mod">
          <ac:chgData name="Richard Ball" userId="c2c6c2dd-6ddc-437e-8cdd-d7a74390accc" providerId="ADAL" clId="{EF86D632-EB39-466F-8687-5E2DD43F7225}" dt="2022-11-21T07:47:48.415" v="56" actId="20577"/>
          <ac:spMkLst>
            <pc:docMk/>
            <pc:sldMk cId="3867935977" sldId="304"/>
            <ac:spMk id="3" creationId="{CB93FCB4-6694-5F40-4411-F90816EB4478}"/>
          </ac:spMkLst>
        </pc:spChg>
        <pc:picChg chg="del mod modCrop">
          <ac:chgData name="Richard Ball" userId="c2c6c2dd-6ddc-437e-8cdd-d7a74390accc" providerId="ADAL" clId="{EF86D632-EB39-466F-8687-5E2DD43F7225}" dt="2022-11-21T07:47:51.234" v="57" actId="478"/>
          <ac:picMkLst>
            <pc:docMk/>
            <pc:sldMk cId="3867935977" sldId="304"/>
            <ac:picMk id="5" creationId="{C39DD634-04BE-1402-599E-810216DE55D0}"/>
          </ac:picMkLst>
        </pc:picChg>
        <pc:picChg chg="add del mod">
          <ac:chgData name="Richard Ball" userId="c2c6c2dd-6ddc-437e-8cdd-d7a74390accc" providerId="ADAL" clId="{EF86D632-EB39-466F-8687-5E2DD43F7225}" dt="2022-11-21T07:53:37.085" v="64" actId="478"/>
          <ac:picMkLst>
            <pc:docMk/>
            <pc:sldMk cId="3867935977" sldId="304"/>
            <ac:picMk id="2050" creationId="{204554CB-6E9F-9309-FACA-BCACD7986C90}"/>
          </ac:picMkLst>
        </pc:picChg>
        <pc:picChg chg="add mod">
          <ac:chgData name="Richard Ball" userId="c2c6c2dd-6ddc-437e-8cdd-d7a74390accc" providerId="ADAL" clId="{EF86D632-EB39-466F-8687-5E2DD43F7225}" dt="2022-11-21T07:54:22.697" v="69" actId="1076"/>
          <ac:picMkLst>
            <pc:docMk/>
            <pc:sldMk cId="3867935977" sldId="304"/>
            <ac:picMk id="2052" creationId="{674A5309-95C3-15A3-8DFB-416D3047B793}"/>
          </ac:picMkLst>
        </pc:picChg>
      </pc:sldChg>
      <pc:sldChg chg="modSp">
        <pc:chgData name="Richard Ball" userId="c2c6c2dd-6ddc-437e-8cdd-d7a74390accc" providerId="ADAL" clId="{EF86D632-EB39-466F-8687-5E2DD43F7225}" dt="2022-11-21T12:42:25.991" v="470" actId="20577"/>
        <pc:sldMkLst>
          <pc:docMk/>
          <pc:sldMk cId="27870048" sldId="306"/>
        </pc:sldMkLst>
        <pc:spChg chg="mod">
          <ac:chgData name="Richard Ball" userId="c2c6c2dd-6ddc-437e-8cdd-d7a74390accc" providerId="ADAL" clId="{EF86D632-EB39-466F-8687-5E2DD43F7225}" dt="2022-11-21T12:42:25.991" v="470" actId="20577"/>
          <ac:spMkLst>
            <pc:docMk/>
            <pc:sldMk cId="27870048" sldId="306"/>
            <ac:spMk id="5" creationId="{2D31978B-729E-3357-5872-1AA25BDE58C5}"/>
          </ac:spMkLst>
        </pc:spChg>
      </pc:sldChg>
      <pc:sldChg chg="modSp mod">
        <pc:chgData name="Richard Ball" userId="c2c6c2dd-6ddc-437e-8cdd-d7a74390accc" providerId="ADAL" clId="{EF86D632-EB39-466F-8687-5E2DD43F7225}" dt="2022-11-21T08:26:54.493" v="228" actId="14100"/>
        <pc:sldMkLst>
          <pc:docMk/>
          <pc:sldMk cId="696944097" sldId="307"/>
        </pc:sldMkLst>
        <pc:spChg chg="mod">
          <ac:chgData name="Richard Ball" userId="c2c6c2dd-6ddc-437e-8cdd-d7a74390accc" providerId="ADAL" clId="{EF86D632-EB39-466F-8687-5E2DD43F7225}" dt="2022-11-21T08:26:50.172" v="226" actId="1076"/>
          <ac:spMkLst>
            <pc:docMk/>
            <pc:sldMk cId="696944097" sldId="307"/>
            <ac:spMk id="11" creationId="{A81E3397-B3AC-A6D0-ED82-CF0724A9BEE5}"/>
          </ac:spMkLst>
        </pc:spChg>
        <pc:spChg chg="mod">
          <ac:chgData name="Richard Ball" userId="c2c6c2dd-6ddc-437e-8cdd-d7a74390accc" providerId="ADAL" clId="{EF86D632-EB39-466F-8687-5E2DD43F7225}" dt="2022-11-21T08:26:10.917" v="216" actId="14100"/>
          <ac:spMkLst>
            <pc:docMk/>
            <pc:sldMk cId="696944097" sldId="307"/>
            <ac:spMk id="14" creationId="{9285A974-38B4-524F-73A0-61A67FD8211A}"/>
          </ac:spMkLst>
        </pc:spChg>
        <pc:spChg chg="mod">
          <ac:chgData name="Richard Ball" userId="c2c6c2dd-6ddc-437e-8cdd-d7a74390accc" providerId="ADAL" clId="{EF86D632-EB39-466F-8687-5E2DD43F7225}" dt="2022-11-21T08:26:54.493" v="228" actId="14100"/>
          <ac:spMkLst>
            <pc:docMk/>
            <pc:sldMk cId="696944097" sldId="307"/>
            <ac:spMk id="15" creationId="{49E4EAB0-40CC-0D3D-6F57-61BC966AAC84}"/>
          </ac:spMkLst>
        </pc:spChg>
      </pc:sldChg>
      <pc:sldChg chg="modSp mod">
        <pc:chgData name="Richard Ball" userId="c2c6c2dd-6ddc-437e-8cdd-d7a74390accc" providerId="ADAL" clId="{EF86D632-EB39-466F-8687-5E2DD43F7225}" dt="2022-11-21T07:39:55.063" v="3" actId="14100"/>
        <pc:sldMkLst>
          <pc:docMk/>
          <pc:sldMk cId="280924632" sldId="308"/>
        </pc:sldMkLst>
        <pc:picChg chg="mod">
          <ac:chgData name="Richard Ball" userId="c2c6c2dd-6ddc-437e-8cdd-d7a74390accc" providerId="ADAL" clId="{EF86D632-EB39-466F-8687-5E2DD43F7225}" dt="2022-11-21T07:39:55.063" v="3" actId="14100"/>
          <ac:picMkLst>
            <pc:docMk/>
            <pc:sldMk cId="280924632" sldId="308"/>
            <ac:picMk id="5" creationId="{C885041A-96FE-0AD2-F9DC-B33D2126BE81}"/>
          </ac:picMkLst>
        </pc:picChg>
      </pc:sldChg>
      <pc:sldChg chg="addSp modSp mod modAnim">
        <pc:chgData name="Richard Ball" userId="c2c6c2dd-6ddc-437e-8cdd-d7a74390accc" providerId="ADAL" clId="{EF86D632-EB39-466F-8687-5E2DD43F7225}" dt="2022-11-21T12:42:04.308" v="445"/>
        <pc:sldMkLst>
          <pc:docMk/>
          <pc:sldMk cId="1221751813" sldId="309"/>
        </pc:sldMkLst>
        <pc:picChg chg="add mod modCrop">
          <ac:chgData name="Richard Ball" userId="c2c6c2dd-6ddc-437e-8cdd-d7a74390accc" providerId="ADAL" clId="{EF86D632-EB39-466F-8687-5E2DD43F7225}" dt="2022-11-21T07:44:46.557" v="46" actId="1076"/>
          <ac:picMkLst>
            <pc:docMk/>
            <pc:sldMk cId="1221751813" sldId="309"/>
            <ac:picMk id="4" creationId="{7C8FF0B6-1DD3-2C9B-3642-A5249F52BEA2}"/>
          </ac:picMkLst>
        </pc:picChg>
        <pc:picChg chg="mod modCrop">
          <ac:chgData name="Richard Ball" userId="c2c6c2dd-6ddc-437e-8cdd-d7a74390accc" providerId="ADAL" clId="{EF86D632-EB39-466F-8687-5E2DD43F7225}" dt="2022-11-21T07:44:46.557" v="46" actId="1076"/>
          <ac:picMkLst>
            <pc:docMk/>
            <pc:sldMk cId="1221751813" sldId="309"/>
            <ac:picMk id="5" creationId="{23E182AC-52C9-F1F4-24AF-EA2E8D0CC97E}"/>
          </ac:picMkLst>
        </pc:picChg>
        <pc:inkChg chg="add">
          <ac:chgData name="Richard Ball" userId="c2c6c2dd-6ddc-437e-8cdd-d7a74390accc" providerId="ADAL" clId="{EF86D632-EB39-466F-8687-5E2DD43F7225}" dt="2022-11-21T12:42:04.308" v="445"/>
          <ac:inkMkLst>
            <pc:docMk/>
            <pc:sldMk cId="1221751813" sldId="309"/>
            <ac:inkMk id="7" creationId="{3229027E-0D2A-FA53-9701-23F67D3C6A85}"/>
          </ac:inkMkLst>
        </pc:inkChg>
      </pc:sldChg>
      <pc:sldChg chg="modSp modAnim">
        <pc:chgData name="Richard Ball" userId="c2c6c2dd-6ddc-437e-8cdd-d7a74390accc" providerId="ADAL" clId="{EF86D632-EB39-466F-8687-5E2DD43F7225}" dt="2022-11-21T08:28:01.025" v="277"/>
        <pc:sldMkLst>
          <pc:docMk/>
          <pc:sldMk cId="3429535480" sldId="313"/>
        </pc:sldMkLst>
        <pc:spChg chg="mod">
          <ac:chgData name="Richard Ball" userId="c2c6c2dd-6ddc-437e-8cdd-d7a74390accc" providerId="ADAL" clId="{EF86D632-EB39-466F-8687-5E2DD43F7225}" dt="2022-11-21T08:27:53.728" v="276" actId="20577"/>
          <ac:spMkLst>
            <pc:docMk/>
            <pc:sldMk cId="3429535480" sldId="313"/>
            <ac:spMk id="3" creationId="{00000000-0000-0000-0000-000000000000}"/>
          </ac:spMkLst>
        </pc:spChg>
      </pc:sldChg>
      <pc:sldChg chg="delSp add mod delAnim">
        <pc:chgData name="Richard Ball" userId="c2c6c2dd-6ddc-437e-8cdd-d7a74390accc" providerId="ADAL" clId="{EF86D632-EB39-466F-8687-5E2DD43F7225}" dt="2022-11-21T07:38:52.145" v="1" actId="478"/>
        <pc:sldMkLst>
          <pc:docMk/>
          <pc:sldMk cId="3604264547" sldId="316"/>
        </pc:sldMkLst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3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9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10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11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12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13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14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15" creationId="{00000000-0000-0000-0000-000000000000}"/>
          </ac:spMkLst>
        </pc:spChg>
        <pc:spChg chg="del">
          <ac:chgData name="Richard Ball" userId="c2c6c2dd-6ddc-437e-8cdd-d7a74390accc" providerId="ADAL" clId="{EF86D632-EB39-466F-8687-5E2DD43F7225}" dt="2022-11-21T07:38:52.145" v="1" actId="478"/>
          <ac:spMkLst>
            <pc:docMk/>
            <pc:sldMk cId="3604264547" sldId="316"/>
            <ac:spMk id="16" creationId="{00000000-0000-0000-0000-000000000000}"/>
          </ac:spMkLst>
        </pc:spChg>
      </pc:sldChg>
      <pc:sldChg chg="addSp delSp modSp new mod modNotesTx">
        <pc:chgData name="Richard Ball" userId="c2c6c2dd-6ddc-437e-8cdd-d7a74390accc" providerId="ADAL" clId="{EF86D632-EB39-466F-8687-5E2DD43F7225}" dt="2022-11-21T12:14:01.375" v="378" actId="20577"/>
        <pc:sldMkLst>
          <pc:docMk/>
          <pc:sldMk cId="1471743510" sldId="317"/>
        </pc:sldMkLst>
        <pc:spChg chg="del">
          <ac:chgData name="Richard Ball" userId="c2c6c2dd-6ddc-437e-8cdd-d7a74390accc" providerId="ADAL" clId="{EF86D632-EB39-466F-8687-5E2DD43F7225}" dt="2022-11-21T07:40:25.264" v="5" actId="478"/>
          <ac:spMkLst>
            <pc:docMk/>
            <pc:sldMk cId="1471743510" sldId="317"/>
            <ac:spMk id="2" creationId="{C79B5E11-E3A5-2E25-A31E-C44B0D2AE50D}"/>
          </ac:spMkLst>
        </pc:spChg>
        <pc:spChg chg="del">
          <ac:chgData name="Richard Ball" userId="c2c6c2dd-6ddc-437e-8cdd-d7a74390accc" providerId="ADAL" clId="{EF86D632-EB39-466F-8687-5E2DD43F7225}" dt="2022-11-21T07:40:25.264" v="5" actId="478"/>
          <ac:spMkLst>
            <pc:docMk/>
            <pc:sldMk cId="1471743510" sldId="317"/>
            <ac:spMk id="3" creationId="{229107D6-E29C-B66E-1743-8091CD207EC6}"/>
          </ac:spMkLst>
        </pc:spChg>
        <pc:spChg chg="add mod">
          <ac:chgData name="Richard Ball" userId="c2c6c2dd-6ddc-437e-8cdd-d7a74390accc" providerId="ADAL" clId="{EF86D632-EB39-466F-8687-5E2DD43F7225}" dt="2022-11-21T07:41:15.051" v="30" actId="1076"/>
          <ac:spMkLst>
            <pc:docMk/>
            <pc:sldMk cId="1471743510" sldId="317"/>
            <ac:spMk id="4" creationId="{67CADA79-FAA3-95D2-513B-7C08FC1D2C00}"/>
          </ac:spMkLst>
        </pc:spChg>
        <pc:picChg chg="add mod">
          <ac:chgData name="Richard Ball" userId="c2c6c2dd-6ddc-437e-8cdd-d7a74390accc" providerId="ADAL" clId="{EF86D632-EB39-466F-8687-5E2DD43F7225}" dt="2022-11-21T07:41:16.250" v="31" actId="1076"/>
          <ac:picMkLst>
            <pc:docMk/>
            <pc:sldMk cId="1471743510" sldId="317"/>
            <ac:picMk id="1026" creationId="{EE6B8A70-1BE3-F162-5BA9-C9DF46984AB4}"/>
          </ac:picMkLst>
        </pc:picChg>
      </pc:sldChg>
      <pc:sldChg chg="addSp delSp modSp add del mod">
        <pc:chgData name="Richard Ball" userId="c2c6c2dd-6ddc-437e-8cdd-d7a74390accc" providerId="ADAL" clId="{EF86D632-EB39-466F-8687-5E2DD43F7225}" dt="2022-11-21T07:59:02.582" v="169"/>
        <pc:sldMkLst>
          <pc:docMk/>
          <pc:sldMk cId="2968676749" sldId="318"/>
        </pc:sldMkLst>
        <pc:spChg chg="add del mod">
          <ac:chgData name="Richard Ball" userId="c2c6c2dd-6ddc-437e-8cdd-d7a74390accc" providerId="ADAL" clId="{EF86D632-EB39-466F-8687-5E2DD43F7225}" dt="2022-11-21T07:59:02.093" v="166" actId="767"/>
          <ac:spMkLst>
            <pc:docMk/>
            <pc:sldMk cId="2968676749" sldId="318"/>
            <ac:spMk id="3" creationId="{7F37C65E-31AA-1FBC-9189-ACD43D7722F4}"/>
          </ac:spMkLst>
        </pc:spChg>
        <pc:picChg chg="mod">
          <ac:chgData name="Richard Ball" userId="c2c6c2dd-6ddc-437e-8cdd-d7a74390accc" providerId="ADAL" clId="{EF86D632-EB39-466F-8687-5E2DD43F7225}" dt="2022-11-21T07:59:02.394" v="168" actId="1076"/>
          <ac:picMkLst>
            <pc:docMk/>
            <pc:sldMk cId="2968676749" sldId="318"/>
            <ac:picMk id="5" creationId="{32FF6530-78DC-6472-75BB-5BBDAE9D55E5}"/>
          </ac:picMkLst>
        </pc:picChg>
        <pc:picChg chg="mod">
          <ac:chgData name="Richard Ball" userId="c2c6c2dd-6ddc-437e-8cdd-d7a74390accc" providerId="ADAL" clId="{EF86D632-EB39-466F-8687-5E2DD43F7225}" dt="2022-11-21T07:59:02.243" v="167" actId="1076"/>
          <ac:picMkLst>
            <pc:docMk/>
            <pc:sldMk cId="2968676749" sldId="318"/>
            <ac:picMk id="7" creationId="{F7201236-54C1-6684-500E-D29289F56A59}"/>
          </ac:picMkLst>
        </pc:picChg>
      </pc:sldChg>
      <pc:sldChg chg="add">
        <pc:chgData name="Richard Ball" userId="c2c6c2dd-6ddc-437e-8cdd-d7a74390accc" providerId="ADAL" clId="{EF86D632-EB39-466F-8687-5E2DD43F7225}" dt="2022-11-21T08:27:41.097" v="229" actId="2890"/>
        <pc:sldMkLst>
          <pc:docMk/>
          <pc:sldMk cId="3437539416" sldId="318"/>
        </pc:sldMkLst>
      </pc:sldChg>
      <pc:sldChg chg="addSp delSp modSp new mod">
        <pc:chgData name="Richard Ball" userId="c2c6c2dd-6ddc-437e-8cdd-d7a74390accc" providerId="ADAL" clId="{EF86D632-EB39-466F-8687-5E2DD43F7225}" dt="2022-11-21T10:48:55.387" v="285" actId="14100"/>
        <pc:sldMkLst>
          <pc:docMk/>
          <pc:sldMk cId="3571624120" sldId="319"/>
        </pc:sldMkLst>
        <pc:spChg chg="del">
          <ac:chgData name="Richard Ball" userId="c2c6c2dd-6ddc-437e-8cdd-d7a74390accc" providerId="ADAL" clId="{EF86D632-EB39-466F-8687-5E2DD43F7225}" dt="2022-11-21T10:48:33.541" v="279" actId="478"/>
          <ac:spMkLst>
            <pc:docMk/>
            <pc:sldMk cId="3571624120" sldId="319"/>
            <ac:spMk id="2" creationId="{358D3839-277A-BDD0-22B2-DA0D55102A54}"/>
          </ac:spMkLst>
        </pc:spChg>
        <pc:spChg chg="del">
          <ac:chgData name="Richard Ball" userId="c2c6c2dd-6ddc-437e-8cdd-d7a74390accc" providerId="ADAL" clId="{EF86D632-EB39-466F-8687-5E2DD43F7225}" dt="2022-11-21T10:48:33.541" v="279" actId="478"/>
          <ac:spMkLst>
            <pc:docMk/>
            <pc:sldMk cId="3571624120" sldId="319"/>
            <ac:spMk id="3" creationId="{57DBC58E-37AA-B6C5-7015-038BFCB3F520}"/>
          </ac:spMkLst>
        </pc:spChg>
        <pc:picChg chg="add mod modCrop">
          <ac:chgData name="Richard Ball" userId="c2c6c2dd-6ddc-437e-8cdd-d7a74390accc" providerId="ADAL" clId="{EF86D632-EB39-466F-8687-5E2DD43F7225}" dt="2022-11-21T10:48:55.387" v="285" actId="14100"/>
          <ac:picMkLst>
            <pc:docMk/>
            <pc:sldMk cId="3571624120" sldId="319"/>
            <ac:picMk id="5" creationId="{78EC62E6-D4F8-F536-524A-69F78D77D140}"/>
          </ac:picMkLst>
        </pc:picChg>
      </pc:sldChg>
      <pc:sldChg chg="addSp modSp add mod">
        <pc:chgData name="Richard Ball" userId="c2c6c2dd-6ddc-437e-8cdd-d7a74390accc" providerId="ADAL" clId="{EF86D632-EB39-466F-8687-5E2DD43F7225}" dt="2022-11-21T12:11:20.774" v="316"/>
        <pc:sldMkLst>
          <pc:docMk/>
          <pc:sldMk cId="644812816" sldId="329"/>
        </pc:sldMkLst>
        <pc:spChg chg="mod">
          <ac:chgData name="Richard Ball" userId="c2c6c2dd-6ddc-437e-8cdd-d7a74390accc" providerId="ADAL" clId="{EF86D632-EB39-466F-8687-5E2DD43F7225}" dt="2022-11-21T10:50:53.371" v="313" actId="20577"/>
          <ac:spMkLst>
            <pc:docMk/>
            <pc:sldMk cId="644812816" sldId="329"/>
            <ac:spMk id="3" creationId="{51763D75-A9E7-5CDB-AA79-0B9764E4A9E9}"/>
          </ac:spMkLst>
        </pc:spChg>
        <pc:spChg chg="mod">
          <ac:chgData name="Richard Ball" userId="c2c6c2dd-6ddc-437e-8cdd-d7a74390accc" providerId="ADAL" clId="{EF86D632-EB39-466F-8687-5E2DD43F7225}" dt="2022-11-21T10:50:16.775" v="301" actId="14100"/>
          <ac:spMkLst>
            <pc:docMk/>
            <pc:sldMk cId="644812816" sldId="329"/>
            <ac:spMk id="4" creationId="{6CCAC6ED-1066-906D-06AB-8AA8542496DC}"/>
          </ac:spMkLst>
        </pc:spChg>
        <pc:spChg chg="mod">
          <ac:chgData name="Richard Ball" userId="c2c6c2dd-6ddc-437e-8cdd-d7a74390accc" providerId="ADAL" clId="{EF86D632-EB39-466F-8687-5E2DD43F7225}" dt="2022-11-21T10:50:19.149" v="302" actId="1076"/>
          <ac:spMkLst>
            <pc:docMk/>
            <pc:sldMk cId="644812816" sldId="329"/>
            <ac:spMk id="5" creationId="{197AD54A-2DED-4ACB-CC3E-0B9A374A86CE}"/>
          </ac:spMkLst>
        </pc:spChg>
        <pc:picChg chg="add mod">
          <ac:chgData name="Richard Ball" userId="c2c6c2dd-6ddc-437e-8cdd-d7a74390accc" providerId="ADAL" clId="{EF86D632-EB39-466F-8687-5E2DD43F7225}" dt="2022-11-21T10:50:45.746" v="304" actId="1076"/>
          <ac:picMkLst>
            <pc:docMk/>
            <pc:sldMk cId="644812816" sldId="329"/>
            <ac:picMk id="6" creationId="{D09860E7-0A28-5F7B-3352-B266F48E6C4B}"/>
          </ac:picMkLst>
        </pc:picChg>
        <pc:inkChg chg="add">
          <ac:chgData name="Richard Ball" userId="c2c6c2dd-6ddc-437e-8cdd-d7a74390accc" providerId="ADAL" clId="{EF86D632-EB39-466F-8687-5E2DD43F7225}" dt="2022-11-21T12:11:20.774" v="316"/>
          <ac:inkMkLst>
            <pc:docMk/>
            <pc:sldMk cId="644812816" sldId="329"/>
            <ac:inkMk id="7" creationId="{6236F932-076A-C49E-C1F6-F18BFFDD5E88}"/>
          </ac:inkMkLst>
        </pc:inkChg>
      </pc:sldChg>
      <pc:sldChg chg="addSp delSp modSp new mod setBg">
        <pc:chgData name="Richard Ball" userId="c2c6c2dd-6ddc-437e-8cdd-d7a74390accc" providerId="ADAL" clId="{EF86D632-EB39-466F-8687-5E2DD43F7225}" dt="2022-11-21T12:42:04.308" v="445"/>
        <pc:sldMkLst>
          <pc:docMk/>
          <pc:sldMk cId="2041765360" sldId="330"/>
        </pc:sldMkLst>
        <pc:spChg chg="del">
          <ac:chgData name="Richard Ball" userId="c2c6c2dd-6ddc-437e-8cdd-d7a74390accc" providerId="ADAL" clId="{EF86D632-EB39-466F-8687-5E2DD43F7225}" dt="2022-11-21T12:11:57.572" v="318" actId="478"/>
          <ac:spMkLst>
            <pc:docMk/>
            <pc:sldMk cId="2041765360" sldId="330"/>
            <ac:spMk id="2" creationId="{CE92AD76-809B-20D3-D6E7-7C005AEE0135}"/>
          </ac:spMkLst>
        </pc:spChg>
        <pc:spChg chg="del">
          <ac:chgData name="Richard Ball" userId="c2c6c2dd-6ddc-437e-8cdd-d7a74390accc" providerId="ADAL" clId="{EF86D632-EB39-466F-8687-5E2DD43F7225}" dt="2022-11-21T12:11:57.572" v="318" actId="478"/>
          <ac:spMkLst>
            <pc:docMk/>
            <pc:sldMk cId="2041765360" sldId="330"/>
            <ac:spMk id="3" creationId="{F300547F-652E-F787-BD76-23763E73DE5B}"/>
          </ac:spMkLst>
        </pc:spChg>
        <pc:spChg chg="add mod">
          <ac:chgData name="Richard Ball" userId="c2c6c2dd-6ddc-437e-8cdd-d7a74390accc" providerId="ADAL" clId="{EF86D632-EB39-466F-8687-5E2DD43F7225}" dt="2022-11-21T12:13:32.852" v="345" actId="403"/>
          <ac:spMkLst>
            <pc:docMk/>
            <pc:sldMk cId="2041765360" sldId="330"/>
            <ac:spMk id="4" creationId="{6D18A72F-BBA8-4037-0E7B-BF3F1A6AE315}"/>
          </ac:spMkLst>
        </pc:spChg>
        <pc:spChg chg="add">
          <ac:chgData name="Richard Ball" userId="c2c6c2dd-6ddc-437e-8cdd-d7a74390accc" providerId="ADAL" clId="{EF86D632-EB39-466F-8687-5E2DD43F7225}" dt="2022-11-21T12:13:27.558" v="337" actId="26606"/>
          <ac:spMkLst>
            <pc:docMk/>
            <pc:sldMk cId="2041765360" sldId="330"/>
            <ac:spMk id="1031" creationId="{F13C74B1-5B17-4795-BED0-7140497B445A}"/>
          </ac:spMkLst>
        </pc:spChg>
        <pc:spChg chg="add">
          <ac:chgData name="Richard Ball" userId="c2c6c2dd-6ddc-437e-8cdd-d7a74390accc" providerId="ADAL" clId="{EF86D632-EB39-466F-8687-5E2DD43F7225}" dt="2022-11-21T12:13:27.558" v="337" actId="26606"/>
          <ac:spMkLst>
            <pc:docMk/>
            <pc:sldMk cId="2041765360" sldId="330"/>
            <ac:spMk id="1033" creationId="{D4974D33-8DC5-464E-8C6D-BE58F0669C17}"/>
          </ac:spMkLst>
        </pc:spChg>
        <pc:picChg chg="add mod ord">
          <ac:chgData name="Richard Ball" userId="c2c6c2dd-6ddc-437e-8cdd-d7a74390accc" providerId="ADAL" clId="{EF86D632-EB39-466F-8687-5E2DD43F7225}" dt="2022-11-21T12:13:27.558" v="337" actId="26606"/>
          <ac:picMkLst>
            <pc:docMk/>
            <pc:sldMk cId="2041765360" sldId="330"/>
            <ac:picMk id="1026" creationId="{31E9283B-0503-EF35-4956-EE0340AC61B9}"/>
          </ac:picMkLst>
        </pc:picChg>
        <pc:inkChg chg="add">
          <ac:chgData name="Richard Ball" userId="c2c6c2dd-6ddc-437e-8cdd-d7a74390accc" providerId="ADAL" clId="{EF86D632-EB39-466F-8687-5E2DD43F7225}" dt="2022-11-21T12:42:04.308" v="445"/>
          <ac:inkMkLst>
            <pc:docMk/>
            <pc:sldMk cId="2041765360" sldId="330"/>
            <ac:inkMk id="5" creationId="{76B6A69C-4E98-FE84-F8BB-94565F01D0EA}"/>
          </ac:inkMkLst>
        </pc:inkChg>
      </pc:sldChg>
      <pc:sldChg chg="addSp delSp modSp new mod">
        <pc:chgData name="Richard Ball" userId="c2c6c2dd-6ddc-437e-8cdd-d7a74390accc" providerId="ADAL" clId="{EF86D632-EB39-466F-8687-5E2DD43F7225}" dt="2022-11-21T12:17:45.589" v="444" actId="1076"/>
        <pc:sldMkLst>
          <pc:docMk/>
          <pc:sldMk cId="1245540558" sldId="331"/>
        </pc:sldMkLst>
        <pc:spChg chg="del mod">
          <ac:chgData name="Richard Ball" userId="c2c6c2dd-6ddc-437e-8cdd-d7a74390accc" providerId="ADAL" clId="{EF86D632-EB39-466F-8687-5E2DD43F7225}" dt="2022-11-21T12:17:22.980" v="430" actId="478"/>
          <ac:spMkLst>
            <pc:docMk/>
            <pc:sldMk cId="1245540558" sldId="331"/>
            <ac:spMk id="2" creationId="{784560DC-6842-AE68-A91F-B685DA2E0362}"/>
          </ac:spMkLst>
        </pc:spChg>
        <pc:spChg chg="del mod">
          <ac:chgData name="Richard Ball" userId="c2c6c2dd-6ddc-437e-8cdd-d7a74390accc" providerId="ADAL" clId="{EF86D632-EB39-466F-8687-5E2DD43F7225}" dt="2022-11-21T12:17:24.371" v="432" actId="478"/>
          <ac:spMkLst>
            <pc:docMk/>
            <pc:sldMk cId="1245540558" sldId="331"/>
            <ac:spMk id="3" creationId="{17627918-05C0-F65D-9EA9-3A1501A96096}"/>
          </ac:spMkLst>
        </pc:spChg>
        <pc:spChg chg="add del mod">
          <ac:chgData name="Richard Ball" userId="c2c6c2dd-6ddc-437e-8cdd-d7a74390accc" providerId="ADAL" clId="{EF86D632-EB39-466F-8687-5E2DD43F7225}" dt="2022-11-21T12:17:26.451" v="434" actId="478"/>
          <ac:spMkLst>
            <pc:docMk/>
            <pc:sldMk cId="1245540558" sldId="331"/>
            <ac:spMk id="5" creationId="{4A3EF978-5AA9-6338-EE1F-3D61BEA579AB}"/>
          </ac:spMkLst>
        </pc:spChg>
        <pc:spChg chg="add mod">
          <ac:chgData name="Richard Ball" userId="c2c6c2dd-6ddc-437e-8cdd-d7a74390accc" providerId="ADAL" clId="{EF86D632-EB39-466F-8687-5E2DD43F7225}" dt="2022-11-21T12:17:45.589" v="444" actId="1076"/>
          <ac:spMkLst>
            <pc:docMk/>
            <pc:sldMk cId="1245540558" sldId="331"/>
            <ac:spMk id="6" creationId="{FB19A6F7-8B18-6A64-DC1C-184B02FA0511}"/>
          </ac:spMkLst>
        </pc:spChg>
        <pc:picChg chg="add">
          <ac:chgData name="Richard Ball" userId="c2c6c2dd-6ddc-437e-8cdd-d7a74390accc" providerId="ADAL" clId="{EF86D632-EB39-466F-8687-5E2DD43F7225}" dt="2022-11-21T12:17:27.157" v="435"/>
          <ac:picMkLst>
            <pc:docMk/>
            <pc:sldMk cId="1245540558" sldId="331"/>
            <ac:picMk id="2050" creationId="{4C957D03-3931-C29B-0E77-A47AB21E17C6}"/>
          </ac:picMkLst>
        </pc:picChg>
      </pc:sldChg>
    </pc:docChg>
  </pc:docChgLst>
  <pc:docChgLst>
    <pc:chgData name="Richard Ball" userId="S::richard.ball@sthelens.london::c2c6c2dd-6ddc-437e-8cdd-d7a74390accc" providerId="AD" clId="Web-{0EBE6ADD-CC62-EE9B-2283-2EBDA047544E}"/>
    <pc:docChg chg="modSld">
      <pc:chgData name="Richard Ball" userId="S::richard.ball@sthelens.london::c2c6c2dd-6ddc-437e-8cdd-d7a74390accc" providerId="AD" clId="Web-{0EBE6ADD-CC62-EE9B-2283-2EBDA047544E}" dt="2023-10-12T09:25:57.171" v="40" actId="20577"/>
      <pc:docMkLst>
        <pc:docMk/>
      </pc:docMkLst>
      <pc:sldChg chg="modSp">
        <pc:chgData name="Richard Ball" userId="S::richard.ball@sthelens.london::c2c6c2dd-6ddc-437e-8cdd-d7a74390accc" providerId="AD" clId="Web-{0EBE6ADD-CC62-EE9B-2283-2EBDA047544E}" dt="2023-10-12T09:25:57.171" v="40" actId="20577"/>
        <pc:sldMkLst>
          <pc:docMk/>
          <pc:sldMk cId="1221751813" sldId="309"/>
        </pc:sldMkLst>
        <pc:spChg chg="mod">
          <ac:chgData name="Richard Ball" userId="S::richard.ball@sthelens.london::c2c6c2dd-6ddc-437e-8cdd-d7a74390accc" providerId="AD" clId="Web-{0EBE6ADD-CC62-EE9B-2283-2EBDA047544E}" dt="2023-10-12T09:25:57.171" v="40" actId="20577"/>
          <ac:spMkLst>
            <pc:docMk/>
            <pc:sldMk cId="1221751813" sldId="309"/>
            <ac:spMk id="6" creationId="{7DC298CE-09BD-BCCD-18E5-FB0A9D83BAE7}"/>
          </ac:spMkLst>
        </pc:spChg>
      </pc:sldChg>
    </pc:docChg>
  </pc:docChgLst>
  <pc:docChgLst>
    <pc:chgData name="Richard Ball" userId="S::richard.ball@sthelens.london::c2c6c2dd-6ddc-437e-8cdd-d7a74390accc" providerId="AD" clId="Web-{1884AB10-9DBF-66D8-C1A9-382BCE93DF73}"/>
    <pc:docChg chg="modSld">
      <pc:chgData name="Richard Ball" userId="S::richard.ball@sthelens.london::c2c6c2dd-6ddc-437e-8cdd-d7a74390accc" providerId="AD" clId="Web-{1884AB10-9DBF-66D8-C1A9-382BCE93DF73}" dt="2023-09-19T09:33:20.549" v="18" actId="20577"/>
      <pc:docMkLst>
        <pc:docMk/>
      </pc:docMkLst>
      <pc:sldChg chg="modSp">
        <pc:chgData name="Richard Ball" userId="S::richard.ball@sthelens.london::c2c6c2dd-6ddc-437e-8cdd-d7a74390accc" providerId="AD" clId="Web-{1884AB10-9DBF-66D8-C1A9-382BCE93DF73}" dt="2023-09-19T09:33:20.549" v="18" actId="20577"/>
        <pc:sldMkLst>
          <pc:docMk/>
          <pc:sldMk cId="3604264547" sldId="316"/>
        </pc:sldMkLst>
        <pc:spChg chg="mod">
          <ac:chgData name="Richard Ball" userId="S::richard.ball@sthelens.london::c2c6c2dd-6ddc-437e-8cdd-d7a74390accc" providerId="AD" clId="Web-{1884AB10-9DBF-66D8-C1A9-382BCE93DF73}" dt="2023-09-19T09:33:20.549" v="18" actId="20577"/>
          <ac:spMkLst>
            <pc:docMk/>
            <pc:sldMk cId="3604264547" sldId="316"/>
            <ac:spMk id="2" creationId="{00000000-0000-0000-0000-000000000000}"/>
          </ac:spMkLst>
        </pc:spChg>
      </pc:sldChg>
    </pc:docChg>
  </pc:docChgLst>
  <pc:docChgLst>
    <pc:chgData name="Richard Ball" userId="c2c6c2dd-6ddc-437e-8cdd-d7a74390accc" providerId="ADAL" clId="{308CA773-CE15-4293-A177-FDE9BFFB9D1F}"/>
    <pc:docChg chg="undo custSel addSld delSld modSld sldOrd">
      <pc:chgData name="Richard Ball" userId="c2c6c2dd-6ddc-437e-8cdd-d7a74390accc" providerId="ADAL" clId="{308CA773-CE15-4293-A177-FDE9BFFB9D1F}" dt="2023-09-22T07:02:13.979" v="919" actId="20577"/>
      <pc:docMkLst>
        <pc:docMk/>
      </pc:docMkLst>
      <pc:sldChg chg="del">
        <pc:chgData name="Richard Ball" userId="c2c6c2dd-6ddc-437e-8cdd-d7a74390accc" providerId="ADAL" clId="{308CA773-CE15-4293-A177-FDE9BFFB9D1F}" dt="2023-09-21T09:49:26.742" v="29" actId="47"/>
        <pc:sldMkLst>
          <pc:docMk/>
          <pc:sldMk cId="3052832352" sldId="262"/>
        </pc:sldMkLst>
      </pc:sldChg>
      <pc:sldChg chg="del">
        <pc:chgData name="Richard Ball" userId="c2c6c2dd-6ddc-437e-8cdd-d7a74390accc" providerId="ADAL" clId="{308CA773-CE15-4293-A177-FDE9BFFB9D1F}" dt="2023-09-21T10:27:21.745" v="803" actId="47"/>
        <pc:sldMkLst>
          <pc:docMk/>
          <pc:sldMk cId="1880140479" sldId="263"/>
        </pc:sldMkLst>
      </pc:sldChg>
      <pc:sldChg chg="del">
        <pc:chgData name="Richard Ball" userId="c2c6c2dd-6ddc-437e-8cdd-d7a74390accc" providerId="ADAL" clId="{308CA773-CE15-4293-A177-FDE9BFFB9D1F}" dt="2023-09-21T10:27:20.658" v="801" actId="47"/>
        <pc:sldMkLst>
          <pc:docMk/>
          <pc:sldMk cId="2022340395" sldId="296"/>
        </pc:sldMkLst>
      </pc:sldChg>
      <pc:sldChg chg="del">
        <pc:chgData name="Richard Ball" userId="c2c6c2dd-6ddc-437e-8cdd-d7a74390accc" providerId="ADAL" clId="{308CA773-CE15-4293-A177-FDE9BFFB9D1F}" dt="2023-09-21T10:26:58.310" v="800" actId="47"/>
        <pc:sldMkLst>
          <pc:docMk/>
          <pc:sldMk cId="2049444409" sldId="297"/>
        </pc:sldMkLst>
      </pc:sldChg>
      <pc:sldChg chg="del">
        <pc:chgData name="Richard Ball" userId="c2c6c2dd-6ddc-437e-8cdd-d7a74390accc" providerId="ADAL" clId="{308CA773-CE15-4293-A177-FDE9BFFB9D1F}" dt="2023-09-21T10:27:21.008" v="802" actId="47"/>
        <pc:sldMkLst>
          <pc:docMk/>
          <pc:sldMk cId="4135369280" sldId="298"/>
        </pc:sldMkLst>
      </pc:sldChg>
      <pc:sldChg chg="modSp">
        <pc:chgData name="Richard Ball" userId="c2c6c2dd-6ddc-437e-8cdd-d7a74390accc" providerId="ADAL" clId="{308CA773-CE15-4293-A177-FDE9BFFB9D1F}" dt="2023-09-22T06:51:56.731" v="903" actId="113"/>
        <pc:sldMkLst>
          <pc:docMk/>
          <pc:sldMk cId="371564276" sldId="301"/>
        </pc:sldMkLst>
        <pc:spChg chg="mod">
          <ac:chgData name="Richard Ball" userId="c2c6c2dd-6ddc-437e-8cdd-d7a74390accc" providerId="ADAL" clId="{308CA773-CE15-4293-A177-FDE9BFFB9D1F}" dt="2023-09-22T06:51:56.731" v="903" actId="113"/>
          <ac:spMkLst>
            <pc:docMk/>
            <pc:sldMk cId="371564276" sldId="301"/>
            <ac:spMk id="3" creationId="{45206D3E-5590-ABC2-960F-E12EBD980733}"/>
          </ac:spMkLst>
        </pc:spChg>
      </pc:sldChg>
      <pc:sldChg chg="delSp mod modNotesTx">
        <pc:chgData name="Richard Ball" userId="c2c6c2dd-6ddc-437e-8cdd-d7a74390accc" providerId="ADAL" clId="{308CA773-CE15-4293-A177-FDE9BFFB9D1F}" dt="2023-09-21T10:10:50.338" v="373" actId="20577"/>
        <pc:sldMkLst>
          <pc:docMk/>
          <pc:sldMk cId="775302758" sldId="302"/>
        </pc:sldMkLst>
        <pc:inkChg chg="del">
          <ac:chgData name="Richard Ball" userId="c2c6c2dd-6ddc-437e-8cdd-d7a74390accc" providerId="ADAL" clId="{308CA773-CE15-4293-A177-FDE9BFFB9D1F}" dt="2023-09-20T10:07:37.345" v="0" actId="33639"/>
          <ac:inkMkLst>
            <pc:docMk/>
            <pc:sldMk cId="775302758" sldId="302"/>
            <ac:inkMk id="9" creationId="{48C3C7D4-8B3F-6840-765C-FBEB3653BC13}"/>
          </ac:inkMkLst>
        </pc:inkChg>
      </pc:sldChg>
      <pc:sldChg chg="modSp mod">
        <pc:chgData name="Richard Ball" userId="c2c6c2dd-6ddc-437e-8cdd-d7a74390accc" providerId="ADAL" clId="{308CA773-CE15-4293-A177-FDE9BFFB9D1F}" dt="2023-09-21T10:14:02.588" v="476" actId="20577"/>
        <pc:sldMkLst>
          <pc:docMk/>
          <pc:sldMk cId="3867935977" sldId="304"/>
        </pc:sldMkLst>
        <pc:spChg chg="mod">
          <ac:chgData name="Richard Ball" userId="c2c6c2dd-6ddc-437e-8cdd-d7a74390accc" providerId="ADAL" clId="{308CA773-CE15-4293-A177-FDE9BFFB9D1F}" dt="2023-09-21T10:14:02.588" v="476" actId="20577"/>
          <ac:spMkLst>
            <pc:docMk/>
            <pc:sldMk cId="3867935977" sldId="304"/>
            <ac:spMk id="3" creationId="{CB93FCB4-6694-5F40-4411-F90816EB4478}"/>
          </ac:spMkLst>
        </pc:spChg>
      </pc:sldChg>
      <pc:sldChg chg="delSp modSp mod">
        <pc:chgData name="Richard Ball" userId="c2c6c2dd-6ddc-437e-8cdd-d7a74390accc" providerId="ADAL" clId="{308CA773-CE15-4293-A177-FDE9BFFB9D1F}" dt="2023-09-21T10:26:10.791" v="799" actId="20577"/>
        <pc:sldMkLst>
          <pc:docMk/>
          <pc:sldMk cId="27870048" sldId="306"/>
        </pc:sldMkLst>
        <pc:spChg chg="mod">
          <ac:chgData name="Richard Ball" userId="c2c6c2dd-6ddc-437e-8cdd-d7a74390accc" providerId="ADAL" clId="{308CA773-CE15-4293-A177-FDE9BFFB9D1F}" dt="2023-09-21T10:26:10.791" v="799" actId="20577"/>
          <ac:spMkLst>
            <pc:docMk/>
            <pc:sldMk cId="27870048" sldId="306"/>
            <ac:spMk id="5" creationId="{2D31978B-729E-3357-5872-1AA25BDE58C5}"/>
          </ac:spMkLst>
        </pc:spChg>
        <pc:inkChg chg="del">
          <ac:chgData name="Richard Ball" userId="c2c6c2dd-6ddc-437e-8cdd-d7a74390accc" providerId="ADAL" clId="{308CA773-CE15-4293-A177-FDE9BFFB9D1F}" dt="2023-09-20T10:07:37.345" v="0" actId="33639"/>
          <ac:inkMkLst>
            <pc:docMk/>
            <pc:sldMk cId="27870048" sldId="306"/>
            <ac:inkMk id="4" creationId="{11A9407A-A961-7749-93C4-B6733115C054}"/>
          </ac:inkMkLst>
        </pc:inkChg>
      </pc:sldChg>
      <pc:sldChg chg="delSp modSp mod">
        <pc:chgData name="Richard Ball" userId="c2c6c2dd-6ddc-437e-8cdd-d7a74390accc" providerId="ADAL" clId="{308CA773-CE15-4293-A177-FDE9BFFB9D1F}" dt="2023-09-21T10:21:59.534" v="614" actId="14100"/>
        <pc:sldMkLst>
          <pc:docMk/>
          <pc:sldMk cId="696944097" sldId="307"/>
        </pc:sldMkLst>
        <pc:spChg chg="mod">
          <ac:chgData name="Richard Ball" userId="c2c6c2dd-6ddc-437e-8cdd-d7a74390accc" providerId="ADAL" clId="{308CA773-CE15-4293-A177-FDE9BFFB9D1F}" dt="2023-09-21T10:18:32.004" v="487" actId="113"/>
          <ac:spMkLst>
            <pc:docMk/>
            <pc:sldMk cId="696944097" sldId="307"/>
            <ac:spMk id="8" creationId="{98AC3A36-1557-4C96-3EA6-83DFC6A2F51E}"/>
          </ac:spMkLst>
        </pc:spChg>
        <pc:spChg chg="mod">
          <ac:chgData name="Richard Ball" userId="c2c6c2dd-6ddc-437e-8cdd-d7a74390accc" providerId="ADAL" clId="{308CA773-CE15-4293-A177-FDE9BFFB9D1F}" dt="2023-09-21T10:18:14.886" v="481" actId="1076"/>
          <ac:spMkLst>
            <pc:docMk/>
            <pc:sldMk cId="696944097" sldId="307"/>
            <ac:spMk id="9" creationId="{00E92492-AF0C-2EAA-97E2-2B9E87B7F34B}"/>
          </ac:spMkLst>
        </pc:spChg>
        <pc:spChg chg="mod">
          <ac:chgData name="Richard Ball" userId="c2c6c2dd-6ddc-437e-8cdd-d7a74390accc" providerId="ADAL" clId="{308CA773-CE15-4293-A177-FDE9BFFB9D1F}" dt="2023-09-21T10:21:49.151" v="611" actId="14100"/>
          <ac:spMkLst>
            <pc:docMk/>
            <pc:sldMk cId="696944097" sldId="307"/>
            <ac:spMk id="11" creationId="{A81E3397-B3AC-A6D0-ED82-CF0724A9BEE5}"/>
          </ac:spMkLst>
        </pc:spChg>
        <pc:spChg chg="mod">
          <ac:chgData name="Richard Ball" userId="c2c6c2dd-6ddc-437e-8cdd-d7a74390accc" providerId="ADAL" clId="{308CA773-CE15-4293-A177-FDE9BFFB9D1F}" dt="2023-09-21T10:21:59.534" v="614" actId="14100"/>
          <ac:spMkLst>
            <pc:docMk/>
            <pc:sldMk cId="696944097" sldId="307"/>
            <ac:spMk id="13" creationId="{D787B018-1D6B-6531-058E-D2FF3D0A7A58}"/>
          </ac:spMkLst>
        </pc:spChg>
        <pc:spChg chg="mod">
          <ac:chgData name="Richard Ball" userId="c2c6c2dd-6ddc-437e-8cdd-d7a74390accc" providerId="ADAL" clId="{308CA773-CE15-4293-A177-FDE9BFFB9D1F}" dt="2023-09-21T10:21:52.591" v="612" actId="1076"/>
          <ac:spMkLst>
            <pc:docMk/>
            <pc:sldMk cId="696944097" sldId="307"/>
            <ac:spMk id="14" creationId="{9285A974-38B4-524F-73A0-61A67FD8211A}"/>
          </ac:spMkLst>
        </pc:spChg>
        <pc:spChg chg="mod">
          <ac:chgData name="Richard Ball" userId="c2c6c2dd-6ddc-437e-8cdd-d7a74390accc" providerId="ADAL" clId="{308CA773-CE15-4293-A177-FDE9BFFB9D1F}" dt="2023-09-21T10:21:56.269" v="613" actId="1076"/>
          <ac:spMkLst>
            <pc:docMk/>
            <pc:sldMk cId="696944097" sldId="307"/>
            <ac:spMk id="15" creationId="{49E4EAB0-40CC-0D3D-6F57-61BC966AAC84}"/>
          </ac:spMkLst>
        </pc:spChg>
        <pc:inkChg chg="del">
          <ac:chgData name="Richard Ball" userId="c2c6c2dd-6ddc-437e-8cdd-d7a74390accc" providerId="ADAL" clId="{308CA773-CE15-4293-A177-FDE9BFFB9D1F}" dt="2023-09-20T10:07:37.345" v="0" actId="33639"/>
          <ac:inkMkLst>
            <pc:docMk/>
            <pc:sldMk cId="696944097" sldId="307"/>
            <ac:inkMk id="2" creationId="{58E9A108-A92B-F7D0-6E50-DCA6A83D338D}"/>
          </ac:inkMkLst>
        </pc:inkChg>
      </pc:sldChg>
      <pc:sldChg chg="modSp mod">
        <pc:chgData name="Richard Ball" userId="c2c6c2dd-6ddc-437e-8cdd-d7a74390accc" providerId="ADAL" clId="{308CA773-CE15-4293-A177-FDE9BFFB9D1F}" dt="2023-09-21T10:17:15.070" v="479" actId="403"/>
        <pc:sldMkLst>
          <pc:docMk/>
          <pc:sldMk cId="280924632" sldId="308"/>
        </pc:sldMkLst>
        <pc:spChg chg="mod">
          <ac:chgData name="Richard Ball" userId="c2c6c2dd-6ddc-437e-8cdd-d7a74390accc" providerId="ADAL" clId="{308CA773-CE15-4293-A177-FDE9BFFB9D1F}" dt="2023-09-21T10:17:15.070" v="479" actId="403"/>
          <ac:spMkLst>
            <pc:docMk/>
            <pc:sldMk cId="280924632" sldId="308"/>
            <ac:spMk id="6" creationId="{CB6F5C35-D6D2-0120-379E-D62C38F2A4EF}"/>
          </ac:spMkLst>
        </pc:spChg>
      </pc:sldChg>
      <pc:sldChg chg="delSp modSp mod modNotesTx">
        <pc:chgData name="Richard Ball" userId="c2c6c2dd-6ddc-437e-8cdd-d7a74390accc" providerId="ADAL" clId="{308CA773-CE15-4293-A177-FDE9BFFB9D1F}" dt="2023-09-21T10:13:35.632" v="462" actId="20577"/>
        <pc:sldMkLst>
          <pc:docMk/>
          <pc:sldMk cId="1221751813" sldId="309"/>
        </pc:sldMkLst>
        <pc:spChg chg="mod">
          <ac:chgData name="Richard Ball" userId="c2c6c2dd-6ddc-437e-8cdd-d7a74390accc" providerId="ADAL" clId="{308CA773-CE15-4293-A177-FDE9BFFB9D1F}" dt="2023-09-21T10:12:01.485" v="382" actId="20577"/>
          <ac:spMkLst>
            <pc:docMk/>
            <pc:sldMk cId="1221751813" sldId="309"/>
            <ac:spMk id="3" creationId="{94535EA8-F150-39F7-ECB9-740766ADDC1F}"/>
          </ac:spMkLst>
        </pc:spChg>
        <pc:spChg chg="mod">
          <ac:chgData name="Richard Ball" userId="c2c6c2dd-6ddc-437e-8cdd-d7a74390accc" providerId="ADAL" clId="{308CA773-CE15-4293-A177-FDE9BFFB9D1F}" dt="2023-09-21T10:12:16.098" v="408" actId="20577"/>
          <ac:spMkLst>
            <pc:docMk/>
            <pc:sldMk cId="1221751813" sldId="309"/>
            <ac:spMk id="6" creationId="{7DC298CE-09BD-BCCD-18E5-FB0A9D83BAE7}"/>
          </ac:spMkLst>
        </pc:spChg>
        <pc:inkChg chg="del">
          <ac:chgData name="Richard Ball" userId="c2c6c2dd-6ddc-437e-8cdd-d7a74390accc" providerId="ADAL" clId="{308CA773-CE15-4293-A177-FDE9BFFB9D1F}" dt="2023-09-20T10:07:37.345" v="0" actId="33639"/>
          <ac:inkMkLst>
            <pc:docMk/>
            <pc:sldMk cId="1221751813" sldId="309"/>
            <ac:inkMk id="8" creationId="{F92FDA8A-5744-A7CF-030E-290ED5D21FCC}"/>
          </ac:inkMkLst>
        </pc:inkChg>
      </pc:sldChg>
      <pc:sldChg chg="del">
        <pc:chgData name="Richard Ball" userId="c2c6c2dd-6ddc-437e-8cdd-d7a74390accc" providerId="ADAL" clId="{308CA773-CE15-4293-A177-FDE9BFFB9D1F}" dt="2023-09-21T10:27:23.393" v="804" actId="47"/>
        <pc:sldMkLst>
          <pc:docMk/>
          <pc:sldMk cId="3006363269" sldId="314"/>
        </pc:sldMkLst>
      </pc:sldChg>
      <pc:sldChg chg="del">
        <pc:chgData name="Richard Ball" userId="c2c6c2dd-6ddc-437e-8cdd-d7a74390accc" providerId="ADAL" clId="{308CA773-CE15-4293-A177-FDE9BFFB9D1F}" dt="2023-09-21T10:27:23.840" v="805" actId="47"/>
        <pc:sldMkLst>
          <pc:docMk/>
          <pc:sldMk cId="1465564901" sldId="315"/>
        </pc:sldMkLst>
      </pc:sldChg>
      <pc:sldChg chg="modSp mod ord">
        <pc:chgData name="Richard Ball" userId="c2c6c2dd-6ddc-437e-8cdd-d7a74390accc" providerId="ADAL" clId="{308CA773-CE15-4293-A177-FDE9BFFB9D1F}" dt="2023-09-21T10:36:48.948" v="864" actId="20577"/>
        <pc:sldMkLst>
          <pc:docMk/>
          <pc:sldMk cId="3604264547" sldId="316"/>
        </pc:sldMkLst>
        <pc:spChg chg="mod">
          <ac:chgData name="Richard Ball" userId="c2c6c2dd-6ddc-437e-8cdd-d7a74390accc" providerId="ADAL" clId="{308CA773-CE15-4293-A177-FDE9BFFB9D1F}" dt="2023-09-21T10:36:48.948" v="864" actId="20577"/>
          <ac:spMkLst>
            <pc:docMk/>
            <pc:sldMk cId="3604264547" sldId="316"/>
            <ac:spMk id="2" creationId="{00000000-0000-0000-0000-000000000000}"/>
          </ac:spMkLst>
        </pc:spChg>
      </pc:sldChg>
      <pc:sldChg chg="addSp delSp modSp mod modAnim">
        <pc:chgData name="Richard Ball" userId="c2c6c2dd-6ddc-437e-8cdd-d7a74390accc" providerId="ADAL" clId="{308CA773-CE15-4293-A177-FDE9BFFB9D1F}" dt="2023-09-21T10:06:14.055" v="213"/>
        <pc:sldMkLst>
          <pc:docMk/>
          <pc:sldMk cId="3571624120" sldId="319"/>
        </pc:sldMkLst>
        <pc:spChg chg="add del mod">
          <ac:chgData name="Richard Ball" userId="c2c6c2dd-6ddc-437e-8cdd-d7a74390accc" providerId="ADAL" clId="{308CA773-CE15-4293-A177-FDE9BFFB9D1F}" dt="2023-09-21T09:55:53.324" v="32"/>
          <ac:spMkLst>
            <pc:docMk/>
            <pc:sldMk cId="3571624120" sldId="319"/>
            <ac:spMk id="3" creationId="{9ECDD32A-7B23-40E6-549B-86B87A201739}"/>
          </ac:spMkLst>
        </pc:spChg>
        <pc:spChg chg="add mod">
          <ac:chgData name="Richard Ball" userId="c2c6c2dd-6ddc-437e-8cdd-d7a74390accc" providerId="ADAL" clId="{308CA773-CE15-4293-A177-FDE9BFFB9D1F}" dt="2023-09-21T10:06:11.605" v="212" actId="20577"/>
          <ac:spMkLst>
            <pc:docMk/>
            <pc:sldMk cId="3571624120" sldId="319"/>
            <ac:spMk id="6" creationId="{661CCFF0-06CB-F225-D6EE-4B4B83B1BA96}"/>
          </ac:spMkLst>
        </pc:spChg>
        <pc:spChg chg="add mod">
          <ac:chgData name="Richard Ball" userId="c2c6c2dd-6ddc-437e-8cdd-d7a74390accc" providerId="ADAL" clId="{308CA773-CE15-4293-A177-FDE9BFFB9D1F}" dt="2023-09-21T10:05:52.309" v="201" actId="207"/>
          <ac:spMkLst>
            <pc:docMk/>
            <pc:sldMk cId="3571624120" sldId="319"/>
            <ac:spMk id="9" creationId="{87B662DD-8563-545F-EFEA-10CBA45DE433}"/>
          </ac:spMkLst>
        </pc:spChg>
        <pc:graphicFrameChg chg="add del mod">
          <ac:chgData name="Richard Ball" userId="c2c6c2dd-6ddc-437e-8cdd-d7a74390accc" providerId="ADAL" clId="{308CA773-CE15-4293-A177-FDE9BFFB9D1F}" dt="2023-09-21T09:55:53.324" v="32"/>
          <ac:graphicFrameMkLst>
            <pc:docMk/>
            <pc:sldMk cId="3571624120" sldId="319"/>
            <ac:graphicFrameMk id="2" creationId="{E8FCC7DE-A92A-44EC-4BFD-C4144069BB92}"/>
          </ac:graphicFrameMkLst>
        </pc:graphicFrameChg>
        <pc:picChg chg="del">
          <ac:chgData name="Richard Ball" userId="c2c6c2dd-6ddc-437e-8cdd-d7a74390accc" providerId="ADAL" clId="{308CA773-CE15-4293-A177-FDE9BFFB9D1F}" dt="2023-09-21T09:49:29.120" v="30" actId="478"/>
          <ac:picMkLst>
            <pc:docMk/>
            <pc:sldMk cId="3571624120" sldId="319"/>
            <ac:picMk id="5" creationId="{78EC62E6-D4F8-F536-524A-69F78D77D140}"/>
          </ac:picMkLst>
        </pc:picChg>
        <pc:picChg chg="add mod">
          <ac:chgData name="Richard Ball" userId="c2c6c2dd-6ddc-437e-8cdd-d7a74390accc" providerId="ADAL" clId="{308CA773-CE15-4293-A177-FDE9BFFB9D1F}" dt="2023-09-21T09:56:26.007" v="71"/>
          <ac:picMkLst>
            <pc:docMk/>
            <pc:sldMk cId="3571624120" sldId="319"/>
            <ac:picMk id="7" creationId="{070B8B1A-C6ED-1F5D-33FC-B45BE7FBFAC6}"/>
          </ac:picMkLst>
        </pc:picChg>
        <pc:picChg chg="add mod">
          <ac:chgData name="Richard Ball" userId="c2c6c2dd-6ddc-437e-8cdd-d7a74390accc" providerId="ADAL" clId="{308CA773-CE15-4293-A177-FDE9BFFB9D1F}" dt="2023-09-21T09:57:49.170" v="134" actId="14100"/>
          <ac:picMkLst>
            <pc:docMk/>
            <pc:sldMk cId="3571624120" sldId="319"/>
            <ac:picMk id="8" creationId="{43912E28-3136-4EF3-2E06-AEB3BF86DE22}"/>
          </ac:picMkLst>
        </pc:picChg>
        <pc:picChg chg="add del mod">
          <ac:chgData name="Richard Ball" userId="c2c6c2dd-6ddc-437e-8cdd-d7a74390accc" providerId="ADAL" clId="{308CA773-CE15-4293-A177-FDE9BFFB9D1F}" dt="2023-09-21T09:55:53.324" v="32"/>
          <ac:picMkLst>
            <pc:docMk/>
            <pc:sldMk cId="3571624120" sldId="319"/>
            <ac:picMk id="1025" creationId="{CE9645BF-2D50-2BB1-7107-A5AFCF84CE48}"/>
          </ac:picMkLst>
        </pc:picChg>
      </pc:sldChg>
      <pc:sldChg chg="del ord">
        <pc:chgData name="Richard Ball" userId="c2c6c2dd-6ddc-437e-8cdd-d7a74390accc" providerId="ADAL" clId="{308CA773-CE15-4293-A177-FDE9BFFB9D1F}" dt="2023-09-21T10:36:42.876" v="861" actId="47"/>
        <pc:sldMkLst>
          <pc:docMk/>
          <pc:sldMk cId="644812816" sldId="329"/>
        </pc:sldMkLst>
      </pc:sldChg>
      <pc:sldChg chg="del">
        <pc:chgData name="Richard Ball" userId="c2c6c2dd-6ddc-437e-8cdd-d7a74390accc" providerId="ADAL" clId="{308CA773-CE15-4293-A177-FDE9BFFB9D1F}" dt="2023-09-21T10:06:57.772" v="223" actId="47"/>
        <pc:sldMkLst>
          <pc:docMk/>
          <pc:sldMk cId="1245540558" sldId="331"/>
        </pc:sldMkLst>
      </pc:sldChg>
      <pc:sldChg chg="modSp new del mod">
        <pc:chgData name="Richard Ball" userId="c2c6c2dd-6ddc-437e-8cdd-d7a74390accc" providerId="ADAL" clId="{308CA773-CE15-4293-A177-FDE9BFFB9D1F}" dt="2023-09-21T10:07:15.838" v="224" actId="47"/>
        <pc:sldMkLst>
          <pc:docMk/>
          <pc:sldMk cId="2745704760" sldId="332"/>
        </pc:sldMkLst>
        <pc:spChg chg="mod">
          <ac:chgData name="Richard Ball" userId="c2c6c2dd-6ddc-437e-8cdd-d7a74390accc" providerId="ADAL" clId="{308CA773-CE15-4293-A177-FDE9BFFB9D1F}" dt="2023-09-20T10:11:41.804" v="27" actId="20577"/>
          <ac:spMkLst>
            <pc:docMk/>
            <pc:sldMk cId="2745704760" sldId="332"/>
            <ac:spMk id="2" creationId="{C23AC1CF-740D-C5CC-0E44-DC2A447CD900}"/>
          </ac:spMkLst>
        </pc:spChg>
      </pc:sldChg>
      <pc:sldChg chg="addSp delSp modSp new mod">
        <pc:chgData name="Richard Ball" userId="c2c6c2dd-6ddc-437e-8cdd-d7a74390accc" providerId="ADAL" clId="{308CA773-CE15-4293-A177-FDE9BFFB9D1F}" dt="2023-09-21T10:06:46.870" v="220" actId="14100"/>
        <pc:sldMkLst>
          <pc:docMk/>
          <pc:sldMk cId="1587987109" sldId="333"/>
        </pc:sldMkLst>
        <pc:spChg chg="del">
          <ac:chgData name="Richard Ball" userId="c2c6c2dd-6ddc-437e-8cdd-d7a74390accc" providerId="ADAL" clId="{308CA773-CE15-4293-A177-FDE9BFFB9D1F}" dt="2023-09-21T10:06:40.578" v="217" actId="478"/>
          <ac:spMkLst>
            <pc:docMk/>
            <pc:sldMk cId="1587987109" sldId="333"/>
            <ac:spMk id="2" creationId="{DE47D901-F0ED-6AE3-12E7-777FB1C0F754}"/>
          </ac:spMkLst>
        </pc:spChg>
        <pc:spChg chg="del">
          <ac:chgData name="Richard Ball" userId="c2c6c2dd-6ddc-437e-8cdd-d7a74390accc" providerId="ADAL" clId="{308CA773-CE15-4293-A177-FDE9BFFB9D1F}" dt="2023-09-21T10:06:40.578" v="217" actId="478"/>
          <ac:spMkLst>
            <pc:docMk/>
            <pc:sldMk cId="1587987109" sldId="333"/>
            <ac:spMk id="3" creationId="{C78C718D-765A-DC6C-0E3D-10829F50B62E}"/>
          </ac:spMkLst>
        </pc:spChg>
        <pc:picChg chg="add mod">
          <ac:chgData name="Richard Ball" userId="c2c6c2dd-6ddc-437e-8cdd-d7a74390accc" providerId="ADAL" clId="{308CA773-CE15-4293-A177-FDE9BFFB9D1F}" dt="2023-09-21T10:06:46.870" v="220" actId="14100"/>
          <ac:picMkLst>
            <pc:docMk/>
            <pc:sldMk cId="1587987109" sldId="333"/>
            <ac:picMk id="5" creationId="{1AE28A2E-2F7C-ED84-B876-90E73212D4F9}"/>
          </ac:picMkLst>
        </pc:picChg>
      </pc:sldChg>
      <pc:sldChg chg="delSp add mod delAnim">
        <pc:chgData name="Richard Ball" userId="c2c6c2dd-6ddc-437e-8cdd-d7a74390accc" providerId="ADAL" clId="{308CA773-CE15-4293-A177-FDE9BFFB9D1F}" dt="2023-09-21T10:22:43.852" v="621" actId="478"/>
        <pc:sldMkLst>
          <pc:docMk/>
          <pc:sldMk cId="632222905" sldId="334"/>
        </pc:sldMkLst>
        <pc:spChg chg="del">
          <ac:chgData name="Richard Ball" userId="c2c6c2dd-6ddc-437e-8cdd-d7a74390accc" providerId="ADAL" clId="{308CA773-CE15-4293-A177-FDE9BFFB9D1F}" dt="2023-09-21T10:22:41.476" v="619" actId="478"/>
          <ac:spMkLst>
            <pc:docMk/>
            <pc:sldMk cId="632222905" sldId="334"/>
            <ac:spMk id="9" creationId="{00E92492-AF0C-2EAA-97E2-2B9E87B7F34B}"/>
          </ac:spMkLst>
        </pc:spChg>
        <pc:spChg chg="del">
          <ac:chgData name="Richard Ball" userId="c2c6c2dd-6ddc-437e-8cdd-d7a74390accc" providerId="ADAL" clId="{308CA773-CE15-4293-A177-FDE9BFFB9D1F}" dt="2023-09-21T10:22:42.994" v="620" actId="478"/>
          <ac:spMkLst>
            <pc:docMk/>
            <pc:sldMk cId="632222905" sldId="334"/>
            <ac:spMk id="12" creationId="{C5861121-0516-0114-CF53-BE6FEEDA4C6F}"/>
          </ac:spMkLst>
        </pc:spChg>
        <pc:spChg chg="del">
          <ac:chgData name="Richard Ball" userId="c2c6c2dd-6ddc-437e-8cdd-d7a74390accc" providerId="ADAL" clId="{308CA773-CE15-4293-A177-FDE9BFFB9D1F}" dt="2023-09-21T10:22:39.613" v="618" actId="478"/>
          <ac:spMkLst>
            <pc:docMk/>
            <pc:sldMk cId="632222905" sldId="334"/>
            <ac:spMk id="13" creationId="{D787B018-1D6B-6531-058E-D2FF3D0A7A58}"/>
          </ac:spMkLst>
        </pc:spChg>
        <pc:spChg chg="del">
          <ac:chgData name="Richard Ball" userId="c2c6c2dd-6ddc-437e-8cdd-d7a74390accc" providerId="ADAL" clId="{308CA773-CE15-4293-A177-FDE9BFFB9D1F}" dt="2023-09-21T10:22:38.708" v="617" actId="478"/>
          <ac:spMkLst>
            <pc:docMk/>
            <pc:sldMk cId="632222905" sldId="334"/>
            <ac:spMk id="14" creationId="{9285A974-38B4-524F-73A0-61A67FD8211A}"/>
          </ac:spMkLst>
        </pc:spChg>
        <pc:spChg chg="del">
          <ac:chgData name="Richard Ball" userId="c2c6c2dd-6ddc-437e-8cdd-d7a74390accc" providerId="ADAL" clId="{308CA773-CE15-4293-A177-FDE9BFFB9D1F}" dt="2023-09-21T10:22:43.852" v="621" actId="478"/>
          <ac:spMkLst>
            <pc:docMk/>
            <pc:sldMk cId="632222905" sldId="334"/>
            <ac:spMk id="15" creationId="{49E4EAB0-40CC-0D3D-6F57-61BC966AAC84}"/>
          </ac:spMkLst>
        </pc:spChg>
      </pc:sldChg>
      <pc:sldChg chg="delSp modSp add del mod delAnim">
        <pc:chgData name="Richard Ball" userId="c2c6c2dd-6ddc-437e-8cdd-d7a74390accc" providerId="ADAL" clId="{308CA773-CE15-4293-A177-FDE9BFFB9D1F}" dt="2023-09-21T10:22:02.996" v="615" actId="47"/>
        <pc:sldMkLst>
          <pc:docMk/>
          <pc:sldMk cId="3986769647" sldId="334"/>
        </pc:sldMkLst>
        <pc:spChg chg="mod">
          <ac:chgData name="Richard Ball" userId="c2c6c2dd-6ddc-437e-8cdd-d7a74390accc" providerId="ADAL" clId="{308CA773-CE15-4293-A177-FDE9BFFB9D1F}" dt="2023-09-21T10:21:31.720" v="607" actId="14100"/>
          <ac:spMkLst>
            <pc:docMk/>
            <pc:sldMk cId="3986769647" sldId="334"/>
            <ac:spMk id="11" creationId="{A81E3397-B3AC-A6D0-ED82-CF0724A9BEE5}"/>
          </ac:spMkLst>
        </pc:spChg>
        <pc:spChg chg="del">
          <ac:chgData name="Richard Ball" userId="c2c6c2dd-6ddc-437e-8cdd-d7a74390accc" providerId="ADAL" clId="{308CA773-CE15-4293-A177-FDE9BFFB9D1F}" dt="2023-09-21T10:19:52.063" v="501" actId="478"/>
          <ac:spMkLst>
            <pc:docMk/>
            <pc:sldMk cId="3986769647" sldId="334"/>
            <ac:spMk id="14" creationId="{9285A974-38B4-524F-73A0-61A67FD8211A}"/>
          </ac:spMkLst>
        </pc:spChg>
        <pc:spChg chg="del">
          <ac:chgData name="Richard Ball" userId="c2c6c2dd-6ddc-437e-8cdd-d7a74390accc" providerId="ADAL" clId="{308CA773-CE15-4293-A177-FDE9BFFB9D1F}" dt="2023-09-21T10:19:50.946" v="500" actId="478"/>
          <ac:spMkLst>
            <pc:docMk/>
            <pc:sldMk cId="3986769647" sldId="334"/>
            <ac:spMk id="15" creationId="{49E4EAB0-40CC-0D3D-6F57-61BC966AAC84}"/>
          </ac:spMkLst>
        </pc:spChg>
      </pc:sldChg>
      <pc:sldChg chg="modSp new mod modAnim">
        <pc:chgData name="Richard Ball" userId="c2c6c2dd-6ddc-437e-8cdd-d7a74390accc" providerId="ADAL" clId="{308CA773-CE15-4293-A177-FDE9BFFB9D1F}" dt="2023-09-21T10:25:54.021" v="774"/>
        <pc:sldMkLst>
          <pc:docMk/>
          <pc:sldMk cId="1173988854" sldId="335"/>
        </pc:sldMkLst>
        <pc:spChg chg="mod">
          <ac:chgData name="Richard Ball" userId="c2c6c2dd-6ddc-437e-8cdd-d7a74390accc" providerId="ADAL" clId="{308CA773-CE15-4293-A177-FDE9BFFB9D1F}" dt="2023-09-21T10:25:12.569" v="687" actId="403"/>
          <ac:spMkLst>
            <pc:docMk/>
            <pc:sldMk cId="1173988854" sldId="335"/>
            <ac:spMk id="2" creationId="{1453D975-5E47-2AB9-B90B-B07508D88DDF}"/>
          </ac:spMkLst>
        </pc:spChg>
        <pc:spChg chg="mod">
          <ac:chgData name="Richard Ball" userId="c2c6c2dd-6ddc-437e-8cdd-d7a74390accc" providerId="ADAL" clId="{308CA773-CE15-4293-A177-FDE9BFFB9D1F}" dt="2023-09-21T10:25:51.905" v="773" actId="403"/>
          <ac:spMkLst>
            <pc:docMk/>
            <pc:sldMk cId="1173988854" sldId="335"/>
            <ac:spMk id="3" creationId="{CE571CBE-FAA9-7E13-94C0-A66A062C17C2}"/>
          </ac:spMkLst>
        </pc:spChg>
      </pc:sldChg>
      <pc:sldChg chg="addSp delSp modSp new mod">
        <pc:chgData name="Richard Ball" userId="c2c6c2dd-6ddc-437e-8cdd-d7a74390accc" providerId="ADAL" clId="{308CA773-CE15-4293-A177-FDE9BFFB9D1F}" dt="2023-09-21T10:36:37.527" v="860" actId="20577"/>
        <pc:sldMkLst>
          <pc:docMk/>
          <pc:sldMk cId="3952516121" sldId="336"/>
        </pc:sldMkLst>
        <pc:spChg chg="mod">
          <ac:chgData name="Richard Ball" userId="c2c6c2dd-6ddc-437e-8cdd-d7a74390accc" providerId="ADAL" clId="{308CA773-CE15-4293-A177-FDE9BFFB9D1F}" dt="2023-09-21T10:36:37.527" v="860" actId="20577"/>
          <ac:spMkLst>
            <pc:docMk/>
            <pc:sldMk cId="3952516121" sldId="336"/>
            <ac:spMk id="2" creationId="{C4C60F34-EB59-66CD-E332-478C3CC55663}"/>
          </ac:spMkLst>
        </pc:spChg>
        <pc:spChg chg="del mod">
          <ac:chgData name="Richard Ball" userId="c2c6c2dd-6ddc-437e-8cdd-d7a74390accc" providerId="ADAL" clId="{308CA773-CE15-4293-A177-FDE9BFFB9D1F}" dt="2023-09-21T10:28:23.016" v="834" actId="478"/>
          <ac:spMkLst>
            <pc:docMk/>
            <pc:sldMk cId="3952516121" sldId="336"/>
            <ac:spMk id="3" creationId="{54794BC3-8132-DBAE-9A22-A4227A7C9DAE}"/>
          </ac:spMkLst>
        </pc:spChg>
        <pc:picChg chg="add mod modCrop">
          <ac:chgData name="Richard Ball" userId="c2c6c2dd-6ddc-437e-8cdd-d7a74390accc" providerId="ADAL" clId="{308CA773-CE15-4293-A177-FDE9BFFB9D1F}" dt="2023-09-21T10:28:45.825" v="840" actId="14100"/>
          <ac:picMkLst>
            <pc:docMk/>
            <pc:sldMk cId="3952516121" sldId="336"/>
            <ac:picMk id="5" creationId="{224C8576-8D22-E4D0-2017-9707E2DF42F1}"/>
          </ac:picMkLst>
        </pc:picChg>
      </pc:sldChg>
      <pc:sldChg chg="addSp delSp modSp new mod">
        <pc:chgData name="Richard Ball" userId="c2c6c2dd-6ddc-437e-8cdd-d7a74390accc" providerId="ADAL" clId="{308CA773-CE15-4293-A177-FDE9BFFB9D1F}" dt="2023-09-21T10:38:59.330" v="901" actId="20577"/>
        <pc:sldMkLst>
          <pc:docMk/>
          <pc:sldMk cId="2190876630" sldId="337"/>
        </pc:sldMkLst>
        <pc:spChg chg="mod">
          <ac:chgData name="Richard Ball" userId="c2c6c2dd-6ddc-437e-8cdd-d7a74390accc" providerId="ADAL" clId="{308CA773-CE15-4293-A177-FDE9BFFB9D1F}" dt="2023-09-21T10:38:59.330" v="901" actId="20577"/>
          <ac:spMkLst>
            <pc:docMk/>
            <pc:sldMk cId="2190876630" sldId="337"/>
            <ac:spMk id="2" creationId="{5C371F72-5C11-5764-BB32-04E328DBBB58}"/>
          </ac:spMkLst>
        </pc:spChg>
        <pc:spChg chg="del mod">
          <ac:chgData name="Richard Ball" userId="c2c6c2dd-6ddc-437e-8cdd-d7a74390accc" providerId="ADAL" clId="{308CA773-CE15-4293-A177-FDE9BFFB9D1F}" dt="2023-09-21T10:38:23.550" v="893" actId="478"/>
          <ac:spMkLst>
            <pc:docMk/>
            <pc:sldMk cId="2190876630" sldId="337"/>
            <ac:spMk id="3" creationId="{EF3665FA-B16B-CA0F-97B1-AF0074A29D40}"/>
          </ac:spMkLst>
        </pc:spChg>
        <pc:picChg chg="add mod">
          <ac:chgData name="Richard Ball" userId="c2c6c2dd-6ddc-437e-8cdd-d7a74390accc" providerId="ADAL" clId="{308CA773-CE15-4293-A177-FDE9BFFB9D1F}" dt="2023-09-21T10:38:57.544" v="895" actId="14100"/>
          <ac:picMkLst>
            <pc:docMk/>
            <pc:sldMk cId="2190876630" sldId="337"/>
            <ac:picMk id="5" creationId="{335E48BA-AE3E-1C7F-BAC4-AE6EA7588F08}"/>
          </ac:picMkLst>
        </pc:picChg>
      </pc:sldChg>
      <pc:sldChg chg="modSp new del mod">
        <pc:chgData name="Richard Ball" userId="c2c6c2dd-6ddc-437e-8cdd-d7a74390accc" providerId="ADAL" clId="{308CA773-CE15-4293-A177-FDE9BFFB9D1F}" dt="2023-09-22T07:00:57.306" v="911" actId="47"/>
        <pc:sldMkLst>
          <pc:docMk/>
          <pc:sldMk cId="77106213" sldId="338"/>
        </pc:sldMkLst>
        <pc:spChg chg="mod">
          <ac:chgData name="Richard Ball" userId="c2c6c2dd-6ddc-437e-8cdd-d7a74390accc" providerId="ADAL" clId="{308CA773-CE15-4293-A177-FDE9BFFB9D1F}" dt="2023-09-22T07:00:55.951" v="910" actId="20577"/>
          <ac:spMkLst>
            <pc:docMk/>
            <pc:sldMk cId="77106213" sldId="338"/>
            <ac:spMk id="2" creationId="{72DE61D6-0DD1-3F26-1888-B2A01E4E59D6}"/>
          </ac:spMkLst>
        </pc:spChg>
      </pc:sldChg>
      <pc:sldChg chg="add del">
        <pc:chgData name="Richard Ball" userId="c2c6c2dd-6ddc-437e-8cdd-d7a74390accc" providerId="ADAL" clId="{308CA773-CE15-4293-A177-FDE9BFFB9D1F}" dt="2023-09-22T07:01:06.838" v="913"/>
        <pc:sldMkLst>
          <pc:docMk/>
          <pc:sldMk cId="1913721524" sldId="338"/>
        </pc:sldMkLst>
      </pc:sldChg>
      <pc:sldChg chg="add">
        <pc:chgData name="Richard Ball" userId="c2c6c2dd-6ddc-437e-8cdd-d7a74390accc" providerId="ADAL" clId="{308CA773-CE15-4293-A177-FDE9BFFB9D1F}" dt="2023-09-22T07:01:15.233" v="916"/>
        <pc:sldMkLst>
          <pc:docMk/>
          <pc:sldMk cId="3128603175" sldId="338"/>
        </pc:sldMkLst>
      </pc:sldChg>
      <pc:sldChg chg="add del">
        <pc:chgData name="Richard Ball" userId="c2c6c2dd-6ddc-437e-8cdd-d7a74390accc" providerId="ADAL" clId="{308CA773-CE15-4293-A177-FDE9BFFB9D1F}" dt="2023-09-22T07:01:10.790" v="915"/>
        <pc:sldMkLst>
          <pc:docMk/>
          <pc:sldMk cId="3185036725" sldId="338"/>
        </pc:sldMkLst>
      </pc:sldChg>
      <pc:sldChg chg="modSp new mod">
        <pc:chgData name="Richard Ball" userId="c2c6c2dd-6ddc-437e-8cdd-d7a74390accc" providerId="ADAL" clId="{308CA773-CE15-4293-A177-FDE9BFFB9D1F}" dt="2023-09-22T07:02:13.979" v="919" actId="20577"/>
        <pc:sldMkLst>
          <pc:docMk/>
          <pc:sldMk cId="3810117775" sldId="339"/>
        </pc:sldMkLst>
        <pc:spChg chg="mod">
          <ac:chgData name="Richard Ball" userId="c2c6c2dd-6ddc-437e-8cdd-d7a74390accc" providerId="ADAL" clId="{308CA773-CE15-4293-A177-FDE9BFFB9D1F}" dt="2023-09-22T07:02:13.979" v="919" actId="20577"/>
          <ac:spMkLst>
            <pc:docMk/>
            <pc:sldMk cId="3810117775" sldId="339"/>
            <ac:spMk id="2" creationId="{CAD42E27-E3F7-84E7-62A6-9488157E01B5}"/>
          </ac:spMkLst>
        </pc:spChg>
      </pc:sldChg>
    </pc:docChg>
  </pc:docChgLst>
  <pc:docChgLst>
    <pc:chgData name="Richard Ball" userId="c2c6c2dd-6ddc-437e-8cdd-d7a74390accc" providerId="ADAL" clId="{91877431-2CEF-4385-AE11-D613F35AC576}"/>
    <pc:docChg chg="undo custSel addSld delSld modSld sldOrd">
      <pc:chgData name="Richard Ball" userId="c2c6c2dd-6ddc-437e-8cdd-d7a74390accc" providerId="ADAL" clId="{91877431-2CEF-4385-AE11-D613F35AC576}" dt="2022-10-25T12:23:01.023" v="3647" actId="47"/>
      <pc:docMkLst>
        <pc:docMk/>
      </pc:docMkLst>
      <pc:sldChg chg="del">
        <pc:chgData name="Richard Ball" userId="c2c6c2dd-6ddc-437e-8cdd-d7a74390accc" providerId="ADAL" clId="{91877431-2CEF-4385-AE11-D613F35AC576}" dt="2022-10-25T12:01:45.527" v="3506" actId="47"/>
        <pc:sldMkLst>
          <pc:docMk/>
          <pc:sldMk cId="3652619221" sldId="256"/>
        </pc:sldMkLst>
      </pc:sldChg>
      <pc:sldChg chg="del">
        <pc:chgData name="Richard Ball" userId="c2c6c2dd-6ddc-437e-8cdd-d7a74390accc" providerId="ADAL" clId="{91877431-2CEF-4385-AE11-D613F35AC576}" dt="2022-10-25T12:01:46.371" v="3507" actId="47"/>
        <pc:sldMkLst>
          <pc:docMk/>
          <pc:sldMk cId="4072090453" sldId="258"/>
        </pc:sldMkLst>
      </pc:sldChg>
      <pc:sldChg chg="del">
        <pc:chgData name="Richard Ball" userId="c2c6c2dd-6ddc-437e-8cdd-d7a74390accc" providerId="ADAL" clId="{91877431-2CEF-4385-AE11-D613F35AC576}" dt="2022-10-25T11:59:47.163" v="3499" actId="47"/>
        <pc:sldMkLst>
          <pc:docMk/>
          <pc:sldMk cId="498228642" sldId="261"/>
        </pc:sldMkLst>
      </pc:sldChg>
      <pc:sldChg chg="modSp mod ord">
        <pc:chgData name="Richard Ball" userId="c2c6c2dd-6ddc-437e-8cdd-d7a74390accc" providerId="ADAL" clId="{91877431-2CEF-4385-AE11-D613F35AC576}" dt="2022-10-25T08:27:06.270" v="60" actId="1076"/>
        <pc:sldMkLst>
          <pc:docMk/>
          <pc:sldMk cId="3052832352" sldId="262"/>
        </pc:sldMkLst>
        <pc:spChg chg="mod">
          <ac:chgData name="Richard Ball" userId="c2c6c2dd-6ddc-437e-8cdd-d7a74390accc" providerId="ADAL" clId="{91877431-2CEF-4385-AE11-D613F35AC576}" dt="2022-10-25T08:25:48.086" v="0" actId="1076"/>
          <ac:spMkLst>
            <pc:docMk/>
            <pc:sldMk cId="3052832352" sldId="262"/>
            <ac:spMk id="3" creationId="{00000000-0000-0000-0000-000000000000}"/>
          </ac:spMkLst>
        </pc:spChg>
        <pc:spChg chg="mod">
          <ac:chgData name="Richard Ball" userId="c2c6c2dd-6ddc-437e-8cdd-d7a74390accc" providerId="ADAL" clId="{91877431-2CEF-4385-AE11-D613F35AC576}" dt="2022-10-25T08:26:50.608" v="59" actId="1076"/>
          <ac:spMkLst>
            <pc:docMk/>
            <pc:sldMk cId="3052832352" sldId="262"/>
            <ac:spMk id="4" creationId="{00000000-0000-0000-0000-000000000000}"/>
          </ac:spMkLst>
        </pc:spChg>
        <pc:spChg chg="mod">
          <ac:chgData name="Richard Ball" userId="c2c6c2dd-6ddc-437e-8cdd-d7a74390accc" providerId="ADAL" clId="{91877431-2CEF-4385-AE11-D613F35AC576}" dt="2022-10-25T08:25:55.128" v="1" actId="1076"/>
          <ac:spMkLst>
            <pc:docMk/>
            <pc:sldMk cId="3052832352" sldId="262"/>
            <ac:spMk id="15" creationId="{00000000-0000-0000-0000-000000000000}"/>
          </ac:spMkLst>
        </pc:spChg>
        <pc:spChg chg="mod">
          <ac:chgData name="Richard Ball" userId="c2c6c2dd-6ddc-437e-8cdd-d7a74390accc" providerId="ADAL" clId="{91877431-2CEF-4385-AE11-D613F35AC576}" dt="2022-10-25T08:27:06.270" v="60" actId="1076"/>
          <ac:spMkLst>
            <pc:docMk/>
            <pc:sldMk cId="3052832352" sldId="262"/>
            <ac:spMk id="16" creationId="{00000000-0000-0000-0000-000000000000}"/>
          </ac:spMkLst>
        </pc:spChg>
      </pc:sldChg>
      <pc:sldChg chg="addSp delSp modSp mod">
        <pc:chgData name="Richard Ball" userId="c2c6c2dd-6ddc-437e-8cdd-d7a74390accc" providerId="ADAL" clId="{91877431-2CEF-4385-AE11-D613F35AC576}" dt="2022-10-25T12:08:29.176" v="3597" actId="1076"/>
        <pc:sldMkLst>
          <pc:docMk/>
          <pc:sldMk cId="1880140479" sldId="263"/>
        </pc:sldMkLst>
        <pc:spChg chg="add mod">
          <ac:chgData name="Richard Ball" userId="c2c6c2dd-6ddc-437e-8cdd-d7a74390accc" providerId="ADAL" clId="{91877431-2CEF-4385-AE11-D613F35AC576}" dt="2022-10-25T12:07:23.327" v="3581" actId="1076"/>
          <ac:spMkLst>
            <pc:docMk/>
            <pc:sldMk cId="1880140479" sldId="263"/>
            <ac:spMk id="2" creationId="{FC022C75-B016-9FBA-48B8-AACFD53E8882}"/>
          </ac:spMkLst>
        </pc:spChg>
        <pc:spChg chg="del mod">
          <ac:chgData name="Richard Ball" userId="c2c6c2dd-6ddc-437e-8cdd-d7a74390accc" providerId="ADAL" clId="{91877431-2CEF-4385-AE11-D613F35AC576}" dt="2022-10-25T12:06:08.052" v="3552" actId="478"/>
          <ac:spMkLst>
            <pc:docMk/>
            <pc:sldMk cId="1880140479" sldId="263"/>
            <ac:spMk id="4" creationId="{00000000-0000-0000-0000-000000000000}"/>
          </ac:spMkLst>
        </pc:spChg>
        <pc:picChg chg="add mod modCrop">
          <ac:chgData name="Richard Ball" userId="c2c6c2dd-6ddc-437e-8cdd-d7a74390accc" providerId="ADAL" clId="{91877431-2CEF-4385-AE11-D613F35AC576}" dt="2022-10-25T12:08:18.084" v="3593" actId="14100"/>
          <ac:picMkLst>
            <pc:docMk/>
            <pc:sldMk cId="1880140479" sldId="263"/>
            <ac:picMk id="5" creationId="{32FF6530-78DC-6472-75BB-5BBDAE9D55E5}"/>
          </ac:picMkLst>
        </pc:picChg>
        <pc:picChg chg="add mod modCrop">
          <ac:chgData name="Richard Ball" userId="c2c6c2dd-6ddc-437e-8cdd-d7a74390accc" providerId="ADAL" clId="{91877431-2CEF-4385-AE11-D613F35AC576}" dt="2022-10-25T12:08:29.176" v="3597" actId="1076"/>
          <ac:picMkLst>
            <pc:docMk/>
            <pc:sldMk cId="1880140479" sldId="263"/>
            <ac:picMk id="7" creationId="{F7201236-54C1-6684-500E-D29289F56A59}"/>
          </ac:picMkLst>
        </pc:picChg>
        <pc:picChg chg="del">
          <ac:chgData name="Richard Ball" userId="c2c6c2dd-6ddc-437e-8cdd-d7a74390accc" providerId="ADAL" clId="{91877431-2CEF-4385-AE11-D613F35AC576}" dt="2022-10-25T12:07:33.304" v="3583" actId="478"/>
          <ac:picMkLst>
            <pc:docMk/>
            <pc:sldMk cId="1880140479" sldId="263"/>
            <ac:picMk id="3076" creationId="{00000000-0000-0000-0000-000000000000}"/>
          </ac:picMkLst>
        </pc:picChg>
        <pc:picChg chg="del">
          <ac:chgData name="Richard Ball" userId="c2c6c2dd-6ddc-437e-8cdd-d7a74390accc" providerId="ADAL" clId="{91877431-2CEF-4385-AE11-D613F35AC576}" dt="2022-10-25T12:07:32.424" v="3582" actId="478"/>
          <ac:picMkLst>
            <pc:docMk/>
            <pc:sldMk cId="1880140479" sldId="263"/>
            <ac:picMk id="3078" creationId="{00000000-0000-0000-0000-000000000000}"/>
          </ac:picMkLst>
        </pc:picChg>
      </pc:sldChg>
      <pc:sldChg chg="del">
        <pc:chgData name="Richard Ball" userId="c2c6c2dd-6ddc-437e-8cdd-d7a74390accc" providerId="ADAL" clId="{91877431-2CEF-4385-AE11-D613F35AC576}" dt="2022-10-25T12:00:32.320" v="3505" actId="47"/>
        <pc:sldMkLst>
          <pc:docMk/>
          <pc:sldMk cId="2934292651" sldId="264"/>
        </pc:sldMkLst>
      </pc:sldChg>
      <pc:sldChg chg="del">
        <pc:chgData name="Richard Ball" userId="c2c6c2dd-6ddc-437e-8cdd-d7a74390accc" providerId="ADAL" clId="{91877431-2CEF-4385-AE11-D613F35AC576}" dt="2022-10-25T12:05:56.799" v="3550" actId="47"/>
        <pc:sldMkLst>
          <pc:docMk/>
          <pc:sldMk cId="2241912386" sldId="265"/>
        </pc:sldMkLst>
      </pc:sldChg>
      <pc:sldChg chg="del">
        <pc:chgData name="Richard Ball" userId="c2c6c2dd-6ddc-437e-8cdd-d7a74390accc" providerId="ADAL" clId="{91877431-2CEF-4385-AE11-D613F35AC576}" dt="2022-10-25T12:23:01.023" v="3647" actId="47"/>
        <pc:sldMkLst>
          <pc:docMk/>
          <pc:sldMk cId="4097658800" sldId="266"/>
        </pc:sldMkLst>
      </pc:sldChg>
      <pc:sldChg chg="del">
        <pc:chgData name="Richard Ball" userId="c2c6c2dd-6ddc-437e-8cdd-d7a74390accc" providerId="ADAL" clId="{91877431-2CEF-4385-AE11-D613F35AC576}" dt="2022-10-25T12:01:49.075" v="3508" actId="47"/>
        <pc:sldMkLst>
          <pc:docMk/>
          <pc:sldMk cId="3395773922" sldId="267"/>
        </pc:sldMkLst>
      </pc:sldChg>
      <pc:sldChg chg="modSp del mod">
        <pc:chgData name="Richard Ball" userId="c2c6c2dd-6ddc-437e-8cdd-d7a74390accc" providerId="ADAL" clId="{91877431-2CEF-4385-AE11-D613F35AC576}" dt="2022-10-25T12:23:01.023" v="3647" actId="47"/>
        <pc:sldMkLst>
          <pc:docMk/>
          <pc:sldMk cId="3647986353" sldId="268"/>
        </pc:sldMkLst>
        <pc:picChg chg="mod">
          <ac:chgData name="Richard Ball" userId="c2c6c2dd-6ddc-437e-8cdd-d7a74390accc" providerId="ADAL" clId="{91877431-2CEF-4385-AE11-D613F35AC576}" dt="2022-10-25T12:17:42.059" v="3611" actId="1076"/>
          <ac:picMkLst>
            <pc:docMk/>
            <pc:sldMk cId="3647986353" sldId="268"/>
            <ac:picMk id="8" creationId="{00000000-0000-0000-0000-000000000000}"/>
          </ac:picMkLst>
        </pc:picChg>
        <pc:picChg chg="mod">
          <ac:chgData name="Richard Ball" userId="c2c6c2dd-6ddc-437e-8cdd-d7a74390accc" providerId="ADAL" clId="{91877431-2CEF-4385-AE11-D613F35AC576}" dt="2022-10-25T12:17:48.899" v="3613" actId="1076"/>
          <ac:picMkLst>
            <pc:docMk/>
            <pc:sldMk cId="3647986353" sldId="268"/>
            <ac:picMk id="9" creationId="{00000000-0000-0000-0000-000000000000}"/>
          </ac:picMkLst>
        </pc:picChg>
      </pc:sldChg>
      <pc:sldChg chg="del">
        <pc:chgData name="Richard Ball" userId="c2c6c2dd-6ddc-437e-8cdd-d7a74390accc" providerId="ADAL" clId="{91877431-2CEF-4385-AE11-D613F35AC576}" dt="2022-10-25T12:23:01.023" v="3647" actId="47"/>
        <pc:sldMkLst>
          <pc:docMk/>
          <pc:sldMk cId="1124903772" sldId="269"/>
        </pc:sldMkLst>
      </pc:sldChg>
      <pc:sldChg chg="addSp modSp del mod">
        <pc:chgData name="Richard Ball" userId="c2c6c2dd-6ddc-437e-8cdd-d7a74390accc" providerId="ADAL" clId="{91877431-2CEF-4385-AE11-D613F35AC576}" dt="2022-10-25T12:23:01.023" v="3647" actId="47"/>
        <pc:sldMkLst>
          <pc:docMk/>
          <pc:sldMk cId="3077480155" sldId="270"/>
        </pc:sldMkLst>
        <pc:spChg chg="add mod">
          <ac:chgData name="Richard Ball" userId="c2c6c2dd-6ddc-437e-8cdd-d7a74390accc" providerId="ADAL" clId="{91877431-2CEF-4385-AE11-D613F35AC576}" dt="2022-10-25T12:21:59.958" v="3646" actId="207"/>
          <ac:spMkLst>
            <pc:docMk/>
            <pc:sldMk cId="3077480155" sldId="270"/>
            <ac:spMk id="2" creationId="{79DA250F-58D4-D9A5-BD5D-4C1C5619332C}"/>
          </ac:spMkLst>
        </pc:spChg>
        <pc:picChg chg="mod">
          <ac:chgData name="Richard Ball" userId="c2c6c2dd-6ddc-437e-8cdd-d7a74390accc" providerId="ADAL" clId="{91877431-2CEF-4385-AE11-D613F35AC576}" dt="2022-10-25T12:21:17.495" v="3617" actId="1076"/>
          <ac:picMkLst>
            <pc:docMk/>
            <pc:sldMk cId="3077480155" sldId="270"/>
            <ac:picMk id="4" creationId="{00000000-0000-0000-0000-000000000000}"/>
          </ac:picMkLst>
        </pc:picChg>
        <pc:picChg chg="mod">
          <ac:chgData name="Richard Ball" userId="c2c6c2dd-6ddc-437e-8cdd-d7a74390accc" providerId="ADAL" clId="{91877431-2CEF-4385-AE11-D613F35AC576}" dt="2022-10-25T12:21:13.257" v="3616" actId="1076"/>
          <ac:picMkLst>
            <pc:docMk/>
            <pc:sldMk cId="3077480155" sldId="270"/>
            <ac:picMk id="6" creationId="{00000000-0000-0000-0000-000000000000}"/>
          </ac:picMkLst>
        </pc:picChg>
        <pc:picChg chg="mod">
          <ac:chgData name="Richard Ball" userId="c2c6c2dd-6ddc-437e-8cdd-d7a74390accc" providerId="ADAL" clId="{91877431-2CEF-4385-AE11-D613F35AC576}" dt="2022-10-25T12:21:32.263" v="3618" actId="1076"/>
          <ac:picMkLst>
            <pc:docMk/>
            <pc:sldMk cId="3077480155" sldId="270"/>
            <ac:picMk id="8" creationId="{00000000-0000-0000-0000-000000000000}"/>
          </ac:picMkLst>
        </pc:picChg>
      </pc:sldChg>
      <pc:sldChg chg="del">
        <pc:chgData name="Richard Ball" userId="c2c6c2dd-6ddc-437e-8cdd-d7a74390accc" providerId="ADAL" clId="{91877431-2CEF-4385-AE11-D613F35AC576}" dt="2022-10-25T12:01:49.898" v="3509" actId="47"/>
        <pc:sldMkLst>
          <pc:docMk/>
          <pc:sldMk cId="3011749596" sldId="271"/>
        </pc:sldMkLst>
      </pc:sldChg>
      <pc:sldChg chg="del">
        <pc:chgData name="Richard Ball" userId="c2c6c2dd-6ddc-437e-8cdd-d7a74390accc" providerId="ADAL" clId="{91877431-2CEF-4385-AE11-D613F35AC576}" dt="2022-10-25T12:01:57.687" v="3510" actId="47"/>
        <pc:sldMkLst>
          <pc:docMk/>
          <pc:sldMk cId="2953960220" sldId="272"/>
        </pc:sldMkLst>
      </pc:sldChg>
      <pc:sldChg chg="del">
        <pc:chgData name="Richard Ball" userId="c2c6c2dd-6ddc-437e-8cdd-d7a74390accc" providerId="ADAL" clId="{91877431-2CEF-4385-AE11-D613F35AC576}" dt="2022-10-25T12:03:56.160" v="3542" actId="47"/>
        <pc:sldMkLst>
          <pc:docMk/>
          <pc:sldMk cId="2162369757" sldId="273"/>
        </pc:sldMkLst>
      </pc:sldChg>
      <pc:sldChg chg="del">
        <pc:chgData name="Richard Ball" userId="c2c6c2dd-6ddc-437e-8cdd-d7a74390accc" providerId="ADAL" clId="{91877431-2CEF-4385-AE11-D613F35AC576}" dt="2022-10-25T12:04:04.239" v="3543" actId="47"/>
        <pc:sldMkLst>
          <pc:docMk/>
          <pc:sldMk cId="894431865" sldId="274"/>
        </pc:sldMkLst>
      </pc:sldChg>
      <pc:sldChg chg="del">
        <pc:chgData name="Richard Ball" userId="c2c6c2dd-6ddc-437e-8cdd-d7a74390accc" providerId="ADAL" clId="{91877431-2CEF-4385-AE11-D613F35AC576}" dt="2022-10-25T12:04:05.103" v="3544" actId="47"/>
        <pc:sldMkLst>
          <pc:docMk/>
          <pc:sldMk cId="1144155402" sldId="275"/>
        </pc:sldMkLst>
      </pc:sldChg>
      <pc:sldChg chg="del">
        <pc:chgData name="Richard Ball" userId="c2c6c2dd-6ddc-437e-8cdd-d7a74390accc" providerId="ADAL" clId="{91877431-2CEF-4385-AE11-D613F35AC576}" dt="2022-10-25T12:23:01.023" v="3647" actId="47"/>
        <pc:sldMkLst>
          <pc:docMk/>
          <pc:sldMk cId="1041076726" sldId="276"/>
        </pc:sldMkLst>
      </pc:sldChg>
      <pc:sldChg chg="del">
        <pc:chgData name="Richard Ball" userId="c2c6c2dd-6ddc-437e-8cdd-d7a74390accc" providerId="ADAL" clId="{91877431-2CEF-4385-AE11-D613F35AC576}" dt="2022-10-25T12:23:01.023" v="3647" actId="47"/>
        <pc:sldMkLst>
          <pc:docMk/>
          <pc:sldMk cId="1933405859" sldId="277"/>
        </pc:sldMkLst>
      </pc:sldChg>
      <pc:sldChg chg="del">
        <pc:chgData name="Richard Ball" userId="c2c6c2dd-6ddc-437e-8cdd-d7a74390accc" providerId="ADAL" clId="{91877431-2CEF-4385-AE11-D613F35AC576}" dt="2022-10-25T12:23:01.023" v="3647" actId="47"/>
        <pc:sldMkLst>
          <pc:docMk/>
          <pc:sldMk cId="3315417418" sldId="278"/>
        </pc:sldMkLst>
      </pc:sldChg>
      <pc:sldChg chg="del">
        <pc:chgData name="Richard Ball" userId="c2c6c2dd-6ddc-437e-8cdd-d7a74390accc" providerId="ADAL" clId="{91877431-2CEF-4385-AE11-D613F35AC576}" dt="2022-10-25T12:23:01.023" v="3647" actId="47"/>
        <pc:sldMkLst>
          <pc:docMk/>
          <pc:sldMk cId="1235416346" sldId="279"/>
        </pc:sldMkLst>
      </pc:sldChg>
      <pc:sldChg chg="del">
        <pc:chgData name="Richard Ball" userId="c2c6c2dd-6ddc-437e-8cdd-d7a74390accc" providerId="ADAL" clId="{91877431-2CEF-4385-AE11-D613F35AC576}" dt="2022-10-25T12:04:19.452" v="3545" actId="47"/>
        <pc:sldMkLst>
          <pc:docMk/>
          <pc:sldMk cId="3591016750" sldId="280"/>
        </pc:sldMkLst>
      </pc:sldChg>
      <pc:sldChg chg="del">
        <pc:chgData name="Richard Ball" userId="c2c6c2dd-6ddc-437e-8cdd-d7a74390accc" providerId="ADAL" clId="{91877431-2CEF-4385-AE11-D613F35AC576}" dt="2022-10-25T11:59:48.090" v="3500" actId="47"/>
        <pc:sldMkLst>
          <pc:docMk/>
          <pc:sldMk cId="3348803241" sldId="281"/>
        </pc:sldMkLst>
      </pc:sldChg>
      <pc:sldChg chg="delSp modSp mod">
        <pc:chgData name="Richard Ball" userId="c2c6c2dd-6ddc-437e-8cdd-d7a74390accc" providerId="ADAL" clId="{91877431-2CEF-4385-AE11-D613F35AC576}" dt="2022-10-25T11:59:55.499" v="3504" actId="14100"/>
        <pc:sldMkLst>
          <pc:docMk/>
          <pc:sldMk cId="2049444409" sldId="297"/>
        </pc:sldMkLst>
        <pc:spChg chg="del mod">
          <ac:chgData name="Richard Ball" userId="c2c6c2dd-6ddc-437e-8cdd-d7a74390accc" providerId="ADAL" clId="{91877431-2CEF-4385-AE11-D613F35AC576}" dt="2022-10-25T11:59:51.080" v="3502" actId="478"/>
          <ac:spMkLst>
            <pc:docMk/>
            <pc:sldMk cId="2049444409" sldId="297"/>
            <ac:spMk id="2" creationId="{00000000-0000-0000-0000-000000000000}"/>
          </ac:spMkLst>
        </pc:spChg>
        <pc:picChg chg="mod">
          <ac:chgData name="Richard Ball" userId="c2c6c2dd-6ddc-437e-8cdd-d7a74390accc" providerId="ADAL" clId="{91877431-2CEF-4385-AE11-D613F35AC576}" dt="2022-10-25T11:59:55.499" v="3504" actId="14100"/>
          <ac:picMkLst>
            <pc:docMk/>
            <pc:sldMk cId="2049444409" sldId="297"/>
            <ac:picMk id="4" creationId="{00000000-0000-0000-0000-000000000000}"/>
          </ac:picMkLst>
        </pc:picChg>
      </pc:sldChg>
      <pc:sldChg chg="delSp modSp mod">
        <pc:chgData name="Richard Ball" userId="c2c6c2dd-6ddc-437e-8cdd-d7a74390accc" providerId="ADAL" clId="{91877431-2CEF-4385-AE11-D613F35AC576}" dt="2022-10-25T12:05:06.049" v="3549" actId="14100"/>
        <pc:sldMkLst>
          <pc:docMk/>
          <pc:sldMk cId="4135369280" sldId="298"/>
        </pc:sldMkLst>
        <pc:spChg chg="del mod">
          <ac:chgData name="Richard Ball" userId="c2c6c2dd-6ddc-437e-8cdd-d7a74390accc" providerId="ADAL" clId="{91877431-2CEF-4385-AE11-D613F35AC576}" dt="2022-10-25T12:04:58.955" v="3547" actId="478"/>
          <ac:spMkLst>
            <pc:docMk/>
            <pc:sldMk cId="4135369280" sldId="298"/>
            <ac:spMk id="2" creationId="{00000000-0000-0000-0000-000000000000}"/>
          </ac:spMkLst>
        </pc:spChg>
        <pc:picChg chg="mod">
          <ac:chgData name="Richard Ball" userId="c2c6c2dd-6ddc-437e-8cdd-d7a74390accc" providerId="ADAL" clId="{91877431-2CEF-4385-AE11-D613F35AC576}" dt="2022-10-25T12:05:06.049" v="3549" actId="14100"/>
          <ac:picMkLst>
            <pc:docMk/>
            <pc:sldMk cId="4135369280" sldId="298"/>
            <ac:picMk id="1026" creationId="{00000000-0000-0000-0000-000000000000}"/>
          </ac:picMkLst>
        </pc:picChg>
      </pc:sldChg>
      <pc:sldChg chg="del">
        <pc:chgData name="Richard Ball" userId="c2c6c2dd-6ddc-437e-8cdd-d7a74390accc" providerId="ADAL" clId="{91877431-2CEF-4385-AE11-D613F35AC576}" dt="2022-10-25T12:06:12.827" v="3553" actId="47"/>
        <pc:sldMkLst>
          <pc:docMk/>
          <pc:sldMk cId="2819963319" sldId="299"/>
        </pc:sldMkLst>
      </pc:sldChg>
      <pc:sldChg chg="del">
        <pc:chgData name="Richard Ball" userId="c2c6c2dd-6ddc-437e-8cdd-d7a74390accc" providerId="ADAL" clId="{91877431-2CEF-4385-AE11-D613F35AC576}" dt="2022-10-25T12:09:50.138" v="3598" actId="47"/>
        <pc:sldMkLst>
          <pc:docMk/>
          <pc:sldMk cId="420319301" sldId="300"/>
        </pc:sldMkLst>
      </pc:sldChg>
      <pc:sldChg chg="addSp modSp new mod modAnim">
        <pc:chgData name="Richard Ball" userId="c2c6c2dd-6ddc-437e-8cdd-d7a74390accc" providerId="ADAL" clId="{91877431-2CEF-4385-AE11-D613F35AC576}" dt="2022-10-25T09:07:12.529" v="295"/>
        <pc:sldMkLst>
          <pc:docMk/>
          <pc:sldMk cId="371564276" sldId="301"/>
        </pc:sldMkLst>
        <pc:spChg chg="mod">
          <ac:chgData name="Richard Ball" userId="c2c6c2dd-6ddc-437e-8cdd-d7a74390accc" providerId="ADAL" clId="{91877431-2CEF-4385-AE11-D613F35AC576}" dt="2022-10-25T09:04:04.152" v="78" actId="1076"/>
          <ac:spMkLst>
            <pc:docMk/>
            <pc:sldMk cId="371564276" sldId="301"/>
            <ac:spMk id="2" creationId="{192229C7-B4B7-ACB5-1EEB-479A29C426E2}"/>
          </ac:spMkLst>
        </pc:spChg>
        <pc:spChg chg="mod">
          <ac:chgData name="Richard Ball" userId="c2c6c2dd-6ddc-437e-8cdd-d7a74390accc" providerId="ADAL" clId="{91877431-2CEF-4385-AE11-D613F35AC576}" dt="2022-10-25T09:07:04.277" v="293" actId="14100"/>
          <ac:spMkLst>
            <pc:docMk/>
            <pc:sldMk cId="371564276" sldId="301"/>
            <ac:spMk id="3" creationId="{45206D3E-5590-ABC2-960F-E12EBD980733}"/>
          </ac:spMkLst>
        </pc:spChg>
        <pc:picChg chg="add mod">
          <ac:chgData name="Richard Ball" userId="c2c6c2dd-6ddc-437e-8cdd-d7a74390accc" providerId="ADAL" clId="{91877431-2CEF-4385-AE11-D613F35AC576}" dt="2022-10-25T09:07:08.812" v="294" actId="1076"/>
          <ac:picMkLst>
            <pc:docMk/>
            <pc:sldMk cId="371564276" sldId="301"/>
            <ac:picMk id="1026" creationId="{0FDFC5FD-6AF2-B481-BAA8-1AE374F417B4}"/>
          </ac:picMkLst>
        </pc:picChg>
      </pc:sldChg>
      <pc:sldChg chg="addSp modSp new mod modAnim modNotesTx">
        <pc:chgData name="Richard Ball" userId="c2c6c2dd-6ddc-437e-8cdd-d7a74390accc" providerId="ADAL" clId="{91877431-2CEF-4385-AE11-D613F35AC576}" dt="2022-10-25T09:23:26.061" v="905" actId="255"/>
        <pc:sldMkLst>
          <pc:docMk/>
          <pc:sldMk cId="775302758" sldId="302"/>
        </pc:sldMkLst>
        <pc:spChg chg="mod">
          <ac:chgData name="Richard Ball" userId="c2c6c2dd-6ddc-437e-8cdd-d7a74390accc" providerId="ADAL" clId="{91877431-2CEF-4385-AE11-D613F35AC576}" dt="2022-10-25T09:10:00.468" v="333" actId="1076"/>
          <ac:spMkLst>
            <pc:docMk/>
            <pc:sldMk cId="775302758" sldId="302"/>
            <ac:spMk id="2" creationId="{F718FE2B-4D57-C187-242F-C2B869D7E7A5}"/>
          </ac:spMkLst>
        </pc:spChg>
        <pc:spChg chg="mod">
          <ac:chgData name="Richard Ball" userId="c2c6c2dd-6ddc-437e-8cdd-d7a74390accc" providerId="ADAL" clId="{91877431-2CEF-4385-AE11-D613F35AC576}" dt="2022-10-25T09:19:41.456" v="805" actId="20577"/>
          <ac:spMkLst>
            <pc:docMk/>
            <pc:sldMk cId="775302758" sldId="302"/>
            <ac:spMk id="3" creationId="{18B1FD5B-2FB6-ED8E-FA2A-2A550FB4CDAB}"/>
          </ac:spMkLst>
        </pc:spChg>
        <pc:spChg chg="add mod">
          <ac:chgData name="Richard Ball" userId="c2c6c2dd-6ddc-437e-8cdd-d7a74390accc" providerId="ADAL" clId="{91877431-2CEF-4385-AE11-D613F35AC576}" dt="2022-10-25T09:14:54.658" v="524" actId="1076"/>
          <ac:spMkLst>
            <pc:docMk/>
            <pc:sldMk cId="775302758" sldId="302"/>
            <ac:spMk id="6" creationId="{E34DEC3F-FC3E-6E3E-0F96-EE4744AECBB5}"/>
          </ac:spMkLst>
        </pc:spChg>
        <pc:spChg chg="add mod">
          <ac:chgData name="Richard Ball" userId="c2c6c2dd-6ddc-437e-8cdd-d7a74390accc" providerId="ADAL" clId="{91877431-2CEF-4385-AE11-D613F35AC576}" dt="2022-10-25T09:23:26.061" v="905" actId="255"/>
          <ac:spMkLst>
            <pc:docMk/>
            <pc:sldMk cId="775302758" sldId="302"/>
            <ac:spMk id="7" creationId="{12DAEDFD-5123-140D-9E39-07AAF15E76FB}"/>
          </ac:spMkLst>
        </pc:spChg>
        <pc:spChg chg="add mod">
          <ac:chgData name="Richard Ball" userId="c2c6c2dd-6ddc-437e-8cdd-d7a74390accc" providerId="ADAL" clId="{91877431-2CEF-4385-AE11-D613F35AC576}" dt="2022-10-25T09:20:30.698" v="884" actId="1076"/>
          <ac:spMkLst>
            <pc:docMk/>
            <pc:sldMk cId="775302758" sldId="302"/>
            <ac:spMk id="8" creationId="{288516F5-168D-9756-A87B-AAA26E05D03B}"/>
          </ac:spMkLst>
        </pc:spChg>
        <pc:picChg chg="add mod modCrop">
          <ac:chgData name="Richard Ball" userId="c2c6c2dd-6ddc-437e-8cdd-d7a74390accc" providerId="ADAL" clId="{91877431-2CEF-4385-AE11-D613F35AC576}" dt="2022-10-25T09:20:26.776" v="883" actId="1076"/>
          <ac:picMkLst>
            <pc:docMk/>
            <pc:sldMk cId="775302758" sldId="302"/>
            <ac:picMk id="5" creationId="{E1C860B6-C855-10BB-B468-9E55F6F0804B}"/>
          </ac:picMkLst>
        </pc:picChg>
        <pc:cxnChg chg="add mod">
          <ac:chgData name="Richard Ball" userId="c2c6c2dd-6ddc-437e-8cdd-d7a74390accc" providerId="ADAL" clId="{91877431-2CEF-4385-AE11-D613F35AC576}" dt="2022-10-25T09:20:45.102" v="886" actId="1582"/>
          <ac:cxnSpMkLst>
            <pc:docMk/>
            <pc:sldMk cId="775302758" sldId="302"/>
            <ac:cxnSpMk id="10" creationId="{3DAF9AD6-BFF8-7C28-8E66-CA919B4A4F7C}"/>
          </ac:cxnSpMkLst>
        </pc:cxnChg>
      </pc:sldChg>
      <pc:sldChg chg="addSp delSp modSp new mod setBg setClrOvrMap">
        <pc:chgData name="Richard Ball" userId="c2c6c2dd-6ddc-437e-8cdd-d7a74390accc" providerId="ADAL" clId="{91877431-2CEF-4385-AE11-D613F35AC576}" dt="2022-10-25T09:09:12.959" v="316" actId="14100"/>
        <pc:sldMkLst>
          <pc:docMk/>
          <pc:sldMk cId="4202670091" sldId="303"/>
        </pc:sldMkLst>
        <pc:spChg chg="del">
          <ac:chgData name="Richard Ball" userId="c2c6c2dd-6ddc-437e-8cdd-d7a74390accc" providerId="ADAL" clId="{91877431-2CEF-4385-AE11-D613F35AC576}" dt="2022-10-25T09:08:47.291" v="308" actId="478"/>
          <ac:spMkLst>
            <pc:docMk/>
            <pc:sldMk cId="4202670091" sldId="303"/>
            <ac:spMk id="2" creationId="{C7B3DBAF-C7F2-7C46-8152-55ACE70E5521}"/>
          </ac:spMkLst>
        </pc:spChg>
        <pc:spChg chg="del">
          <ac:chgData name="Richard Ball" userId="c2c6c2dd-6ddc-437e-8cdd-d7a74390accc" providerId="ADAL" clId="{91877431-2CEF-4385-AE11-D613F35AC576}" dt="2022-10-25T09:08:47.291" v="308" actId="478"/>
          <ac:spMkLst>
            <pc:docMk/>
            <pc:sldMk cId="4202670091" sldId="303"/>
            <ac:spMk id="3" creationId="{876CC94B-432A-4416-3FEE-7D0954A7238F}"/>
          </ac:spMkLst>
        </pc:spChg>
        <pc:spChg chg="add">
          <ac:chgData name="Richard Ball" userId="c2c6c2dd-6ddc-437e-8cdd-d7a74390accc" providerId="ADAL" clId="{91877431-2CEF-4385-AE11-D613F35AC576}" dt="2022-10-25T09:08:59.158" v="313" actId="26606"/>
          <ac:spMkLst>
            <pc:docMk/>
            <pc:sldMk cId="4202670091" sldId="303"/>
            <ac:spMk id="2055" creationId="{32BC26D8-82FB-445E-AA49-62A77D7C1EE0}"/>
          </ac:spMkLst>
        </pc:spChg>
        <pc:spChg chg="add">
          <ac:chgData name="Richard Ball" userId="c2c6c2dd-6ddc-437e-8cdd-d7a74390accc" providerId="ADAL" clId="{91877431-2CEF-4385-AE11-D613F35AC576}" dt="2022-10-25T09:08:59.158" v="313" actId="26606"/>
          <ac:spMkLst>
            <pc:docMk/>
            <pc:sldMk cId="4202670091" sldId="303"/>
            <ac:spMk id="2057" creationId="{CB44330D-EA18-4254-AA95-EB49948539B8}"/>
          </ac:spMkLst>
        </pc:spChg>
        <pc:picChg chg="add mod">
          <ac:chgData name="Richard Ball" userId="c2c6c2dd-6ddc-437e-8cdd-d7a74390accc" providerId="ADAL" clId="{91877431-2CEF-4385-AE11-D613F35AC576}" dt="2022-10-25T09:09:12.959" v="316" actId="14100"/>
          <ac:picMkLst>
            <pc:docMk/>
            <pc:sldMk cId="4202670091" sldId="303"/>
            <ac:picMk id="2050" creationId="{A0C90E17-8D07-D752-5EF1-9CA642010848}"/>
          </ac:picMkLst>
        </pc:picChg>
      </pc:sldChg>
      <pc:sldChg chg="addSp delSp modSp new mod">
        <pc:chgData name="Richard Ball" userId="c2c6c2dd-6ddc-437e-8cdd-d7a74390accc" providerId="ADAL" clId="{91877431-2CEF-4385-AE11-D613F35AC576}" dt="2022-10-25T10:02:06.024" v="1876" actId="113"/>
        <pc:sldMkLst>
          <pc:docMk/>
          <pc:sldMk cId="3867935977" sldId="304"/>
        </pc:sldMkLst>
        <pc:spChg chg="mod">
          <ac:chgData name="Richard Ball" userId="c2c6c2dd-6ddc-437e-8cdd-d7a74390accc" providerId="ADAL" clId="{91877431-2CEF-4385-AE11-D613F35AC576}" dt="2022-10-25T09:23:47.958" v="928" actId="1076"/>
          <ac:spMkLst>
            <pc:docMk/>
            <pc:sldMk cId="3867935977" sldId="304"/>
            <ac:spMk id="2" creationId="{F21AB995-52DF-72B6-B393-D995F8ADDEEF}"/>
          </ac:spMkLst>
        </pc:spChg>
        <pc:spChg chg="mod">
          <ac:chgData name="Richard Ball" userId="c2c6c2dd-6ddc-437e-8cdd-d7a74390accc" providerId="ADAL" clId="{91877431-2CEF-4385-AE11-D613F35AC576}" dt="2022-10-25T10:02:06.024" v="1876" actId="113"/>
          <ac:spMkLst>
            <pc:docMk/>
            <pc:sldMk cId="3867935977" sldId="304"/>
            <ac:spMk id="3" creationId="{CB93FCB4-6694-5F40-4411-F90816EB4478}"/>
          </ac:spMkLst>
        </pc:spChg>
        <pc:spChg chg="add del mod">
          <ac:chgData name="Richard Ball" userId="c2c6c2dd-6ddc-437e-8cdd-d7a74390accc" providerId="ADAL" clId="{91877431-2CEF-4385-AE11-D613F35AC576}" dt="2022-10-25T10:01:27.880" v="1806"/>
          <ac:spMkLst>
            <pc:docMk/>
            <pc:sldMk cId="3867935977" sldId="304"/>
            <ac:spMk id="6" creationId="{838A9378-1063-F615-F672-1875203F21F0}"/>
          </ac:spMkLst>
        </pc:spChg>
        <pc:picChg chg="add mod modCrop">
          <ac:chgData name="Richard Ball" userId="c2c6c2dd-6ddc-437e-8cdd-d7a74390accc" providerId="ADAL" clId="{91877431-2CEF-4385-AE11-D613F35AC576}" dt="2022-10-25T09:28:33.409" v="1321" actId="14100"/>
          <ac:picMkLst>
            <pc:docMk/>
            <pc:sldMk cId="3867935977" sldId="304"/>
            <ac:picMk id="5" creationId="{C39DD634-04BE-1402-599E-810216DE55D0}"/>
          </ac:picMkLst>
        </pc:picChg>
      </pc:sldChg>
      <pc:sldChg chg="addSp delSp modSp new mod modAnim">
        <pc:chgData name="Richard Ball" userId="c2c6c2dd-6ddc-437e-8cdd-d7a74390accc" providerId="ADAL" clId="{91877431-2CEF-4385-AE11-D613F35AC576}" dt="2022-10-25T09:36:32.844" v="1505" actId="1076"/>
        <pc:sldMkLst>
          <pc:docMk/>
          <pc:sldMk cId="2566042333" sldId="305"/>
        </pc:sldMkLst>
        <pc:spChg chg="del mod">
          <ac:chgData name="Richard Ball" userId="c2c6c2dd-6ddc-437e-8cdd-d7a74390accc" providerId="ADAL" clId="{91877431-2CEF-4385-AE11-D613F35AC576}" dt="2022-10-25T09:32:08.669" v="1324" actId="478"/>
          <ac:spMkLst>
            <pc:docMk/>
            <pc:sldMk cId="2566042333" sldId="305"/>
            <ac:spMk id="2" creationId="{22A0A181-E346-444E-E8B5-97C53AE903C6}"/>
          </ac:spMkLst>
        </pc:spChg>
        <pc:spChg chg="mod">
          <ac:chgData name="Richard Ball" userId="c2c6c2dd-6ddc-437e-8cdd-d7a74390accc" providerId="ADAL" clId="{91877431-2CEF-4385-AE11-D613F35AC576}" dt="2022-10-25T09:36:19.291" v="1498" actId="20577"/>
          <ac:spMkLst>
            <pc:docMk/>
            <pc:sldMk cId="2566042333" sldId="305"/>
            <ac:spMk id="3" creationId="{4BE1BD00-091B-F07C-C636-0A0D6B4B0779}"/>
          </ac:spMkLst>
        </pc:spChg>
        <pc:spChg chg="add del">
          <ac:chgData name="Richard Ball" userId="c2c6c2dd-6ddc-437e-8cdd-d7a74390accc" providerId="ADAL" clId="{91877431-2CEF-4385-AE11-D613F35AC576}" dt="2022-10-25T09:32:35.058" v="1334"/>
          <ac:spMkLst>
            <pc:docMk/>
            <pc:sldMk cId="2566042333" sldId="305"/>
            <ac:spMk id="4" creationId="{E7618C71-0845-7068-5D61-23B23CB45E0B}"/>
          </ac:spMkLst>
        </pc:spChg>
        <pc:spChg chg="add mod">
          <ac:chgData name="Richard Ball" userId="c2c6c2dd-6ddc-437e-8cdd-d7a74390accc" providerId="ADAL" clId="{91877431-2CEF-4385-AE11-D613F35AC576}" dt="2022-10-25T09:33:25.603" v="1350" actId="20577"/>
          <ac:spMkLst>
            <pc:docMk/>
            <pc:sldMk cId="2566042333" sldId="305"/>
            <ac:spMk id="6" creationId="{5C61A897-C3FC-CC67-35AB-E78917A93E61}"/>
          </ac:spMkLst>
        </pc:spChg>
        <pc:spChg chg="add mod">
          <ac:chgData name="Richard Ball" userId="c2c6c2dd-6ddc-437e-8cdd-d7a74390accc" providerId="ADAL" clId="{91877431-2CEF-4385-AE11-D613F35AC576}" dt="2022-10-25T09:34:32.883" v="1392" actId="1076"/>
          <ac:spMkLst>
            <pc:docMk/>
            <pc:sldMk cId="2566042333" sldId="305"/>
            <ac:spMk id="7" creationId="{5790C456-79F3-1A7C-3524-50F09CDCBA4F}"/>
          </ac:spMkLst>
        </pc:spChg>
        <pc:spChg chg="add mod">
          <ac:chgData name="Richard Ball" userId="c2c6c2dd-6ddc-437e-8cdd-d7a74390accc" providerId="ADAL" clId="{91877431-2CEF-4385-AE11-D613F35AC576}" dt="2022-10-25T09:34:55.279" v="1412" actId="20577"/>
          <ac:spMkLst>
            <pc:docMk/>
            <pc:sldMk cId="2566042333" sldId="305"/>
            <ac:spMk id="8" creationId="{634C1A00-0733-4D6C-8A30-631A8CAA50BB}"/>
          </ac:spMkLst>
        </pc:spChg>
        <pc:spChg chg="add mod">
          <ac:chgData name="Richard Ball" userId="c2c6c2dd-6ddc-437e-8cdd-d7a74390accc" providerId="ADAL" clId="{91877431-2CEF-4385-AE11-D613F35AC576}" dt="2022-10-25T09:35:12.212" v="1418" actId="20577"/>
          <ac:spMkLst>
            <pc:docMk/>
            <pc:sldMk cId="2566042333" sldId="305"/>
            <ac:spMk id="9" creationId="{95FF05DA-1613-9B30-661A-8A74F8E45CC4}"/>
          </ac:spMkLst>
        </pc:spChg>
        <pc:spChg chg="add mod">
          <ac:chgData name="Richard Ball" userId="c2c6c2dd-6ddc-437e-8cdd-d7a74390accc" providerId="ADAL" clId="{91877431-2CEF-4385-AE11-D613F35AC576}" dt="2022-10-25T09:35:59.103" v="1486" actId="1076"/>
          <ac:spMkLst>
            <pc:docMk/>
            <pc:sldMk cId="2566042333" sldId="305"/>
            <ac:spMk id="10" creationId="{D2BA0494-470D-5035-AE80-868283EB730F}"/>
          </ac:spMkLst>
        </pc:spChg>
        <pc:spChg chg="add mod">
          <ac:chgData name="Richard Ball" userId="c2c6c2dd-6ddc-437e-8cdd-d7a74390accc" providerId="ADAL" clId="{91877431-2CEF-4385-AE11-D613F35AC576}" dt="2022-10-25T09:36:06.471" v="1495" actId="20577"/>
          <ac:spMkLst>
            <pc:docMk/>
            <pc:sldMk cId="2566042333" sldId="305"/>
            <ac:spMk id="11" creationId="{5EA0AD67-3367-A78D-6672-C08E36567075}"/>
          </ac:spMkLst>
        </pc:spChg>
        <pc:spChg chg="add mod">
          <ac:chgData name="Richard Ball" userId="c2c6c2dd-6ddc-437e-8cdd-d7a74390accc" providerId="ADAL" clId="{91877431-2CEF-4385-AE11-D613F35AC576}" dt="2022-10-25T09:36:32.844" v="1505" actId="1076"/>
          <ac:spMkLst>
            <pc:docMk/>
            <pc:sldMk cId="2566042333" sldId="305"/>
            <ac:spMk id="12" creationId="{98BBD21F-4C26-7574-ED9B-4366F1940F14}"/>
          </ac:spMkLst>
        </pc:spChg>
        <pc:picChg chg="add del">
          <ac:chgData name="Richard Ball" userId="c2c6c2dd-6ddc-437e-8cdd-d7a74390accc" providerId="ADAL" clId="{91877431-2CEF-4385-AE11-D613F35AC576}" dt="2022-10-25T09:32:35.058" v="1334"/>
          <ac:picMkLst>
            <pc:docMk/>
            <pc:sldMk cId="2566042333" sldId="305"/>
            <ac:picMk id="3074" creationId="{48C71A40-5509-0484-752E-EC8FCEE736FE}"/>
          </ac:picMkLst>
        </pc:picChg>
        <pc:picChg chg="add mod">
          <ac:chgData name="Richard Ball" userId="c2c6c2dd-6ddc-437e-8cdd-d7a74390accc" providerId="ADAL" clId="{91877431-2CEF-4385-AE11-D613F35AC576}" dt="2022-10-25T09:33:56.750" v="1370" actId="1076"/>
          <ac:picMkLst>
            <pc:docMk/>
            <pc:sldMk cId="2566042333" sldId="305"/>
            <ac:picMk id="3076" creationId="{68B20A2F-9B50-C380-7B51-A17D4FBDF570}"/>
          </ac:picMkLst>
        </pc:picChg>
      </pc:sldChg>
      <pc:sldChg chg="addSp modSp new mod modAnim modNotesTx">
        <pc:chgData name="Richard Ball" userId="c2c6c2dd-6ddc-437e-8cdd-d7a74390accc" providerId="ADAL" clId="{91877431-2CEF-4385-AE11-D613F35AC576}" dt="2022-10-25T11:58:08.454" v="3403" actId="207"/>
        <pc:sldMkLst>
          <pc:docMk/>
          <pc:sldMk cId="27870048" sldId="306"/>
        </pc:sldMkLst>
        <pc:spChg chg="mod">
          <ac:chgData name="Richard Ball" userId="c2c6c2dd-6ddc-437e-8cdd-d7a74390accc" providerId="ADAL" clId="{91877431-2CEF-4385-AE11-D613F35AC576}" dt="2022-10-25T11:44:36.141" v="2648"/>
          <ac:spMkLst>
            <pc:docMk/>
            <pc:sldMk cId="27870048" sldId="306"/>
            <ac:spMk id="2" creationId="{96D41F6A-BED4-62A1-2939-3B1FF5385CCD}"/>
          </ac:spMkLst>
        </pc:spChg>
        <pc:spChg chg="mod">
          <ac:chgData name="Richard Ball" userId="c2c6c2dd-6ddc-437e-8cdd-d7a74390accc" providerId="ADAL" clId="{91877431-2CEF-4385-AE11-D613F35AC576}" dt="2022-10-25T11:56:09.256" v="3353" actId="207"/>
          <ac:spMkLst>
            <pc:docMk/>
            <pc:sldMk cId="27870048" sldId="306"/>
            <ac:spMk id="3" creationId="{D1C30DFE-0FE1-82C5-366C-76F231A0EBF1}"/>
          </ac:spMkLst>
        </pc:spChg>
        <pc:spChg chg="add mod">
          <ac:chgData name="Richard Ball" userId="c2c6c2dd-6ddc-437e-8cdd-d7a74390accc" providerId="ADAL" clId="{91877431-2CEF-4385-AE11-D613F35AC576}" dt="2022-10-25T11:58:08.454" v="3403" actId="207"/>
          <ac:spMkLst>
            <pc:docMk/>
            <pc:sldMk cId="27870048" sldId="306"/>
            <ac:spMk id="5" creationId="{2D31978B-729E-3357-5872-1AA25BDE58C5}"/>
          </ac:spMkLst>
        </pc:spChg>
      </pc:sldChg>
      <pc:sldChg chg="addSp delSp modSp new mod modAnim">
        <pc:chgData name="Richard Ball" userId="c2c6c2dd-6ddc-437e-8cdd-d7a74390accc" providerId="ADAL" clId="{91877431-2CEF-4385-AE11-D613F35AC576}" dt="2022-10-25T10:13:21.186" v="2338" actId="2085"/>
        <pc:sldMkLst>
          <pc:docMk/>
          <pc:sldMk cId="696944097" sldId="307"/>
        </pc:sldMkLst>
        <pc:spChg chg="del">
          <ac:chgData name="Richard Ball" userId="c2c6c2dd-6ddc-437e-8cdd-d7a74390accc" providerId="ADAL" clId="{91877431-2CEF-4385-AE11-D613F35AC576}" dt="2022-10-25T10:02:12.468" v="1877" actId="478"/>
          <ac:spMkLst>
            <pc:docMk/>
            <pc:sldMk cId="696944097" sldId="307"/>
            <ac:spMk id="2" creationId="{38CCED45-23E5-EB19-FB18-29DFFA978F21}"/>
          </ac:spMkLst>
        </pc:spChg>
        <pc:spChg chg="del">
          <ac:chgData name="Richard Ball" userId="c2c6c2dd-6ddc-437e-8cdd-d7a74390accc" providerId="ADAL" clId="{91877431-2CEF-4385-AE11-D613F35AC576}" dt="2022-10-25T10:02:12.468" v="1877" actId="478"/>
          <ac:spMkLst>
            <pc:docMk/>
            <pc:sldMk cId="696944097" sldId="307"/>
            <ac:spMk id="3" creationId="{E12F58E6-E669-D070-7C16-3DA57C07F7A1}"/>
          </ac:spMkLst>
        </pc:spChg>
        <pc:spChg chg="add mod">
          <ac:chgData name="Richard Ball" userId="c2c6c2dd-6ddc-437e-8cdd-d7a74390accc" providerId="ADAL" clId="{91877431-2CEF-4385-AE11-D613F35AC576}" dt="2022-10-25T10:10:37.271" v="2319" actId="20577"/>
          <ac:spMkLst>
            <pc:docMk/>
            <pc:sldMk cId="696944097" sldId="307"/>
            <ac:spMk id="8" creationId="{98AC3A36-1557-4C96-3EA6-83DFC6A2F51E}"/>
          </ac:spMkLst>
        </pc:spChg>
        <pc:spChg chg="add mod ord">
          <ac:chgData name="Richard Ball" userId="c2c6c2dd-6ddc-437e-8cdd-d7a74390accc" providerId="ADAL" clId="{91877431-2CEF-4385-AE11-D613F35AC576}" dt="2022-10-25T10:13:21.186" v="2338" actId="2085"/>
          <ac:spMkLst>
            <pc:docMk/>
            <pc:sldMk cId="696944097" sldId="307"/>
            <ac:spMk id="9" creationId="{00E92492-AF0C-2EAA-97E2-2B9E87B7F34B}"/>
          </ac:spMkLst>
        </pc:spChg>
        <pc:spChg chg="add mod">
          <ac:chgData name="Richard Ball" userId="c2c6c2dd-6ddc-437e-8cdd-d7a74390accc" providerId="ADAL" clId="{91877431-2CEF-4385-AE11-D613F35AC576}" dt="2022-10-25T10:09:31.741" v="2282" actId="1076"/>
          <ac:spMkLst>
            <pc:docMk/>
            <pc:sldMk cId="696944097" sldId="307"/>
            <ac:spMk id="10" creationId="{8854E516-7198-FD6C-3D6B-914B2408F4E7}"/>
          </ac:spMkLst>
        </pc:spChg>
        <pc:spChg chg="add mod">
          <ac:chgData name="Richard Ball" userId="c2c6c2dd-6ddc-437e-8cdd-d7a74390accc" providerId="ADAL" clId="{91877431-2CEF-4385-AE11-D613F35AC576}" dt="2022-10-25T10:09:35.401" v="2284" actId="1076"/>
          <ac:spMkLst>
            <pc:docMk/>
            <pc:sldMk cId="696944097" sldId="307"/>
            <ac:spMk id="11" creationId="{A81E3397-B3AC-A6D0-ED82-CF0724A9BEE5}"/>
          </ac:spMkLst>
        </pc:spChg>
        <pc:spChg chg="add mod">
          <ac:chgData name="Richard Ball" userId="c2c6c2dd-6ddc-437e-8cdd-d7a74390accc" providerId="ADAL" clId="{91877431-2CEF-4385-AE11-D613F35AC576}" dt="2022-10-25T10:13:21.186" v="2338" actId="2085"/>
          <ac:spMkLst>
            <pc:docMk/>
            <pc:sldMk cId="696944097" sldId="307"/>
            <ac:spMk id="12" creationId="{C5861121-0516-0114-CF53-BE6FEEDA4C6F}"/>
          </ac:spMkLst>
        </pc:spChg>
        <pc:spChg chg="add mod">
          <ac:chgData name="Richard Ball" userId="c2c6c2dd-6ddc-437e-8cdd-d7a74390accc" providerId="ADAL" clId="{91877431-2CEF-4385-AE11-D613F35AC576}" dt="2022-10-25T10:13:21.186" v="2338" actId="2085"/>
          <ac:spMkLst>
            <pc:docMk/>
            <pc:sldMk cId="696944097" sldId="307"/>
            <ac:spMk id="13" creationId="{D787B018-1D6B-6531-058E-D2FF3D0A7A58}"/>
          </ac:spMkLst>
        </pc:spChg>
        <pc:spChg chg="add mod">
          <ac:chgData name="Richard Ball" userId="c2c6c2dd-6ddc-437e-8cdd-d7a74390accc" providerId="ADAL" clId="{91877431-2CEF-4385-AE11-D613F35AC576}" dt="2022-10-25T10:13:21.186" v="2338" actId="2085"/>
          <ac:spMkLst>
            <pc:docMk/>
            <pc:sldMk cId="696944097" sldId="307"/>
            <ac:spMk id="14" creationId="{9285A974-38B4-524F-73A0-61A67FD8211A}"/>
          </ac:spMkLst>
        </pc:spChg>
        <pc:spChg chg="add mod">
          <ac:chgData name="Richard Ball" userId="c2c6c2dd-6ddc-437e-8cdd-d7a74390accc" providerId="ADAL" clId="{91877431-2CEF-4385-AE11-D613F35AC576}" dt="2022-10-25T10:13:21.186" v="2338" actId="2085"/>
          <ac:spMkLst>
            <pc:docMk/>
            <pc:sldMk cId="696944097" sldId="307"/>
            <ac:spMk id="15" creationId="{49E4EAB0-40CC-0D3D-6F57-61BC966AAC84}"/>
          </ac:spMkLst>
        </pc:spChg>
        <pc:picChg chg="add del mod modCrop">
          <ac:chgData name="Richard Ball" userId="c2c6c2dd-6ddc-437e-8cdd-d7a74390accc" providerId="ADAL" clId="{91877431-2CEF-4385-AE11-D613F35AC576}" dt="2022-10-25T10:02:47.578" v="1881" actId="478"/>
          <ac:picMkLst>
            <pc:docMk/>
            <pc:sldMk cId="696944097" sldId="307"/>
            <ac:picMk id="5" creationId="{DAEB9623-0BDF-DFCD-B83F-A88851D12DD9}"/>
          </ac:picMkLst>
        </pc:picChg>
        <pc:picChg chg="add del mod modCrop">
          <ac:chgData name="Richard Ball" userId="c2c6c2dd-6ddc-437e-8cdd-d7a74390accc" providerId="ADAL" clId="{91877431-2CEF-4385-AE11-D613F35AC576}" dt="2022-10-25T10:04:07.360" v="1890" actId="478"/>
          <ac:picMkLst>
            <pc:docMk/>
            <pc:sldMk cId="696944097" sldId="307"/>
            <ac:picMk id="7" creationId="{36BE5F69-652C-8FF9-1A39-0A7FC1F4ADB7}"/>
          </ac:picMkLst>
        </pc:picChg>
        <pc:picChg chg="add mod">
          <ac:chgData name="Richard Ball" userId="c2c6c2dd-6ddc-437e-8cdd-d7a74390accc" providerId="ADAL" clId="{91877431-2CEF-4385-AE11-D613F35AC576}" dt="2022-10-25T10:08:14.122" v="2170" actId="14100"/>
          <ac:picMkLst>
            <pc:docMk/>
            <pc:sldMk cId="696944097" sldId="307"/>
            <ac:picMk id="4098" creationId="{419F9344-FCAA-721F-27A1-69338C19BEE6}"/>
          </ac:picMkLst>
        </pc:picChg>
      </pc:sldChg>
      <pc:sldChg chg="addSp delSp modSp new mod ord">
        <pc:chgData name="Richard Ball" userId="c2c6c2dd-6ddc-437e-8cdd-d7a74390accc" providerId="ADAL" clId="{91877431-2CEF-4385-AE11-D613F35AC576}" dt="2022-10-25T09:55:37.037" v="1559" actId="13926"/>
        <pc:sldMkLst>
          <pc:docMk/>
          <pc:sldMk cId="280924632" sldId="308"/>
        </pc:sldMkLst>
        <pc:spChg chg="del">
          <ac:chgData name="Richard Ball" userId="c2c6c2dd-6ddc-437e-8cdd-d7a74390accc" providerId="ADAL" clId="{91877431-2CEF-4385-AE11-D613F35AC576}" dt="2022-10-25T09:52:37.081" v="1528" actId="478"/>
          <ac:spMkLst>
            <pc:docMk/>
            <pc:sldMk cId="280924632" sldId="308"/>
            <ac:spMk id="2" creationId="{1D93833A-86DB-0CBF-4029-8A4E9C36FAA3}"/>
          </ac:spMkLst>
        </pc:spChg>
        <pc:spChg chg="del">
          <ac:chgData name="Richard Ball" userId="c2c6c2dd-6ddc-437e-8cdd-d7a74390accc" providerId="ADAL" clId="{91877431-2CEF-4385-AE11-D613F35AC576}" dt="2022-10-25T09:52:37.081" v="1528" actId="478"/>
          <ac:spMkLst>
            <pc:docMk/>
            <pc:sldMk cId="280924632" sldId="308"/>
            <ac:spMk id="3" creationId="{E12AE577-397C-EDED-90BF-FBC9A9B989C3}"/>
          </ac:spMkLst>
        </pc:spChg>
        <pc:spChg chg="add mod">
          <ac:chgData name="Richard Ball" userId="c2c6c2dd-6ddc-437e-8cdd-d7a74390accc" providerId="ADAL" clId="{91877431-2CEF-4385-AE11-D613F35AC576}" dt="2022-10-25T09:55:37.037" v="1559" actId="13926"/>
          <ac:spMkLst>
            <pc:docMk/>
            <pc:sldMk cId="280924632" sldId="308"/>
            <ac:spMk id="6" creationId="{CB6F5C35-D6D2-0120-379E-D62C38F2A4EF}"/>
          </ac:spMkLst>
        </pc:spChg>
        <pc:picChg chg="add mod modCrop">
          <ac:chgData name="Richard Ball" userId="c2c6c2dd-6ddc-437e-8cdd-d7a74390accc" providerId="ADAL" clId="{91877431-2CEF-4385-AE11-D613F35AC576}" dt="2022-10-25T09:53:24.927" v="1533" actId="732"/>
          <ac:picMkLst>
            <pc:docMk/>
            <pc:sldMk cId="280924632" sldId="308"/>
            <ac:picMk id="5" creationId="{C885041A-96FE-0AD2-F9DC-B33D2126BE81}"/>
          </ac:picMkLst>
        </pc:picChg>
      </pc:sldChg>
      <pc:sldChg chg="addSp modSp new mod ord">
        <pc:chgData name="Richard Ball" userId="c2c6c2dd-6ddc-437e-8cdd-d7a74390accc" providerId="ADAL" clId="{91877431-2CEF-4385-AE11-D613F35AC576}" dt="2022-10-25T10:01:48.385" v="1873" actId="1076"/>
        <pc:sldMkLst>
          <pc:docMk/>
          <pc:sldMk cId="1221751813" sldId="309"/>
        </pc:sldMkLst>
        <pc:spChg chg="mod">
          <ac:chgData name="Richard Ball" userId="c2c6c2dd-6ddc-437e-8cdd-d7a74390accc" providerId="ADAL" clId="{91877431-2CEF-4385-AE11-D613F35AC576}" dt="2022-10-25T09:58:45.948" v="1670" actId="20577"/>
          <ac:spMkLst>
            <pc:docMk/>
            <pc:sldMk cId="1221751813" sldId="309"/>
            <ac:spMk id="2" creationId="{38885292-2450-AABE-CFD6-8EDC7D698816}"/>
          </ac:spMkLst>
        </pc:spChg>
        <pc:spChg chg="mod">
          <ac:chgData name="Richard Ball" userId="c2c6c2dd-6ddc-437e-8cdd-d7a74390accc" providerId="ADAL" clId="{91877431-2CEF-4385-AE11-D613F35AC576}" dt="2022-10-25T09:58:58.827" v="1672" actId="20577"/>
          <ac:spMkLst>
            <pc:docMk/>
            <pc:sldMk cId="1221751813" sldId="309"/>
            <ac:spMk id="3" creationId="{94535EA8-F150-39F7-ECB9-740766ADDC1F}"/>
          </ac:spMkLst>
        </pc:spChg>
        <pc:spChg chg="add mod">
          <ac:chgData name="Richard Ball" userId="c2c6c2dd-6ddc-437e-8cdd-d7a74390accc" providerId="ADAL" clId="{91877431-2CEF-4385-AE11-D613F35AC576}" dt="2022-10-25T10:01:48.385" v="1873" actId="1076"/>
          <ac:spMkLst>
            <pc:docMk/>
            <pc:sldMk cId="1221751813" sldId="309"/>
            <ac:spMk id="6" creationId="{7DC298CE-09BD-BCCD-18E5-FB0A9D83BAE7}"/>
          </ac:spMkLst>
        </pc:spChg>
        <pc:picChg chg="add mod modCrop">
          <ac:chgData name="Richard Ball" userId="c2c6c2dd-6ddc-437e-8cdd-d7a74390accc" providerId="ADAL" clId="{91877431-2CEF-4385-AE11-D613F35AC576}" dt="2022-10-25T10:00:31.284" v="1776" actId="1076"/>
          <ac:picMkLst>
            <pc:docMk/>
            <pc:sldMk cId="1221751813" sldId="309"/>
            <ac:picMk id="5" creationId="{23E182AC-52C9-F1F4-24AF-EA2E8D0CC97E}"/>
          </ac:picMkLst>
        </pc:picChg>
      </pc:sldChg>
      <pc:sldChg chg="modSp new mod ord">
        <pc:chgData name="Richard Ball" userId="c2c6c2dd-6ddc-437e-8cdd-d7a74390accc" providerId="ADAL" clId="{91877431-2CEF-4385-AE11-D613F35AC576}" dt="2022-10-25T11:59:03.179" v="3492" actId="20577"/>
        <pc:sldMkLst>
          <pc:docMk/>
          <pc:sldMk cId="2300868471" sldId="310"/>
        </pc:sldMkLst>
        <pc:spChg chg="mod">
          <ac:chgData name="Richard Ball" userId="c2c6c2dd-6ddc-437e-8cdd-d7a74390accc" providerId="ADAL" clId="{91877431-2CEF-4385-AE11-D613F35AC576}" dt="2022-10-25T11:58:45.501" v="3409" actId="20577"/>
          <ac:spMkLst>
            <pc:docMk/>
            <pc:sldMk cId="2300868471" sldId="310"/>
            <ac:spMk id="2" creationId="{42ECFE3C-5BA1-6488-3C9C-B48445960160}"/>
          </ac:spMkLst>
        </pc:spChg>
        <pc:spChg chg="mod">
          <ac:chgData name="Richard Ball" userId="c2c6c2dd-6ddc-437e-8cdd-d7a74390accc" providerId="ADAL" clId="{91877431-2CEF-4385-AE11-D613F35AC576}" dt="2022-10-25T11:59:03.179" v="3492" actId="20577"/>
          <ac:spMkLst>
            <pc:docMk/>
            <pc:sldMk cId="2300868471" sldId="310"/>
            <ac:spMk id="3" creationId="{6E90C851-1E30-91BD-DBF5-0A3618C29DAC}"/>
          </ac:spMkLst>
        </pc:spChg>
      </pc:sldChg>
      <pc:sldChg chg="addSp delSp modSp new mod modAnim">
        <pc:chgData name="Richard Ball" userId="c2c6c2dd-6ddc-437e-8cdd-d7a74390accc" providerId="ADAL" clId="{91877431-2CEF-4385-AE11-D613F35AC576}" dt="2022-10-25T11:59:36.780" v="3498" actId="1076"/>
        <pc:sldMkLst>
          <pc:docMk/>
          <pc:sldMk cId="1490687628" sldId="311"/>
        </pc:sldMkLst>
        <pc:spChg chg="del">
          <ac:chgData name="Richard Ball" userId="c2c6c2dd-6ddc-437e-8cdd-d7a74390accc" providerId="ADAL" clId="{91877431-2CEF-4385-AE11-D613F35AC576}" dt="2022-10-25T11:59:29.469" v="3494" actId="478"/>
          <ac:spMkLst>
            <pc:docMk/>
            <pc:sldMk cId="1490687628" sldId="311"/>
            <ac:spMk id="2" creationId="{9251D6BC-7088-D443-CE26-09263C0E631D}"/>
          </ac:spMkLst>
        </pc:spChg>
        <pc:spChg chg="del">
          <ac:chgData name="Richard Ball" userId="c2c6c2dd-6ddc-437e-8cdd-d7a74390accc" providerId="ADAL" clId="{91877431-2CEF-4385-AE11-D613F35AC576}" dt="2022-10-25T11:59:29.469" v="3494" actId="478"/>
          <ac:spMkLst>
            <pc:docMk/>
            <pc:sldMk cId="1490687628" sldId="311"/>
            <ac:spMk id="3" creationId="{5CF9F2CD-F262-0635-AB69-A4DEB151E0E1}"/>
          </ac:spMkLst>
        </pc:spChg>
        <pc:picChg chg="add mod">
          <ac:chgData name="Richard Ball" userId="c2c6c2dd-6ddc-437e-8cdd-d7a74390accc" providerId="ADAL" clId="{91877431-2CEF-4385-AE11-D613F35AC576}" dt="2022-10-25T11:59:36.780" v="3498" actId="1076"/>
          <ac:picMkLst>
            <pc:docMk/>
            <pc:sldMk cId="1490687628" sldId="311"/>
            <ac:picMk id="4" creationId="{20178C39-AE86-9D52-4DBA-7B38093F63FD}"/>
          </ac:picMkLst>
        </pc:picChg>
      </pc:sldChg>
      <pc:sldChg chg="new del">
        <pc:chgData name="Richard Ball" userId="c2c6c2dd-6ddc-437e-8cdd-d7a74390accc" providerId="ADAL" clId="{91877431-2CEF-4385-AE11-D613F35AC576}" dt="2022-10-25T12:02:33.949" v="3512" actId="47"/>
        <pc:sldMkLst>
          <pc:docMk/>
          <pc:sldMk cId="1152103366" sldId="312"/>
        </pc:sldMkLst>
      </pc:sldChg>
      <pc:sldChg chg="addSp delSp modSp mod modAnim">
        <pc:chgData name="Richard Ball" userId="c2c6c2dd-6ddc-437e-8cdd-d7a74390accc" providerId="ADAL" clId="{91877431-2CEF-4385-AE11-D613F35AC576}" dt="2022-10-25T12:03:49.692" v="3541" actId="20577"/>
        <pc:sldMkLst>
          <pc:docMk/>
          <pc:sldMk cId="3429535480" sldId="313"/>
        </pc:sldMkLst>
        <pc:spChg chg="mod">
          <ac:chgData name="Richard Ball" userId="c2c6c2dd-6ddc-437e-8cdd-d7a74390accc" providerId="ADAL" clId="{91877431-2CEF-4385-AE11-D613F35AC576}" dt="2022-10-25T12:02:39.363" v="3514" actId="1076"/>
          <ac:spMkLst>
            <pc:docMk/>
            <pc:sldMk cId="3429535480" sldId="313"/>
            <ac:spMk id="2" creationId="{00000000-0000-0000-0000-000000000000}"/>
          </ac:spMkLst>
        </pc:spChg>
        <pc:spChg chg="mod">
          <ac:chgData name="Richard Ball" userId="c2c6c2dd-6ddc-437e-8cdd-d7a74390accc" providerId="ADAL" clId="{91877431-2CEF-4385-AE11-D613F35AC576}" dt="2022-10-25T12:03:49.232" v="3540" actId="14100"/>
          <ac:spMkLst>
            <pc:docMk/>
            <pc:sldMk cId="3429535480" sldId="313"/>
            <ac:spMk id="3" creationId="{00000000-0000-0000-0000-000000000000}"/>
          </ac:spMkLst>
        </pc:spChg>
        <pc:spChg chg="mod">
          <ac:chgData name="Richard Ball" userId="c2c6c2dd-6ddc-437e-8cdd-d7a74390accc" providerId="ADAL" clId="{91877431-2CEF-4385-AE11-D613F35AC576}" dt="2022-10-25T12:02:39.363" v="3514" actId="1076"/>
          <ac:spMkLst>
            <pc:docMk/>
            <pc:sldMk cId="3429535480" sldId="313"/>
            <ac:spMk id="5" creationId="{00000000-0000-0000-0000-000000000000}"/>
          </ac:spMkLst>
        </pc:spChg>
        <pc:spChg chg="mod">
          <ac:chgData name="Richard Ball" userId="c2c6c2dd-6ddc-437e-8cdd-d7a74390accc" providerId="ADAL" clId="{91877431-2CEF-4385-AE11-D613F35AC576}" dt="2022-10-25T12:02:42.745" v="3515" actId="14100"/>
          <ac:spMkLst>
            <pc:docMk/>
            <pc:sldMk cId="3429535480" sldId="313"/>
            <ac:spMk id="7" creationId="{D0D0DEF2-E12F-45C4-9053-3A1DAAEDF0EB}"/>
          </ac:spMkLst>
        </pc:spChg>
        <pc:spChg chg="add del mod">
          <ac:chgData name="Richard Ball" userId="c2c6c2dd-6ddc-437e-8cdd-d7a74390accc" providerId="ADAL" clId="{91877431-2CEF-4385-AE11-D613F35AC576}" dt="2022-10-25T12:03:10.067" v="3523" actId="478"/>
          <ac:spMkLst>
            <pc:docMk/>
            <pc:sldMk cId="3429535480" sldId="313"/>
            <ac:spMk id="9" creationId="{E5E0C9A8-EAE4-2BF2-94A7-976C9AD8BBD6}"/>
          </ac:spMkLst>
        </pc:spChg>
        <pc:grpChg chg="mod">
          <ac:chgData name="Richard Ball" userId="c2c6c2dd-6ddc-437e-8cdd-d7a74390accc" providerId="ADAL" clId="{91877431-2CEF-4385-AE11-D613F35AC576}" dt="2022-10-25T12:02:39.363" v="3514" actId="1076"/>
          <ac:grpSpMkLst>
            <pc:docMk/>
            <pc:sldMk cId="3429535480" sldId="313"/>
            <ac:grpSpMk id="6" creationId="{00000000-0000-0000-0000-000000000000}"/>
          </ac:grpSpMkLst>
        </pc:grpChg>
        <pc:picChg chg="mod">
          <ac:chgData name="Richard Ball" userId="c2c6c2dd-6ddc-437e-8cdd-d7a74390accc" providerId="ADAL" clId="{91877431-2CEF-4385-AE11-D613F35AC576}" dt="2022-10-25T12:03:15.884" v="3525" actId="14100"/>
          <ac:picMkLst>
            <pc:docMk/>
            <pc:sldMk cId="3429535480" sldId="313"/>
            <ac:picMk id="1028" creationId="{00000000-0000-0000-0000-000000000000}"/>
          </ac:picMkLst>
        </pc:picChg>
        <pc:picChg chg="mod">
          <ac:chgData name="Richard Ball" userId="c2c6c2dd-6ddc-437e-8cdd-d7a74390accc" providerId="ADAL" clId="{91877431-2CEF-4385-AE11-D613F35AC576}" dt="2022-10-25T12:02:39.363" v="3514" actId="1076"/>
          <ac:picMkLst>
            <pc:docMk/>
            <pc:sldMk cId="3429535480" sldId="313"/>
            <ac:picMk id="2054" creationId="{00000000-0000-0000-0000-000000000000}"/>
          </ac:picMkLst>
        </pc:picChg>
      </pc:sldChg>
      <pc:sldChg chg="new">
        <pc:chgData name="Richard Ball" userId="c2c6c2dd-6ddc-437e-8cdd-d7a74390accc" providerId="ADAL" clId="{91877431-2CEF-4385-AE11-D613F35AC576}" dt="2022-10-25T12:10:15.777" v="3599" actId="680"/>
        <pc:sldMkLst>
          <pc:docMk/>
          <pc:sldMk cId="3006363269" sldId="314"/>
        </pc:sldMkLst>
      </pc:sldChg>
      <pc:sldChg chg="new">
        <pc:chgData name="Richard Ball" userId="c2c6c2dd-6ddc-437e-8cdd-d7a74390accc" providerId="ADAL" clId="{91877431-2CEF-4385-AE11-D613F35AC576}" dt="2022-10-25T12:10:15.944" v="3600" actId="680"/>
        <pc:sldMkLst>
          <pc:docMk/>
          <pc:sldMk cId="1465564901" sldId="315"/>
        </pc:sldMkLst>
      </pc:sldChg>
      <pc:sldChg chg="modSp add del modAnim">
        <pc:chgData name="Richard Ball" userId="c2c6c2dd-6ddc-437e-8cdd-d7a74390accc" providerId="ADAL" clId="{91877431-2CEF-4385-AE11-D613F35AC576}" dt="2022-10-25T12:13:38.060" v="3603" actId="47"/>
        <pc:sldMkLst>
          <pc:docMk/>
          <pc:sldMk cId="1599011579" sldId="316"/>
        </pc:sldMkLst>
        <pc:spChg chg="mod">
          <ac:chgData name="Richard Ball" userId="c2c6c2dd-6ddc-437e-8cdd-d7a74390accc" providerId="ADAL" clId="{91877431-2CEF-4385-AE11-D613F35AC576}" dt="2022-10-25T12:13:30.222" v="3602" actId="20577"/>
          <ac:spMkLst>
            <pc:docMk/>
            <pc:sldMk cId="1599011579" sldId="316"/>
            <ac:spMk id="8" creationId="{98AC3A36-1557-4C96-3EA6-83DFC6A2F51E}"/>
          </ac:spMkLst>
        </pc:spChg>
      </pc:sldChg>
      <pc:sldChg chg="addSp delSp modSp new del mod">
        <pc:chgData name="Richard Ball" userId="c2c6c2dd-6ddc-437e-8cdd-d7a74390accc" providerId="ADAL" clId="{91877431-2CEF-4385-AE11-D613F35AC576}" dt="2022-10-25T12:14:04.727" v="3609" actId="47"/>
        <pc:sldMkLst>
          <pc:docMk/>
          <pc:sldMk cId="1643782805" sldId="316"/>
        </pc:sldMkLst>
        <pc:spChg chg="del">
          <ac:chgData name="Richard Ball" userId="c2c6c2dd-6ddc-437e-8cdd-d7a74390accc" providerId="ADAL" clId="{91877431-2CEF-4385-AE11-D613F35AC576}" dt="2022-10-25T12:13:52.244" v="3605" actId="478"/>
          <ac:spMkLst>
            <pc:docMk/>
            <pc:sldMk cId="1643782805" sldId="316"/>
            <ac:spMk id="2" creationId="{E209B4D6-3466-C57D-060D-A6BDD79DD7BF}"/>
          </ac:spMkLst>
        </pc:spChg>
        <pc:spChg chg="del">
          <ac:chgData name="Richard Ball" userId="c2c6c2dd-6ddc-437e-8cdd-d7a74390accc" providerId="ADAL" clId="{91877431-2CEF-4385-AE11-D613F35AC576}" dt="2022-10-25T12:13:52.244" v="3605" actId="478"/>
          <ac:spMkLst>
            <pc:docMk/>
            <pc:sldMk cId="1643782805" sldId="316"/>
            <ac:spMk id="3" creationId="{D35CC1A7-FC51-627A-D271-8E3FDF39B372}"/>
          </ac:spMkLst>
        </pc:spChg>
        <pc:picChg chg="add del mod modCrop">
          <ac:chgData name="Richard Ball" userId="c2c6c2dd-6ddc-437e-8cdd-d7a74390accc" providerId="ADAL" clId="{91877431-2CEF-4385-AE11-D613F35AC576}" dt="2022-10-25T12:14:03.324" v="3608" actId="478"/>
          <ac:picMkLst>
            <pc:docMk/>
            <pc:sldMk cId="1643782805" sldId="316"/>
            <ac:picMk id="5" creationId="{DCEBFEAD-4206-3C6C-20F3-E4364815B7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4FC2-E403-4AE6-9521-B3E589ACC795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0BC1D-E0E1-4A7B-ADA4-ED84498F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BC1D-E0E1-4A7B-ADA4-ED84498FAD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8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BC1D-E0E1-4A7B-ADA4-ED84498FAD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5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Unable to store 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BC1D-E0E1-4A7B-ADA4-ED84498FAD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5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Without deamination any excess protein would be excreted and wasted – so the </a:t>
            </a:r>
            <a:r>
              <a:rPr lang="en-GB" dirty="0" err="1"/>
              <a:t>hypatocytes</a:t>
            </a:r>
            <a:r>
              <a:rPr lang="en-GB" dirty="0"/>
              <a:t> are really important for this reason</a:t>
            </a:r>
          </a:p>
          <a:p>
            <a:endParaRPr lang="en-GB" dirty="0"/>
          </a:p>
          <a:p>
            <a:r>
              <a:rPr lang="en-GB" dirty="0"/>
              <a:t>Ileum is the final part of the small intestine – absorb nutrients from digestion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BC1D-E0E1-4A7B-ADA4-ED84498FAD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3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hydrogen added to create NH3?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BC1D-E0E1-4A7B-ADA4-ED84498FAD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1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BC1D-E0E1-4A7B-ADA4-ED84498FAD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5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Hydrogen </a:t>
            </a:r>
            <a:r>
              <a:rPr lang="en-GB" dirty="0" err="1"/>
              <a:t>perioxide</a:t>
            </a:r>
            <a:r>
              <a:rPr lang="en-GB" dirty="0"/>
              <a:t> produced by natural killer cells during immune responses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0BC1D-E0E1-4A7B-ADA4-ED84498FAD8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9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A406-FE05-41BE-9165-57B0856D7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A66A3-018E-4858-8E79-FC078E51B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7DDC-17FA-4213-BC3D-57A6A406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759E2-2649-4412-BEA1-16950DE0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F935-2BEB-4A49-BBD6-99AF244B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CBCD-A8BE-4AF5-B4F9-724076F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4507B-B90F-4470-9BED-A54CC9E11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49CF4-06CA-4869-B78F-52665835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A9037-E411-4CD1-8681-D0606560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D215-9846-4D64-AE62-A8A681FE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1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1E201-F139-4DD7-9826-7E56791DA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7E332-CC24-47EC-8423-7CFAC87D9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1288-27A1-4B02-8401-9EE15912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668F8-AACD-439E-83F1-D24E8743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E162-662A-42E0-B010-6C195EA3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6C17-1FB3-451E-81C6-8536EE4F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BB4B-036A-41C7-911E-BE067984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07246-980D-4650-A8FF-D825FDBA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5E50-7539-4693-BB5F-7AEFA6E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09D7-D30B-4DF7-B975-491E31C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7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9BC1-5D3E-4C82-94E4-868E5F28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BA5D2-E3D9-4B28-A2D8-329B1B5E4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86049-95B5-40F9-A47B-3EABEF0A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24CA7-3BE2-4E34-A584-EA9D1D2B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AB854-7DF2-4CFB-A56B-D1B24435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6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F5EC-0A3B-4184-89D0-CDCAAA73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8295-FAA3-416B-8413-883646326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4A095-3C28-41B8-8138-3D9B5732B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62CDD-D3FD-458C-837B-D93C9B92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93383-4B4C-4D0A-914F-22C1C3AB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BC41A-2915-4E91-ADC3-83A71567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314A-C60F-48A5-B301-2093E69C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E0E6C-9169-4BF0-8F61-2CF50BD1A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402E7-3F79-477D-8DE8-74DDC375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FEC03-1DB1-45CB-9AD3-67A92EF10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06714-2549-4669-90E7-869F7A22B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D8121-EB8D-4831-BD6C-AFE85792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2DA71-B47D-4B51-BE45-7E7ABE0C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FC5DB-4F33-4201-B960-85068876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E4C8-335C-46DB-A52E-D32E66C6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B9262-00A7-4E15-9F23-A8009F7E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D9D6F-66D4-4F2E-9124-A1AC6892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BC-9321-482A-AF84-A9E008C6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1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7772F-7204-4F49-842E-F7A2AE8D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95D96-A755-4836-B5E3-B868EF9D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11C7B-E7CD-4FFE-AC35-15045871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2259-6A7F-4A07-8D87-A953CE69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CEFC-1E2A-4A00-9A0C-0F6D34A8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D9E05-042D-468B-AF33-E493D52CF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84979-4F1E-4259-8A75-D0567172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439E-B8A8-4479-B7D5-FF282DA0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D57C-83CD-4FAE-B1F3-90E5BA0B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1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37EF-5548-4029-AC50-63796CDA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1611-04F8-4ADD-8D78-A44C326E9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88F70-72E1-4741-A513-BD45D4556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A3564-8AC1-466D-8C78-36E538D0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42D55-DFD5-49C8-A84A-AB46F2D8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E87EC-B155-4031-A654-986ABCB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9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68A27-B318-4234-8921-11101D77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7566-BB96-4107-B120-180551F4E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06A0-3950-46E2-B45B-4F4AE8346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5AFFA-B86F-412B-B419-E12B258D7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D046-47B7-4381-A7BF-45EFE806A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14E0DB2-287E-5D18-CC30-30763880F33F}"/>
              </a:ext>
            </a:extLst>
          </p:cNvPr>
          <p:cNvSpPr txBox="1">
            <a:spLocks/>
          </p:cNvSpPr>
          <p:nvPr userDrawn="1"/>
        </p:nvSpPr>
        <p:spPr>
          <a:xfrm>
            <a:off x="601139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BD8FB-169D-8C98-FFAF-218148752478}"/>
              </a:ext>
            </a:extLst>
          </p:cNvPr>
          <p:cNvSpPr txBox="1"/>
          <p:nvPr userDrawn="1"/>
        </p:nvSpPr>
        <p:spPr>
          <a:xfrm>
            <a:off x="861060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41FD5A-72D5-846A-2DFB-7289A84F81A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59" y="1465493"/>
            <a:ext cx="7695738" cy="3098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56DC86-2191-EA8F-DDA6-8CC0A4893D8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255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20" y="-271619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>
              <a:solidFill>
                <a:srgbClr val="0070C0"/>
              </a:solidFill>
            </a:endParaRPr>
          </a:p>
          <a:p>
            <a:pPr algn="just"/>
            <a:r>
              <a:rPr lang="en-GB" sz="3200" b="1" u="sng" dirty="0"/>
              <a:t>Knowledge retrieval starter</a:t>
            </a:r>
          </a:p>
          <a:p>
            <a:pPr algn="just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2" name="Picture 4" descr="Image result for liver diagram a-lev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12619" r="2460" b="5680"/>
          <a:stretch/>
        </p:blipFill>
        <p:spPr bwMode="auto">
          <a:xfrm>
            <a:off x="457200" y="1010652"/>
            <a:ext cx="4030579" cy="35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2789" y="794084"/>
            <a:ext cx="7050505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Hepatic artery</a:t>
            </a:r>
          </a:p>
          <a:p>
            <a:r>
              <a:rPr lang="en-GB" dirty="0">
                <a:solidFill>
                  <a:srgbClr val="C00000"/>
                </a:solidFill>
              </a:rPr>
              <a:t>Oxygenated blood from the heart comes from the aorta, through the hepatic artery and into liver.</a:t>
            </a:r>
          </a:p>
          <a:p>
            <a:r>
              <a:rPr lang="en-GB" dirty="0">
                <a:solidFill>
                  <a:srgbClr val="C00000"/>
                </a:solidFill>
              </a:rPr>
              <a:t>Supplies oxygen for aerobic respiration</a:t>
            </a:r>
          </a:p>
          <a:p>
            <a:r>
              <a:rPr lang="en-GB" dirty="0">
                <a:solidFill>
                  <a:srgbClr val="C00000"/>
                </a:solidFill>
              </a:rPr>
              <a:t>Liver cells very (metabolically) active, have large number of mitochondria in their cells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Portal vein</a:t>
            </a:r>
          </a:p>
          <a:p>
            <a:r>
              <a:rPr lang="en-GB" dirty="0">
                <a:solidFill>
                  <a:srgbClr val="C00000"/>
                </a:solidFill>
              </a:rPr>
              <a:t>Deoxygenated blood from digestive system enters liver here.</a:t>
            </a:r>
          </a:p>
          <a:p>
            <a:r>
              <a:rPr lang="en-GB" dirty="0">
                <a:solidFill>
                  <a:srgbClr val="C00000"/>
                </a:solidFill>
              </a:rPr>
              <a:t>Contains products (biomolecules) from digestion</a:t>
            </a:r>
          </a:p>
          <a:p>
            <a:r>
              <a:rPr lang="en-GB" dirty="0">
                <a:solidFill>
                  <a:srgbClr val="C00000"/>
                </a:solidFill>
              </a:rPr>
              <a:t>These substances will be in different concentrations and of different toxicity</a:t>
            </a:r>
          </a:p>
          <a:p>
            <a:r>
              <a:rPr lang="en-GB" dirty="0">
                <a:solidFill>
                  <a:srgbClr val="C00000"/>
                </a:solidFill>
              </a:rPr>
              <a:t>These substances need to be removed from the blood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Central vein</a:t>
            </a:r>
            <a:endParaRPr lang="en-GB" dirty="0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en-GB" dirty="0">
                <a:solidFill>
                  <a:srgbClr val="C00000"/>
                </a:solidFill>
              </a:rPr>
              <a:t>Blood leaving liver</a:t>
            </a:r>
          </a:p>
          <a:p>
            <a:r>
              <a:rPr lang="en-GB" dirty="0">
                <a:solidFill>
                  <a:srgbClr val="C00000"/>
                </a:solidFill>
              </a:rPr>
              <a:t>Re-joins vena cava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Bile duct</a:t>
            </a:r>
          </a:p>
          <a:p>
            <a:r>
              <a:rPr lang="en-GB" dirty="0">
                <a:solidFill>
                  <a:srgbClr val="C00000"/>
                </a:solidFill>
              </a:rPr>
              <a:t>Bile secreted from liver travels along this and is stored in gall bladder</a:t>
            </a:r>
          </a:p>
        </p:txBody>
      </p:sp>
    </p:spTree>
    <p:extLst>
      <p:ext uri="{BB962C8B-B14F-4D97-AF65-F5344CB8AC3E}">
        <p14:creationId xmlns:p14="http://schemas.microsoft.com/office/powerpoint/2010/main" val="360426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85041A-96FE-0AD2-F9DC-B33D2126B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8" b="15402"/>
          <a:stretch/>
        </p:blipFill>
        <p:spPr>
          <a:xfrm>
            <a:off x="157655" y="305795"/>
            <a:ext cx="11857501" cy="5880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F5C35-D6D2-0120-379E-D62C38F2A4EF}"/>
              </a:ext>
            </a:extLst>
          </p:cNvPr>
          <p:cNvSpPr txBox="1"/>
          <p:nvPr/>
        </p:nvSpPr>
        <p:spPr>
          <a:xfrm rot="20372821">
            <a:off x="-16014" y="3931028"/>
            <a:ext cx="494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highlight>
                  <a:srgbClr val="FFFF00"/>
                </a:highlight>
              </a:rPr>
              <a:t>A two-step process</a:t>
            </a:r>
          </a:p>
        </p:txBody>
      </p:sp>
    </p:spTree>
    <p:extLst>
      <p:ext uri="{BB962C8B-B14F-4D97-AF65-F5344CB8AC3E}">
        <p14:creationId xmlns:p14="http://schemas.microsoft.com/office/powerpoint/2010/main" val="28092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E6B8A70-1BE3-F162-5BA9-C9DF4698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45" y="-1"/>
            <a:ext cx="880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ADA79-FAA3-95D2-513B-7C08FC1D2C00}"/>
              </a:ext>
            </a:extLst>
          </p:cNvPr>
          <p:cNvSpPr txBox="1"/>
          <p:nvPr/>
        </p:nvSpPr>
        <p:spPr>
          <a:xfrm rot="20153874">
            <a:off x="-40674" y="542624"/>
            <a:ext cx="2913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highlight>
                  <a:srgbClr val="FFFF00"/>
                </a:highlight>
              </a:rPr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147174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FE2B-4D57-C187-242F-C2B869D7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515600" cy="1325563"/>
          </a:xfrm>
        </p:spPr>
        <p:txBody>
          <a:bodyPr/>
          <a:lstStyle/>
          <a:p>
            <a:r>
              <a:rPr lang="en-GB" b="1" u="sng" dirty="0"/>
              <a:t>Deamination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FD5B-2FB6-ED8E-FA2A-2A550FB4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3"/>
            <a:ext cx="43270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The removal of an </a:t>
            </a:r>
            <a:r>
              <a:rPr lang="en-GB" b="1" dirty="0"/>
              <a:t>amine group</a:t>
            </a:r>
            <a:r>
              <a:rPr lang="en-GB" dirty="0"/>
              <a:t> from a molecule.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body is </a:t>
            </a:r>
            <a:r>
              <a:rPr lang="en-GB" b="1" dirty="0"/>
              <a:t>unable to store proteins or amino acids</a:t>
            </a:r>
            <a:r>
              <a:rPr lang="en-GB" dirty="0"/>
              <a:t>, so must find a way to use or remove them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860B6-C855-10BB-B468-9E55F6F0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51" t="22587" r="4450" b="36318"/>
          <a:stretch/>
        </p:blipFill>
        <p:spPr>
          <a:xfrm>
            <a:off x="5178184" y="457685"/>
            <a:ext cx="6248400" cy="5219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DEC3F-FC3E-6E3E-0F96-EE4744AECBB5}"/>
              </a:ext>
            </a:extLst>
          </p:cNvPr>
          <p:cNvSpPr txBox="1"/>
          <p:nvPr/>
        </p:nvSpPr>
        <p:spPr>
          <a:xfrm>
            <a:off x="7522029" y="0"/>
            <a:ext cx="2874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Deamination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AEDFD-5123-140D-9E39-07AAF15E76FB}"/>
              </a:ext>
            </a:extLst>
          </p:cNvPr>
          <p:cNvSpPr txBox="1"/>
          <p:nvPr/>
        </p:nvSpPr>
        <p:spPr>
          <a:xfrm>
            <a:off x="-62446" y="5969428"/>
            <a:ext cx="12458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highlight>
                  <a:srgbClr val="FFFF00"/>
                </a:highlight>
              </a:rPr>
              <a:t>Excess amino acids </a:t>
            </a:r>
            <a:r>
              <a:rPr lang="en-GB" sz="2200" dirty="0">
                <a:highlight>
                  <a:srgbClr val="FFFF00"/>
                </a:highlight>
                <a:sym typeface="Wingdings" panose="05000000000000000000" pitchFamily="2" charset="2"/>
              </a:rPr>
              <a:t> deamination (produces toxic ammonia)  </a:t>
            </a:r>
            <a:r>
              <a:rPr lang="en-GB" sz="2150" b="1" dirty="0">
                <a:highlight>
                  <a:srgbClr val="FFFF00"/>
                </a:highlight>
                <a:sym typeface="Wingdings" panose="05000000000000000000" pitchFamily="2" charset="2"/>
              </a:rPr>
              <a:t>ammonia combines with CO</a:t>
            </a:r>
            <a:r>
              <a:rPr lang="en-GB" sz="2150" b="1" baseline="-25000" dirty="0">
                <a:highlight>
                  <a:srgbClr val="FFFF00"/>
                </a:highlight>
                <a:sym typeface="Wingdings" panose="05000000000000000000" pitchFamily="2" charset="2"/>
              </a:rPr>
              <a:t>2</a:t>
            </a:r>
            <a:r>
              <a:rPr lang="en-GB" sz="2150" b="1" dirty="0">
                <a:highlight>
                  <a:srgbClr val="FFFF00"/>
                </a:highlight>
                <a:sym typeface="Wingdings" panose="05000000000000000000" pitchFamily="2" charset="2"/>
              </a:rPr>
              <a:t> to form urea</a:t>
            </a:r>
            <a:endParaRPr lang="en-GB" sz="215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516F5-168D-9756-A87B-AAA26E05D03B}"/>
              </a:ext>
            </a:extLst>
          </p:cNvPr>
          <p:cNvSpPr txBox="1"/>
          <p:nvPr/>
        </p:nvSpPr>
        <p:spPr>
          <a:xfrm>
            <a:off x="9795642" y="3821076"/>
            <a:ext cx="2396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Remaining amino acids can also be converted into lipids for storage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AF9AD6-BFF8-7C28-8E66-CA919B4A4F7C}"/>
              </a:ext>
            </a:extLst>
          </p:cNvPr>
          <p:cNvCxnSpPr/>
          <p:nvPr/>
        </p:nvCxnSpPr>
        <p:spPr>
          <a:xfrm flipV="1">
            <a:off x="9900745" y="4691818"/>
            <a:ext cx="495532" cy="3657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5292-2450-AABE-CFD6-8EDC7D69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9" y="0"/>
            <a:ext cx="10515600" cy="1325563"/>
          </a:xfrm>
        </p:spPr>
        <p:txBody>
          <a:bodyPr/>
          <a:lstStyle/>
          <a:p>
            <a:r>
              <a:rPr lang="en-GB" b="1" u="sng" dirty="0"/>
              <a:t>Process of oxidised deamination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5EA8-F150-39F7-ECB9-740766ADD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35" y="1253331"/>
            <a:ext cx="116039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Amino acid </a:t>
            </a:r>
            <a:r>
              <a:rPr lang="en-GB" sz="4000" dirty="0">
                <a:sym typeface="Wingdings" panose="05000000000000000000" pitchFamily="2" charset="2"/>
              </a:rPr>
              <a:t> ammonia  urea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182AC-52C9-F1F4-24AF-EA2E8D0CC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82" t="36551" r="46108" b="30348"/>
          <a:stretch/>
        </p:blipFill>
        <p:spPr>
          <a:xfrm>
            <a:off x="8412187" y="2548370"/>
            <a:ext cx="3099859" cy="2590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298CE-09BD-BCCD-18E5-FB0A9D83BAE7}"/>
              </a:ext>
            </a:extLst>
          </p:cNvPr>
          <p:cNvSpPr txBox="1"/>
          <p:nvPr/>
        </p:nvSpPr>
        <p:spPr>
          <a:xfrm>
            <a:off x="374169" y="2390052"/>
            <a:ext cx="6439877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The amino group is removed from the amino acid during deamination.</a:t>
            </a:r>
          </a:p>
          <a:p>
            <a:endParaRPr lang="en-GB" sz="3200" dirty="0"/>
          </a:p>
          <a:p>
            <a:r>
              <a:rPr lang="en-GB" sz="3200" dirty="0"/>
              <a:t>The ammonia is then fed into the ornithine cycle to create urea</a:t>
            </a:r>
          </a:p>
          <a:p>
            <a:endParaRPr lang="en-GB" sz="3200" dirty="0">
              <a:cs typeface="Calibri" panose="020F0502020204030204"/>
            </a:endParaRPr>
          </a:p>
          <a:p>
            <a:r>
              <a:rPr lang="en-GB" sz="3200" dirty="0">
                <a:highlight>
                  <a:srgbClr val="FFFF00"/>
                </a:highlight>
                <a:cs typeface="Calibri" panose="020F0502020204030204"/>
              </a:rPr>
              <a:t>Remain part of amino acid can be used a fuel (converted into glucose)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FF0B6-1DD3-2C9B-3642-A5249F52B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30" t="36551" r="72390" b="30348"/>
          <a:stretch/>
        </p:blipFill>
        <p:spPr>
          <a:xfrm>
            <a:off x="6700867" y="2548370"/>
            <a:ext cx="1711320" cy="25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12135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B995-52DF-72B6-B393-D995F8AD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4" y="-271802"/>
            <a:ext cx="10515600" cy="1325563"/>
          </a:xfrm>
        </p:spPr>
        <p:txBody>
          <a:bodyPr/>
          <a:lstStyle/>
          <a:p>
            <a:r>
              <a:rPr lang="en-GB" b="1" u="sng" dirty="0"/>
              <a:t>Ornithine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FCB4-6694-5F40-4411-F90816EB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15" y="930142"/>
            <a:ext cx="6206660" cy="5476963"/>
          </a:xfrm>
        </p:spPr>
        <p:txBody>
          <a:bodyPr>
            <a:normAutofit/>
          </a:bodyPr>
          <a:lstStyle/>
          <a:p>
            <a:r>
              <a:rPr lang="en-GB" sz="3500" b="1" dirty="0"/>
              <a:t>Ammonia</a:t>
            </a:r>
            <a:r>
              <a:rPr lang="en-GB" sz="3500" dirty="0"/>
              <a:t> produced during deamination of proteins is converted into </a:t>
            </a:r>
            <a:r>
              <a:rPr lang="en-GB" sz="3500" b="1" dirty="0"/>
              <a:t>urea</a:t>
            </a:r>
          </a:p>
          <a:p>
            <a:r>
              <a:rPr lang="en-GB" sz="3500" dirty="0"/>
              <a:t>Urea is more manageable and </a:t>
            </a:r>
            <a:r>
              <a:rPr lang="en-GB" sz="3500" b="1" dirty="0"/>
              <a:t>less toxic </a:t>
            </a:r>
            <a:r>
              <a:rPr lang="en-GB" sz="3500" dirty="0"/>
              <a:t>than ammonia</a:t>
            </a:r>
          </a:p>
          <a:p>
            <a:r>
              <a:rPr lang="en-GB" sz="3500" dirty="0"/>
              <a:t>The is controlled by a number of enzymes in a process called the </a:t>
            </a:r>
            <a:r>
              <a:rPr lang="en-GB" sz="3500" b="1" dirty="0"/>
              <a:t>ornithine cycle</a:t>
            </a:r>
          </a:p>
          <a:p>
            <a:r>
              <a:rPr lang="en-GB" sz="3500" b="1" dirty="0"/>
              <a:t>Here's how……..</a:t>
            </a:r>
          </a:p>
          <a:p>
            <a:endParaRPr lang="en-GB" dirty="0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674A5309-95C3-15A3-8DFB-416D3047B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1"/>
          <a:stretch/>
        </p:blipFill>
        <p:spPr bwMode="auto">
          <a:xfrm>
            <a:off x="6783357" y="1634131"/>
            <a:ext cx="5343956" cy="28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3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419F9344-FCAA-721F-27A1-69338C19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6" y="876840"/>
            <a:ext cx="4817314" cy="50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C3A36-1557-4C96-3EA6-83DFC6A2F51E}"/>
              </a:ext>
            </a:extLst>
          </p:cNvPr>
          <p:cNvSpPr txBox="1"/>
          <p:nvPr/>
        </p:nvSpPr>
        <p:spPr>
          <a:xfrm>
            <a:off x="1" y="553111"/>
            <a:ext cx="3859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1) </a:t>
            </a:r>
            <a:r>
              <a:rPr lang="en-GB" sz="2400" b="1" dirty="0"/>
              <a:t>Ammonia</a:t>
            </a:r>
            <a:r>
              <a:rPr lang="en-GB" sz="2400" dirty="0"/>
              <a:t> and </a:t>
            </a:r>
            <a:r>
              <a:rPr lang="en-GB" sz="2400" b="1" dirty="0"/>
              <a:t>CO</a:t>
            </a:r>
            <a:r>
              <a:rPr lang="en-GB" sz="2400" b="1" baseline="-25000" dirty="0"/>
              <a:t>2</a:t>
            </a:r>
            <a:r>
              <a:rPr lang="en-GB" sz="2400" baseline="-25000" dirty="0"/>
              <a:t> </a:t>
            </a:r>
            <a:r>
              <a:rPr lang="en-GB" sz="2400" dirty="0"/>
              <a:t>combined with </a:t>
            </a:r>
            <a:r>
              <a:rPr lang="en-GB" sz="2400" b="1" dirty="0"/>
              <a:t>ornithine</a:t>
            </a:r>
            <a:r>
              <a:rPr lang="en-GB" sz="2400" dirty="0"/>
              <a:t> to produce </a:t>
            </a:r>
            <a:r>
              <a:rPr lang="en-GB" sz="2400" b="1" dirty="0"/>
              <a:t>citrulline</a:t>
            </a:r>
            <a:r>
              <a:rPr lang="en-GB" sz="2400" dirty="0"/>
              <a:t>. Water is also produced.</a:t>
            </a:r>
            <a:r>
              <a:rPr lang="en-GB" sz="2400" baseline="-25000" dirty="0"/>
              <a:t> </a:t>
            </a:r>
          </a:p>
          <a:p>
            <a:endParaRPr lang="en-GB" sz="2400" baseline="-250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What type of reaction is this?</a:t>
            </a:r>
          </a:p>
          <a:p>
            <a:r>
              <a:rPr lang="en-GB" sz="2400" dirty="0">
                <a:solidFill>
                  <a:srgbClr val="00B0F0"/>
                </a:solidFill>
              </a:rPr>
              <a:t>Condensation</a:t>
            </a:r>
          </a:p>
          <a:p>
            <a:endParaRPr lang="en-GB" sz="2400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FF0000"/>
                </a:solidFill>
              </a:rPr>
              <a:t>*ornithine, citrulline and arginine are all amino acids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4E516-7198-FD6C-3D6B-914B2408F4E7}"/>
              </a:ext>
            </a:extLst>
          </p:cNvPr>
          <p:cNvSpPr txBox="1"/>
          <p:nvPr/>
        </p:nvSpPr>
        <p:spPr>
          <a:xfrm>
            <a:off x="8731023" y="3897013"/>
            <a:ext cx="285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2) Ammonia is then added to citrulline to form arginine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E3397-B3AC-A6D0-ED82-CF0724A9BEE5}"/>
              </a:ext>
            </a:extLst>
          </p:cNvPr>
          <p:cNvSpPr txBox="1"/>
          <p:nvPr/>
        </p:nvSpPr>
        <p:spPr>
          <a:xfrm>
            <a:off x="4546775" y="5934141"/>
            <a:ext cx="764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3) Arginine is hydrolysed to produce urea which is removed, reforming ornithine which is fed back into the cycle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61121-0516-0114-CF53-BE6FEEDA4C6F}"/>
              </a:ext>
            </a:extLst>
          </p:cNvPr>
          <p:cNvSpPr/>
          <p:nvPr/>
        </p:nvSpPr>
        <p:spPr>
          <a:xfrm>
            <a:off x="6683082" y="2630469"/>
            <a:ext cx="3989900" cy="280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92492-AF0C-2EAA-97E2-2B9E87B7F34B}"/>
              </a:ext>
            </a:extLst>
          </p:cNvPr>
          <p:cNvSpPr/>
          <p:nvPr/>
        </p:nvSpPr>
        <p:spPr>
          <a:xfrm>
            <a:off x="7708114" y="2349275"/>
            <a:ext cx="3989900" cy="280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87B018-1D6B-6531-058E-D2FF3D0A7A58}"/>
              </a:ext>
            </a:extLst>
          </p:cNvPr>
          <p:cNvSpPr/>
          <p:nvPr/>
        </p:nvSpPr>
        <p:spPr>
          <a:xfrm>
            <a:off x="3699266" y="3429000"/>
            <a:ext cx="1916288" cy="324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5A974-38B4-524F-73A0-61A67FD8211A}"/>
              </a:ext>
            </a:extLst>
          </p:cNvPr>
          <p:cNvSpPr/>
          <p:nvPr/>
        </p:nvSpPr>
        <p:spPr>
          <a:xfrm>
            <a:off x="4875253" y="4108461"/>
            <a:ext cx="3260309" cy="273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E4EAB0-40CC-0D3D-6F57-61BC966AAC84}"/>
              </a:ext>
            </a:extLst>
          </p:cNvPr>
          <p:cNvSpPr/>
          <p:nvPr/>
        </p:nvSpPr>
        <p:spPr>
          <a:xfrm>
            <a:off x="7195633" y="5284702"/>
            <a:ext cx="5014861" cy="139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419F9344-FCAA-721F-27A1-69338C19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6" y="876840"/>
            <a:ext cx="4817314" cy="50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C3A36-1557-4C96-3EA6-83DFC6A2F51E}"/>
              </a:ext>
            </a:extLst>
          </p:cNvPr>
          <p:cNvSpPr txBox="1"/>
          <p:nvPr/>
        </p:nvSpPr>
        <p:spPr>
          <a:xfrm>
            <a:off x="1" y="553111"/>
            <a:ext cx="3859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1) </a:t>
            </a:r>
            <a:r>
              <a:rPr lang="en-GB" sz="2400" b="1" dirty="0"/>
              <a:t>Ammonia</a:t>
            </a:r>
            <a:r>
              <a:rPr lang="en-GB" sz="2400" dirty="0"/>
              <a:t> and </a:t>
            </a:r>
            <a:r>
              <a:rPr lang="en-GB" sz="2400" b="1" dirty="0"/>
              <a:t>CO</a:t>
            </a:r>
            <a:r>
              <a:rPr lang="en-GB" sz="2400" b="1" baseline="-25000" dirty="0"/>
              <a:t>2</a:t>
            </a:r>
            <a:r>
              <a:rPr lang="en-GB" sz="2400" baseline="-25000" dirty="0"/>
              <a:t> </a:t>
            </a:r>
            <a:r>
              <a:rPr lang="en-GB" sz="2400" dirty="0"/>
              <a:t>combined with </a:t>
            </a:r>
            <a:r>
              <a:rPr lang="en-GB" sz="2400" b="1" dirty="0"/>
              <a:t>ornithine</a:t>
            </a:r>
            <a:r>
              <a:rPr lang="en-GB" sz="2400" dirty="0"/>
              <a:t> to produce </a:t>
            </a:r>
            <a:r>
              <a:rPr lang="en-GB" sz="2400" b="1" dirty="0"/>
              <a:t>citrulline</a:t>
            </a:r>
            <a:r>
              <a:rPr lang="en-GB" sz="2400" dirty="0"/>
              <a:t>. Water is also produced.</a:t>
            </a:r>
            <a:r>
              <a:rPr lang="en-GB" sz="2400" baseline="-25000" dirty="0"/>
              <a:t> </a:t>
            </a:r>
          </a:p>
          <a:p>
            <a:endParaRPr lang="en-GB" sz="2400" baseline="-250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What type of reaction is this?</a:t>
            </a:r>
          </a:p>
          <a:p>
            <a:r>
              <a:rPr lang="en-GB" sz="2400" dirty="0">
                <a:solidFill>
                  <a:srgbClr val="00B0F0"/>
                </a:solidFill>
              </a:rPr>
              <a:t>Condensation</a:t>
            </a:r>
          </a:p>
          <a:p>
            <a:endParaRPr lang="en-GB" sz="2400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FF0000"/>
                </a:solidFill>
              </a:rPr>
              <a:t>*ornithine, citrulline and arginine are all amino acids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4E516-7198-FD6C-3D6B-914B2408F4E7}"/>
              </a:ext>
            </a:extLst>
          </p:cNvPr>
          <p:cNvSpPr txBox="1"/>
          <p:nvPr/>
        </p:nvSpPr>
        <p:spPr>
          <a:xfrm>
            <a:off x="8731023" y="3897013"/>
            <a:ext cx="285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2) Ammonia is then added to citrulline to form arginine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E3397-B3AC-A6D0-ED82-CF0724A9BEE5}"/>
              </a:ext>
            </a:extLst>
          </p:cNvPr>
          <p:cNvSpPr txBox="1"/>
          <p:nvPr/>
        </p:nvSpPr>
        <p:spPr>
          <a:xfrm>
            <a:off x="4546775" y="5934141"/>
            <a:ext cx="764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3) Arginine is hydrolysed to produce urea which is removed, reforming ornithine which is fed back into the cycle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4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rgbClr val="002060"/>
                </a:solidFill>
              </a:rPr>
              <a:t>Ornithine cycle</a:t>
            </a: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62391" y="162675"/>
            <a:ext cx="2914650" cy="2291907"/>
            <a:chOff x="9029700" y="230832"/>
            <a:chExt cx="2914650" cy="2240220"/>
          </a:xfrm>
        </p:grpSpPr>
        <p:pic>
          <p:nvPicPr>
            <p:cNvPr id="2054" name="Picture 6" descr="Image result for Ornith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649" y="461665"/>
              <a:ext cx="2322286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9029700" y="230832"/>
              <a:ext cx="2914650" cy="224022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42804" y="1776248"/>
              <a:ext cx="1576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Ornithine</a:t>
              </a:r>
            </a:p>
          </p:txBody>
        </p:sp>
      </p:grpSp>
      <p:pic>
        <p:nvPicPr>
          <p:cNvPr id="1028" name="Picture 4" descr="Image result for ornithine 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t="39235" r="30880" b="2500"/>
          <a:stretch/>
        </p:blipFill>
        <p:spPr bwMode="auto">
          <a:xfrm>
            <a:off x="0" y="985664"/>
            <a:ext cx="4758227" cy="51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1643" y="3010825"/>
            <a:ext cx="6660513" cy="26776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Write a word and chemical equation to summarise this cycle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>
                <a:solidFill>
                  <a:srgbClr val="00B0F0"/>
                </a:solidFill>
              </a:rPr>
              <a:t>carbon dioxide + ammonia → urea + water</a:t>
            </a: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>
                <a:solidFill>
                  <a:srgbClr val="00B0F0"/>
                </a:solidFill>
              </a:rPr>
              <a:t>……….. + …………</a:t>
            </a:r>
            <a:r>
              <a:rPr lang="en-GB" sz="2800" baseline="-25000" dirty="0">
                <a:solidFill>
                  <a:srgbClr val="00B0F0"/>
                </a:solidFill>
              </a:rPr>
              <a:t> </a:t>
            </a:r>
            <a:r>
              <a:rPr lang="en-GB" sz="2800" dirty="0">
                <a:solidFill>
                  <a:srgbClr val="00B0F0"/>
                </a:solidFill>
              </a:rPr>
              <a:t>→ CO(NH</a:t>
            </a:r>
            <a:r>
              <a:rPr lang="en-GB" sz="2800" baseline="-25000" dirty="0">
                <a:solidFill>
                  <a:srgbClr val="00B0F0"/>
                </a:solidFill>
              </a:rPr>
              <a:t>2</a:t>
            </a:r>
            <a:r>
              <a:rPr lang="en-GB" sz="2800" dirty="0">
                <a:solidFill>
                  <a:srgbClr val="00B0F0"/>
                </a:solidFill>
              </a:rPr>
              <a:t>)</a:t>
            </a:r>
            <a:r>
              <a:rPr lang="en-GB" sz="2800" baseline="-25000" dirty="0">
                <a:solidFill>
                  <a:srgbClr val="00B0F0"/>
                </a:solidFill>
              </a:rPr>
              <a:t>2</a:t>
            </a:r>
            <a:r>
              <a:rPr lang="en-GB" sz="2800" dirty="0">
                <a:solidFill>
                  <a:srgbClr val="00B0F0"/>
                </a:solidFill>
              </a:rPr>
              <a:t> + ………….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D0DEF2-E12F-45C4-9053-3A1DAAEDF0EB}"/>
              </a:ext>
            </a:extLst>
          </p:cNvPr>
          <p:cNvSpPr/>
          <p:nvPr/>
        </p:nvSpPr>
        <p:spPr>
          <a:xfrm>
            <a:off x="8343902" y="114107"/>
            <a:ext cx="3753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https://www.youtube.com/watch?v=gWKsvk3QjsA</a:t>
            </a:r>
          </a:p>
        </p:txBody>
      </p:sp>
    </p:spTree>
    <p:extLst>
      <p:ext uri="{BB962C8B-B14F-4D97-AF65-F5344CB8AC3E}">
        <p14:creationId xmlns:p14="http://schemas.microsoft.com/office/powerpoint/2010/main" val="34295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4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rgbClr val="002060"/>
                </a:solidFill>
              </a:rPr>
              <a:t>Ornithine cycle</a:t>
            </a: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  <a:p>
            <a:pPr algn="just"/>
            <a:endParaRPr lang="en-GB" sz="3200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62391" y="162675"/>
            <a:ext cx="2914650" cy="2291907"/>
            <a:chOff x="9029700" y="230832"/>
            <a:chExt cx="2914650" cy="2240220"/>
          </a:xfrm>
        </p:grpSpPr>
        <p:pic>
          <p:nvPicPr>
            <p:cNvPr id="2054" name="Picture 6" descr="Image result for Ornith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8649" y="461665"/>
              <a:ext cx="2322286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9029700" y="230832"/>
              <a:ext cx="2914650" cy="224022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42804" y="1776248"/>
              <a:ext cx="1576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Ornithine</a:t>
              </a:r>
            </a:p>
          </p:txBody>
        </p:sp>
      </p:grpSp>
      <p:pic>
        <p:nvPicPr>
          <p:cNvPr id="1028" name="Picture 4" descr="Image result for ornithine 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t="39235" r="30880" b="2500"/>
          <a:stretch/>
        </p:blipFill>
        <p:spPr bwMode="auto">
          <a:xfrm>
            <a:off x="0" y="985664"/>
            <a:ext cx="4758227" cy="51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1643" y="3010825"/>
            <a:ext cx="6660513" cy="26776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Write a word and chemical equation to summarise this cycle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>
                <a:solidFill>
                  <a:srgbClr val="00B0F0"/>
                </a:solidFill>
              </a:rPr>
              <a:t>carbon dioxide + ammonia → urea + water</a:t>
            </a: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>
                <a:solidFill>
                  <a:srgbClr val="00B0F0"/>
                </a:solidFill>
              </a:rPr>
              <a:t>CO</a:t>
            </a:r>
            <a:r>
              <a:rPr lang="en-GB" sz="2800" baseline="-25000" dirty="0">
                <a:solidFill>
                  <a:srgbClr val="00B0F0"/>
                </a:solidFill>
              </a:rPr>
              <a:t>2</a:t>
            </a:r>
            <a:r>
              <a:rPr lang="en-GB" sz="2800" dirty="0">
                <a:solidFill>
                  <a:srgbClr val="00B0F0"/>
                </a:solidFill>
              </a:rPr>
              <a:t> + 2NH</a:t>
            </a:r>
            <a:r>
              <a:rPr lang="en-GB" sz="2800" baseline="-25000" dirty="0">
                <a:solidFill>
                  <a:srgbClr val="00B0F0"/>
                </a:solidFill>
              </a:rPr>
              <a:t>3 </a:t>
            </a:r>
            <a:r>
              <a:rPr lang="en-GB" sz="2800" dirty="0">
                <a:solidFill>
                  <a:srgbClr val="00B0F0"/>
                </a:solidFill>
              </a:rPr>
              <a:t>→ CO(NH</a:t>
            </a:r>
            <a:r>
              <a:rPr lang="en-GB" sz="2800" baseline="-25000" dirty="0">
                <a:solidFill>
                  <a:srgbClr val="00B0F0"/>
                </a:solidFill>
              </a:rPr>
              <a:t>2</a:t>
            </a:r>
            <a:r>
              <a:rPr lang="en-GB" sz="2800" dirty="0">
                <a:solidFill>
                  <a:srgbClr val="00B0F0"/>
                </a:solidFill>
              </a:rPr>
              <a:t>)</a:t>
            </a:r>
            <a:r>
              <a:rPr lang="en-GB" sz="2800" baseline="-25000" dirty="0">
                <a:solidFill>
                  <a:srgbClr val="00B0F0"/>
                </a:solidFill>
              </a:rPr>
              <a:t>2</a:t>
            </a:r>
            <a:r>
              <a:rPr lang="en-GB" sz="2800" dirty="0">
                <a:solidFill>
                  <a:srgbClr val="00B0F0"/>
                </a:solidFill>
              </a:rPr>
              <a:t> + H</a:t>
            </a:r>
            <a:r>
              <a:rPr lang="en-GB" sz="2800" baseline="-25000" dirty="0">
                <a:solidFill>
                  <a:srgbClr val="00B0F0"/>
                </a:solidFill>
              </a:rPr>
              <a:t>2</a:t>
            </a:r>
            <a:r>
              <a:rPr lang="en-GB" sz="2800" dirty="0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D0DEF2-E12F-45C4-9053-3A1DAAEDF0EB}"/>
              </a:ext>
            </a:extLst>
          </p:cNvPr>
          <p:cNvSpPr/>
          <p:nvPr/>
        </p:nvSpPr>
        <p:spPr>
          <a:xfrm>
            <a:off x="8343902" y="114107"/>
            <a:ext cx="3753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https://www.youtube.com/watch?v=gWKsvk3QjsA</a:t>
            </a:r>
          </a:p>
        </p:txBody>
      </p:sp>
    </p:spTree>
    <p:extLst>
      <p:ext uri="{BB962C8B-B14F-4D97-AF65-F5344CB8AC3E}">
        <p14:creationId xmlns:p14="http://schemas.microsoft.com/office/powerpoint/2010/main" val="34375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D975-5E47-2AB9-B90B-B07508D8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9420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How do we create a toxic environment in our body?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1CBE-FAA9-7E13-94C0-A66A062C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7063"/>
            <a:ext cx="10515600" cy="3439900"/>
          </a:xfrm>
        </p:spPr>
        <p:txBody>
          <a:bodyPr>
            <a:normAutofit/>
          </a:bodyPr>
          <a:lstStyle/>
          <a:p>
            <a:r>
              <a:rPr lang="en-GB" sz="4800" dirty="0"/>
              <a:t>Drugs</a:t>
            </a:r>
          </a:p>
          <a:p>
            <a:r>
              <a:rPr lang="en-GB" sz="4800" dirty="0"/>
              <a:t>Alcohol </a:t>
            </a:r>
          </a:p>
          <a:p>
            <a:r>
              <a:rPr lang="en-GB" sz="4800" dirty="0"/>
              <a:t>Metabolic pathways </a:t>
            </a:r>
          </a:p>
        </p:txBody>
      </p:sp>
    </p:spTree>
    <p:extLst>
      <p:ext uri="{BB962C8B-B14F-4D97-AF65-F5344CB8AC3E}">
        <p14:creationId xmlns:p14="http://schemas.microsoft.com/office/powerpoint/2010/main" val="11739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FE3C-5BA1-6488-3C9C-B4844596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Req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C851-1E30-91BD-DBF5-0A3618C2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Liver to blend and mix with hydrogen peroxide </a:t>
            </a:r>
          </a:p>
          <a:p>
            <a:endParaRPr lang="en-GB" dirty="0"/>
          </a:p>
          <a:p>
            <a:r>
              <a:rPr lang="en-GB" dirty="0"/>
              <a:t>Microscopes and liver cell slides</a:t>
            </a:r>
          </a:p>
        </p:txBody>
      </p:sp>
    </p:spTree>
    <p:extLst>
      <p:ext uri="{BB962C8B-B14F-4D97-AF65-F5344CB8AC3E}">
        <p14:creationId xmlns:p14="http://schemas.microsoft.com/office/powerpoint/2010/main" val="230086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1F6A-BED4-62A1-2939-3B1FF538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5" y="-221353"/>
            <a:ext cx="10515600" cy="1325563"/>
          </a:xfrm>
        </p:spPr>
        <p:txBody>
          <a:bodyPr/>
          <a:lstStyle/>
          <a:p>
            <a:r>
              <a:rPr lang="en-GB" b="1" u="sng"/>
              <a:t>Detoxification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0DFE-0FE1-82C5-366C-76F231A0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4" y="1026307"/>
            <a:ext cx="4270351" cy="5166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Many other metabolic pathways produce potentially poisonous substances.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We also consume a wide variety of toxins like alcohol and other drugs.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 liver is the site where these substances are detoxified and made harmless.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1978B-729E-3357-5872-1AA25BDE58C5}"/>
              </a:ext>
            </a:extLst>
          </p:cNvPr>
          <p:cNvSpPr txBox="1"/>
          <p:nvPr/>
        </p:nvSpPr>
        <p:spPr>
          <a:xfrm>
            <a:off x="5270412" y="60632"/>
            <a:ext cx="632249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/>
              <a:t>Here are two examples you may be asked about: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How are the following broke down?</a:t>
            </a:r>
          </a:p>
          <a:p>
            <a:pPr marL="0" indent="0">
              <a:buNone/>
            </a:pPr>
            <a:r>
              <a:rPr lang="en-GB" sz="2400" u="sng" dirty="0">
                <a:solidFill>
                  <a:srgbClr val="00B0F0"/>
                </a:solidFill>
              </a:rPr>
              <a:t>Hydrogen peroxide</a:t>
            </a:r>
          </a:p>
          <a:p>
            <a:pPr marL="0" indent="0">
              <a:buNone/>
            </a:pPr>
            <a:endParaRPr lang="en-GB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A by-product of various metabolic pathways (immune response)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Hepatocytes contain the enzyme </a:t>
            </a:r>
            <a:r>
              <a:rPr lang="en-GB" sz="2400" b="1" dirty="0">
                <a:solidFill>
                  <a:srgbClr val="00B0F0"/>
                </a:solidFill>
              </a:rPr>
              <a:t>catalase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This splits hydrogen peroxide into </a:t>
            </a:r>
            <a:r>
              <a:rPr lang="en-GB" sz="2400" b="1" dirty="0">
                <a:solidFill>
                  <a:srgbClr val="00B0F0"/>
                </a:solidFill>
              </a:rPr>
              <a:t>water</a:t>
            </a:r>
            <a:r>
              <a:rPr lang="en-GB" sz="2400" dirty="0">
                <a:solidFill>
                  <a:srgbClr val="00B0F0"/>
                </a:solidFill>
              </a:rPr>
              <a:t> and </a:t>
            </a:r>
            <a:r>
              <a:rPr lang="en-GB" sz="2400" b="1" dirty="0">
                <a:solidFill>
                  <a:srgbClr val="00B0F0"/>
                </a:solidFill>
              </a:rPr>
              <a:t>oxygen</a:t>
            </a:r>
            <a:r>
              <a:rPr lang="en-GB" sz="24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u="sng" dirty="0">
                <a:solidFill>
                  <a:srgbClr val="002060"/>
                </a:solidFill>
              </a:rPr>
              <a:t>Ethanol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Broken down by the enzyme </a:t>
            </a:r>
            <a:r>
              <a:rPr lang="en-GB" sz="2400" b="1" dirty="0">
                <a:solidFill>
                  <a:srgbClr val="002060"/>
                </a:solidFill>
              </a:rPr>
              <a:t>alcohol dehydrogenase</a:t>
            </a:r>
            <a:r>
              <a:rPr lang="en-GB" sz="2400" dirty="0">
                <a:solidFill>
                  <a:srgbClr val="002060"/>
                </a:solidFill>
              </a:rPr>
              <a:t>, also found in hepatocyte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The ethanol breaks down into </a:t>
            </a:r>
            <a:r>
              <a:rPr lang="en-GB" sz="2400" b="1" dirty="0">
                <a:solidFill>
                  <a:srgbClr val="002060"/>
                </a:solidFill>
              </a:rPr>
              <a:t>ethanal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Ethanal is then converted into </a:t>
            </a:r>
            <a:r>
              <a:rPr lang="en-GB" sz="2400" b="1" dirty="0">
                <a:solidFill>
                  <a:srgbClr val="002060"/>
                </a:solidFill>
              </a:rPr>
              <a:t>ethanoate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Ethanoate can be used to build </a:t>
            </a:r>
            <a:r>
              <a:rPr lang="en-GB" sz="2400" b="1" dirty="0">
                <a:solidFill>
                  <a:srgbClr val="002060"/>
                </a:solidFill>
              </a:rPr>
              <a:t>fatty acids </a:t>
            </a:r>
            <a:r>
              <a:rPr lang="en-GB" sz="2400" dirty="0">
                <a:solidFill>
                  <a:srgbClr val="002060"/>
                </a:solidFill>
              </a:rPr>
              <a:t>or used in </a:t>
            </a:r>
            <a:r>
              <a:rPr lang="en-GB" sz="2400" b="1" dirty="0">
                <a:solidFill>
                  <a:srgbClr val="002060"/>
                </a:solidFill>
              </a:rPr>
              <a:t>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278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BD00-091B-F07C-C636-0A0D6B4B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24" y="189185"/>
            <a:ext cx="11836750" cy="5839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Most excess amino acids are metabolised in the liver, resulting in products that are relatively harmless to the body.</a:t>
            </a:r>
            <a:br>
              <a:rPr lang="en-GB" sz="2400" dirty="0">
                <a:latin typeface="Corbel" panose="020B0503020204020204" pitchFamily="34" charset="0"/>
              </a:rPr>
            </a:br>
            <a:br>
              <a:rPr lang="en-GB" sz="2400" dirty="0">
                <a:latin typeface="Corbel" panose="020B0503020204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The figure outlines the first step in the metabolism of amino acids in the liver.</a:t>
            </a:r>
          </a:p>
          <a:p>
            <a:pPr marL="0" indent="0"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The figure shows the first step in the metabolism of amino acids in the liver. The next step involves a series of reactions known as the _ _ _ _ _ _ _ _ _ _ _ _ _ _ _ _ _ _ _ _ _ _ _ _ _ cycle. The toxic product X enters the cycle together with _ _ _ _ _ _ _ _ _ _ _ _ _ _ _ _ _ _ _ _ _ _ _ _ _ , resulting in the formation of the final nitrogenous product _ _ _ _ _ _ _ _ _ _ _ _ _ _ _ _ _  .  </a:t>
            </a: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The nitrogenous product is transported to the _ _ _ _ _ _ _ _ _ _ _ _ _ _ _ _ _ _ _ _ _ _ _ _ _ and then via the ureter to the _ _ _ _ _ _ _ _ _ _ _ _ _ _ _ _ _ _ where it is stored as _ _ _ _ _ _ _ _ _ _ before leaving the body.</a:t>
            </a:r>
            <a:endParaRPr lang="en-GB" sz="2400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1A897-C3FC-CC67-35AB-E78917A93E61}"/>
              </a:ext>
            </a:extLst>
          </p:cNvPr>
          <p:cNvSpPr txBox="1"/>
          <p:nvPr/>
        </p:nvSpPr>
        <p:spPr>
          <a:xfrm>
            <a:off x="461403" y="908061"/>
            <a:ext cx="1183674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9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GB" sz="19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GB" sz="1900" dirty="0">
              <a:latin typeface="Corbel" panose="020B0503020204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8B20A2F-9B50-C380-7B51-A17D4FBDF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880234"/>
            <a:ext cx="60483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90C456-79F3-1A7C-3524-50F09CDCBA4F}"/>
              </a:ext>
            </a:extLst>
          </p:cNvPr>
          <p:cNvSpPr txBox="1"/>
          <p:nvPr/>
        </p:nvSpPr>
        <p:spPr>
          <a:xfrm>
            <a:off x="7176464" y="3691535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ornithine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C1A00-0733-4D6C-8A30-631A8CAA50BB}"/>
              </a:ext>
            </a:extLst>
          </p:cNvPr>
          <p:cNvSpPr txBox="1"/>
          <p:nvPr/>
        </p:nvSpPr>
        <p:spPr>
          <a:xfrm>
            <a:off x="7827054" y="4045626"/>
            <a:ext cx="2337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carbon dioxide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F05DA-1613-9B30-661A-8A74F8E45CC4}"/>
              </a:ext>
            </a:extLst>
          </p:cNvPr>
          <p:cNvSpPr txBox="1"/>
          <p:nvPr/>
        </p:nvSpPr>
        <p:spPr>
          <a:xfrm>
            <a:off x="8847780" y="4354738"/>
            <a:ext cx="84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urea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A0494-470D-5035-AE80-868283EB730F}"/>
              </a:ext>
            </a:extLst>
          </p:cNvPr>
          <p:cNvSpPr txBox="1"/>
          <p:nvPr/>
        </p:nvSpPr>
        <p:spPr>
          <a:xfrm>
            <a:off x="6265412" y="4753808"/>
            <a:ext cx="487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Kidneys / nephron / glomerulus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0AD67-3367-A78D-6672-C08E36567075}"/>
              </a:ext>
            </a:extLst>
          </p:cNvPr>
          <p:cNvSpPr txBox="1"/>
          <p:nvPr/>
        </p:nvSpPr>
        <p:spPr>
          <a:xfrm>
            <a:off x="5046017" y="5129661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bladder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BD21F-4C26-7574-ED9B-4366F1940F14}"/>
              </a:ext>
            </a:extLst>
          </p:cNvPr>
          <p:cNvSpPr txBox="1"/>
          <p:nvPr/>
        </p:nvSpPr>
        <p:spPr>
          <a:xfrm>
            <a:off x="10287223" y="5129661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urine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2E27-E3F7-84E7-62A6-9488157E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EDA8-F43B-88A4-9074-9B830B2C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1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1F72-5C11-5764-BB32-04E328DB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Additional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E48BA-AE3E-1C7F-BAC4-AE6EA758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94" y="1492462"/>
            <a:ext cx="8048305" cy="53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7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0F34-EB59-66CD-E332-478C3CC5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5" y="182178"/>
            <a:ext cx="10515600" cy="1325563"/>
          </a:xfrm>
        </p:spPr>
        <p:txBody>
          <a:bodyPr/>
          <a:lstStyle/>
          <a:p>
            <a:r>
              <a:rPr lang="en-GB" b="1" u="sng" dirty="0"/>
              <a:t>Homework – due next 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C8576-8D22-E4D0-2017-9707E2DF4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t="11902" b="6399"/>
          <a:stretch/>
        </p:blipFill>
        <p:spPr>
          <a:xfrm>
            <a:off x="2522271" y="1507741"/>
            <a:ext cx="8717229" cy="49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E28A2E-2F7C-ED84-B876-90E73212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1CCFF0-06CB-F225-D6EE-4B4B83B1BA96}"/>
              </a:ext>
            </a:extLst>
          </p:cNvPr>
          <p:cNvSpPr txBox="1"/>
          <p:nvPr/>
        </p:nvSpPr>
        <p:spPr>
          <a:xfrm>
            <a:off x="104327" y="345759"/>
            <a:ext cx="9862019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u="sng" dirty="0"/>
              <a:t>Knowledge retrieval question</a:t>
            </a:r>
          </a:p>
          <a:p>
            <a:endParaRPr lang="en-GB" dirty="0"/>
          </a:p>
          <a:p>
            <a:r>
              <a:rPr lang="en-GB" dirty="0"/>
              <a:t>Fig. 18.1, in the insert, shows a light micrograph of a section of normal human liver.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.	Identify the structures labelled N and O in Fig. 18.1. (2)</a:t>
            </a:r>
          </a:p>
          <a:p>
            <a:endParaRPr lang="en-GB" dirty="0"/>
          </a:p>
          <a:p>
            <a:r>
              <a:rPr lang="en-GB" dirty="0"/>
              <a:t>M: </a:t>
            </a:r>
          </a:p>
          <a:p>
            <a:endParaRPr lang="en-GB" dirty="0"/>
          </a:p>
          <a:p>
            <a:r>
              <a:rPr lang="en-GB" dirty="0"/>
              <a:t>N:</a:t>
            </a:r>
          </a:p>
          <a:p>
            <a:endParaRPr lang="en-GB" dirty="0"/>
          </a:p>
          <a:p>
            <a:r>
              <a:rPr lang="en-GB" dirty="0"/>
              <a:t>O: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ii.	The </a:t>
            </a:r>
            <a:r>
              <a:rPr lang="en-GB" b="1" dirty="0"/>
              <a:t>walls</a:t>
            </a:r>
            <a:r>
              <a:rPr lang="en-GB" dirty="0"/>
              <a:t> of the structure labelled M in Fig. 18.1 are lined with cells. </a:t>
            </a:r>
          </a:p>
          <a:p>
            <a:endParaRPr lang="en-GB" dirty="0"/>
          </a:p>
          <a:p>
            <a:r>
              <a:rPr lang="en-GB" dirty="0"/>
              <a:t>Suggest and explain how these cells are adapted to carry out their function (2)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thin / flat, cells ✓</a:t>
            </a:r>
          </a:p>
          <a:p>
            <a:r>
              <a:rPr lang="en-GB" dirty="0">
                <a:solidFill>
                  <a:srgbClr val="00B0F0"/>
                </a:solidFill>
              </a:rPr>
              <a:t>short diffusion distance ✓</a:t>
            </a:r>
          </a:p>
          <a:p>
            <a:r>
              <a:rPr lang="en-GB" dirty="0">
                <a:solidFill>
                  <a:srgbClr val="00B0F0"/>
                </a:solidFill>
              </a:rPr>
              <a:t>OR</a:t>
            </a:r>
          </a:p>
          <a:p>
            <a:r>
              <a:rPr lang="en-GB" dirty="0">
                <a:solidFill>
                  <a:srgbClr val="00B0F0"/>
                </a:solidFill>
              </a:rPr>
              <a:t>fenestrated ✓</a:t>
            </a:r>
          </a:p>
          <a:p>
            <a:r>
              <a:rPr lang="en-GB" dirty="0">
                <a:solidFill>
                  <a:srgbClr val="00B0F0"/>
                </a:solidFill>
              </a:rPr>
              <a:t>increases permeability ✓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12E28-3136-4EF3-2E06-AEB3BF86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08" y="1577609"/>
            <a:ext cx="5216376" cy="24327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B662DD-8563-545F-EFEA-10CBA45DE433}"/>
              </a:ext>
            </a:extLst>
          </p:cNvPr>
          <p:cNvSpPr txBox="1"/>
          <p:nvPr/>
        </p:nvSpPr>
        <p:spPr>
          <a:xfrm>
            <a:off x="573212" y="2282931"/>
            <a:ext cx="1714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Sinusoid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Central vein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Hepatocyte cells</a:t>
            </a:r>
          </a:p>
        </p:txBody>
      </p:sp>
    </p:spTree>
    <p:extLst>
      <p:ext uri="{BB962C8B-B14F-4D97-AF65-F5344CB8AC3E}">
        <p14:creationId xmlns:p14="http://schemas.microsoft.com/office/powerpoint/2010/main" val="35716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0F34-EB59-66CD-E332-478C3CC5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5" y="182178"/>
            <a:ext cx="10515600" cy="1325563"/>
          </a:xfrm>
        </p:spPr>
        <p:txBody>
          <a:bodyPr/>
          <a:lstStyle/>
          <a:p>
            <a:r>
              <a:rPr lang="en-GB" b="1" u="sng" dirty="0"/>
              <a:t>Homework – due next 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C8576-8D22-E4D0-2017-9707E2DF4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" t="11902" b="6399"/>
          <a:stretch/>
        </p:blipFill>
        <p:spPr>
          <a:xfrm>
            <a:off x="2522271" y="1507741"/>
            <a:ext cx="8717229" cy="49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0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patic portal system">
            <a:extLst>
              <a:ext uri="{FF2B5EF4-FFF2-40B4-BE49-F238E27FC236}">
                <a16:creationId xmlns:a16="http://schemas.microsoft.com/office/drawing/2014/main" id="{20178C39-AE86-9D52-4DBA-7B38093F6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81" y="105265"/>
            <a:ext cx="8604665" cy="64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0C90E17-8D07-D752-5EF1-9CA642010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"/>
          <a:stretch/>
        </p:blipFill>
        <p:spPr bwMode="auto">
          <a:xfrm>
            <a:off x="477012" y="489816"/>
            <a:ext cx="11237975" cy="58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7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8A72F-BBA8-4037-0E7B-BF3F1A6AE315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Transamination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1E9283B-0503-EF35-4956-EE0340AC6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0" r="154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6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29C7-B4B7-ACB5-1EEB-479A29C4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98425"/>
            <a:ext cx="10515600" cy="1325563"/>
          </a:xfrm>
        </p:spPr>
        <p:txBody>
          <a:bodyPr/>
          <a:lstStyle/>
          <a:p>
            <a:r>
              <a:rPr lang="en-GB" b="1" u="sng" dirty="0"/>
              <a:t>Transamination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6D3E-5590-ABC2-960F-E12EBD98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09" y="1499054"/>
            <a:ext cx="59111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conversion</a:t>
            </a:r>
            <a:r>
              <a:rPr lang="en-GB" dirty="0"/>
              <a:t> of one amino acid into another within </a:t>
            </a:r>
            <a:r>
              <a:rPr lang="en-GB" b="1" dirty="0"/>
              <a:t>the hepatocyte cells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Why is this so important?</a:t>
            </a:r>
            <a:endParaRPr lang="en-GB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A humans diet may not always contain the required balance of amino acids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FDFC5FD-6AF2-B481-BAA8-1AE374F41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21858" r="11310"/>
          <a:stretch/>
        </p:blipFill>
        <p:spPr bwMode="auto">
          <a:xfrm>
            <a:off x="6390321" y="679319"/>
            <a:ext cx="5480713" cy="53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  <MediaLengthInSeconds xmlns="39a9f016-2850-430d-a9d7-5d156f797e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CB69E-BDFC-4CDA-B407-18F353E9E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5DE87F-B1A2-47F6-A1B3-4382CA3B0ACC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customXml/itemProps3.xml><?xml version="1.0" encoding="utf-8"?>
<ds:datastoreItem xmlns:ds="http://schemas.openxmlformats.org/officeDocument/2006/customXml" ds:itemID="{0623A01D-DFE0-41BE-9ABC-B877A51D91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1088</Words>
  <Application>Microsoft Office PowerPoint</Application>
  <PresentationFormat>Widescreen</PresentationFormat>
  <Paragraphs>181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gg sans</vt:lpstr>
      <vt:lpstr>Times New Roman</vt:lpstr>
      <vt:lpstr>Wingdings</vt:lpstr>
      <vt:lpstr>Office Theme</vt:lpstr>
      <vt:lpstr>PowerPoint Presentation</vt:lpstr>
      <vt:lpstr>Req</vt:lpstr>
      <vt:lpstr>PowerPoint Presentation</vt:lpstr>
      <vt:lpstr>PowerPoint Presentation</vt:lpstr>
      <vt:lpstr>Homework – due next lesson</vt:lpstr>
      <vt:lpstr>PowerPoint Presentation</vt:lpstr>
      <vt:lpstr>PowerPoint Presentation</vt:lpstr>
      <vt:lpstr>PowerPoint Presentation</vt:lpstr>
      <vt:lpstr>Transamination</vt:lpstr>
      <vt:lpstr>PowerPoint Presentation</vt:lpstr>
      <vt:lpstr>PowerPoint Presentation</vt:lpstr>
      <vt:lpstr>Deamination</vt:lpstr>
      <vt:lpstr>Process of oxidised deamination</vt:lpstr>
      <vt:lpstr>Ornithine cycle</vt:lpstr>
      <vt:lpstr>PowerPoint Presentation</vt:lpstr>
      <vt:lpstr>PowerPoint Presentation</vt:lpstr>
      <vt:lpstr>PowerPoint Presentation</vt:lpstr>
      <vt:lpstr>PowerPoint Presentation</vt:lpstr>
      <vt:lpstr>How do we create a toxic environment in our body?</vt:lpstr>
      <vt:lpstr>Detoxification</vt:lpstr>
      <vt:lpstr>PowerPoint Presentation</vt:lpstr>
      <vt:lpstr>Tb</vt:lpstr>
      <vt:lpstr>Additional questions</vt:lpstr>
      <vt:lpstr>Homework – due 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Ornithine Cyle</dc:title>
  <dc:creator>Hayley Brand</dc:creator>
  <cp:lastModifiedBy>Chezka Mae Madrona</cp:lastModifiedBy>
  <cp:revision>17</cp:revision>
  <dcterms:created xsi:type="dcterms:W3CDTF">2018-10-17T10:02:40Z</dcterms:created>
  <dcterms:modified xsi:type="dcterms:W3CDTF">2025-07-22T07:58:28Z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39018800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opic">
    <vt:lpwstr/>
  </property>
  <property fmtid="{D5CDD505-2E9C-101B-9397-08002B2CF9AE}" pid="10" name="Term">
    <vt:lpwstr/>
  </property>
  <property fmtid="{D5CDD505-2E9C-101B-9397-08002B2CF9AE}" pid="11" name="Staff Category">
    <vt:lpwstr/>
  </property>
  <property fmtid="{D5CDD505-2E9C-101B-9397-08002B2CF9AE}" pid="12" name="Exam Board">
    <vt:lpwstr/>
  </property>
  <property fmtid="{D5CDD505-2E9C-101B-9397-08002B2CF9AE}" pid="13" name="Week">
    <vt:lpwstr/>
  </property>
  <property fmtid="{D5CDD505-2E9C-101B-9397-08002B2CF9AE}" pid="14" name="MediaServiceImageTags">
    <vt:lpwstr/>
  </property>
  <property fmtid="{D5CDD505-2E9C-101B-9397-08002B2CF9AE}" pid="15" name="TriggerFlowInfo">
    <vt:lpwstr/>
  </property>
</Properties>
</file>