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69" r:id="rId6"/>
  </p:sldMasterIdLst>
  <p:sldIdLst>
    <p:sldId id="264" r:id="rId7"/>
    <p:sldId id="268" r:id="rId8"/>
    <p:sldId id="269" r:id="rId9"/>
    <p:sldId id="270" r:id="rId10"/>
    <p:sldId id="271" r:id="rId11"/>
    <p:sldId id="258" r:id="rId12"/>
    <p:sldId id="259" r:id="rId13"/>
    <p:sldId id="260" r:id="rId14"/>
    <p:sldId id="272" r:id="rId15"/>
    <p:sldId id="261" r:id="rId16"/>
    <p:sldId id="273" r:id="rId17"/>
    <p:sldId id="267" r:id="rId18"/>
    <p:sldId id="265" r:id="rId19"/>
    <p:sldId id="256" r:id="rId20"/>
    <p:sldId id="266" r:id="rId2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AB1443-EBAC-5A0A-DB5D-1E2C8CBC5109}" v="6" dt="2021-02-03T09:07:20.918"/>
    <p1510:client id="{429C6A82-8408-4D64-70A1-0310CCADCD4A}" v="8" dt="2022-01-27T13:45:59.365"/>
    <p1510:client id="{58D5DE1E-8AF9-84E4-786D-0CF4246E0DF0}" v="67" dt="2023-01-11T11:55:53.580"/>
    <p1510:client id="{5EF0BF24-3DF1-D4BE-D5E0-02179315517D}" v="6" dt="2022-02-10T15:00:28.317"/>
    <p1510:client id="{6291C0DF-7D96-17A7-AC8A-7654DA41B4C2}" v="1037" dt="2021-01-27T16:44:20.750"/>
    <p1510:client id="{6A0AC15E-E1CA-E59A-D7A0-045E68AD6481}" v="167" dt="2022-03-02T12:29:54.501"/>
    <p1510:client id="{B20886A3-4CBE-23B8-DC4A-5E6E7CFC6486}" v="37" dt="2022-12-08T14:59:30.204"/>
    <p1510:client id="{E7D74DA7-4D9A-6DD2-7DCE-C8EACB43DF05}" v="102" dt="2022-02-01T12:17:34.001"/>
    <p1510:client id="{F2B33E37-FC1F-5AB8-349D-EA1F07B283B4}" v="112" dt="2023-01-26T08:46:36.8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25040" autoAdjust="0"/>
    <p:restoredTop sz="90929"/>
  </p:normalViewPr>
  <p:slideViewPr>
    <p:cSldViewPr>
      <p:cViewPr>
        <p:scale>
          <a:sx n="66" d="100"/>
          <a:sy n="66" d="100"/>
        </p:scale>
        <p:origin x="870" y="7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zel Lupton" userId="S::hazel.lupton@sthelens.london::330d0395-d8b0-4d77-8620-740b48613bd9" providerId="AD" clId="Web-{58D5DE1E-8AF9-84E4-786D-0CF4246E0DF0}"/>
    <pc:docChg chg="modSld">
      <pc:chgData name="Hazel Lupton" userId="S::hazel.lupton@sthelens.london::330d0395-d8b0-4d77-8620-740b48613bd9" providerId="AD" clId="Web-{58D5DE1E-8AF9-84E4-786D-0CF4246E0DF0}" dt="2023-01-11T11:55:50.314" v="43" actId="20577"/>
      <pc:docMkLst>
        <pc:docMk/>
      </pc:docMkLst>
      <pc:sldChg chg="modSp">
        <pc:chgData name="Hazel Lupton" userId="S::hazel.lupton@sthelens.london::330d0395-d8b0-4d77-8620-740b48613bd9" providerId="AD" clId="Web-{58D5DE1E-8AF9-84E4-786D-0CF4246E0DF0}" dt="2023-01-11T11:55:50.314" v="43" actId="20577"/>
        <pc:sldMkLst>
          <pc:docMk/>
          <pc:sldMk cId="0" sldId="261"/>
        </pc:sldMkLst>
        <pc:spChg chg="mod">
          <ac:chgData name="Hazel Lupton" userId="S::hazel.lupton@sthelens.london::330d0395-d8b0-4d77-8620-740b48613bd9" providerId="AD" clId="Web-{58D5DE1E-8AF9-84E4-786D-0CF4246E0DF0}" dt="2023-01-11T11:55:50.314" v="43" actId="20577"/>
          <ac:spMkLst>
            <pc:docMk/>
            <pc:sldMk cId="0" sldId="261"/>
            <ac:spMk id="7171" creationId="{E24F91ED-460B-425F-9EE9-8DAB4A3D4DFD}"/>
          </ac:spMkLst>
        </pc:spChg>
      </pc:sldChg>
      <pc:sldChg chg="modSp">
        <pc:chgData name="Hazel Lupton" userId="S::hazel.lupton@sthelens.london::330d0395-d8b0-4d77-8620-740b48613bd9" providerId="AD" clId="Web-{58D5DE1E-8AF9-84E4-786D-0CF4246E0DF0}" dt="2023-01-11T11:36:21.949" v="23" actId="20577"/>
        <pc:sldMkLst>
          <pc:docMk/>
          <pc:sldMk cId="3615092952" sldId="270"/>
        </pc:sldMkLst>
        <pc:spChg chg="mod">
          <ac:chgData name="Hazel Lupton" userId="S::hazel.lupton@sthelens.london::330d0395-d8b0-4d77-8620-740b48613bd9" providerId="AD" clId="Web-{58D5DE1E-8AF9-84E4-786D-0CF4246E0DF0}" dt="2023-01-11T11:36:21.949" v="23" actId="20577"/>
          <ac:spMkLst>
            <pc:docMk/>
            <pc:sldMk cId="3615092952" sldId="270"/>
            <ac:spMk id="2" creationId="{00000000-0000-0000-0000-000000000000}"/>
          </ac:spMkLst>
        </pc:spChg>
      </pc:sldChg>
    </pc:docChg>
  </pc:docChgLst>
  <pc:docChgLst>
    <pc:chgData name="Hazel Lupton" userId="S::hazel.lupton@sthelens.london::330d0395-d8b0-4d77-8620-740b48613bd9" providerId="AD" clId="Web-{429C6A82-8408-4D64-70A1-0310CCADCD4A}"/>
    <pc:docChg chg="modSld">
      <pc:chgData name="Hazel Lupton" userId="S::hazel.lupton@sthelens.london::330d0395-d8b0-4d77-8620-740b48613bd9" providerId="AD" clId="Web-{429C6A82-8408-4D64-70A1-0310CCADCD4A}" dt="2022-01-27T13:45:59.365" v="4" actId="20577"/>
      <pc:docMkLst>
        <pc:docMk/>
      </pc:docMkLst>
      <pc:sldChg chg="modSp">
        <pc:chgData name="Hazel Lupton" userId="S::hazel.lupton@sthelens.london::330d0395-d8b0-4d77-8620-740b48613bd9" providerId="AD" clId="Web-{429C6A82-8408-4D64-70A1-0310CCADCD4A}" dt="2022-01-27T13:45:59.365" v="4" actId="20577"/>
        <pc:sldMkLst>
          <pc:docMk/>
          <pc:sldMk cId="0" sldId="264"/>
        </pc:sldMkLst>
        <pc:spChg chg="mod">
          <ac:chgData name="Hazel Lupton" userId="S::hazel.lupton@sthelens.london::330d0395-d8b0-4d77-8620-740b48613bd9" providerId="AD" clId="Web-{429C6A82-8408-4D64-70A1-0310CCADCD4A}" dt="2022-01-27T13:45:59.365" v="4" actId="20577"/>
          <ac:spMkLst>
            <pc:docMk/>
            <pc:sldMk cId="0" sldId="264"/>
            <ac:spMk id="2050" creationId="{D0714A3B-43BE-4A34-BC2D-9791D027035F}"/>
          </ac:spMkLst>
        </pc:spChg>
      </pc:sldChg>
    </pc:docChg>
  </pc:docChgLst>
  <pc:docChgLst>
    <pc:chgData name="Hazel Lupton" userId="S::hazel.lupton@sthelens.london::330d0395-d8b0-4d77-8620-740b48613bd9" providerId="AD" clId="Web-{5EF0BF24-3DF1-D4BE-D5E0-02179315517D}"/>
    <pc:docChg chg="modSld">
      <pc:chgData name="Hazel Lupton" userId="S::hazel.lupton@sthelens.london::330d0395-d8b0-4d77-8620-740b48613bd9" providerId="AD" clId="Web-{5EF0BF24-3DF1-D4BE-D5E0-02179315517D}" dt="2022-02-10T15:00:28.317" v="5" actId="20577"/>
      <pc:docMkLst>
        <pc:docMk/>
      </pc:docMkLst>
      <pc:sldChg chg="modSp modAnim">
        <pc:chgData name="Hazel Lupton" userId="S::hazel.lupton@sthelens.london::330d0395-d8b0-4d77-8620-740b48613bd9" providerId="AD" clId="Web-{5EF0BF24-3DF1-D4BE-D5E0-02179315517D}" dt="2022-02-10T10:58:10.814" v="3" actId="20577"/>
        <pc:sldMkLst>
          <pc:docMk/>
          <pc:sldMk cId="0" sldId="261"/>
        </pc:sldMkLst>
        <pc:spChg chg="mod">
          <ac:chgData name="Hazel Lupton" userId="S::hazel.lupton@sthelens.london::330d0395-d8b0-4d77-8620-740b48613bd9" providerId="AD" clId="Web-{5EF0BF24-3DF1-D4BE-D5E0-02179315517D}" dt="2022-02-10T10:58:10.814" v="3" actId="20577"/>
          <ac:spMkLst>
            <pc:docMk/>
            <pc:sldMk cId="0" sldId="261"/>
            <ac:spMk id="7171" creationId="{E24F91ED-460B-425F-9EE9-8DAB4A3D4DFD}"/>
          </ac:spMkLst>
        </pc:spChg>
      </pc:sldChg>
      <pc:sldChg chg="modSp">
        <pc:chgData name="Hazel Lupton" userId="S::hazel.lupton@sthelens.london::330d0395-d8b0-4d77-8620-740b48613bd9" providerId="AD" clId="Web-{5EF0BF24-3DF1-D4BE-D5E0-02179315517D}" dt="2022-02-10T15:00:28.317" v="5" actId="20577"/>
        <pc:sldMkLst>
          <pc:docMk/>
          <pc:sldMk cId="0" sldId="267"/>
        </pc:sldMkLst>
        <pc:spChg chg="mod">
          <ac:chgData name="Hazel Lupton" userId="S::hazel.lupton@sthelens.london::330d0395-d8b0-4d77-8620-740b48613bd9" providerId="AD" clId="Web-{5EF0BF24-3DF1-D4BE-D5E0-02179315517D}" dt="2022-02-10T15:00:28.317" v="5" actId="20577"/>
          <ac:spMkLst>
            <pc:docMk/>
            <pc:sldMk cId="0" sldId="267"/>
            <ac:spMk id="9218" creationId="{8DAA641D-9D67-41B1-979B-514F1A1E8613}"/>
          </ac:spMkLst>
        </pc:spChg>
      </pc:sldChg>
      <pc:sldChg chg="addAnim modAnim">
        <pc:chgData name="Hazel Lupton" userId="S::hazel.lupton@sthelens.london::330d0395-d8b0-4d77-8620-740b48613bd9" providerId="AD" clId="Web-{5EF0BF24-3DF1-D4BE-D5E0-02179315517D}" dt="2022-02-10T10:57:33.939" v="1"/>
        <pc:sldMkLst>
          <pc:docMk/>
          <pc:sldMk cId="1305058617" sldId="271"/>
        </pc:sldMkLst>
      </pc:sldChg>
    </pc:docChg>
  </pc:docChgLst>
  <pc:docChgLst>
    <pc:chgData name="Hazel Lupton" userId="S::hazel.lupton@sthelens.london::330d0395-d8b0-4d77-8620-740b48613bd9" providerId="AD" clId="Web-{6291C0DF-7D96-17A7-AC8A-7654DA41B4C2}"/>
    <pc:docChg chg="addSld delSld modSld sldOrd addMainMaster modMainMaster">
      <pc:chgData name="Hazel Lupton" userId="S::hazel.lupton@sthelens.london::330d0395-d8b0-4d77-8620-740b48613bd9" providerId="AD" clId="Web-{6291C0DF-7D96-17A7-AC8A-7654DA41B4C2}" dt="2021-01-27T16:44:20.750" v="773" actId="1076"/>
      <pc:docMkLst>
        <pc:docMk/>
      </pc:docMkLst>
      <pc:sldChg chg="del">
        <pc:chgData name="Hazel Lupton" userId="S::hazel.lupton@sthelens.london::330d0395-d8b0-4d77-8620-740b48613bd9" providerId="AD" clId="Web-{6291C0DF-7D96-17A7-AC8A-7654DA41B4C2}" dt="2021-01-27T15:41:12.995" v="50"/>
        <pc:sldMkLst>
          <pc:docMk/>
          <pc:sldMk cId="0" sldId="257"/>
        </pc:sldMkLst>
      </pc:sldChg>
      <pc:sldChg chg="addSp modSp addAnim modAnim">
        <pc:chgData name="Hazel Lupton" userId="S::hazel.lupton@sthelens.london::330d0395-d8b0-4d77-8620-740b48613bd9" providerId="AD" clId="Web-{6291C0DF-7D96-17A7-AC8A-7654DA41B4C2}" dt="2021-01-27T16:02:28.215" v="242"/>
        <pc:sldMkLst>
          <pc:docMk/>
          <pc:sldMk cId="0" sldId="258"/>
        </pc:sldMkLst>
        <pc:spChg chg="add mod">
          <ac:chgData name="Hazel Lupton" userId="S::hazel.lupton@sthelens.london::330d0395-d8b0-4d77-8620-740b48613bd9" providerId="AD" clId="Web-{6291C0DF-7D96-17A7-AC8A-7654DA41B4C2}" dt="2021-01-27T16:01:19.714" v="228" actId="14100"/>
          <ac:spMkLst>
            <pc:docMk/>
            <pc:sldMk cId="0" sldId="258"/>
            <ac:spMk id="2" creationId="{5ACAB3A7-657E-46F1-BEE1-13E472105072}"/>
          </ac:spMkLst>
        </pc:spChg>
        <pc:spChg chg="add mod">
          <ac:chgData name="Hazel Lupton" userId="S::hazel.lupton@sthelens.london::330d0395-d8b0-4d77-8620-740b48613bd9" providerId="AD" clId="Web-{6291C0DF-7D96-17A7-AC8A-7654DA41B4C2}" dt="2021-01-27T16:02:27.231" v="240" actId="1076"/>
          <ac:spMkLst>
            <pc:docMk/>
            <pc:sldMk cId="0" sldId="258"/>
            <ac:spMk id="3" creationId="{99802985-9A71-446E-BCF2-7C83C0EFF824}"/>
          </ac:spMkLst>
        </pc:spChg>
        <pc:spChg chg="mod">
          <ac:chgData name="Hazel Lupton" userId="S::hazel.lupton@sthelens.london::330d0395-d8b0-4d77-8620-740b48613bd9" providerId="AD" clId="Web-{6291C0DF-7D96-17A7-AC8A-7654DA41B4C2}" dt="2021-01-27T16:02:04.855" v="234" actId="20577"/>
          <ac:spMkLst>
            <pc:docMk/>
            <pc:sldMk cId="0" sldId="258"/>
            <ac:spMk id="4099" creationId="{14CBBCEF-9299-4395-8E5F-211B726F9325}"/>
          </ac:spMkLst>
        </pc:spChg>
        <pc:picChg chg="mod">
          <ac:chgData name="Hazel Lupton" userId="S::hazel.lupton@sthelens.london::330d0395-d8b0-4d77-8620-740b48613bd9" providerId="AD" clId="Web-{6291C0DF-7D96-17A7-AC8A-7654DA41B4C2}" dt="2021-01-27T16:01:24.323" v="229" actId="1076"/>
          <ac:picMkLst>
            <pc:docMk/>
            <pc:sldMk cId="0" sldId="258"/>
            <ac:picMk id="4098" creationId="{C836CF98-14D7-41D4-B3B4-32FF2F916FB1}"/>
          </ac:picMkLst>
        </pc:picChg>
      </pc:sldChg>
      <pc:sldChg chg="addSp delSp modSp addAnim delAnim modAnim">
        <pc:chgData name="Hazel Lupton" userId="S::hazel.lupton@sthelens.london::330d0395-d8b0-4d77-8620-740b48613bd9" providerId="AD" clId="Web-{6291C0DF-7D96-17A7-AC8A-7654DA41B4C2}" dt="2021-01-27T16:17:17.129" v="372"/>
        <pc:sldMkLst>
          <pc:docMk/>
          <pc:sldMk cId="0" sldId="260"/>
        </pc:sldMkLst>
        <pc:spChg chg="add del mod">
          <ac:chgData name="Hazel Lupton" userId="S::hazel.lupton@sthelens.london::330d0395-d8b0-4d77-8620-740b48613bd9" providerId="AD" clId="Web-{6291C0DF-7D96-17A7-AC8A-7654DA41B4C2}" dt="2021-01-27T16:17:17.129" v="372"/>
          <ac:spMkLst>
            <pc:docMk/>
            <pc:sldMk cId="0" sldId="260"/>
            <ac:spMk id="2" creationId="{D50C1644-3339-4323-A5F8-9BD897237CB1}"/>
          </ac:spMkLst>
        </pc:spChg>
      </pc:sldChg>
      <pc:sldChg chg="modSp addAnim modAnim">
        <pc:chgData name="Hazel Lupton" userId="S::hazel.lupton@sthelens.london::330d0395-d8b0-4d77-8620-740b48613bd9" providerId="AD" clId="Web-{6291C0DF-7D96-17A7-AC8A-7654DA41B4C2}" dt="2021-01-27T16:19:35.820" v="431"/>
        <pc:sldMkLst>
          <pc:docMk/>
          <pc:sldMk cId="0" sldId="261"/>
        </pc:sldMkLst>
        <pc:spChg chg="mod">
          <ac:chgData name="Hazel Lupton" userId="S::hazel.lupton@sthelens.london::330d0395-d8b0-4d77-8620-740b48613bd9" providerId="AD" clId="Web-{6291C0DF-7D96-17A7-AC8A-7654DA41B4C2}" dt="2021-01-27T16:19:27.195" v="428" actId="1076"/>
          <ac:spMkLst>
            <pc:docMk/>
            <pc:sldMk cId="0" sldId="261"/>
            <ac:spMk id="7170" creationId="{4BA7D5F6-9180-4F4B-B9A2-D55B2285C0B7}"/>
          </ac:spMkLst>
        </pc:spChg>
        <pc:spChg chg="mod">
          <ac:chgData name="Hazel Lupton" userId="S::hazel.lupton@sthelens.london::330d0395-d8b0-4d77-8620-740b48613bd9" providerId="AD" clId="Web-{6291C0DF-7D96-17A7-AC8A-7654DA41B4C2}" dt="2021-01-27T16:19:30.930" v="429" actId="1076"/>
          <ac:spMkLst>
            <pc:docMk/>
            <pc:sldMk cId="0" sldId="261"/>
            <ac:spMk id="7171" creationId="{E24F91ED-460B-425F-9EE9-8DAB4A3D4DFD}"/>
          </ac:spMkLst>
        </pc:spChg>
      </pc:sldChg>
      <pc:sldChg chg="ord">
        <pc:chgData name="Hazel Lupton" userId="S::hazel.lupton@sthelens.london::330d0395-d8b0-4d77-8620-740b48613bd9" providerId="AD" clId="Web-{6291C0DF-7D96-17A7-AC8A-7654DA41B4C2}" dt="2021-01-27T16:37:15.457" v="767"/>
        <pc:sldMkLst>
          <pc:docMk/>
          <pc:sldMk cId="0" sldId="267"/>
        </pc:sldMkLst>
      </pc:sldChg>
      <pc:sldChg chg="addSp modSp new mod setBg">
        <pc:chgData name="Hazel Lupton" userId="S::hazel.lupton@sthelens.london::330d0395-d8b0-4d77-8620-740b48613bd9" providerId="AD" clId="Web-{6291C0DF-7D96-17A7-AC8A-7654DA41B4C2}" dt="2021-01-27T16:15:11.282" v="339"/>
        <pc:sldMkLst>
          <pc:docMk/>
          <pc:sldMk cId="1493631817" sldId="268"/>
        </pc:sldMkLst>
        <pc:spChg chg="mod">
          <ac:chgData name="Hazel Lupton" userId="S::hazel.lupton@sthelens.london::330d0395-d8b0-4d77-8620-740b48613bd9" providerId="AD" clId="Web-{6291C0DF-7D96-17A7-AC8A-7654DA41B4C2}" dt="2021-01-27T16:15:11.282" v="339"/>
          <ac:spMkLst>
            <pc:docMk/>
            <pc:sldMk cId="1493631817" sldId="268"/>
            <ac:spMk id="2" creationId="{9A800012-A9E8-4195-9D08-F8598E0ABBF6}"/>
          </ac:spMkLst>
        </pc:spChg>
        <pc:spChg chg="mod">
          <ac:chgData name="Hazel Lupton" userId="S::hazel.lupton@sthelens.london::330d0395-d8b0-4d77-8620-740b48613bd9" providerId="AD" clId="Web-{6291C0DF-7D96-17A7-AC8A-7654DA41B4C2}" dt="2021-01-27T16:15:11.282" v="339"/>
          <ac:spMkLst>
            <pc:docMk/>
            <pc:sldMk cId="1493631817" sldId="268"/>
            <ac:spMk id="3" creationId="{8AB96D53-1F61-4CC5-A06A-848612546E45}"/>
          </ac:spMkLst>
        </pc:spChg>
        <pc:spChg chg="add">
          <ac:chgData name="Hazel Lupton" userId="S::hazel.lupton@sthelens.london::330d0395-d8b0-4d77-8620-740b48613bd9" providerId="AD" clId="Web-{6291C0DF-7D96-17A7-AC8A-7654DA41B4C2}" dt="2021-01-27T16:15:11.282" v="339"/>
          <ac:spMkLst>
            <pc:docMk/>
            <pc:sldMk cId="1493631817" sldId="268"/>
            <ac:spMk id="8" creationId="{327D73B4-9F5C-4A64-A179-51B9500CB8B5}"/>
          </ac:spMkLst>
        </pc:spChg>
        <pc:spChg chg="add">
          <ac:chgData name="Hazel Lupton" userId="S::hazel.lupton@sthelens.london::330d0395-d8b0-4d77-8620-740b48613bd9" providerId="AD" clId="Web-{6291C0DF-7D96-17A7-AC8A-7654DA41B4C2}" dt="2021-01-27T16:15:11.282" v="339"/>
          <ac:spMkLst>
            <pc:docMk/>
            <pc:sldMk cId="1493631817" sldId="268"/>
            <ac:spMk id="10" creationId="{C1F06963-6374-4B48-844F-071A9BAAAE02}"/>
          </ac:spMkLst>
        </pc:spChg>
        <pc:spChg chg="add">
          <ac:chgData name="Hazel Lupton" userId="S::hazel.lupton@sthelens.london::330d0395-d8b0-4d77-8620-740b48613bd9" providerId="AD" clId="Web-{6291C0DF-7D96-17A7-AC8A-7654DA41B4C2}" dt="2021-01-27T16:15:11.282" v="339"/>
          <ac:spMkLst>
            <pc:docMk/>
            <pc:sldMk cId="1493631817" sldId="268"/>
            <ac:spMk id="12" creationId="{6CB927A4-E432-4310-9CD5-E89FF5063179}"/>
          </ac:spMkLst>
        </pc:spChg>
        <pc:spChg chg="add">
          <ac:chgData name="Hazel Lupton" userId="S::hazel.lupton@sthelens.london::330d0395-d8b0-4d77-8620-740b48613bd9" providerId="AD" clId="Web-{6291C0DF-7D96-17A7-AC8A-7654DA41B4C2}" dt="2021-01-27T16:15:11.282" v="339"/>
          <ac:spMkLst>
            <pc:docMk/>
            <pc:sldMk cId="1493631817" sldId="268"/>
            <ac:spMk id="14" creationId="{1453BF6C-B012-48B7-B4E8-6D7AC7C27D02}"/>
          </ac:spMkLst>
        </pc:spChg>
        <pc:spChg chg="add">
          <ac:chgData name="Hazel Lupton" userId="S::hazel.lupton@sthelens.london::330d0395-d8b0-4d77-8620-740b48613bd9" providerId="AD" clId="Web-{6291C0DF-7D96-17A7-AC8A-7654DA41B4C2}" dt="2021-01-27T16:15:11.282" v="339"/>
          <ac:spMkLst>
            <pc:docMk/>
            <pc:sldMk cId="1493631817" sldId="268"/>
            <ac:spMk id="16" creationId="{E3020543-B24B-4EC4-8FFC-8DD88EEA91A8}"/>
          </ac:spMkLst>
        </pc:spChg>
        <pc:cxnChg chg="add">
          <ac:chgData name="Hazel Lupton" userId="S::hazel.lupton@sthelens.london::330d0395-d8b0-4d77-8620-740b48613bd9" providerId="AD" clId="Web-{6291C0DF-7D96-17A7-AC8A-7654DA41B4C2}" dt="2021-01-27T16:15:11.282" v="339"/>
          <ac:cxnSpMkLst>
            <pc:docMk/>
            <pc:sldMk cId="1493631817" sldId="268"/>
            <ac:cxnSpMk id="18" creationId="{C49DA8F6-BCC1-4447-B54C-57856834B94B}"/>
          </ac:cxnSpMkLst>
        </pc:cxnChg>
      </pc:sldChg>
      <pc:sldChg chg="addSp delSp modSp new addAnim delAnim modAnim">
        <pc:chgData name="Hazel Lupton" userId="S::hazel.lupton@sthelens.london::330d0395-d8b0-4d77-8620-740b48613bd9" providerId="AD" clId="Web-{6291C0DF-7D96-17A7-AC8A-7654DA41B4C2}" dt="2021-01-27T15:58:53.226" v="200"/>
        <pc:sldMkLst>
          <pc:docMk/>
          <pc:sldMk cId="1747610881" sldId="269"/>
        </pc:sldMkLst>
        <pc:spChg chg="mod">
          <ac:chgData name="Hazel Lupton" userId="S::hazel.lupton@sthelens.london::330d0395-d8b0-4d77-8620-740b48613bd9" providerId="AD" clId="Web-{6291C0DF-7D96-17A7-AC8A-7654DA41B4C2}" dt="2021-01-27T15:52:48.154" v="154" actId="1076"/>
          <ac:spMkLst>
            <pc:docMk/>
            <pc:sldMk cId="1747610881" sldId="269"/>
            <ac:spMk id="2" creationId="{5526C2D9-D574-4B99-910D-67434632D5C8}"/>
          </ac:spMkLst>
        </pc:spChg>
        <pc:spChg chg="del">
          <ac:chgData name="Hazel Lupton" userId="S::hazel.lupton@sthelens.london::330d0395-d8b0-4d77-8620-740b48613bd9" providerId="AD" clId="Web-{6291C0DF-7D96-17A7-AC8A-7654DA41B4C2}" dt="2021-01-27T15:50:24.540" v="127"/>
          <ac:spMkLst>
            <pc:docMk/>
            <pc:sldMk cId="1747610881" sldId="269"/>
            <ac:spMk id="3" creationId="{341A9C35-8238-48E4-81BB-62CC88CFD85F}"/>
          </ac:spMkLst>
        </pc:spChg>
        <pc:spChg chg="add mod">
          <ac:chgData name="Hazel Lupton" userId="S::hazel.lupton@sthelens.london::330d0395-d8b0-4d77-8620-740b48613bd9" providerId="AD" clId="Web-{6291C0DF-7D96-17A7-AC8A-7654DA41B4C2}" dt="2021-01-27T15:55:17.220" v="167" actId="1076"/>
          <ac:spMkLst>
            <pc:docMk/>
            <pc:sldMk cId="1747610881" sldId="269"/>
            <ac:spMk id="5" creationId="{53CD2A6C-3BDB-4803-B261-D3077FB4B217}"/>
          </ac:spMkLst>
        </pc:spChg>
        <pc:spChg chg="add del">
          <ac:chgData name="Hazel Lupton" userId="S::hazel.lupton@sthelens.london::330d0395-d8b0-4d77-8620-740b48613bd9" providerId="AD" clId="Web-{6291C0DF-7D96-17A7-AC8A-7654DA41B4C2}" dt="2021-01-27T15:57:07.660" v="183"/>
          <ac:spMkLst>
            <pc:docMk/>
            <pc:sldMk cId="1747610881" sldId="269"/>
            <ac:spMk id="6" creationId="{0032D90F-D3FC-4CF1-A787-DF47BA1F58D6}"/>
          </ac:spMkLst>
        </pc:spChg>
        <pc:spChg chg="add mod">
          <ac:chgData name="Hazel Lupton" userId="S::hazel.lupton@sthelens.london::330d0395-d8b0-4d77-8620-740b48613bd9" providerId="AD" clId="Web-{6291C0DF-7D96-17A7-AC8A-7654DA41B4C2}" dt="2021-01-27T15:55:42.783" v="171" actId="14100"/>
          <ac:spMkLst>
            <pc:docMk/>
            <pc:sldMk cId="1747610881" sldId="269"/>
            <ac:spMk id="7" creationId="{58F9BB58-056A-4716-96A2-2E80C22589C8}"/>
          </ac:spMkLst>
        </pc:spChg>
        <pc:spChg chg="add mod">
          <ac:chgData name="Hazel Lupton" userId="S::hazel.lupton@sthelens.london::330d0395-d8b0-4d77-8620-740b48613bd9" providerId="AD" clId="Web-{6291C0DF-7D96-17A7-AC8A-7654DA41B4C2}" dt="2021-01-27T15:55:33.627" v="169" actId="14100"/>
          <ac:spMkLst>
            <pc:docMk/>
            <pc:sldMk cId="1747610881" sldId="269"/>
            <ac:spMk id="8" creationId="{5E95AFD8-036D-4365-B6B2-397875A00FDE}"/>
          </ac:spMkLst>
        </pc:spChg>
        <pc:spChg chg="add mod">
          <ac:chgData name="Hazel Lupton" userId="S::hazel.lupton@sthelens.london::330d0395-d8b0-4d77-8620-740b48613bd9" providerId="AD" clId="Web-{6291C0DF-7D96-17A7-AC8A-7654DA41B4C2}" dt="2021-01-27T15:56:11.596" v="175" actId="1076"/>
          <ac:spMkLst>
            <pc:docMk/>
            <pc:sldMk cId="1747610881" sldId="269"/>
            <ac:spMk id="9" creationId="{34C6AC07-6D1D-45CE-B9C8-7E074035302A}"/>
          </ac:spMkLst>
        </pc:spChg>
        <pc:spChg chg="add mod">
          <ac:chgData name="Hazel Lupton" userId="S::hazel.lupton@sthelens.london::330d0395-d8b0-4d77-8620-740b48613bd9" providerId="AD" clId="Web-{6291C0DF-7D96-17A7-AC8A-7654DA41B4C2}" dt="2021-01-27T15:56:27.753" v="177" actId="1076"/>
          <ac:spMkLst>
            <pc:docMk/>
            <pc:sldMk cId="1747610881" sldId="269"/>
            <ac:spMk id="10" creationId="{348ADD7F-6D23-47A0-A82F-64EBDDF469E2}"/>
          </ac:spMkLst>
        </pc:spChg>
        <pc:spChg chg="add mod">
          <ac:chgData name="Hazel Lupton" userId="S::hazel.lupton@sthelens.london::330d0395-d8b0-4d77-8620-740b48613bd9" providerId="AD" clId="Web-{6291C0DF-7D96-17A7-AC8A-7654DA41B4C2}" dt="2021-01-27T15:56:50.675" v="179" actId="1076"/>
          <ac:spMkLst>
            <pc:docMk/>
            <pc:sldMk cId="1747610881" sldId="269"/>
            <ac:spMk id="11" creationId="{CD95DE8E-0F3D-446F-A340-2661638C83EA}"/>
          </ac:spMkLst>
        </pc:spChg>
        <pc:spChg chg="add mod">
          <ac:chgData name="Hazel Lupton" userId="S::hazel.lupton@sthelens.london::330d0395-d8b0-4d77-8620-740b48613bd9" providerId="AD" clId="Web-{6291C0DF-7D96-17A7-AC8A-7654DA41B4C2}" dt="2021-01-27T15:57:03.145" v="182" actId="14100"/>
          <ac:spMkLst>
            <pc:docMk/>
            <pc:sldMk cId="1747610881" sldId="269"/>
            <ac:spMk id="12" creationId="{E4640733-BA6B-40F2-B975-88161C06B450}"/>
          </ac:spMkLst>
        </pc:spChg>
        <pc:picChg chg="add mod">
          <ac:chgData name="Hazel Lupton" userId="S::hazel.lupton@sthelens.london::330d0395-d8b0-4d77-8620-740b48613bd9" providerId="AD" clId="Web-{6291C0DF-7D96-17A7-AC8A-7654DA41B4C2}" dt="2021-01-27T15:53:02.623" v="156" actId="14100"/>
          <ac:picMkLst>
            <pc:docMk/>
            <pc:sldMk cId="1747610881" sldId="269"/>
            <ac:picMk id="4" creationId="{10C9FFA7-D49F-4524-8C2F-04FE7DB47D9D}"/>
          </ac:picMkLst>
        </pc:picChg>
      </pc:sldChg>
      <pc:sldChg chg="modSp add">
        <pc:chgData name="Hazel Lupton" userId="S::hazel.lupton@sthelens.london::330d0395-d8b0-4d77-8620-740b48613bd9" providerId="AD" clId="Web-{6291C0DF-7D96-17A7-AC8A-7654DA41B4C2}" dt="2021-01-27T16:44:20.750" v="773" actId="1076"/>
        <pc:sldMkLst>
          <pc:docMk/>
          <pc:sldMk cId="3615092952" sldId="270"/>
        </pc:sldMkLst>
        <pc:spChg chg="mod">
          <ac:chgData name="Hazel Lupton" userId="S::hazel.lupton@sthelens.london::330d0395-d8b0-4d77-8620-740b48613bd9" providerId="AD" clId="Web-{6291C0DF-7D96-17A7-AC8A-7654DA41B4C2}" dt="2021-01-27T16:44:16.265" v="772" actId="1076"/>
          <ac:spMkLst>
            <pc:docMk/>
            <pc:sldMk cId="3615092952" sldId="270"/>
            <ac:spMk id="2" creationId="{00000000-0000-0000-0000-000000000000}"/>
          </ac:spMkLst>
        </pc:spChg>
        <pc:spChg chg="mod">
          <ac:chgData name="Hazel Lupton" userId="S::hazel.lupton@sthelens.london::330d0395-d8b0-4d77-8620-740b48613bd9" providerId="AD" clId="Web-{6291C0DF-7D96-17A7-AC8A-7654DA41B4C2}" dt="2021-01-27T16:44:10.312" v="771" actId="1076"/>
          <ac:spMkLst>
            <pc:docMk/>
            <pc:sldMk cId="3615092952" sldId="270"/>
            <ac:spMk id="3" creationId="{00000000-0000-0000-0000-000000000000}"/>
          </ac:spMkLst>
        </pc:spChg>
        <pc:spChg chg="mod">
          <ac:chgData name="Hazel Lupton" userId="S::hazel.lupton@sthelens.london::330d0395-d8b0-4d77-8620-740b48613bd9" providerId="AD" clId="Web-{6291C0DF-7D96-17A7-AC8A-7654DA41B4C2}" dt="2021-01-27T16:44:03.046" v="770" actId="1076"/>
          <ac:spMkLst>
            <pc:docMk/>
            <pc:sldMk cId="3615092952" sldId="270"/>
            <ac:spMk id="13" creationId="{00000000-0000-0000-0000-000000000000}"/>
          </ac:spMkLst>
        </pc:spChg>
        <pc:picChg chg="mod">
          <ac:chgData name="Hazel Lupton" userId="S::hazel.lupton@sthelens.london::330d0395-d8b0-4d77-8620-740b48613bd9" providerId="AD" clId="Web-{6291C0DF-7D96-17A7-AC8A-7654DA41B4C2}" dt="2021-01-27T16:43:47.092" v="768" actId="1076"/>
          <ac:picMkLst>
            <pc:docMk/>
            <pc:sldMk cId="3615092952" sldId="270"/>
            <ac:picMk id="9" creationId="{00000000-0000-0000-0000-000000000000}"/>
          </ac:picMkLst>
        </pc:picChg>
        <pc:picChg chg="mod">
          <ac:chgData name="Hazel Lupton" userId="S::hazel.lupton@sthelens.london::330d0395-d8b0-4d77-8620-740b48613bd9" providerId="AD" clId="Web-{6291C0DF-7D96-17A7-AC8A-7654DA41B4C2}" dt="2021-01-27T16:44:20.750" v="773" actId="1076"/>
          <ac:picMkLst>
            <pc:docMk/>
            <pc:sldMk cId="3615092952" sldId="270"/>
            <ac:picMk id="10" creationId="{00000000-0000-0000-0000-000000000000}"/>
          </ac:picMkLst>
        </pc:picChg>
        <pc:picChg chg="mod">
          <ac:chgData name="Hazel Lupton" userId="S::hazel.lupton@sthelens.london::330d0395-d8b0-4d77-8620-740b48613bd9" providerId="AD" clId="Web-{6291C0DF-7D96-17A7-AC8A-7654DA41B4C2}" dt="2021-01-27T16:43:52.874" v="769" actId="1076"/>
          <ac:picMkLst>
            <pc:docMk/>
            <pc:sldMk cId="3615092952" sldId="270"/>
            <ac:picMk id="3078" creationId="{00000000-0000-0000-0000-000000000000}"/>
          </ac:picMkLst>
        </pc:picChg>
      </pc:sldChg>
      <pc:sldChg chg="add">
        <pc:chgData name="Hazel Lupton" userId="S::hazel.lupton@sthelens.london::330d0395-d8b0-4d77-8620-740b48613bd9" providerId="AD" clId="Web-{6291C0DF-7D96-17A7-AC8A-7654DA41B4C2}" dt="2021-01-27T15:59:44.071" v="202"/>
        <pc:sldMkLst>
          <pc:docMk/>
          <pc:sldMk cId="1305058617" sldId="271"/>
        </pc:sldMkLst>
      </pc:sldChg>
      <pc:sldChg chg="addSp modSp new addAnim modAnim">
        <pc:chgData name="Hazel Lupton" userId="S::hazel.lupton@sthelens.london::330d0395-d8b0-4d77-8620-740b48613bd9" providerId="AD" clId="Web-{6291C0DF-7D96-17A7-AC8A-7654DA41B4C2}" dt="2021-01-27T16:14:40.781" v="338"/>
        <pc:sldMkLst>
          <pc:docMk/>
          <pc:sldMk cId="1020201447" sldId="272"/>
        </pc:sldMkLst>
        <pc:spChg chg="mod">
          <ac:chgData name="Hazel Lupton" userId="S::hazel.lupton@sthelens.london::330d0395-d8b0-4d77-8620-740b48613bd9" providerId="AD" clId="Web-{6291C0DF-7D96-17A7-AC8A-7654DA41B4C2}" dt="2021-01-27T16:11:05.604" v="262" actId="20577"/>
          <ac:spMkLst>
            <pc:docMk/>
            <pc:sldMk cId="1020201447" sldId="272"/>
            <ac:spMk id="2" creationId="{A603DDE9-27D4-4D32-986D-39794EFDCB31}"/>
          </ac:spMkLst>
        </pc:spChg>
        <pc:spChg chg="add mod">
          <ac:chgData name="Hazel Lupton" userId="S::hazel.lupton@sthelens.london::330d0395-d8b0-4d77-8620-740b48613bd9" providerId="AD" clId="Web-{6291C0DF-7D96-17A7-AC8A-7654DA41B4C2}" dt="2021-01-27T16:13:51.327" v="332" actId="1076"/>
          <ac:spMkLst>
            <pc:docMk/>
            <pc:sldMk cId="1020201447" sldId="272"/>
            <ac:spMk id="4" creationId="{B083343B-ED46-41F3-9DEB-57D033E8891F}"/>
          </ac:spMkLst>
        </pc:spChg>
        <pc:picChg chg="add mod">
          <ac:chgData name="Hazel Lupton" userId="S::hazel.lupton@sthelens.london::330d0395-d8b0-4d77-8620-740b48613bd9" providerId="AD" clId="Web-{6291C0DF-7D96-17A7-AC8A-7654DA41B4C2}" dt="2021-01-27T16:14:08.687" v="336" actId="14100"/>
          <ac:picMkLst>
            <pc:docMk/>
            <pc:sldMk cId="1020201447" sldId="272"/>
            <ac:picMk id="3" creationId="{C495DC3A-D673-4263-9E14-BA293E1ED0C5}"/>
          </ac:picMkLst>
        </pc:picChg>
      </pc:sldChg>
      <pc:sldChg chg="addSp delSp modSp new addAnim modAnim">
        <pc:chgData name="Hazel Lupton" userId="S::hazel.lupton@sthelens.london::330d0395-d8b0-4d77-8620-740b48613bd9" providerId="AD" clId="Web-{6291C0DF-7D96-17A7-AC8A-7654DA41B4C2}" dt="2021-01-27T16:37:15.442" v="766"/>
        <pc:sldMkLst>
          <pc:docMk/>
          <pc:sldMk cId="2820327900" sldId="273"/>
        </pc:sldMkLst>
        <pc:spChg chg="mod">
          <ac:chgData name="Hazel Lupton" userId="S::hazel.lupton@sthelens.london::330d0395-d8b0-4d77-8620-740b48613bd9" providerId="AD" clId="Web-{6291C0DF-7D96-17A7-AC8A-7654DA41B4C2}" dt="2021-01-27T16:20:31.369" v="440" actId="1076"/>
          <ac:spMkLst>
            <pc:docMk/>
            <pc:sldMk cId="2820327900" sldId="273"/>
            <ac:spMk id="2" creationId="{50B14FCD-7885-4DD0-88F7-D03FBB916223}"/>
          </ac:spMkLst>
        </pc:spChg>
        <pc:spChg chg="mod">
          <ac:chgData name="Hazel Lupton" userId="S::hazel.lupton@sthelens.london::330d0395-d8b0-4d77-8620-740b48613bd9" providerId="AD" clId="Web-{6291C0DF-7D96-17A7-AC8A-7654DA41B4C2}" dt="2021-01-27T16:28:15.271" v="543" actId="14100"/>
          <ac:spMkLst>
            <pc:docMk/>
            <pc:sldMk cId="2820327900" sldId="273"/>
            <ac:spMk id="3" creationId="{51A95769-0220-4F2F-A93B-747BED0F7F17}"/>
          </ac:spMkLst>
        </pc:spChg>
        <pc:spChg chg="add mod">
          <ac:chgData name="Hazel Lupton" userId="S::hazel.lupton@sthelens.london::330d0395-d8b0-4d77-8620-740b48613bd9" providerId="AD" clId="Web-{6291C0DF-7D96-17A7-AC8A-7654DA41B4C2}" dt="2021-01-27T16:29:58.524" v="610" actId="1076"/>
          <ac:spMkLst>
            <pc:docMk/>
            <pc:sldMk cId="2820327900" sldId="273"/>
            <ac:spMk id="4" creationId="{FA88107C-D727-4A5B-88D6-3670281D24E5}"/>
          </ac:spMkLst>
        </pc:spChg>
        <pc:spChg chg="add mod">
          <ac:chgData name="Hazel Lupton" userId="S::hazel.lupton@sthelens.london::330d0395-d8b0-4d77-8620-740b48613bd9" providerId="AD" clId="Web-{6291C0DF-7D96-17A7-AC8A-7654DA41B4C2}" dt="2021-01-27T16:31:18.245" v="660" actId="1076"/>
          <ac:spMkLst>
            <pc:docMk/>
            <pc:sldMk cId="2820327900" sldId="273"/>
            <ac:spMk id="5" creationId="{B81B3743-EA5E-4407-B989-4151014E7E36}"/>
          </ac:spMkLst>
        </pc:spChg>
        <pc:spChg chg="add del">
          <ac:chgData name="Hazel Lupton" userId="S::hazel.lupton@sthelens.london::330d0395-d8b0-4d77-8620-740b48613bd9" providerId="AD" clId="Web-{6291C0DF-7D96-17A7-AC8A-7654DA41B4C2}" dt="2021-01-27T16:29:00.647" v="550"/>
          <ac:spMkLst>
            <pc:docMk/>
            <pc:sldMk cId="2820327900" sldId="273"/>
            <ac:spMk id="6" creationId="{85B23AD9-A3C4-443C-A7D2-874A952951B3}"/>
          </ac:spMkLst>
        </pc:spChg>
        <pc:spChg chg="add del mod">
          <ac:chgData name="Hazel Lupton" userId="S::hazel.lupton@sthelens.london::330d0395-d8b0-4d77-8620-740b48613bd9" providerId="AD" clId="Web-{6291C0DF-7D96-17A7-AC8A-7654DA41B4C2}" dt="2021-01-27T16:28:56.507" v="549"/>
          <ac:spMkLst>
            <pc:docMk/>
            <pc:sldMk cId="2820327900" sldId="273"/>
            <ac:spMk id="7" creationId="{978BE4B3-4C0D-4E1B-B28F-854597C41906}"/>
          </ac:spMkLst>
        </pc:spChg>
        <pc:spChg chg="add mod">
          <ac:chgData name="Hazel Lupton" userId="S::hazel.lupton@sthelens.london::330d0395-d8b0-4d77-8620-740b48613bd9" providerId="AD" clId="Web-{6291C0DF-7D96-17A7-AC8A-7654DA41B4C2}" dt="2021-01-27T16:32:28.340" v="702" actId="1076"/>
          <ac:spMkLst>
            <pc:docMk/>
            <pc:sldMk cId="2820327900" sldId="273"/>
            <ac:spMk id="8" creationId="{71B74A64-99E1-46E7-BF35-A7A5DCCE323B}"/>
          </ac:spMkLst>
        </pc:spChg>
        <pc:spChg chg="add mod">
          <ac:chgData name="Hazel Lupton" userId="S::hazel.lupton@sthelens.london::330d0395-d8b0-4d77-8620-740b48613bd9" providerId="AD" clId="Web-{6291C0DF-7D96-17A7-AC8A-7654DA41B4C2}" dt="2021-01-27T16:35:02.016" v="717" actId="1076"/>
          <ac:spMkLst>
            <pc:docMk/>
            <pc:sldMk cId="2820327900" sldId="273"/>
            <ac:spMk id="9" creationId="{95D53EFF-8193-4972-AF0F-89B0B393F225}"/>
          </ac:spMkLst>
        </pc:spChg>
        <pc:spChg chg="add mod">
          <ac:chgData name="Hazel Lupton" userId="S::hazel.lupton@sthelens.london::330d0395-d8b0-4d77-8620-740b48613bd9" providerId="AD" clId="Web-{6291C0DF-7D96-17A7-AC8A-7654DA41B4C2}" dt="2021-01-27T16:36:38.863" v="756" actId="14100"/>
          <ac:spMkLst>
            <pc:docMk/>
            <pc:sldMk cId="2820327900" sldId="273"/>
            <ac:spMk id="10" creationId="{2CBEFB88-AEA7-4627-BDE0-7979AF79B999}"/>
          </ac:spMkLst>
        </pc:spChg>
      </pc:sldChg>
      <pc:sldMasterChg chg="modSldLayout">
        <pc:chgData name="Hazel Lupton" userId="S::hazel.lupton@sthelens.london::330d0395-d8b0-4d77-8620-740b48613bd9" providerId="AD" clId="Web-{6291C0DF-7D96-17A7-AC8A-7654DA41B4C2}" dt="2021-01-27T15:59:22.836" v="201"/>
        <pc:sldMasterMkLst>
          <pc:docMk/>
          <pc:sldMasterMk cId="0" sldId="2147483648"/>
        </pc:sldMasterMkLst>
        <pc:sldLayoutChg chg="replId">
          <pc:chgData name="Hazel Lupton" userId="S::hazel.lupton@sthelens.london::330d0395-d8b0-4d77-8620-740b48613bd9" providerId="AD" clId="Web-{6291C0DF-7D96-17A7-AC8A-7654DA41B4C2}" dt="2021-01-27T15:59:22.836" v="201"/>
          <pc:sldLayoutMkLst>
            <pc:docMk/>
            <pc:sldMasterMk cId="0" sldId="2147483648"/>
            <pc:sldLayoutMk cId="4136960962" sldId="2147483670"/>
          </pc:sldLayoutMkLst>
        </pc:sldLayoutChg>
        <pc:sldLayoutChg chg="replId">
          <pc:chgData name="Hazel Lupton" userId="S::hazel.lupton@sthelens.london::330d0395-d8b0-4d77-8620-740b48613bd9" providerId="AD" clId="Web-{6291C0DF-7D96-17A7-AC8A-7654DA41B4C2}" dt="2021-01-27T15:59:22.836" v="201"/>
          <pc:sldLayoutMkLst>
            <pc:docMk/>
            <pc:sldMasterMk cId="0" sldId="2147483648"/>
            <pc:sldLayoutMk cId="2565385312" sldId="2147483671"/>
          </pc:sldLayoutMkLst>
        </pc:sldLayoutChg>
        <pc:sldLayoutChg chg="replId">
          <pc:chgData name="Hazel Lupton" userId="S::hazel.lupton@sthelens.london::330d0395-d8b0-4d77-8620-740b48613bd9" providerId="AD" clId="Web-{6291C0DF-7D96-17A7-AC8A-7654DA41B4C2}" dt="2021-01-27T15:59:22.836" v="201"/>
          <pc:sldLayoutMkLst>
            <pc:docMk/>
            <pc:sldMasterMk cId="0" sldId="2147483648"/>
            <pc:sldLayoutMk cId="2156838269" sldId="2147483672"/>
          </pc:sldLayoutMkLst>
        </pc:sldLayoutChg>
        <pc:sldLayoutChg chg="replId">
          <pc:chgData name="Hazel Lupton" userId="S::hazel.lupton@sthelens.london::330d0395-d8b0-4d77-8620-740b48613bd9" providerId="AD" clId="Web-{6291C0DF-7D96-17A7-AC8A-7654DA41B4C2}" dt="2021-01-27T15:59:22.836" v="201"/>
          <pc:sldLayoutMkLst>
            <pc:docMk/>
            <pc:sldMasterMk cId="0" sldId="2147483648"/>
            <pc:sldLayoutMk cId="3851787475" sldId="2147483673"/>
          </pc:sldLayoutMkLst>
        </pc:sldLayoutChg>
        <pc:sldLayoutChg chg="replId">
          <pc:chgData name="Hazel Lupton" userId="S::hazel.lupton@sthelens.london::330d0395-d8b0-4d77-8620-740b48613bd9" providerId="AD" clId="Web-{6291C0DF-7D96-17A7-AC8A-7654DA41B4C2}" dt="2021-01-27T15:59:22.836" v="201"/>
          <pc:sldLayoutMkLst>
            <pc:docMk/>
            <pc:sldMasterMk cId="0" sldId="2147483648"/>
            <pc:sldLayoutMk cId="1093115954" sldId="2147483674"/>
          </pc:sldLayoutMkLst>
        </pc:sldLayoutChg>
        <pc:sldLayoutChg chg="replId">
          <pc:chgData name="Hazel Lupton" userId="S::hazel.lupton@sthelens.london::330d0395-d8b0-4d77-8620-740b48613bd9" providerId="AD" clId="Web-{6291C0DF-7D96-17A7-AC8A-7654DA41B4C2}" dt="2021-01-27T15:59:22.836" v="201"/>
          <pc:sldLayoutMkLst>
            <pc:docMk/>
            <pc:sldMasterMk cId="0" sldId="2147483648"/>
            <pc:sldLayoutMk cId="1385650068" sldId="2147483675"/>
          </pc:sldLayoutMkLst>
        </pc:sldLayoutChg>
        <pc:sldLayoutChg chg="replId">
          <pc:chgData name="Hazel Lupton" userId="S::hazel.lupton@sthelens.london::330d0395-d8b0-4d77-8620-740b48613bd9" providerId="AD" clId="Web-{6291C0DF-7D96-17A7-AC8A-7654DA41B4C2}" dt="2021-01-27T15:59:22.836" v="201"/>
          <pc:sldLayoutMkLst>
            <pc:docMk/>
            <pc:sldMasterMk cId="0" sldId="2147483648"/>
            <pc:sldLayoutMk cId="3454820424" sldId="2147483676"/>
          </pc:sldLayoutMkLst>
        </pc:sldLayoutChg>
      </pc:sldMasterChg>
      <pc:sldMasterChg chg="add addSldLayout">
        <pc:chgData name="Hazel Lupton" userId="S::hazel.lupton@sthelens.london::330d0395-d8b0-4d77-8620-740b48613bd9" providerId="AD" clId="Web-{6291C0DF-7D96-17A7-AC8A-7654DA41B4C2}" dt="2021-01-27T15:59:22.836" v="201"/>
        <pc:sldMasterMkLst>
          <pc:docMk/>
          <pc:sldMasterMk cId="0" sldId="2147483669"/>
        </pc:sldMasterMkLst>
        <pc:sldLayoutChg chg="add">
          <pc:chgData name="Hazel Lupton" userId="S::hazel.lupton@sthelens.london::330d0395-d8b0-4d77-8620-740b48613bd9" providerId="AD" clId="Web-{6291C0DF-7D96-17A7-AC8A-7654DA41B4C2}" dt="2021-01-27T15:59:22.836" v="201"/>
          <pc:sldLayoutMkLst>
            <pc:docMk/>
            <pc:sldMasterMk cId="0" sldId="2147483669"/>
            <pc:sldLayoutMk cId="0" sldId="2147483649"/>
          </pc:sldLayoutMkLst>
        </pc:sldLayoutChg>
        <pc:sldLayoutChg chg="add">
          <pc:chgData name="Hazel Lupton" userId="S::hazel.lupton@sthelens.london::330d0395-d8b0-4d77-8620-740b48613bd9" providerId="AD" clId="Web-{6291C0DF-7D96-17A7-AC8A-7654DA41B4C2}" dt="2021-01-27T15:59:22.836" v="201"/>
          <pc:sldLayoutMkLst>
            <pc:docMk/>
            <pc:sldMasterMk cId="0" sldId="2147483669"/>
            <pc:sldLayoutMk cId="0" sldId="2147483651"/>
          </pc:sldLayoutMkLst>
        </pc:sldLayoutChg>
        <pc:sldLayoutChg chg="add">
          <pc:chgData name="Hazel Lupton" userId="S::hazel.lupton@sthelens.london::330d0395-d8b0-4d77-8620-740b48613bd9" providerId="AD" clId="Web-{6291C0DF-7D96-17A7-AC8A-7654DA41B4C2}" dt="2021-01-27T15:59:22.836" v="201"/>
          <pc:sldLayoutMkLst>
            <pc:docMk/>
            <pc:sldMasterMk cId="0" sldId="2147483669"/>
            <pc:sldLayoutMk cId="0" sldId="2147483653"/>
          </pc:sldLayoutMkLst>
        </pc:sldLayoutChg>
        <pc:sldLayoutChg chg="add">
          <pc:chgData name="Hazel Lupton" userId="S::hazel.lupton@sthelens.london::330d0395-d8b0-4d77-8620-740b48613bd9" providerId="AD" clId="Web-{6291C0DF-7D96-17A7-AC8A-7654DA41B4C2}" dt="2021-01-27T15:59:22.836" v="201"/>
          <pc:sldLayoutMkLst>
            <pc:docMk/>
            <pc:sldMasterMk cId="0" sldId="2147483669"/>
            <pc:sldLayoutMk cId="0" sldId="2147483654"/>
          </pc:sldLayoutMkLst>
        </pc:sldLayoutChg>
        <pc:sldLayoutChg chg="add">
          <pc:chgData name="Hazel Lupton" userId="S::hazel.lupton@sthelens.london::330d0395-d8b0-4d77-8620-740b48613bd9" providerId="AD" clId="Web-{6291C0DF-7D96-17A7-AC8A-7654DA41B4C2}" dt="2021-01-27T15:59:22.836" v="201"/>
          <pc:sldLayoutMkLst>
            <pc:docMk/>
            <pc:sldMasterMk cId="0" sldId="2147483669"/>
            <pc:sldLayoutMk cId="0" sldId="2147483655"/>
          </pc:sldLayoutMkLst>
        </pc:sldLayoutChg>
        <pc:sldLayoutChg chg="add">
          <pc:chgData name="Hazel Lupton" userId="S::hazel.lupton@sthelens.london::330d0395-d8b0-4d77-8620-740b48613bd9" providerId="AD" clId="Web-{6291C0DF-7D96-17A7-AC8A-7654DA41B4C2}" dt="2021-01-27T15:59:22.836" v="201"/>
          <pc:sldLayoutMkLst>
            <pc:docMk/>
            <pc:sldMasterMk cId="0" sldId="2147483669"/>
            <pc:sldLayoutMk cId="0" sldId="2147483657"/>
          </pc:sldLayoutMkLst>
        </pc:sldLayoutChg>
        <pc:sldLayoutChg chg="add">
          <pc:chgData name="Hazel Lupton" userId="S::hazel.lupton@sthelens.london::330d0395-d8b0-4d77-8620-740b48613bd9" providerId="AD" clId="Web-{6291C0DF-7D96-17A7-AC8A-7654DA41B4C2}" dt="2021-01-27T15:59:22.836" v="201"/>
          <pc:sldLayoutMkLst>
            <pc:docMk/>
            <pc:sldMasterMk cId="0" sldId="2147483669"/>
            <pc:sldLayoutMk cId="0" sldId="2147483659"/>
          </pc:sldLayoutMkLst>
        </pc:sldLayoutChg>
        <pc:sldLayoutChg chg="add">
          <pc:chgData name="Hazel Lupton" userId="S::hazel.lupton@sthelens.london::330d0395-d8b0-4d77-8620-740b48613bd9" providerId="AD" clId="Web-{6291C0DF-7D96-17A7-AC8A-7654DA41B4C2}" dt="2021-01-27T15:59:22.836" v="201"/>
          <pc:sldLayoutMkLst>
            <pc:docMk/>
            <pc:sldMasterMk cId="0" sldId="2147483669"/>
            <pc:sldLayoutMk cId="0" sldId="2147483660"/>
          </pc:sldLayoutMkLst>
        </pc:sldLayoutChg>
        <pc:sldLayoutChg chg="add">
          <pc:chgData name="Hazel Lupton" userId="S::hazel.lupton@sthelens.london::330d0395-d8b0-4d77-8620-740b48613bd9" providerId="AD" clId="Web-{6291C0DF-7D96-17A7-AC8A-7654DA41B4C2}" dt="2021-01-27T15:59:22.836" v="201"/>
          <pc:sldLayoutMkLst>
            <pc:docMk/>
            <pc:sldMasterMk cId="0" sldId="2147483669"/>
            <pc:sldLayoutMk cId="0" sldId="2147483661"/>
          </pc:sldLayoutMkLst>
        </pc:sldLayoutChg>
        <pc:sldLayoutChg chg="add">
          <pc:chgData name="Hazel Lupton" userId="S::hazel.lupton@sthelens.london::330d0395-d8b0-4d77-8620-740b48613bd9" providerId="AD" clId="Web-{6291C0DF-7D96-17A7-AC8A-7654DA41B4C2}" dt="2021-01-27T15:59:22.836" v="201"/>
          <pc:sldLayoutMkLst>
            <pc:docMk/>
            <pc:sldMasterMk cId="0" sldId="2147483669"/>
            <pc:sldLayoutMk cId="0" sldId="2147483662"/>
          </pc:sldLayoutMkLst>
        </pc:sldLayoutChg>
        <pc:sldLayoutChg chg="add">
          <pc:chgData name="Hazel Lupton" userId="S::hazel.lupton@sthelens.london::330d0395-d8b0-4d77-8620-740b48613bd9" providerId="AD" clId="Web-{6291C0DF-7D96-17A7-AC8A-7654DA41B4C2}" dt="2021-01-27T15:59:22.836" v="201"/>
          <pc:sldLayoutMkLst>
            <pc:docMk/>
            <pc:sldMasterMk cId="0" sldId="2147483669"/>
            <pc:sldLayoutMk cId="0" sldId="2147483663"/>
          </pc:sldLayoutMkLst>
        </pc:sldLayoutChg>
        <pc:sldLayoutChg chg="add">
          <pc:chgData name="Hazel Lupton" userId="S::hazel.lupton@sthelens.london::330d0395-d8b0-4d77-8620-740b48613bd9" providerId="AD" clId="Web-{6291C0DF-7D96-17A7-AC8A-7654DA41B4C2}" dt="2021-01-27T15:59:22.836" v="201"/>
          <pc:sldLayoutMkLst>
            <pc:docMk/>
            <pc:sldMasterMk cId="0" sldId="2147483669"/>
            <pc:sldLayoutMk cId="0" sldId="2147483664"/>
          </pc:sldLayoutMkLst>
        </pc:sldLayoutChg>
        <pc:sldLayoutChg chg="add">
          <pc:chgData name="Hazel Lupton" userId="S::hazel.lupton@sthelens.london::330d0395-d8b0-4d77-8620-740b48613bd9" providerId="AD" clId="Web-{6291C0DF-7D96-17A7-AC8A-7654DA41B4C2}" dt="2021-01-27T15:59:22.836" v="201"/>
          <pc:sldLayoutMkLst>
            <pc:docMk/>
            <pc:sldMasterMk cId="0" sldId="2147483669"/>
            <pc:sldLayoutMk cId="0" sldId="2147483665"/>
          </pc:sldLayoutMkLst>
        </pc:sldLayoutChg>
        <pc:sldLayoutChg chg="add">
          <pc:chgData name="Hazel Lupton" userId="S::hazel.lupton@sthelens.london::330d0395-d8b0-4d77-8620-740b48613bd9" providerId="AD" clId="Web-{6291C0DF-7D96-17A7-AC8A-7654DA41B4C2}" dt="2021-01-27T15:59:22.836" v="201"/>
          <pc:sldLayoutMkLst>
            <pc:docMk/>
            <pc:sldMasterMk cId="0" sldId="2147483669"/>
            <pc:sldLayoutMk cId="0" sldId="2147483666"/>
          </pc:sldLayoutMkLst>
        </pc:sldLayoutChg>
        <pc:sldLayoutChg chg="add">
          <pc:chgData name="Hazel Lupton" userId="S::hazel.lupton@sthelens.london::330d0395-d8b0-4d77-8620-740b48613bd9" providerId="AD" clId="Web-{6291C0DF-7D96-17A7-AC8A-7654DA41B4C2}" dt="2021-01-27T15:59:22.836" v="201"/>
          <pc:sldLayoutMkLst>
            <pc:docMk/>
            <pc:sldMasterMk cId="0" sldId="2147483669"/>
            <pc:sldLayoutMk cId="0" sldId="2147483667"/>
          </pc:sldLayoutMkLst>
        </pc:sldLayoutChg>
        <pc:sldLayoutChg chg="add">
          <pc:chgData name="Hazel Lupton" userId="S::hazel.lupton@sthelens.london::330d0395-d8b0-4d77-8620-740b48613bd9" providerId="AD" clId="Web-{6291C0DF-7D96-17A7-AC8A-7654DA41B4C2}" dt="2021-01-27T15:59:22.836" v="201"/>
          <pc:sldLayoutMkLst>
            <pc:docMk/>
            <pc:sldMasterMk cId="0" sldId="2147483669"/>
            <pc:sldLayoutMk cId="0" sldId="2147483668"/>
          </pc:sldLayoutMkLst>
        </pc:sldLayoutChg>
      </pc:sldMasterChg>
    </pc:docChg>
  </pc:docChgLst>
  <pc:docChgLst>
    <pc:chgData name="Hazel Lupton" userId="S::hazel.lupton@sthelens.london::330d0395-d8b0-4d77-8620-740b48613bd9" providerId="AD" clId="Web-{F2B33E37-FC1F-5AB8-349D-EA1F07B283B4}"/>
    <pc:docChg chg="modSld">
      <pc:chgData name="Hazel Lupton" userId="S::hazel.lupton@sthelens.london::330d0395-d8b0-4d77-8620-740b48613bd9" providerId="AD" clId="Web-{F2B33E37-FC1F-5AB8-349D-EA1F07B283B4}" dt="2023-01-26T08:46:36.812" v="61" actId="20577"/>
      <pc:docMkLst>
        <pc:docMk/>
      </pc:docMkLst>
      <pc:sldChg chg="modSp">
        <pc:chgData name="Hazel Lupton" userId="S::hazel.lupton@sthelens.london::330d0395-d8b0-4d77-8620-740b48613bd9" providerId="AD" clId="Web-{F2B33E37-FC1F-5AB8-349D-EA1F07B283B4}" dt="2023-01-26T08:46:36.812" v="61" actId="20577"/>
        <pc:sldMkLst>
          <pc:docMk/>
          <pc:sldMk cId="0" sldId="258"/>
        </pc:sldMkLst>
        <pc:spChg chg="mod">
          <ac:chgData name="Hazel Lupton" userId="S::hazel.lupton@sthelens.london::330d0395-d8b0-4d77-8620-740b48613bd9" providerId="AD" clId="Web-{F2B33E37-FC1F-5AB8-349D-EA1F07B283B4}" dt="2023-01-26T08:46:36.812" v="61" actId="20577"/>
          <ac:spMkLst>
            <pc:docMk/>
            <pc:sldMk cId="0" sldId="258"/>
            <ac:spMk id="4099" creationId="{14CBBCEF-9299-4395-8E5F-211B726F9325}"/>
          </ac:spMkLst>
        </pc:spChg>
      </pc:sldChg>
    </pc:docChg>
  </pc:docChgLst>
  <pc:docChgLst>
    <pc:chgData name="Hazel Lupton" userId="S::hazel.lupton@sthelens.london::330d0395-d8b0-4d77-8620-740b48613bd9" providerId="AD" clId="Web-{6A0AC15E-E1CA-E59A-D7A0-045E68AD6481}"/>
    <pc:docChg chg="modSld">
      <pc:chgData name="Hazel Lupton" userId="S::hazel.lupton@sthelens.london::330d0395-d8b0-4d77-8620-740b48613bd9" providerId="AD" clId="Web-{6A0AC15E-E1CA-E59A-D7A0-045E68AD6481}" dt="2022-03-02T12:29:54.501" v="96"/>
      <pc:docMkLst>
        <pc:docMk/>
      </pc:docMkLst>
      <pc:sldChg chg="modSp">
        <pc:chgData name="Hazel Lupton" userId="S::hazel.lupton@sthelens.london::330d0395-d8b0-4d77-8620-740b48613bd9" providerId="AD" clId="Web-{6A0AC15E-E1CA-E59A-D7A0-045E68AD6481}" dt="2022-03-02T12:29:54.501" v="96"/>
        <pc:sldMkLst>
          <pc:docMk/>
          <pc:sldMk cId="0" sldId="258"/>
        </pc:sldMkLst>
        <pc:spChg chg="mod">
          <ac:chgData name="Hazel Lupton" userId="S::hazel.lupton@sthelens.london::330d0395-d8b0-4d77-8620-740b48613bd9" providerId="AD" clId="Web-{6A0AC15E-E1CA-E59A-D7A0-045E68AD6481}" dt="2022-03-02T12:29:47.313" v="95" actId="1076"/>
          <ac:spMkLst>
            <pc:docMk/>
            <pc:sldMk cId="0" sldId="258"/>
            <ac:spMk id="3" creationId="{99802985-9A71-446E-BCF2-7C83C0EFF824}"/>
          </ac:spMkLst>
        </pc:spChg>
        <pc:spChg chg="mod">
          <ac:chgData name="Hazel Lupton" userId="S::hazel.lupton@sthelens.london::330d0395-d8b0-4d77-8620-740b48613bd9" providerId="AD" clId="Web-{6A0AC15E-E1CA-E59A-D7A0-045E68AD6481}" dt="2022-03-02T12:29:54.501" v="96"/>
          <ac:spMkLst>
            <pc:docMk/>
            <pc:sldMk cId="0" sldId="258"/>
            <ac:spMk id="4099" creationId="{14CBBCEF-9299-4395-8E5F-211B726F9325}"/>
          </ac:spMkLst>
        </pc:spChg>
      </pc:sldChg>
    </pc:docChg>
  </pc:docChgLst>
  <pc:docChgLst>
    <pc:chgData name="Hazel Lupton" userId="S::hazel.lupton@sthelens.london::330d0395-d8b0-4d77-8620-740b48613bd9" providerId="AD" clId="Web-{B20886A3-4CBE-23B8-DC4A-5E6E7CFC6486}"/>
    <pc:docChg chg="delSld modSld">
      <pc:chgData name="Hazel Lupton" userId="S::hazel.lupton@sthelens.london::330d0395-d8b0-4d77-8620-740b48613bd9" providerId="AD" clId="Web-{B20886A3-4CBE-23B8-DC4A-5E6E7CFC6486}" dt="2022-12-08T14:59:30.204" v="36"/>
      <pc:docMkLst>
        <pc:docMk/>
      </pc:docMkLst>
      <pc:sldChg chg="modSp addAnim modAnim">
        <pc:chgData name="Hazel Lupton" userId="S::hazel.lupton@sthelens.london::330d0395-d8b0-4d77-8620-740b48613bd9" providerId="AD" clId="Web-{B20886A3-4CBE-23B8-DC4A-5E6E7CFC6486}" dt="2022-12-08T14:55:40.368" v="35"/>
        <pc:sldMkLst>
          <pc:docMk/>
          <pc:sldMk cId="0" sldId="259"/>
        </pc:sldMkLst>
        <pc:spChg chg="mod">
          <ac:chgData name="Hazel Lupton" userId="S::hazel.lupton@sthelens.london::330d0395-d8b0-4d77-8620-740b48613bd9" providerId="AD" clId="Web-{B20886A3-4CBE-23B8-DC4A-5E6E7CFC6486}" dt="2022-12-08T14:55:18.883" v="32" actId="20577"/>
          <ac:spMkLst>
            <pc:docMk/>
            <pc:sldMk cId="0" sldId="259"/>
            <ac:spMk id="5124" creationId="{36F668C9-F780-4ECC-905D-AC6C2962AE76}"/>
          </ac:spMkLst>
        </pc:spChg>
      </pc:sldChg>
      <pc:sldChg chg="del">
        <pc:chgData name="Hazel Lupton" userId="S::hazel.lupton@sthelens.london::330d0395-d8b0-4d77-8620-740b48613bd9" providerId="AD" clId="Web-{B20886A3-4CBE-23B8-DC4A-5E6E7CFC6486}" dt="2022-12-08T14:59:30.204" v="36"/>
        <pc:sldMkLst>
          <pc:docMk/>
          <pc:sldMk cId="0" sldId="263"/>
        </pc:sldMkLst>
      </pc:sldChg>
      <pc:sldChg chg="addAnim delAnim modAnim">
        <pc:chgData name="Hazel Lupton" userId="S::hazel.lupton@sthelens.london::330d0395-d8b0-4d77-8620-740b48613bd9" providerId="AD" clId="Web-{B20886A3-4CBE-23B8-DC4A-5E6E7CFC6486}" dt="2022-12-08T14:49:48.420" v="15"/>
        <pc:sldMkLst>
          <pc:docMk/>
          <pc:sldMk cId="3615092952" sldId="270"/>
        </pc:sldMkLst>
      </pc:sldChg>
      <pc:sldChg chg="modSp addAnim delAnim modAnim">
        <pc:chgData name="Hazel Lupton" userId="S::hazel.lupton@sthelens.london::330d0395-d8b0-4d77-8620-740b48613bd9" providerId="AD" clId="Web-{B20886A3-4CBE-23B8-DC4A-5E6E7CFC6486}" dt="2022-12-08T14:52:30.456" v="23"/>
        <pc:sldMkLst>
          <pc:docMk/>
          <pc:sldMk cId="1305058617" sldId="271"/>
        </pc:sldMkLst>
        <pc:spChg chg="mod">
          <ac:chgData name="Hazel Lupton" userId="S::hazel.lupton@sthelens.london::330d0395-d8b0-4d77-8620-740b48613bd9" providerId="AD" clId="Web-{B20886A3-4CBE-23B8-DC4A-5E6E7CFC6486}" dt="2022-12-08T14:51:48.595" v="16" actId="1076"/>
          <ac:spMkLst>
            <pc:docMk/>
            <pc:sldMk cId="1305058617" sldId="271"/>
            <ac:spMk id="5" creationId="{DBA2EAC0-C206-42E1-9035-EA451A411B83}"/>
          </ac:spMkLst>
        </pc:spChg>
      </pc:sldChg>
    </pc:docChg>
  </pc:docChgLst>
  <pc:docChgLst>
    <pc:chgData name="Hazel Lupton" userId="S::hazel.lupton@sthelens.london::330d0395-d8b0-4d77-8620-740b48613bd9" providerId="AD" clId="Web-{09AB1443-EBAC-5A0A-DB5D-1E2C8CBC5109}"/>
    <pc:docChg chg="modSld">
      <pc:chgData name="Hazel Lupton" userId="S::hazel.lupton@sthelens.london::330d0395-d8b0-4d77-8620-740b48613bd9" providerId="AD" clId="Web-{09AB1443-EBAC-5A0A-DB5D-1E2C8CBC5109}" dt="2021-02-03T09:07:20.918" v="3" actId="20577"/>
      <pc:docMkLst>
        <pc:docMk/>
      </pc:docMkLst>
      <pc:sldChg chg="modSp">
        <pc:chgData name="Hazel Lupton" userId="S::hazel.lupton@sthelens.london::330d0395-d8b0-4d77-8620-740b48613bd9" providerId="AD" clId="Web-{09AB1443-EBAC-5A0A-DB5D-1E2C8CBC5109}" dt="2021-02-03T09:07:20.918" v="3" actId="20577"/>
        <pc:sldMkLst>
          <pc:docMk/>
          <pc:sldMk cId="0" sldId="261"/>
        </pc:sldMkLst>
        <pc:spChg chg="mod">
          <ac:chgData name="Hazel Lupton" userId="S::hazel.lupton@sthelens.london::330d0395-d8b0-4d77-8620-740b48613bd9" providerId="AD" clId="Web-{09AB1443-EBAC-5A0A-DB5D-1E2C8CBC5109}" dt="2021-02-03T09:07:20.918" v="3" actId="20577"/>
          <ac:spMkLst>
            <pc:docMk/>
            <pc:sldMk cId="0" sldId="261"/>
            <ac:spMk id="7171" creationId="{E24F91ED-460B-425F-9EE9-8DAB4A3D4DFD}"/>
          </ac:spMkLst>
        </pc:spChg>
      </pc:sldChg>
      <pc:sldChg chg="modSp">
        <pc:chgData name="Hazel Lupton" userId="S::hazel.lupton@sthelens.london::330d0395-d8b0-4d77-8620-740b48613bd9" providerId="AD" clId="Web-{09AB1443-EBAC-5A0A-DB5D-1E2C8CBC5109}" dt="2021-02-03T09:06:58.245" v="1" actId="20577"/>
        <pc:sldMkLst>
          <pc:docMk/>
          <pc:sldMk cId="1020201447" sldId="272"/>
        </pc:sldMkLst>
        <pc:spChg chg="mod">
          <ac:chgData name="Hazel Lupton" userId="S::hazel.lupton@sthelens.london::330d0395-d8b0-4d77-8620-740b48613bd9" providerId="AD" clId="Web-{09AB1443-EBAC-5A0A-DB5D-1E2C8CBC5109}" dt="2021-02-03T09:06:58.245" v="1" actId="20577"/>
          <ac:spMkLst>
            <pc:docMk/>
            <pc:sldMk cId="1020201447" sldId="272"/>
            <ac:spMk id="4" creationId="{B083343B-ED46-41F3-9DEB-57D033E8891F}"/>
          </ac:spMkLst>
        </pc:spChg>
      </pc:sldChg>
    </pc:docChg>
  </pc:docChgLst>
  <pc:docChgLst>
    <pc:chgData name="Hazel Lupton" userId="S::hazel.lupton@sthelens.london::330d0395-d8b0-4d77-8620-740b48613bd9" providerId="AD" clId="Web-{E7D74DA7-4D9A-6DD2-7DCE-C8EACB43DF05}"/>
    <pc:docChg chg="modSld">
      <pc:chgData name="Hazel Lupton" userId="S::hazel.lupton@sthelens.london::330d0395-d8b0-4d77-8620-740b48613bd9" providerId="AD" clId="Web-{E7D74DA7-4D9A-6DD2-7DCE-C8EACB43DF05}" dt="2022-02-01T12:17:34.001" v="99" actId="14100"/>
      <pc:docMkLst>
        <pc:docMk/>
      </pc:docMkLst>
      <pc:sldChg chg="addSp modSp">
        <pc:chgData name="Hazel Lupton" userId="S::hazel.lupton@sthelens.london::330d0395-d8b0-4d77-8620-740b48613bd9" providerId="AD" clId="Web-{E7D74DA7-4D9A-6DD2-7DCE-C8EACB43DF05}" dt="2022-02-01T12:17:34.001" v="99" actId="14100"/>
        <pc:sldMkLst>
          <pc:docMk/>
          <pc:sldMk cId="1305058617" sldId="271"/>
        </pc:sldMkLst>
        <pc:spChg chg="add mod">
          <ac:chgData name="Hazel Lupton" userId="S::hazel.lupton@sthelens.london::330d0395-d8b0-4d77-8620-740b48613bd9" providerId="AD" clId="Web-{E7D74DA7-4D9A-6DD2-7DCE-C8EACB43DF05}" dt="2022-02-01T12:16:48.094" v="88" actId="1076"/>
          <ac:spMkLst>
            <pc:docMk/>
            <pc:sldMk cId="1305058617" sldId="271"/>
            <ac:spMk id="3" creationId="{41E699B9-540F-44C1-8C92-E1C334343E2F}"/>
          </ac:spMkLst>
        </pc:spChg>
        <pc:spChg chg="add mod">
          <ac:chgData name="Hazel Lupton" userId="S::hazel.lupton@sthelens.london::330d0395-d8b0-4d77-8620-740b48613bd9" providerId="AD" clId="Web-{E7D74DA7-4D9A-6DD2-7DCE-C8EACB43DF05}" dt="2022-02-01T12:17:34.001" v="99" actId="14100"/>
          <ac:spMkLst>
            <pc:docMk/>
            <pc:sldMk cId="1305058617" sldId="271"/>
            <ac:spMk id="5" creationId="{DBA2EAC0-C206-42E1-9035-EA451A411B83}"/>
          </ac:spMkLst>
        </pc:spChg>
        <pc:picChg chg="mod">
          <ac:chgData name="Hazel Lupton" userId="S::hazel.lupton@sthelens.london::330d0395-d8b0-4d77-8620-740b48613bd9" providerId="AD" clId="Web-{E7D74DA7-4D9A-6DD2-7DCE-C8EACB43DF05}" dt="2022-02-01T12:16:43.485" v="87" actId="1076"/>
          <ac:picMkLst>
            <pc:docMk/>
            <pc:sldMk cId="1305058617" sldId="271"/>
            <ac:picMk id="5122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63CC8D-EAA2-4A5F-B2EB-19628786C4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269BF8-A3C9-44B3-B3A1-D45B69579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9C63F3-59D6-4605-B706-0811D5347C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F526C9-ABE4-4DF8-81F2-3267B42EAE6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6960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DD7A55-DA72-4311-BC8B-C950D02C48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6FA4FA-4A9E-4782-8A2E-2E2B3CA65D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A94025-4B8C-4B67-9D9A-488A1DC060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2A03C9-4F08-4BC6-8B9E-9B48948F867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7141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8CD983-6286-478B-8ED4-92BE7F0039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AD6F52-51D7-4A59-900B-CFB4F35682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A38637-2D6A-4F73-87FD-445C474B52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C370C2-6539-4BA2-A77F-3A25CA91D93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4820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2404534"/>
            <a:ext cx="5825202" cy="1646302"/>
          </a:xfrm>
        </p:spPr>
        <p:txBody>
          <a:bodyPr anchor="b">
            <a:noAutofit/>
          </a:bodyPr>
          <a:lstStyle>
            <a:lvl1pPr algn="r">
              <a:defRPr sz="41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4050834"/>
            <a:ext cx="5825202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700868"/>
            <a:ext cx="6447501" cy="1826581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2160589"/>
            <a:ext cx="3138026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2160590"/>
            <a:ext cx="3138026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2160983"/>
            <a:ext cx="3139217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737246"/>
            <a:ext cx="31392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2160983"/>
            <a:ext cx="313921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737246"/>
            <a:ext cx="313921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98604"/>
            <a:ext cx="2890896" cy="1278466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514925"/>
            <a:ext cx="3385156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777069"/>
            <a:ext cx="2890896" cy="2584449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342797" indent="0">
              <a:buNone/>
              <a:defRPr sz="1100"/>
            </a:lvl2pPr>
            <a:lvl3pPr marL="685595" indent="0">
              <a:buNone/>
              <a:defRPr sz="900"/>
            </a:lvl3pPr>
            <a:lvl4pPr marL="1028392" indent="0">
              <a:buNone/>
              <a:defRPr sz="800"/>
            </a:lvl4pPr>
            <a:lvl5pPr marL="1371188" indent="0">
              <a:buNone/>
              <a:defRPr sz="800"/>
            </a:lvl5pPr>
            <a:lvl6pPr marL="1713986" indent="0">
              <a:buNone/>
              <a:defRPr sz="800"/>
            </a:lvl6pPr>
            <a:lvl7pPr marL="2056783" indent="0">
              <a:buNone/>
              <a:defRPr sz="800"/>
            </a:lvl7pPr>
            <a:lvl8pPr marL="2399580" indent="0">
              <a:buNone/>
              <a:defRPr sz="800"/>
            </a:lvl8pPr>
            <a:lvl9pPr marL="2742377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7A5B821-3399-4FE9-996D-609E6E22FC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CC3813-F440-4DD3-9672-C9BE7332C1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92CA7E-A6DD-4C08-8589-AA620440B4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1A3E35-40A6-4412-BD7F-5F3723C548C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38776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800600"/>
            <a:ext cx="644750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609600"/>
            <a:ext cx="6447501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5367338"/>
            <a:ext cx="6447500" cy="67402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3403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3632200"/>
            <a:ext cx="541839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931988"/>
            <a:ext cx="6447501" cy="2595460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6441152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609600"/>
            <a:ext cx="978557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609600"/>
            <a:ext cx="5295113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8A4462-F3E1-4BBF-8635-E6BF92199C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3509D5E-0028-4001-960E-3741B57ED6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A5E81A-851F-4F10-85FC-D7A8EB2648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33212A-5775-4DA1-904D-94F7E7CCA3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538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AC529B-391E-45DC-A37F-75CF3AFEAF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35A538-D63A-45AA-9B5E-82B8C30685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CDA2AB-9A3D-4DB4-92DC-F5C4717BE5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3716A7-65F3-4682-BA6C-5F0F7890D5E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5432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16CF7DD-5208-475C-A859-6D5BADED7E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A0A44F0-5B0E-4A2E-B6AD-335648D50A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69D2BD9-F7F3-4921-90AE-A74B055088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37D5BA-87EF-4085-A495-4EEB235C8D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6838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07742C7-E3CB-4D75-BD03-63453D5E1B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A9721B3-9E2F-4D51-9CAF-B619452C97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C12F74B-6673-454D-AEBE-C5D5A3E809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BC726F-BD5A-4C47-9B8B-483C6828532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1787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B72DD47-98C6-4FD8-9155-01915F8063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30EF9F6-A468-4454-90FE-9D226B7B11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A0F250F-531B-4CFE-9C2A-8B06897CBA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02325C-D931-4119-9EFA-56FDA725164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3115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857161-6872-454E-85EF-521B32BD40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75095C-06FB-4412-BC20-89E6F2EC70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91A9026-00C8-4CD3-A4AE-D7FA138B49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55CF31-C29E-4CA5-AEF3-1DD161E61DB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06B278-F654-4005-AAF2-5199FE83F6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8E45C3-D7F9-4857-B7E5-20FDB253CA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8B15C7-FAA9-47FF-9261-C42B1D5E1C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50A2FA-95F9-48ED-95EC-2DD0D856ECD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565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C74D7C6-2D33-49F7-B518-B03A3F17E4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7EBDB9A-D258-41A5-8791-12A94F1C38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A84AD05-E86D-4A8E-8B8E-C43695DA48C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EF0A990-280B-40F1-B083-64BCF0D943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4AB467C-B6B4-44F7-BF11-54494648E8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8194005-0C34-4073-8025-DEAF0C3308E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6238B345-85AC-A91E-3073-E615BDF671F8}"/>
              </a:ext>
            </a:extLst>
          </p:cNvPr>
          <p:cNvSpPr txBox="1">
            <a:spLocks/>
          </p:cNvSpPr>
          <p:nvPr userDrawn="1"/>
        </p:nvSpPr>
        <p:spPr>
          <a:xfrm>
            <a:off x="79479" y="657890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FC8D6A-DF58-D7C5-E4BD-E2A937C00A0F}"/>
              </a:ext>
            </a:extLst>
          </p:cNvPr>
          <p:cNvSpPr txBox="1"/>
          <p:nvPr userDrawn="1"/>
        </p:nvSpPr>
        <p:spPr>
          <a:xfrm>
            <a:off x="5945991" y="6627097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1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835879-409F-9986-EC8D-B03268467D7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462" y="2083100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3ADAF2D-CC0E-85A4-B49B-8F2574671B35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150664"/>
            <a:ext cx="933411" cy="37579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50" r:id="rId2"/>
    <p:sldLayoutId id="2147483671" r:id="rId3"/>
    <p:sldLayoutId id="2147483652" r:id="rId4"/>
    <p:sldLayoutId id="2147483672" r:id="rId5"/>
    <p:sldLayoutId id="2147483673" r:id="rId6"/>
    <p:sldLayoutId id="2147483674" r:id="rId7"/>
    <p:sldLayoutId id="2147483656" r:id="rId8"/>
    <p:sldLayoutId id="2147483675" r:id="rId9"/>
    <p:sldLayoutId id="2147483658" r:id="rId10"/>
    <p:sldLayoutId id="214748367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2160590"/>
            <a:ext cx="6447501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6041363"/>
            <a:ext cx="6839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6041363"/>
            <a:ext cx="47232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6041363"/>
            <a:ext cx="512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95EF9BE6-F401-F382-DECC-8F30DC180C8E}"/>
              </a:ext>
            </a:extLst>
          </p:cNvPr>
          <p:cNvSpPr txBox="1">
            <a:spLocks/>
          </p:cNvSpPr>
          <p:nvPr userDrawn="1"/>
        </p:nvSpPr>
        <p:spPr>
          <a:xfrm>
            <a:off x="79479" y="657890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B10A4C-20F6-4DB3-0948-14927070E7EE}"/>
              </a:ext>
            </a:extLst>
          </p:cNvPr>
          <p:cNvSpPr txBox="1"/>
          <p:nvPr userDrawn="1"/>
        </p:nvSpPr>
        <p:spPr>
          <a:xfrm>
            <a:off x="5945991" y="6627097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1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A778CDC-5080-36CF-2ECB-8F5689C54CA7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462" y="2083100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C8456DA-FADB-8B00-82FD-68754D952DE3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150664"/>
            <a:ext cx="933411" cy="37579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ence.org/content/article/lab-grown-mini-organs-help-model-disease-test-new-drug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0714A3B-43BE-4A34-BC2D-9791D0270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752600"/>
            <a:ext cx="8610600" cy="5478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180975" algn="l"/>
                <a:tab pos="539750" algn="l"/>
                <a:tab pos="4500563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80975" algn="l"/>
                <a:tab pos="539750" algn="l"/>
                <a:tab pos="4500563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80975" algn="l"/>
                <a:tab pos="539750" algn="l"/>
                <a:tab pos="45005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80975" algn="l"/>
                <a:tab pos="539750" algn="l"/>
                <a:tab pos="45005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0975" algn="l"/>
                <a:tab pos="539750" algn="l"/>
                <a:tab pos="45005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0975" algn="l"/>
                <a:tab pos="539750" algn="l"/>
                <a:tab pos="45005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0975" algn="l"/>
                <a:tab pos="539750" algn="l"/>
                <a:tab pos="45005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0975" algn="l"/>
                <a:tab pos="539750" algn="l"/>
                <a:tab pos="45005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0975" algn="l"/>
                <a:tab pos="539750" algn="l"/>
                <a:tab pos="45005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1800" dirty="0">
                <a:latin typeface="Arial"/>
                <a:ea typeface="Garamond-Bold" charset="0"/>
                <a:cs typeface="Garamond-Bold" charset="0"/>
              </a:rPr>
              <a:t> A zygote (a fertilised egg cell) is totipotent. After about five days a hollow ball of cells forms – the blastocyst . The cells of the blastocyst are pluripotent. Explain what is meant by the terms totipotent and pluripotent. 2 marks</a:t>
            </a:r>
            <a:endParaRPr lang="en-GB" altLang="en-US" sz="2000" dirty="0">
              <a:latin typeface="Arial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 sz="20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Arial"/>
                <a:ea typeface="Garamond-Bold" charset="0"/>
                <a:cs typeface="Garamond-Bold" charset="0"/>
              </a:rPr>
              <a:t>Totipotent </a:t>
            </a:r>
            <a:r>
              <a:rPr lang="en-GB" altLang="en-US" sz="1800" dirty="0">
                <a:latin typeface="Arial"/>
                <a:ea typeface="Garamond-Light" charset="0"/>
                <a:cs typeface="Garamond-Light" charset="0"/>
              </a:rPr>
              <a:t>...............................................................................................................</a:t>
            </a:r>
            <a:endParaRPr lang="en-GB" altLang="en-US" sz="2000" dirty="0">
              <a:latin typeface="Arial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Arial"/>
                <a:ea typeface="Garamond-Light" charset="0"/>
                <a:cs typeface="Garamond-Light" charset="0"/>
              </a:rPr>
              <a:t>		</a:t>
            </a:r>
            <a:endParaRPr lang="en-GB" altLang="en-US" sz="2000" dirty="0">
              <a:latin typeface="Arial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Arial"/>
                <a:ea typeface="Garamond-Light" charset="0"/>
                <a:cs typeface="Garamond-Light" charset="0"/>
              </a:rPr>
              <a:t>		.................................................................................................................................</a:t>
            </a:r>
            <a:endParaRPr lang="en-GB" altLang="en-US" sz="2000" dirty="0">
              <a:latin typeface="Arial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 sz="20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Arial"/>
                <a:ea typeface="Garamond-Light" charset="0"/>
                <a:cs typeface="Garamond-Light" charset="0"/>
              </a:rPr>
              <a:t>		................................................................................................................................</a:t>
            </a:r>
            <a:endParaRPr lang="en-GB" altLang="en-US" sz="2000" dirty="0">
              <a:latin typeface="Arial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"/>
                <a:ea typeface="Garamond-Bold" charset="0"/>
                <a:cs typeface="Garamond-Bold" charset="0"/>
              </a:rPr>
              <a:t>		</a:t>
            </a:r>
            <a:endParaRPr lang="en-GB" altLang="en-US" sz="2000" dirty="0">
              <a:latin typeface="Arial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 err="1">
                <a:latin typeface="Arial"/>
                <a:ea typeface="Garamond-Bold" charset="0"/>
                <a:cs typeface="Garamond-Bold" charset="0"/>
              </a:rPr>
              <a:t>Puripotent</a:t>
            </a:r>
            <a:r>
              <a:rPr lang="en-GB" altLang="en-US" sz="1800" dirty="0">
                <a:latin typeface="Arial"/>
                <a:ea typeface="Garamond-Bold" charset="0"/>
                <a:cs typeface="Garamond-Bold" charset="0"/>
              </a:rPr>
              <a:t> </a:t>
            </a:r>
            <a:r>
              <a:rPr lang="en-GB" altLang="en-US" sz="1800" dirty="0">
                <a:latin typeface="Arial"/>
                <a:ea typeface="Garamond-Light" charset="0"/>
                <a:cs typeface="Garamond-Light" charset="0"/>
              </a:rPr>
              <a:t>...............................................................................................................</a:t>
            </a:r>
            <a:endParaRPr lang="en-GB" altLang="en-US" sz="2000" dirty="0">
              <a:latin typeface="Arial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Arial"/>
                <a:ea typeface="Garamond-Light" charset="0"/>
                <a:cs typeface="Garamond-Light" charset="0"/>
              </a:rPr>
              <a:t>		</a:t>
            </a:r>
            <a:endParaRPr lang="en-GB" altLang="en-US" sz="2000" dirty="0">
              <a:latin typeface="Arial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Arial"/>
                <a:ea typeface="Garamond-Light" charset="0"/>
                <a:cs typeface="Garamond-Light" charset="0"/>
              </a:rPr>
              <a:t>		.................................................................................................................................</a:t>
            </a:r>
            <a:endParaRPr lang="en-GB" altLang="en-US" sz="2000" dirty="0">
              <a:latin typeface="Arial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latin typeface="Arial"/>
                <a:ea typeface="Garamond-Light" charset="0"/>
                <a:cs typeface="Garamond-Light" charset="0"/>
              </a:rPr>
              <a:t> (Answers later!)</a:t>
            </a:r>
            <a:endParaRPr lang="en-GB" altLang="en-US" sz="2000" dirty="0">
              <a:latin typeface="Arial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 sz="4000"/>
          </a:p>
        </p:txBody>
      </p:sp>
      <p:sp>
        <p:nvSpPr>
          <p:cNvPr id="2051" name="Text Box 4">
            <a:extLst>
              <a:ext uri="{FF2B5EF4-FFF2-40B4-BE49-F238E27FC236}">
                <a16:creationId xmlns:a16="http://schemas.microsoft.com/office/drawing/2014/main" id="{EB461BF4-65D0-4026-A041-1C10D1AF9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81000"/>
            <a:ext cx="7086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/>
              <a:t>Challenge: Try now…………..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BA7D5F6-9180-4F4B-B9A2-D55B2285C0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9540" y="146462"/>
            <a:ext cx="8205849" cy="1143000"/>
          </a:xfrm>
        </p:spPr>
        <p:txBody>
          <a:bodyPr/>
          <a:lstStyle/>
          <a:p>
            <a:r>
              <a:rPr lang="en-GB" sz="4000"/>
              <a:t>Where do we find these amazing cells?</a:t>
            </a:r>
            <a:endParaRPr lang="en-US" sz="400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24F91ED-460B-425F-9EE9-8DAB4A3D4D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9540" y="1286494"/>
            <a:ext cx="8211787" cy="5070875"/>
          </a:xfrm>
        </p:spPr>
        <p:txBody>
          <a:bodyPr/>
          <a:lstStyle/>
          <a:p>
            <a:pPr eaLnBrk="1" hangingPunct="1"/>
            <a:r>
              <a:rPr lang="en-GB" altLang="en-US" sz="2800" dirty="0"/>
              <a:t>Pluripotent cells from “spare embryos” discarded during </a:t>
            </a:r>
            <a:r>
              <a:rPr lang="en-GB" altLang="en-US" sz="2800" dirty="0" err="1"/>
              <a:t>ivf</a:t>
            </a:r>
            <a:r>
              <a:rPr lang="en-GB" altLang="en-US" sz="2800" dirty="0"/>
              <a:t> treatment.</a:t>
            </a:r>
            <a:endParaRPr lang="en-GB" altLang="en-US" sz="2800" dirty="0">
              <a:cs typeface="Times New Roman"/>
            </a:endParaRPr>
          </a:p>
          <a:p>
            <a:pPr eaLnBrk="1" hangingPunct="1"/>
            <a:r>
              <a:rPr lang="en-GB" altLang="en-US" sz="2800" dirty="0"/>
              <a:t>Multipotent cells from the umbilical cord blood</a:t>
            </a:r>
            <a:endParaRPr lang="en-GB" altLang="en-US" sz="2800" dirty="0">
              <a:cs typeface="Times New Roman"/>
            </a:endParaRPr>
          </a:p>
          <a:p>
            <a:pPr eaLnBrk="1" hangingPunct="1"/>
            <a:r>
              <a:rPr lang="en-GB" altLang="en-US" sz="2800" dirty="0"/>
              <a:t>Adult multipotent cells from bone marrow etc. (very recent science is suggesting that multipotent cells can be stimulated to become pluripotent)</a:t>
            </a:r>
            <a:endParaRPr lang="en-GB" altLang="en-US" sz="2800" dirty="0">
              <a:cs typeface="Times New Roman"/>
            </a:endParaRPr>
          </a:p>
          <a:p>
            <a:r>
              <a:rPr lang="en-GB" altLang="en-US" sz="2800" dirty="0">
                <a:cs typeface="Times New Roman"/>
              </a:rPr>
              <a:t>The meristem (growth plate) of roots and shoots</a:t>
            </a:r>
          </a:p>
          <a:p>
            <a:r>
              <a:rPr lang="en-GB" sz="2800" dirty="0">
                <a:solidFill>
                  <a:srgbClr val="FF0000"/>
                </a:solidFill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Lab-grown mini-organs help model disease, test new drugs | Science | AAAS</a:t>
            </a:r>
          </a:p>
          <a:p>
            <a:r>
              <a:rPr lang="en-GB" altLang="en-US" sz="2800" dirty="0">
                <a:solidFill>
                  <a:srgbClr val="FF0000"/>
                </a:solidFill>
                <a:cs typeface="Times New Roman"/>
              </a:rPr>
              <a:t>(extra reading)</a:t>
            </a:r>
          </a:p>
          <a:p>
            <a:endParaRPr lang="en-GB" sz="2800" dirty="0">
              <a:cs typeface="Times New Roman"/>
            </a:endParaRPr>
          </a:p>
          <a:p>
            <a:pPr eaLnBrk="1" hangingPunct="1"/>
            <a:endParaRPr lang="en-GB" altLang="en-US" sz="2800" dirty="0"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14FCD-7885-4DD0-88F7-D03FBB916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291" y="-91044"/>
            <a:ext cx="8330540" cy="1143000"/>
          </a:xfrm>
        </p:spPr>
        <p:txBody>
          <a:bodyPr/>
          <a:lstStyle/>
          <a:p>
            <a:r>
              <a:rPr lang="en-GB" sz="3600">
                <a:cs typeface="Times New Roman"/>
              </a:rPr>
              <a:t>The potential use of stem cells in research:</a:t>
            </a:r>
            <a:endParaRPr lang="en-GB" sz="3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95769-0220-4F2F-A93B-747BED0F7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291" y="1048987"/>
            <a:ext cx="3319154" cy="4114800"/>
          </a:xfrm>
        </p:spPr>
        <p:txBody>
          <a:bodyPr/>
          <a:lstStyle/>
          <a:p>
            <a:pPr marL="0" indent="0">
              <a:buNone/>
            </a:pPr>
            <a:r>
              <a:rPr lang="en-GB" sz="2400">
                <a:cs typeface="Times New Roman"/>
              </a:rPr>
              <a:t>1. Heart disease</a:t>
            </a:r>
          </a:p>
          <a:p>
            <a:pPr marL="0" indent="0">
              <a:buNone/>
            </a:pPr>
            <a:endParaRPr lang="en-GB" sz="2400" dirty="0">
              <a:cs typeface="Times New Roman"/>
            </a:endParaRPr>
          </a:p>
          <a:p>
            <a:pPr marL="0" indent="0">
              <a:buNone/>
            </a:pPr>
            <a:r>
              <a:rPr lang="en-GB" sz="2400">
                <a:cs typeface="Times New Roman"/>
              </a:rPr>
              <a:t>2. Type 1 diabetes</a:t>
            </a:r>
            <a:endParaRPr lang="en-GB" sz="2400" dirty="0">
              <a:cs typeface="Times New Roman"/>
            </a:endParaRPr>
          </a:p>
          <a:p>
            <a:pPr marL="0" indent="0">
              <a:buNone/>
            </a:pPr>
            <a:endParaRPr lang="en-GB" sz="2400" dirty="0">
              <a:cs typeface="Times New Roman"/>
            </a:endParaRPr>
          </a:p>
          <a:p>
            <a:pPr marL="0" indent="0">
              <a:buNone/>
            </a:pPr>
            <a:r>
              <a:rPr lang="en-GB" sz="2400">
                <a:cs typeface="Times New Roman"/>
              </a:rPr>
              <a:t>3. Parkinson's disease</a:t>
            </a:r>
          </a:p>
          <a:p>
            <a:pPr marL="0" indent="0">
              <a:buNone/>
            </a:pPr>
            <a:endParaRPr lang="en-GB" sz="2400" dirty="0">
              <a:cs typeface="Times New Roman"/>
            </a:endParaRPr>
          </a:p>
          <a:p>
            <a:pPr marL="0" indent="0">
              <a:buNone/>
            </a:pPr>
            <a:r>
              <a:rPr lang="en-GB" sz="2400">
                <a:cs typeface="Times New Roman"/>
              </a:rPr>
              <a:t>4. Alzheimers disease</a:t>
            </a:r>
            <a:endParaRPr lang="en-GB" sz="2400" dirty="0">
              <a:cs typeface="Times New Roman"/>
            </a:endParaRPr>
          </a:p>
          <a:p>
            <a:pPr marL="0" indent="0">
              <a:buNone/>
            </a:pPr>
            <a:endParaRPr lang="en-GB" sz="2400" dirty="0">
              <a:cs typeface="Times New Roman"/>
            </a:endParaRPr>
          </a:p>
          <a:p>
            <a:pPr marL="0" indent="0">
              <a:buNone/>
            </a:pPr>
            <a:r>
              <a:rPr lang="en-GB" sz="2400">
                <a:cs typeface="Times New Roman"/>
              </a:rPr>
              <a:t>5. Macular degeneration</a:t>
            </a:r>
            <a:endParaRPr lang="en-GB" sz="2400" dirty="0">
              <a:cs typeface="Times New Roman"/>
            </a:endParaRPr>
          </a:p>
          <a:p>
            <a:pPr marL="0" indent="0">
              <a:buNone/>
            </a:pPr>
            <a:endParaRPr lang="en-GB" sz="2400" dirty="0">
              <a:cs typeface="Times New Roman"/>
            </a:endParaRPr>
          </a:p>
          <a:p>
            <a:pPr marL="0" indent="0">
              <a:buNone/>
            </a:pPr>
            <a:r>
              <a:rPr lang="en-GB" sz="2400">
                <a:cs typeface="Times New Roman"/>
              </a:rPr>
              <a:t>6. Developmental biology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88107C-D727-4A5B-88D6-3670281D24E5}"/>
              </a:ext>
            </a:extLst>
          </p:cNvPr>
          <p:cNvSpPr txBox="1"/>
          <p:nvPr/>
        </p:nvSpPr>
        <p:spPr>
          <a:xfrm>
            <a:off x="3331028" y="884711"/>
            <a:ext cx="5415148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Times New Roman"/>
                <a:cs typeface="Times New Roman"/>
              </a:rPr>
              <a:t>New cardiac muscle cells can be grown </a:t>
            </a:r>
            <a:r>
              <a:rPr lang="en-GB">
                <a:latin typeface="Times New Roman"/>
                <a:cs typeface="Times New Roman"/>
              </a:rPr>
              <a:t>to replace those damaged after a heart attack</a:t>
            </a:r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1B3743-EA5E-4407-B989-4151014E7E36}"/>
              </a:ext>
            </a:extLst>
          </p:cNvPr>
          <p:cNvSpPr txBox="1"/>
          <p:nvPr/>
        </p:nvSpPr>
        <p:spPr>
          <a:xfrm>
            <a:off x="3307648" y="1787606"/>
            <a:ext cx="546264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>
                <a:latin typeface="Times New Roman"/>
                <a:cs typeface="Times New Roman"/>
              </a:rPr>
              <a:t>Pancreatic cells can </a:t>
            </a:r>
            <a:r>
              <a:rPr lang="en-GB" dirty="0">
                <a:latin typeface="Times New Roman"/>
                <a:cs typeface="Times New Roman"/>
              </a:rPr>
              <a:t>be grown that release insulin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B74A64-99E1-46E7-BF35-A7A5DCCE323B}"/>
              </a:ext>
            </a:extLst>
          </p:cNvPr>
          <p:cNvSpPr txBox="1"/>
          <p:nvPr/>
        </p:nvSpPr>
        <p:spPr>
          <a:xfrm>
            <a:off x="3368139" y="3106880"/>
            <a:ext cx="5343896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>
                <a:latin typeface="Times New Roman"/>
                <a:cs typeface="Times New Roman"/>
              </a:rPr>
              <a:t>These two diseases cause death of brain cells. Stem cells could replace these</a:t>
            </a:r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D53EFF-8193-4972-AF0F-89B0B393F225}"/>
              </a:ext>
            </a:extLst>
          </p:cNvPr>
          <p:cNvSpPr txBox="1"/>
          <p:nvPr/>
        </p:nvSpPr>
        <p:spPr>
          <a:xfrm>
            <a:off x="3534764" y="4383849"/>
            <a:ext cx="5302332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>
                <a:latin typeface="Times New Roman"/>
                <a:cs typeface="Times New Roman"/>
              </a:rPr>
              <a:t>Causes blindness in the elderly. Research is looking into replacing these cells  </a:t>
            </a:r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BEFB88-AEA7-4627-BDE0-7979AF79B999}"/>
              </a:ext>
            </a:extLst>
          </p:cNvPr>
          <p:cNvSpPr txBox="1"/>
          <p:nvPr/>
        </p:nvSpPr>
        <p:spPr>
          <a:xfrm>
            <a:off x="3535136" y="5453001"/>
            <a:ext cx="5367646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>
                <a:latin typeface="Times New Roman"/>
                <a:cs typeface="Times New Roman"/>
              </a:rPr>
              <a:t>The use of stem cells in the study of how multicellular organisms grow and where things go wrong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327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DAA641D-9D67-41B1-979B-514F1A1E8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143000"/>
            <a:ext cx="8610600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180975" algn="l"/>
                <a:tab pos="539750" algn="l"/>
                <a:tab pos="4500563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80975" algn="l"/>
                <a:tab pos="539750" algn="l"/>
                <a:tab pos="4500563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80975" algn="l"/>
                <a:tab pos="539750" algn="l"/>
                <a:tab pos="45005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80975" algn="l"/>
                <a:tab pos="539750" algn="l"/>
                <a:tab pos="45005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0975" algn="l"/>
                <a:tab pos="539750" algn="l"/>
                <a:tab pos="45005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0975" algn="l"/>
                <a:tab pos="539750" algn="l"/>
                <a:tab pos="45005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0975" algn="l"/>
                <a:tab pos="539750" algn="l"/>
                <a:tab pos="45005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0975" algn="l"/>
                <a:tab pos="539750" algn="l"/>
                <a:tab pos="45005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0975" algn="l"/>
                <a:tab pos="539750" algn="l"/>
                <a:tab pos="45005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  <a:ea typeface="Garamond-Bold" charset="0"/>
                <a:cs typeface="Garamond-Bold" charset="0"/>
              </a:rPr>
              <a:t>) A zygote (a fertilised egg cell) is totipotent. After about five days a hollow ball of cells forms – the blastocyct . The cells of the blastocyst are pluripotent. Explain what is meant by the terms totipotent and pluripotent. 2 marks</a:t>
            </a:r>
            <a:endParaRPr lang="en-GB" altLang="en-US" sz="20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 sz="20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  <a:ea typeface="Garamond-Bold" charset="0"/>
                <a:cs typeface="Garamond-Bold" charset="0"/>
              </a:rPr>
              <a:t>Totipotent </a:t>
            </a:r>
            <a:r>
              <a:rPr lang="en-GB" altLang="en-US" sz="1800">
                <a:latin typeface="Arial" panose="020B0604020202020204" pitchFamily="34" charset="0"/>
                <a:ea typeface="Garamond-Light" charset="0"/>
                <a:cs typeface="Garamond-Light" charset="0"/>
              </a:rPr>
              <a:t>...............................................................................................................</a:t>
            </a:r>
            <a:endParaRPr lang="en-GB" altLang="en-US" sz="20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  <a:ea typeface="Garamond-Light" charset="0"/>
                <a:cs typeface="Garamond-Light" charset="0"/>
              </a:rPr>
              <a:t>		</a:t>
            </a:r>
            <a:endParaRPr lang="en-GB" altLang="en-US" sz="20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  <a:ea typeface="Garamond-Light" charset="0"/>
                <a:cs typeface="Garamond-Light" charset="0"/>
              </a:rPr>
              <a:t>		.................................................................................................................................</a:t>
            </a:r>
            <a:endParaRPr lang="en-GB" altLang="en-US" sz="20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 sz="20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  <a:ea typeface="Garamond-Light" charset="0"/>
                <a:cs typeface="Garamond-Light" charset="0"/>
              </a:rPr>
              <a:t>		................................................................................................................................</a:t>
            </a:r>
            <a:endParaRPr lang="en-GB" altLang="en-US" sz="20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 b="1">
                <a:latin typeface="Arial" panose="020B0604020202020204" pitchFamily="34" charset="0"/>
                <a:ea typeface="Garamond-Bold" charset="0"/>
                <a:cs typeface="Garamond-Bold" charset="0"/>
              </a:rPr>
              <a:t>		</a:t>
            </a:r>
            <a:endParaRPr lang="en-GB" altLang="en-US" sz="20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/>
                <a:ea typeface="Garamond-Bold" charset="0"/>
                <a:cs typeface="Garamond-Bold" charset="0"/>
              </a:rPr>
              <a:t>Pluripotent</a:t>
            </a:r>
            <a:r>
              <a:rPr lang="en-GB" altLang="en-US" sz="1800" dirty="0">
                <a:latin typeface="Arial"/>
                <a:ea typeface="Garamond-Bold" charset="0"/>
                <a:cs typeface="Garamond-Bold" charset="0"/>
              </a:rPr>
              <a:t> </a:t>
            </a:r>
            <a:r>
              <a:rPr lang="en-GB" altLang="en-US" sz="1800" dirty="0">
                <a:latin typeface="Arial"/>
                <a:ea typeface="Garamond-Light" charset="0"/>
                <a:cs typeface="Garamond-Light" charset="0"/>
              </a:rPr>
              <a:t>...............................................................................................................</a:t>
            </a:r>
            <a:endParaRPr lang="en-GB" altLang="en-US" sz="2000" dirty="0">
              <a:latin typeface="Arial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  <a:ea typeface="Garamond-Light" charset="0"/>
                <a:cs typeface="Garamond-Light" charset="0"/>
              </a:rPr>
              <a:t>		</a:t>
            </a:r>
            <a:endParaRPr lang="en-GB" altLang="en-US" sz="20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  <a:ea typeface="Garamond-Light" charset="0"/>
                <a:cs typeface="Garamond-Light" charset="0"/>
              </a:rPr>
              <a:t>		.................................................................................................................................</a:t>
            </a:r>
            <a:endParaRPr lang="en-GB" altLang="en-US" sz="20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 sz="20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 sz="4000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2A7E3564-C89D-4185-90D4-1A4C4F88D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" y="5084763"/>
            <a:ext cx="8610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69875" algn="l"/>
                <a:tab pos="450850" algn="l"/>
                <a:tab pos="3781425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69875" algn="l"/>
                <a:tab pos="450850" algn="l"/>
                <a:tab pos="3781425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69875" algn="l"/>
                <a:tab pos="450850" algn="l"/>
                <a:tab pos="3781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69875" algn="l"/>
                <a:tab pos="450850" algn="l"/>
                <a:tab pos="37814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69875" algn="l"/>
                <a:tab pos="450850" algn="l"/>
                <a:tab pos="37814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9875" algn="l"/>
                <a:tab pos="450850" algn="l"/>
                <a:tab pos="37814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9875" algn="l"/>
                <a:tab pos="450850" algn="l"/>
                <a:tab pos="37814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9875" algn="l"/>
                <a:tab pos="450850" algn="l"/>
                <a:tab pos="37814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9875" algn="l"/>
                <a:tab pos="450850" algn="l"/>
                <a:tab pos="37814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Garamond-Light" charset="0"/>
                <a:cs typeface="Times New Roman" panose="02020603050405020304" pitchFamily="18" charset="0"/>
              </a:rPr>
              <a:t>Totipotent cells can give rise to a complete human / all cell types;</a:t>
            </a:r>
            <a:endParaRPr lang="en-GB" altLang="en-US" sz="28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400">
                <a:latin typeface="Garamond-Light" charset="0"/>
                <a:cs typeface="Times New Roman" panose="02020603050405020304" pitchFamily="18" charset="0"/>
              </a:rPr>
              <a:t>	Pluripotent cells can only give </a:t>
            </a:r>
            <a:r>
              <a:rPr lang="en-GB" altLang="en-US" sz="2400" u="sng">
                <a:latin typeface="Garamond-Light" charset="0"/>
                <a:cs typeface="Times New Roman" panose="02020603050405020304" pitchFamily="18" charset="0"/>
              </a:rPr>
              <a:t>some</a:t>
            </a:r>
            <a:r>
              <a:rPr lang="en-GB" altLang="en-US" sz="2400">
                <a:latin typeface="Garamond-Light" charset="0"/>
                <a:cs typeface="Times New Roman" panose="02020603050405020304" pitchFamily="18" charset="0"/>
              </a:rPr>
              <a:t> cell types; multipotent and differentiated cells.   2 marks			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5F5423D3-184F-405D-A624-9A2CFDEAC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28600"/>
            <a:ext cx="815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/>
              <a:t>Now try again…………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CEC43C2-9F9C-4285-9907-39FBA9D4A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33400"/>
            <a:ext cx="7696200" cy="353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-180975">
              <a:spcBef>
                <a:spcPct val="20000"/>
              </a:spcBef>
              <a:buChar char="•"/>
              <a:tabLst>
                <a:tab pos="180975" algn="l"/>
                <a:tab pos="539750" algn="l"/>
                <a:tab pos="4500563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80975" algn="l"/>
                <a:tab pos="539750" algn="l"/>
                <a:tab pos="4500563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80975" algn="l"/>
                <a:tab pos="539750" algn="l"/>
                <a:tab pos="45005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80975" algn="l"/>
                <a:tab pos="539750" algn="l"/>
                <a:tab pos="45005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0975" algn="l"/>
                <a:tab pos="539750" algn="l"/>
                <a:tab pos="45005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0975" algn="l"/>
                <a:tab pos="539750" algn="l"/>
                <a:tab pos="45005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0975" algn="l"/>
                <a:tab pos="539750" algn="l"/>
                <a:tab pos="45005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0975" algn="l"/>
                <a:tab pos="539750" algn="l"/>
                <a:tab pos="45005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80975" algn="l"/>
                <a:tab pos="539750" algn="l"/>
                <a:tab pos="45005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latin typeface="Arial" panose="020B0604020202020204" pitchFamily="34" charset="0"/>
                <a:ea typeface="Garamond-Bold" charset="0"/>
                <a:cs typeface="Garamond-Bold" charset="0"/>
              </a:rPr>
              <a:t>(e) Explain briefly how cells in the blastocyst can become specialised for particular functions. (3 marks)</a:t>
            </a:r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800">
                <a:latin typeface="Arial" panose="020B0604020202020204" pitchFamily="34" charset="0"/>
                <a:ea typeface="Garamond-Light" charset="0"/>
                <a:cs typeface="Garamond-Light" charset="0"/>
              </a:rPr>
              <a:t> </a:t>
            </a:r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800">
                <a:latin typeface="Arial" panose="020B0604020202020204" pitchFamily="34" charset="0"/>
                <a:ea typeface="Garamond-Light" charset="0"/>
                <a:cs typeface="Garamond-Light" charset="0"/>
              </a:rPr>
              <a:t>			</a:t>
            </a:r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 sz="540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0F9404F-E29D-439E-A42F-05B60FC89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71800"/>
            <a:ext cx="8686800" cy="224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69875" algn="l"/>
                <a:tab pos="450850" algn="l"/>
                <a:tab pos="3781425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69875" algn="l"/>
                <a:tab pos="450850" algn="l"/>
                <a:tab pos="3781425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69875" algn="l"/>
                <a:tab pos="450850" algn="l"/>
                <a:tab pos="3781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69875" algn="l"/>
                <a:tab pos="450850" algn="l"/>
                <a:tab pos="37814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69875" algn="l"/>
                <a:tab pos="450850" algn="l"/>
                <a:tab pos="37814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9875" algn="l"/>
                <a:tab pos="450850" algn="l"/>
                <a:tab pos="37814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9875" algn="l"/>
                <a:tab pos="450850" algn="l"/>
                <a:tab pos="37814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9875" algn="l"/>
                <a:tab pos="450850" algn="l"/>
                <a:tab pos="37814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9875" algn="l"/>
                <a:tab pos="450850" algn="l"/>
                <a:tab pos="3781425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latin typeface="Garamond-Light" charset="0"/>
                <a:cs typeface="Arial" panose="020B0604020202020204" pitchFamily="34" charset="0"/>
              </a:rPr>
              <a:t>Differential gene expression / only some genes expressed;</a:t>
            </a:r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800">
                <a:latin typeface="Garamond-Light" charset="0"/>
                <a:cs typeface="Arial" panose="020B0604020202020204" pitchFamily="34" charset="0"/>
              </a:rPr>
              <a:t>	Active mRNA produced;</a:t>
            </a:r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800">
                <a:latin typeface="Garamond-Light" charset="0"/>
                <a:cs typeface="Arial" panose="020B0604020202020204" pitchFamily="34" charset="0"/>
              </a:rPr>
              <a:t>	Proteins synthesised;</a:t>
            </a:r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800">
                <a:latin typeface="Garamond-Light" charset="0"/>
                <a:cs typeface="Times New Roman" panose="02020603050405020304" pitchFamily="18" charset="0"/>
              </a:rPr>
              <a:t>	Proteins determine structure / function of cell;			</a:t>
            </a:r>
            <a:r>
              <a:rPr lang="en-GB" altLang="en-US" sz="2800" b="1">
                <a:latin typeface="Garamond-Light" charset="0"/>
                <a:cs typeface="Times New Roman" panose="02020603050405020304" pitchFamily="18" charset="0"/>
              </a:rPr>
              <a:t>3 marks</a:t>
            </a:r>
            <a:r>
              <a:rPr lang="en-GB" altLang="en-US" sz="2900"/>
              <a:t> </a:t>
            </a:r>
            <a:endParaRPr lang="en-GB" altLang="en-US" sz="5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>
            <a:extLst>
              <a:ext uri="{FF2B5EF4-FFF2-40B4-BE49-F238E27FC236}">
                <a16:creationId xmlns:a16="http://schemas.microsoft.com/office/drawing/2014/main" id="{763E3119-9473-4325-AB1F-E6B14B0F0F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990600"/>
            <a:ext cx="7467600" cy="3567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3600">
                <a:solidFill>
                  <a:schemeClr val="tx2"/>
                </a:solidFill>
              </a:rPr>
              <a:t>Answer the following questions: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/>
              <a:t>1. Describe the major differences between embryonic stem cells and adult stem cells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/>
              <a:t>2. Explain why therapies using adult stem cells are less controversial than therapies using embryonic stem cells.</a:t>
            </a:r>
          </a:p>
        </p:txBody>
      </p:sp>
      <p:sp>
        <p:nvSpPr>
          <p:cNvPr id="11267" name="AutoShape 6" descr="http://www.mrstharaldson.com/wp-content/uploads/2013/10/chromosomes-genes.png">
            <a:extLst>
              <a:ext uri="{FF2B5EF4-FFF2-40B4-BE49-F238E27FC236}">
                <a16:creationId xmlns:a16="http://schemas.microsoft.com/office/drawing/2014/main" id="{5266BFF4-0404-4D88-AE99-6A832325010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85950" y="1881188"/>
            <a:ext cx="5372100" cy="309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6F3B55D2-B047-4E55-BEDD-A18CF7DCF15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304800"/>
          </a:xfrm>
        </p:spPr>
        <p:txBody>
          <a:bodyPr/>
          <a:lstStyle/>
          <a:p>
            <a:pPr eaLnBrk="1" hangingPunct="1"/>
            <a:r>
              <a:rPr lang="en-GB" altLang="en-US"/>
              <a:t>Answers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4CE6F55-CD5E-4389-B359-D887A9BBBDC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914400"/>
            <a:ext cx="8534400" cy="518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2400"/>
              <a:t>1. ESC are pluripotent, they can differentiate into every type of cell when stimulated correctly. Their only source is an embryo.</a:t>
            </a:r>
          </a:p>
          <a:p>
            <a:pPr eaLnBrk="1" hangingPunct="1"/>
            <a:r>
              <a:rPr lang="en-GB" altLang="en-US" sz="2400"/>
              <a:t>ASC are multipotent, they differentiate into limited tissue cells. They are found in umbilical cord blood, skin tissue and bone marrow.</a:t>
            </a:r>
          </a:p>
          <a:p>
            <a:pPr eaLnBrk="1" hangingPunct="1">
              <a:buFontTx/>
              <a:buNone/>
            </a:pPr>
            <a:r>
              <a:rPr lang="en-GB" altLang="en-US" sz="2400"/>
              <a:t>2. ASC are harvested from living adult consenting donors. Using ESC obviously causes the embryo to die.</a:t>
            </a:r>
          </a:p>
          <a:p>
            <a:pPr eaLnBrk="1" hangingPunct="1">
              <a:buFontTx/>
              <a:buNone/>
            </a:pPr>
            <a:r>
              <a:rPr lang="en-GB" altLang="en-US" sz="2400"/>
              <a:t>Removal of ASC does not cause damage or death to the owner.</a:t>
            </a:r>
          </a:p>
          <a:p>
            <a:pPr eaLnBrk="1" hangingPunct="1">
              <a:buFontTx/>
              <a:buNone/>
            </a:pPr>
            <a:endParaRPr lang="en-GB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46" y="554152"/>
            <a:ext cx="4306641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800012-A9E8-4195-9D08-F8598E0AB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804" y="1289765"/>
            <a:ext cx="2738325" cy="4270963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4200">
                <a:solidFill>
                  <a:srgbClr val="FFFFFF"/>
                </a:solidFill>
                <a:cs typeface="Times New Roman"/>
              </a:rPr>
              <a:t>Stem cells – how do we get from one to many?</a:t>
            </a:r>
            <a:br>
              <a:rPr lang="en-GB" sz="4200">
                <a:solidFill>
                  <a:srgbClr val="FFFFFF"/>
                </a:solidFill>
                <a:cs typeface="Times New Roman"/>
              </a:rPr>
            </a:br>
            <a:r>
              <a:rPr lang="en-GB" sz="4200">
                <a:solidFill>
                  <a:srgbClr val="FFFFFF"/>
                </a:solidFill>
                <a:cs typeface="Times New Roman"/>
              </a:rPr>
              <a:t>Your spec says: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619" y="374394"/>
            <a:ext cx="128637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2581" y="1084507"/>
            <a:ext cx="118159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96D53-1F61-4CC5-A06A-848612546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2924" y="518400"/>
            <a:ext cx="3578706" cy="5837949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b="1" u="sng">
                <a:solidFill>
                  <a:schemeClr val="tx1">
                    <a:alpha val="80000"/>
                  </a:schemeClr>
                </a:solidFill>
                <a:latin typeface="Trebuchet MS"/>
              </a:rPr>
              <a:t>Describe how cells of multicellular organisms are specialised</a:t>
            </a:r>
            <a:r>
              <a:rPr lang="en-GB" sz="1600">
                <a:solidFill>
                  <a:schemeClr val="tx1">
                    <a:alpha val="80000"/>
                  </a:schemeClr>
                </a:solidFill>
                <a:latin typeface="Trebuchet MS"/>
              </a:rPr>
              <a:t> for particular functions, including erythrocytes, neutrophils, squamous and ciliated epithelial cells, sperm cells, palisade cells, root hair cells and guard cells</a:t>
            </a:r>
            <a:endParaRPr lang="en-US" sz="1600">
              <a:solidFill>
                <a:schemeClr val="tx1">
                  <a:alpha val="80000"/>
                </a:schemeClr>
              </a:solidFill>
              <a:ea typeface="+mn-lt"/>
              <a:cs typeface="+mn-lt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1600">
              <a:solidFill>
                <a:schemeClr val="tx1">
                  <a:alpha val="80000"/>
                </a:schemeClr>
              </a:solidFill>
              <a:latin typeface="Trebuchet MS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b="1" u="sng">
                <a:solidFill>
                  <a:schemeClr val="tx1">
                    <a:alpha val="80000"/>
                  </a:schemeClr>
                </a:solidFill>
                <a:latin typeface="Trebuchet MS"/>
              </a:rPr>
              <a:t>Understand the features and differentiation of stem cells</a:t>
            </a:r>
            <a:r>
              <a:rPr lang="en-GB" sz="1600">
                <a:solidFill>
                  <a:schemeClr val="tx1">
                    <a:alpha val="80000"/>
                  </a:schemeClr>
                </a:solidFill>
                <a:latin typeface="Trebuchet MS"/>
              </a:rPr>
              <a:t>, including stem cells as a renewing source of undifferentiated cells.</a:t>
            </a:r>
            <a:endParaRPr lang="en-US" sz="1600">
              <a:solidFill>
                <a:schemeClr val="tx1">
                  <a:alpha val="80000"/>
                </a:schemeClr>
              </a:solidFill>
              <a:ea typeface="+mn-lt"/>
              <a:cs typeface="+mn-lt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>
                <a:solidFill>
                  <a:schemeClr val="tx1">
                    <a:alpha val="80000"/>
                  </a:schemeClr>
                </a:solidFill>
                <a:latin typeface="Trebuchet MS"/>
              </a:rPr>
              <a:t>Describe the production of erythrocytes and neutrophils derived from stem cells in bone marrow</a:t>
            </a:r>
            <a:endParaRPr lang="en-US" sz="1600">
              <a:solidFill>
                <a:schemeClr val="tx1">
                  <a:alpha val="80000"/>
                </a:schemeClr>
              </a:solidFill>
              <a:ea typeface="+mn-lt"/>
              <a:cs typeface="+mn-lt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GB" sz="1600" b="1" u="sng">
              <a:solidFill>
                <a:schemeClr val="tx1">
                  <a:alpha val="80000"/>
                </a:schemeClr>
              </a:solidFill>
              <a:latin typeface="Trebuchet MS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b="1" u="sng">
                <a:solidFill>
                  <a:schemeClr val="tx1">
                    <a:alpha val="80000"/>
                  </a:schemeClr>
                </a:solidFill>
                <a:latin typeface="Trebuchet MS"/>
              </a:rPr>
              <a:t>Describe the potential uses of stem cells in research</a:t>
            </a:r>
            <a:r>
              <a:rPr lang="en-GB" sz="1600">
                <a:solidFill>
                  <a:schemeClr val="tx1">
                    <a:alpha val="80000"/>
                  </a:schemeClr>
                </a:solidFill>
                <a:latin typeface="Trebuchet MS"/>
              </a:rPr>
              <a:t> and medicine, including the repair of damaged tissues, the treatment of neurological conditions such as Alzheimer’s and Parkinson’s, and research into developmental biology</a:t>
            </a:r>
            <a:endParaRPr lang="en-GB" sz="1600">
              <a:solidFill>
                <a:schemeClr val="tx1">
                  <a:alpha val="80000"/>
                </a:schemeClr>
              </a:solidFill>
              <a:cs typeface="Times New Roman"/>
            </a:endParaRP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77410" y="5751820"/>
            <a:ext cx="84319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89621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3631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6C2D9-D574-4B99-910D-67434632D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93" y="-166255"/>
            <a:ext cx="8878783" cy="1143000"/>
          </a:xfrm>
        </p:spPr>
        <p:txBody>
          <a:bodyPr/>
          <a:lstStyle/>
          <a:p>
            <a:r>
              <a:rPr lang="en-GB" sz="1800">
                <a:cs typeface="Times New Roman"/>
              </a:rPr>
              <a:t>How many specialised cells can you name? What structures do they have which allows them to function effectively?</a:t>
            </a:r>
            <a:endParaRPr lang="en-GB" sz="1800"/>
          </a:p>
        </p:txBody>
      </p:sp>
      <p:pic>
        <p:nvPicPr>
          <p:cNvPr id="4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10C9FFA7-D49F-4524-8C2F-04FE7DB47D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8469" y="674546"/>
            <a:ext cx="6875811" cy="623330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3CD2A6C-3BDB-4803-B261-D3077FB4B217}"/>
              </a:ext>
            </a:extLst>
          </p:cNvPr>
          <p:cNvSpPr txBox="1"/>
          <p:nvPr/>
        </p:nvSpPr>
        <p:spPr>
          <a:xfrm>
            <a:off x="2951019" y="1430977"/>
            <a:ext cx="2137559" cy="461665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 dirty="0">
              <a:cs typeface="Times New Roman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F9BB58-056A-4716-96A2-2E80C22589C8}"/>
              </a:ext>
            </a:extLst>
          </p:cNvPr>
          <p:cNvSpPr txBox="1"/>
          <p:nvPr/>
        </p:nvSpPr>
        <p:spPr>
          <a:xfrm>
            <a:off x="5088576" y="1894114"/>
            <a:ext cx="2529444" cy="461665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 dirty="0">
              <a:cs typeface="Times New Roman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E95AFD8-036D-4365-B6B2-397875A00FDE}"/>
              </a:ext>
            </a:extLst>
          </p:cNvPr>
          <p:cNvSpPr txBox="1"/>
          <p:nvPr/>
        </p:nvSpPr>
        <p:spPr>
          <a:xfrm>
            <a:off x="5088576" y="2357252"/>
            <a:ext cx="2660073" cy="461665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 dirty="0">
              <a:cs typeface="Times New Roman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C6AC07-6D1D-45CE-B9C8-7E074035302A}"/>
              </a:ext>
            </a:extLst>
          </p:cNvPr>
          <p:cNvSpPr txBox="1"/>
          <p:nvPr/>
        </p:nvSpPr>
        <p:spPr>
          <a:xfrm>
            <a:off x="5088577" y="3788228"/>
            <a:ext cx="2719449" cy="461665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 dirty="0">
              <a:cs typeface="Times New Roman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48ADD7F-6D23-47A0-A82F-64EBDDF469E2}"/>
              </a:ext>
            </a:extLst>
          </p:cNvPr>
          <p:cNvSpPr txBox="1"/>
          <p:nvPr/>
        </p:nvSpPr>
        <p:spPr>
          <a:xfrm>
            <a:off x="2951018" y="4150426"/>
            <a:ext cx="2137559" cy="461665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 dirty="0">
              <a:cs typeface="Times New Roman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95DE8E-0F3D-446F-A340-2661638C83EA}"/>
              </a:ext>
            </a:extLst>
          </p:cNvPr>
          <p:cNvSpPr txBox="1"/>
          <p:nvPr/>
        </p:nvSpPr>
        <p:spPr>
          <a:xfrm>
            <a:off x="2951019" y="5456712"/>
            <a:ext cx="2137559" cy="461665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 dirty="0">
              <a:cs typeface="Times New R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640733-BA6B-40F2-B975-88161C06B450}"/>
              </a:ext>
            </a:extLst>
          </p:cNvPr>
          <p:cNvSpPr txBox="1"/>
          <p:nvPr/>
        </p:nvSpPr>
        <p:spPr>
          <a:xfrm>
            <a:off x="5147954" y="6157356"/>
            <a:ext cx="2654135" cy="461665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4761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1633" y="118720"/>
            <a:ext cx="9144000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>
                <a:solidFill>
                  <a:srgbClr val="002060"/>
                </a:solidFill>
                <a:latin typeface="Times New Roman"/>
                <a:cs typeface="Times New Roman"/>
              </a:rPr>
              <a:t>Epithelial cells make up the epithelium (lines the tissue), and endothelium in arteries, veins and capillaries.</a:t>
            </a:r>
            <a:endParaRPr lang="en-GB" dirty="0">
              <a:solidFill>
                <a:srgbClr val="002060"/>
              </a:solidFill>
            </a:endParaRPr>
          </a:p>
          <a:p>
            <a:endParaRPr lang="en-GB" dirty="0">
              <a:solidFill>
                <a:srgbClr val="0070C0"/>
              </a:solidFill>
            </a:endParaRPr>
          </a:p>
          <a:p>
            <a:r>
              <a:rPr lang="en-GB" dirty="0">
                <a:solidFill>
                  <a:srgbClr val="0070C0"/>
                </a:solidFill>
              </a:rPr>
              <a:t>Found in:</a:t>
            </a:r>
          </a:p>
          <a:p>
            <a:pPr marL="257175" indent="-257175">
              <a:buFontTx/>
              <a:buChar char="-"/>
            </a:pPr>
            <a:r>
              <a:rPr lang="en-GB" dirty="0">
                <a:solidFill>
                  <a:srgbClr val="0070C0"/>
                </a:solidFill>
              </a:rPr>
              <a:t>airways (alveoli)</a:t>
            </a:r>
          </a:p>
          <a:p>
            <a:pPr marL="257175" indent="-257175">
              <a:buFontTx/>
              <a:buChar char="-"/>
            </a:pPr>
            <a:r>
              <a:rPr lang="en-GB" dirty="0">
                <a:solidFill>
                  <a:srgbClr val="0070C0"/>
                </a:solidFill>
              </a:rPr>
              <a:t>blood vessels (capillaries)</a:t>
            </a:r>
          </a:p>
          <a:p>
            <a:pPr marL="257175" indent="-257175">
              <a:buFontTx/>
              <a:buChar char="-"/>
            </a:pPr>
            <a:r>
              <a:rPr lang="en-GB" dirty="0">
                <a:solidFill>
                  <a:srgbClr val="0070C0"/>
                </a:solidFill>
              </a:rPr>
              <a:t>digestive tract (intestines). Not microvilli!</a:t>
            </a:r>
          </a:p>
          <a:p>
            <a:pPr marL="257175" indent="-257175">
              <a:buFontTx/>
              <a:buChar char="-"/>
            </a:pP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9" name="Picture 2" descr="http://stevegallik.org/sites/histologyolm.stevegallik.org/images/PseudoCili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009" y="4343760"/>
            <a:ext cx="3971925" cy="2450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://www.sciwebhop.net/sci_web/science/ks3/worksheets/word/7A%5C../7a/7Ac1_files/image006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302" y="2474448"/>
            <a:ext cx="773804" cy="13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86018" y="3115863"/>
            <a:ext cx="23023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Ciliated epithelial cells</a:t>
            </a:r>
          </a:p>
          <a:p>
            <a:pPr marL="257175" indent="-257175">
              <a:buFontTx/>
              <a:buChar char="-"/>
            </a:pPr>
            <a:r>
              <a:rPr lang="en-GB" dirty="0">
                <a:solidFill>
                  <a:srgbClr val="C00000"/>
                </a:solidFill>
              </a:rPr>
              <a:t>have cilia</a:t>
            </a:r>
          </a:p>
          <a:p>
            <a:pPr marL="257175" indent="-257175">
              <a:buFontTx/>
              <a:buChar char="-"/>
            </a:pPr>
            <a:r>
              <a:rPr lang="en-GB" dirty="0" err="1">
                <a:solidFill>
                  <a:srgbClr val="C00000"/>
                </a:solidFill>
              </a:rPr>
              <a:t>e.g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bronchioles, in the oviduct </a:t>
            </a:r>
            <a:endParaRPr lang="en-GB" dirty="0">
              <a:solidFill>
                <a:srgbClr val="C00000"/>
              </a:solidFill>
            </a:endParaRPr>
          </a:p>
        </p:txBody>
      </p:sp>
      <p:pic>
        <p:nvPicPr>
          <p:cNvPr id="3078" name="Picture 6" descr="http://image.slidesharecdn.com/epithelialcell-110626075738-phpapp02/95/epithelial-cell-10-728.jpg?cb=1309075178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48" t="16949" r="5141" b="55991"/>
          <a:stretch/>
        </p:blipFill>
        <p:spPr bwMode="auto">
          <a:xfrm>
            <a:off x="4730840" y="5240166"/>
            <a:ext cx="4224077" cy="1064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80864" y="3213806"/>
            <a:ext cx="28481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Squamous epithelial cells</a:t>
            </a:r>
          </a:p>
          <a:p>
            <a:pPr marL="257175" indent="-257175">
              <a:buFontTx/>
              <a:buChar char="-"/>
            </a:pPr>
            <a:r>
              <a:rPr lang="en-GB" dirty="0">
                <a:solidFill>
                  <a:srgbClr val="C00000"/>
                </a:solidFill>
              </a:rPr>
              <a:t>flat in shape</a:t>
            </a:r>
          </a:p>
          <a:p>
            <a:pPr marL="257175" indent="-257175">
              <a:buFontTx/>
              <a:buChar char="-"/>
            </a:pPr>
            <a:r>
              <a:rPr lang="en-GB" dirty="0" err="1">
                <a:solidFill>
                  <a:srgbClr val="C00000"/>
                </a:solidFill>
              </a:rPr>
              <a:t>e.g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cheeks, blood vessels and alveoli 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09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0844" y="103037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Guard cells in plants</a:t>
            </a:r>
          </a:p>
        </p:txBody>
      </p:sp>
      <p:pic>
        <p:nvPicPr>
          <p:cNvPr id="5122" name="Picture 2" descr="http://image.slidesharecdn.com/transpiration2015-150131032429-conversion-gate01/95/transpiration-2015-59-638.jpg?cb=142269656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19" b="11477"/>
          <a:stretch/>
        </p:blipFill>
        <p:spPr bwMode="auto">
          <a:xfrm>
            <a:off x="4499529" y="3548302"/>
            <a:ext cx="4557713" cy="2833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5800" y="1434766"/>
            <a:ext cx="360884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>
                <a:solidFill>
                  <a:srgbClr val="002060"/>
                </a:solidFill>
              </a:rPr>
              <a:t>Contain chloroplasts…</a:t>
            </a:r>
          </a:p>
          <a:p>
            <a:pPr marL="214313" indent="-214313" algn="just">
              <a:buFontTx/>
              <a:buChar char="-"/>
            </a:pPr>
            <a:r>
              <a:rPr lang="en-GB" dirty="0">
                <a:solidFill>
                  <a:srgbClr val="0070C0"/>
                </a:solidFill>
              </a:rPr>
              <a:t>Light dependent stage of photosynthesis only.</a:t>
            </a:r>
          </a:p>
          <a:p>
            <a:pPr marL="214313" indent="-214313" algn="just">
              <a:buFontTx/>
              <a:buChar char="-"/>
            </a:pPr>
            <a:r>
              <a:rPr lang="en-GB" dirty="0">
                <a:solidFill>
                  <a:srgbClr val="0070C0"/>
                </a:solidFill>
              </a:rPr>
              <a:t>Doesn’t produce sugars but ATP instead.</a:t>
            </a:r>
          </a:p>
          <a:p>
            <a:pPr marL="214313" indent="-214313" algn="just">
              <a:buFontTx/>
              <a:buChar char="-"/>
            </a:pPr>
            <a:r>
              <a:rPr lang="en-GB" dirty="0">
                <a:solidFill>
                  <a:srgbClr val="0070C0"/>
                </a:solidFill>
              </a:rPr>
              <a:t>ATP used to pump K</a:t>
            </a:r>
            <a:r>
              <a:rPr lang="en-GB" baseline="30000" dirty="0">
                <a:solidFill>
                  <a:srgbClr val="0070C0"/>
                </a:solidFill>
              </a:rPr>
              <a:t>+</a:t>
            </a:r>
            <a:r>
              <a:rPr lang="en-GB" dirty="0">
                <a:solidFill>
                  <a:srgbClr val="0070C0"/>
                </a:solidFill>
              </a:rPr>
              <a:t> into cell, lowering </a:t>
            </a:r>
            <a:r>
              <a:rPr lang="el-GR" dirty="0">
                <a:solidFill>
                  <a:srgbClr val="0070C0"/>
                </a:solidFill>
              </a:rPr>
              <a:t>ψ</a:t>
            </a:r>
            <a:r>
              <a:rPr lang="en-GB" dirty="0">
                <a:solidFill>
                  <a:srgbClr val="0070C0"/>
                </a:solidFill>
              </a:rPr>
              <a:t>. Water follows into cells</a:t>
            </a:r>
            <a:r>
              <a:rPr lang="en-GB" i="1" dirty="0">
                <a:solidFill>
                  <a:srgbClr val="0070C0"/>
                </a:solidFill>
              </a:rPr>
              <a:t>, via</a:t>
            </a:r>
            <a:r>
              <a:rPr lang="en-GB" dirty="0">
                <a:solidFill>
                  <a:srgbClr val="0070C0"/>
                </a:solidFill>
              </a:rPr>
              <a:t> osmosis. Swelling of cells cause stoma to open.</a:t>
            </a:r>
          </a:p>
          <a:p>
            <a:pPr marL="214313" indent="-214313" algn="just">
              <a:buFontTx/>
              <a:buChar char="-"/>
            </a:pPr>
            <a:r>
              <a:rPr lang="en-GB" dirty="0">
                <a:solidFill>
                  <a:srgbClr val="0070C0"/>
                </a:solidFill>
              </a:rPr>
              <a:t>Must have lots of protein carriers for active transport.</a:t>
            </a:r>
          </a:p>
        </p:txBody>
      </p:sp>
      <p:sp>
        <p:nvSpPr>
          <p:cNvPr id="3" name="Explosion: 8 Points 2">
            <a:extLst>
              <a:ext uri="{FF2B5EF4-FFF2-40B4-BE49-F238E27FC236}">
                <a16:creationId xmlns:a16="http://schemas.microsoft.com/office/drawing/2014/main" id="{41E699B9-540F-44C1-8C92-E1C334343E2F}"/>
              </a:ext>
            </a:extLst>
          </p:cNvPr>
          <p:cNvSpPr/>
          <p:nvPr/>
        </p:nvSpPr>
        <p:spPr>
          <a:xfrm>
            <a:off x="4895521" y="79196"/>
            <a:ext cx="3100421" cy="299370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A* thinking:</a:t>
            </a:r>
            <a:endParaRPr lang="en-US" sz="1200"/>
          </a:p>
          <a:p>
            <a:pPr algn="ctr"/>
            <a:r>
              <a:rPr lang="en-GB" sz="1200" dirty="0"/>
              <a:t>The guard cells swell because of</a:t>
            </a:r>
            <a:r>
              <a:rPr lang="en-GB" sz="1400" dirty="0"/>
              <a:t> osmosis.</a:t>
            </a:r>
            <a:r>
              <a:rPr lang="en-GB" sz="1200" dirty="0"/>
              <a:t> Why does it change shape to open the stomata rather than swell evenly?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A2EAC0-C206-42E1-9035-EA451A411B83}"/>
              </a:ext>
            </a:extLst>
          </p:cNvPr>
          <p:cNvSpPr txBox="1"/>
          <p:nvPr/>
        </p:nvSpPr>
        <p:spPr>
          <a:xfrm>
            <a:off x="5890188" y="5970372"/>
            <a:ext cx="1558076" cy="461665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5058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sossisson.com/sassblog/uploaded_images/PluripotentStemCells-796086.jpg">
            <a:extLst>
              <a:ext uri="{FF2B5EF4-FFF2-40B4-BE49-F238E27FC236}">
                <a16:creationId xmlns:a16="http://schemas.microsoft.com/office/drawing/2014/main" id="{C836CF98-14D7-41D4-B3B4-32FF2F916F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90" y="918358"/>
            <a:ext cx="5205413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3">
            <a:extLst>
              <a:ext uri="{FF2B5EF4-FFF2-40B4-BE49-F238E27FC236}">
                <a16:creationId xmlns:a16="http://schemas.microsoft.com/office/drawing/2014/main" id="{14CBBCEF-9299-4395-8E5F-211B726F9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226" y="600694"/>
            <a:ext cx="3531036" cy="510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latin typeface="Times New Roman"/>
                <a:cs typeface="Times New Roman"/>
              </a:rPr>
              <a:t>Annotate your diagram to define the new key words.</a:t>
            </a:r>
          </a:p>
          <a:p>
            <a:pPr>
              <a:spcBef>
                <a:spcPct val="50000"/>
              </a:spcBef>
              <a:buNone/>
            </a:pPr>
            <a:r>
              <a:rPr lang="en-GB" altLang="en-US" sz="2000" dirty="0">
                <a:latin typeface="Times New Roman"/>
                <a:cs typeface="Times New Roman"/>
              </a:rPr>
              <a:t>Totipotent – all cell types including extraembryonic, e.g. </a:t>
            </a:r>
            <a:r>
              <a:rPr lang="en-GB" altLang="en-US" sz="2000">
                <a:latin typeface="Times New Roman"/>
                <a:cs typeface="Times New Roman"/>
              </a:rPr>
              <a:t>zygote and spores</a:t>
            </a:r>
            <a:endParaRPr lang="en-GB" altLang="en-US" sz="2000" dirty="0">
              <a:cs typeface="Times New Roman"/>
            </a:endParaRPr>
          </a:p>
          <a:p>
            <a:pPr>
              <a:spcBef>
                <a:spcPct val="50000"/>
              </a:spcBef>
              <a:buNone/>
            </a:pPr>
            <a:r>
              <a:rPr lang="en-GB" altLang="en-US" sz="2000" dirty="0">
                <a:latin typeface="Times New Roman"/>
                <a:cs typeface="Times New Roman"/>
              </a:rPr>
              <a:t>Pluripotent – all cell types that make up the embryo.</a:t>
            </a:r>
            <a:endParaRPr lang="en-GB" altLang="en-US" sz="2000">
              <a:cs typeface="Times New Roman"/>
            </a:endParaRPr>
          </a:p>
          <a:p>
            <a:pPr>
              <a:spcBef>
                <a:spcPct val="50000"/>
              </a:spcBef>
              <a:buNone/>
            </a:pPr>
            <a:r>
              <a:rPr lang="en-GB" altLang="en-US" sz="2000" dirty="0">
                <a:latin typeface="Times New Roman"/>
                <a:cs typeface="Times New Roman"/>
              </a:rPr>
              <a:t>Multipotent – adult stem cells of more than one type, can only differentiate into a few specialised cells that are closely </a:t>
            </a:r>
            <a:r>
              <a:rPr lang="en-GB" altLang="en-US" sz="2000">
                <a:latin typeface="Times New Roman"/>
                <a:cs typeface="Times New Roman"/>
              </a:rPr>
              <a:t>related.</a:t>
            </a:r>
            <a:endParaRPr lang="en-GB" altLang="en-US" sz="2000" dirty="0">
              <a:cs typeface="Times New Roman"/>
            </a:endParaRPr>
          </a:p>
          <a:p>
            <a:pPr eaLnBrk="1" hangingPunct="1">
              <a:spcBef>
                <a:spcPct val="50000"/>
              </a:spcBef>
              <a:buNone/>
            </a:pPr>
            <a:endParaRPr lang="en-GB" altLang="en-US" dirty="0">
              <a:cs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ACAB3A7-657E-46F1-BEE1-13E472105072}"/>
              </a:ext>
            </a:extLst>
          </p:cNvPr>
          <p:cNvSpPr txBox="1"/>
          <p:nvPr/>
        </p:nvSpPr>
        <p:spPr>
          <a:xfrm>
            <a:off x="368135" y="89065"/>
            <a:ext cx="520732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>
                <a:latin typeface="Times New Roman"/>
                <a:cs typeface="Times New Roman"/>
              </a:rPr>
              <a:t>Where do all these specialised cells come from?</a:t>
            </a:r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802985-9A71-446E-BCF2-7C83C0EFF824}"/>
              </a:ext>
            </a:extLst>
          </p:cNvPr>
          <p:cNvSpPr txBox="1"/>
          <p:nvPr/>
        </p:nvSpPr>
        <p:spPr>
          <a:xfrm>
            <a:off x="5367486" y="4918631"/>
            <a:ext cx="3596939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>
                <a:cs typeface="Segoe UI"/>
              </a:rPr>
              <a:t>Add bone marrow, label this and neural cells as multipotent.</a:t>
            </a:r>
            <a:r>
              <a:rPr lang="en-US" sz="2000">
                <a:cs typeface="Segoe UI"/>
              </a:rPr>
              <a:t>​</a:t>
            </a:r>
          </a:p>
          <a:p>
            <a:endParaRPr lang="en-US" sz="2000" dirty="0">
              <a:latin typeface="Times New Roman"/>
              <a:cs typeface="Segoe UI"/>
            </a:endParaRPr>
          </a:p>
          <a:p>
            <a:r>
              <a:rPr lang="en-GB" sz="2000">
                <a:cs typeface="Segoe UI"/>
              </a:rPr>
              <a:t>Cardiac muscle and red blood cells are specialised cells, they cannot differentiate any further.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1" descr="http://www.mrstharaldson.com/wp-content/uploads/2013/10/chromosomes-genes.png">
            <a:extLst>
              <a:ext uri="{FF2B5EF4-FFF2-40B4-BE49-F238E27FC236}">
                <a16:creationId xmlns:a16="http://schemas.microsoft.com/office/drawing/2014/main" id="{EFF936C2-95B0-4D7C-A9EA-1C3102F37D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125913"/>
            <a:ext cx="4724400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>
            <a:extLst>
              <a:ext uri="{FF2B5EF4-FFF2-40B4-BE49-F238E27FC236}">
                <a16:creationId xmlns:a16="http://schemas.microsoft.com/office/drawing/2014/main" id="{6B16D27C-8F97-4779-82D8-74265750FD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15400" cy="1143000"/>
          </a:xfrm>
        </p:spPr>
        <p:txBody>
          <a:bodyPr/>
          <a:lstStyle/>
          <a:p>
            <a:pPr eaLnBrk="1" hangingPunct="1"/>
            <a:r>
              <a:rPr lang="en-GB" altLang="en-US" sz="3600"/>
              <a:t>Pluripotent to specialised. </a:t>
            </a:r>
            <a:br>
              <a:rPr lang="en-GB" altLang="en-US" sz="3600"/>
            </a:br>
            <a:r>
              <a:rPr lang="en-GB" altLang="en-US" sz="3600"/>
              <a:t>Differentiation – how does it happen?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36F668C9-F780-4ECC-905D-AC6C2962AE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839200" cy="4114800"/>
          </a:xfrm>
        </p:spPr>
        <p:txBody>
          <a:bodyPr/>
          <a:lstStyle/>
          <a:p>
            <a:pPr eaLnBrk="1" hangingPunct="1"/>
            <a:r>
              <a:rPr lang="en-GB" altLang="en-US" sz="2800" dirty="0"/>
              <a:t>Every cell contains a copy of the full genetic information.</a:t>
            </a:r>
            <a:endParaRPr lang="en-GB" altLang="en-US" sz="2800" dirty="0">
              <a:cs typeface="Times New Roman"/>
            </a:endParaRPr>
          </a:p>
          <a:p>
            <a:pPr eaLnBrk="1" hangingPunct="1"/>
            <a:r>
              <a:rPr lang="en-GB" altLang="en-US" sz="2800" dirty="0"/>
              <a:t>Only some of the genes are expressed (cellular control year 13 topic)</a:t>
            </a:r>
            <a:endParaRPr lang="en-GB" altLang="en-US" sz="2800" dirty="0">
              <a:cs typeface="Times New Roman"/>
            </a:endParaRPr>
          </a:p>
          <a:p>
            <a:pPr eaLnBrk="1" hangingPunct="1"/>
            <a:r>
              <a:rPr lang="en-GB" altLang="en-US" sz="2800" dirty="0"/>
              <a:t>Active mRNA is produced</a:t>
            </a:r>
            <a:endParaRPr lang="en-GB" altLang="en-US" sz="2800" dirty="0">
              <a:cs typeface="Times New Roman"/>
            </a:endParaRPr>
          </a:p>
          <a:p>
            <a:pPr eaLnBrk="1" hangingPunct="1"/>
            <a:r>
              <a:rPr lang="en-GB" altLang="en-US" sz="2800" dirty="0"/>
              <a:t>Proteins are synthesised</a:t>
            </a:r>
            <a:endParaRPr lang="en-GB" altLang="en-US" sz="2800" dirty="0">
              <a:cs typeface="Times New Roman"/>
            </a:endParaRPr>
          </a:p>
          <a:p>
            <a:pPr eaLnBrk="1" hangingPunct="1"/>
            <a:r>
              <a:rPr lang="en-GB" altLang="en-US" sz="2800" dirty="0"/>
              <a:t>Those proteins determine the specific structure/function of the cell</a:t>
            </a:r>
            <a:endParaRPr lang="en-GB" altLang="en-US" sz="2800" dirty="0">
              <a:cs typeface="Times New Roman"/>
            </a:endParaRPr>
          </a:p>
        </p:txBody>
      </p:sp>
      <p:sp>
        <p:nvSpPr>
          <p:cNvPr id="5125" name="AutoShape 5" descr="https://mikemcclaughry.files.wordpress.com/2012/06/dna_genes_and_chromosomes.png">
            <a:extLst>
              <a:ext uri="{FF2B5EF4-FFF2-40B4-BE49-F238E27FC236}">
                <a16:creationId xmlns:a16="http://schemas.microsoft.com/office/drawing/2014/main" id="{525906DA-FC30-492A-912F-C69EB14A728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85950" y="2132013"/>
            <a:ext cx="5372100" cy="259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126" name="AutoShape 7" descr="https://mikemcclaughry.files.wordpress.com/2012/06/dna_genes_and_chromosomes.png">
            <a:extLst>
              <a:ext uri="{FF2B5EF4-FFF2-40B4-BE49-F238E27FC236}">
                <a16:creationId xmlns:a16="http://schemas.microsoft.com/office/drawing/2014/main" id="{AA4549EC-83AE-4C14-A6D1-381FA325007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85950" y="2132013"/>
            <a:ext cx="5372100" cy="259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127" name="AutoShape 10" descr="https://mikemcclaughry.files.wordpress.com/2012/06/dna_genes_and_chromosomes.png">
            <a:extLst>
              <a:ext uri="{FF2B5EF4-FFF2-40B4-BE49-F238E27FC236}">
                <a16:creationId xmlns:a16="http://schemas.microsoft.com/office/drawing/2014/main" id="{148E3FFB-19EE-42E1-96A3-5C504510562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85950" y="2132013"/>
            <a:ext cx="5372100" cy="259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6AAA758-EB68-4A1E-9D1B-C72FDB9896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What is the difference between animal and plant totipotent cells?</a:t>
            </a:r>
          </a:p>
        </p:txBody>
      </p:sp>
      <p:pic>
        <p:nvPicPr>
          <p:cNvPr id="6147" name="Picture 3" descr="http://163.16.28.248/bio/activelearner/16/images/ch16c4.jpg">
            <a:extLst>
              <a:ext uri="{FF2B5EF4-FFF2-40B4-BE49-F238E27FC236}">
                <a16:creationId xmlns:a16="http://schemas.microsoft.com/office/drawing/2014/main" id="{24747F2E-7FAF-4605-BC66-4040F5685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667000"/>
            <a:ext cx="4525963" cy="315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 Box 4">
            <a:extLst>
              <a:ext uri="{FF2B5EF4-FFF2-40B4-BE49-F238E27FC236}">
                <a16:creationId xmlns:a16="http://schemas.microsoft.com/office/drawing/2014/main" id="{A578FF57-D2B3-4E5C-B2E5-F3EE24CCC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581400"/>
            <a:ext cx="2819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/>
              <a:t>What is this process called?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3DDE9-27D4-4D32-986D-39794EFDC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cs typeface="Times New Roman"/>
              </a:rPr>
              <a:t>Specialisation of blood cells</a:t>
            </a:r>
            <a:endParaRPr lang="en-GB"/>
          </a:p>
        </p:txBody>
      </p:sp>
      <p:pic>
        <p:nvPicPr>
          <p:cNvPr id="3" name="Picture 3" descr="Diagram, schematic&#10;&#10;Description automatically generated">
            <a:extLst>
              <a:ext uri="{FF2B5EF4-FFF2-40B4-BE49-F238E27FC236}">
                <a16:creationId xmlns:a16="http://schemas.microsoft.com/office/drawing/2014/main" id="{C495DC3A-D673-4263-9E14-BA293E1ED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6350" y="1806256"/>
            <a:ext cx="5100450" cy="408863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83343B-ED46-41F3-9DEB-57D033E8891F}"/>
              </a:ext>
            </a:extLst>
          </p:cNvPr>
          <p:cNvSpPr txBox="1"/>
          <p:nvPr/>
        </p:nvSpPr>
        <p:spPr>
          <a:xfrm>
            <a:off x="314696" y="2535382"/>
            <a:ext cx="416823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latin typeface="Times New Roman"/>
                <a:cs typeface="Times New Roman"/>
              </a:rPr>
              <a:t>Use your knowledge to draw your own family tree for red blood cells (erythrocytes) and white blood cells (neutrophils)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20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83ea8ec-d1ce-4b1c-906d-dc0b29db2502">
      <UserInfo>
        <DisplayName/>
        <AccountId xsi:nil="true"/>
        <AccountType/>
      </UserInfo>
    </SharedWithUsers>
    <CurriculumSubject xmlns="b83ea8ec-d1ce-4b1c-906d-dc0b29db2502">Biology</CurriculumSubject>
    <f948e339c5fc46c8b2750cbbc9e73e24 xmlns="b83ea8ec-d1ce-4b1c-906d-dc0b29db2502">
      <Terms xmlns="http://schemas.microsoft.com/office/infopath/2007/PartnerControls"/>
    </f948e339c5fc46c8b2750cbbc9e73e24>
    <CustomTags xmlns="b83ea8ec-d1ce-4b1c-906d-dc0b29db2502" xsi:nil="true"/>
    <i0165b589e0f485fa6237a9400464043 xmlns="b83ea8ec-d1ce-4b1c-906d-dc0b29db2502">
      <Terms xmlns="http://schemas.microsoft.com/office/infopath/2007/PartnerControls"/>
    </i0165b589e0f485fa6237a9400464043>
    <KeyStage xmlns="b83ea8ec-d1ce-4b1c-906d-dc0b29db2502" xsi:nil="true"/>
    <mcfa9f6af8bf42a58d866cdfd4e11fd3 xmlns="b83ea8ec-d1ce-4b1c-906d-dc0b29db2502">
      <Terms xmlns="http://schemas.microsoft.com/office/infopath/2007/PartnerControls"/>
    </mcfa9f6af8bf42a58d866cdfd4e11fd3>
    <Year xmlns="b83ea8ec-d1ce-4b1c-906d-dc0b29db2502" xsi:nil="true"/>
    <Lesson xmlns="b83ea8ec-d1ce-4b1c-906d-dc0b29db2502" xsi:nil="true"/>
    <c429491b856c4e30abe8407934465dee xmlns="b83ea8ec-d1ce-4b1c-906d-dc0b29db2502">
      <Terms xmlns="http://schemas.microsoft.com/office/infopath/2007/PartnerControls"/>
    </c429491b856c4e30abe8407934465dee>
    <p0200d0debe3499c8d7b4d3006013c0c xmlns="b83ea8ec-d1ce-4b1c-906d-dc0b29db2502">
      <Terms xmlns="http://schemas.microsoft.com/office/infopath/2007/PartnerControls"/>
    </p0200d0debe3499c8d7b4d3006013c0c>
    <PersonalIdentificationData xmlns="b83ea8ec-d1ce-4b1c-906d-dc0b29db2502" xsi:nil="true"/>
    <TaxCatchAll xmlns="b83ea8ec-d1ce-4b1c-906d-dc0b29db2502" xsi:nil="true"/>
    <lcf76f155ced4ddcb4097134ff3c332f xmlns="39a9f016-2850-430d-a9d7-5d156f797ec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BC12256C0CA499B3F5CE8F04E9C67" ma:contentTypeVersion="34" ma:contentTypeDescription="Create a new document." ma:contentTypeScope="" ma:versionID="254a14d6e1d851e4fa30c9feb4198f1e">
  <xsd:schema xmlns:xsd="http://www.w3.org/2001/XMLSchema" xmlns:xs="http://www.w3.org/2001/XMLSchema" xmlns:p="http://schemas.microsoft.com/office/2006/metadata/properties" xmlns:ns2="b83ea8ec-d1ce-4b1c-906d-dc0b29db2502" xmlns:ns3="39a9f016-2850-430d-a9d7-5d156f797ecb" targetNamespace="http://schemas.microsoft.com/office/2006/metadata/properties" ma:root="true" ma:fieldsID="bebbb5c7b829c29f6860e404b1d0c84b" ns2:_="" ns3:_="">
    <xsd:import namespace="b83ea8ec-d1ce-4b1c-906d-dc0b29db2502"/>
    <xsd:import namespace="39a9f016-2850-430d-a9d7-5d156f797ecb"/>
    <xsd:element name="properties">
      <xsd:complexType>
        <xsd:sequence>
          <xsd:element name="documentManagement">
            <xsd:complexType>
              <xsd:all>
                <xsd:element ref="ns2:i0165b589e0f485fa6237a9400464043" minOccurs="0"/>
                <xsd:element ref="ns2:TaxCatchAll" minOccurs="0"/>
                <xsd:element ref="ns2:c429491b856c4e30abe8407934465dee" minOccurs="0"/>
                <xsd:element ref="ns2:mcfa9f6af8bf42a58d866cdfd4e11fd3" minOccurs="0"/>
                <xsd:element ref="ns2:f948e339c5fc46c8b2750cbbc9e73e24" minOccurs="0"/>
                <xsd:element ref="ns2:p0200d0debe3499c8d7b4d3006013c0c" minOccurs="0"/>
                <xsd:element ref="ns2:PersonalIdentificationData" minOccurs="0"/>
                <xsd:element ref="ns2:KeyStage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OCR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3ea8ec-d1ce-4b1c-906d-dc0b29db2502" elementFormDefault="qualified">
    <xsd:import namespace="http://schemas.microsoft.com/office/2006/documentManagement/types"/>
    <xsd:import namespace="http://schemas.microsoft.com/office/infopath/2007/PartnerControls"/>
    <xsd:element name="i0165b589e0f485fa6237a9400464043" ma:index="9" nillable="true" ma:taxonomy="true" ma:internalName="i0165b589e0f485fa6237a9400464043" ma:taxonomyFieldName="Topic" ma:displayName="Topic" ma:fieldId="{20165b58-9e0f-485f-a623-7a9400464043}" ma:sspId="9af0695c-efcd-46dd-8765-d5578b5758fe" ma:termSetId="60a57c6c-2130-4e61-9e57-098bd84272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c7ba7dd9-0f04-4217-893d-a73cba0aebc6}" ma:internalName="TaxCatchAll" ma:showField="CatchAllData" ma:web="b83ea8ec-d1ce-4b1c-906d-dc0b29db25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429491b856c4e30abe8407934465dee" ma:index="12" nillable="true" ma:taxonomy="true" ma:internalName="c429491b856c4e30abe8407934465dee" ma:taxonomyFieldName="Staff_x0020_Category" ma:displayName="Staff Category" ma:fieldId="{c429491b-856c-4e30-abe8-407934465dee}" ma:sspId="9af0695c-efcd-46dd-8765-d5578b5758fe" ma:termSetId="3d337045-6da3-4c9d-a943-86c979c7f8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cfa9f6af8bf42a58d866cdfd4e11fd3" ma:index="14" nillable="true" ma:taxonomy="true" ma:internalName="mcfa9f6af8bf42a58d866cdfd4e11fd3" ma:taxonomyFieldName="Exam_x0020_Board" ma:displayName="Exam Board" ma:fieldId="{6cfa9f6a-f8bf-42a5-8d86-6cdfd4e11fd3}" ma:sspId="9af0695c-efcd-46dd-8765-d5578b5758fe" ma:termSetId="a3733284-8b89-4cee-ba61-be29b75bbad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48e339c5fc46c8b2750cbbc9e73e24" ma:index="16" nillable="true" ma:taxonomy="true" ma:internalName="f948e339c5fc46c8b2750cbbc9e73e24" ma:taxonomyFieldName="Week" ma:displayName="Week" ma:fieldId="{f948e339-c5fc-46c8-b275-0cbbc9e73e24}" ma:sspId="9af0695c-efcd-46dd-8765-d5578b5758fe" ma:termSetId="1d66f853-e543-47e9-b693-d49e9ff978a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200d0debe3499c8d7b4d3006013c0c" ma:index="18" nillable="true" ma:taxonomy="true" ma:internalName="p0200d0debe3499c8d7b4d3006013c0c" ma:taxonomyFieldName="Term" ma:displayName="Term" ma:fieldId="{90200d0d-ebe3-499c-8d7b-4d3006013c0c}" ma:sspId="9af0695c-efcd-46dd-8765-d5578b5758fe" ma:termSetId="79b7fcde-7773-4a5a-80d2-01582845289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rsonalIdentificationData" ma:index="19" nillable="true" ma:displayName="Personal Identification Data" ma:internalName="Personal_x0020_Identification_x0020_Data">
      <xsd:simpleType>
        <xsd:restriction base="dms:Choice">
          <xsd:enumeration value="No"/>
          <xsd:enumeration value="Yes"/>
        </xsd:restriction>
      </xsd:simpleType>
    </xsd:element>
    <xsd:element name="KeyStage" ma:index="20" nillable="true" ma:displayName="Key Stage" ma:internalName="Key_x0020_Stage">
      <xsd:simpleType>
        <xsd:restriction base="dms:Text"/>
      </xsd:simpleType>
    </xsd:element>
    <xsd:element name="Year" ma:index="21" nillable="true" ma:displayName="Year" ma:internalName="Year">
      <xsd:simpleType>
        <xsd:restriction base="dms:Text"/>
      </xsd:simpleType>
    </xsd:element>
    <xsd:element name="Lesson" ma:index="22" nillable="true" ma:displayName="Lesson" ma:internalName="Lesson">
      <xsd:simpleType>
        <xsd:restriction base="dms:Text"/>
      </xsd:simpleType>
    </xsd:element>
    <xsd:element name="CustomTags" ma:index="23" nillable="true" ma:displayName="Custom Tags" ma:internalName="Custom_x0020_Tags">
      <xsd:simpleType>
        <xsd:restriction base="dms:Text"/>
      </xsd:simpleType>
    </xsd:element>
    <xsd:element name="CurriculumSubject" ma:index="24" nillable="true" ma:displayName="Curriculum Subject" ma:default="Biology" ma:internalName="Curriculum_x0020_Subject">
      <xsd:simpleType>
        <xsd:restriction base="dms:Text"/>
      </xsd:simpleType>
    </xsd:element>
    <xsd:element name="SharedWithUsers" ma:index="3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a9f016-2850-430d-a9d7-5d156f797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Tags" ma:internalName="MediaServiceAutoTags" ma:readOnly="true">
      <xsd:simpleType>
        <xsd:restriction base="dms:Text"/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33" nillable="true" ma:displayName="Location" ma:internalName="MediaServiceLocation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39" nillable="true" ma:taxonomy="true" ma:internalName="lcf76f155ced4ddcb4097134ff3c332f" ma:taxonomyFieldName="MediaServiceImageTags" ma:displayName="Image Tags" ma:readOnly="false" ma:fieldId="{5cf76f15-5ced-4ddc-b409-7134ff3c332f}" ma:taxonomyMulti="true" ma:sspId="9af0695c-efcd-46dd-8765-d5578b5758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DF5ADE-33E0-4CC2-A0C6-7D9CBF0DDB40}">
  <ds:schemaRefs>
    <ds:schemaRef ds:uri="http://schemas.microsoft.com/office/2006/metadata/properties"/>
    <ds:schemaRef ds:uri="http://schemas.microsoft.com/office/infopath/2007/PartnerControls"/>
    <ds:schemaRef ds:uri="b83ea8ec-d1ce-4b1c-906d-dc0b29db2502"/>
    <ds:schemaRef ds:uri="39a9f016-2850-430d-a9d7-5d156f797ecb"/>
  </ds:schemaRefs>
</ds:datastoreItem>
</file>

<file path=customXml/itemProps2.xml><?xml version="1.0" encoding="utf-8"?>
<ds:datastoreItem xmlns:ds="http://schemas.openxmlformats.org/officeDocument/2006/customXml" ds:itemID="{14C51524-912B-4D4E-B1A7-8045F52C26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866705-0C7D-4BD0-BB5F-36DBFAF59C88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E739EB36-7764-49DC-8CFC-240A2BBC5F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3ea8ec-d1ce-4b1c-906d-dc0b29db2502"/>
    <ds:schemaRef ds:uri="39a9f016-2850-430d-a9d7-5d156f797e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1030</Words>
  <Application>Microsoft Office PowerPoint</Application>
  <PresentationFormat>On-screen Show (4:3)</PresentationFormat>
  <Paragraphs>112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Garamond-Light</vt:lpstr>
      <vt:lpstr>gg sans</vt:lpstr>
      <vt:lpstr>Segoe UI</vt:lpstr>
      <vt:lpstr>Times New Roman</vt:lpstr>
      <vt:lpstr>Trebuchet MS</vt:lpstr>
      <vt:lpstr>Wingdings 3</vt:lpstr>
      <vt:lpstr>Default Design</vt:lpstr>
      <vt:lpstr>Facet</vt:lpstr>
      <vt:lpstr>PowerPoint Presentation</vt:lpstr>
      <vt:lpstr>Stem cells – how do we get from one to many? Your spec says:</vt:lpstr>
      <vt:lpstr>How many specialised cells can you name? What structures do they have which allows them to function effectively?</vt:lpstr>
      <vt:lpstr>PowerPoint Presentation</vt:lpstr>
      <vt:lpstr>PowerPoint Presentation</vt:lpstr>
      <vt:lpstr>PowerPoint Presentation</vt:lpstr>
      <vt:lpstr>Pluripotent to specialised.  Differentiation – how does it happen?</vt:lpstr>
      <vt:lpstr>What is the difference between animal and plant totipotent cells?</vt:lpstr>
      <vt:lpstr>Specialisation of blood cells</vt:lpstr>
      <vt:lpstr>Where do we find these amazing cells?</vt:lpstr>
      <vt:lpstr>The potential use of stem cells in research:</vt:lpstr>
      <vt:lpstr>PowerPoint Presentation</vt:lpstr>
      <vt:lpstr>PowerPoint Presentation</vt:lpstr>
      <vt:lpstr>PowerPoint Presentation</vt:lpstr>
      <vt:lpstr>Answers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Hazel Lupton</dc:creator>
  <cp:lastModifiedBy>Chezka Mae Madrona</cp:lastModifiedBy>
  <cp:revision>334</cp:revision>
  <dcterms:created xsi:type="dcterms:W3CDTF">2015-02-07T16:22:49Z</dcterms:created>
  <dcterms:modified xsi:type="dcterms:W3CDTF">2025-07-22T07:57:21Z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Hazel Lupton</vt:lpwstr>
  </property>
  <property fmtid="{D5CDD505-2E9C-101B-9397-08002B2CF9AE}" pid="3" name="Order">
    <vt:lpwstr>944100.000000000</vt:lpwstr>
  </property>
  <property fmtid="{D5CDD505-2E9C-101B-9397-08002B2CF9AE}" pid="4" name="ComplianceAssetId">
    <vt:lpwstr/>
  </property>
  <property fmtid="{D5CDD505-2E9C-101B-9397-08002B2CF9AE}" pid="5" name="SharedWithUsers">
    <vt:lpwstr/>
  </property>
  <property fmtid="{D5CDD505-2E9C-101B-9397-08002B2CF9AE}" pid="6" name="display_urn:schemas-microsoft-com:office:office#Author">
    <vt:lpwstr>Hazel Lupton</vt:lpwstr>
  </property>
  <property fmtid="{D5CDD505-2E9C-101B-9397-08002B2CF9AE}" pid="7" name="ContentTypeId">
    <vt:lpwstr>0x0101002F4BC12256C0CA499B3F5CE8F04E9C67</vt:lpwstr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Staff Category">
    <vt:lpwstr/>
  </property>
  <property fmtid="{D5CDD505-2E9C-101B-9397-08002B2CF9AE}" pid="11" name="Topic">
    <vt:lpwstr/>
  </property>
  <property fmtid="{D5CDD505-2E9C-101B-9397-08002B2CF9AE}" pid="12" name="Term">
    <vt:lpwstr/>
  </property>
  <property fmtid="{D5CDD505-2E9C-101B-9397-08002B2CF9AE}" pid="13" name="Week">
    <vt:lpwstr/>
  </property>
  <property fmtid="{D5CDD505-2E9C-101B-9397-08002B2CF9AE}" pid="14" name="Exam Board">
    <vt:lpwstr/>
  </property>
  <property fmtid="{D5CDD505-2E9C-101B-9397-08002B2CF9AE}" pid="15" name="MediaServiceImageTags">
    <vt:lpwstr/>
  </property>
</Properties>
</file>