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4"/>
  </p:sldMasterIdLst>
  <p:sldIdLst>
    <p:sldId id="256" r:id="rId5"/>
    <p:sldId id="260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16B1D-671F-1DB9-DA70-59EC1CFFB130}" v="3" dt="2022-10-05T14:27:32.667"/>
    <p1510:client id="{69CD8C28-E3FB-1C07-267A-E95CC7D30840}" v="275" dt="2022-10-05T14:24:44.237"/>
    <p1510:client id="{747AAA6C-87F3-4DEF-DBBE-31223F7B6990}" v="42" dt="2023-11-16T10:33:49.406"/>
    <p1510:client id="{E13BD193-BFFA-3011-5A6A-8FA775E32E4D}" v="290" dt="2023-12-05T10:25:36.9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972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03216B1D-671F-1DB9-DA70-59EC1CFFB130}"/>
    <pc:docChg chg="modSld">
      <pc:chgData name="Hazel Lupton" userId="S::hazel.lupton@sthelens.london::330d0395-d8b0-4d77-8620-740b48613bd9" providerId="AD" clId="Web-{03216B1D-671F-1DB9-DA70-59EC1CFFB130}" dt="2022-10-05T14:27:32.667" v="1" actId="1076"/>
      <pc:docMkLst>
        <pc:docMk/>
      </pc:docMkLst>
      <pc:sldChg chg="addSp modSp">
        <pc:chgData name="Hazel Lupton" userId="S::hazel.lupton@sthelens.london::330d0395-d8b0-4d77-8620-740b48613bd9" providerId="AD" clId="Web-{03216B1D-671F-1DB9-DA70-59EC1CFFB130}" dt="2022-10-05T14:27:32.667" v="1" actId="1076"/>
        <pc:sldMkLst>
          <pc:docMk/>
          <pc:sldMk cId="2386269113" sldId="257"/>
        </pc:sldMkLst>
        <pc:picChg chg="add mod">
          <ac:chgData name="Hazel Lupton" userId="S::hazel.lupton@sthelens.london::330d0395-d8b0-4d77-8620-740b48613bd9" providerId="AD" clId="Web-{03216B1D-671F-1DB9-DA70-59EC1CFFB130}" dt="2022-10-05T14:27:32.667" v="1" actId="1076"/>
          <ac:picMkLst>
            <pc:docMk/>
            <pc:sldMk cId="2386269113" sldId="257"/>
            <ac:picMk id="4" creationId="{8B4B9671-DE73-A1B8-DC52-16EA03436AE3}"/>
          </ac:picMkLst>
        </pc:picChg>
      </pc:sldChg>
    </pc:docChg>
  </pc:docChgLst>
  <pc:docChgLst>
    <pc:chgData name="Hazel Lupton" userId="S::hazel.lupton@sthelens.london::330d0395-d8b0-4d77-8620-740b48613bd9" providerId="AD" clId="Web-{747AAA6C-87F3-4DEF-DBBE-31223F7B6990}"/>
    <pc:docChg chg="addSld modSld">
      <pc:chgData name="Hazel Lupton" userId="S::hazel.lupton@sthelens.london::330d0395-d8b0-4d77-8620-740b48613bd9" providerId="AD" clId="Web-{747AAA6C-87F3-4DEF-DBBE-31223F7B6990}" dt="2023-11-16T10:33:49.406" v="39" actId="20577"/>
      <pc:docMkLst>
        <pc:docMk/>
      </pc:docMkLst>
      <pc:sldChg chg="addSp delSp modSp">
        <pc:chgData name="Hazel Lupton" userId="S::hazel.lupton@sthelens.london::330d0395-d8b0-4d77-8620-740b48613bd9" providerId="AD" clId="Web-{747AAA6C-87F3-4DEF-DBBE-31223F7B6990}" dt="2023-11-16T10:31:38.668" v="5"/>
        <pc:sldMkLst>
          <pc:docMk/>
          <pc:sldMk cId="1216446859" sldId="258"/>
        </pc:sldMkLst>
        <pc:graphicFrameChg chg="add del mod">
          <ac:chgData name="Hazel Lupton" userId="S::hazel.lupton@sthelens.london::330d0395-d8b0-4d77-8620-740b48613bd9" providerId="AD" clId="Web-{747AAA6C-87F3-4DEF-DBBE-31223F7B6990}" dt="2023-11-16T10:31:38.668" v="5"/>
          <ac:graphicFrameMkLst>
            <pc:docMk/>
            <pc:sldMk cId="1216446859" sldId="258"/>
            <ac:graphicFrameMk id="5" creationId="{D7A85A5A-529E-C00B-425C-E53076B94DE6}"/>
          </ac:graphicFrameMkLst>
        </pc:graphicFrameChg>
        <pc:picChg chg="add del mod">
          <ac:chgData name="Hazel Lupton" userId="S::hazel.lupton@sthelens.london::330d0395-d8b0-4d77-8620-740b48613bd9" providerId="AD" clId="Web-{747AAA6C-87F3-4DEF-DBBE-31223F7B6990}" dt="2023-11-16T10:31:38.668" v="4"/>
          <ac:picMkLst>
            <pc:docMk/>
            <pc:sldMk cId="1216446859" sldId="258"/>
            <ac:picMk id="6" creationId="{6B1CB364-171B-6C20-7EC9-44E8BD337BCF}"/>
          </ac:picMkLst>
        </pc:picChg>
        <pc:picChg chg="add del mod">
          <ac:chgData name="Hazel Lupton" userId="S::hazel.lupton@sthelens.london::330d0395-d8b0-4d77-8620-740b48613bd9" providerId="AD" clId="Web-{747AAA6C-87F3-4DEF-DBBE-31223F7B6990}" dt="2023-11-16T10:31:38.668" v="3"/>
          <ac:picMkLst>
            <pc:docMk/>
            <pc:sldMk cId="1216446859" sldId="258"/>
            <ac:picMk id="7" creationId="{05588300-A164-B735-BDE6-37F66AEB196F}"/>
          </ac:picMkLst>
        </pc:picChg>
      </pc:sldChg>
      <pc:sldChg chg="modSp new">
        <pc:chgData name="Hazel Lupton" userId="S::hazel.lupton@sthelens.london::330d0395-d8b0-4d77-8620-740b48613bd9" providerId="AD" clId="Web-{747AAA6C-87F3-4DEF-DBBE-31223F7B6990}" dt="2023-11-16T10:33:49.406" v="39" actId="20577"/>
        <pc:sldMkLst>
          <pc:docMk/>
          <pc:sldMk cId="719055123" sldId="259"/>
        </pc:sldMkLst>
        <pc:spChg chg="mod">
          <ac:chgData name="Hazel Lupton" userId="S::hazel.lupton@sthelens.london::330d0395-d8b0-4d77-8620-740b48613bd9" providerId="AD" clId="Web-{747AAA6C-87F3-4DEF-DBBE-31223F7B6990}" dt="2023-11-16T10:31:47.121" v="8" actId="20577"/>
          <ac:spMkLst>
            <pc:docMk/>
            <pc:sldMk cId="719055123" sldId="259"/>
            <ac:spMk id="2" creationId="{1A16B0CD-D80D-BBBD-7874-5CB5EF92C616}"/>
          </ac:spMkLst>
        </pc:spChg>
        <pc:spChg chg="mod">
          <ac:chgData name="Hazel Lupton" userId="S::hazel.lupton@sthelens.london::330d0395-d8b0-4d77-8620-740b48613bd9" providerId="AD" clId="Web-{747AAA6C-87F3-4DEF-DBBE-31223F7B6990}" dt="2023-11-16T10:33:49.406" v="39" actId="20577"/>
          <ac:spMkLst>
            <pc:docMk/>
            <pc:sldMk cId="719055123" sldId="259"/>
            <ac:spMk id="3" creationId="{1473861C-2AAA-5B57-22A3-CA19558CC17C}"/>
          </ac:spMkLst>
        </pc:spChg>
      </pc:sldChg>
    </pc:docChg>
  </pc:docChgLst>
  <pc:docChgLst>
    <pc:chgData name="Hazel Lupton" userId="S::hazel.lupton@sthelens.london::330d0395-d8b0-4d77-8620-740b48613bd9" providerId="AD" clId="Web-{E13BD193-BFFA-3011-5A6A-8FA775E32E4D}"/>
    <pc:docChg chg="addSld modSld">
      <pc:chgData name="Hazel Lupton" userId="S::hazel.lupton@sthelens.london::330d0395-d8b0-4d77-8620-740b48613bd9" providerId="AD" clId="Web-{E13BD193-BFFA-3011-5A6A-8FA775E32E4D}" dt="2023-12-05T10:25:36.924" v="161" actId="14100"/>
      <pc:docMkLst>
        <pc:docMk/>
      </pc:docMkLst>
      <pc:sldChg chg="addSp delSp modSp new">
        <pc:chgData name="Hazel Lupton" userId="S::hazel.lupton@sthelens.london::330d0395-d8b0-4d77-8620-740b48613bd9" providerId="AD" clId="Web-{E13BD193-BFFA-3011-5A6A-8FA775E32E4D}" dt="2023-12-05T10:25:36.924" v="161" actId="14100"/>
        <pc:sldMkLst>
          <pc:docMk/>
          <pc:sldMk cId="3018713742" sldId="260"/>
        </pc:sldMkLst>
        <pc:spChg chg="mod">
          <ac:chgData name="Hazel Lupton" userId="S::hazel.lupton@sthelens.london::330d0395-d8b0-4d77-8620-740b48613bd9" providerId="AD" clId="Web-{E13BD193-BFFA-3011-5A6A-8FA775E32E4D}" dt="2023-12-05T10:18:34.566" v="11" actId="20577"/>
          <ac:spMkLst>
            <pc:docMk/>
            <pc:sldMk cId="3018713742" sldId="260"/>
            <ac:spMk id="2" creationId="{0D5AE449-E978-4FD3-C806-578E2AA3AE81}"/>
          </ac:spMkLst>
        </pc:spChg>
        <pc:spChg chg="del">
          <ac:chgData name="Hazel Lupton" userId="S::hazel.lupton@sthelens.london::330d0395-d8b0-4d77-8620-740b48613bd9" providerId="AD" clId="Web-{E13BD193-BFFA-3011-5A6A-8FA775E32E4D}" dt="2023-12-05T10:18:09.814" v="4"/>
          <ac:spMkLst>
            <pc:docMk/>
            <pc:sldMk cId="3018713742" sldId="260"/>
            <ac:spMk id="3" creationId="{D21D530C-B612-113E-F77C-18DCF1729A55}"/>
          </ac:spMkLst>
        </pc:spChg>
        <pc:spChg chg="add mod">
          <ac:chgData name="Hazel Lupton" userId="S::hazel.lupton@sthelens.london::330d0395-d8b0-4d77-8620-740b48613bd9" providerId="AD" clId="Web-{E13BD193-BFFA-3011-5A6A-8FA775E32E4D}" dt="2023-12-05T10:23:11.554" v="104" actId="20577"/>
          <ac:spMkLst>
            <pc:docMk/>
            <pc:sldMk cId="3018713742" sldId="260"/>
            <ac:spMk id="5" creationId="{438F8063-50DC-1496-0489-33CD3A437C08}"/>
          </ac:spMkLst>
        </pc:spChg>
        <pc:spChg chg="add mod">
          <ac:chgData name="Hazel Lupton" userId="S::hazel.lupton@sthelens.london::330d0395-d8b0-4d77-8620-740b48613bd9" providerId="AD" clId="Web-{E13BD193-BFFA-3011-5A6A-8FA775E32E4D}" dt="2023-12-05T10:25:36.924" v="161" actId="14100"/>
          <ac:spMkLst>
            <pc:docMk/>
            <pc:sldMk cId="3018713742" sldId="260"/>
            <ac:spMk id="6" creationId="{850A8DFB-4764-A50C-C47F-F1AC8E040AF4}"/>
          </ac:spMkLst>
        </pc:spChg>
        <pc:picChg chg="add mod">
          <ac:chgData name="Hazel Lupton" userId="S::hazel.lupton@sthelens.london::330d0395-d8b0-4d77-8620-740b48613bd9" providerId="AD" clId="Web-{E13BD193-BFFA-3011-5A6A-8FA775E32E4D}" dt="2023-12-05T10:18:26.862" v="7" actId="1076"/>
          <ac:picMkLst>
            <pc:docMk/>
            <pc:sldMk cId="3018713742" sldId="260"/>
            <ac:picMk id="4" creationId="{8E9D7EEF-7D4D-F7D0-77E1-DA41971A48F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971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55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44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831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48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044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17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552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08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952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51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7/22/2025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24A844C-9AD0-ED8D-B73F-559D565D9E06}"/>
              </a:ext>
            </a:extLst>
          </p:cNvPr>
          <p:cNvSpPr txBox="1">
            <a:spLocks/>
          </p:cNvSpPr>
          <p:nvPr userDrawn="1"/>
        </p:nvSpPr>
        <p:spPr>
          <a:xfrm>
            <a:off x="305310" y="658584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3C1854-D2F0-8CA3-7A4D-D3C5DA59484A}"/>
              </a:ext>
            </a:extLst>
          </p:cNvPr>
          <p:cNvSpPr txBox="1"/>
          <p:nvPr userDrawn="1"/>
        </p:nvSpPr>
        <p:spPr>
          <a:xfrm>
            <a:off x="91694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866117-75A0-CFF0-B866-9B30FC0673C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762" y="156392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4D9FD7-2F09-7566-C726-183BBC97A64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4558" y="23496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06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13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8A656C-0806-4677-A38B-DA5DF0F3C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763448-7FAC-0211-53D9-94F48F0017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376" r="-2" b="4137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EF8C6D-8BB3-473A-9607-D7381CC5C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7537" y="643467"/>
            <a:ext cx="5520995" cy="5215839"/>
          </a:xfrm>
          <a:prstGeom prst="roundRect">
            <a:avLst>
              <a:gd name="adj" fmla="val 265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2867" y="1643127"/>
            <a:ext cx="5020493" cy="3011340"/>
          </a:xfrm>
        </p:spPr>
        <p:txBody>
          <a:bodyPr>
            <a:normAutofit/>
          </a:bodyPr>
          <a:lstStyle/>
          <a:p>
            <a:r>
              <a:rPr lang="en-GB" sz="3800" dirty="0">
                <a:cs typeface="Calibri Light"/>
              </a:rPr>
              <a:t>PAG 4.1 The effect of substrate concentration on the rate of enzyme-controlled reactions</a:t>
            </a:r>
            <a:endParaRPr lang="en-GB" sz="3800" dirty="0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DCFDFFB9-D302-4A05-A770-D33232254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6764" y="906791"/>
            <a:ext cx="2987899" cy="2987899"/>
          </a:xfrm>
          <a:prstGeom prst="arc">
            <a:avLst>
              <a:gd name="adj1" fmla="val 16200000"/>
              <a:gd name="adj2" fmla="val 114657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AE449-E978-4FD3-C806-578E2AA3A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rgbClr val="008000"/>
                </a:solidFill>
                <a:latin typeface="Arial"/>
                <a:cs typeface="Arial"/>
              </a:rPr>
              <a:t>Investigating an enzyme-controlled reaction: catalase and hydrogen peroxide concentration</a:t>
            </a:r>
          </a:p>
        </p:txBody>
      </p:sp>
      <p:pic>
        <p:nvPicPr>
          <p:cNvPr id="4" name="Picture 3" descr="Investigating-an-enzyme-controlled-reaction-catalase-and-hydrogen-peroxide-concentration">
            <a:extLst>
              <a:ext uri="{FF2B5EF4-FFF2-40B4-BE49-F238E27FC236}">
                <a16:creationId xmlns:a16="http://schemas.microsoft.com/office/drawing/2014/main" id="{8E9D7EEF-7D4D-F7D0-77E1-DA41971A4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355" y="1969993"/>
            <a:ext cx="4925290" cy="34981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8F8063-50DC-1496-0489-33CD3A437C08}"/>
              </a:ext>
            </a:extLst>
          </p:cNvPr>
          <p:cNvSpPr txBox="1"/>
          <p:nvPr/>
        </p:nvSpPr>
        <p:spPr>
          <a:xfrm>
            <a:off x="6650182" y="2389908"/>
            <a:ext cx="4416136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You need to carry out a serial dilution to prepare your different concentrations of hydrogen peroxide.</a:t>
            </a:r>
          </a:p>
          <a:p>
            <a:r>
              <a:rPr lang="en-GB" dirty="0"/>
              <a:t>Start with 100ml of 20v hydrogen peroxide and dilute it so that you </a:t>
            </a:r>
            <a:r>
              <a:rPr lang="en-GB"/>
              <a:t>have 50ml of:</a:t>
            </a:r>
          </a:p>
          <a:p>
            <a:r>
              <a:rPr lang="en-GB" dirty="0"/>
              <a:t>20v, 16v, 8v, 4v, 2v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0A8DFB-4764-A50C-C47F-F1AC8E040AF4}"/>
              </a:ext>
            </a:extLst>
          </p:cNvPr>
          <p:cNvSpPr txBox="1"/>
          <p:nvPr/>
        </p:nvSpPr>
        <p:spPr>
          <a:xfrm>
            <a:off x="2286838" y="5922818"/>
            <a:ext cx="980125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Hint: to dilute from 20v to 16v, add 40cm</a:t>
            </a:r>
            <a:r>
              <a:rPr lang="en-GB" baseline="30000" dirty="0"/>
              <a:t>3</a:t>
            </a:r>
            <a:r>
              <a:rPr lang="en-GB" dirty="0"/>
              <a:t> distilled water to 160cm</a:t>
            </a:r>
            <a:r>
              <a:rPr lang="en-GB" baseline="30000" dirty="0"/>
              <a:t>3</a:t>
            </a:r>
            <a:r>
              <a:rPr lang="en-GB" dirty="0"/>
              <a:t> hydrogen peroxide</a:t>
            </a: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301871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C51B3-E457-0511-DA72-33026337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7845-42D3-A04E-0BAF-B184870F1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This PAG asks you to calculate and record standard deviation.</a:t>
            </a:r>
          </a:p>
          <a:p>
            <a:r>
              <a:rPr lang="en-US" dirty="0"/>
              <a:t>Later in the course we will do this using a formula, but for now, what does SD mean?</a:t>
            </a:r>
          </a:p>
        </p:txBody>
      </p:sp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B4B9671-DE73-A1B8-DC52-16EA03436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6442" y="3249202"/>
            <a:ext cx="202882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26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5A90E-F3E4-9C31-E1EC-C7E060AA6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144" y="755400"/>
            <a:ext cx="10515600" cy="38597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Standard deviation measures the amount of variation or spread from the mean.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low SD indicates that the data has a narrow range, the results are close together (precise), which could indicate greater reliability.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high SD indicates a larger range of results, which could indicate lower reliability.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7C3A73-FA76-C35F-4F55-C73DE3F52DA1}"/>
              </a:ext>
            </a:extLst>
          </p:cNvPr>
          <p:cNvSpPr txBox="1"/>
          <p:nvPr/>
        </p:nvSpPr>
        <p:spPr>
          <a:xfrm>
            <a:off x="904126" y="4613096"/>
            <a:ext cx="1058580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On your graph  use SD bars to show the spread of the data around each mean value.</a:t>
            </a:r>
          </a:p>
        </p:txBody>
      </p:sp>
    </p:spTree>
    <p:extLst>
      <p:ext uri="{BB962C8B-B14F-4D97-AF65-F5344CB8AC3E}">
        <p14:creationId xmlns:p14="http://schemas.microsoft.com/office/powerpoint/2010/main" val="121644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B0CD-D80D-BBBD-7874-5CB5EF92C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3861C-2AAA-5B57-22A3-CA19558CC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83190" cy="38597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You need to draw two graphs for this investigation.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1. M</a:t>
            </a:r>
            <a:r>
              <a:rPr lang="en-GB" dirty="0">
                <a:latin typeface="Century Gothic"/>
                <a:cs typeface="Calibri"/>
              </a:rPr>
              <a:t>ean volume of oxygen (cm3) against time for each concentration</a:t>
            </a:r>
          </a:p>
          <a:p>
            <a:pPr marL="0" indent="0">
              <a:buNone/>
            </a:pPr>
            <a:r>
              <a:rPr lang="en-GB" dirty="0">
                <a:latin typeface="Century Gothic"/>
                <a:cs typeface="Calibri"/>
              </a:rPr>
              <a:t>2. Concentration (vol.) against rate (cm3 min-1). </a:t>
            </a:r>
          </a:p>
        </p:txBody>
      </p:sp>
    </p:spTree>
    <p:extLst>
      <p:ext uri="{BB962C8B-B14F-4D97-AF65-F5344CB8AC3E}">
        <p14:creationId xmlns:p14="http://schemas.microsoft.com/office/powerpoint/2010/main" val="719055123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LeftStep">
      <a:dk1>
        <a:srgbClr val="000000"/>
      </a:dk1>
      <a:lt1>
        <a:srgbClr val="FFFFFF"/>
      </a:lt1>
      <a:dk2>
        <a:srgbClr val="342441"/>
      </a:dk2>
      <a:lt2>
        <a:srgbClr val="E8E2E8"/>
      </a:lt2>
      <a:accent1>
        <a:srgbClr val="23B921"/>
      </a:accent1>
      <a:accent2>
        <a:srgbClr val="5AB514"/>
      </a:accent2>
      <a:accent3>
        <a:srgbClr val="95AA1E"/>
      </a:accent3>
      <a:accent4>
        <a:srgbClr val="CB9A16"/>
      </a:accent4>
      <a:accent5>
        <a:srgbClr val="E76529"/>
      </a:accent5>
      <a:accent6>
        <a:srgbClr val="D5172A"/>
      </a:accent6>
      <a:hlink>
        <a:srgbClr val="BD3FBF"/>
      </a:hlink>
      <a:folHlink>
        <a:srgbClr val="7F7F7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lcf76f155ced4ddcb4097134ff3c332f xmlns="39a9f016-2850-430d-a9d7-5d156f797ecb">
      <Terms xmlns="http://schemas.microsoft.com/office/infopath/2007/PartnerControls"/>
    </lcf76f155ced4ddcb4097134ff3c332f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C2672D-CB3B-4CC9-B78B-1D89234D5C23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2.xml><?xml version="1.0" encoding="utf-8"?>
<ds:datastoreItem xmlns:ds="http://schemas.openxmlformats.org/officeDocument/2006/customXml" ds:itemID="{DF6F6D42-5B4E-438C-83C5-32A08A0548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66F1FC-20B5-4066-8E39-0C14BBF537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227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gg sans</vt:lpstr>
      <vt:lpstr>Times New Roman</vt:lpstr>
      <vt:lpstr>ShapesVTI</vt:lpstr>
      <vt:lpstr>PAG 4.1 The effect of substrate concentration on the rate of enzyme-controlled reactions</vt:lpstr>
      <vt:lpstr>Investigating an enzyme-controlled reaction: catalase and hydrogen peroxide concentration</vt:lpstr>
      <vt:lpstr>Standard deviation</vt:lpstr>
      <vt:lpstr>PowerPoint Presentation</vt:lpstr>
      <vt:lpstr>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Chezka Mae Madrona</cp:lastModifiedBy>
  <cp:revision>117</cp:revision>
  <dcterms:created xsi:type="dcterms:W3CDTF">2022-10-05T14:17:37Z</dcterms:created>
  <dcterms:modified xsi:type="dcterms:W3CDTF">2025-07-22T07:54:45Z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Topic">
    <vt:lpwstr/>
  </property>
  <property fmtid="{D5CDD505-2E9C-101B-9397-08002B2CF9AE}" pid="4" name="Term">
    <vt:lpwstr/>
  </property>
  <property fmtid="{D5CDD505-2E9C-101B-9397-08002B2CF9AE}" pid="5" name="Exam Board">
    <vt:lpwstr/>
  </property>
  <property fmtid="{D5CDD505-2E9C-101B-9397-08002B2CF9AE}" pid="6" name="MediaServiceImageTags">
    <vt:lpwstr/>
  </property>
  <property fmtid="{D5CDD505-2E9C-101B-9397-08002B2CF9AE}" pid="7" name="Week">
    <vt:lpwstr/>
  </property>
  <property fmtid="{D5CDD505-2E9C-101B-9397-08002B2CF9AE}" pid="8" name="Staff Category">
    <vt:lpwstr/>
  </property>
</Properties>
</file>