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4"/>
  </p:sldMasterIdLst>
  <p:notesMasterIdLst>
    <p:notesMasterId r:id="rId19"/>
  </p:notesMasterIdLst>
  <p:sldIdLst>
    <p:sldId id="2211" r:id="rId5"/>
    <p:sldId id="2222" r:id="rId6"/>
    <p:sldId id="2228" r:id="rId7"/>
    <p:sldId id="2212" r:id="rId8"/>
    <p:sldId id="271" r:id="rId9"/>
    <p:sldId id="2216" r:id="rId10"/>
    <p:sldId id="2221" r:id="rId11"/>
    <p:sldId id="2220" r:id="rId12"/>
    <p:sldId id="2217" r:id="rId13"/>
    <p:sldId id="294" r:id="rId14"/>
    <p:sldId id="292" r:id="rId15"/>
    <p:sldId id="2218" r:id="rId16"/>
    <p:sldId id="293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46F72-750C-5339-B1E7-C5FD0CC18E35}" v="6" dt="2024-05-08T08:54:14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Ball" userId="S::richard.ball@sthelens.london::c2c6c2dd-6ddc-437e-8cdd-d7a74390accc" providerId="AD" clId="Web-{08DB43E1-62CC-98F0-FC24-5CC856B14DFD}"/>
    <pc:docChg chg="modSld">
      <pc:chgData name="Richard Ball" userId="S::richard.ball@sthelens.london::c2c6c2dd-6ddc-437e-8cdd-d7a74390accc" providerId="AD" clId="Web-{08DB43E1-62CC-98F0-FC24-5CC856B14DFD}" dt="2021-11-26T15:28:57.440" v="1"/>
      <pc:docMkLst>
        <pc:docMk/>
      </pc:docMkLst>
      <pc:sldChg chg="modSp">
        <pc:chgData name="Richard Ball" userId="S::richard.ball@sthelens.london::c2c6c2dd-6ddc-437e-8cdd-d7a74390accc" providerId="AD" clId="Web-{08DB43E1-62CC-98F0-FC24-5CC856B14DFD}" dt="2021-11-26T15:28:50.175" v="0" actId="1076"/>
        <pc:sldMkLst>
          <pc:docMk/>
          <pc:sldMk cId="1576757033" sldId="2211"/>
        </pc:sldMkLst>
        <pc:spChg chg="mod">
          <ac:chgData name="Richard Ball" userId="S::richard.ball@sthelens.london::c2c6c2dd-6ddc-437e-8cdd-d7a74390accc" providerId="AD" clId="Web-{08DB43E1-62CC-98F0-FC24-5CC856B14DFD}" dt="2021-11-26T15:28:50.175" v="0" actId="1076"/>
          <ac:spMkLst>
            <pc:docMk/>
            <pc:sldMk cId="1576757033" sldId="2211"/>
            <ac:spMk id="15" creationId="{93FF1027-3E56-4D1F-BA27-360268904552}"/>
          </ac:spMkLst>
        </pc:spChg>
      </pc:sldChg>
      <pc:sldChg chg="delSp">
        <pc:chgData name="Richard Ball" userId="S::richard.ball@sthelens.london::c2c6c2dd-6ddc-437e-8cdd-d7a74390accc" providerId="AD" clId="Web-{08DB43E1-62CC-98F0-FC24-5CC856B14DFD}" dt="2021-11-26T15:28:57.440" v="1"/>
        <pc:sldMkLst>
          <pc:docMk/>
          <pc:sldMk cId="2646711852" sldId="2220"/>
        </pc:sldMkLst>
        <pc:inkChg chg="del">
          <ac:chgData name="Richard Ball" userId="S::richard.ball@sthelens.london::c2c6c2dd-6ddc-437e-8cdd-d7a74390accc" providerId="AD" clId="Web-{08DB43E1-62CC-98F0-FC24-5CC856B14DFD}" dt="2021-11-26T15:28:57.440" v="1"/>
          <ac:inkMkLst>
            <pc:docMk/>
            <pc:sldMk cId="2646711852" sldId="2220"/>
            <ac:inkMk id="2" creationId="{FDFFFDFA-8A68-469B-9D3B-DA56FFA6DD0D}"/>
          </ac:inkMkLst>
        </pc:inkChg>
      </pc:sldChg>
    </pc:docChg>
  </pc:docChgLst>
  <pc:docChgLst>
    <pc:chgData name="Richard Ball" userId="S::richard.ball@sthelens.london::c2c6c2dd-6ddc-437e-8cdd-d7a74390accc" providerId="AD" clId="Web-{4FA502F2-9DD7-28B6-AB07-4F6124A3CF7C}"/>
    <pc:docChg chg="delSld">
      <pc:chgData name="Richard Ball" userId="S::richard.ball@sthelens.london::c2c6c2dd-6ddc-437e-8cdd-d7a74390accc" providerId="AD" clId="Web-{4FA502F2-9DD7-28B6-AB07-4F6124A3CF7C}" dt="2022-11-01T08:08:28.080" v="2"/>
      <pc:docMkLst>
        <pc:docMk/>
      </pc:docMkLst>
      <pc:sldChg chg="del">
        <pc:chgData name="Richard Ball" userId="S::richard.ball@sthelens.london::c2c6c2dd-6ddc-437e-8cdd-d7a74390accc" providerId="AD" clId="Web-{4FA502F2-9DD7-28B6-AB07-4F6124A3CF7C}" dt="2022-11-01T08:08:24.627" v="0"/>
        <pc:sldMkLst>
          <pc:docMk/>
          <pc:sldMk cId="4186439493" sldId="259"/>
        </pc:sldMkLst>
      </pc:sldChg>
      <pc:sldChg chg="del">
        <pc:chgData name="Richard Ball" userId="S::richard.ball@sthelens.london::c2c6c2dd-6ddc-437e-8cdd-d7a74390accc" providerId="AD" clId="Web-{4FA502F2-9DD7-28B6-AB07-4F6124A3CF7C}" dt="2022-11-01T08:08:28.080" v="2"/>
        <pc:sldMkLst>
          <pc:docMk/>
          <pc:sldMk cId="1025096606" sldId="2213"/>
        </pc:sldMkLst>
      </pc:sldChg>
      <pc:sldChg chg="del">
        <pc:chgData name="Richard Ball" userId="S::richard.ball@sthelens.london::c2c6c2dd-6ddc-437e-8cdd-d7a74390accc" providerId="AD" clId="Web-{4FA502F2-9DD7-28B6-AB07-4F6124A3CF7C}" dt="2022-11-01T08:08:26.017" v="1"/>
        <pc:sldMkLst>
          <pc:docMk/>
          <pc:sldMk cId="1409115482" sldId="2219"/>
        </pc:sldMkLst>
      </pc:sldChg>
    </pc:docChg>
  </pc:docChgLst>
  <pc:docChgLst>
    <pc:chgData name="Hayley Brand" userId="62f57576-6100-4425-b5e6-c2d83bb4c7ce" providerId="ADAL" clId="{A1AED487-90E2-4005-99C6-3752A96FB847}"/>
    <pc:docChg chg="delSld">
      <pc:chgData name="Hayley Brand" userId="62f57576-6100-4425-b5e6-c2d83bb4c7ce" providerId="ADAL" clId="{A1AED487-90E2-4005-99C6-3752A96FB847}" dt="2020-10-09T13:32:39.250" v="0" actId="2696"/>
      <pc:docMkLst>
        <pc:docMk/>
      </pc:docMkLst>
      <pc:sldChg chg="del">
        <pc:chgData name="Hayley Brand" userId="62f57576-6100-4425-b5e6-c2d83bb4c7ce" providerId="ADAL" clId="{A1AED487-90E2-4005-99C6-3752A96FB847}" dt="2020-10-09T13:32:39.250" v="0" actId="2696"/>
        <pc:sldMkLst>
          <pc:docMk/>
          <pc:sldMk cId="0" sldId="275"/>
        </pc:sldMkLst>
      </pc:sldChg>
    </pc:docChg>
  </pc:docChgLst>
  <pc:docChgLst>
    <pc:chgData name="Richard Ball" userId="S::richard.ball@sthelens.london::c2c6c2dd-6ddc-437e-8cdd-d7a74390accc" providerId="AD" clId="Web-{006908D2-CB61-C7AB-64C5-7A9C71F8E4DD}"/>
    <pc:docChg chg="addSld modSld sldOrd">
      <pc:chgData name="Richard Ball" userId="S::richard.ball@sthelens.london::c2c6c2dd-6ddc-437e-8cdd-d7a74390accc" providerId="AD" clId="Web-{006908D2-CB61-C7AB-64C5-7A9C71F8E4DD}" dt="2022-10-13T09:34:13.977" v="7"/>
      <pc:docMkLst>
        <pc:docMk/>
      </pc:docMkLst>
      <pc:sldChg chg="modSp new mod modShow">
        <pc:chgData name="Richard Ball" userId="S::richard.ball@sthelens.london::c2c6c2dd-6ddc-437e-8cdd-d7a74390accc" providerId="AD" clId="Web-{006908D2-CB61-C7AB-64C5-7A9C71F8E4DD}" dt="2022-10-13T09:34:07.476" v="5"/>
        <pc:sldMkLst>
          <pc:docMk/>
          <pc:sldMk cId="1296636615" sldId="2224"/>
        </pc:sldMkLst>
        <pc:spChg chg="mod">
          <ac:chgData name="Richard Ball" userId="S::richard.ball@sthelens.london::c2c6c2dd-6ddc-437e-8cdd-d7a74390accc" providerId="AD" clId="Web-{006908D2-CB61-C7AB-64C5-7A9C71F8E4DD}" dt="2022-10-13T09:33:55.429" v="4" actId="20577"/>
          <ac:spMkLst>
            <pc:docMk/>
            <pc:sldMk cId="1296636615" sldId="2224"/>
            <ac:spMk id="2" creationId="{A6A20634-1E33-CABE-5125-8712E38658DA}"/>
          </ac:spMkLst>
        </pc:spChg>
      </pc:sldChg>
      <pc:sldChg chg="add ord replId">
        <pc:chgData name="Richard Ball" userId="S::richard.ball@sthelens.london::c2c6c2dd-6ddc-437e-8cdd-d7a74390accc" providerId="AD" clId="Web-{006908D2-CB61-C7AB-64C5-7A9C71F8E4DD}" dt="2022-10-13T09:34:13.977" v="7"/>
        <pc:sldMkLst>
          <pc:docMk/>
          <pc:sldMk cId="3216723969" sldId="2225"/>
        </pc:sldMkLst>
      </pc:sldChg>
    </pc:docChg>
  </pc:docChgLst>
  <pc:docChgLst>
    <pc:chgData name="Richard Ball" userId="c2c6c2dd-6ddc-437e-8cdd-d7a74390accc" providerId="ADAL" clId="{62F7172B-61C2-4DE9-BB88-3E133C0644E2}"/>
    <pc:docChg chg="custSel addSld delSld modSld sldOrd">
      <pc:chgData name="Richard Ball" userId="c2c6c2dd-6ddc-437e-8cdd-d7a74390accc" providerId="ADAL" clId="{62F7172B-61C2-4DE9-BB88-3E133C0644E2}" dt="2023-10-09T08:18:52.153" v="318" actId="20577"/>
      <pc:docMkLst>
        <pc:docMk/>
      </pc:docMkLst>
      <pc:sldChg chg="ord">
        <pc:chgData name="Richard Ball" userId="c2c6c2dd-6ddc-437e-8cdd-d7a74390accc" providerId="ADAL" clId="{62F7172B-61C2-4DE9-BB88-3E133C0644E2}" dt="2023-10-09T07:40:25.609" v="123"/>
        <pc:sldMkLst>
          <pc:docMk/>
          <pc:sldMk cId="0" sldId="271"/>
        </pc:sldMkLst>
      </pc:sldChg>
      <pc:sldChg chg="del">
        <pc:chgData name="Richard Ball" userId="c2c6c2dd-6ddc-437e-8cdd-d7a74390accc" providerId="ADAL" clId="{62F7172B-61C2-4DE9-BB88-3E133C0644E2}" dt="2023-10-09T07:43:50.264" v="129" actId="47"/>
        <pc:sldMkLst>
          <pc:docMk/>
          <pc:sldMk cId="134387494" sldId="295"/>
        </pc:sldMkLst>
      </pc:sldChg>
      <pc:sldChg chg="modNotesTx">
        <pc:chgData name="Richard Ball" userId="c2c6c2dd-6ddc-437e-8cdd-d7a74390accc" providerId="ADAL" clId="{62F7172B-61C2-4DE9-BB88-3E133C0644E2}" dt="2023-10-09T07:54:16.555" v="134"/>
        <pc:sldMkLst>
          <pc:docMk/>
          <pc:sldMk cId="1576757033" sldId="2211"/>
        </pc:sldMkLst>
      </pc:sldChg>
      <pc:sldChg chg="modSp ord">
        <pc:chgData name="Richard Ball" userId="c2c6c2dd-6ddc-437e-8cdd-d7a74390accc" providerId="ADAL" clId="{62F7172B-61C2-4DE9-BB88-3E133C0644E2}" dt="2023-10-09T07:52:47.860" v="133"/>
        <pc:sldMkLst>
          <pc:docMk/>
          <pc:sldMk cId="2696604218" sldId="2212"/>
        </pc:sldMkLst>
        <pc:spChg chg="mod">
          <ac:chgData name="Richard Ball" userId="c2c6c2dd-6ddc-437e-8cdd-d7a74390accc" providerId="ADAL" clId="{62F7172B-61C2-4DE9-BB88-3E133C0644E2}" dt="2023-10-09T06:39:39.530" v="12" actId="14100"/>
          <ac:spMkLst>
            <pc:docMk/>
            <pc:sldMk cId="2696604218" sldId="2212"/>
            <ac:spMk id="6149" creationId="{B3A8ADF3-A1C5-4A98-AE73-D828735536EB}"/>
          </ac:spMkLst>
        </pc:spChg>
      </pc:sldChg>
      <pc:sldChg chg="addSp delSp mod modAnim">
        <pc:chgData name="Richard Ball" userId="c2c6c2dd-6ddc-437e-8cdd-d7a74390accc" providerId="ADAL" clId="{62F7172B-61C2-4DE9-BB88-3E133C0644E2}" dt="2023-10-09T08:05:33.538" v="136"/>
        <pc:sldMkLst>
          <pc:docMk/>
          <pc:sldMk cId="1564880224" sldId="2216"/>
        </pc:sldMkLst>
        <pc:spChg chg="add">
          <ac:chgData name="Richard Ball" userId="c2c6c2dd-6ddc-437e-8cdd-d7a74390accc" providerId="ADAL" clId="{62F7172B-61C2-4DE9-BB88-3E133C0644E2}" dt="2023-10-09T08:05:28.313" v="135" actId="11529"/>
          <ac:spMkLst>
            <pc:docMk/>
            <pc:sldMk cId="1564880224" sldId="2216"/>
            <ac:spMk id="6" creationId="{836604ED-E7FA-75B0-BC5A-BEFAD368E0BA}"/>
          </ac:spMkLst>
        </pc:spChg>
        <pc:inkChg chg="del">
          <ac:chgData name="Richard Ball" userId="c2c6c2dd-6ddc-437e-8cdd-d7a74390accc" providerId="ADAL" clId="{62F7172B-61C2-4DE9-BB88-3E133C0644E2}" dt="2023-10-09T06:37:39.122" v="0" actId="33639"/>
          <ac:inkMkLst>
            <pc:docMk/>
            <pc:sldMk cId="1564880224" sldId="2216"/>
            <ac:inkMk id="4" creationId="{881539AD-54E8-6F5D-5619-EB02E9901117}"/>
          </ac:inkMkLst>
        </pc:inkChg>
      </pc:sldChg>
      <pc:sldChg chg="modSp modAnim">
        <pc:chgData name="Richard Ball" userId="c2c6c2dd-6ddc-437e-8cdd-d7a74390accc" providerId="ADAL" clId="{62F7172B-61C2-4DE9-BB88-3E133C0644E2}" dt="2023-10-09T08:18:52.153" v="318" actId="20577"/>
        <pc:sldMkLst>
          <pc:docMk/>
          <pc:sldMk cId="3688813075" sldId="2217"/>
        </pc:sldMkLst>
        <pc:spChg chg="mod">
          <ac:chgData name="Richard Ball" userId="c2c6c2dd-6ddc-437e-8cdd-d7a74390accc" providerId="ADAL" clId="{62F7172B-61C2-4DE9-BB88-3E133C0644E2}" dt="2023-10-09T08:18:52.153" v="318" actId="20577"/>
          <ac:spMkLst>
            <pc:docMk/>
            <pc:sldMk cId="3688813075" sldId="2217"/>
            <ac:spMk id="8" creationId="{E3BDF273-ED5A-4919-B2A6-FAA3EBC47DBD}"/>
          </ac:spMkLst>
        </pc:spChg>
        <pc:spChg chg="mod">
          <ac:chgData name="Richard Ball" userId="c2c6c2dd-6ddc-437e-8cdd-d7a74390accc" providerId="ADAL" clId="{62F7172B-61C2-4DE9-BB88-3E133C0644E2}" dt="2023-10-09T08:16:37.051" v="296" actId="113"/>
          <ac:spMkLst>
            <pc:docMk/>
            <pc:sldMk cId="3688813075" sldId="2217"/>
            <ac:spMk id="9" creationId="{7758E53A-42C1-47C7-A266-027415B71106}"/>
          </ac:spMkLst>
        </pc:spChg>
      </pc:sldChg>
      <pc:sldChg chg="modSp mod">
        <pc:chgData name="Richard Ball" userId="c2c6c2dd-6ddc-437e-8cdd-d7a74390accc" providerId="ADAL" clId="{62F7172B-61C2-4DE9-BB88-3E133C0644E2}" dt="2023-10-09T07:01:15.383" v="110" actId="20577"/>
        <pc:sldMkLst>
          <pc:docMk/>
          <pc:sldMk cId="2646711852" sldId="2220"/>
        </pc:sldMkLst>
        <pc:spChg chg="mod">
          <ac:chgData name="Richard Ball" userId="c2c6c2dd-6ddc-437e-8cdd-d7a74390accc" providerId="ADAL" clId="{62F7172B-61C2-4DE9-BB88-3E133C0644E2}" dt="2023-10-09T07:01:15.383" v="110" actId="20577"/>
          <ac:spMkLst>
            <pc:docMk/>
            <pc:sldMk cId="2646711852" sldId="2220"/>
            <ac:spMk id="3" creationId="{9406F034-3930-4748-9C79-7C9A76891368}"/>
          </ac:spMkLst>
        </pc:spChg>
      </pc:sldChg>
      <pc:sldChg chg="delSp modSp mod">
        <pc:chgData name="Richard Ball" userId="c2c6c2dd-6ddc-437e-8cdd-d7a74390accc" providerId="ADAL" clId="{62F7172B-61C2-4DE9-BB88-3E133C0644E2}" dt="2023-10-09T08:11:47.043" v="139" actId="20577"/>
        <pc:sldMkLst>
          <pc:docMk/>
          <pc:sldMk cId="133935688" sldId="2221"/>
        </pc:sldMkLst>
        <pc:spChg chg="mod">
          <ac:chgData name="Richard Ball" userId="c2c6c2dd-6ddc-437e-8cdd-d7a74390accc" providerId="ADAL" clId="{62F7172B-61C2-4DE9-BB88-3E133C0644E2}" dt="2023-10-09T08:11:47.043" v="139" actId="20577"/>
          <ac:spMkLst>
            <pc:docMk/>
            <pc:sldMk cId="133935688" sldId="2221"/>
            <ac:spMk id="3" creationId="{06AB7EAD-1B6B-4136-8C5C-57BF9471F4B8}"/>
          </ac:spMkLst>
        </pc:spChg>
        <pc:inkChg chg="del">
          <ac:chgData name="Richard Ball" userId="c2c6c2dd-6ddc-437e-8cdd-d7a74390accc" providerId="ADAL" clId="{62F7172B-61C2-4DE9-BB88-3E133C0644E2}" dt="2023-10-09T06:37:39.122" v="0" actId="33639"/>
          <ac:inkMkLst>
            <pc:docMk/>
            <pc:sldMk cId="133935688" sldId="2221"/>
            <ac:inkMk id="4" creationId="{22C1DFC7-911A-7585-781A-B32D357A59D2}"/>
          </ac:inkMkLst>
        </pc:inkChg>
      </pc:sldChg>
      <pc:sldChg chg="delSp mod">
        <pc:chgData name="Richard Ball" userId="c2c6c2dd-6ddc-437e-8cdd-d7a74390accc" providerId="ADAL" clId="{62F7172B-61C2-4DE9-BB88-3E133C0644E2}" dt="2023-10-09T06:37:39.122" v="0" actId="33639"/>
        <pc:sldMkLst>
          <pc:docMk/>
          <pc:sldMk cId="47817036" sldId="2222"/>
        </pc:sldMkLst>
        <pc:inkChg chg="del">
          <ac:chgData name="Richard Ball" userId="c2c6c2dd-6ddc-437e-8cdd-d7a74390accc" providerId="ADAL" clId="{62F7172B-61C2-4DE9-BB88-3E133C0644E2}" dt="2023-10-09T06:37:39.122" v="0" actId="33639"/>
          <ac:inkMkLst>
            <pc:docMk/>
            <pc:sldMk cId="47817036" sldId="2222"/>
            <ac:inkMk id="2" creationId="{76456A38-96EF-20F6-F8CD-A5F7D44BF044}"/>
          </ac:inkMkLst>
        </pc:inkChg>
      </pc:sldChg>
      <pc:sldChg chg="delSp mod">
        <pc:chgData name="Richard Ball" userId="c2c6c2dd-6ddc-437e-8cdd-d7a74390accc" providerId="ADAL" clId="{62F7172B-61C2-4DE9-BB88-3E133C0644E2}" dt="2023-10-09T06:37:39.122" v="0" actId="33639"/>
        <pc:sldMkLst>
          <pc:docMk/>
          <pc:sldMk cId="820141459" sldId="2223"/>
        </pc:sldMkLst>
        <pc:inkChg chg="del">
          <ac:chgData name="Richard Ball" userId="c2c6c2dd-6ddc-437e-8cdd-d7a74390accc" providerId="ADAL" clId="{62F7172B-61C2-4DE9-BB88-3E133C0644E2}" dt="2023-10-09T06:37:39.122" v="0" actId="33639"/>
          <ac:inkMkLst>
            <pc:docMk/>
            <pc:sldMk cId="820141459" sldId="2223"/>
            <ac:inkMk id="4" creationId="{3844114D-5E79-E13D-FCC5-7AD816ADD496}"/>
          </ac:inkMkLst>
        </pc:inkChg>
      </pc:sldChg>
      <pc:sldChg chg="modSp del mod ord">
        <pc:chgData name="Richard Ball" userId="c2c6c2dd-6ddc-437e-8cdd-d7a74390accc" providerId="ADAL" clId="{62F7172B-61C2-4DE9-BB88-3E133C0644E2}" dt="2023-10-09T07:43:23.137" v="126" actId="47"/>
        <pc:sldMkLst>
          <pc:docMk/>
          <pc:sldMk cId="1296636615" sldId="2224"/>
        </pc:sldMkLst>
        <pc:spChg chg="mod">
          <ac:chgData name="Richard Ball" userId="c2c6c2dd-6ddc-437e-8cdd-d7a74390accc" providerId="ADAL" clId="{62F7172B-61C2-4DE9-BB88-3E133C0644E2}" dt="2023-10-09T07:00:45.018" v="95" actId="1076"/>
          <ac:spMkLst>
            <pc:docMk/>
            <pc:sldMk cId="1296636615" sldId="2224"/>
            <ac:spMk id="2" creationId="{A6A20634-1E33-CABE-5125-8712E38658DA}"/>
          </ac:spMkLst>
        </pc:spChg>
        <pc:picChg chg="mod">
          <ac:chgData name="Richard Ball" userId="c2c6c2dd-6ddc-437e-8cdd-d7a74390accc" providerId="ADAL" clId="{62F7172B-61C2-4DE9-BB88-3E133C0644E2}" dt="2023-10-09T07:00:57.145" v="99" actId="14100"/>
          <ac:picMkLst>
            <pc:docMk/>
            <pc:sldMk cId="1296636615" sldId="2224"/>
            <ac:picMk id="4" creationId="{CFE28A2E-FE92-7CE3-6B54-D147B4BE664A}"/>
          </ac:picMkLst>
        </pc:picChg>
      </pc:sldChg>
      <pc:sldChg chg="modSp mod">
        <pc:chgData name="Richard Ball" userId="c2c6c2dd-6ddc-437e-8cdd-d7a74390accc" providerId="ADAL" clId="{62F7172B-61C2-4DE9-BB88-3E133C0644E2}" dt="2023-10-09T06:42:18.988" v="40" actId="20577"/>
        <pc:sldMkLst>
          <pc:docMk/>
          <pc:sldMk cId="3216723969" sldId="2225"/>
        </pc:sldMkLst>
        <pc:spChg chg="mod">
          <ac:chgData name="Richard Ball" userId="c2c6c2dd-6ddc-437e-8cdd-d7a74390accc" providerId="ADAL" clId="{62F7172B-61C2-4DE9-BB88-3E133C0644E2}" dt="2023-10-09T06:42:18.988" v="40" actId="20577"/>
          <ac:spMkLst>
            <pc:docMk/>
            <pc:sldMk cId="3216723969" sldId="2225"/>
            <ac:spMk id="2" creationId="{A6A20634-1E33-CABE-5125-8712E38658DA}"/>
          </ac:spMkLst>
        </pc:spChg>
      </pc:sldChg>
      <pc:sldChg chg="del">
        <pc:chgData name="Richard Ball" userId="c2c6c2dd-6ddc-437e-8cdd-d7a74390accc" providerId="ADAL" clId="{62F7172B-61C2-4DE9-BB88-3E133C0644E2}" dt="2023-10-09T07:43:42.229" v="128" actId="47"/>
        <pc:sldMkLst>
          <pc:docMk/>
          <pc:sldMk cId="408802849" sldId="2226"/>
        </pc:sldMkLst>
      </pc:sldChg>
      <pc:sldChg chg="addSp delSp modSp new mod">
        <pc:chgData name="Richard Ball" userId="c2c6c2dd-6ddc-437e-8cdd-d7a74390accc" providerId="ADAL" clId="{62F7172B-61C2-4DE9-BB88-3E133C0644E2}" dt="2023-10-09T06:38:36.433" v="7" actId="14100"/>
        <pc:sldMkLst>
          <pc:docMk/>
          <pc:sldMk cId="79242721" sldId="2227"/>
        </pc:sldMkLst>
        <pc:spChg chg="del">
          <ac:chgData name="Richard Ball" userId="c2c6c2dd-6ddc-437e-8cdd-d7a74390accc" providerId="ADAL" clId="{62F7172B-61C2-4DE9-BB88-3E133C0644E2}" dt="2023-10-09T06:37:45.086" v="2" actId="478"/>
          <ac:spMkLst>
            <pc:docMk/>
            <pc:sldMk cId="79242721" sldId="2227"/>
            <ac:spMk id="2" creationId="{7D47AB91-A973-5327-4975-DABFD2260C1D}"/>
          </ac:spMkLst>
        </pc:spChg>
        <pc:spChg chg="del">
          <ac:chgData name="Richard Ball" userId="c2c6c2dd-6ddc-437e-8cdd-d7a74390accc" providerId="ADAL" clId="{62F7172B-61C2-4DE9-BB88-3E133C0644E2}" dt="2023-10-09T06:37:45.086" v="2" actId="478"/>
          <ac:spMkLst>
            <pc:docMk/>
            <pc:sldMk cId="79242721" sldId="2227"/>
            <ac:spMk id="3" creationId="{950AE845-4179-5293-75DE-34BBF94CA353}"/>
          </ac:spMkLst>
        </pc:spChg>
        <pc:picChg chg="add mod">
          <ac:chgData name="Richard Ball" userId="c2c6c2dd-6ddc-437e-8cdd-d7a74390accc" providerId="ADAL" clId="{62F7172B-61C2-4DE9-BB88-3E133C0644E2}" dt="2023-10-09T06:38:36.433" v="7" actId="14100"/>
          <ac:picMkLst>
            <pc:docMk/>
            <pc:sldMk cId="79242721" sldId="2227"/>
            <ac:picMk id="5" creationId="{709F2335-9A21-F325-C683-B759DEFE3C52}"/>
          </ac:picMkLst>
        </pc:picChg>
      </pc:sldChg>
      <pc:sldChg chg="delSp add mod delAnim">
        <pc:chgData name="Richard Ball" userId="c2c6c2dd-6ddc-437e-8cdd-d7a74390accc" providerId="ADAL" clId="{62F7172B-61C2-4DE9-BB88-3E133C0644E2}" dt="2023-10-09T06:38:49.561" v="11" actId="478"/>
        <pc:sldMkLst>
          <pc:docMk/>
          <pc:sldMk cId="3743255720" sldId="2228"/>
        </pc:sldMkLst>
        <pc:spChg chg="del">
          <ac:chgData name="Richard Ball" userId="c2c6c2dd-6ddc-437e-8cdd-d7a74390accc" providerId="ADAL" clId="{62F7172B-61C2-4DE9-BB88-3E133C0644E2}" dt="2023-10-09T06:38:43.621" v="9" actId="478"/>
          <ac:spMkLst>
            <pc:docMk/>
            <pc:sldMk cId="3743255720" sldId="2228"/>
            <ac:spMk id="4" creationId="{9F8768A4-2AA1-4EEA-BACC-FFE6DEA1894E}"/>
          </ac:spMkLst>
        </pc:spChg>
        <pc:spChg chg="del">
          <ac:chgData name="Richard Ball" userId="c2c6c2dd-6ddc-437e-8cdd-d7a74390accc" providerId="ADAL" clId="{62F7172B-61C2-4DE9-BB88-3E133C0644E2}" dt="2023-10-09T06:38:43.621" v="9" actId="478"/>
          <ac:spMkLst>
            <pc:docMk/>
            <pc:sldMk cId="3743255720" sldId="2228"/>
            <ac:spMk id="6" creationId="{16E75EBA-C5B4-41E7-BA41-99D992F63C54}"/>
          </ac:spMkLst>
        </pc:spChg>
        <pc:spChg chg="del">
          <ac:chgData name="Richard Ball" userId="c2c6c2dd-6ddc-437e-8cdd-d7a74390accc" providerId="ADAL" clId="{62F7172B-61C2-4DE9-BB88-3E133C0644E2}" dt="2023-10-09T06:38:43.621" v="9" actId="478"/>
          <ac:spMkLst>
            <pc:docMk/>
            <pc:sldMk cId="3743255720" sldId="2228"/>
            <ac:spMk id="8" creationId="{40419698-DAAD-4B00-8DA8-D423677B24F1}"/>
          </ac:spMkLst>
        </pc:spChg>
        <pc:spChg chg="del">
          <ac:chgData name="Richard Ball" userId="c2c6c2dd-6ddc-437e-8cdd-d7a74390accc" providerId="ADAL" clId="{62F7172B-61C2-4DE9-BB88-3E133C0644E2}" dt="2023-10-09T06:38:49.561" v="11" actId="478"/>
          <ac:spMkLst>
            <pc:docMk/>
            <pc:sldMk cId="3743255720" sldId="2228"/>
            <ac:spMk id="9" creationId="{E2F33EF1-1237-4F5B-9B40-AB899D74A522}"/>
          </ac:spMkLst>
        </pc:spChg>
        <pc:spChg chg="del">
          <ac:chgData name="Richard Ball" userId="c2c6c2dd-6ddc-437e-8cdd-d7a74390accc" providerId="ADAL" clId="{62F7172B-61C2-4DE9-BB88-3E133C0644E2}" dt="2023-10-09T06:38:46.944" v="10" actId="478"/>
          <ac:spMkLst>
            <pc:docMk/>
            <pc:sldMk cId="3743255720" sldId="2228"/>
            <ac:spMk id="10" creationId="{B5088740-9DB7-4E26-91FD-49D5A9F3614D}"/>
          </ac:spMkLst>
        </pc:spChg>
        <pc:spChg chg="del">
          <ac:chgData name="Richard Ball" userId="c2c6c2dd-6ddc-437e-8cdd-d7a74390accc" providerId="ADAL" clId="{62F7172B-61C2-4DE9-BB88-3E133C0644E2}" dt="2023-10-09T06:38:46.944" v="10" actId="478"/>
          <ac:spMkLst>
            <pc:docMk/>
            <pc:sldMk cId="3743255720" sldId="2228"/>
            <ac:spMk id="11" creationId="{22F871F3-C2CF-4AFB-811A-7515C897770D}"/>
          </ac:spMkLst>
        </pc:spChg>
        <pc:spChg chg="del">
          <ac:chgData name="Richard Ball" userId="c2c6c2dd-6ddc-437e-8cdd-d7a74390accc" providerId="ADAL" clId="{62F7172B-61C2-4DE9-BB88-3E133C0644E2}" dt="2023-10-09T06:38:43.621" v="9" actId="478"/>
          <ac:spMkLst>
            <pc:docMk/>
            <pc:sldMk cId="3743255720" sldId="2228"/>
            <ac:spMk id="12" creationId="{42E0562F-CBC3-484A-8BCB-48C12ABDE9D2}"/>
          </ac:spMkLst>
        </pc:spChg>
        <pc:spChg chg="del">
          <ac:chgData name="Richard Ball" userId="c2c6c2dd-6ddc-437e-8cdd-d7a74390accc" providerId="ADAL" clId="{62F7172B-61C2-4DE9-BB88-3E133C0644E2}" dt="2023-10-09T06:38:46.944" v="10" actId="478"/>
          <ac:spMkLst>
            <pc:docMk/>
            <pc:sldMk cId="3743255720" sldId="2228"/>
            <ac:spMk id="13" creationId="{40DA67E0-1DF1-4096-9CEE-A96B73262BAB}"/>
          </ac:spMkLst>
        </pc:spChg>
        <pc:spChg chg="del">
          <ac:chgData name="Richard Ball" userId="c2c6c2dd-6ddc-437e-8cdd-d7a74390accc" providerId="ADAL" clId="{62F7172B-61C2-4DE9-BB88-3E133C0644E2}" dt="2023-10-09T06:38:43.621" v="9" actId="478"/>
          <ac:spMkLst>
            <pc:docMk/>
            <pc:sldMk cId="3743255720" sldId="2228"/>
            <ac:spMk id="15" creationId="{0C03279F-C5E7-468D-AC8C-6D3FC70A1EB9}"/>
          </ac:spMkLst>
        </pc:spChg>
        <pc:spChg chg="del">
          <ac:chgData name="Richard Ball" userId="c2c6c2dd-6ddc-437e-8cdd-d7a74390accc" providerId="ADAL" clId="{62F7172B-61C2-4DE9-BB88-3E133C0644E2}" dt="2023-10-09T06:38:43.621" v="9" actId="478"/>
          <ac:spMkLst>
            <pc:docMk/>
            <pc:sldMk cId="3743255720" sldId="2228"/>
            <ac:spMk id="17" creationId="{4CB61EAE-73D0-40D5-89DA-0EF39A3FD042}"/>
          </ac:spMkLst>
        </pc:spChg>
        <pc:cxnChg chg="del">
          <ac:chgData name="Richard Ball" userId="c2c6c2dd-6ddc-437e-8cdd-d7a74390accc" providerId="ADAL" clId="{62F7172B-61C2-4DE9-BB88-3E133C0644E2}" dt="2023-10-09T06:38:43.621" v="9" actId="478"/>
          <ac:cxnSpMkLst>
            <pc:docMk/>
            <pc:sldMk cId="3743255720" sldId="2228"/>
            <ac:cxnSpMk id="14" creationId="{3759CDC6-8378-4317-BA3F-8025D5D92034}"/>
          </ac:cxnSpMkLst>
        </pc:cxnChg>
      </pc:sldChg>
      <pc:sldChg chg="addSp delSp modSp new mod">
        <pc:chgData name="Richard Ball" userId="c2c6c2dd-6ddc-437e-8cdd-d7a74390accc" providerId="ADAL" clId="{62F7172B-61C2-4DE9-BB88-3E133C0644E2}" dt="2023-10-09T06:42:11.613" v="17" actId="14100"/>
        <pc:sldMkLst>
          <pc:docMk/>
          <pc:sldMk cId="2443709776" sldId="2229"/>
        </pc:sldMkLst>
        <pc:spChg chg="del">
          <ac:chgData name="Richard Ball" userId="c2c6c2dd-6ddc-437e-8cdd-d7a74390accc" providerId="ADAL" clId="{62F7172B-61C2-4DE9-BB88-3E133C0644E2}" dt="2023-10-09T06:42:03.280" v="14" actId="478"/>
          <ac:spMkLst>
            <pc:docMk/>
            <pc:sldMk cId="2443709776" sldId="2229"/>
            <ac:spMk id="2" creationId="{CF0FFD3B-3E72-EF5B-1658-38A89894DFC1}"/>
          </ac:spMkLst>
        </pc:spChg>
        <pc:picChg chg="add mod">
          <ac:chgData name="Richard Ball" userId="c2c6c2dd-6ddc-437e-8cdd-d7a74390accc" providerId="ADAL" clId="{62F7172B-61C2-4DE9-BB88-3E133C0644E2}" dt="2023-10-09T06:42:11.613" v="17" actId="14100"/>
          <ac:picMkLst>
            <pc:docMk/>
            <pc:sldMk cId="2443709776" sldId="2229"/>
            <ac:picMk id="4" creationId="{93FF8AE1-8FC4-E848-AEC9-C6A7FC73DFB3}"/>
          </ac:picMkLst>
        </pc:picChg>
      </pc:sldChg>
      <pc:sldChg chg="modSp new del mod ord">
        <pc:chgData name="Richard Ball" userId="c2c6c2dd-6ddc-437e-8cdd-d7a74390accc" providerId="ADAL" clId="{62F7172B-61C2-4DE9-BB88-3E133C0644E2}" dt="2023-10-09T07:43:26.107" v="127" actId="47"/>
        <pc:sldMkLst>
          <pc:docMk/>
          <pc:sldMk cId="447594866" sldId="2230"/>
        </pc:sldMkLst>
        <pc:spChg chg="mod">
          <ac:chgData name="Richard Ball" userId="c2c6c2dd-6ddc-437e-8cdd-d7a74390accc" providerId="ADAL" clId="{62F7172B-61C2-4DE9-BB88-3E133C0644E2}" dt="2023-10-09T06:54:46.793" v="87" actId="20577"/>
          <ac:spMkLst>
            <pc:docMk/>
            <pc:sldMk cId="447594866" sldId="2230"/>
            <ac:spMk id="2" creationId="{0F088411-5F2D-07C1-A9A3-BB43AEB5A071}"/>
          </ac:spMkLst>
        </pc:spChg>
      </pc:sldChg>
      <pc:sldChg chg="addSp delSp modSp new mod ord">
        <pc:chgData name="Richard Ball" userId="c2c6c2dd-6ddc-437e-8cdd-d7a74390accc" providerId="ADAL" clId="{62F7172B-61C2-4DE9-BB88-3E133C0644E2}" dt="2023-10-09T08:16:06.783" v="293"/>
        <pc:sldMkLst>
          <pc:docMk/>
          <pc:sldMk cId="3550066575" sldId="2231"/>
        </pc:sldMkLst>
        <pc:spChg chg="del">
          <ac:chgData name="Richard Ball" userId="c2c6c2dd-6ddc-437e-8cdd-d7a74390accc" providerId="ADAL" clId="{62F7172B-61C2-4DE9-BB88-3E133C0644E2}" dt="2023-10-09T06:59:55.060" v="89" actId="478"/>
          <ac:spMkLst>
            <pc:docMk/>
            <pc:sldMk cId="3550066575" sldId="2231"/>
            <ac:spMk id="2" creationId="{66DBB164-A5A7-08BC-5716-41AF911FBF40}"/>
          </ac:spMkLst>
        </pc:spChg>
        <pc:picChg chg="add mod">
          <ac:chgData name="Richard Ball" userId="c2c6c2dd-6ddc-437e-8cdd-d7a74390accc" providerId="ADAL" clId="{62F7172B-61C2-4DE9-BB88-3E133C0644E2}" dt="2023-10-09T07:00:16.276" v="92" actId="14100"/>
          <ac:picMkLst>
            <pc:docMk/>
            <pc:sldMk cId="3550066575" sldId="2231"/>
            <ac:picMk id="4" creationId="{98A8E4EE-BF2F-6339-F32F-992AB96325AC}"/>
          </ac:picMkLst>
        </pc:picChg>
      </pc:sldChg>
      <pc:sldChg chg="addSp delSp modSp new mod">
        <pc:chgData name="Richard Ball" userId="c2c6c2dd-6ddc-437e-8cdd-d7a74390accc" providerId="ADAL" clId="{62F7172B-61C2-4DE9-BB88-3E133C0644E2}" dt="2023-10-09T07:10:52.423" v="121" actId="14100"/>
        <pc:sldMkLst>
          <pc:docMk/>
          <pc:sldMk cId="843156645" sldId="2232"/>
        </pc:sldMkLst>
        <pc:spChg chg="del">
          <ac:chgData name="Richard Ball" userId="c2c6c2dd-6ddc-437e-8cdd-d7a74390accc" providerId="ADAL" clId="{62F7172B-61C2-4DE9-BB88-3E133C0644E2}" dt="2023-10-09T07:10:44.913" v="118" actId="478"/>
          <ac:spMkLst>
            <pc:docMk/>
            <pc:sldMk cId="843156645" sldId="2232"/>
            <ac:spMk id="2" creationId="{09A9D8C1-2C8A-1D92-C946-B55CA9E8ACA6}"/>
          </ac:spMkLst>
        </pc:spChg>
        <pc:picChg chg="add mod">
          <ac:chgData name="Richard Ball" userId="c2c6c2dd-6ddc-437e-8cdd-d7a74390accc" providerId="ADAL" clId="{62F7172B-61C2-4DE9-BB88-3E133C0644E2}" dt="2023-10-09T07:10:52.423" v="121" actId="14100"/>
          <ac:picMkLst>
            <pc:docMk/>
            <pc:sldMk cId="843156645" sldId="2232"/>
            <ac:picMk id="4" creationId="{148A2AE8-A409-04EA-6B6E-9998805635FE}"/>
          </ac:picMkLst>
        </pc:picChg>
      </pc:sldChg>
      <pc:sldChg chg="modSp new del mod">
        <pc:chgData name="Richard Ball" userId="c2c6c2dd-6ddc-437e-8cdd-d7a74390accc" providerId="ADAL" clId="{62F7172B-61C2-4DE9-BB88-3E133C0644E2}" dt="2023-10-09T07:10:09.694" v="116" actId="47"/>
        <pc:sldMkLst>
          <pc:docMk/>
          <pc:sldMk cId="2741496342" sldId="2232"/>
        </pc:sldMkLst>
        <pc:spChg chg="mod">
          <ac:chgData name="Richard Ball" userId="c2c6c2dd-6ddc-437e-8cdd-d7a74390accc" providerId="ADAL" clId="{62F7172B-61C2-4DE9-BB88-3E133C0644E2}" dt="2023-10-09T07:08:28.571" v="115" actId="20577"/>
          <ac:spMkLst>
            <pc:docMk/>
            <pc:sldMk cId="2741496342" sldId="2232"/>
            <ac:spMk id="2" creationId="{EEA1D5C6-FD5F-6685-EFBF-D506C9B70DF9}"/>
          </ac:spMkLst>
        </pc:spChg>
      </pc:sldChg>
    </pc:docChg>
  </pc:docChgLst>
  <pc:docChgLst>
    <pc:chgData name="Richard Ball" userId="S::richard.ball@sthelens.london::c2c6c2dd-6ddc-437e-8cdd-d7a74390accc" providerId="AD" clId="Web-{BED46F72-750C-5339-B1E7-C5FD0CC18E35}"/>
    <pc:docChg chg="delSld">
      <pc:chgData name="Richard Ball" userId="S::richard.ball@sthelens.london::c2c6c2dd-6ddc-437e-8cdd-d7a74390accc" providerId="AD" clId="Web-{BED46F72-750C-5339-B1E7-C5FD0CC18E35}" dt="2024-05-08T08:54:14.816" v="5"/>
      <pc:docMkLst>
        <pc:docMk/>
      </pc:docMkLst>
      <pc:sldChg chg="del">
        <pc:chgData name="Richard Ball" userId="S::richard.ball@sthelens.london::c2c6c2dd-6ddc-437e-8cdd-d7a74390accc" providerId="AD" clId="Web-{BED46F72-750C-5339-B1E7-C5FD0CC18E35}" dt="2024-05-08T08:53:29.281" v="1"/>
        <pc:sldMkLst>
          <pc:docMk/>
          <pc:sldMk cId="820141459" sldId="2223"/>
        </pc:sldMkLst>
      </pc:sldChg>
      <pc:sldChg chg="del">
        <pc:chgData name="Richard Ball" userId="S::richard.ball@sthelens.london::c2c6c2dd-6ddc-437e-8cdd-d7a74390accc" providerId="AD" clId="Web-{BED46F72-750C-5339-B1E7-C5FD0CC18E35}" dt="2024-05-08T08:54:14.816" v="5"/>
        <pc:sldMkLst>
          <pc:docMk/>
          <pc:sldMk cId="3216723969" sldId="2225"/>
        </pc:sldMkLst>
      </pc:sldChg>
      <pc:sldChg chg="del">
        <pc:chgData name="Richard Ball" userId="S::richard.ball@sthelens.london::c2c6c2dd-6ddc-437e-8cdd-d7a74390accc" providerId="AD" clId="Web-{BED46F72-750C-5339-B1E7-C5FD0CC18E35}" dt="2024-05-08T08:53:27.984" v="0"/>
        <pc:sldMkLst>
          <pc:docMk/>
          <pc:sldMk cId="79242721" sldId="2227"/>
        </pc:sldMkLst>
      </pc:sldChg>
      <pc:sldChg chg="del">
        <pc:chgData name="Richard Ball" userId="S::richard.ball@sthelens.london::c2c6c2dd-6ddc-437e-8cdd-d7a74390accc" providerId="AD" clId="Web-{BED46F72-750C-5339-B1E7-C5FD0CC18E35}" dt="2024-05-08T08:54:13.800" v="4"/>
        <pc:sldMkLst>
          <pc:docMk/>
          <pc:sldMk cId="2443709776" sldId="2229"/>
        </pc:sldMkLst>
      </pc:sldChg>
      <pc:sldChg chg="del">
        <pc:chgData name="Richard Ball" userId="S::richard.ball@sthelens.london::c2c6c2dd-6ddc-437e-8cdd-d7a74390accc" providerId="AD" clId="Web-{BED46F72-750C-5339-B1E7-C5FD0CC18E35}" dt="2024-05-08T08:54:12.831" v="2"/>
        <pc:sldMkLst>
          <pc:docMk/>
          <pc:sldMk cId="3550066575" sldId="2231"/>
        </pc:sldMkLst>
      </pc:sldChg>
      <pc:sldChg chg="del">
        <pc:chgData name="Richard Ball" userId="S::richard.ball@sthelens.london::c2c6c2dd-6ddc-437e-8cdd-d7a74390accc" providerId="AD" clId="Web-{BED46F72-750C-5339-B1E7-C5FD0CC18E35}" dt="2024-05-08T08:54:13.410" v="3"/>
        <pc:sldMkLst>
          <pc:docMk/>
          <pc:sldMk cId="843156645" sldId="2232"/>
        </pc:sldMkLst>
      </pc:sldChg>
    </pc:docChg>
  </pc:docChgLst>
  <pc:docChgLst>
    <pc:chgData name="Hayley Brand" userId="62f57576-6100-4425-b5e6-c2d83bb4c7ce" providerId="ADAL" clId="{E1774877-C306-4D35-AD1B-687DC7882ECB}"/>
    <pc:docChg chg="undo custSel addSld modSld">
      <pc:chgData name="Hayley Brand" userId="62f57576-6100-4425-b5e6-c2d83bb4c7ce" providerId="ADAL" clId="{E1774877-C306-4D35-AD1B-687DC7882ECB}" dt="2019-10-03T15:46:01.497" v="79" actId="20577"/>
      <pc:docMkLst>
        <pc:docMk/>
      </pc:docMkLst>
      <pc:sldChg chg="modSp">
        <pc:chgData name="Hayley Brand" userId="62f57576-6100-4425-b5e6-c2d83bb4c7ce" providerId="ADAL" clId="{E1774877-C306-4D35-AD1B-687DC7882ECB}" dt="2019-10-03T15:46:01.497" v="79" actId="20577"/>
        <pc:sldMkLst>
          <pc:docMk/>
          <pc:sldMk cId="1707537120" sldId="292"/>
        </pc:sldMkLst>
        <pc:spChg chg="mod">
          <ac:chgData name="Hayley Brand" userId="62f57576-6100-4425-b5e6-c2d83bb4c7ce" providerId="ADAL" clId="{E1774877-C306-4D35-AD1B-687DC7882ECB}" dt="2019-10-03T15:46:01.497" v="79" actId="20577"/>
          <ac:spMkLst>
            <pc:docMk/>
            <pc:sldMk cId="1707537120" sldId="292"/>
            <ac:spMk id="5" creationId="{B57AE8BB-3518-4B8A-AF92-268173DCAEAF}"/>
          </ac:spMkLst>
        </pc:spChg>
      </pc:sldChg>
      <pc:sldChg chg="addSp delSp modSp add mod setBg">
        <pc:chgData name="Hayley Brand" userId="62f57576-6100-4425-b5e6-c2d83bb4c7ce" providerId="ADAL" clId="{E1774877-C306-4D35-AD1B-687DC7882ECB}" dt="2019-10-02T13:43:07.189" v="43" actId="27614"/>
        <pc:sldMkLst>
          <pc:docMk/>
          <pc:sldMk cId="134387494" sldId="295"/>
        </pc:sldMkLst>
        <pc:spChg chg="mod or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2" creationId="{FBD5B646-8497-40CC-A66E-C6EF3C0C4301}"/>
          </ac:spMkLst>
        </pc:spChg>
        <pc:spChg chg="del">
          <ac:chgData name="Hayley Brand" userId="62f57576-6100-4425-b5e6-c2d83bb4c7ce" providerId="ADAL" clId="{E1774877-C306-4D35-AD1B-687DC7882ECB}" dt="2019-10-02T13:42:52.237" v="35" actId="478"/>
          <ac:spMkLst>
            <pc:docMk/>
            <pc:sldMk cId="134387494" sldId="295"/>
            <ac:spMk id="3" creationId="{2F82CD64-1814-4F4E-84CF-AC29F3920BC7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25" creationId="{66D61E08-70C3-48D8-BEA0-787111DC30DA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27" creationId="{FC55298F-0AE5-478E-AD2B-03C2614C5833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29" creationId="{C180E4EA-0B63-4779-A895-7E90E71088F3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31" creationId="{CEE01D9D-3DE8-4EED-B0D3-8F3C79CC7673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33" creationId="{89AF5CE9-607F-43F4-8983-DCD6DA4051FD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35" creationId="{6EEA2DBD-9E1E-4521-8C01-F32AD18A89E3}"/>
          </ac:spMkLst>
        </pc:spChg>
        <pc:spChg chg="add del">
          <ac:chgData name="Hayley Brand" userId="62f57576-6100-4425-b5e6-c2d83bb4c7ce" providerId="ADAL" clId="{E1774877-C306-4D35-AD1B-687DC7882ECB}" dt="2019-10-02T13:42:59.768" v="39" actId="26606"/>
          <ac:spMkLst>
            <pc:docMk/>
            <pc:sldMk cId="134387494" sldId="295"/>
            <ac:spMk id="37" creationId="{15BBD2C1-BA9B-46A9-A27A-33498B169272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44" creationId="{66D61E08-70C3-48D8-BEA0-787111DC30DA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45" creationId="{FC55298F-0AE5-478E-AD2B-03C2614C5833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46" creationId="{C180E4EA-0B63-4779-A895-7E90E71088F3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47" creationId="{CEE01D9D-3DE8-4EED-B0D3-8F3C79CC7673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48" creationId="{89AF5CE9-607F-43F4-8983-DCD6DA4051FD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49" creationId="{6EEA2DBD-9E1E-4521-8C01-F32AD18A89E3}"/>
          </ac:spMkLst>
        </pc:spChg>
        <pc:spChg chg="add">
          <ac:chgData name="Hayley Brand" userId="62f57576-6100-4425-b5e6-c2d83bb4c7ce" providerId="ADAL" clId="{E1774877-C306-4D35-AD1B-687DC7882ECB}" dt="2019-10-02T13:43:04.017" v="42" actId="26606"/>
          <ac:spMkLst>
            <pc:docMk/>
            <pc:sldMk cId="134387494" sldId="295"/>
            <ac:spMk id="50" creationId="{15BBD2C1-BA9B-46A9-A27A-33498B169272}"/>
          </ac:spMkLst>
        </pc:spChg>
        <pc:grpChg chg="add del">
          <ac:chgData name="Hayley Brand" userId="62f57576-6100-4425-b5e6-c2d83bb4c7ce" providerId="ADAL" clId="{E1774877-C306-4D35-AD1B-687DC7882ECB}" dt="2019-10-02T13:42:59.768" v="39" actId="26606"/>
          <ac:grpSpMkLst>
            <pc:docMk/>
            <pc:sldMk cId="134387494" sldId="295"/>
            <ac:grpSpMk id="9" creationId="{88C9B83F-64CD-41C1-925F-A08801FFD0BD}"/>
          </ac:grpSpMkLst>
        </pc:grpChg>
        <pc:grpChg chg="add del">
          <ac:chgData name="Hayley Brand" userId="62f57576-6100-4425-b5e6-c2d83bb4c7ce" providerId="ADAL" clId="{E1774877-C306-4D35-AD1B-687DC7882ECB}" dt="2019-10-02T13:43:03.939" v="41" actId="26606"/>
          <ac:grpSpMkLst>
            <pc:docMk/>
            <pc:sldMk cId="134387494" sldId="295"/>
            <ac:grpSpMk id="39" creationId="{88C9B83F-64CD-41C1-925F-A08801FFD0BD}"/>
          </ac:grpSpMkLst>
        </pc:grpChg>
        <pc:grpChg chg="add">
          <ac:chgData name="Hayley Brand" userId="62f57576-6100-4425-b5e6-c2d83bb4c7ce" providerId="ADAL" clId="{E1774877-C306-4D35-AD1B-687DC7882ECB}" dt="2019-10-02T13:43:04.017" v="42" actId="26606"/>
          <ac:grpSpMkLst>
            <pc:docMk/>
            <pc:sldMk cId="134387494" sldId="295"/>
            <ac:grpSpMk id="41" creationId="{88C9B83F-64CD-41C1-925F-A08801FFD0BD}"/>
          </ac:grpSpMkLst>
        </pc:grpChg>
        <pc:picChg chg="add mod">
          <ac:chgData name="Hayley Brand" userId="62f57576-6100-4425-b5e6-c2d83bb4c7ce" providerId="ADAL" clId="{E1774877-C306-4D35-AD1B-687DC7882ECB}" dt="2019-10-02T13:43:07.189" v="43" actId="27614"/>
          <ac:picMkLst>
            <pc:docMk/>
            <pc:sldMk cId="134387494" sldId="295"/>
            <ac:picMk id="4" creationId="{1D60AECC-EB17-4A2C-A7C1-03BC9EBFA3DA}"/>
          </ac:picMkLst>
        </pc:picChg>
        <pc:cxnChg chg="add del">
          <ac:chgData name="Hayley Brand" userId="62f57576-6100-4425-b5e6-c2d83bb4c7ce" providerId="ADAL" clId="{E1774877-C306-4D35-AD1B-687DC7882ECB}" dt="2019-10-02T13:42:59.768" v="39" actId="26606"/>
          <ac:cxnSpMkLst>
            <pc:docMk/>
            <pc:sldMk cId="134387494" sldId="295"/>
            <ac:cxnSpMk id="21" creationId="{A57C1A16-B8AB-4D99-A195-A38F556A6486}"/>
          </ac:cxnSpMkLst>
        </pc:cxnChg>
        <pc:cxnChg chg="add del">
          <ac:chgData name="Hayley Brand" userId="62f57576-6100-4425-b5e6-c2d83bb4c7ce" providerId="ADAL" clId="{E1774877-C306-4D35-AD1B-687DC7882ECB}" dt="2019-10-02T13:42:59.768" v="39" actId="26606"/>
          <ac:cxnSpMkLst>
            <pc:docMk/>
            <pc:sldMk cId="134387494" sldId="295"/>
            <ac:cxnSpMk id="23" creationId="{F8A9B20B-D1DD-4573-B5EC-558029519236}"/>
          </ac:cxnSpMkLst>
        </pc:cxnChg>
        <pc:cxnChg chg="add">
          <ac:chgData name="Hayley Brand" userId="62f57576-6100-4425-b5e6-c2d83bb4c7ce" providerId="ADAL" clId="{E1774877-C306-4D35-AD1B-687DC7882ECB}" dt="2019-10-02T13:43:04.017" v="42" actId="26606"/>
          <ac:cxnSpMkLst>
            <pc:docMk/>
            <pc:sldMk cId="134387494" sldId="295"/>
            <ac:cxnSpMk id="42" creationId="{A57C1A16-B8AB-4D99-A195-A38F556A6486}"/>
          </ac:cxnSpMkLst>
        </pc:cxnChg>
        <pc:cxnChg chg="add">
          <ac:chgData name="Hayley Brand" userId="62f57576-6100-4425-b5e6-c2d83bb4c7ce" providerId="ADAL" clId="{E1774877-C306-4D35-AD1B-687DC7882ECB}" dt="2019-10-02T13:43:04.017" v="42" actId="26606"/>
          <ac:cxnSpMkLst>
            <pc:docMk/>
            <pc:sldMk cId="134387494" sldId="295"/>
            <ac:cxnSpMk id="43" creationId="{F8A9B20B-D1DD-4573-B5EC-558029519236}"/>
          </ac:cxnSpMkLst>
        </pc:cxnChg>
      </pc:sldChg>
      <pc:sldChg chg="add">
        <pc:chgData name="Hayley Brand" userId="62f57576-6100-4425-b5e6-c2d83bb4c7ce" providerId="ADAL" clId="{E1774877-C306-4D35-AD1B-687DC7882ECB}" dt="2019-10-02T13:43:13.002" v="44"/>
        <pc:sldMkLst>
          <pc:docMk/>
          <pc:sldMk cId="2773282561" sldId="296"/>
        </pc:sldMkLst>
      </pc:sldChg>
    </pc:docChg>
  </pc:docChgLst>
  <pc:docChgLst>
    <pc:chgData name="Richard Ball" userId="c2c6c2dd-6ddc-437e-8cdd-d7a74390accc" providerId="ADAL" clId="{0C817A22-7C58-40A7-91CE-DDCF471E142C}"/>
    <pc:docChg chg="custSel addSld delSld modSld sldOrd">
      <pc:chgData name="Richard Ball" userId="c2c6c2dd-6ddc-437e-8cdd-d7a74390accc" providerId="ADAL" clId="{0C817A22-7C58-40A7-91CE-DDCF471E142C}" dt="2022-10-13T15:00:58.275" v="860"/>
      <pc:docMkLst>
        <pc:docMk/>
      </pc:docMkLst>
      <pc:sldChg chg="delSp modSp mod modAnim">
        <pc:chgData name="Richard Ball" userId="c2c6c2dd-6ddc-437e-8cdd-d7a74390accc" providerId="ADAL" clId="{0C817A22-7C58-40A7-91CE-DDCF471E142C}" dt="2022-10-13T12:41:57.476" v="817" actId="13926"/>
        <pc:sldMkLst>
          <pc:docMk/>
          <pc:sldMk cId="4186439493" sldId="259"/>
        </pc:sldMkLst>
        <pc:spChg chg="mod">
          <ac:chgData name="Richard Ball" userId="c2c6c2dd-6ddc-437e-8cdd-d7a74390accc" providerId="ADAL" clId="{0C817A22-7C58-40A7-91CE-DDCF471E142C}" dt="2022-10-13T12:41:57.476" v="817" actId="13926"/>
          <ac:spMkLst>
            <pc:docMk/>
            <pc:sldMk cId="4186439493" sldId="259"/>
            <ac:spMk id="10" creationId="{ACCC8C98-DB96-4DCC-B2C5-A0049F9294D4}"/>
          </ac:spMkLst>
        </pc:spChg>
        <pc:inkChg chg="del">
          <ac:chgData name="Richard Ball" userId="c2c6c2dd-6ddc-437e-8cdd-d7a74390accc" providerId="ADAL" clId="{0C817A22-7C58-40A7-91CE-DDCF471E142C}" dt="2022-10-12T07:21:29.161" v="248" actId="478"/>
          <ac:inkMkLst>
            <pc:docMk/>
            <pc:sldMk cId="4186439493" sldId="259"/>
            <ac:inkMk id="5" creationId="{81026C15-808C-4B63-8C41-A17B37F910E6}"/>
          </ac:inkMkLst>
        </pc:inkChg>
      </pc:sldChg>
      <pc:sldChg chg="modSp mod">
        <pc:chgData name="Richard Ball" userId="c2c6c2dd-6ddc-437e-8cdd-d7a74390accc" providerId="ADAL" clId="{0C817A22-7C58-40A7-91CE-DDCF471E142C}" dt="2022-10-12T07:19:53.374" v="247" actId="1076"/>
        <pc:sldMkLst>
          <pc:docMk/>
          <pc:sldMk cId="0" sldId="271"/>
        </pc:sldMkLst>
        <pc:spChg chg="mod">
          <ac:chgData name="Richard Ball" userId="c2c6c2dd-6ddc-437e-8cdd-d7a74390accc" providerId="ADAL" clId="{0C817A22-7C58-40A7-91CE-DDCF471E142C}" dt="2022-10-12T07:19:38.540" v="246" actId="14100"/>
          <ac:spMkLst>
            <pc:docMk/>
            <pc:sldMk cId="0" sldId="271"/>
            <ac:spMk id="2050" creationId="{D61E67C8-577A-4DB5-B2E1-B286DA3F7C72}"/>
          </ac:spMkLst>
        </pc:spChg>
        <pc:picChg chg="mod">
          <ac:chgData name="Richard Ball" userId="c2c6c2dd-6ddc-437e-8cdd-d7a74390accc" providerId="ADAL" clId="{0C817A22-7C58-40A7-91CE-DDCF471E142C}" dt="2022-10-12T07:19:53.374" v="247" actId="1076"/>
          <ac:picMkLst>
            <pc:docMk/>
            <pc:sldMk cId="0" sldId="271"/>
            <ac:picMk id="2052" creationId="{9BCAF947-9839-4F5B-A509-6518C79F27BE}"/>
          </ac:picMkLst>
        </pc:picChg>
      </pc:sldChg>
      <pc:sldChg chg="addSp delSp modSp mod ord">
        <pc:chgData name="Richard Ball" userId="c2c6c2dd-6ddc-437e-8cdd-d7a74390accc" providerId="ADAL" clId="{0C817A22-7C58-40A7-91CE-DDCF471E142C}" dt="2022-10-12T08:57:05.240" v="659"/>
        <pc:sldMkLst>
          <pc:docMk/>
          <pc:sldMk cId="134387494" sldId="295"/>
        </pc:sldMkLst>
        <pc:spChg chg="mod">
          <ac:chgData name="Richard Ball" userId="c2c6c2dd-6ddc-437e-8cdd-d7a74390accc" providerId="ADAL" clId="{0C817A22-7C58-40A7-91CE-DDCF471E142C}" dt="2022-10-12T08:46:48.335" v="655" actId="115"/>
          <ac:spMkLst>
            <pc:docMk/>
            <pc:sldMk cId="134387494" sldId="295"/>
            <ac:spMk id="2" creationId="{FBD5B646-8497-40CC-A66E-C6EF3C0C4301}"/>
          </ac:spMkLst>
        </pc:spChg>
        <pc:picChg chg="del">
          <ac:chgData name="Richard Ball" userId="c2c6c2dd-6ddc-437e-8cdd-d7a74390accc" providerId="ADAL" clId="{0C817A22-7C58-40A7-91CE-DDCF471E142C}" dt="2022-10-12T08:46:14.596" v="644" actId="478"/>
          <ac:picMkLst>
            <pc:docMk/>
            <pc:sldMk cId="134387494" sldId="295"/>
            <ac:picMk id="4" creationId="{1D60AECC-EB17-4A2C-A7C1-03BC9EBFA3DA}"/>
          </ac:picMkLst>
        </pc:picChg>
        <pc:picChg chg="add mod modCrop">
          <ac:chgData name="Richard Ball" userId="c2c6c2dd-6ddc-437e-8cdd-d7a74390accc" providerId="ADAL" clId="{0C817A22-7C58-40A7-91CE-DDCF471E142C}" dt="2022-10-12T08:57:01.591" v="657" actId="14100"/>
          <ac:picMkLst>
            <pc:docMk/>
            <pc:sldMk cId="134387494" sldId="295"/>
            <ac:picMk id="5" creationId="{F0E3809D-9BDF-F369-48EA-59FCBE3BC2C1}"/>
          </ac:picMkLst>
        </pc:picChg>
      </pc:sldChg>
      <pc:sldChg chg="modSp mod">
        <pc:chgData name="Richard Ball" userId="c2c6c2dd-6ddc-437e-8cdd-d7a74390accc" providerId="ADAL" clId="{0C817A22-7C58-40A7-91CE-DDCF471E142C}" dt="2022-10-13T13:55:26.930" v="858" actId="20577"/>
        <pc:sldMkLst>
          <pc:docMk/>
          <pc:sldMk cId="1576757033" sldId="2211"/>
        </pc:sldMkLst>
        <pc:spChg chg="mod">
          <ac:chgData name="Richard Ball" userId="c2c6c2dd-6ddc-437e-8cdd-d7a74390accc" providerId="ADAL" clId="{0C817A22-7C58-40A7-91CE-DDCF471E142C}" dt="2022-10-12T07:03:59.906" v="3" actId="1076"/>
          <ac:spMkLst>
            <pc:docMk/>
            <pc:sldMk cId="1576757033" sldId="2211"/>
            <ac:spMk id="2" creationId="{1933363C-85CE-7B41-8A44-49CD9A2E4253}"/>
          </ac:spMkLst>
        </pc:spChg>
        <pc:spChg chg="mod">
          <ac:chgData name="Richard Ball" userId="c2c6c2dd-6ddc-437e-8cdd-d7a74390accc" providerId="ADAL" clId="{0C817A22-7C58-40A7-91CE-DDCF471E142C}" dt="2022-10-13T13:55:26.930" v="858" actId="20577"/>
          <ac:spMkLst>
            <pc:docMk/>
            <pc:sldMk cId="1576757033" sldId="2211"/>
            <ac:spMk id="12" creationId="{17DBC3E6-96DA-FE47-B52F-27EE8918E3AF}"/>
          </ac:spMkLst>
        </pc:spChg>
      </pc:sldChg>
      <pc:sldChg chg="modSp mod">
        <pc:chgData name="Richard Ball" userId="c2c6c2dd-6ddc-437e-8cdd-d7a74390accc" providerId="ADAL" clId="{0C817A22-7C58-40A7-91CE-DDCF471E142C}" dt="2022-10-12T07:15:23.968" v="179" actId="20577"/>
        <pc:sldMkLst>
          <pc:docMk/>
          <pc:sldMk cId="2696604218" sldId="2212"/>
        </pc:sldMkLst>
        <pc:spChg chg="mod">
          <ac:chgData name="Richard Ball" userId="c2c6c2dd-6ddc-437e-8cdd-d7a74390accc" providerId="ADAL" clId="{0C817A22-7C58-40A7-91CE-DDCF471E142C}" dt="2022-10-12T07:15:23.968" v="179" actId="20577"/>
          <ac:spMkLst>
            <pc:docMk/>
            <pc:sldMk cId="2696604218" sldId="2212"/>
            <ac:spMk id="6146" creationId="{7051E925-A84A-45C9-86F6-A63378F00A7C}"/>
          </ac:spMkLst>
        </pc:spChg>
        <pc:spChg chg="mod">
          <ac:chgData name="Richard Ball" userId="c2c6c2dd-6ddc-437e-8cdd-d7a74390accc" providerId="ADAL" clId="{0C817A22-7C58-40A7-91CE-DDCF471E142C}" dt="2022-10-12T07:15:03.345" v="164" actId="20577"/>
          <ac:spMkLst>
            <pc:docMk/>
            <pc:sldMk cId="2696604218" sldId="2212"/>
            <ac:spMk id="6147" creationId="{98F66425-5BFD-4BC1-9760-E6558DC73A78}"/>
          </ac:spMkLst>
        </pc:spChg>
        <pc:spChg chg="mod">
          <ac:chgData name="Richard Ball" userId="c2c6c2dd-6ddc-437e-8cdd-d7a74390accc" providerId="ADAL" clId="{0C817A22-7C58-40A7-91CE-DDCF471E142C}" dt="2022-10-12T07:15:17.514" v="166" actId="207"/>
          <ac:spMkLst>
            <pc:docMk/>
            <pc:sldMk cId="2696604218" sldId="2212"/>
            <ac:spMk id="6149" creationId="{B3A8ADF3-A1C5-4A98-AE73-D828735536EB}"/>
          </ac:spMkLst>
        </pc:spChg>
        <pc:picChg chg="mod">
          <ac:chgData name="Richard Ball" userId="c2c6c2dd-6ddc-437e-8cdd-d7a74390accc" providerId="ADAL" clId="{0C817A22-7C58-40A7-91CE-DDCF471E142C}" dt="2022-10-12T07:15:08.404" v="165" actId="1076"/>
          <ac:picMkLst>
            <pc:docMk/>
            <pc:sldMk cId="2696604218" sldId="2212"/>
            <ac:picMk id="6148" creationId="{5A265392-0142-4DC7-A07A-2D0F6B6EF2CF}"/>
          </ac:picMkLst>
        </pc:picChg>
      </pc:sldChg>
      <pc:sldChg chg="addSp delSp modSp mod">
        <pc:chgData name="Richard Ball" userId="c2c6c2dd-6ddc-437e-8cdd-d7a74390accc" providerId="ADAL" clId="{0C817A22-7C58-40A7-91CE-DDCF471E142C}" dt="2022-10-13T15:00:58.275" v="860"/>
        <pc:sldMkLst>
          <pc:docMk/>
          <pc:sldMk cId="1564880224" sldId="2216"/>
        </pc:sldMkLst>
        <pc:spChg chg="mod">
          <ac:chgData name="Richard Ball" userId="c2c6c2dd-6ddc-437e-8cdd-d7a74390accc" providerId="ADAL" clId="{0C817A22-7C58-40A7-91CE-DDCF471E142C}" dt="2022-10-12T07:17:19.710" v="187" actId="20577"/>
          <ac:spMkLst>
            <pc:docMk/>
            <pc:sldMk cId="1564880224" sldId="2216"/>
            <ac:spMk id="2" creationId="{F1147EBB-C61C-49A4-9FDC-340F9B5A7E2E}"/>
          </ac:spMkLst>
        </pc:spChg>
        <pc:picChg chg="add del mod">
          <ac:chgData name="Richard Ball" userId="c2c6c2dd-6ddc-437e-8cdd-d7a74390accc" providerId="ADAL" clId="{0C817A22-7C58-40A7-91CE-DDCF471E142C}" dt="2022-10-12T07:17:23.318" v="189"/>
          <ac:picMkLst>
            <pc:docMk/>
            <pc:sldMk cId="1564880224" sldId="2216"/>
            <ac:picMk id="4" creationId="{8BA4BDDE-9284-9B54-4DF8-17BFFCE566B0}"/>
          </ac:picMkLst>
        </pc:picChg>
        <pc:inkChg chg="add">
          <ac:chgData name="Richard Ball" userId="c2c6c2dd-6ddc-437e-8cdd-d7a74390accc" providerId="ADAL" clId="{0C817A22-7C58-40A7-91CE-DDCF471E142C}" dt="2022-10-13T15:00:58.275" v="860"/>
          <ac:inkMkLst>
            <pc:docMk/>
            <pc:sldMk cId="1564880224" sldId="2216"/>
            <ac:inkMk id="4" creationId="{881539AD-54E8-6F5D-5619-EB02E9901117}"/>
          </ac:inkMkLst>
        </pc:inkChg>
      </pc:sldChg>
      <pc:sldChg chg="delSp modSp mod">
        <pc:chgData name="Richard Ball" userId="c2c6c2dd-6ddc-437e-8cdd-d7a74390accc" providerId="ADAL" clId="{0C817A22-7C58-40A7-91CE-DDCF471E142C}" dt="2022-10-13T12:40:11.921" v="815" actId="14100"/>
        <pc:sldMkLst>
          <pc:docMk/>
          <pc:sldMk cId="3688813075" sldId="2217"/>
        </pc:sldMkLst>
        <pc:spChg chg="mod">
          <ac:chgData name="Richard Ball" userId="c2c6c2dd-6ddc-437e-8cdd-d7a74390accc" providerId="ADAL" clId="{0C817A22-7C58-40A7-91CE-DDCF471E142C}" dt="2022-10-13T12:39:55.357" v="814" actId="20577"/>
          <ac:spMkLst>
            <pc:docMk/>
            <pc:sldMk cId="3688813075" sldId="2217"/>
            <ac:spMk id="8" creationId="{E3BDF273-ED5A-4919-B2A6-FAA3EBC47DBD}"/>
          </ac:spMkLst>
        </pc:spChg>
        <pc:spChg chg="mod">
          <ac:chgData name="Richard Ball" userId="c2c6c2dd-6ddc-437e-8cdd-d7a74390accc" providerId="ADAL" clId="{0C817A22-7C58-40A7-91CE-DDCF471E142C}" dt="2022-10-13T12:40:11.921" v="815" actId="14100"/>
          <ac:spMkLst>
            <pc:docMk/>
            <pc:sldMk cId="3688813075" sldId="2217"/>
            <ac:spMk id="11" creationId="{13094696-100B-4191-B7B7-BFBCEFD87A2B}"/>
          </ac:spMkLst>
        </pc:spChg>
        <pc:inkChg chg="del">
          <ac:chgData name="Richard Ball" userId="c2c6c2dd-6ddc-437e-8cdd-d7a74390accc" providerId="ADAL" clId="{0C817A22-7C58-40A7-91CE-DDCF471E142C}" dt="2022-10-13T12:38:01.412" v="762" actId="33639"/>
          <ac:inkMkLst>
            <pc:docMk/>
            <pc:sldMk cId="3688813075" sldId="2217"/>
            <ac:inkMk id="2" creationId="{1E07150D-B5DF-4EFE-B6AB-ACD86431B53A}"/>
          </ac:inkMkLst>
        </pc:inkChg>
      </pc:sldChg>
      <pc:sldChg chg="modSp mod">
        <pc:chgData name="Richard Ball" userId="c2c6c2dd-6ddc-437e-8cdd-d7a74390accc" providerId="ADAL" clId="{0C817A22-7C58-40A7-91CE-DDCF471E142C}" dt="2022-10-12T08:27:58.170" v="631" actId="1076"/>
        <pc:sldMkLst>
          <pc:docMk/>
          <pc:sldMk cId="3735884969" sldId="2218"/>
        </pc:sldMkLst>
        <pc:spChg chg="mod">
          <ac:chgData name="Richard Ball" userId="c2c6c2dd-6ddc-437e-8cdd-d7a74390accc" providerId="ADAL" clId="{0C817A22-7C58-40A7-91CE-DDCF471E142C}" dt="2022-10-12T08:27:58.170" v="631" actId="1076"/>
          <ac:spMkLst>
            <pc:docMk/>
            <pc:sldMk cId="3735884969" sldId="2218"/>
            <ac:spMk id="2" creationId="{1F899F7E-4C1C-486E-9B94-B84628A356DD}"/>
          </ac:spMkLst>
        </pc:spChg>
      </pc:sldChg>
      <pc:sldChg chg="modSp mod">
        <pc:chgData name="Richard Ball" userId="c2c6c2dd-6ddc-437e-8cdd-d7a74390accc" providerId="ADAL" clId="{0C817A22-7C58-40A7-91CE-DDCF471E142C}" dt="2022-10-12T07:59:06.374" v="630" actId="1076"/>
        <pc:sldMkLst>
          <pc:docMk/>
          <pc:sldMk cId="1409115482" sldId="2219"/>
        </pc:sldMkLst>
        <pc:spChg chg="mod">
          <ac:chgData name="Richard Ball" userId="c2c6c2dd-6ddc-437e-8cdd-d7a74390accc" providerId="ADAL" clId="{0C817A22-7C58-40A7-91CE-DDCF471E142C}" dt="2022-10-12T07:59:00.076" v="629" actId="1076"/>
          <ac:spMkLst>
            <pc:docMk/>
            <pc:sldMk cId="1409115482" sldId="2219"/>
            <ac:spMk id="9219" creationId="{536C57EF-1425-414B-B078-B7B975F8225E}"/>
          </ac:spMkLst>
        </pc:spChg>
        <pc:picChg chg="mod">
          <ac:chgData name="Richard Ball" userId="c2c6c2dd-6ddc-437e-8cdd-d7a74390accc" providerId="ADAL" clId="{0C817A22-7C58-40A7-91CE-DDCF471E142C}" dt="2022-10-12T07:59:06.374" v="630" actId="1076"/>
          <ac:picMkLst>
            <pc:docMk/>
            <pc:sldMk cId="1409115482" sldId="2219"/>
            <ac:picMk id="7" creationId="{F9FE9B7F-9048-464E-84D6-F13C1AD0ACDA}"/>
          </ac:picMkLst>
        </pc:picChg>
      </pc:sldChg>
      <pc:sldChg chg="addSp modSp mod">
        <pc:chgData name="Richard Ball" userId="c2c6c2dd-6ddc-437e-8cdd-d7a74390accc" providerId="ADAL" clId="{0C817A22-7C58-40A7-91CE-DDCF471E142C}" dt="2022-10-13T15:00:58.275" v="860"/>
        <pc:sldMkLst>
          <pc:docMk/>
          <pc:sldMk cId="133935688" sldId="2221"/>
        </pc:sldMkLst>
        <pc:spChg chg="mod">
          <ac:chgData name="Richard Ball" userId="c2c6c2dd-6ddc-437e-8cdd-d7a74390accc" providerId="ADAL" clId="{0C817A22-7C58-40A7-91CE-DDCF471E142C}" dt="2022-10-12T07:18:50.860" v="244" actId="20577"/>
          <ac:spMkLst>
            <pc:docMk/>
            <pc:sldMk cId="133935688" sldId="2221"/>
            <ac:spMk id="3" creationId="{06AB7EAD-1B6B-4136-8C5C-57BF9471F4B8}"/>
          </ac:spMkLst>
        </pc:spChg>
        <pc:inkChg chg="add">
          <ac:chgData name="Richard Ball" userId="c2c6c2dd-6ddc-437e-8cdd-d7a74390accc" providerId="ADAL" clId="{0C817A22-7C58-40A7-91CE-DDCF471E142C}" dt="2022-10-13T15:00:58.275" v="860"/>
          <ac:inkMkLst>
            <pc:docMk/>
            <pc:sldMk cId="133935688" sldId="2221"/>
            <ac:inkMk id="4" creationId="{22C1DFC7-911A-7585-781A-B32D357A59D2}"/>
          </ac:inkMkLst>
        </pc:inkChg>
      </pc:sldChg>
      <pc:sldChg chg="addSp delSp modSp mod delAnim">
        <pc:chgData name="Richard Ball" userId="c2c6c2dd-6ddc-437e-8cdd-d7a74390accc" providerId="ADAL" clId="{0C817A22-7C58-40A7-91CE-DDCF471E142C}" dt="2022-10-13T15:00:58.275" v="860"/>
        <pc:sldMkLst>
          <pc:docMk/>
          <pc:sldMk cId="47817036" sldId="2222"/>
        </pc:sldMkLst>
        <pc:spChg chg="del mod">
          <ac:chgData name="Richard Ball" userId="c2c6c2dd-6ddc-437e-8cdd-d7a74390accc" providerId="ADAL" clId="{0C817A22-7C58-40A7-91CE-DDCF471E142C}" dt="2022-10-12T07:07:12.747" v="5" actId="478"/>
          <ac:spMkLst>
            <pc:docMk/>
            <pc:sldMk cId="47817036" sldId="2222"/>
            <ac:spMk id="7" creationId="{496C869D-AD2E-4BA0-B0C8-FBC46A917E39}"/>
          </ac:spMkLst>
        </pc:spChg>
        <pc:spChg chg="mod">
          <ac:chgData name="Richard Ball" userId="c2c6c2dd-6ddc-437e-8cdd-d7a74390accc" providerId="ADAL" clId="{0C817A22-7C58-40A7-91CE-DDCF471E142C}" dt="2022-10-12T07:08:48.552" v="16" actId="1076"/>
          <ac:spMkLst>
            <pc:docMk/>
            <pc:sldMk cId="47817036" sldId="2222"/>
            <ac:spMk id="9" creationId="{E2F33EF1-1237-4F5B-9B40-AB899D74A522}"/>
          </ac:spMkLst>
        </pc:spChg>
        <pc:spChg chg="mod">
          <ac:chgData name="Richard Ball" userId="c2c6c2dd-6ddc-437e-8cdd-d7a74390accc" providerId="ADAL" clId="{0C817A22-7C58-40A7-91CE-DDCF471E142C}" dt="2022-10-12T07:08:46.602" v="15" actId="1076"/>
          <ac:spMkLst>
            <pc:docMk/>
            <pc:sldMk cId="47817036" sldId="2222"/>
            <ac:spMk id="10" creationId="{B5088740-9DB7-4E26-91FD-49D5A9F3614D}"/>
          </ac:spMkLst>
        </pc:spChg>
        <pc:spChg chg="mod">
          <ac:chgData name="Richard Ball" userId="c2c6c2dd-6ddc-437e-8cdd-d7a74390accc" providerId="ADAL" clId="{0C817A22-7C58-40A7-91CE-DDCF471E142C}" dt="2022-10-12T07:08:45.378" v="14" actId="1076"/>
          <ac:spMkLst>
            <pc:docMk/>
            <pc:sldMk cId="47817036" sldId="2222"/>
            <ac:spMk id="11" creationId="{22F871F3-C2CF-4AFB-811A-7515C897770D}"/>
          </ac:spMkLst>
        </pc:spChg>
        <pc:spChg chg="mod">
          <ac:chgData name="Richard Ball" userId="c2c6c2dd-6ddc-437e-8cdd-d7a74390accc" providerId="ADAL" clId="{0C817A22-7C58-40A7-91CE-DDCF471E142C}" dt="2022-10-12T07:08:43.291" v="13" actId="1076"/>
          <ac:spMkLst>
            <pc:docMk/>
            <pc:sldMk cId="47817036" sldId="2222"/>
            <ac:spMk id="13" creationId="{40DA67E0-1DF1-4096-9CEE-A96B73262BAB}"/>
          </ac:spMkLst>
        </pc:spChg>
        <pc:spChg chg="mod">
          <ac:chgData name="Richard Ball" userId="c2c6c2dd-6ddc-437e-8cdd-d7a74390accc" providerId="ADAL" clId="{0C817A22-7C58-40A7-91CE-DDCF471E142C}" dt="2022-10-12T07:08:40.138" v="12" actId="14100"/>
          <ac:spMkLst>
            <pc:docMk/>
            <pc:sldMk cId="47817036" sldId="2222"/>
            <ac:spMk id="17" creationId="{4CB61EAE-73D0-40D5-89DA-0EF39A3FD042}"/>
          </ac:spMkLst>
        </pc:spChg>
        <pc:spChg chg="add mod">
          <ac:chgData name="Richard Ball" userId="c2c6c2dd-6ddc-437e-8cdd-d7a74390accc" providerId="ADAL" clId="{0C817A22-7C58-40A7-91CE-DDCF471E142C}" dt="2022-10-12T07:11:09.620" v="57" actId="113"/>
          <ac:spMkLst>
            <pc:docMk/>
            <pc:sldMk cId="47817036" sldId="2222"/>
            <ac:spMk id="18" creationId="{1CE08BCD-3A00-662C-35E1-12543AB58074}"/>
          </ac:spMkLst>
        </pc:spChg>
        <pc:picChg chg="add del mod ord">
          <ac:chgData name="Richard Ball" userId="c2c6c2dd-6ddc-437e-8cdd-d7a74390accc" providerId="ADAL" clId="{0C817A22-7C58-40A7-91CE-DDCF471E142C}" dt="2022-10-12T07:09:02.856" v="17" actId="478"/>
          <ac:picMkLst>
            <pc:docMk/>
            <pc:sldMk cId="47817036" sldId="2222"/>
            <ac:picMk id="3" creationId="{6B94C491-F254-2A86-82CB-087191E79709}"/>
          </ac:picMkLst>
        </pc:picChg>
        <pc:picChg chg="add mod ord">
          <ac:chgData name="Richard Ball" userId="c2c6c2dd-6ddc-437e-8cdd-d7a74390accc" providerId="ADAL" clId="{0C817A22-7C58-40A7-91CE-DDCF471E142C}" dt="2022-10-12T07:09:30.809" v="20" actId="14100"/>
          <ac:picMkLst>
            <pc:docMk/>
            <pc:sldMk cId="47817036" sldId="2222"/>
            <ac:picMk id="16" creationId="{831330D6-F1BD-FC59-2037-5C48AC00909A}"/>
          </ac:picMkLst>
        </pc:picChg>
        <pc:picChg chg="del">
          <ac:chgData name="Richard Ball" userId="c2c6c2dd-6ddc-437e-8cdd-d7a74390accc" providerId="ADAL" clId="{0C817A22-7C58-40A7-91CE-DDCF471E142C}" dt="2022-10-12T07:08:19.183" v="6" actId="478"/>
          <ac:picMkLst>
            <pc:docMk/>
            <pc:sldMk cId="47817036" sldId="2222"/>
            <ac:picMk id="1026" creationId="{9BA243D6-0F46-4485-9E42-50AAC7935743}"/>
          </ac:picMkLst>
        </pc:picChg>
        <pc:inkChg chg="add">
          <ac:chgData name="Richard Ball" userId="c2c6c2dd-6ddc-437e-8cdd-d7a74390accc" providerId="ADAL" clId="{0C817A22-7C58-40A7-91CE-DDCF471E142C}" dt="2022-10-13T15:00:58.275" v="860"/>
          <ac:inkMkLst>
            <pc:docMk/>
            <pc:sldMk cId="47817036" sldId="2222"/>
            <ac:inkMk id="2" creationId="{76456A38-96EF-20F6-F8CD-A5F7D44BF044}"/>
          </ac:inkMkLst>
        </pc:inkChg>
      </pc:sldChg>
      <pc:sldChg chg="addSp modSp new mod ord">
        <pc:chgData name="Richard Ball" userId="c2c6c2dd-6ddc-437e-8cdd-d7a74390accc" providerId="ADAL" clId="{0C817A22-7C58-40A7-91CE-DDCF471E142C}" dt="2022-10-13T14:27:43.416" v="859"/>
        <pc:sldMkLst>
          <pc:docMk/>
          <pc:sldMk cId="820141459" sldId="2223"/>
        </pc:sldMkLst>
        <pc:spChg chg="mod">
          <ac:chgData name="Richard Ball" userId="c2c6c2dd-6ddc-437e-8cdd-d7a74390accc" providerId="ADAL" clId="{0C817A22-7C58-40A7-91CE-DDCF471E142C}" dt="2022-10-12T07:57:42.273" v="589" actId="1076"/>
          <ac:spMkLst>
            <pc:docMk/>
            <pc:sldMk cId="820141459" sldId="2223"/>
            <ac:spMk id="2" creationId="{D85D60FC-499C-4939-D535-E33117DCBBB8}"/>
          </ac:spMkLst>
        </pc:spChg>
        <pc:spChg chg="mod">
          <ac:chgData name="Richard Ball" userId="c2c6c2dd-6ddc-437e-8cdd-d7a74390accc" providerId="ADAL" clId="{0C817A22-7C58-40A7-91CE-DDCF471E142C}" dt="2022-10-13T12:36:41.318" v="761" actId="20577"/>
          <ac:spMkLst>
            <pc:docMk/>
            <pc:sldMk cId="820141459" sldId="2223"/>
            <ac:spMk id="3" creationId="{708D6899-FF03-2447-EF2C-FEBE19490D65}"/>
          </ac:spMkLst>
        </pc:spChg>
        <pc:inkChg chg="add">
          <ac:chgData name="Richard Ball" userId="c2c6c2dd-6ddc-437e-8cdd-d7a74390accc" providerId="ADAL" clId="{0C817A22-7C58-40A7-91CE-DDCF471E142C}" dt="2022-10-13T14:27:43.416" v="859"/>
          <ac:inkMkLst>
            <pc:docMk/>
            <pc:sldMk cId="820141459" sldId="2223"/>
            <ac:inkMk id="4" creationId="{3844114D-5E79-E13D-FCC5-7AD816ADD496}"/>
          </ac:inkMkLst>
        </pc:inkChg>
      </pc:sldChg>
      <pc:sldChg chg="add del">
        <pc:chgData name="Richard Ball" userId="c2c6c2dd-6ddc-437e-8cdd-d7a74390accc" providerId="ADAL" clId="{0C817A22-7C58-40A7-91CE-DDCF471E142C}" dt="2022-10-12T07:09:38.866" v="22" actId="47"/>
        <pc:sldMkLst>
          <pc:docMk/>
          <pc:sldMk cId="3497322247" sldId="2223"/>
        </pc:sldMkLst>
      </pc:sldChg>
      <pc:sldChg chg="addSp modSp mod">
        <pc:chgData name="Richard Ball" userId="c2c6c2dd-6ddc-437e-8cdd-d7a74390accc" providerId="ADAL" clId="{0C817A22-7C58-40A7-91CE-DDCF471E142C}" dt="2022-10-13T12:42:56.228" v="821" actId="1076"/>
        <pc:sldMkLst>
          <pc:docMk/>
          <pc:sldMk cId="1296636615" sldId="2224"/>
        </pc:sldMkLst>
        <pc:spChg chg="mod">
          <ac:chgData name="Richard Ball" userId="c2c6c2dd-6ddc-437e-8cdd-d7a74390accc" providerId="ADAL" clId="{0C817A22-7C58-40A7-91CE-DDCF471E142C}" dt="2022-10-13T12:42:28.697" v="818" actId="113"/>
          <ac:spMkLst>
            <pc:docMk/>
            <pc:sldMk cId="1296636615" sldId="2224"/>
            <ac:spMk id="2" creationId="{A6A20634-1E33-CABE-5125-8712E38658DA}"/>
          </ac:spMkLst>
        </pc:spChg>
        <pc:picChg chg="add mod">
          <ac:chgData name="Richard Ball" userId="c2c6c2dd-6ddc-437e-8cdd-d7a74390accc" providerId="ADAL" clId="{0C817A22-7C58-40A7-91CE-DDCF471E142C}" dt="2022-10-13T12:42:56.228" v="821" actId="1076"/>
          <ac:picMkLst>
            <pc:docMk/>
            <pc:sldMk cId="1296636615" sldId="2224"/>
            <ac:picMk id="4" creationId="{CFE28A2E-FE92-7CE3-6B54-D147B4BE664A}"/>
          </ac:picMkLst>
        </pc:picChg>
      </pc:sldChg>
      <pc:sldChg chg="new del">
        <pc:chgData name="Richard Ball" userId="c2c6c2dd-6ddc-437e-8cdd-d7a74390accc" providerId="ADAL" clId="{0C817A22-7C58-40A7-91CE-DDCF471E142C}" dt="2022-10-12T07:58:05.470" v="623" actId="47"/>
        <pc:sldMkLst>
          <pc:docMk/>
          <pc:sldMk cId="3185530184" sldId="2224"/>
        </pc:sldMkLst>
      </pc:sldChg>
      <pc:sldChg chg="addSp modSp">
        <pc:chgData name="Richard Ball" userId="c2c6c2dd-6ddc-437e-8cdd-d7a74390accc" providerId="ADAL" clId="{0C817A22-7C58-40A7-91CE-DDCF471E142C}" dt="2022-10-13T12:43:00.149" v="822"/>
        <pc:sldMkLst>
          <pc:docMk/>
          <pc:sldMk cId="3216723969" sldId="2225"/>
        </pc:sldMkLst>
        <pc:picChg chg="add mod">
          <ac:chgData name="Richard Ball" userId="c2c6c2dd-6ddc-437e-8cdd-d7a74390accc" providerId="ADAL" clId="{0C817A22-7C58-40A7-91CE-DDCF471E142C}" dt="2022-10-13T12:43:00.149" v="822"/>
          <ac:picMkLst>
            <pc:docMk/>
            <pc:sldMk cId="3216723969" sldId="2225"/>
            <ac:picMk id="3" creationId="{A910505B-0FA2-BE04-303B-6006F27552B9}"/>
          </ac:picMkLst>
        </pc:picChg>
      </pc:sldChg>
      <pc:sldChg chg="modSp new mod">
        <pc:chgData name="Richard Ball" userId="c2c6c2dd-6ddc-437e-8cdd-d7a74390accc" providerId="ADAL" clId="{0C817A22-7C58-40A7-91CE-DDCF471E142C}" dt="2022-10-13T12:44:27.898" v="846" actId="20577"/>
        <pc:sldMkLst>
          <pc:docMk/>
          <pc:sldMk cId="408802849" sldId="2226"/>
        </pc:sldMkLst>
        <pc:spChg chg="mod">
          <ac:chgData name="Richard Ball" userId="c2c6c2dd-6ddc-437e-8cdd-d7a74390accc" providerId="ADAL" clId="{0C817A22-7C58-40A7-91CE-DDCF471E142C}" dt="2022-10-13T12:44:27.898" v="846" actId="20577"/>
          <ac:spMkLst>
            <pc:docMk/>
            <pc:sldMk cId="408802849" sldId="2226"/>
            <ac:spMk id="2" creationId="{48B0951C-9D67-C1E7-3048-8ED72C3199A8}"/>
          </ac:spMkLst>
        </pc:spChg>
      </pc:sldChg>
    </pc:docChg>
  </pc:docChgLst>
  <pc:docChgLst>
    <pc:chgData name="Richard Ball" userId="S::richard.ball@sthelens.london::c2c6c2dd-6ddc-437e-8cdd-d7a74390accc" providerId="AD" clId="Web-{5B7FCF28-18CC-27AB-77FF-B610E54DB1EE}"/>
    <pc:docChg chg="modSld">
      <pc:chgData name="Richard Ball" userId="S::richard.ball@sthelens.london::c2c6c2dd-6ddc-437e-8cdd-d7a74390accc" providerId="AD" clId="Web-{5B7FCF28-18CC-27AB-77FF-B610E54DB1EE}" dt="2021-10-08T08:28:56.865" v="134" actId="20577"/>
      <pc:docMkLst>
        <pc:docMk/>
      </pc:docMkLst>
      <pc:sldChg chg="addSp modSp">
        <pc:chgData name="Richard Ball" userId="S::richard.ball@sthelens.london::c2c6c2dd-6ddc-437e-8cdd-d7a74390accc" providerId="AD" clId="Web-{5B7FCF28-18CC-27AB-77FF-B610E54DB1EE}" dt="2021-10-08T08:28:56.865" v="134" actId="20577"/>
        <pc:sldMkLst>
          <pc:docMk/>
          <pc:sldMk cId="2133698056" sldId="2214"/>
        </pc:sldMkLst>
        <pc:spChg chg="add mod">
          <ac:chgData name="Richard Ball" userId="S::richard.ball@sthelens.london::c2c6c2dd-6ddc-437e-8cdd-d7a74390accc" providerId="AD" clId="Web-{5B7FCF28-18CC-27AB-77FF-B610E54DB1EE}" dt="2021-10-08T08:28:56.865" v="134" actId="20577"/>
          <ac:spMkLst>
            <pc:docMk/>
            <pc:sldMk cId="2133698056" sldId="2214"/>
            <ac:spMk id="3" creationId="{CC2A11E2-3AA5-422D-A363-12FF0A5C8EDC}"/>
          </ac:spMkLst>
        </pc:spChg>
        <pc:graphicFrameChg chg="mod modGraphic">
          <ac:chgData name="Richard Ball" userId="S::richard.ball@sthelens.london::c2c6c2dd-6ddc-437e-8cdd-d7a74390accc" providerId="AD" clId="Web-{5B7FCF28-18CC-27AB-77FF-B610E54DB1EE}" dt="2021-10-08T08:27:38.879" v="101"/>
          <ac:graphicFrameMkLst>
            <pc:docMk/>
            <pc:sldMk cId="2133698056" sldId="2214"/>
            <ac:graphicFrameMk id="4" creationId="{8498E077-1EC1-4236-8A72-E8B609B2B624}"/>
          </ac:graphicFrameMkLst>
        </pc:graphicFrameChg>
      </pc:sldChg>
    </pc:docChg>
  </pc:docChgLst>
  <pc:docChgLst>
    <pc:chgData name="Richard Ball" userId="S::richard.ball@sthelens.london::c2c6c2dd-6ddc-437e-8cdd-d7a74390accc" providerId="AD" clId="Web-{9DC066E4-B087-E143-7E0F-443D4BB0904B}"/>
    <pc:docChg chg="modSld">
      <pc:chgData name="Richard Ball" userId="S::richard.ball@sthelens.london::c2c6c2dd-6ddc-437e-8cdd-d7a74390accc" providerId="AD" clId="Web-{9DC066E4-B087-E143-7E0F-443D4BB0904B}" dt="2021-10-08T08:12:29.801" v="2" actId="1076"/>
      <pc:docMkLst>
        <pc:docMk/>
      </pc:docMkLst>
      <pc:sldChg chg="modSp">
        <pc:chgData name="Richard Ball" userId="S::richard.ball@sthelens.london::c2c6c2dd-6ddc-437e-8cdd-d7a74390accc" providerId="AD" clId="Web-{9DC066E4-B087-E143-7E0F-443D4BB0904B}" dt="2021-10-08T08:12:29.801" v="2" actId="1076"/>
        <pc:sldMkLst>
          <pc:docMk/>
          <pc:sldMk cId="0" sldId="257"/>
        </pc:sldMkLst>
        <pc:spChg chg="mod">
          <ac:chgData name="Richard Ball" userId="S::richard.ball@sthelens.london::c2c6c2dd-6ddc-437e-8cdd-d7a74390accc" providerId="AD" clId="Web-{9DC066E4-B087-E143-7E0F-443D4BB0904B}" dt="2021-10-08T08:12:25.973" v="0" actId="1076"/>
          <ac:spMkLst>
            <pc:docMk/>
            <pc:sldMk cId="0" sldId="257"/>
            <ac:spMk id="6149" creationId="{B3A8ADF3-A1C5-4A98-AE73-D828735536EB}"/>
          </ac:spMkLst>
        </pc:spChg>
        <pc:picChg chg="mod">
          <ac:chgData name="Richard Ball" userId="S::richard.ball@sthelens.london::c2c6c2dd-6ddc-437e-8cdd-d7a74390accc" providerId="AD" clId="Web-{9DC066E4-B087-E143-7E0F-443D4BB0904B}" dt="2021-10-08T08:12:29.801" v="2" actId="1076"/>
          <ac:picMkLst>
            <pc:docMk/>
            <pc:sldMk cId="0" sldId="257"/>
            <ac:picMk id="6148" creationId="{5A265392-0142-4DC7-A07A-2D0F6B6EF2CF}"/>
          </ac:picMkLst>
        </pc:picChg>
      </pc:sldChg>
    </pc:docChg>
  </pc:docChgLst>
  <pc:docChgLst>
    <pc:chgData name="Richard Ball" userId="c2c6c2dd-6ddc-437e-8cdd-d7a74390accc" providerId="ADAL" clId="{BD1C0A82-CAA2-4865-8C45-36FEB893DF48}"/>
    <pc:docChg chg="undo redo custSel addSld delSld modSld sldOrd">
      <pc:chgData name="Richard Ball" userId="c2c6c2dd-6ddc-437e-8cdd-d7a74390accc" providerId="ADAL" clId="{BD1C0A82-CAA2-4865-8C45-36FEB893DF48}" dt="2021-10-15T10:12:32.382" v="3323"/>
      <pc:docMkLst>
        <pc:docMk/>
      </pc:docMkLst>
      <pc:sldChg chg="modSp del mod modAnim">
        <pc:chgData name="Richard Ball" userId="c2c6c2dd-6ddc-437e-8cdd-d7a74390accc" providerId="ADAL" clId="{BD1C0A82-CAA2-4865-8C45-36FEB893DF48}" dt="2021-10-13T09:18:55.886" v="2601" actId="47"/>
        <pc:sldMkLst>
          <pc:docMk/>
          <pc:sldMk cId="0" sldId="257"/>
        </pc:sldMkLst>
        <pc:spChg chg="mod">
          <ac:chgData name="Richard Ball" userId="c2c6c2dd-6ddc-437e-8cdd-d7a74390accc" providerId="ADAL" clId="{BD1C0A82-CAA2-4865-8C45-36FEB893DF48}" dt="2021-10-07T07:22:55.919" v="25" actId="1076"/>
          <ac:spMkLst>
            <pc:docMk/>
            <pc:sldMk cId="0" sldId="257"/>
            <ac:spMk id="6146" creationId="{7051E925-A84A-45C9-86F6-A63378F00A7C}"/>
          </ac:spMkLst>
        </pc:spChg>
        <pc:spChg chg="mod">
          <ac:chgData name="Richard Ball" userId="c2c6c2dd-6ddc-437e-8cdd-d7a74390accc" providerId="ADAL" clId="{BD1C0A82-CAA2-4865-8C45-36FEB893DF48}" dt="2021-10-08T12:44:49.034" v="796" actId="20577"/>
          <ac:spMkLst>
            <pc:docMk/>
            <pc:sldMk cId="0" sldId="257"/>
            <ac:spMk id="6147" creationId="{98F66425-5BFD-4BC1-9760-E6558DC73A78}"/>
          </ac:spMkLst>
        </pc:spChg>
        <pc:spChg chg="mod">
          <ac:chgData name="Richard Ball" userId="c2c6c2dd-6ddc-437e-8cdd-d7a74390accc" providerId="ADAL" clId="{BD1C0A82-CAA2-4865-8C45-36FEB893DF48}" dt="2021-10-07T07:42:19.625" v="166" actId="20577"/>
          <ac:spMkLst>
            <pc:docMk/>
            <pc:sldMk cId="0" sldId="257"/>
            <ac:spMk id="6149" creationId="{B3A8ADF3-A1C5-4A98-AE73-D828735536EB}"/>
          </ac:spMkLst>
        </pc:spChg>
        <pc:picChg chg="mod">
          <ac:chgData name="Richard Ball" userId="c2c6c2dd-6ddc-437e-8cdd-d7a74390accc" providerId="ADAL" clId="{BD1C0A82-CAA2-4865-8C45-36FEB893DF48}" dt="2021-10-08T12:44:52.859" v="798" actId="14100"/>
          <ac:picMkLst>
            <pc:docMk/>
            <pc:sldMk cId="0" sldId="257"/>
            <ac:picMk id="6148" creationId="{5A265392-0142-4DC7-A07A-2D0F6B6EF2CF}"/>
          </ac:picMkLst>
        </pc:picChg>
      </pc:sldChg>
      <pc:sldChg chg="addSp modSp mod ord">
        <pc:chgData name="Richard Ball" userId="c2c6c2dd-6ddc-437e-8cdd-d7a74390accc" providerId="ADAL" clId="{BD1C0A82-CAA2-4865-8C45-36FEB893DF48}" dt="2021-10-15T10:12:32.382" v="3323"/>
        <pc:sldMkLst>
          <pc:docMk/>
          <pc:sldMk cId="4186439493" sldId="259"/>
        </pc:sldMkLst>
        <pc:spChg chg="add mod">
          <ac:chgData name="Richard Ball" userId="c2c6c2dd-6ddc-437e-8cdd-d7a74390accc" providerId="ADAL" clId="{BD1C0A82-CAA2-4865-8C45-36FEB893DF48}" dt="2021-10-13T09:05:58.215" v="2038" actId="20577"/>
          <ac:spMkLst>
            <pc:docMk/>
            <pc:sldMk cId="4186439493" sldId="259"/>
            <ac:spMk id="2" creationId="{BFE3733E-6A0A-4288-8D28-9914E604626F}"/>
          </ac:spMkLst>
        </pc:spChg>
        <pc:spChg chg="add mod">
          <ac:chgData name="Richard Ball" userId="c2c6c2dd-6ddc-437e-8cdd-d7a74390accc" providerId="ADAL" clId="{BD1C0A82-CAA2-4865-8C45-36FEB893DF48}" dt="2021-10-13T09:06:01.335" v="2043" actId="20577"/>
          <ac:spMkLst>
            <pc:docMk/>
            <pc:sldMk cId="4186439493" sldId="259"/>
            <ac:spMk id="8" creationId="{8AA040DD-7A47-4460-9C9F-B2D84E883329}"/>
          </ac:spMkLst>
        </pc:spChg>
        <pc:spChg chg="add mod">
          <ac:chgData name="Richard Ball" userId="c2c6c2dd-6ddc-437e-8cdd-d7a74390accc" providerId="ADAL" clId="{BD1C0A82-CAA2-4865-8C45-36FEB893DF48}" dt="2021-10-15T09:07:35.194" v="3241" actId="113"/>
          <ac:spMkLst>
            <pc:docMk/>
            <pc:sldMk cId="4186439493" sldId="259"/>
            <ac:spMk id="10" creationId="{ACCC8C98-DB96-4DCC-B2C5-A0049F9294D4}"/>
          </ac:spMkLst>
        </pc:spChg>
        <pc:inkChg chg="add">
          <ac:chgData name="Richard Ball" userId="c2c6c2dd-6ddc-437e-8cdd-d7a74390accc" providerId="ADAL" clId="{BD1C0A82-CAA2-4865-8C45-36FEB893DF48}" dt="2021-10-15T10:12:32.382" v="3323"/>
          <ac:inkMkLst>
            <pc:docMk/>
            <pc:sldMk cId="4186439493" sldId="259"/>
            <ac:inkMk id="5" creationId="{81026C15-808C-4B63-8C41-A17B37F910E6}"/>
          </ac:inkMkLst>
        </pc:inkChg>
      </pc:sldChg>
      <pc:sldChg chg="addSp modSp del mod">
        <pc:chgData name="Richard Ball" userId="c2c6c2dd-6ddc-437e-8cdd-d7a74390accc" providerId="ADAL" clId="{BD1C0A82-CAA2-4865-8C45-36FEB893DF48}" dt="2021-10-13T09:06:20.777" v="2046" actId="47"/>
        <pc:sldMkLst>
          <pc:docMk/>
          <pc:sldMk cId="0" sldId="260"/>
        </pc:sldMkLst>
        <pc:spChg chg="add mod">
          <ac:chgData name="Richard Ball" userId="c2c6c2dd-6ddc-437e-8cdd-d7a74390accc" providerId="ADAL" clId="{BD1C0A82-CAA2-4865-8C45-36FEB893DF48}" dt="2021-10-07T07:49:36.079" v="315" actId="1076"/>
          <ac:spMkLst>
            <pc:docMk/>
            <pc:sldMk cId="0" sldId="260"/>
            <ac:spMk id="2" creationId="{04AFEEA1-A624-4E71-9328-61DAB74BDA7B}"/>
          </ac:spMkLst>
        </pc:spChg>
        <pc:spChg chg="add mod">
          <ac:chgData name="Richard Ball" userId="c2c6c2dd-6ddc-437e-8cdd-d7a74390accc" providerId="ADAL" clId="{BD1C0A82-CAA2-4865-8C45-36FEB893DF48}" dt="2021-10-07T07:49:37.975" v="316" actId="20577"/>
          <ac:spMkLst>
            <pc:docMk/>
            <pc:sldMk cId="0" sldId="260"/>
            <ac:spMk id="5" creationId="{E0F3A5A3-8612-4D46-B8DE-5FF68C902249}"/>
          </ac:spMkLst>
        </pc:spChg>
        <pc:spChg chg="add mod">
          <ac:chgData name="Richard Ball" userId="c2c6c2dd-6ddc-437e-8cdd-d7a74390accc" providerId="ADAL" clId="{BD1C0A82-CAA2-4865-8C45-36FEB893DF48}" dt="2021-10-07T07:49:40.309" v="317" actId="20577"/>
          <ac:spMkLst>
            <pc:docMk/>
            <pc:sldMk cId="0" sldId="260"/>
            <ac:spMk id="6" creationId="{090EDFCB-F0E8-4FAE-88F3-0E0E859C1B76}"/>
          </ac:spMkLst>
        </pc:spChg>
        <pc:spChg chg="mod">
          <ac:chgData name="Richard Ball" userId="c2c6c2dd-6ddc-437e-8cdd-d7a74390accc" providerId="ADAL" clId="{BD1C0A82-CAA2-4865-8C45-36FEB893DF48}" dt="2021-10-07T07:50:07.184" v="335" actId="403"/>
          <ac:spMkLst>
            <pc:docMk/>
            <pc:sldMk cId="0" sldId="260"/>
            <ac:spMk id="9219" creationId="{536C57EF-1425-414B-B078-B7B975F8225E}"/>
          </ac:spMkLst>
        </pc:spChg>
      </pc:sldChg>
      <pc:sldChg chg="del">
        <pc:chgData name="Richard Ball" userId="c2c6c2dd-6ddc-437e-8cdd-d7a74390accc" providerId="ADAL" clId="{BD1C0A82-CAA2-4865-8C45-36FEB893DF48}" dt="2021-10-13T09:18:36.948" v="2598" actId="47"/>
        <pc:sldMkLst>
          <pc:docMk/>
          <pc:sldMk cId="626378272" sldId="276"/>
        </pc:sldMkLst>
      </pc:sldChg>
      <pc:sldChg chg="modSp">
        <pc:chgData name="Richard Ball" userId="c2c6c2dd-6ddc-437e-8cdd-d7a74390accc" providerId="ADAL" clId="{BD1C0A82-CAA2-4865-8C45-36FEB893DF48}" dt="2021-10-14T08:17:11.957" v="2986"/>
        <pc:sldMkLst>
          <pc:docMk/>
          <pc:sldMk cId="1707537120" sldId="292"/>
        </pc:sldMkLst>
        <pc:spChg chg="mod">
          <ac:chgData name="Richard Ball" userId="c2c6c2dd-6ddc-437e-8cdd-d7a74390accc" providerId="ADAL" clId="{BD1C0A82-CAA2-4865-8C45-36FEB893DF48}" dt="2021-10-14T08:17:11.957" v="2986"/>
          <ac:spMkLst>
            <pc:docMk/>
            <pc:sldMk cId="1707537120" sldId="292"/>
            <ac:spMk id="2" creationId="{2B434BB7-198F-4707-B650-E2CA00619275}"/>
          </ac:spMkLst>
        </pc:spChg>
      </pc:sldChg>
      <pc:sldChg chg="delSp modSp mod ord delDesignElem">
        <pc:chgData name="Richard Ball" userId="c2c6c2dd-6ddc-437e-8cdd-d7a74390accc" providerId="ADAL" clId="{BD1C0A82-CAA2-4865-8C45-36FEB893DF48}" dt="2021-10-14T08:17:12.154" v="2987" actId="27636"/>
        <pc:sldMkLst>
          <pc:docMk/>
          <pc:sldMk cId="138004575" sldId="293"/>
        </pc:sldMkLst>
        <pc:spChg chg="mod">
          <ac:chgData name="Richard Ball" userId="c2c6c2dd-6ddc-437e-8cdd-d7a74390accc" providerId="ADAL" clId="{BD1C0A82-CAA2-4865-8C45-36FEB893DF48}" dt="2021-10-14T08:17:12.154" v="2987" actId="27636"/>
          <ac:spMkLst>
            <pc:docMk/>
            <pc:sldMk cId="138004575" sldId="293"/>
            <ac:spMk id="3" creationId="{2EC65A7D-8016-4E06-BAD9-7A72DD8DCB7D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8004575" sldId="293"/>
            <ac:spMk id="9" creationId="{3BCB5F6A-9EB0-40B0-9D13-3023E9A20508}"/>
          </ac:spMkLst>
        </pc:spChg>
      </pc:sldChg>
      <pc:sldChg chg="modSp del mod ord">
        <pc:chgData name="Richard Ball" userId="c2c6c2dd-6ddc-437e-8cdd-d7a74390accc" providerId="ADAL" clId="{BD1C0A82-CAA2-4865-8C45-36FEB893DF48}" dt="2021-10-15T09:14:37.390" v="3243"/>
        <pc:sldMkLst>
          <pc:docMk/>
          <pc:sldMk cId="2339566189" sldId="294"/>
        </pc:sldMkLst>
        <pc:spChg chg="mod">
          <ac:chgData name="Richard Ball" userId="c2c6c2dd-6ddc-437e-8cdd-d7a74390accc" providerId="ADAL" clId="{BD1C0A82-CAA2-4865-8C45-36FEB893DF48}" dt="2021-10-15T09:07:15.773" v="3237" actId="1076"/>
          <ac:spMkLst>
            <pc:docMk/>
            <pc:sldMk cId="2339566189" sldId="294"/>
            <ac:spMk id="7170" creationId="{84B49D29-C704-426B-A6A3-C8A51DEA6891}"/>
          </ac:spMkLst>
        </pc:spChg>
        <pc:spChg chg="mod">
          <ac:chgData name="Richard Ball" userId="c2c6c2dd-6ddc-437e-8cdd-d7a74390accc" providerId="ADAL" clId="{BD1C0A82-CAA2-4865-8C45-36FEB893DF48}" dt="2021-10-13T09:05:26.587" v="2026" actId="20577"/>
          <ac:spMkLst>
            <pc:docMk/>
            <pc:sldMk cId="2339566189" sldId="294"/>
            <ac:spMk id="7171" creationId="{D14B6D4A-1724-4688-8246-DC3E985B0377}"/>
          </ac:spMkLst>
        </pc:spChg>
        <pc:spChg chg="mod">
          <ac:chgData name="Richard Ball" userId="c2c6c2dd-6ddc-437e-8cdd-d7a74390accc" providerId="ADAL" clId="{BD1C0A82-CAA2-4865-8C45-36FEB893DF48}" dt="2021-10-13T09:05:53.020" v="2034" actId="1076"/>
          <ac:spMkLst>
            <pc:docMk/>
            <pc:sldMk cId="2339566189" sldId="294"/>
            <ac:spMk id="7172" creationId="{CB550453-015D-49A1-8899-8542C2194B6B}"/>
          </ac:spMkLst>
        </pc:spChg>
      </pc:sldChg>
      <pc:sldChg chg="delSp modSp mod delDesignElem">
        <pc:chgData name="Richard Ball" userId="c2c6c2dd-6ddc-437e-8cdd-d7a74390accc" providerId="ADAL" clId="{BD1C0A82-CAA2-4865-8C45-36FEB893DF48}" dt="2021-10-14T08:17:12.162" v="2988" actId="27636"/>
        <pc:sldMkLst>
          <pc:docMk/>
          <pc:sldMk cId="134387494" sldId="295"/>
        </pc:sldMkLst>
        <pc:spChg chg="mod">
          <ac:chgData name="Richard Ball" userId="c2c6c2dd-6ddc-437e-8cdd-d7a74390accc" providerId="ADAL" clId="{BD1C0A82-CAA2-4865-8C45-36FEB893DF48}" dt="2021-10-14T08:17:12.162" v="2988" actId="27636"/>
          <ac:spMkLst>
            <pc:docMk/>
            <pc:sldMk cId="134387494" sldId="295"/>
            <ac:spMk id="2" creationId="{FBD5B646-8497-40CC-A66E-C6EF3C0C4301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44" creationId="{66D61E08-70C3-48D8-BEA0-787111DC30DA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45" creationId="{FC55298F-0AE5-478E-AD2B-03C2614C5833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46" creationId="{C180E4EA-0B63-4779-A895-7E90E71088F3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47" creationId="{CEE01D9D-3DE8-4EED-B0D3-8F3C79CC7673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48" creationId="{89AF5CE9-607F-43F4-8983-DCD6DA4051FD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49" creationId="{6EEA2DBD-9E1E-4521-8C01-F32AD18A89E3}"/>
          </ac:spMkLst>
        </pc:spChg>
        <pc:spChg chg="del">
          <ac:chgData name="Richard Ball" userId="c2c6c2dd-6ddc-437e-8cdd-d7a74390accc" providerId="ADAL" clId="{BD1C0A82-CAA2-4865-8C45-36FEB893DF48}" dt="2021-10-14T08:16:57.616" v="2984"/>
          <ac:spMkLst>
            <pc:docMk/>
            <pc:sldMk cId="134387494" sldId="295"/>
            <ac:spMk id="50" creationId="{15BBD2C1-BA9B-46A9-A27A-33498B169272}"/>
          </ac:spMkLst>
        </pc:spChg>
        <pc:grpChg chg="del">
          <ac:chgData name="Richard Ball" userId="c2c6c2dd-6ddc-437e-8cdd-d7a74390accc" providerId="ADAL" clId="{BD1C0A82-CAA2-4865-8C45-36FEB893DF48}" dt="2021-10-14T08:16:57.616" v="2984"/>
          <ac:grpSpMkLst>
            <pc:docMk/>
            <pc:sldMk cId="134387494" sldId="295"/>
            <ac:grpSpMk id="41" creationId="{88C9B83F-64CD-41C1-925F-A08801FFD0BD}"/>
          </ac:grpSpMkLst>
        </pc:grpChg>
        <pc:cxnChg chg="del">
          <ac:chgData name="Richard Ball" userId="c2c6c2dd-6ddc-437e-8cdd-d7a74390accc" providerId="ADAL" clId="{BD1C0A82-CAA2-4865-8C45-36FEB893DF48}" dt="2021-10-14T08:16:57.616" v="2984"/>
          <ac:cxnSpMkLst>
            <pc:docMk/>
            <pc:sldMk cId="134387494" sldId="295"/>
            <ac:cxnSpMk id="42" creationId="{A57C1A16-B8AB-4D99-A195-A38F556A6486}"/>
          </ac:cxnSpMkLst>
        </pc:cxnChg>
        <pc:cxnChg chg="del">
          <ac:chgData name="Richard Ball" userId="c2c6c2dd-6ddc-437e-8cdd-d7a74390accc" providerId="ADAL" clId="{BD1C0A82-CAA2-4865-8C45-36FEB893DF48}" dt="2021-10-14T08:16:57.616" v="2984"/>
          <ac:cxnSpMkLst>
            <pc:docMk/>
            <pc:sldMk cId="134387494" sldId="295"/>
            <ac:cxnSpMk id="43" creationId="{F8A9B20B-D1DD-4573-B5EC-558029519236}"/>
          </ac:cxnSpMkLst>
        </pc:cxnChg>
      </pc:sldChg>
      <pc:sldChg chg="modSp">
        <pc:chgData name="Richard Ball" userId="c2c6c2dd-6ddc-437e-8cdd-d7a74390accc" providerId="ADAL" clId="{BD1C0A82-CAA2-4865-8C45-36FEB893DF48}" dt="2021-10-14T08:17:11.957" v="2986"/>
        <pc:sldMkLst>
          <pc:docMk/>
          <pc:sldMk cId="2773282561" sldId="296"/>
        </pc:sldMkLst>
        <pc:spChg chg="mod">
          <ac:chgData name="Richard Ball" userId="c2c6c2dd-6ddc-437e-8cdd-d7a74390accc" providerId="ADAL" clId="{BD1C0A82-CAA2-4865-8C45-36FEB893DF48}" dt="2021-10-14T08:17:11.957" v="2986"/>
          <ac:spMkLst>
            <pc:docMk/>
            <pc:sldMk cId="2773282561" sldId="296"/>
            <ac:spMk id="2" creationId="{2B434BB7-198F-4707-B650-E2CA00619275}"/>
          </ac:spMkLst>
        </pc:spChg>
      </pc:sldChg>
      <pc:sldChg chg="modSp mod">
        <pc:chgData name="Richard Ball" userId="c2c6c2dd-6ddc-437e-8cdd-d7a74390accc" providerId="ADAL" clId="{BD1C0A82-CAA2-4865-8C45-36FEB893DF48}" dt="2021-10-15T09:25:28.924" v="3318" actId="20577"/>
        <pc:sldMkLst>
          <pc:docMk/>
          <pc:sldMk cId="1576757033" sldId="2211"/>
        </pc:sldMkLst>
        <pc:spChg chg="mod">
          <ac:chgData name="Richard Ball" userId="c2c6c2dd-6ddc-437e-8cdd-d7a74390accc" providerId="ADAL" clId="{BD1C0A82-CAA2-4865-8C45-36FEB893DF48}" dt="2021-10-15T09:25:28.924" v="3318" actId="20577"/>
          <ac:spMkLst>
            <pc:docMk/>
            <pc:sldMk cId="1576757033" sldId="2211"/>
            <ac:spMk id="2" creationId="{1933363C-85CE-7B41-8A44-49CD9A2E4253}"/>
          </ac:spMkLst>
        </pc:spChg>
        <pc:spChg chg="mod">
          <ac:chgData name="Richard Ball" userId="c2c6c2dd-6ddc-437e-8cdd-d7a74390accc" providerId="ADAL" clId="{BD1C0A82-CAA2-4865-8C45-36FEB893DF48}" dt="2021-10-15T06:51:04.857" v="3052" actId="20577"/>
          <ac:spMkLst>
            <pc:docMk/>
            <pc:sldMk cId="1576757033" sldId="2211"/>
            <ac:spMk id="3" creationId="{FB6B0371-9D96-6C4A-A1E2-B0BECDB44BB6}"/>
          </ac:spMkLst>
        </pc:spChg>
        <pc:spChg chg="mod">
          <ac:chgData name="Richard Ball" userId="c2c6c2dd-6ddc-437e-8cdd-d7a74390accc" providerId="ADAL" clId="{BD1C0A82-CAA2-4865-8C45-36FEB893DF48}" dt="2021-10-14T08:18:16.751" v="3005" actId="1076"/>
          <ac:spMkLst>
            <pc:docMk/>
            <pc:sldMk cId="1576757033" sldId="2211"/>
            <ac:spMk id="12" creationId="{17DBC3E6-96DA-FE47-B52F-27EE8918E3AF}"/>
          </ac:spMkLst>
        </pc:spChg>
        <pc:spChg chg="mod">
          <ac:chgData name="Richard Ball" userId="c2c6c2dd-6ddc-437e-8cdd-d7a74390accc" providerId="ADAL" clId="{BD1C0A82-CAA2-4865-8C45-36FEB893DF48}" dt="2021-10-14T08:19:03.514" v="3012" actId="20577"/>
          <ac:spMkLst>
            <pc:docMk/>
            <pc:sldMk cId="1576757033" sldId="2211"/>
            <ac:spMk id="13" creationId="{17DBC3E6-96DA-FE47-B52F-27EE8918E3AF}"/>
          </ac:spMkLst>
        </pc:spChg>
        <pc:spChg chg="mod">
          <ac:chgData name="Richard Ball" userId="c2c6c2dd-6ddc-437e-8cdd-d7a74390accc" providerId="ADAL" clId="{BD1C0A82-CAA2-4865-8C45-36FEB893DF48}" dt="2021-10-14T08:18:44.379" v="3011" actId="1076"/>
          <ac:spMkLst>
            <pc:docMk/>
            <pc:sldMk cId="1576757033" sldId="2211"/>
            <ac:spMk id="15" creationId="{93FF1027-3E56-4D1F-BA27-360268904552}"/>
          </ac:spMkLst>
        </pc:spChg>
      </pc:sldChg>
      <pc:sldChg chg="modSp add mod ord">
        <pc:chgData name="Richard Ball" userId="c2c6c2dd-6ddc-437e-8cdd-d7a74390accc" providerId="ADAL" clId="{BD1C0A82-CAA2-4865-8C45-36FEB893DF48}" dt="2021-10-15T09:44:39.153" v="3322" actId="115"/>
        <pc:sldMkLst>
          <pc:docMk/>
          <pc:sldMk cId="2696604218" sldId="2212"/>
        </pc:sldMkLst>
        <pc:spChg chg="mod">
          <ac:chgData name="Richard Ball" userId="c2c6c2dd-6ddc-437e-8cdd-d7a74390accc" providerId="ADAL" clId="{BD1C0A82-CAA2-4865-8C45-36FEB893DF48}" dt="2021-10-15T07:17:05.163" v="3183" actId="20577"/>
          <ac:spMkLst>
            <pc:docMk/>
            <pc:sldMk cId="2696604218" sldId="2212"/>
            <ac:spMk id="6146" creationId="{7051E925-A84A-45C9-86F6-A63378F00A7C}"/>
          </ac:spMkLst>
        </pc:spChg>
        <pc:spChg chg="mod">
          <ac:chgData name="Richard Ball" userId="c2c6c2dd-6ddc-437e-8cdd-d7a74390accc" providerId="ADAL" clId="{BD1C0A82-CAA2-4865-8C45-36FEB893DF48}" dt="2021-10-14T08:19:15.430" v="3015" actId="1076"/>
          <ac:spMkLst>
            <pc:docMk/>
            <pc:sldMk cId="2696604218" sldId="2212"/>
            <ac:spMk id="6147" creationId="{98F66425-5BFD-4BC1-9760-E6558DC73A78}"/>
          </ac:spMkLst>
        </pc:spChg>
        <pc:spChg chg="mod">
          <ac:chgData name="Richard Ball" userId="c2c6c2dd-6ddc-437e-8cdd-d7a74390accc" providerId="ADAL" clId="{BD1C0A82-CAA2-4865-8C45-36FEB893DF48}" dt="2021-10-15T09:44:39.153" v="3322" actId="115"/>
          <ac:spMkLst>
            <pc:docMk/>
            <pc:sldMk cId="2696604218" sldId="2212"/>
            <ac:spMk id="6149" creationId="{B3A8ADF3-A1C5-4A98-AE73-D828735536EB}"/>
          </ac:spMkLst>
        </pc:spChg>
        <pc:picChg chg="mod">
          <ac:chgData name="Richard Ball" userId="c2c6c2dd-6ddc-437e-8cdd-d7a74390accc" providerId="ADAL" clId="{BD1C0A82-CAA2-4865-8C45-36FEB893DF48}" dt="2021-10-13T09:42:41.765" v="2828" actId="1076"/>
          <ac:picMkLst>
            <pc:docMk/>
            <pc:sldMk cId="2696604218" sldId="2212"/>
            <ac:picMk id="6148" creationId="{5A265392-0142-4DC7-A07A-2D0F6B6EF2CF}"/>
          </ac:picMkLst>
        </pc:picChg>
      </pc:sldChg>
      <pc:sldChg chg="addSp delSp modSp add del mod modAnim">
        <pc:chgData name="Richard Ball" userId="c2c6c2dd-6ddc-437e-8cdd-d7a74390accc" providerId="ADAL" clId="{BD1C0A82-CAA2-4865-8C45-36FEB893DF48}" dt="2021-10-13T09:08:12.503" v="2076" actId="47"/>
        <pc:sldMkLst>
          <pc:docMk/>
          <pc:sldMk cId="406572684" sldId="2213"/>
        </pc:sldMkLst>
        <pc:spChg chg="del">
          <ac:chgData name="Richard Ball" userId="c2c6c2dd-6ddc-437e-8cdd-d7a74390accc" providerId="ADAL" clId="{BD1C0A82-CAA2-4865-8C45-36FEB893DF48}" dt="2021-10-07T07:50:42.894" v="337" actId="478"/>
          <ac:spMkLst>
            <pc:docMk/>
            <pc:sldMk cId="406572684" sldId="2213"/>
            <ac:spMk id="2" creationId="{04AFEEA1-A624-4E71-9328-61DAB74BDA7B}"/>
          </ac:spMkLst>
        </pc:spChg>
        <pc:spChg chg="del">
          <ac:chgData name="Richard Ball" userId="c2c6c2dd-6ddc-437e-8cdd-d7a74390accc" providerId="ADAL" clId="{BD1C0A82-CAA2-4865-8C45-36FEB893DF48}" dt="2021-10-07T07:50:42.894" v="337" actId="478"/>
          <ac:spMkLst>
            <pc:docMk/>
            <pc:sldMk cId="406572684" sldId="2213"/>
            <ac:spMk id="5" creationId="{E0F3A5A3-8612-4D46-B8DE-5FF68C902249}"/>
          </ac:spMkLst>
        </pc:spChg>
        <pc:spChg chg="del">
          <ac:chgData name="Richard Ball" userId="c2c6c2dd-6ddc-437e-8cdd-d7a74390accc" providerId="ADAL" clId="{BD1C0A82-CAA2-4865-8C45-36FEB893DF48}" dt="2021-10-07T07:50:42.894" v="337" actId="478"/>
          <ac:spMkLst>
            <pc:docMk/>
            <pc:sldMk cId="406572684" sldId="2213"/>
            <ac:spMk id="6" creationId="{090EDFCB-F0E8-4FAE-88F3-0E0E859C1B76}"/>
          </ac:spMkLst>
        </pc:spChg>
        <pc:spChg chg="add mod">
          <ac:chgData name="Richard Ball" userId="c2c6c2dd-6ddc-437e-8cdd-d7a74390accc" providerId="ADAL" clId="{BD1C0A82-CAA2-4865-8C45-36FEB893DF48}" dt="2021-10-13T09:07:11.326" v="2073" actId="20577"/>
          <ac:spMkLst>
            <pc:docMk/>
            <pc:sldMk cId="406572684" sldId="2213"/>
            <ac:spMk id="7" creationId="{ED628F0A-338A-42D8-9745-1300418B2745}"/>
          </ac:spMkLst>
        </pc:spChg>
        <pc:spChg chg="del">
          <ac:chgData name="Richard Ball" userId="c2c6c2dd-6ddc-437e-8cdd-d7a74390accc" providerId="ADAL" clId="{BD1C0A82-CAA2-4865-8C45-36FEB893DF48}" dt="2021-10-07T07:50:42.894" v="337" actId="478"/>
          <ac:spMkLst>
            <pc:docMk/>
            <pc:sldMk cId="406572684" sldId="2213"/>
            <ac:spMk id="9219" creationId="{536C57EF-1425-414B-B078-B7B975F8225E}"/>
          </ac:spMkLst>
        </pc:spChg>
        <pc:picChg chg="add mod modCrop">
          <ac:chgData name="Richard Ball" userId="c2c6c2dd-6ddc-437e-8cdd-d7a74390accc" providerId="ADAL" clId="{BD1C0A82-CAA2-4865-8C45-36FEB893DF48}" dt="2021-10-13T09:07:00.450" v="2057" actId="1076"/>
          <ac:picMkLst>
            <pc:docMk/>
            <pc:sldMk cId="406572684" sldId="2213"/>
            <ac:picMk id="3" creationId="{39955822-0F07-44B3-923A-929739BF8B92}"/>
          </ac:picMkLst>
        </pc:picChg>
        <pc:picChg chg="add del mod modCrop">
          <ac:chgData name="Richard Ball" userId="c2c6c2dd-6ddc-437e-8cdd-d7a74390accc" providerId="ADAL" clId="{BD1C0A82-CAA2-4865-8C45-36FEB893DF48}" dt="2021-10-13T09:06:31.174" v="2047" actId="478"/>
          <ac:picMkLst>
            <pc:docMk/>
            <pc:sldMk cId="406572684" sldId="2213"/>
            <ac:picMk id="4" creationId="{CEE7571C-1752-415E-88ED-FB8AF46BD995}"/>
          </ac:picMkLst>
        </pc:picChg>
        <pc:picChg chg="del">
          <ac:chgData name="Richard Ball" userId="c2c6c2dd-6ddc-437e-8cdd-d7a74390accc" providerId="ADAL" clId="{BD1C0A82-CAA2-4865-8C45-36FEB893DF48}" dt="2021-10-07T07:50:42.894" v="337" actId="478"/>
          <ac:picMkLst>
            <pc:docMk/>
            <pc:sldMk cId="406572684" sldId="2213"/>
            <ac:picMk id="9218" creationId="{935DF3CD-DEA0-431E-86D3-182F137DFCA2}"/>
          </ac:picMkLst>
        </pc:picChg>
      </pc:sldChg>
      <pc:sldChg chg="addSp delSp modSp new del mod">
        <pc:chgData name="Richard Ball" userId="c2c6c2dd-6ddc-437e-8cdd-d7a74390accc" providerId="ADAL" clId="{BD1C0A82-CAA2-4865-8C45-36FEB893DF48}" dt="2021-10-13T08:42:08.447" v="1375" actId="47"/>
        <pc:sldMkLst>
          <pc:docMk/>
          <pc:sldMk cId="2133698056" sldId="2214"/>
        </pc:sldMkLst>
        <pc:spChg chg="mod">
          <ac:chgData name="Richard Ball" userId="c2c6c2dd-6ddc-437e-8cdd-d7a74390accc" providerId="ADAL" clId="{BD1C0A82-CAA2-4865-8C45-36FEB893DF48}" dt="2021-10-08T08:14:48.724" v="668" actId="1076"/>
          <ac:spMkLst>
            <pc:docMk/>
            <pc:sldMk cId="2133698056" sldId="2214"/>
            <ac:spMk id="2" creationId="{ABA71998-FB07-438E-BC35-C090CB2E16AB}"/>
          </ac:spMkLst>
        </pc:spChg>
        <pc:spChg chg="del mod">
          <ac:chgData name="Richard Ball" userId="c2c6c2dd-6ddc-437e-8cdd-d7a74390accc" providerId="ADAL" clId="{BD1C0A82-CAA2-4865-8C45-36FEB893DF48}" dt="2021-10-08T08:14:51.183" v="670" actId="478"/>
          <ac:spMkLst>
            <pc:docMk/>
            <pc:sldMk cId="2133698056" sldId="2214"/>
            <ac:spMk id="3" creationId="{4E97EF3D-F54A-4BD4-A602-298118BAA921}"/>
          </ac:spMkLst>
        </pc:spChg>
        <pc:spChg chg="mod">
          <ac:chgData name="Richard Ball" userId="c2c6c2dd-6ddc-437e-8cdd-d7a74390accc" providerId="ADAL" clId="{BD1C0A82-CAA2-4865-8C45-36FEB893DF48}" dt="2021-10-13T08:40:34.897" v="1361" actId="1076"/>
          <ac:spMkLst>
            <pc:docMk/>
            <pc:sldMk cId="2133698056" sldId="2214"/>
            <ac:spMk id="3" creationId="{CC2A11E2-3AA5-422D-A363-12FF0A5C8EDC}"/>
          </ac:spMkLst>
        </pc:spChg>
        <pc:graphicFrameChg chg="add mod modGraphic">
          <ac:chgData name="Richard Ball" userId="c2c6c2dd-6ddc-437e-8cdd-d7a74390accc" providerId="ADAL" clId="{BD1C0A82-CAA2-4865-8C45-36FEB893DF48}" dt="2021-10-13T08:42:05.316" v="1374" actId="20577"/>
          <ac:graphicFrameMkLst>
            <pc:docMk/>
            <pc:sldMk cId="2133698056" sldId="2214"/>
            <ac:graphicFrameMk id="4" creationId="{8498E077-1EC1-4236-8A72-E8B609B2B624}"/>
          </ac:graphicFrameMkLst>
        </pc:graphicFrameChg>
      </pc:sldChg>
      <pc:sldChg chg="addSp delSp modSp new del mod">
        <pc:chgData name="Richard Ball" userId="c2c6c2dd-6ddc-437e-8cdd-d7a74390accc" providerId="ADAL" clId="{BD1C0A82-CAA2-4865-8C45-36FEB893DF48}" dt="2021-10-08T12:25:58.314" v="789" actId="47"/>
        <pc:sldMkLst>
          <pc:docMk/>
          <pc:sldMk cId="867482165" sldId="2215"/>
        </pc:sldMkLst>
        <pc:spChg chg="del">
          <ac:chgData name="Richard Ball" userId="c2c6c2dd-6ddc-437e-8cdd-d7a74390accc" providerId="ADAL" clId="{BD1C0A82-CAA2-4865-8C45-36FEB893DF48}" dt="2021-10-08T08:31:25.179" v="767" actId="478"/>
          <ac:spMkLst>
            <pc:docMk/>
            <pc:sldMk cId="867482165" sldId="2215"/>
            <ac:spMk id="2" creationId="{B5BAE430-EE73-448A-B113-309890EFF15F}"/>
          </ac:spMkLst>
        </pc:spChg>
        <pc:spChg chg="del">
          <ac:chgData name="Richard Ball" userId="c2c6c2dd-6ddc-437e-8cdd-d7a74390accc" providerId="ADAL" clId="{BD1C0A82-CAA2-4865-8C45-36FEB893DF48}" dt="2021-10-08T08:31:25.179" v="767" actId="478"/>
          <ac:spMkLst>
            <pc:docMk/>
            <pc:sldMk cId="867482165" sldId="2215"/>
            <ac:spMk id="3" creationId="{C4C8DF5D-EC56-44B8-BB63-B474B151156D}"/>
          </ac:spMkLst>
        </pc:spChg>
        <pc:picChg chg="add mod">
          <ac:chgData name="Richard Ball" userId="c2c6c2dd-6ddc-437e-8cdd-d7a74390accc" providerId="ADAL" clId="{BD1C0A82-CAA2-4865-8C45-36FEB893DF48}" dt="2021-10-08T12:25:33.076" v="788" actId="1076"/>
          <ac:picMkLst>
            <pc:docMk/>
            <pc:sldMk cId="867482165" sldId="2215"/>
            <ac:picMk id="1026" creationId="{67E94260-AD03-4CD6-9513-11A2785ECD03}"/>
          </ac:picMkLst>
        </pc:picChg>
      </pc:sldChg>
      <pc:sldChg chg="addSp delSp modSp add mod modAnim">
        <pc:chgData name="Richard Ball" userId="c2c6c2dd-6ddc-437e-8cdd-d7a74390accc" providerId="ADAL" clId="{BD1C0A82-CAA2-4865-8C45-36FEB893DF48}" dt="2021-10-13T08:33:57.973" v="1223"/>
        <pc:sldMkLst>
          <pc:docMk/>
          <pc:sldMk cId="1564880224" sldId="2216"/>
        </pc:sldMkLst>
        <pc:spChg chg="add mod">
          <ac:chgData name="Richard Ball" userId="c2c6c2dd-6ddc-437e-8cdd-d7a74390accc" providerId="ADAL" clId="{BD1C0A82-CAA2-4865-8C45-36FEB893DF48}" dt="2021-10-13T08:20:12.512" v="927" actId="20577"/>
          <ac:spMkLst>
            <pc:docMk/>
            <pc:sldMk cId="1564880224" sldId="2216"/>
            <ac:spMk id="2" creationId="{F1147EBB-C61C-49A4-9FDC-340F9B5A7E2E}"/>
          </ac:spMkLst>
        </pc:spChg>
        <pc:spChg chg="add mod">
          <ac:chgData name="Richard Ball" userId="c2c6c2dd-6ddc-437e-8cdd-d7a74390accc" providerId="ADAL" clId="{BD1C0A82-CAA2-4865-8C45-36FEB893DF48}" dt="2021-10-13T08:21:23.412" v="998" actId="20577"/>
          <ac:spMkLst>
            <pc:docMk/>
            <pc:sldMk cId="1564880224" sldId="2216"/>
            <ac:spMk id="3" creationId="{9396F01B-3B00-4287-A206-1CC06B2AE40B}"/>
          </ac:spMkLst>
        </pc:spChg>
        <pc:spChg chg="add mod">
          <ac:chgData name="Richard Ball" userId="c2c6c2dd-6ddc-437e-8cdd-d7a74390accc" providerId="ADAL" clId="{BD1C0A82-CAA2-4865-8C45-36FEB893DF48}" dt="2021-10-13T08:25:07.785" v="1052" actId="1076"/>
          <ac:spMkLst>
            <pc:docMk/>
            <pc:sldMk cId="1564880224" sldId="2216"/>
            <ac:spMk id="5" creationId="{C78D6A3E-D11D-4CCB-966D-DCC0E432515A}"/>
          </ac:spMkLst>
        </pc:spChg>
        <pc:spChg chg="add mod">
          <ac:chgData name="Richard Ball" userId="c2c6c2dd-6ddc-437e-8cdd-d7a74390accc" providerId="ADAL" clId="{BD1C0A82-CAA2-4865-8C45-36FEB893DF48}" dt="2021-10-13T08:33:16.370" v="1187" actId="20577"/>
          <ac:spMkLst>
            <pc:docMk/>
            <pc:sldMk cId="1564880224" sldId="2216"/>
            <ac:spMk id="7" creationId="{09A62E61-29D7-441C-B4D1-A3A830508B06}"/>
          </ac:spMkLst>
        </pc:spChg>
        <pc:spChg chg="add mod">
          <ac:chgData name="Richard Ball" userId="c2c6c2dd-6ddc-437e-8cdd-d7a74390accc" providerId="ADAL" clId="{BD1C0A82-CAA2-4865-8C45-36FEB893DF48}" dt="2021-10-13T08:33:36.830" v="1217" actId="20577"/>
          <ac:spMkLst>
            <pc:docMk/>
            <pc:sldMk cId="1564880224" sldId="2216"/>
            <ac:spMk id="8" creationId="{DAF22A27-0520-4EE6-8775-DF5EAEF25735}"/>
          </ac:spMkLst>
        </pc:spChg>
        <pc:picChg chg="add del mod">
          <ac:chgData name="Richard Ball" userId="c2c6c2dd-6ddc-437e-8cdd-d7a74390accc" providerId="ADAL" clId="{BD1C0A82-CAA2-4865-8C45-36FEB893DF48}" dt="2021-10-13T08:24:46.615" v="1025"/>
          <ac:picMkLst>
            <pc:docMk/>
            <pc:sldMk cId="1564880224" sldId="2216"/>
            <ac:picMk id="6" creationId="{E0E1F519-7D6B-4A54-9D94-9676EE38DE90}"/>
          </ac:picMkLst>
        </pc:picChg>
        <pc:picChg chg="mod">
          <ac:chgData name="Richard Ball" userId="c2c6c2dd-6ddc-437e-8cdd-d7a74390accc" providerId="ADAL" clId="{BD1C0A82-CAA2-4865-8C45-36FEB893DF48}" dt="2021-10-08T12:26:04.072" v="791" actId="14100"/>
          <ac:picMkLst>
            <pc:docMk/>
            <pc:sldMk cId="1564880224" sldId="2216"/>
            <ac:picMk id="1026" creationId="{67E94260-AD03-4CD6-9513-11A2785ECD03}"/>
          </ac:picMkLst>
        </pc:picChg>
      </pc:sldChg>
      <pc:sldChg chg="addSp delSp modSp new del mod ord">
        <pc:chgData name="Richard Ball" userId="c2c6c2dd-6ddc-437e-8cdd-d7a74390accc" providerId="ADAL" clId="{BD1C0A82-CAA2-4865-8C45-36FEB893DF48}" dt="2021-10-11T06:31:58.178" v="806" actId="47"/>
        <pc:sldMkLst>
          <pc:docMk/>
          <pc:sldMk cId="2241484067" sldId="2217"/>
        </pc:sldMkLst>
        <pc:spChg chg="del">
          <ac:chgData name="Richard Ball" userId="c2c6c2dd-6ddc-437e-8cdd-d7a74390accc" providerId="ADAL" clId="{BD1C0A82-CAA2-4865-8C45-36FEB893DF48}" dt="2021-10-11T06:26:58.996" v="802" actId="478"/>
          <ac:spMkLst>
            <pc:docMk/>
            <pc:sldMk cId="2241484067" sldId="2217"/>
            <ac:spMk id="2" creationId="{8AFC3D2A-F299-4E18-86DD-C5FCB0C47456}"/>
          </ac:spMkLst>
        </pc:spChg>
        <pc:spChg chg="del">
          <ac:chgData name="Richard Ball" userId="c2c6c2dd-6ddc-437e-8cdd-d7a74390accc" providerId="ADAL" clId="{BD1C0A82-CAA2-4865-8C45-36FEB893DF48}" dt="2021-10-11T06:26:58.996" v="802" actId="478"/>
          <ac:spMkLst>
            <pc:docMk/>
            <pc:sldMk cId="2241484067" sldId="2217"/>
            <ac:spMk id="3" creationId="{C106ECF3-7673-400B-B7FF-ED46D065640E}"/>
          </ac:spMkLst>
        </pc:spChg>
        <pc:picChg chg="add mod modCrop">
          <ac:chgData name="Richard Ball" userId="c2c6c2dd-6ddc-437e-8cdd-d7a74390accc" providerId="ADAL" clId="{BD1C0A82-CAA2-4865-8C45-36FEB893DF48}" dt="2021-10-11T06:27:18.370" v="805" actId="732"/>
          <ac:picMkLst>
            <pc:docMk/>
            <pc:sldMk cId="2241484067" sldId="2217"/>
            <ac:picMk id="5" creationId="{0394AFE9-0F4A-4C2A-8E00-52A2FE3B7827}"/>
          </ac:picMkLst>
        </pc:picChg>
      </pc:sldChg>
      <pc:sldChg chg="addSp delSp modSp new mod modAnim">
        <pc:chgData name="Richard Ball" userId="c2c6c2dd-6ddc-437e-8cdd-d7a74390accc" providerId="ADAL" clId="{BD1C0A82-CAA2-4865-8C45-36FEB893DF48}" dt="2021-10-15T10:12:32.382" v="3323"/>
        <pc:sldMkLst>
          <pc:docMk/>
          <pc:sldMk cId="3688813075" sldId="2217"/>
        </pc:sldMkLst>
        <pc:spChg chg="del">
          <ac:chgData name="Richard Ball" userId="c2c6c2dd-6ddc-437e-8cdd-d7a74390accc" providerId="ADAL" clId="{BD1C0A82-CAA2-4865-8C45-36FEB893DF48}" dt="2021-10-13T08:42:37.098" v="1377" actId="478"/>
          <ac:spMkLst>
            <pc:docMk/>
            <pc:sldMk cId="3688813075" sldId="2217"/>
            <ac:spMk id="2" creationId="{C0496D97-D587-465C-9FA2-CB2B5A5DC857}"/>
          </ac:spMkLst>
        </pc:spChg>
        <pc:spChg chg="add mod">
          <ac:chgData name="Richard Ball" userId="c2c6c2dd-6ddc-437e-8cdd-d7a74390accc" providerId="ADAL" clId="{BD1C0A82-CAA2-4865-8C45-36FEB893DF48}" dt="2021-10-13T09:17:00.656" v="2514" actId="20577"/>
          <ac:spMkLst>
            <pc:docMk/>
            <pc:sldMk cId="3688813075" sldId="2217"/>
            <ac:spMk id="3" creationId="{9406F034-3930-4748-9C79-7C9A76891368}"/>
          </ac:spMkLst>
        </pc:spChg>
        <pc:spChg chg="add mod">
          <ac:chgData name="Richard Ball" userId="c2c6c2dd-6ddc-437e-8cdd-d7a74390accc" providerId="ADAL" clId="{BD1C0A82-CAA2-4865-8C45-36FEB893DF48}" dt="2021-10-13T09:16:01.026" v="2442" actId="1076"/>
          <ac:spMkLst>
            <pc:docMk/>
            <pc:sldMk cId="3688813075" sldId="2217"/>
            <ac:spMk id="4" creationId="{220842C1-EEA8-483A-81FC-0CD07D70023A}"/>
          </ac:spMkLst>
        </pc:spChg>
        <pc:spChg chg="add mod">
          <ac:chgData name="Richard Ball" userId="c2c6c2dd-6ddc-437e-8cdd-d7a74390accc" providerId="ADAL" clId="{BD1C0A82-CAA2-4865-8C45-36FEB893DF48}" dt="2021-10-13T09:16:06.717" v="2444" actId="20577"/>
          <ac:spMkLst>
            <pc:docMk/>
            <pc:sldMk cId="3688813075" sldId="2217"/>
            <ac:spMk id="7" creationId="{A9C1A633-B7D0-4B12-9121-4EF9C2284538}"/>
          </ac:spMkLst>
        </pc:spChg>
        <pc:spChg chg="add mod">
          <ac:chgData name="Richard Ball" userId="c2c6c2dd-6ddc-437e-8cdd-d7a74390accc" providerId="ADAL" clId="{BD1C0A82-CAA2-4865-8C45-36FEB893DF48}" dt="2021-10-13T09:16:11.636" v="2445" actId="1076"/>
          <ac:spMkLst>
            <pc:docMk/>
            <pc:sldMk cId="3688813075" sldId="2217"/>
            <ac:spMk id="8" creationId="{E3BDF273-ED5A-4919-B2A6-FAA3EBC47DBD}"/>
          </ac:spMkLst>
        </pc:spChg>
        <pc:spChg chg="add mod">
          <ac:chgData name="Richard Ball" userId="c2c6c2dd-6ddc-437e-8cdd-d7a74390accc" providerId="ADAL" clId="{BD1C0A82-CAA2-4865-8C45-36FEB893DF48}" dt="2021-10-13T09:18:22.276" v="2595" actId="313"/>
          <ac:spMkLst>
            <pc:docMk/>
            <pc:sldMk cId="3688813075" sldId="2217"/>
            <ac:spMk id="9" creationId="{7758E53A-42C1-47C7-A266-027415B71106}"/>
          </ac:spMkLst>
        </pc:spChg>
        <pc:spChg chg="add mod">
          <ac:chgData name="Richard Ball" userId="c2c6c2dd-6ddc-437e-8cdd-d7a74390accc" providerId="ADAL" clId="{BD1C0A82-CAA2-4865-8C45-36FEB893DF48}" dt="2021-10-13T09:17:59.666" v="2586" actId="207"/>
          <ac:spMkLst>
            <pc:docMk/>
            <pc:sldMk cId="3688813075" sldId="2217"/>
            <ac:spMk id="11" creationId="{13094696-100B-4191-B7B7-BFBCEFD87A2B}"/>
          </ac:spMkLst>
        </pc:spChg>
        <pc:picChg chg="add del mod">
          <ac:chgData name="Richard Ball" userId="c2c6c2dd-6ddc-437e-8cdd-d7a74390accc" providerId="ADAL" clId="{BD1C0A82-CAA2-4865-8C45-36FEB893DF48}" dt="2021-10-13T08:43:12.202" v="1381" actId="478"/>
          <ac:picMkLst>
            <pc:docMk/>
            <pc:sldMk cId="3688813075" sldId="2217"/>
            <ac:picMk id="1026" creationId="{12499F7B-D5B8-45DA-9C10-CF580A83CFB3}"/>
          </ac:picMkLst>
        </pc:picChg>
        <pc:picChg chg="add mod">
          <ac:chgData name="Richard Ball" userId="c2c6c2dd-6ddc-437e-8cdd-d7a74390accc" providerId="ADAL" clId="{BD1C0A82-CAA2-4865-8C45-36FEB893DF48}" dt="2021-10-13T08:45:06.455" v="1388" actId="14100"/>
          <ac:picMkLst>
            <pc:docMk/>
            <pc:sldMk cId="3688813075" sldId="2217"/>
            <ac:picMk id="1028" creationId="{76143F0C-A60E-4FD0-93E5-0A4CE2D7531C}"/>
          </ac:picMkLst>
        </pc:picChg>
        <pc:inkChg chg="add">
          <ac:chgData name="Richard Ball" userId="c2c6c2dd-6ddc-437e-8cdd-d7a74390accc" providerId="ADAL" clId="{BD1C0A82-CAA2-4865-8C45-36FEB893DF48}" dt="2021-10-15T10:12:32.382" v="3323"/>
          <ac:inkMkLst>
            <pc:docMk/>
            <pc:sldMk cId="3688813075" sldId="2217"/>
            <ac:inkMk id="2" creationId="{1E07150D-B5DF-4EFE-B6AB-ACD86431B53A}"/>
          </ac:inkMkLst>
        </pc:inkChg>
      </pc:sldChg>
      <pc:sldChg chg="addSp delSp modSp new mod">
        <pc:chgData name="Richard Ball" userId="c2c6c2dd-6ddc-437e-8cdd-d7a74390accc" providerId="ADAL" clId="{BD1C0A82-CAA2-4865-8C45-36FEB893DF48}" dt="2021-10-15T09:14:43.526" v="3244" actId="1076"/>
        <pc:sldMkLst>
          <pc:docMk/>
          <pc:sldMk cId="3735884969" sldId="2218"/>
        </pc:sldMkLst>
        <pc:spChg chg="mod">
          <ac:chgData name="Richard Ball" userId="c2c6c2dd-6ddc-437e-8cdd-d7a74390accc" providerId="ADAL" clId="{BD1C0A82-CAA2-4865-8C45-36FEB893DF48}" dt="2021-10-13T09:31:07.208" v="2764" actId="1076"/>
          <ac:spMkLst>
            <pc:docMk/>
            <pc:sldMk cId="3735884969" sldId="2218"/>
            <ac:spMk id="2" creationId="{1F899F7E-4C1C-486E-9B94-B84628A356DD}"/>
          </ac:spMkLst>
        </pc:spChg>
        <pc:spChg chg="mod">
          <ac:chgData name="Richard Ball" userId="c2c6c2dd-6ddc-437e-8cdd-d7a74390accc" providerId="ADAL" clId="{BD1C0A82-CAA2-4865-8C45-36FEB893DF48}" dt="2021-10-13T09:31:09.251" v="2765" actId="1076"/>
          <ac:spMkLst>
            <pc:docMk/>
            <pc:sldMk cId="3735884969" sldId="2218"/>
            <ac:spMk id="3" creationId="{4A7D216B-49CC-40F3-B683-933A1086ECC9}"/>
          </ac:spMkLst>
        </pc:spChg>
        <pc:spChg chg="add del">
          <ac:chgData name="Richard Ball" userId="c2c6c2dd-6ddc-437e-8cdd-d7a74390accc" providerId="ADAL" clId="{BD1C0A82-CAA2-4865-8C45-36FEB893DF48}" dt="2021-10-13T09:31:14.111" v="2767" actId="22"/>
          <ac:spMkLst>
            <pc:docMk/>
            <pc:sldMk cId="3735884969" sldId="2218"/>
            <ac:spMk id="5" creationId="{FF641CAB-BE50-4D6B-95A7-C01B7DF3BC76}"/>
          </ac:spMkLst>
        </pc:spChg>
        <pc:spChg chg="add mod">
          <ac:chgData name="Richard Ball" userId="c2c6c2dd-6ddc-437e-8cdd-d7a74390accc" providerId="ADAL" clId="{BD1C0A82-CAA2-4865-8C45-36FEB893DF48}" dt="2021-10-15T09:14:43.526" v="3244" actId="1076"/>
          <ac:spMkLst>
            <pc:docMk/>
            <pc:sldMk cId="3735884969" sldId="2218"/>
            <ac:spMk id="7" creationId="{6C950784-3376-473E-AB93-622579FBFC0D}"/>
          </ac:spMkLst>
        </pc:spChg>
      </pc:sldChg>
      <pc:sldChg chg="addSp modSp add del mod ord">
        <pc:chgData name="Richard Ball" userId="c2c6c2dd-6ddc-437e-8cdd-d7a74390accc" providerId="ADAL" clId="{BD1C0A82-CAA2-4865-8C45-36FEB893DF48}" dt="2021-10-13T09:08:12.503" v="2076" actId="47"/>
        <pc:sldMkLst>
          <pc:docMk/>
          <pc:sldMk cId="629695461" sldId="2219"/>
        </pc:sldMkLst>
        <pc:spChg chg="add mod">
          <ac:chgData name="Richard Ball" userId="c2c6c2dd-6ddc-437e-8cdd-d7a74390accc" providerId="ADAL" clId="{BD1C0A82-CAA2-4865-8C45-36FEB893DF48}" dt="2021-10-13T09:03:02.633" v="1909" actId="20577"/>
          <ac:spMkLst>
            <pc:docMk/>
            <pc:sldMk cId="629695461" sldId="2219"/>
            <ac:spMk id="3" creationId="{22047752-426A-40BC-944E-F422B64AD938}"/>
          </ac:spMkLst>
        </pc:spChg>
        <pc:spChg chg="add mod">
          <ac:chgData name="Richard Ball" userId="c2c6c2dd-6ddc-437e-8cdd-d7a74390accc" providerId="ADAL" clId="{BD1C0A82-CAA2-4865-8C45-36FEB893DF48}" dt="2021-10-13T09:03:00.183" v="1908" actId="20577"/>
          <ac:spMkLst>
            <pc:docMk/>
            <pc:sldMk cId="629695461" sldId="2219"/>
            <ac:spMk id="8" creationId="{394E0564-9792-4E73-9379-C9216EE7E106}"/>
          </ac:spMkLst>
        </pc:spChg>
        <pc:spChg chg="add mod">
          <ac:chgData name="Richard Ball" userId="c2c6c2dd-6ddc-437e-8cdd-d7a74390accc" providerId="ADAL" clId="{BD1C0A82-CAA2-4865-8C45-36FEB893DF48}" dt="2021-10-13T09:02:57.903" v="1907" actId="20577"/>
          <ac:spMkLst>
            <pc:docMk/>
            <pc:sldMk cId="629695461" sldId="2219"/>
            <ac:spMk id="9" creationId="{17873F9C-4CAB-46B9-A0D7-E7DFF7183E1A}"/>
          </ac:spMkLst>
        </pc:spChg>
        <pc:spChg chg="mod">
          <ac:chgData name="Richard Ball" userId="c2c6c2dd-6ddc-437e-8cdd-d7a74390accc" providerId="ADAL" clId="{BD1C0A82-CAA2-4865-8C45-36FEB893DF48}" dt="2021-10-13T09:03:13.352" v="1910" actId="14100"/>
          <ac:spMkLst>
            <pc:docMk/>
            <pc:sldMk cId="629695461" sldId="2219"/>
            <ac:spMk id="9219" creationId="{536C57EF-1425-414B-B078-B7B975F8225E}"/>
          </ac:spMkLst>
        </pc:spChg>
        <pc:picChg chg="mod">
          <ac:chgData name="Richard Ball" userId="c2c6c2dd-6ddc-437e-8cdd-d7a74390accc" providerId="ADAL" clId="{BD1C0A82-CAA2-4865-8C45-36FEB893DF48}" dt="2021-10-13T09:07:36.510" v="2075" actId="1076"/>
          <ac:picMkLst>
            <pc:docMk/>
            <pc:sldMk cId="629695461" sldId="2219"/>
            <ac:picMk id="9218" creationId="{935DF3CD-DEA0-431E-86D3-182F137DFCA2}"/>
          </ac:picMkLst>
        </pc:picChg>
      </pc:sldChg>
      <pc:sldChg chg="addSp delSp modSp mod">
        <pc:chgData name="Richard Ball" userId="c2c6c2dd-6ddc-437e-8cdd-d7a74390accc" providerId="ADAL" clId="{BD1C0A82-CAA2-4865-8C45-36FEB893DF48}" dt="2021-10-13T09:26:29.618" v="2763" actId="14100"/>
        <pc:sldMkLst>
          <pc:docMk/>
          <pc:sldMk cId="1409115482" sldId="2219"/>
        </pc:sldMkLst>
        <pc:spChg chg="del">
          <ac:chgData name="Richard Ball" userId="c2c6c2dd-6ddc-437e-8cdd-d7a74390accc" providerId="ADAL" clId="{BD1C0A82-CAA2-4865-8C45-36FEB893DF48}" dt="2021-10-13T09:26:00.815" v="2754" actId="478"/>
          <ac:spMkLst>
            <pc:docMk/>
            <pc:sldMk cId="1409115482" sldId="2219"/>
            <ac:spMk id="2" creationId="{04AFEEA1-A624-4E71-9328-61DAB74BDA7B}"/>
          </ac:spMkLst>
        </pc:spChg>
        <pc:spChg chg="del">
          <ac:chgData name="Richard Ball" userId="c2c6c2dd-6ddc-437e-8cdd-d7a74390accc" providerId="ADAL" clId="{BD1C0A82-CAA2-4865-8C45-36FEB893DF48}" dt="2021-10-13T09:26:00.815" v="2754" actId="478"/>
          <ac:spMkLst>
            <pc:docMk/>
            <pc:sldMk cId="1409115482" sldId="2219"/>
            <ac:spMk id="3" creationId="{22047752-426A-40BC-944E-F422B64AD938}"/>
          </ac:spMkLst>
        </pc:spChg>
        <pc:spChg chg="del">
          <ac:chgData name="Richard Ball" userId="c2c6c2dd-6ddc-437e-8cdd-d7a74390accc" providerId="ADAL" clId="{BD1C0A82-CAA2-4865-8C45-36FEB893DF48}" dt="2021-10-13T09:26:00.815" v="2754" actId="478"/>
          <ac:spMkLst>
            <pc:docMk/>
            <pc:sldMk cId="1409115482" sldId="2219"/>
            <ac:spMk id="5" creationId="{E0F3A5A3-8612-4D46-B8DE-5FF68C902249}"/>
          </ac:spMkLst>
        </pc:spChg>
        <pc:spChg chg="del">
          <ac:chgData name="Richard Ball" userId="c2c6c2dd-6ddc-437e-8cdd-d7a74390accc" providerId="ADAL" clId="{BD1C0A82-CAA2-4865-8C45-36FEB893DF48}" dt="2021-10-13T09:26:00.815" v="2754" actId="478"/>
          <ac:spMkLst>
            <pc:docMk/>
            <pc:sldMk cId="1409115482" sldId="2219"/>
            <ac:spMk id="6" creationId="{090EDFCB-F0E8-4FAE-88F3-0E0E859C1B76}"/>
          </ac:spMkLst>
        </pc:spChg>
        <pc:spChg chg="del">
          <ac:chgData name="Richard Ball" userId="c2c6c2dd-6ddc-437e-8cdd-d7a74390accc" providerId="ADAL" clId="{BD1C0A82-CAA2-4865-8C45-36FEB893DF48}" dt="2021-10-13T09:26:00.815" v="2754" actId="478"/>
          <ac:spMkLst>
            <pc:docMk/>
            <pc:sldMk cId="1409115482" sldId="2219"/>
            <ac:spMk id="8" creationId="{394E0564-9792-4E73-9379-C9216EE7E106}"/>
          </ac:spMkLst>
        </pc:spChg>
        <pc:spChg chg="del">
          <ac:chgData name="Richard Ball" userId="c2c6c2dd-6ddc-437e-8cdd-d7a74390accc" providerId="ADAL" clId="{BD1C0A82-CAA2-4865-8C45-36FEB893DF48}" dt="2021-10-13T09:26:00.815" v="2754" actId="478"/>
          <ac:spMkLst>
            <pc:docMk/>
            <pc:sldMk cId="1409115482" sldId="2219"/>
            <ac:spMk id="9" creationId="{17873F9C-4CAB-46B9-A0D7-E7DFF7183E1A}"/>
          </ac:spMkLst>
        </pc:spChg>
        <pc:spChg chg="mod">
          <ac:chgData name="Richard Ball" userId="c2c6c2dd-6ddc-437e-8cdd-d7a74390accc" providerId="ADAL" clId="{BD1C0A82-CAA2-4865-8C45-36FEB893DF48}" dt="2021-10-13T09:25:47.180" v="2753" actId="14100"/>
          <ac:spMkLst>
            <pc:docMk/>
            <pc:sldMk cId="1409115482" sldId="2219"/>
            <ac:spMk id="9219" creationId="{536C57EF-1425-414B-B078-B7B975F8225E}"/>
          </ac:spMkLst>
        </pc:spChg>
        <pc:picChg chg="add mod modCrop">
          <ac:chgData name="Richard Ball" userId="c2c6c2dd-6ddc-437e-8cdd-d7a74390accc" providerId="ADAL" clId="{BD1C0A82-CAA2-4865-8C45-36FEB893DF48}" dt="2021-10-13T09:26:29.618" v="2763" actId="14100"/>
          <ac:picMkLst>
            <pc:docMk/>
            <pc:sldMk cId="1409115482" sldId="2219"/>
            <ac:picMk id="7" creationId="{F9FE9B7F-9048-464E-84D6-F13C1AD0ACDA}"/>
          </ac:picMkLst>
        </pc:picChg>
        <pc:picChg chg="del">
          <ac:chgData name="Richard Ball" userId="c2c6c2dd-6ddc-437e-8cdd-d7a74390accc" providerId="ADAL" clId="{BD1C0A82-CAA2-4865-8C45-36FEB893DF48}" dt="2021-10-13T09:26:00.815" v="2754" actId="478"/>
          <ac:picMkLst>
            <pc:docMk/>
            <pc:sldMk cId="1409115482" sldId="2219"/>
            <ac:picMk id="9218" creationId="{935DF3CD-DEA0-431E-86D3-182F137DFCA2}"/>
          </ac:picMkLst>
        </pc:picChg>
      </pc:sldChg>
      <pc:sldChg chg="addSp delSp modSp add mod ord delAnim">
        <pc:chgData name="Richard Ball" userId="c2c6c2dd-6ddc-437e-8cdd-d7a74390accc" providerId="ADAL" clId="{BD1C0A82-CAA2-4865-8C45-36FEB893DF48}" dt="2021-10-15T10:12:32.382" v="3323"/>
        <pc:sldMkLst>
          <pc:docMk/>
          <pc:sldMk cId="2646711852" sldId="2220"/>
        </pc:sldMkLst>
        <pc:spChg chg="mod">
          <ac:chgData name="Richard Ball" userId="c2c6c2dd-6ddc-437e-8cdd-d7a74390accc" providerId="ADAL" clId="{BD1C0A82-CAA2-4865-8C45-36FEB893DF48}" dt="2021-10-15T09:06:48.617" v="3236" actId="20577"/>
          <ac:spMkLst>
            <pc:docMk/>
            <pc:sldMk cId="2646711852" sldId="2220"/>
            <ac:spMk id="3" creationId="{9406F034-3930-4748-9C79-7C9A76891368}"/>
          </ac:spMkLst>
        </pc:spChg>
        <pc:spChg chg="del">
          <ac:chgData name="Richard Ball" userId="c2c6c2dd-6ddc-437e-8cdd-d7a74390accc" providerId="ADAL" clId="{BD1C0A82-CAA2-4865-8C45-36FEB893DF48}" dt="2021-10-13T09:22:14.654" v="2745" actId="478"/>
          <ac:spMkLst>
            <pc:docMk/>
            <pc:sldMk cId="2646711852" sldId="2220"/>
            <ac:spMk id="4" creationId="{220842C1-EEA8-483A-81FC-0CD07D70023A}"/>
          </ac:spMkLst>
        </pc:spChg>
        <pc:spChg chg="del">
          <ac:chgData name="Richard Ball" userId="c2c6c2dd-6ddc-437e-8cdd-d7a74390accc" providerId="ADAL" clId="{BD1C0A82-CAA2-4865-8C45-36FEB893DF48}" dt="2021-10-13T09:22:14.654" v="2745" actId="478"/>
          <ac:spMkLst>
            <pc:docMk/>
            <pc:sldMk cId="2646711852" sldId="2220"/>
            <ac:spMk id="7" creationId="{A9C1A633-B7D0-4B12-9121-4EF9C2284538}"/>
          </ac:spMkLst>
        </pc:spChg>
        <pc:spChg chg="del">
          <ac:chgData name="Richard Ball" userId="c2c6c2dd-6ddc-437e-8cdd-d7a74390accc" providerId="ADAL" clId="{BD1C0A82-CAA2-4865-8C45-36FEB893DF48}" dt="2021-10-13T09:22:14.654" v="2745" actId="478"/>
          <ac:spMkLst>
            <pc:docMk/>
            <pc:sldMk cId="2646711852" sldId="2220"/>
            <ac:spMk id="8" creationId="{E3BDF273-ED5A-4919-B2A6-FAA3EBC47DBD}"/>
          </ac:spMkLst>
        </pc:spChg>
        <pc:spChg chg="del">
          <ac:chgData name="Richard Ball" userId="c2c6c2dd-6ddc-437e-8cdd-d7a74390accc" providerId="ADAL" clId="{BD1C0A82-CAA2-4865-8C45-36FEB893DF48}" dt="2021-10-13T09:22:14.654" v="2745" actId="478"/>
          <ac:spMkLst>
            <pc:docMk/>
            <pc:sldMk cId="2646711852" sldId="2220"/>
            <ac:spMk id="9" creationId="{7758E53A-42C1-47C7-A266-027415B71106}"/>
          </ac:spMkLst>
        </pc:spChg>
        <pc:spChg chg="del">
          <ac:chgData name="Richard Ball" userId="c2c6c2dd-6ddc-437e-8cdd-d7a74390accc" providerId="ADAL" clId="{BD1C0A82-CAA2-4865-8C45-36FEB893DF48}" dt="2021-10-13T09:22:14.654" v="2745" actId="478"/>
          <ac:spMkLst>
            <pc:docMk/>
            <pc:sldMk cId="2646711852" sldId="2220"/>
            <ac:spMk id="11" creationId="{13094696-100B-4191-B7B7-BFBCEFD87A2B}"/>
          </ac:spMkLst>
        </pc:spChg>
        <pc:inkChg chg="add">
          <ac:chgData name="Richard Ball" userId="c2c6c2dd-6ddc-437e-8cdd-d7a74390accc" providerId="ADAL" clId="{BD1C0A82-CAA2-4865-8C45-36FEB893DF48}" dt="2021-10-15T10:12:32.382" v="3323"/>
          <ac:inkMkLst>
            <pc:docMk/>
            <pc:sldMk cId="2646711852" sldId="2220"/>
            <ac:inkMk id="2" creationId="{FDFFFDFA-8A68-469B-9D3B-DA56FFA6DD0D}"/>
          </ac:inkMkLst>
        </pc:inkChg>
      </pc:sldChg>
      <pc:sldChg chg="modSp new mod modAnim">
        <pc:chgData name="Richard Ball" userId="c2c6c2dd-6ddc-437e-8cdd-d7a74390accc" providerId="ADAL" clId="{BD1C0A82-CAA2-4865-8C45-36FEB893DF48}" dt="2021-10-15T07:13:38.569" v="3140" actId="20577"/>
        <pc:sldMkLst>
          <pc:docMk/>
          <pc:sldMk cId="133935688" sldId="2221"/>
        </pc:sldMkLst>
        <pc:spChg chg="mod">
          <ac:chgData name="Richard Ball" userId="c2c6c2dd-6ddc-437e-8cdd-d7a74390accc" providerId="ADAL" clId="{BD1C0A82-CAA2-4865-8C45-36FEB893DF48}" dt="2021-10-15T07:13:38.569" v="3140" actId="20577"/>
          <ac:spMkLst>
            <pc:docMk/>
            <pc:sldMk cId="133935688" sldId="2221"/>
            <ac:spMk id="2" creationId="{D780C626-584E-41D0-A0D9-B6A27C0F3B38}"/>
          </ac:spMkLst>
        </pc:spChg>
        <pc:spChg chg="mod">
          <ac:chgData name="Richard Ball" userId="c2c6c2dd-6ddc-437e-8cdd-d7a74390accc" providerId="ADAL" clId="{BD1C0A82-CAA2-4865-8C45-36FEB893DF48}" dt="2021-10-14T08:17:45.707" v="3001" actId="20577"/>
          <ac:spMkLst>
            <pc:docMk/>
            <pc:sldMk cId="133935688" sldId="2221"/>
            <ac:spMk id="3" creationId="{06AB7EAD-1B6B-4136-8C5C-57BF9471F4B8}"/>
          </ac:spMkLst>
        </pc:spChg>
      </pc:sldChg>
      <pc:sldChg chg="addSp delSp modSp new mod modAnim">
        <pc:chgData name="Richard Ball" userId="c2c6c2dd-6ddc-437e-8cdd-d7a74390accc" providerId="ADAL" clId="{BD1C0A82-CAA2-4865-8C45-36FEB893DF48}" dt="2021-10-15T07:15:17.620" v="3159" actId="1076"/>
        <pc:sldMkLst>
          <pc:docMk/>
          <pc:sldMk cId="47817036" sldId="2222"/>
        </pc:sldMkLst>
        <pc:spChg chg="del">
          <ac:chgData name="Richard Ball" userId="c2c6c2dd-6ddc-437e-8cdd-d7a74390accc" providerId="ADAL" clId="{BD1C0A82-CAA2-4865-8C45-36FEB893DF48}" dt="2021-10-15T07:07:39.062" v="3054" actId="478"/>
          <ac:spMkLst>
            <pc:docMk/>
            <pc:sldMk cId="47817036" sldId="2222"/>
            <ac:spMk id="2" creationId="{3137BE8E-8E84-4048-97AC-652E6A266E7C}"/>
          </ac:spMkLst>
        </pc:spChg>
        <pc:spChg chg="del">
          <ac:chgData name="Richard Ball" userId="c2c6c2dd-6ddc-437e-8cdd-d7a74390accc" providerId="ADAL" clId="{BD1C0A82-CAA2-4865-8C45-36FEB893DF48}" dt="2021-10-15T07:07:39.062" v="3054" actId="478"/>
          <ac:spMkLst>
            <pc:docMk/>
            <pc:sldMk cId="47817036" sldId="2222"/>
            <ac:spMk id="3" creationId="{EA72780A-B7CE-4EBB-B16C-FCCE49764D8D}"/>
          </ac:spMkLst>
        </pc:spChg>
        <pc:spChg chg="add mod">
          <ac:chgData name="Richard Ball" userId="c2c6c2dd-6ddc-437e-8cdd-d7a74390accc" providerId="ADAL" clId="{BD1C0A82-CAA2-4865-8C45-36FEB893DF48}" dt="2021-10-15T07:09:56.300" v="3087" actId="1076"/>
          <ac:spMkLst>
            <pc:docMk/>
            <pc:sldMk cId="47817036" sldId="2222"/>
            <ac:spMk id="4" creationId="{9F8768A4-2AA1-4EEA-BACC-FFE6DEA1894E}"/>
          </ac:spMkLst>
        </pc:spChg>
        <pc:spChg chg="add mod">
          <ac:chgData name="Richard Ball" userId="c2c6c2dd-6ddc-437e-8cdd-d7a74390accc" providerId="ADAL" clId="{BD1C0A82-CAA2-4865-8C45-36FEB893DF48}" dt="2021-10-15T07:15:17.620" v="3159" actId="1076"/>
          <ac:spMkLst>
            <pc:docMk/>
            <pc:sldMk cId="47817036" sldId="2222"/>
            <ac:spMk id="6" creationId="{16E75EBA-C5B4-41E7-BA41-99D992F63C54}"/>
          </ac:spMkLst>
        </pc:spChg>
        <pc:spChg chg="add mod">
          <ac:chgData name="Richard Ball" userId="c2c6c2dd-6ddc-437e-8cdd-d7a74390accc" providerId="ADAL" clId="{BD1C0A82-CAA2-4865-8C45-36FEB893DF48}" dt="2021-10-15T07:11:28.146" v="3111" actId="20577"/>
          <ac:spMkLst>
            <pc:docMk/>
            <pc:sldMk cId="47817036" sldId="2222"/>
            <ac:spMk id="7" creationId="{496C869D-AD2E-4BA0-B0C8-FBC46A917E39}"/>
          </ac:spMkLst>
        </pc:spChg>
        <pc:spChg chg="add mod">
          <ac:chgData name="Richard Ball" userId="c2c6c2dd-6ddc-437e-8cdd-d7a74390accc" providerId="ADAL" clId="{BD1C0A82-CAA2-4865-8C45-36FEB893DF48}" dt="2021-10-15T07:12:20.116" v="3124" actId="20577"/>
          <ac:spMkLst>
            <pc:docMk/>
            <pc:sldMk cId="47817036" sldId="2222"/>
            <ac:spMk id="8" creationId="{40419698-DAAD-4B00-8DA8-D423677B24F1}"/>
          </ac:spMkLst>
        </pc:spChg>
        <pc:spChg chg="add mod">
          <ac:chgData name="Richard Ball" userId="c2c6c2dd-6ddc-437e-8cdd-d7a74390accc" providerId="ADAL" clId="{BD1C0A82-CAA2-4865-8C45-36FEB893DF48}" dt="2021-10-15T07:12:54.808" v="3133" actId="20577"/>
          <ac:spMkLst>
            <pc:docMk/>
            <pc:sldMk cId="47817036" sldId="2222"/>
            <ac:spMk id="9" creationId="{E2F33EF1-1237-4F5B-9B40-AB899D74A522}"/>
          </ac:spMkLst>
        </pc:spChg>
        <pc:spChg chg="add mod">
          <ac:chgData name="Richard Ball" userId="c2c6c2dd-6ddc-437e-8cdd-d7a74390accc" providerId="ADAL" clId="{BD1C0A82-CAA2-4865-8C45-36FEB893DF48}" dt="2021-10-15T07:12:56.898" v="3135" actId="20577"/>
          <ac:spMkLst>
            <pc:docMk/>
            <pc:sldMk cId="47817036" sldId="2222"/>
            <ac:spMk id="10" creationId="{B5088740-9DB7-4E26-91FD-49D5A9F3614D}"/>
          </ac:spMkLst>
        </pc:spChg>
        <pc:spChg chg="add mod">
          <ac:chgData name="Richard Ball" userId="c2c6c2dd-6ddc-437e-8cdd-d7a74390accc" providerId="ADAL" clId="{BD1C0A82-CAA2-4865-8C45-36FEB893DF48}" dt="2021-10-15T07:12:59.106" v="3137" actId="20577"/>
          <ac:spMkLst>
            <pc:docMk/>
            <pc:sldMk cId="47817036" sldId="2222"/>
            <ac:spMk id="11" creationId="{22F871F3-C2CF-4AFB-811A-7515C897770D}"/>
          </ac:spMkLst>
        </pc:spChg>
        <pc:spChg chg="add mod">
          <ac:chgData name="Richard Ball" userId="c2c6c2dd-6ddc-437e-8cdd-d7a74390accc" providerId="ADAL" clId="{BD1C0A82-CAA2-4865-8C45-36FEB893DF48}" dt="2021-10-15T07:12:52.107" v="3131" actId="20577"/>
          <ac:spMkLst>
            <pc:docMk/>
            <pc:sldMk cId="47817036" sldId="2222"/>
            <ac:spMk id="12" creationId="{42E0562F-CBC3-484A-8BCB-48C12ABDE9D2}"/>
          </ac:spMkLst>
        </pc:spChg>
        <pc:spChg chg="add mod">
          <ac:chgData name="Richard Ball" userId="c2c6c2dd-6ddc-437e-8cdd-d7a74390accc" providerId="ADAL" clId="{BD1C0A82-CAA2-4865-8C45-36FEB893DF48}" dt="2021-10-15T07:13:01.006" v="3139" actId="20577"/>
          <ac:spMkLst>
            <pc:docMk/>
            <pc:sldMk cId="47817036" sldId="2222"/>
            <ac:spMk id="13" creationId="{40DA67E0-1DF1-4096-9CEE-A96B73262BAB}"/>
          </ac:spMkLst>
        </pc:spChg>
        <pc:spChg chg="add mod ord">
          <ac:chgData name="Richard Ball" userId="c2c6c2dd-6ddc-437e-8cdd-d7a74390accc" providerId="ADAL" clId="{BD1C0A82-CAA2-4865-8C45-36FEB893DF48}" dt="2021-10-15T07:15:15.176" v="3158" actId="1076"/>
          <ac:spMkLst>
            <pc:docMk/>
            <pc:sldMk cId="47817036" sldId="2222"/>
            <ac:spMk id="15" creationId="{0C03279F-C5E7-468D-AC8C-6D3FC70A1EB9}"/>
          </ac:spMkLst>
        </pc:spChg>
        <pc:spChg chg="add del mod">
          <ac:chgData name="Richard Ball" userId="c2c6c2dd-6ddc-437e-8cdd-d7a74390accc" providerId="ADAL" clId="{BD1C0A82-CAA2-4865-8C45-36FEB893DF48}" dt="2021-10-15T07:12:00.686" v="3119" actId="478"/>
          <ac:spMkLst>
            <pc:docMk/>
            <pc:sldMk cId="47817036" sldId="2222"/>
            <ac:spMk id="16" creationId="{727C8707-4883-4DB8-9E0C-711D9F6DD713}"/>
          </ac:spMkLst>
        </pc:spChg>
        <pc:spChg chg="add mod">
          <ac:chgData name="Richard Ball" userId="c2c6c2dd-6ddc-437e-8cdd-d7a74390accc" providerId="ADAL" clId="{BD1C0A82-CAA2-4865-8C45-36FEB893DF48}" dt="2021-10-15T07:12:15.624" v="3122" actId="208"/>
          <ac:spMkLst>
            <pc:docMk/>
            <pc:sldMk cId="47817036" sldId="2222"/>
            <ac:spMk id="17" creationId="{4CB61EAE-73D0-40D5-89DA-0EF39A3FD042}"/>
          </ac:spMkLst>
        </pc:spChg>
        <pc:picChg chg="add mod">
          <ac:chgData name="Richard Ball" userId="c2c6c2dd-6ddc-437e-8cdd-d7a74390accc" providerId="ADAL" clId="{BD1C0A82-CAA2-4865-8C45-36FEB893DF48}" dt="2021-10-15T07:14:56.320" v="3152" actId="167"/>
          <ac:picMkLst>
            <pc:docMk/>
            <pc:sldMk cId="47817036" sldId="2222"/>
            <ac:picMk id="1026" creationId="{9BA243D6-0F46-4485-9E42-50AAC7935743}"/>
          </ac:picMkLst>
        </pc:picChg>
        <pc:cxnChg chg="add mod">
          <ac:chgData name="Richard Ball" userId="c2c6c2dd-6ddc-437e-8cdd-d7a74390accc" providerId="ADAL" clId="{BD1C0A82-CAA2-4865-8C45-36FEB893DF48}" dt="2021-10-15T07:10:35.681" v="3093" actId="1582"/>
          <ac:cxnSpMkLst>
            <pc:docMk/>
            <pc:sldMk cId="47817036" sldId="2222"/>
            <ac:cxnSpMk id="14" creationId="{3759CDC6-8378-4317-BA3F-8025D5D92034}"/>
          </ac:cxnSpMkLst>
        </pc:cxnChg>
      </pc:sldChg>
    </pc:docChg>
  </pc:docChgLst>
  <pc:docChgLst>
    <pc:chgData name="Richard Ball" userId="S::richard.ball@sthelens.london::c2c6c2dd-6ddc-437e-8cdd-d7a74390accc" providerId="AD" clId="Web-{BA6EF858-7502-22D6-A43E-1021C7BADFD7}"/>
    <pc:docChg chg="modSld">
      <pc:chgData name="Richard Ball" userId="S::richard.ball@sthelens.london::c2c6c2dd-6ddc-437e-8cdd-d7a74390accc" providerId="AD" clId="Web-{BA6EF858-7502-22D6-A43E-1021C7BADFD7}" dt="2021-10-12T11:03:39.134" v="13" actId="20577"/>
      <pc:docMkLst>
        <pc:docMk/>
      </pc:docMkLst>
      <pc:sldChg chg="modSp">
        <pc:chgData name="Richard Ball" userId="S::richard.ball@sthelens.london::c2c6c2dd-6ddc-437e-8cdd-d7a74390accc" providerId="AD" clId="Web-{BA6EF858-7502-22D6-A43E-1021C7BADFD7}" dt="2021-10-12T11:03:39.134" v="13" actId="20577"/>
        <pc:sldMkLst>
          <pc:docMk/>
          <pc:sldMk cId="2696604218" sldId="2212"/>
        </pc:sldMkLst>
        <pc:spChg chg="mod">
          <ac:chgData name="Richard Ball" userId="S::richard.ball@sthelens.london::c2c6c2dd-6ddc-437e-8cdd-d7a74390accc" providerId="AD" clId="Web-{BA6EF858-7502-22D6-A43E-1021C7BADFD7}" dt="2021-10-12T11:03:39.134" v="13" actId="20577"/>
          <ac:spMkLst>
            <pc:docMk/>
            <pc:sldMk cId="2696604218" sldId="2212"/>
            <ac:spMk id="6149" creationId="{B3A8ADF3-A1C5-4A98-AE73-D828735536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D7CA7-5926-46C8-9A52-D41BE83C29B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32E0D-4E14-4C91-BA2A-D282C5E1D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1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cytochrome-c oxidase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, the terminal enzyme of the mitochondrial respiratory chain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B1005-4DFA-49A6-AC21-B0C30FD7FE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35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F2388-F01B-4D4A-B009-8E00F88B6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4B514-1F05-434B-AD01-FBAC367DB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EE1EB-7D2C-4911-9E4A-FEA3BA30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BC2F0-4265-4D71-A9BA-3DF120030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BF2F7-B508-44A1-AE3A-D0E6B60BC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0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74D9C-A487-43D6-8B94-30982D4E4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64715-A140-4D6C-B3B2-95EAA91D9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0DE4-D510-4F93-9916-A6A2E2B2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10688-40CE-420D-ACE1-25534B55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D3EE5-B2B7-420E-8CB2-1376B8152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9297A-7086-42CC-8E03-94A6FD225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FF1D8-02D0-4E2D-BEFA-9853AE376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6712A-3517-43FC-84A2-551A58FD9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0A847-88DB-4D0A-9498-6B6C9DA94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CEA63-3851-4607-9D8A-AD3E14090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8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F67E-6468-4746-96CD-DD0FD984D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F56F-D239-4611-A127-7ECE0030B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26623-CC55-4F1C-A1CB-6F268FB9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8AE63-D04C-435E-B413-74139A2F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D9F72-6427-4542-BC80-77376BAF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EEED8-D019-41D8-81F3-14985314E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2F8D0-458E-4D8D-BE87-AAD36838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C2BB3-EBF0-435D-A4BB-276BFB85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3BAA2-FCCD-44D4-A49D-90057DF7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6DFD-F582-4DB9-B333-84AC025D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64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D11D8-024B-4852-B854-978FA1422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D48A-9B74-438A-9550-16C493F75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615891-7047-4847-8A4D-DB90A7BD6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B4956-D905-4025-A7C0-AE01D1BD7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87676-177F-4D50-8D07-69C633857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10A94-580C-46B0-8ED1-43792F5B5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1DE5-30CB-4E86-90C2-BC4B299D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917A9-9D71-4CF1-8F49-29AA76261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0586E-5AEA-4218-BAF2-E331E7F85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87F467-691D-466F-9D8F-206688058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9DB8D-9DB8-4150-9DFE-13A08D69C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AB14E-2D8E-4591-8B61-F6B09CF6D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596C9-2524-4BB5-B83F-0FED5AC3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D2BCE-02C0-4866-A9DF-11ACAC61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8C559-D879-48CE-A550-E35E15F3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FC46F-E2EA-4C5D-9F3A-C53AB8A5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99890-C8BE-418A-9FBF-808E6FF8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9ECB2-FA7B-4D16-B169-B62C9C8C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88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7F681-0299-43D1-B555-0AA566A1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73EAE5-15CC-40B0-ACBC-0D66DEE0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32F5-79E0-49BF-B9B6-62EC6298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2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242F2-DDD8-4868-8D89-F359C15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1866-CFB0-4A18-B10D-5F84438C7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8566CE-B27F-44EC-A2BB-63E8369E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213EC-1D87-427A-BAA3-253DD053E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417EE-1519-41E3-AF05-D141B3E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C7175C-E372-4EB0-BAEC-53B8B35A5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8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D8E9E-0ED8-4A0C-8D9E-D5CBDC07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2E7909-BE64-471B-85BE-55F1E47BE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19AE-6BF9-4FAD-9D4A-0B82B7333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17D2F-31F2-4384-BC5C-30662F81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EDCDA-0C3B-4F31-BF7B-83FDBEFB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A3CF9-37C7-4C2D-82DE-5181DE8A5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2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D76B9-2397-4AE8-B740-E1CFD00C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0197B-112E-48D9-A045-09F9FF311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43DDD-3CB1-424C-888B-931062C9E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77391-8211-4A95-8B18-C981320603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904FE-878A-482C-B828-752D330EA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F1D5BCF-F3C5-A63E-D5F3-EA349E1AC951}"/>
              </a:ext>
            </a:extLst>
          </p:cNvPr>
          <p:cNvSpPr txBox="1">
            <a:spLocks/>
          </p:cNvSpPr>
          <p:nvPr userDrawn="1"/>
        </p:nvSpPr>
        <p:spPr>
          <a:xfrm>
            <a:off x="400334" y="658336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B00E4-30D8-D3F1-5525-A78EE329369E}"/>
              </a:ext>
            </a:extLst>
          </p:cNvPr>
          <p:cNvSpPr txBox="1"/>
          <p:nvPr userDrawn="1"/>
        </p:nvSpPr>
        <p:spPr>
          <a:xfrm>
            <a:off x="9264424" y="662468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513CBB-B20C-FE12-59E5-08385653D76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86" y="1561449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AEFB54-17BA-E403-D84C-86E47C4A42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82" y="232481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stolaf.edu/people/giannini/flashanimat/transport/diffusion.sw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IAi_4hLM1upazM&amp;tbnid=SrmuYgDuqSBMFM:&amp;ved=0CAUQjRw&amp;url=http://vimeo.com/6707239&amp;ei=IrnbUtiZH4ab1AWmxYDgAg&amp;bvm=bv.59568121,d.ZG4&amp;psig=AFQjCNGxthidnpLnHGpMQMhAhMj7ds5jNw&amp;ust=139021762729173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3363C-85CE-7B41-8A44-49CD9A2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971" y="-207268"/>
            <a:ext cx="11925724" cy="966000"/>
          </a:xfrm>
        </p:spPr>
        <p:txBody>
          <a:bodyPr>
            <a:normAutofit/>
          </a:bodyPr>
          <a:lstStyle/>
          <a:p>
            <a:pPr algn="l"/>
            <a:r>
              <a:rPr lang="en-US" sz="3600" b="1" u="sng" dirty="0">
                <a:solidFill>
                  <a:schemeClr val="tx1"/>
                </a:solidFill>
              </a:rPr>
              <a:t>Knowledge retrieval questions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0371-9D96-6C4A-A1E2-B0BECDB44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0" y="727695"/>
            <a:ext cx="12093892" cy="58545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700" dirty="0">
                <a:solidFill>
                  <a:srgbClr val="00B050"/>
                </a:solidFill>
              </a:rPr>
              <a:t>Q1. What is the difference between an intrinsic (integral) and extrinsic (peripheral) protein, give examples of both? (4 marks) </a:t>
            </a:r>
          </a:p>
          <a:p>
            <a:pPr marL="0" indent="0">
              <a:buNone/>
            </a:pPr>
            <a:endParaRPr lang="en-US" sz="2700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2700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GB" sz="2700" dirty="0">
                <a:solidFill>
                  <a:srgbClr val="FFC000"/>
                </a:solidFill>
              </a:rPr>
              <a:t>Q2. Alcohol, caffeine and nicotine are all lipid-soluble molecules – they have an almost instant impact on the body. Explain why? (3 marks)</a:t>
            </a:r>
            <a:endParaRPr lang="en-GB" sz="2700" dirty="0">
              <a:solidFill>
                <a:srgbClr val="FFC000"/>
              </a:solidFill>
              <a:cs typeface="Calibri"/>
            </a:endParaRPr>
          </a:p>
          <a:p>
            <a:pPr marL="0" indent="0">
              <a:buNone/>
            </a:pPr>
            <a:endParaRPr lang="en-US" sz="2700" baseline="300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700" baseline="300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rgbClr val="FF0000"/>
                </a:solidFill>
              </a:rPr>
              <a:t>Q3. Membranes, particularly those in </a:t>
            </a:r>
            <a:r>
              <a:rPr lang="en-US" sz="2700" b="1" dirty="0">
                <a:solidFill>
                  <a:srgbClr val="FF0000"/>
                </a:solidFill>
              </a:rPr>
              <a:t>mitochondria</a:t>
            </a:r>
            <a:r>
              <a:rPr lang="en-US" sz="2700" dirty="0">
                <a:solidFill>
                  <a:srgbClr val="FF0000"/>
                </a:solidFill>
              </a:rPr>
              <a:t> are often highly folded. Suggest what advantage this folding provides (6 marks)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 panose="020F0502020204030204"/>
            </a:endParaRP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ea typeface="+mn-lt"/>
              <a:cs typeface="+mn-lt"/>
            </a:endParaRPr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1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GB" sz="1100" baseline="30000" dirty="0">
              <a:solidFill>
                <a:srgbClr val="FF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600" dirty="0">
              <a:solidFill>
                <a:srgbClr val="00206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DBC3E6-96DA-FE47-B52F-27EE8918E3AF}"/>
              </a:ext>
            </a:extLst>
          </p:cNvPr>
          <p:cNvSpPr/>
          <p:nvPr/>
        </p:nvSpPr>
        <p:spPr>
          <a:xfrm>
            <a:off x="188690" y="1424341"/>
            <a:ext cx="103454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Intrinsic protein – embedded in both sides of the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For example a channel or carrier protein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Extrinsic protein – embedded on one side of the cell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For example a glycoprotein or enzymes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DBC3E6-96DA-FE47-B52F-27EE8918E3AF}"/>
              </a:ext>
            </a:extLst>
          </p:cNvPr>
          <p:cNvSpPr/>
          <p:nvPr/>
        </p:nvSpPr>
        <p:spPr>
          <a:xfrm>
            <a:off x="176437" y="3258423"/>
            <a:ext cx="10416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sym typeface="Wingdings" panose="05000000000000000000" pitchFamily="2" charset="2"/>
              </a:rPr>
              <a:t>Lipid soluble molecules can pass through the membrane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sym typeface="Wingdings" panose="05000000000000000000" pitchFamily="2" charset="2"/>
              </a:rPr>
              <a:t>Via diffusion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sym typeface="Wingdings" panose="05000000000000000000" pitchFamily="2" charset="2"/>
              </a:rPr>
              <a:t>So diffuse quickly into the cells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FF1027-3E56-4D1F-BA27-360268904552}"/>
              </a:ext>
            </a:extLst>
          </p:cNvPr>
          <p:cNvSpPr/>
          <p:nvPr/>
        </p:nvSpPr>
        <p:spPr>
          <a:xfrm>
            <a:off x="152971" y="4958129"/>
            <a:ext cx="11814620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</a:rPr>
              <a:t>Processes occur within or across the cell membrane of the mitochondria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cs typeface="Calibri"/>
              </a:rPr>
              <a:t>The process (in mitochondria) are enzyme controlled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cs typeface="Calibri"/>
              </a:rPr>
              <a:t>Folding give increased (larger) surface area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cs typeface="Calibri"/>
              </a:rPr>
              <a:t>For more 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cs typeface="Calibri"/>
              </a:rPr>
              <a:t>Increased rate of reaction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B0F0"/>
                </a:solidFill>
                <a:cs typeface="Calibri"/>
              </a:rPr>
              <a:t>Increased rate of ATP production</a:t>
            </a:r>
          </a:p>
        </p:txBody>
      </p:sp>
    </p:spTree>
    <p:extLst>
      <p:ext uri="{BB962C8B-B14F-4D97-AF65-F5344CB8AC3E}">
        <p14:creationId xmlns:p14="http://schemas.microsoft.com/office/powerpoint/2010/main" val="157675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84B49D29-C704-426B-A6A3-C8A51DEA6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85" y="-112855"/>
            <a:ext cx="8596668" cy="1320800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Water potential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D14B6D4A-1724-4688-8246-DC3E985B03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3370" y="1013027"/>
            <a:ext cx="11386271" cy="452596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solidFill>
                  <a:schemeClr val="tx1"/>
                </a:solidFill>
              </a:rPr>
              <a:t>Water potential is the 'measure of the ability of water molecules to move freely in solution’.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All this means is, that in a solution of pure water where there is no solute, all of the water molecules are free to move, so the water potential is high. If a solute is added to the solution, it is attracted to the water molecules, so those water molecules can no longer move as freely, and the water potential is lower.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The highest possible water potential is in pure water (0% solute concentration), with a water potential of 0kPa (kilo-Pascals). 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As solute is added this decreases, so a weak solution might have a water potential of -10kPa, and a strong solution might have a potential of -300kPa.</a:t>
            </a:r>
          </a:p>
          <a:p>
            <a:r>
              <a:rPr lang="en-US" altLang="en-US" sz="2000" dirty="0">
                <a:solidFill>
                  <a:schemeClr val="tx1"/>
                </a:solidFill>
              </a:rPr>
              <a:t>In osmosis, water molecules move down the water potential gradient, from a high water potential (0kPa) to a lower water potential (&lt;0kPa)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4BB7-198F-4707-B650-E2CA0061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AE8BB-3518-4B8A-AF92-268173DC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89886"/>
            <a:ext cx="4670170" cy="3880773"/>
          </a:xfrm>
        </p:spPr>
        <p:txBody>
          <a:bodyPr>
            <a:normAutofit/>
          </a:bodyPr>
          <a:lstStyle/>
          <a:p>
            <a:r>
              <a:rPr lang="en-US"/>
              <a:t>Describe the movement of molecules across membranes.</a:t>
            </a:r>
          </a:p>
          <a:p>
            <a:pPr lvl="1"/>
            <a:r>
              <a:rPr lang="en-GB" altLang="en-US" sz="1200">
                <a:solidFill>
                  <a:schemeClr val="tx1"/>
                </a:solidFill>
                <a:latin typeface="Verdana" panose="020B0604030504040204" pitchFamily="34" charset="0"/>
              </a:rPr>
              <a:t>Understand what is meant by passive and active transport </a:t>
            </a:r>
          </a:p>
          <a:p>
            <a:pPr lvl="1"/>
            <a:r>
              <a:rPr lang="en-GB" altLang="en-US" sz="1200">
                <a:solidFill>
                  <a:schemeClr val="tx1"/>
                </a:solidFill>
                <a:latin typeface="Verdana" panose="020B0604030504040204" pitchFamily="34" charset="0"/>
              </a:rPr>
              <a:t>Explain how large molecules are transported into and out of cells.</a:t>
            </a:r>
          </a:p>
          <a:p>
            <a:pPr lvl="1"/>
            <a:r>
              <a:rPr lang="en-GB" altLang="en-US" sz="1200">
                <a:solidFill>
                  <a:schemeClr val="tx1"/>
                </a:solidFill>
                <a:latin typeface="Verdana" panose="020B0604030504040204" pitchFamily="34" charset="0"/>
              </a:rPr>
              <a:t>Understand the involvement of carrier and channel proteins in membrane transport</a:t>
            </a:r>
            <a:r>
              <a:rPr lang="en-GB" altLang="en-US" sz="2800">
                <a:solidFill>
                  <a:schemeClr val="bg1"/>
                </a:solidFill>
                <a:latin typeface="Verdana" panose="020B0604030504040204" pitchFamily="34" charset="0"/>
              </a:rPr>
              <a:t>.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B066E-C1ED-4440-801B-A87E7067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76" y="1392182"/>
            <a:ext cx="6085444" cy="4476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D4594A-8BA0-43FE-8FF5-881655EBB974}"/>
              </a:ext>
            </a:extLst>
          </p:cNvPr>
          <p:cNvSpPr/>
          <p:nvPr/>
        </p:nvSpPr>
        <p:spPr>
          <a:xfrm>
            <a:off x="5633629" y="4140767"/>
            <a:ext cx="5881036" cy="8884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37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99F7E-4C1C-486E-9B94-B84628A35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21" y="21242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INVESTIGATING TRANSPORT IN CELLS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THREE PRACTICALS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216B-49CC-40F3-B683-933A1086E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921" y="18430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Complete the following practical to recap osmosis, diffusion and active transport.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Answer the experiment questions below each practical sheet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950784-3376-473E-AB93-622579FBFC0D}"/>
              </a:ext>
            </a:extLst>
          </p:cNvPr>
          <p:cNvSpPr txBox="1"/>
          <p:nvPr/>
        </p:nvSpPr>
        <p:spPr>
          <a:xfrm>
            <a:off x="1761725" y="3783399"/>
            <a:ext cx="6096912" cy="2562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Experiment 1 changes</a:t>
            </a:r>
            <a:endParaRPr lang="en-GB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Pour iodine solution into the viskin tubing and clamp shut at both ends.</a:t>
            </a:r>
            <a:endParaRPr lang="en-GB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Place in a beaker of hot water and another in a beaker of cold water</a:t>
            </a:r>
            <a:endParaRPr lang="en-GB" sz="18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88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3088-2E3D-4FF6-853B-D470D679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/>
              <a:t>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65A7D-8016-4E06-BAD9-7A72DD8DC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4" y="1488612"/>
            <a:ext cx="4064439" cy="388077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>
                <a:latin typeface="Comic Sans MS" panose="030F0702030302020204" pitchFamily="66" charset="0"/>
              </a:rPr>
              <a:t>Use </a:t>
            </a:r>
            <a:r>
              <a:rPr lang="en-GB" altLang="en-US" err="1">
                <a:latin typeface="Comic Sans MS" panose="030F0702030302020204" pitchFamily="66" charset="0"/>
              </a:rPr>
              <a:t>snab</a:t>
            </a:r>
            <a:r>
              <a:rPr lang="en-GB" altLang="en-US">
                <a:latin typeface="Comic Sans MS" panose="030F0702030302020204" pitchFamily="66" charset="0"/>
              </a:rPr>
              <a:t> sheet 2.9 complete experiments 1 &amp; 3 – have fun!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r>
              <a:rPr lang="en-GB" altLang="en-US">
                <a:latin typeface="Comic Sans MS" panose="030F0702030302020204" pitchFamily="66" charset="0"/>
              </a:rPr>
              <a:t>Answer the questions in full sentences – have a try at explanations.</a:t>
            </a:r>
          </a:p>
          <a:p>
            <a:pPr marL="0" indent="0"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r>
              <a:rPr lang="en-GB" altLang="en-US">
                <a:latin typeface="Comic Sans MS" panose="030F0702030302020204" pitchFamily="66" charset="0"/>
              </a:rPr>
              <a:t>Prepare experiment 2 for tomorrows lesson</a:t>
            </a:r>
          </a:p>
          <a:p>
            <a:endParaRPr lang="en-GB" altLang="en-US">
              <a:latin typeface="Comic Sans MS" panose="030F0702030302020204" pitchFamily="66" charset="0"/>
            </a:endParaRPr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869DB-BCF3-424E-8A91-019459DC2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06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450FDE-414C-4A5F-AFF8-2D10B0CA9BFE}"/>
              </a:ext>
            </a:extLst>
          </p:cNvPr>
          <p:cNvSpPr txBox="1"/>
          <p:nvPr/>
        </p:nvSpPr>
        <p:spPr>
          <a:xfrm>
            <a:off x="5487149" y="5046219"/>
            <a:ext cx="53949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Home Learning: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Answer the relevant questions on the SNAB sheet</a:t>
            </a:r>
          </a:p>
        </p:txBody>
      </p:sp>
    </p:spTree>
    <p:extLst>
      <p:ext uri="{BB962C8B-B14F-4D97-AF65-F5344CB8AC3E}">
        <p14:creationId xmlns:p14="http://schemas.microsoft.com/office/powerpoint/2010/main" val="13800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34BB7-198F-4707-B650-E2CA00619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Outcomes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7AE8BB-3518-4B8A-AF92-268173DCA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1689886"/>
            <a:ext cx="4670170" cy="3880773"/>
          </a:xfrm>
        </p:spPr>
        <p:txBody>
          <a:bodyPr/>
          <a:lstStyle/>
          <a:p>
            <a:r>
              <a:rPr lang="en-US"/>
              <a:t>Describe the movement of molecules across membranes.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B066E-C1ED-4440-801B-A87E7067D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76" y="1392182"/>
            <a:ext cx="6085444" cy="4476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D4594A-8BA0-43FE-8FF5-881655EBB974}"/>
              </a:ext>
            </a:extLst>
          </p:cNvPr>
          <p:cNvSpPr/>
          <p:nvPr/>
        </p:nvSpPr>
        <p:spPr>
          <a:xfrm>
            <a:off x="5633629" y="4140767"/>
            <a:ext cx="5881036" cy="88843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82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31330D6-F1BD-FC59-2037-5C48AC00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8987"/>
            <a:ext cx="11582400" cy="5808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03279F-C5E7-468D-AC8C-6D3FC70A1EB9}"/>
              </a:ext>
            </a:extLst>
          </p:cNvPr>
          <p:cNvSpPr txBox="1"/>
          <p:nvPr/>
        </p:nvSpPr>
        <p:spPr>
          <a:xfrm>
            <a:off x="2385046" y="766729"/>
            <a:ext cx="182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Glycoprotein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768A4-2AA1-4EEA-BACC-FFE6DEA1894E}"/>
              </a:ext>
            </a:extLst>
          </p:cNvPr>
          <p:cNvSpPr/>
          <p:nvPr/>
        </p:nvSpPr>
        <p:spPr>
          <a:xfrm>
            <a:off x="265558" y="394232"/>
            <a:ext cx="1708340" cy="57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E75EBA-C5B4-41E7-BA41-99D992F63C54}"/>
              </a:ext>
            </a:extLst>
          </p:cNvPr>
          <p:cNvSpPr/>
          <p:nvPr/>
        </p:nvSpPr>
        <p:spPr>
          <a:xfrm>
            <a:off x="2150943" y="644175"/>
            <a:ext cx="1968881" cy="57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419698-DAAD-4B00-8DA8-D423677B24F1}"/>
              </a:ext>
            </a:extLst>
          </p:cNvPr>
          <p:cNvSpPr/>
          <p:nvPr/>
        </p:nvSpPr>
        <p:spPr>
          <a:xfrm>
            <a:off x="7174678" y="385106"/>
            <a:ext cx="2327978" cy="57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F33EF1-1237-4F5B-9B40-AB899D74A522}"/>
              </a:ext>
            </a:extLst>
          </p:cNvPr>
          <p:cNvSpPr/>
          <p:nvPr/>
        </p:nvSpPr>
        <p:spPr>
          <a:xfrm>
            <a:off x="1119728" y="5213541"/>
            <a:ext cx="1659061" cy="83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088740-9DB7-4E26-91FD-49D5A9F3614D}"/>
              </a:ext>
            </a:extLst>
          </p:cNvPr>
          <p:cNvSpPr/>
          <p:nvPr/>
        </p:nvSpPr>
        <p:spPr>
          <a:xfrm>
            <a:off x="4400435" y="5632869"/>
            <a:ext cx="2327978" cy="57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F871F3-C2CF-4AFB-811A-7515C897770D}"/>
              </a:ext>
            </a:extLst>
          </p:cNvPr>
          <p:cNvSpPr/>
          <p:nvPr/>
        </p:nvSpPr>
        <p:spPr>
          <a:xfrm>
            <a:off x="6975066" y="5632869"/>
            <a:ext cx="2327978" cy="574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0562F-CBC3-484A-8BCB-48C12ABDE9D2}"/>
              </a:ext>
            </a:extLst>
          </p:cNvPr>
          <p:cNvSpPr/>
          <p:nvPr/>
        </p:nvSpPr>
        <p:spPr>
          <a:xfrm>
            <a:off x="6333270" y="2694460"/>
            <a:ext cx="1157144" cy="734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DA67E0-1DF1-4096-9CEE-A96B73262BAB}"/>
              </a:ext>
            </a:extLst>
          </p:cNvPr>
          <p:cNvSpPr/>
          <p:nvPr/>
        </p:nvSpPr>
        <p:spPr>
          <a:xfrm>
            <a:off x="9502656" y="4324693"/>
            <a:ext cx="1147093" cy="997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59CDC6-8378-4317-BA3F-8025D5D92034}"/>
              </a:ext>
            </a:extLst>
          </p:cNvPr>
          <p:cNvCxnSpPr/>
          <p:nvPr/>
        </p:nvCxnSpPr>
        <p:spPr>
          <a:xfrm>
            <a:off x="3422156" y="1219097"/>
            <a:ext cx="810366" cy="11079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61EAE-73D0-40D5-89DA-0EF39A3FD042}"/>
              </a:ext>
            </a:extLst>
          </p:cNvPr>
          <p:cNvSpPr/>
          <p:nvPr/>
        </p:nvSpPr>
        <p:spPr>
          <a:xfrm>
            <a:off x="10125481" y="847697"/>
            <a:ext cx="190265" cy="29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E08BCD-3A00-662C-35E1-12543AB58074}"/>
              </a:ext>
            </a:extLst>
          </p:cNvPr>
          <p:cNvSpPr txBox="1"/>
          <p:nvPr/>
        </p:nvSpPr>
        <p:spPr>
          <a:xfrm>
            <a:off x="147837" y="0"/>
            <a:ext cx="338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Label your diagram from memory</a:t>
            </a:r>
          </a:p>
        </p:txBody>
      </p:sp>
    </p:spTree>
    <p:extLst>
      <p:ext uri="{BB962C8B-B14F-4D97-AF65-F5344CB8AC3E}">
        <p14:creationId xmlns:p14="http://schemas.microsoft.com/office/powerpoint/2010/main" val="4781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31330D6-F1BD-FC59-2037-5C48AC009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48987"/>
            <a:ext cx="11582400" cy="580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E08BCD-3A00-662C-35E1-12543AB58074}"/>
              </a:ext>
            </a:extLst>
          </p:cNvPr>
          <p:cNvSpPr txBox="1"/>
          <p:nvPr/>
        </p:nvSpPr>
        <p:spPr>
          <a:xfrm>
            <a:off x="147837" y="0"/>
            <a:ext cx="3387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Label your diagram from memory</a:t>
            </a:r>
          </a:p>
        </p:txBody>
      </p:sp>
    </p:spTree>
    <p:extLst>
      <p:ext uri="{BB962C8B-B14F-4D97-AF65-F5344CB8AC3E}">
        <p14:creationId xmlns:p14="http://schemas.microsoft.com/office/powerpoint/2010/main" val="374325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051E925-A84A-45C9-86F6-A63378F00A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975" y="-70026"/>
            <a:ext cx="8596668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 dirty="0">
                <a:solidFill>
                  <a:schemeClr val="tx1"/>
                </a:solidFill>
                <a:latin typeface="Corbel" panose="020B05030202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Lipid soluble molecules </a:t>
            </a:r>
            <a:endParaRPr lang="en-GB" altLang="en-US" sz="40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8F66425-5BFD-4BC1-9760-E6558DC73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7497" y="1128609"/>
            <a:ext cx="11787770" cy="3657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400" b="1" dirty="0"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Lipid soluble molecules </a:t>
            </a:r>
            <a:r>
              <a:rPr lang="en-GB" altLang="en-US" sz="2400" b="1" dirty="0">
                <a:latin typeface="Corbel" panose="020B0503020204020204" pitchFamily="34" charset="0"/>
                <a:cs typeface="Arial" panose="020B0604020202020204" pitchFamily="34" charset="0"/>
              </a:rPr>
              <a:t>are able to pass through the lipid bilayer.</a:t>
            </a:r>
            <a:endParaRPr lang="en-GB" altLang="en-US" sz="2400" b="1" dirty="0">
              <a:solidFill>
                <a:schemeClr val="tx1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5" descr="cells">
            <a:extLst>
              <a:ext uri="{FF2B5EF4-FFF2-40B4-BE49-F238E27FC236}">
                <a16:creationId xmlns:a16="http://schemas.microsoft.com/office/drawing/2014/main" id="{5A265392-0142-4DC7-A07A-2D0F6B6EF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42" y="1564886"/>
            <a:ext cx="5753100" cy="22288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>
            <a:extLst>
              <a:ext uri="{FF2B5EF4-FFF2-40B4-BE49-F238E27FC236}">
                <a16:creationId xmlns:a16="http://schemas.microsoft.com/office/drawing/2014/main" id="{B3A8ADF3-A1C5-4A98-AE73-D8287355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33" y="3878651"/>
            <a:ext cx="1188506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300" b="1" dirty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Giving examples and explain how lipid soluble molecules pass easily through the membrane? </a:t>
            </a:r>
          </a:p>
          <a:p>
            <a:pPr marL="342900" indent="-342900">
              <a:spcBef>
                <a:spcPct val="50000"/>
              </a:spcBef>
            </a:pPr>
            <a:r>
              <a:rPr lang="en-GB" sz="2300" b="0" i="0" dirty="0">
                <a:solidFill>
                  <a:srgbClr val="00B0F0"/>
                </a:solidFill>
                <a:effectLst/>
                <a:latin typeface="Corbel" panose="020B0503020204020204" pitchFamily="34" charset="0"/>
                <a:cs typeface="Arial"/>
              </a:rPr>
              <a:t>These </a:t>
            </a:r>
            <a:r>
              <a:rPr lang="en-GB" sz="2300" b="1" i="0" u="sng" dirty="0">
                <a:solidFill>
                  <a:srgbClr val="00B0F0"/>
                </a:solidFill>
                <a:effectLst/>
                <a:latin typeface="Corbel" panose="020B0503020204020204" pitchFamily="34" charset="0"/>
                <a:cs typeface="Arial"/>
              </a:rPr>
              <a:t>small</a:t>
            </a:r>
            <a:r>
              <a:rPr lang="en-GB" sz="2300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, </a:t>
            </a:r>
            <a:r>
              <a:rPr lang="en-GB" sz="2300" b="1" u="sng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non-polar</a:t>
            </a:r>
            <a:r>
              <a:rPr lang="en-GB" sz="2300" b="0" i="0" dirty="0">
                <a:solidFill>
                  <a:srgbClr val="00B0F0"/>
                </a:solidFill>
                <a:effectLst/>
                <a:latin typeface="Corbel" panose="020B0503020204020204" pitchFamily="34" charset="0"/>
                <a:cs typeface="Arial"/>
              </a:rPr>
              <a:t> fat soluble gasses/molecules can </a:t>
            </a:r>
            <a:r>
              <a:rPr lang="en-GB" sz="2300" b="1" i="0" u="sng" dirty="0">
                <a:solidFill>
                  <a:srgbClr val="00B0F0"/>
                </a:solidFill>
                <a:effectLst/>
                <a:latin typeface="Corbel" panose="020B0503020204020204" pitchFamily="34" charset="0"/>
                <a:cs typeface="Arial"/>
              </a:rPr>
              <a:t>dissolve</a:t>
            </a:r>
            <a:r>
              <a:rPr lang="en-GB" sz="2300" b="1" i="0" dirty="0">
                <a:solidFill>
                  <a:srgbClr val="00B0F0"/>
                </a:solidFill>
                <a:effectLst/>
                <a:latin typeface="Corbel" panose="020B0503020204020204" pitchFamily="34" charset="0"/>
                <a:cs typeface="Arial"/>
              </a:rPr>
              <a:t> in the plasma membrane</a:t>
            </a:r>
            <a:r>
              <a:rPr lang="en-GB" sz="2300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.</a:t>
            </a:r>
            <a:endParaRPr lang="en-GB" altLang="en-US" sz="2300" b="1" dirty="0">
              <a:solidFill>
                <a:srgbClr val="00B0F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GB" sz="2300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Examples include gas molecules such as </a:t>
            </a:r>
            <a:r>
              <a:rPr lang="en-GB" sz="2300" b="1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oxygen (O</a:t>
            </a:r>
            <a:r>
              <a:rPr lang="en-GB" sz="2300" b="1" baseline="-25000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2</a:t>
            </a:r>
            <a:r>
              <a:rPr lang="en-GB" sz="2300" b="1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) and carbon dioxide (CO</a:t>
            </a:r>
            <a:r>
              <a:rPr lang="en-GB" sz="2300" b="1" baseline="-25000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2</a:t>
            </a:r>
            <a:r>
              <a:rPr lang="en-GB" sz="2300" b="1" dirty="0">
                <a:solidFill>
                  <a:srgbClr val="00B0F0"/>
                </a:solidFill>
                <a:latin typeface="Corbel" panose="020B0503020204020204" pitchFamily="34" charset="0"/>
                <a:cs typeface="Arial"/>
              </a:rPr>
              <a:t>)</a:t>
            </a:r>
            <a:endParaRPr lang="en-GB" sz="2300" b="1" dirty="0">
              <a:solidFill>
                <a:srgbClr val="00B0F0"/>
              </a:solidFill>
              <a:latin typeface="Corbel" panose="020B0503020204020204" pitchFamily="34" charset="0"/>
            </a:endParaRPr>
          </a:p>
          <a:p>
            <a:pPr>
              <a:spcBef>
                <a:spcPct val="50000"/>
              </a:spcBef>
              <a:buNone/>
            </a:pPr>
            <a:endParaRPr lang="en-GB" altLang="en-US" sz="2400" b="1" dirty="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60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61E67C8-577A-4DB5-B2E1-B286DA3F7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54" y="391632"/>
            <a:ext cx="12137246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4000" dirty="0">
                <a:solidFill>
                  <a:schemeClr val="tx1"/>
                </a:solidFill>
              </a:rPr>
              <a:t>How many types of movement of molecules can you remember?</a:t>
            </a:r>
            <a:br>
              <a:rPr lang="en-GB" altLang="en-US" sz="4000" dirty="0">
                <a:solidFill>
                  <a:schemeClr val="tx1"/>
                </a:solidFill>
              </a:rPr>
            </a:br>
            <a:r>
              <a:rPr lang="en-GB" altLang="en-US" sz="4000" dirty="0">
                <a:solidFill>
                  <a:schemeClr val="tx1"/>
                </a:solidFill>
              </a:rPr>
              <a:t>What are the main differences between them?</a:t>
            </a:r>
          </a:p>
        </p:txBody>
      </p:sp>
      <p:pic>
        <p:nvPicPr>
          <p:cNvPr id="2051" name="Picture 26">
            <a:hlinkClick r:id="rId2"/>
            <a:extLst>
              <a:ext uri="{FF2B5EF4-FFF2-40B4-BE49-F238E27FC236}">
                <a16:creationId xmlns:a16="http://schemas.microsoft.com/office/drawing/2014/main" id="{D8746FA9-5652-479B-89D4-EED230D66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29204" r="3738" b="17468"/>
          <a:stretch>
            <a:fillRect/>
          </a:stretch>
        </p:blipFill>
        <p:spPr bwMode="auto">
          <a:xfrm>
            <a:off x="641497" y="3284464"/>
            <a:ext cx="391001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2">
            <a:extLst>
              <a:ext uri="{FF2B5EF4-FFF2-40B4-BE49-F238E27FC236}">
                <a16:creationId xmlns:a16="http://schemas.microsoft.com/office/drawing/2014/main" id="{9BCAF947-9839-4F5B-A509-6518C79F2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16830"/>
            <a:ext cx="41735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>
            <a:extLst>
              <a:ext uri="{FF2B5EF4-FFF2-40B4-BE49-F238E27FC236}">
                <a16:creationId xmlns:a16="http://schemas.microsoft.com/office/drawing/2014/main" id="{91FD0D91-DC9C-4C1C-9A85-00769301D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51" y="4659866"/>
            <a:ext cx="612775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E94260-AD03-4CD6-9513-11A2785ECD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4"/>
          <a:stretch/>
        </p:blipFill>
        <p:spPr bwMode="auto">
          <a:xfrm>
            <a:off x="1" y="-12302"/>
            <a:ext cx="12192000" cy="687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147EBB-C61C-49A4-9FDC-340F9B5A7E2E}"/>
              </a:ext>
            </a:extLst>
          </p:cNvPr>
          <p:cNvSpPr txBox="1"/>
          <p:nvPr/>
        </p:nvSpPr>
        <p:spPr>
          <a:xfrm>
            <a:off x="224493" y="71181"/>
            <a:ext cx="101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Give examples of molecules </a:t>
            </a:r>
            <a:r>
              <a:rPr lang="en-GB" sz="2400" b="1" dirty="0">
                <a:solidFill>
                  <a:srgbClr val="FF0000"/>
                </a:solidFill>
              </a:rPr>
              <a:t>that travel across the membrane via each process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6F01B-3B00-4287-A206-1CC06B2AE40B}"/>
              </a:ext>
            </a:extLst>
          </p:cNvPr>
          <p:cNvSpPr txBox="1"/>
          <p:nvPr/>
        </p:nvSpPr>
        <p:spPr>
          <a:xfrm>
            <a:off x="4431462" y="5836829"/>
            <a:ext cx="166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B0F0"/>
                </a:solidFill>
              </a:rPr>
              <a:t>Simple </a:t>
            </a:r>
          </a:p>
          <a:p>
            <a:r>
              <a:rPr lang="en-GB" sz="1600" dirty="0">
                <a:solidFill>
                  <a:srgbClr val="00B0F0"/>
                </a:solidFill>
              </a:rPr>
              <a:t>Diffusion H</a:t>
            </a:r>
            <a:r>
              <a:rPr lang="en-GB" sz="1600" dirty="0">
                <a:solidFill>
                  <a:srgbClr val="00B0F0"/>
                </a:solidFill>
                <a:sym typeface="Wingdings" panose="05000000000000000000" pitchFamily="2" charset="2"/>
              </a:rPr>
              <a:t>L</a:t>
            </a:r>
            <a:endParaRPr lang="en-GB" sz="16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O</a:t>
            </a:r>
            <a:r>
              <a:rPr lang="en-GB" sz="1600" baseline="-25000" dirty="0">
                <a:solidFill>
                  <a:srgbClr val="00B0F0"/>
                </a:solidFill>
              </a:rPr>
              <a:t>2</a:t>
            </a:r>
            <a:r>
              <a:rPr lang="en-GB" sz="1600" dirty="0">
                <a:solidFill>
                  <a:srgbClr val="00B0F0"/>
                </a:solidFill>
              </a:rPr>
              <a:t>/CO</a:t>
            </a:r>
            <a:r>
              <a:rPr lang="en-GB" sz="1600" baseline="-25000" dirty="0">
                <a:solidFill>
                  <a:srgbClr val="00B0F0"/>
                </a:solidFill>
              </a:rPr>
              <a:t>2</a:t>
            </a:r>
            <a:r>
              <a:rPr lang="en-GB" sz="1600" dirty="0">
                <a:solidFill>
                  <a:srgbClr val="00B0F0"/>
                </a:solidFill>
              </a:rPr>
              <a:t>/Water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D6A3E-D11D-4CCB-966D-DCC0E432515A}"/>
              </a:ext>
            </a:extLst>
          </p:cNvPr>
          <p:cNvSpPr txBox="1"/>
          <p:nvPr/>
        </p:nvSpPr>
        <p:spPr>
          <a:xfrm>
            <a:off x="6314103" y="5832712"/>
            <a:ext cx="1455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</a:rPr>
              <a:t>Facilitated  </a:t>
            </a:r>
          </a:p>
          <a:p>
            <a:r>
              <a:rPr lang="en-GB" sz="1400" dirty="0">
                <a:solidFill>
                  <a:srgbClr val="00B0F0"/>
                </a:solidFill>
              </a:rPr>
              <a:t>Diffusion H </a:t>
            </a:r>
            <a:r>
              <a:rPr lang="en-GB" sz="1400" dirty="0">
                <a:solidFill>
                  <a:srgbClr val="00B0F0"/>
                </a:solidFill>
                <a:sym typeface="Wingdings" panose="05000000000000000000" pitchFamily="2" charset="2"/>
              </a:rPr>
              <a:t> L</a:t>
            </a:r>
            <a:endParaRPr lang="en-GB" sz="1400" dirty="0">
              <a:solidFill>
                <a:srgbClr val="00B0F0"/>
              </a:solidFill>
            </a:endParaRPr>
          </a:p>
          <a:p>
            <a:r>
              <a:rPr lang="en-GB" sz="1400" dirty="0">
                <a:solidFill>
                  <a:srgbClr val="00B0F0"/>
                </a:solidFill>
              </a:rPr>
              <a:t>Ions / glucose / amino acids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62E61-29D7-441C-B4D1-A3A830508B06}"/>
              </a:ext>
            </a:extLst>
          </p:cNvPr>
          <p:cNvSpPr txBox="1"/>
          <p:nvPr/>
        </p:nvSpPr>
        <p:spPr>
          <a:xfrm>
            <a:off x="8443410" y="5832711"/>
            <a:ext cx="1455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</a:rPr>
              <a:t>Active transport L</a:t>
            </a:r>
            <a:r>
              <a:rPr lang="en-GB" sz="1400" dirty="0">
                <a:solidFill>
                  <a:srgbClr val="00B0F0"/>
                </a:solidFill>
                <a:sym typeface="Wingdings" panose="05000000000000000000" pitchFamily="2" charset="2"/>
              </a:rPr>
              <a:t>H</a:t>
            </a:r>
          </a:p>
          <a:p>
            <a:r>
              <a:rPr lang="en-GB" sz="1400" dirty="0">
                <a:solidFill>
                  <a:srgbClr val="00B0F0"/>
                </a:solidFill>
                <a:sym typeface="Wingdings" panose="05000000000000000000" pitchFamily="2" charset="2"/>
              </a:rPr>
              <a:t>glucose / ions  </a:t>
            </a:r>
            <a:endParaRPr lang="en-GB" sz="1400" dirty="0">
              <a:solidFill>
                <a:srgbClr val="00B0F0"/>
              </a:solidFill>
            </a:endParaRPr>
          </a:p>
          <a:p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F22A27-0520-4EE6-8775-DF5EAEF25735}"/>
              </a:ext>
            </a:extLst>
          </p:cNvPr>
          <p:cNvSpPr txBox="1"/>
          <p:nvPr/>
        </p:nvSpPr>
        <p:spPr>
          <a:xfrm>
            <a:off x="7320031" y="4807422"/>
            <a:ext cx="14555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B0F0"/>
                </a:solidFill>
              </a:rPr>
              <a:t>Integral membrane proteins</a:t>
            </a:r>
          </a:p>
          <a:p>
            <a:endParaRPr lang="en-GB" sz="1400" dirty="0">
              <a:solidFill>
                <a:srgbClr val="00B0F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604ED-E7FA-75B0-BC5A-BEFAD368E0BA}"/>
              </a:ext>
            </a:extLst>
          </p:cNvPr>
          <p:cNvSpPr/>
          <p:nvPr/>
        </p:nvSpPr>
        <p:spPr>
          <a:xfrm>
            <a:off x="1082566" y="1150883"/>
            <a:ext cx="2186151" cy="50554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88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0C626-584E-41D0-A0D9-B6A27C0F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85" y="0"/>
            <a:ext cx="8596668" cy="1320800"/>
          </a:xfrm>
        </p:spPr>
        <p:txBody>
          <a:bodyPr/>
          <a:lstStyle/>
          <a:p>
            <a:r>
              <a:rPr lang="en-GB" u="sng" dirty="0"/>
              <a:t>Past exam style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B7EAD-1B6B-4136-8C5C-57BF9471F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85" y="1202385"/>
            <a:ext cx="11881724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b="0" i="0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How can a protein carrier assist with facilitated diffusion if it needs to change shape to allow molecules to cross the plasma membrane?    (3 marks)</a:t>
            </a:r>
          </a:p>
          <a:p>
            <a:pPr marL="0" indent="0">
              <a:buNone/>
            </a:pPr>
            <a:endParaRPr lang="en-GB" sz="30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en-GB" sz="3000" dirty="0">
                <a:solidFill>
                  <a:srgbClr val="FF0000"/>
                </a:solidFill>
                <a:latin typeface="Segoe UI" panose="020B0502040204020203" pitchFamily="34" charset="0"/>
              </a:rPr>
              <a:t>Hint: It does not use any ATP for this!</a:t>
            </a:r>
            <a:endParaRPr lang="en-GB" sz="3000" b="0" i="0" dirty="0">
              <a:solidFill>
                <a:srgbClr val="FF0000"/>
              </a:solidFill>
              <a:effectLst/>
              <a:latin typeface="Segoe UI" panose="020B0502040204020203" pitchFamily="34" charset="0"/>
            </a:endParaRPr>
          </a:p>
          <a:p>
            <a:endParaRPr lang="en-GB" sz="30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n-GB" sz="3000" b="0" i="0" dirty="0">
                <a:solidFill>
                  <a:srgbClr val="00B0F0"/>
                </a:solidFill>
                <a:effectLst/>
                <a:latin typeface="Segoe UI" panose="020B0502040204020203" pitchFamily="34" charset="0"/>
              </a:rPr>
              <a:t>Kinetic energy in molecules (passing through the protein carrier )</a:t>
            </a:r>
          </a:p>
          <a:p>
            <a:r>
              <a:rPr lang="en-GB" sz="3000" b="0" i="0" dirty="0">
                <a:solidFill>
                  <a:srgbClr val="00B0F0"/>
                </a:solidFill>
                <a:effectLst/>
                <a:latin typeface="Segoe UI" panose="020B0502040204020203" pitchFamily="34" charset="0"/>
              </a:rPr>
              <a:t>force the protein carrier to change shape </a:t>
            </a:r>
          </a:p>
          <a:p>
            <a:r>
              <a:rPr lang="en-GB" sz="3000" b="0" i="0" dirty="0">
                <a:solidFill>
                  <a:srgbClr val="00B0F0"/>
                </a:solidFill>
                <a:effectLst/>
                <a:latin typeface="Segoe UI" panose="020B0502040204020203" pitchFamily="34" charset="0"/>
              </a:rPr>
              <a:t>without the need of metabolic ATP</a:t>
            </a:r>
            <a:endParaRPr lang="en-GB" sz="3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143F0C-A60E-4FD0-93E5-0A4CE2D7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0"/>
            <a:ext cx="8007927" cy="6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06F034-3930-4748-9C79-7C9A76891368}"/>
              </a:ext>
            </a:extLst>
          </p:cNvPr>
          <p:cNvSpPr txBox="1"/>
          <p:nvPr/>
        </p:nvSpPr>
        <p:spPr>
          <a:xfrm>
            <a:off x="163475" y="399644"/>
            <a:ext cx="41676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Discuss / answer the following questions: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might substance A be and how does it cross the membrane?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might substance B be and how does it cross the membrane?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might substance C be and how does it cross the membrane?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does hypertonic, hypotonic and isotonic to the cell mean?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does water potential mean?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71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76143F0C-A60E-4FD0-93E5-0A4CE2D7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0"/>
            <a:ext cx="8007927" cy="670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06F034-3930-4748-9C79-7C9A76891368}"/>
              </a:ext>
            </a:extLst>
          </p:cNvPr>
          <p:cNvSpPr txBox="1"/>
          <p:nvPr/>
        </p:nvSpPr>
        <p:spPr>
          <a:xfrm>
            <a:off x="163475" y="399644"/>
            <a:ext cx="416760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Discuss the following questions: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might substance A be and how does it cross the membrane?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might substance B be and how does it cross the membrane?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might substance C be and how does it cross the membrane?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does hypertonic, hypotonic and isotonic to the cell mean?</a:t>
            </a: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What does water potential mean?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0842C1-EEA8-483A-81FC-0CD07D70023A}"/>
              </a:ext>
            </a:extLst>
          </p:cNvPr>
          <p:cNvSpPr txBox="1"/>
          <p:nvPr/>
        </p:nvSpPr>
        <p:spPr>
          <a:xfrm>
            <a:off x="492792" y="1467420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Water - osmosis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1A633-B7D0-4B12-9121-4EF9C2284538}"/>
              </a:ext>
            </a:extLst>
          </p:cNvPr>
          <p:cNvSpPr txBox="1"/>
          <p:nvPr/>
        </p:nvSpPr>
        <p:spPr>
          <a:xfrm>
            <a:off x="520170" y="2326153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Ions – active transport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DF273-ED5A-4919-B2A6-FAA3EBC47DBD}"/>
              </a:ext>
            </a:extLst>
          </p:cNvPr>
          <p:cNvSpPr txBox="1"/>
          <p:nvPr/>
        </p:nvSpPr>
        <p:spPr>
          <a:xfrm>
            <a:off x="163475" y="3123466"/>
            <a:ext cx="450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Glucose – facilitated diffusion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8E53A-42C1-47C7-A266-027415B71106}"/>
              </a:ext>
            </a:extLst>
          </p:cNvPr>
          <p:cNvSpPr txBox="1"/>
          <p:nvPr/>
        </p:nvSpPr>
        <p:spPr>
          <a:xfrm>
            <a:off x="418220" y="3942125"/>
            <a:ext cx="38307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Hypertonic to cell </a:t>
            </a:r>
            <a:r>
              <a:rPr lang="en-GB" dirty="0">
                <a:solidFill>
                  <a:srgbClr val="00B0F0"/>
                </a:solidFill>
              </a:rPr>
              <a:t>– lower water potential outside the cell</a:t>
            </a:r>
          </a:p>
          <a:p>
            <a:r>
              <a:rPr lang="en-GB" b="1" dirty="0">
                <a:solidFill>
                  <a:srgbClr val="002060"/>
                </a:solidFill>
              </a:rPr>
              <a:t>Hypotonic to cell</a:t>
            </a:r>
            <a:r>
              <a:rPr lang="en-GB" dirty="0">
                <a:solidFill>
                  <a:srgbClr val="002060"/>
                </a:solidFill>
              </a:rPr>
              <a:t> – higher water potential outside the cells</a:t>
            </a:r>
          </a:p>
          <a:p>
            <a:r>
              <a:rPr lang="en-GB" b="1" dirty="0">
                <a:solidFill>
                  <a:srgbClr val="00B0F0"/>
                </a:solidFill>
              </a:rPr>
              <a:t>Isotonic to cell </a:t>
            </a:r>
            <a:r>
              <a:rPr lang="en-GB" dirty="0">
                <a:solidFill>
                  <a:srgbClr val="00B0F0"/>
                </a:solidFill>
              </a:rPr>
              <a:t>– same water potential on both sides of membrane </a:t>
            </a:r>
          </a:p>
          <a:p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094696-100B-4191-B7B7-BFBCEFD87A2B}"/>
              </a:ext>
            </a:extLst>
          </p:cNvPr>
          <p:cNvSpPr txBox="1"/>
          <p:nvPr/>
        </p:nvSpPr>
        <p:spPr>
          <a:xfrm>
            <a:off x="418219" y="5898735"/>
            <a:ext cx="3765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B0F0"/>
                </a:solidFill>
              </a:rPr>
              <a:t>The </a:t>
            </a:r>
            <a:r>
              <a:rPr lang="en-US" altLang="en-US" sz="1800" dirty="0">
                <a:solidFill>
                  <a:srgbClr val="00B0F0"/>
                </a:solidFill>
              </a:rPr>
              <a:t>measure of the ability of water molecules to move freely in solution</a:t>
            </a:r>
            <a:endParaRPr lang="en-GB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03C01C-9ACC-4305-AA17-33C7865538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D693D-E156-4CA1-9C89-705F01C3BC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4662F5-8223-4B69-AC5F-98B1C01865BB}">
  <ds:schemaRefs>
    <ds:schemaRef ds:uri="b83ea8ec-d1ce-4b1c-906d-dc0b29db2502"/>
    <ds:schemaRef ds:uri="http://schemas.microsoft.com/office/2006/metadata/properties"/>
    <ds:schemaRef ds:uri="http://schemas.microsoft.com/office/infopath/2007/PartnerControls"/>
    <ds:schemaRef ds:uri="39a9f016-2850-430d-a9d7-5d156f797ec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911</Words>
  <Application>Microsoft Office PowerPoint</Application>
  <PresentationFormat>Widescreen</PresentationFormat>
  <Paragraphs>138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Corbel</vt:lpstr>
      <vt:lpstr>gg sans</vt:lpstr>
      <vt:lpstr>Google Sans</vt:lpstr>
      <vt:lpstr>Segoe UI</vt:lpstr>
      <vt:lpstr>Times New Roman</vt:lpstr>
      <vt:lpstr>Verdana</vt:lpstr>
      <vt:lpstr>Wingdings</vt:lpstr>
      <vt:lpstr>Office Theme</vt:lpstr>
      <vt:lpstr>Knowledge retrieval questions</vt:lpstr>
      <vt:lpstr>PowerPoint Presentation</vt:lpstr>
      <vt:lpstr>PowerPoint Presentation</vt:lpstr>
      <vt:lpstr>Lipid soluble molecules </vt:lpstr>
      <vt:lpstr>How many types of movement of molecules can you remember? What are the main differences between them?</vt:lpstr>
      <vt:lpstr>PowerPoint Presentation</vt:lpstr>
      <vt:lpstr>Past exam style question</vt:lpstr>
      <vt:lpstr>PowerPoint Presentation</vt:lpstr>
      <vt:lpstr>PowerPoint Presentation</vt:lpstr>
      <vt:lpstr>Water potential</vt:lpstr>
      <vt:lpstr>Learning Outcomes</vt:lpstr>
      <vt:lpstr>INVESTIGATING TRANSPORT IN CELLS  THREE PRACTICALS</vt:lpstr>
      <vt:lpstr>Task</vt:lpstr>
      <vt:lpstr>Learning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types of movement of molecules can you remember? What are the main differences between them?</dc:title>
  <dc:creator>Hayley Brand</dc:creator>
  <cp:lastModifiedBy>Chezka Mae Madrona</cp:lastModifiedBy>
  <cp:revision>18</cp:revision>
  <dcterms:created xsi:type="dcterms:W3CDTF">2019-10-02T13:26:34Z</dcterms:created>
  <dcterms:modified xsi:type="dcterms:W3CDTF">2025-07-22T07:54:17Z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0x0101002F4BC12256C0CA499B3F5CE8F04E9C67</vt:lpwstr>
  </property>
  <property fmtid="{D5CDD505-2E9C-101B-9397-08002B2CF9AE}" pid="3" name="Topic">
    <vt:lpwstr/>
  </property>
  <property fmtid="{D5CDD505-2E9C-101B-9397-08002B2CF9AE}" pid="4" name="Term">
    <vt:lpwstr/>
  </property>
  <property fmtid="{D5CDD505-2E9C-101B-9397-08002B2CF9AE}" pid="5" name="Staff Category">
    <vt:lpwstr/>
  </property>
  <property fmtid="{D5CDD505-2E9C-101B-9397-08002B2CF9AE}" pid="6" name="Exam Board">
    <vt:lpwstr/>
  </property>
  <property fmtid="{D5CDD505-2E9C-101B-9397-08002B2CF9AE}" pid="7" name="Week">
    <vt:lpwstr/>
  </property>
  <property fmtid="{D5CDD505-2E9C-101B-9397-08002B2CF9AE}" pid="8" name="MediaServiceImageTags">
    <vt:lpwstr/>
  </property>
</Properties>
</file>