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80" r:id="rId5"/>
    <p:sldId id="275" r:id="rId6"/>
    <p:sldId id="2247" r:id="rId7"/>
    <p:sldId id="271" r:id="rId8"/>
    <p:sldId id="273" r:id="rId9"/>
    <p:sldId id="274" r:id="rId10"/>
    <p:sldId id="2246" r:id="rId11"/>
    <p:sldId id="2212" r:id="rId12"/>
    <p:sldId id="2211" r:id="rId13"/>
    <p:sldId id="999" r:id="rId14"/>
    <p:sldId id="2243" r:id="rId15"/>
    <p:sldId id="550" r:id="rId16"/>
    <p:sldId id="2244" r:id="rId17"/>
    <p:sldId id="272" r:id="rId18"/>
    <p:sldId id="267" r:id="rId19"/>
    <p:sldId id="2220" r:id="rId20"/>
    <p:sldId id="2235" r:id="rId21"/>
    <p:sldId id="268" r:id="rId22"/>
    <p:sldId id="270" r:id="rId23"/>
    <p:sldId id="2236" r:id="rId24"/>
    <p:sldId id="2237" r:id="rId25"/>
    <p:sldId id="2224" r:id="rId26"/>
    <p:sldId id="2218" r:id="rId27"/>
    <p:sldId id="2238" r:id="rId28"/>
    <p:sldId id="2240" r:id="rId29"/>
    <p:sldId id="2241" r:id="rId30"/>
    <p:sldId id="2221" r:id="rId31"/>
    <p:sldId id="2245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9CB11-5EBF-3BC9-3504-96364BB4B268}" v="2" dt="2024-05-08T08:40:25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0E81CCE7-E2E0-05A0-5358-44CB8B20B311}"/>
    <pc:docChg chg="addSld delSld modSld sldOrd">
      <pc:chgData name="Richard Ball" userId="S::richard.ball@sthelens.london::c2c6c2dd-6ddc-437e-8cdd-d7a74390accc" providerId="AD" clId="Web-{0E81CCE7-E2E0-05A0-5358-44CB8B20B311}" dt="2021-09-09T07:10:24.660" v="25" actId="1076"/>
      <pc:docMkLst>
        <pc:docMk/>
      </pc:docMkLst>
      <pc:sldChg chg="modSp">
        <pc:chgData name="Richard Ball" userId="S::richard.ball@sthelens.london::c2c6c2dd-6ddc-437e-8cdd-d7a74390accc" providerId="AD" clId="Web-{0E81CCE7-E2E0-05A0-5358-44CB8B20B311}" dt="2021-09-09T07:08:12.153" v="3" actId="14100"/>
        <pc:sldMkLst>
          <pc:docMk/>
          <pc:sldMk cId="80251964" sldId="2219"/>
        </pc:sldMkLst>
        <pc:picChg chg="mod">
          <ac:chgData name="Richard Ball" userId="S::richard.ball@sthelens.london::c2c6c2dd-6ddc-437e-8cdd-d7a74390accc" providerId="AD" clId="Web-{0E81CCE7-E2E0-05A0-5358-44CB8B20B311}" dt="2021-09-09T07:08:12.153" v="3" actId="14100"/>
          <ac:picMkLst>
            <pc:docMk/>
            <pc:sldMk cId="80251964" sldId="2219"/>
            <ac:picMk id="3" creationId="{435EE81C-11D6-409E-9399-2BC5F1B3A0AD}"/>
          </ac:picMkLst>
        </pc:picChg>
      </pc:sldChg>
      <pc:sldChg chg="addSp delSp modSp new ord">
        <pc:chgData name="Richard Ball" userId="S::richard.ball@sthelens.london::c2c6c2dd-6ddc-437e-8cdd-d7a74390accc" providerId="AD" clId="Web-{0E81CCE7-E2E0-05A0-5358-44CB8B20B311}" dt="2021-09-09T07:10:24.660" v="25" actId="1076"/>
        <pc:sldMkLst>
          <pc:docMk/>
          <pc:sldMk cId="1652388552" sldId="2242"/>
        </pc:sldMkLst>
        <pc:spChg chg="mod">
          <ac:chgData name="Richard Ball" userId="S::richard.ball@sthelens.london::c2c6c2dd-6ddc-437e-8cdd-d7a74390accc" providerId="AD" clId="Web-{0E81CCE7-E2E0-05A0-5358-44CB8B20B311}" dt="2021-09-09T07:10:16.035" v="20" actId="20577"/>
          <ac:spMkLst>
            <pc:docMk/>
            <pc:sldMk cId="1652388552" sldId="2242"/>
            <ac:spMk id="2" creationId="{43075B44-84F3-4EFE-BFD7-946AB7AA2DE9}"/>
          </ac:spMkLst>
        </pc:spChg>
        <pc:spChg chg="del mod">
          <ac:chgData name="Richard Ball" userId="S::richard.ball@sthelens.london::c2c6c2dd-6ddc-437e-8cdd-d7a74390accc" providerId="AD" clId="Web-{0E81CCE7-E2E0-05A0-5358-44CB8B20B311}" dt="2021-09-09T07:10:18.551" v="22"/>
          <ac:spMkLst>
            <pc:docMk/>
            <pc:sldMk cId="1652388552" sldId="2242"/>
            <ac:spMk id="3" creationId="{312563FE-F402-430F-AE84-276674CE2C6C}"/>
          </ac:spMkLst>
        </pc:spChg>
        <pc:picChg chg="add mod">
          <ac:chgData name="Richard Ball" userId="S::richard.ball@sthelens.london::c2c6c2dd-6ddc-437e-8cdd-d7a74390accc" providerId="AD" clId="Web-{0E81CCE7-E2E0-05A0-5358-44CB8B20B311}" dt="2021-09-09T07:10:24.660" v="25" actId="1076"/>
          <ac:picMkLst>
            <pc:docMk/>
            <pc:sldMk cId="1652388552" sldId="2242"/>
            <ac:picMk id="4" creationId="{C49DB1E1-7289-4BB8-A2E6-501835C8CAA1}"/>
          </ac:picMkLst>
        </pc:picChg>
      </pc:sldChg>
      <pc:sldChg chg="new del">
        <pc:chgData name="Richard Ball" userId="S::richard.ball@sthelens.london::c2c6c2dd-6ddc-437e-8cdd-d7a74390accc" providerId="AD" clId="Web-{0E81CCE7-E2E0-05A0-5358-44CB8B20B311}" dt="2021-09-09T07:08:26.247" v="5"/>
        <pc:sldMkLst>
          <pc:docMk/>
          <pc:sldMk cId="3000666858" sldId="2242"/>
        </pc:sldMkLst>
      </pc:sldChg>
    </pc:docChg>
  </pc:docChgLst>
  <pc:docChgLst>
    <pc:chgData name="Richard Ball" userId="S::richard.ball@sthelens.london::c2c6c2dd-6ddc-437e-8cdd-d7a74390accc" providerId="AD" clId="Web-{B2C624F1-A020-FC59-5DB1-7EFE025A8712}"/>
    <pc:docChg chg="modSld">
      <pc:chgData name="Richard Ball" userId="S::richard.ball@sthelens.london::c2c6c2dd-6ddc-437e-8cdd-d7a74390accc" providerId="AD" clId="Web-{B2C624F1-A020-FC59-5DB1-7EFE025A8712}" dt="2021-09-08T19:38:44.712" v="0" actId="1076"/>
      <pc:docMkLst>
        <pc:docMk/>
      </pc:docMkLst>
      <pc:sldChg chg="modSp">
        <pc:chgData name="Richard Ball" userId="S::richard.ball@sthelens.london::c2c6c2dd-6ddc-437e-8cdd-d7a74390accc" providerId="AD" clId="Web-{B2C624F1-A020-FC59-5DB1-7EFE025A8712}" dt="2021-09-08T19:38:44.712" v="0" actId="1076"/>
        <pc:sldMkLst>
          <pc:docMk/>
          <pc:sldMk cId="1404613983" sldId="278"/>
        </pc:sldMkLst>
        <pc:spChg chg="mod">
          <ac:chgData name="Richard Ball" userId="S::richard.ball@sthelens.london::c2c6c2dd-6ddc-437e-8cdd-d7a74390accc" providerId="AD" clId="Web-{B2C624F1-A020-FC59-5DB1-7EFE025A8712}" dt="2021-09-08T19:38:44.712" v="0" actId="1076"/>
          <ac:spMkLst>
            <pc:docMk/>
            <pc:sldMk cId="1404613983" sldId="278"/>
            <ac:spMk id="8" creationId="{AF40EF53-22B4-4578-B4A0-F5A76CCB7DAA}"/>
          </ac:spMkLst>
        </pc:spChg>
      </pc:sldChg>
    </pc:docChg>
  </pc:docChgLst>
  <pc:docChgLst>
    <pc:chgData name="Richard Ball" userId="c2c6c2dd-6ddc-437e-8cdd-d7a74390accc" providerId="ADAL" clId="{C1C307C5-6D43-4DB7-8D26-86ADAED85F7F}"/>
    <pc:docChg chg="undo custSel addSld delSld modSld sldOrd">
      <pc:chgData name="Richard Ball" userId="c2c6c2dd-6ddc-437e-8cdd-d7a74390accc" providerId="ADAL" clId="{C1C307C5-6D43-4DB7-8D26-86ADAED85F7F}" dt="2023-09-15T09:28:00.059" v="249" actId="478"/>
      <pc:docMkLst>
        <pc:docMk/>
      </pc:docMkLst>
      <pc:sldChg chg="delSp modSp mod">
        <pc:chgData name="Richard Ball" userId="c2c6c2dd-6ddc-437e-8cdd-d7a74390accc" providerId="ADAL" clId="{C1C307C5-6D43-4DB7-8D26-86ADAED85F7F}" dt="2023-09-15T09:13:42.417" v="207" actId="20577"/>
        <pc:sldMkLst>
          <pc:docMk/>
          <pc:sldMk cId="0" sldId="268"/>
        </pc:sldMkLst>
        <pc:spChg chg="mod">
          <ac:chgData name="Richard Ball" userId="c2c6c2dd-6ddc-437e-8cdd-d7a74390accc" providerId="ADAL" clId="{C1C307C5-6D43-4DB7-8D26-86ADAED85F7F}" dt="2023-09-15T09:13:42.417" v="207" actId="20577"/>
          <ac:spMkLst>
            <pc:docMk/>
            <pc:sldMk cId="0" sldId="268"/>
            <ac:spMk id="14341" creationId="{6FD0164E-A411-4186-A48A-F7EE6012BFCF}"/>
          </ac:spMkLst>
        </pc:spChg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0" sldId="268"/>
            <ac:inkMk id="2" creationId="{CCEEBA7E-BBCA-ECC7-EA53-F49147A5BFB7}"/>
          </ac:inkMkLst>
        </pc:inkChg>
      </pc:sldChg>
      <pc:sldChg chg="addSp delSp modSp mod">
        <pc:chgData name="Richard Ball" userId="c2c6c2dd-6ddc-437e-8cdd-d7a74390accc" providerId="ADAL" clId="{C1C307C5-6D43-4DB7-8D26-86ADAED85F7F}" dt="2023-09-15T09:13:49.625" v="209"/>
        <pc:sldMkLst>
          <pc:docMk/>
          <pc:sldMk cId="0" sldId="270"/>
        </pc:sldMkLst>
        <pc:spChg chg="mod">
          <ac:chgData name="Richard Ball" userId="c2c6c2dd-6ddc-437e-8cdd-d7a74390accc" providerId="ADAL" clId="{C1C307C5-6D43-4DB7-8D26-86ADAED85F7F}" dt="2023-09-15T09:13:49.625" v="209"/>
          <ac:spMkLst>
            <pc:docMk/>
            <pc:sldMk cId="0" sldId="270"/>
            <ac:spMk id="16389" creationId="{7AA1A9C6-6EDC-44CF-AF64-7972EDC87EFD}"/>
          </ac:spMkLst>
        </pc:spChg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0" sldId="270"/>
            <ac:inkMk id="2" creationId="{BA644227-A39F-2006-9494-475BE9A64C7F}"/>
          </ac:inkMkLst>
        </pc:inkChg>
        <pc:inkChg chg="add">
          <ac:chgData name="Richard Ball" userId="c2c6c2dd-6ddc-437e-8cdd-d7a74390accc" providerId="ADAL" clId="{C1C307C5-6D43-4DB7-8D26-86ADAED85F7F}" dt="2023-09-15T09:13:16.942" v="181"/>
          <ac:inkMkLst>
            <pc:docMk/>
            <pc:sldMk cId="0" sldId="270"/>
            <ac:inkMk id="4" creationId="{2C4EC6AF-B224-3CC8-3AD6-EC677077AEDB}"/>
          </ac:inkMkLst>
        </pc:inkChg>
      </pc:sldChg>
      <pc:sldChg chg="add">
        <pc:chgData name="Richard Ball" userId="c2c6c2dd-6ddc-437e-8cdd-d7a74390accc" providerId="ADAL" clId="{C1C307C5-6D43-4DB7-8D26-86ADAED85F7F}" dt="2023-09-15T07:33:58.013" v="51"/>
        <pc:sldMkLst>
          <pc:docMk/>
          <pc:sldMk cId="3047607947" sldId="271"/>
        </pc:sldMkLst>
      </pc:sldChg>
      <pc:sldChg chg="add">
        <pc:chgData name="Richard Ball" userId="c2c6c2dd-6ddc-437e-8cdd-d7a74390accc" providerId="ADAL" clId="{C1C307C5-6D43-4DB7-8D26-86ADAED85F7F}" dt="2023-09-15T07:33:58.013" v="51"/>
        <pc:sldMkLst>
          <pc:docMk/>
          <pc:sldMk cId="1106722792" sldId="273"/>
        </pc:sldMkLst>
      </pc:sldChg>
      <pc:sldChg chg="add">
        <pc:chgData name="Richard Ball" userId="c2c6c2dd-6ddc-437e-8cdd-d7a74390accc" providerId="ADAL" clId="{C1C307C5-6D43-4DB7-8D26-86ADAED85F7F}" dt="2023-09-15T07:33:58.013" v="51"/>
        <pc:sldMkLst>
          <pc:docMk/>
          <pc:sldMk cId="1364641381" sldId="274"/>
        </pc:sldMkLst>
      </pc:sldChg>
      <pc:sldChg chg="del">
        <pc:chgData name="Richard Ball" userId="c2c6c2dd-6ddc-437e-8cdd-d7a74390accc" providerId="ADAL" clId="{C1C307C5-6D43-4DB7-8D26-86ADAED85F7F}" dt="2023-09-15T07:32:46.929" v="25" actId="47"/>
        <pc:sldMkLst>
          <pc:docMk/>
          <pc:sldMk cId="1183955396" sldId="275"/>
        </pc:sldMkLst>
      </pc:sldChg>
      <pc:sldChg chg="add">
        <pc:chgData name="Richard Ball" userId="c2c6c2dd-6ddc-437e-8cdd-d7a74390accc" providerId="ADAL" clId="{C1C307C5-6D43-4DB7-8D26-86ADAED85F7F}" dt="2023-09-15T07:32:50.060" v="26"/>
        <pc:sldMkLst>
          <pc:docMk/>
          <pc:sldMk cId="2350340869" sldId="275"/>
        </pc:sldMkLst>
      </pc:sldChg>
      <pc:sldChg chg="modSp add mod">
        <pc:chgData name="Richard Ball" userId="c2c6c2dd-6ddc-437e-8cdd-d7a74390accc" providerId="ADAL" clId="{C1C307C5-6D43-4DB7-8D26-86ADAED85F7F}" dt="2023-09-15T07:33:00.347" v="50" actId="122"/>
        <pc:sldMkLst>
          <pc:docMk/>
          <pc:sldMk cId="742229109" sldId="280"/>
        </pc:sldMkLst>
        <pc:spChg chg="mod">
          <ac:chgData name="Richard Ball" userId="c2c6c2dd-6ddc-437e-8cdd-d7a74390accc" providerId="ADAL" clId="{C1C307C5-6D43-4DB7-8D26-86ADAED85F7F}" dt="2023-09-15T07:33:00.347" v="50" actId="122"/>
          <ac:spMkLst>
            <pc:docMk/>
            <pc:sldMk cId="742229109" sldId="280"/>
            <ac:spMk id="4" creationId="{14A95CA2-372D-49B9-A4BD-F4DEA8DCF1DC}"/>
          </ac:spMkLst>
        </pc:spChg>
      </pc:sldChg>
      <pc:sldChg chg="del">
        <pc:chgData name="Richard Ball" userId="c2c6c2dd-6ddc-437e-8cdd-d7a74390accc" providerId="ADAL" clId="{C1C307C5-6D43-4DB7-8D26-86ADAED85F7F}" dt="2023-09-15T07:32:46.929" v="25" actId="47"/>
        <pc:sldMkLst>
          <pc:docMk/>
          <pc:sldMk cId="3990829151" sldId="280"/>
        </pc:sldMkLst>
      </pc:sldChg>
      <pc:sldChg chg="del">
        <pc:chgData name="Richard Ball" userId="c2c6c2dd-6ddc-437e-8cdd-d7a74390accc" providerId="ADAL" clId="{C1C307C5-6D43-4DB7-8D26-86ADAED85F7F}" dt="2023-09-15T07:34:28.747" v="105" actId="47"/>
        <pc:sldMkLst>
          <pc:docMk/>
          <pc:sldMk cId="2861703972" sldId="2213"/>
        </pc:sldMkLst>
      </pc:sldChg>
      <pc:sldChg chg="delSp mod">
        <pc:chgData name="Richard Ball" userId="c2c6c2dd-6ddc-437e-8cdd-d7a74390accc" providerId="ADAL" clId="{C1C307C5-6D43-4DB7-8D26-86ADAED85F7F}" dt="2023-09-15T07:41:52.286" v="111" actId="33639"/>
        <pc:sldMkLst>
          <pc:docMk/>
          <pc:sldMk cId="622696757" sldId="2218"/>
        </pc:sldMkLst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622696757" sldId="2218"/>
            <ac:inkMk id="2" creationId="{788007CE-C391-1A19-12D6-8E237637F80C}"/>
          </ac:inkMkLst>
        </pc:inkChg>
      </pc:sldChg>
      <pc:sldChg chg="addSp delSp modSp mod">
        <pc:chgData name="Richard Ball" userId="c2c6c2dd-6ddc-437e-8cdd-d7a74390accc" providerId="ADAL" clId="{C1C307C5-6D43-4DB7-8D26-86ADAED85F7F}" dt="2023-09-15T07:44:13.310" v="130" actId="9405"/>
        <pc:sldMkLst>
          <pc:docMk/>
          <pc:sldMk cId="4240362307" sldId="2220"/>
        </pc:sldMkLst>
        <pc:grpChg chg="del mod">
          <ac:chgData name="Richard Ball" userId="c2c6c2dd-6ddc-437e-8cdd-d7a74390accc" providerId="ADAL" clId="{C1C307C5-6D43-4DB7-8D26-86ADAED85F7F}" dt="2023-09-15T07:44:08.600" v="128"/>
          <ac:grpSpMkLst>
            <pc:docMk/>
            <pc:sldMk cId="4240362307" sldId="2220"/>
            <ac:grpSpMk id="15" creationId="{95120A23-B6CE-6CAC-F61D-B6C402593EC8}"/>
          </ac:grpSpMkLst>
        </pc:grpChg>
        <pc:grpChg chg="mod">
          <ac:chgData name="Richard Ball" userId="c2c6c2dd-6ddc-437e-8cdd-d7a74390accc" providerId="ADAL" clId="{C1C307C5-6D43-4DB7-8D26-86ADAED85F7F}" dt="2023-09-15T07:44:08.600" v="128"/>
          <ac:grpSpMkLst>
            <pc:docMk/>
            <pc:sldMk cId="4240362307" sldId="2220"/>
            <ac:grpSpMk id="21" creationId="{2E9E15CE-6323-A839-A6E3-18B054BCE7F0}"/>
          </ac:grpSpMkLst>
        </pc:grpChg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4240362307" sldId="2220"/>
            <ac:inkMk id="3" creationId="{198B7CE8-BBCB-76BB-8927-2436AB4E398E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5" creationId="{25C58778-0C6F-102F-50FF-E70DCB643A1D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6" creationId="{61D82BE1-D9CF-0FAD-1582-5C824C792DF9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7" creationId="{3D1ECC5C-C0E0-7AAD-31A7-EB05064366CE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8" creationId="{E2EAECE4-04D2-559B-9777-0C8B69F3466F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9" creationId="{44BE71AA-30C4-44D2-27C3-12ED0F78FF0D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0" creationId="{4B969886-58F6-46DB-1D0F-E492620C4CE6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1" creationId="{6BC1078B-636F-8CDA-A350-4BAD29380E3A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2" creationId="{D1BF982F-1F93-4587-C230-F9692663562E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3" creationId="{03E88456-6B7A-8AA3-2715-5A1B3BB80C17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4" creationId="{529E34C8-6D8E-5BD2-4ACC-1EFBDD2BD792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6" creationId="{64475EB9-B547-9B88-BC8F-90F75174DF09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7" creationId="{CCF96417-1032-7C60-53AA-77A6AD089BEF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8" creationId="{A5DA4E47-1FCF-6243-54FE-B05E9DAC929D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19" creationId="{87CFA456-52B5-5A80-8754-B81025409BE9}"/>
          </ac:inkMkLst>
        </pc:inkChg>
        <pc:inkChg chg="add mod">
          <ac:chgData name="Richard Ball" userId="c2c6c2dd-6ddc-437e-8cdd-d7a74390accc" providerId="ADAL" clId="{C1C307C5-6D43-4DB7-8D26-86ADAED85F7F}" dt="2023-09-15T07:44:08.600" v="128"/>
          <ac:inkMkLst>
            <pc:docMk/>
            <pc:sldMk cId="4240362307" sldId="2220"/>
            <ac:inkMk id="20" creationId="{AF637577-24AF-1401-B5E2-2FD8E74309FF}"/>
          </ac:inkMkLst>
        </pc:inkChg>
        <pc:inkChg chg="add">
          <ac:chgData name="Richard Ball" userId="c2c6c2dd-6ddc-437e-8cdd-d7a74390accc" providerId="ADAL" clId="{C1C307C5-6D43-4DB7-8D26-86ADAED85F7F}" dt="2023-09-15T07:44:12.076" v="129" actId="9405"/>
          <ac:inkMkLst>
            <pc:docMk/>
            <pc:sldMk cId="4240362307" sldId="2220"/>
            <ac:inkMk id="22" creationId="{2C2B280C-183F-26AA-481F-2EC705F7CB2D}"/>
          </ac:inkMkLst>
        </pc:inkChg>
        <pc:inkChg chg="add">
          <ac:chgData name="Richard Ball" userId="c2c6c2dd-6ddc-437e-8cdd-d7a74390accc" providerId="ADAL" clId="{C1C307C5-6D43-4DB7-8D26-86ADAED85F7F}" dt="2023-09-15T07:44:13.310" v="130" actId="9405"/>
          <ac:inkMkLst>
            <pc:docMk/>
            <pc:sldMk cId="4240362307" sldId="2220"/>
            <ac:inkMk id="23" creationId="{7B4CFDE4-CD7A-CDD6-96A3-CB0FAEFD19B2}"/>
          </ac:inkMkLst>
        </pc:inkChg>
      </pc:sldChg>
      <pc:sldChg chg="modSp mod">
        <pc:chgData name="Richard Ball" userId="c2c6c2dd-6ddc-437e-8cdd-d7a74390accc" providerId="ADAL" clId="{C1C307C5-6D43-4DB7-8D26-86ADAED85F7F}" dt="2023-09-15T09:14:02.970" v="216" actId="20577"/>
        <pc:sldMkLst>
          <pc:docMk/>
          <pc:sldMk cId="1236596216" sldId="2224"/>
        </pc:sldMkLst>
        <pc:spChg chg="mod">
          <ac:chgData name="Richard Ball" userId="c2c6c2dd-6ddc-437e-8cdd-d7a74390accc" providerId="ADAL" clId="{C1C307C5-6D43-4DB7-8D26-86ADAED85F7F}" dt="2023-09-15T09:14:02.970" v="216" actId="20577"/>
          <ac:spMkLst>
            <pc:docMk/>
            <pc:sldMk cId="1236596216" sldId="2224"/>
            <ac:spMk id="5" creationId="{F21DA226-897E-4FB2-A4A5-3FE8AEF5B426}"/>
          </ac:spMkLst>
        </pc:spChg>
      </pc:sldChg>
      <pc:sldChg chg="addSp delSp modSp mod">
        <pc:chgData name="Richard Ball" userId="c2c6c2dd-6ddc-437e-8cdd-d7a74390accc" providerId="ADAL" clId="{C1C307C5-6D43-4DB7-8D26-86ADAED85F7F}" dt="2023-09-15T09:13:35.089" v="202" actId="313"/>
        <pc:sldMkLst>
          <pc:docMk/>
          <pc:sldMk cId="2611865149" sldId="2235"/>
        </pc:sldMkLst>
        <pc:spChg chg="mod">
          <ac:chgData name="Richard Ball" userId="c2c6c2dd-6ddc-437e-8cdd-d7a74390accc" providerId="ADAL" clId="{C1C307C5-6D43-4DB7-8D26-86ADAED85F7F}" dt="2023-09-15T09:13:35.089" v="202" actId="313"/>
          <ac:spMkLst>
            <pc:docMk/>
            <pc:sldMk cId="2611865149" sldId="2235"/>
            <ac:spMk id="14341" creationId="{6FD0164E-A411-4186-A48A-F7EE6012BFCF}"/>
          </ac:spMkLst>
        </pc:spChg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2611865149" sldId="2235"/>
            <ac:inkMk id="2" creationId="{D929C453-6260-8404-8FC2-2807A21977C0}"/>
          </ac:inkMkLst>
        </pc:inkChg>
        <pc:inkChg chg="add del">
          <ac:chgData name="Richard Ball" userId="c2c6c2dd-6ddc-437e-8cdd-d7a74390accc" providerId="ADAL" clId="{C1C307C5-6D43-4DB7-8D26-86ADAED85F7F}" dt="2023-09-15T09:13:24.693" v="182" actId="478"/>
          <ac:inkMkLst>
            <pc:docMk/>
            <pc:sldMk cId="2611865149" sldId="2235"/>
            <ac:inkMk id="3" creationId="{AE6F5990-B125-4E7A-8C51-6F3D2853F3D7}"/>
          </ac:inkMkLst>
        </pc:inkChg>
      </pc:sldChg>
      <pc:sldChg chg="modSp mod">
        <pc:chgData name="Richard Ball" userId="c2c6c2dd-6ddc-437e-8cdd-d7a74390accc" providerId="ADAL" clId="{C1C307C5-6D43-4DB7-8D26-86ADAED85F7F}" dt="2023-09-15T09:13:53.229" v="211"/>
        <pc:sldMkLst>
          <pc:docMk/>
          <pc:sldMk cId="4062973770" sldId="2236"/>
        </pc:sldMkLst>
        <pc:spChg chg="mod">
          <ac:chgData name="Richard Ball" userId="c2c6c2dd-6ddc-437e-8cdd-d7a74390accc" providerId="ADAL" clId="{C1C307C5-6D43-4DB7-8D26-86ADAED85F7F}" dt="2023-09-15T09:13:53.229" v="211"/>
          <ac:spMkLst>
            <pc:docMk/>
            <pc:sldMk cId="4062973770" sldId="2236"/>
            <ac:spMk id="16389" creationId="{7AA1A9C6-6EDC-44CF-AF64-7972EDC87EFD}"/>
          </ac:spMkLst>
        </pc:spChg>
      </pc:sldChg>
      <pc:sldChg chg="addSp delSp modSp mod modAnim">
        <pc:chgData name="Richard Ball" userId="c2c6c2dd-6ddc-437e-8cdd-d7a74390accc" providerId="ADAL" clId="{C1C307C5-6D43-4DB7-8D26-86ADAED85F7F}" dt="2023-09-15T09:14:09.153" v="221" actId="20577"/>
        <pc:sldMkLst>
          <pc:docMk/>
          <pc:sldMk cId="84869356" sldId="2237"/>
        </pc:sldMkLst>
        <pc:spChg chg="mod">
          <ac:chgData name="Richard Ball" userId="c2c6c2dd-6ddc-437e-8cdd-d7a74390accc" providerId="ADAL" clId="{C1C307C5-6D43-4DB7-8D26-86ADAED85F7F}" dt="2023-09-15T09:14:09.153" v="221" actId="20577"/>
          <ac:spMkLst>
            <pc:docMk/>
            <pc:sldMk cId="84869356" sldId="2237"/>
            <ac:spMk id="5" creationId="{F21DA226-897E-4FB2-A4A5-3FE8AEF5B426}"/>
          </ac:spMkLst>
        </pc:spChg>
        <pc:spChg chg="add del mod">
          <ac:chgData name="Richard Ball" userId="c2c6c2dd-6ddc-437e-8cdd-d7a74390accc" providerId="ADAL" clId="{C1C307C5-6D43-4DB7-8D26-86ADAED85F7F}" dt="2023-09-15T07:45:06.310" v="132"/>
          <ac:spMkLst>
            <pc:docMk/>
            <pc:sldMk cId="84869356" sldId="2237"/>
            <ac:spMk id="6" creationId="{B584B0C5-49DE-5FB8-88C0-304EC3AF6864}"/>
          </ac:spMkLst>
        </pc:spChg>
        <pc:spChg chg="add mod">
          <ac:chgData name="Richard Ball" userId="c2c6c2dd-6ddc-437e-8cdd-d7a74390accc" providerId="ADAL" clId="{C1C307C5-6D43-4DB7-8D26-86ADAED85F7F}" dt="2023-09-15T07:45:08.110" v="133"/>
          <ac:spMkLst>
            <pc:docMk/>
            <pc:sldMk cId="84869356" sldId="2237"/>
            <ac:spMk id="8" creationId="{6637D63F-3F1D-361A-A23D-E0E84A5C4003}"/>
          </ac:spMkLst>
        </pc:spChg>
      </pc:sldChg>
      <pc:sldChg chg="addSp delSp modSp mod modAnim">
        <pc:chgData name="Richard Ball" userId="c2c6c2dd-6ddc-437e-8cdd-d7a74390accc" providerId="ADAL" clId="{C1C307C5-6D43-4DB7-8D26-86ADAED85F7F}" dt="2023-09-15T07:47:13.409" v="178"/>
        <pc:sldMkLst>
          <pc:docMk/>
          <pc:sldMk cId="3447947008" sldId="2238"/>
        </pc:sldMkLst>
        <pc:spChg chg="add mod">
          <ac:chgData name="Richard Ball" userId="c2c6c2dd-6ddc-437e-8cdd-d7a74390accc" providerId="ADAL" clId="{C1C307C5-6D43-4DB7-8D26-86ADAED85F7F}" dt="2023-09-15T07:47:06.610" v="177" actId="1076"/>
          <ac:spMkLst>
            <pc:docMk/>
            <pc:sldMk cId="3447947008" sldId="2238"/>
            <ac:spMk id="8" creationId="{41615585-097C-B31B-170E-80B843366920}"/>
          </ac:spMkLst>
        </pc:spChg>
        <pc:spChg chg="mod">
          <ac:chgData name="Richard Ball" userId="c2c6c2dd-6ddc-437e-8cdd-d7a74390accc" providerId="ADAL" clId="{C1C307C5-6D43-4DB7-8D26-86ADAED85F7F}" dt="2023-09-15T07:45:15.128" v="134" actId="13926"/>
          <ac:spMkLst>
            <pc:docMk/>
            <pc:sldMk cId="3447947008" sldId="2238"/>
            <ac:spMk id="20" creationId="{F4C376E9-8CB5-4DF1-BE02-E8885FF3ACDF}"/>
          </ac:spMkLst>
        </pc:spChg>
        <pc:picChg chg="mod">
          <ac:chgData name="Richard Ball" userId="c2c6c2dd-6ddc-437e-8cdd-d7a74390accc" providerId="ADAL" clId="{C1C307C5-6D43-4DB7-8D26-86ADAED85F7F}" dt="2023-09-15T07:47:01.794" v="176" actId="1076"/>
          <ac:picMkLst>
            <pc:docMk/>
            <pc:sldMk cId="3447947008" sldId="2238"/>
            <ac:picMk id="3" creationId="{4001CA0A-80F8-4DCD-AD6B-08018049960F}"/>
          </ac:picMkLst>
        </pc:picChg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3447947008" sldId="2238"/>
            <ac:inkMk id="2" creationId="{2AE5FF68-2382-348C-80AD-F454E7CB4E8A}"/>
          </ac:inkMkLst>
        </pc:inkChg>
      </pc:sldChg>
      <pc:sldChg chg="delSp mod">
        <pc:chgData name="Richard Ball" userId="c2c6c2dd-6ddc-437e-8cdd-d7a74390accc" providerId="ADAL" clId="{C1C307C5-6D43-4DB7-8D26-86ADAED85F7F}" dt="2023-09-15T07:41:52.286" v="111" actId="33639"/>
        <pc:sldMkLst>
          <pc:docMk/>
          <pc:sldMk cId="491457490" sldId="2241"/>
        </pc:sldMkLst>
        <pc:inkChg chg="del">
          <ac:chgData name="Richard Ball" userId="c2c6c2dd-6ddc-437e-8cdd-d7a74390accc" providerId="ADAL" clId="{C1C307C5-6D43-4DB7-8D26-86ADAED85F7F}" dt="2023-09-15T07:41:52.286" v="111" actId="33639"/>
          <ac:inkMkLst>
            <pc:docMk/>
            <pc:sldMk cId="491457490" sldId="2241"/>
            <ac:inkMk id="2" creationId="{C56E265C-0409-B6C2-66C7-E7F1AEA4756A}"/>
          </ac:inkMkLst>
        </pc:inkChg>
      </pc:sldChg>
      <pc:sldChg chg="addSp modSp mod">
        <pc:chgData name="Richard Ball" userId="c2c6c2dd-6ddc-437e-8cdd-d7a74390accc" providerId="ADAL" clId="{C1C307C5-6D43-4DB7-8D26-86ADAED85F7F}" dt="2023-09-15T07:32:28.063" v="24" actId="20577"/>
        <pc:sldMkLst>
          <pc:docMk/>
          <pc:sldMk cId="1334368418" sldId="2243"/>
        </pc:sldMkLst>
        <pc:spChg chg="add mod">
          <ac:chgData name="Richard Ball" userId="c2c6c2dd-6ddc-437e-8cdd-d7a74390accc" providerId="ADAL" clId="{C1C307C5-6D43-4DB7-8D26-86ADAED85F7F}" dt="2023-09-15T07:32:28.063" v="24" actId="20577"/>
          <ac:spMkLst>
            <pc:docMk/>
            <pc:sldMk cId="1334368418" sldId="2243"/>
            <ac:spMk id="14" creationId="{37B58693-0C2E-2375-3733-FD5F8F094F2E}"/>
          </ac:spMkLst>
        </pc:spChg>
      </pc:sldChg>
      <pc:sldChg chg="addSp delSp modSp mod">
        <pc:chgData name="Richard Ball" userId="c2c6c2dd-6ddc-437e-8cdd-d7a74390accc" providerId="ADAL" clId="{C1C307C5-6D43-4DB7-8D26-86ADAED85F7F}" dt="2023-09-15T09:28:00.059" v="249" actId="478"/>
        <pc:sldMkLst>
          <pc:docMk/>
          <pc:sldMk cId="1424418233" sldId="2245"/>
        </pc:sldMkLst>
        <pc:picChg chg="del mod">
          <ac:chgData name="Richard Ball" userId="c2c6c2dd-6ddc-437e-8cdd-d7a74390accc" providerId="ADAL" clId="{C1C307C5-6D43-4DB7-8D26-86ADAED85F7F}" dt="2023-09-15T09:22:54.637" v="223" actId="478"/>
          <ac:picMkLst>
            <pc:docMk/>
            <pc:sldMk cId="1424418233" sldId="2245"/>
            <ac:picMk id="2" creationId="{EDB6850E-9655-4EBD-A149-A219263AFB3D}"/>
          </ac:picMkLst>
        </pc:picChg>
        <pc:picChg chg="del">
          <ac:chgData name="Richard Ball" userId="c2c6c2dd-6ddc-437e-8cdd-d7a74390accc" providerId="ADAL" clId="{C1C307C5-6D43-4DB7-8D26-86ADAED85F7F}" dt="2023-09-15T09:22:57.607" v="225" actId="478"/>
          <ac:picMkLst>
            <pc:docMk/>
            <pc:sldMk cId="1424418233" sldId="2245"/>
            <ac:picMk id="4" creationId="{C2E40C8E-FA6F-4746-A76C-5CE09AA2808F}"/>
          </ac:picMkLst>
        </pc:picChg>
        <pc:picChg chg="del">
          <ac:chgData name="Richard Ball" userId="c2c6c2dd-6ddc-437e-8cdd-d7a74390accc" providerId="ADAL" clId="{C1C307C5-6D43-4DB7-8D26-86ADAED85F7F}" dt="2023-09-15T09:22:58.354" v="226" actId="478"/>
          <ac:picMkLst>
            <pc:docMk/>
            <pc:sldMk cId="1424418233" sldId="2245"/>
            <ac:picMk id="5" creationId="{97771332-8879-4147-BA35-7E687ABAD45C}"/>
          </ac:picMkLst>
        </pc:picChg>
        <pc:picChg chg="del">
          <ac:chgData name="Richard Ball" userId="c2c6c2dd-6ddc-437e-8cdd-d7a74390accc" providerId="ADAL" clId="{C1C307C5-6D43-4DB7-8D26-86ADAED85F7F}" dt="2023-09-15T09:22:59.176" v="227" actId="478"/>
          <ac:picMkLst>
            <pc:docMk/>
            <pc:sldMk cId="1424418233" sldId="2245"/>
            <ac:picMk id="6" creationId="{47BB47EC-A74B-45A1-9B0B-EB9C4A871662}"/>
          </ac:picMkLst>
        </pc:picChg>
        <pc:picChg chg="del">
          <ac:chgData name="Richard Ball" userId="c2c6c2dd-6ddc-437e-8cdd-d7a74390accc" providerId="ADAL" clId="{C1C307C5-6D43-4DB7-8D26-86ADAED85F7F}" dt="2023-09-15T09:22:56.284" v="224" actId="478"/>
          <ac:picMkLst>
            <pc:docMk/>
            <pc:sldMk cId="1424418233" sldId="2245"/>
            <ac:picMk id="7" creationId="{F0FD773C-208A-46E9-AF1B-0FC9E0B21A88}"/>
          </ac:picMkLst>
        </pc:picChg>
        <pc:picChg chg="add mod modCrop">
          <ac:chgData name="Richard Ball" userId="c2c6c2dd-6ddc-437e-8cdd-d7a74390accc" providerId="ADAL" clId="{C1C307C5-6D43-4DB7-8D26-86ADAED85F7F}" dt="2023-09-15T09:23:56.074" v="233" actId="14100"/>
          <ac:picMkLst>
            <pc:docMk/>
            <pc:sldMk cId="1424418233" sldId="2245"/>
            <ac:picMk id="10" creationId="{69129EA6-62D6-4D27-7784-533C4AC7FB66}"/>
          </ac:picMkLst>
        </pc:picChg>
        <pc:picChg chg="add del mod modCrop">
          <ac:chgData name="Richard Ball" userId="c2c6c2dd-6ddc-437e-8cdd-d7a74390accc" providerId="ADAL" clId="{C1C307C5-6D43-4DB7-8D26-86ADAED85F7F}" dt="2023-09-15T09:28:00.059" v="249" actId="478"/>
          <ac:picMkLst>
            <pc:docMk/>
            <pc:sldMk cId="1424418233" sldId="2245"/>
            <ac:picMk id="12" creationId="{298EBB95-C760-4703-8EF2-27AAF1FF081C}"/>
          </ac:picMkLst>
        </pc:picChg>
        <pc:picChg chg="add mod modCrop">
          <ac:chgData name="Richard Ball" userId="c2c6c2dd-6ddc-437e-8cdd-d7a74390accc" providerId="ADAL" clId="{C1C307C5-6D43-4DB7-8D26-86ADAED85F7F}" dt="2023-09-15T09:24:36.432" v="243" actId="14100"/>
          <ac:picMkLst>
            <pc:docMk/>
            <pc:sldMk cId="1424418233" sldId="2245"/>
            <ac:picMk id="14" creationId="{A372E2AE-154F-12A7-A522-5F25F6DC71E0}"/>
          </ac:picMkLst>
        </pc:picChg>
        <pc:picChg chg="add mod modCrop">
          <ac:chgData name="Richard Ball" userId="c2c6c2dd-6ddc-437e-8cdd-d7a74390accc" providerId="ADAL" clId="{C1C307C5-6D43-4DB7-8D26-86ADAED85F7F}" dt="2023-09-15T09:27:58.060" v="248" actId="14100"/>
          <ac:picMkLst>
            <pc:docMk/>
            <pc:sldMk cId="1424418233" sldId="2245"/>
            <ac:picMk id="16" creationId="{0FDCDC1B-FCE3-F0AB-36BE-E258E7831AA2}"/>
          </ac:picMkLst>
        </pc:picChg>
      </pc:sldChg>
      <pc:sldChg chg="modSp mod">
        <pc:chgData name="Richard Ball" userId="c2c6c2dd-6ddc-437e-8cdd-d7a74390accc" providerId="ADAL" clId="{C1C307C5-6D43-4DB7-8D26-86ADAED85F7F}" dt="2023-09-15T07:34:26.817" v="104" actId="20577"/>
        <pc:sldMkLst>
          <pc:docMk/>
          <pc:sldMk cId="1573266088" sldId="2246"/>
        </pc:sldMkLst>
        <pc:spChg chg="mod">
          <ac:chgData name="Richard Ball" userId="c2c6c2dd-6ddc-437e-8cdd-d7a74390accc" providerId="ADAL" clId="{C1C307C5-6D43-4DB7-8D26-86ADAED85F7F}" dt="2023-09-15T07:34:26.817" v="104" actId="20577"/>
          <ac:spMkLst>
            <pc:docMk/>
            <pc:sldMk cId="1573266088" sldId="2246"/>
            <ac:spMk id="3" creationId="{E34517BA-2D05-D00D-6271-EDB03BCFE8CB}"/>
          </ac:spMkLst>
        </pc:spChg>
      </pc:sldChg>
      <pc:sldChg chg="addSp delSp modSp new mod ord">
        <pc:chgData name="Richard Ball" userId="c2c6c2dd-6ddc-437e-8cdd-d7a74390accc" providerId="ADAL" clId="{C1C307C5-6D43-4DB7-8D26-86ADAED85F7F}" dt="2023-09-15T07:34:15.428" v="58" actId="14100"/>
        <pc:sldMkLst>
          <pc:docMk/>
          <pc:sldMk cId="428110017" sldId="2247"/>
        </pc:sldMkLst>
        <pc:spChg chg="del">
          <ac:chgData name="Richard Ball" userId="c2c6c2dd-6ddc-437e-8cdd-d7a74390accc" providerId="ADAL" clId="{C1C307C5-6D43-4DB7-8D26-86ADAED85F7F}" dt="2023-09-15T07:34:03.767" v="55" actId="478"/>
          <ac:spMkLst>
            <pc:docMk/>
            <pc:sldMk cId="428110017" sldId="2247"/>
            <ac:spMk id="2" creationId="{9182662F-D4FE-A4ED-D8CA-9DCE6C2CA37A}"/>
          </ac:spMkLst>
        </pc:spChg>
        <pc:spChg chg="del">
          <ac:chgData name="Richard Ball" userId="c2c6c2dd-6ddc-437e-8cdd-d7a74390accc" providerId="ADAL" clId="{C1C307C5-6D43-4DB7-8D26-86ADAED85F7F}" dt="2023-09-15T07:34:03.767" v="55" actId="478"/>
          <ac:spMkLst>
            <pc:docMk/>
            <pc:sldMk cId="428110017" sldId="2247"/>
            <ac:spMk id="3" creationId="{9E79EEE8-94EE-616C-CB52-F776632A8BDD}"/>
          </ac:spMkLst>
        </pc:spChg>
        <pc:picChg chg="add mod">
          <ac:chgData name="Richard Ball" userId="c2c6c2dd-6ddc-437e-8cdd-d7a74390accc" providerId="ADAL" clId="{C1C307C5-6D43-4DB7-8D26-86ADAED85F7F}" dt="2023-09-15T07:34:15.428" v="58" actId="14100"/>
          <ac:picMkLst>
            <pc:docMk/>
            <pc:sldMk cId="428110017" sldId="2247"/>
            <ac:picMk id="5" creationId="{43770C80-6B52-4EFC-07B9-93D9840629D0}"/>
          </ac:picMkLst>
        </pc:picChg>
      </pc:sldChg>
      <pc:sldChg chg="addSp delSp modSp new mod">
        <pc:chgData name="Richard Ball" userId="c2c6c2dd-6ddc-437e-8cdd-d7a74390accc" providerId="ADAL" clId="{C1C307C5-6D43-4DB7-8D26-86ADAED85F7F}" dt="2023-09-15T07:34:51.959" v="110" actId="14100"/>
        <pc:sldMkLst>
          <pc:docMk/>
          <pc:sldMk cId="2415362020" sldId="2248"/>
        </pc:sldMkLst>
        <pc:spChg chg="del">
          <ac:chgData name="Richard Ball" userId="c2c6c2dd-6ddc-437e-8cdd-d7a74390accc" providerId="ADAL" clId="{C1C307C5-6D43-4DB7-8D26-86ADAED85F7F}" dt="2023-09-15T07:34:31.828" v="107" actId="478"/>
          <ac:spMkLst>
            <pc:docMk/>
            <pc:sldMk cId="2415362020" sldId="2248"/>
            <ac:spMk id="2" creationId="{B10D9575-9AAA-9628-1C5D-53DE818196DB}"/>
          </ac:spMkLst>
        </pc:spChg>
        <pc:spChg chg="del">
          <ac:chgData name="Richard Ball" userId="c2c6c2dd-6ddc-437e-8cdd-d7a74390accc" providerId="ADAL" clId="{C1C307C5-6D43-4DB7-8D26-86ADAED85F7F}" dt="2023-09-15T07:34:31.828" v="107" actId="478"/>
          <ac:spMkLst>
            <pc:docMk/>
            <pc:sldMk cId="2415362020" sldId="2248"/>
            <ac:spMk id="3" creationId="{6777D43A-19D9-3699-E9C4-D95786F6FE2F}"/>
          </ac:spMkLst>
        </pc:spChg>
        <pc:picChg chg="add mod">
          <ac:chgData name="Richard Ball" userId="c2c6c2dd-6ddc-437e-8cdd-d7a74390accc" providerId="ADAL" clId="{C1C307C5-6D43-4DB7-8D26-86ADAED85F7F}" dt="2023-09-15T07:34:51.959" v="110" actId="14100"/>
          <ac:picMkLst>
            <pc:docMk/>
            <pc:sldMk cId="2415362020" sldId="2248"/>
            <ac:picMk id="5" creationId="{A354266D-9906-3CB6-C139-4F33DA6325CA}"/>
          </ac:picMkLst>
        </pc:picChg>
      </pc:sldChg>
    </pc:docChg>
  </pc:docChgLst>
  <pc:docChgLst>
    <pc:chgData name="Richard Ball" userId="c2c6c2dd-6ddc-437e-8cdd-d7a74390accc" providerId="ADAL" clId="{BCE3340B-244F-4E22-A060-9626B08430F9}"/>
    <pc:docChg chg="custSel addSld modSld sldOrd">
      <pc:chgData name="Richard Ball" userId="c2c6c2dd-6ddc-437e-8cdd-d7a74390accc" providerId="ADAL" clId="{BCE3340B-244F-4E22-A060-9626B08430F9}" dt="2022-08-22T11:58:19.069" v="82" actId="20577"/>
      <pc:docMkLst>
        <pc:docMk/>
      </pc:docMkLst>
      <pc:sldChg chg="delSp mod">
        <pc:chgData name="Richard Ball" userId="c2c6c2dd-6ddc-437e-8cdd-d7a74390accc" providerId="ADAL" clId="{BCE3340B-244F-4E22-A060-9626B08430F9}" dt="2022-08-22T11:50:01.298" v="0" actId="33639"/>
        <pc:sldMkLst>
          <pc:docMk/>
          <pc:sldMk cId="3829075134" sldId="999"/>
        </pc:sldMkLst>
        <pc:inkChg chg="del">
          <ac:chgData name="Richard Ball" userId="c2c6c2dd-6ddc-437e-8cdd-d7a74390accc" providerId="ADAL" clId="{BCE3340B-244F-4E22-A060-9626B08430F9}" dt="2022-08-22T11:50:01.298" v="0" actId="33639"/>
          <ac:inkMkLst>
            <pc:docMk/>
            <pc:sldMk cId="3829075134" sldId="999"/>
            <ac:inkMk id="2" creationId="{BCBB177F-B992-454B-8615-2BAEBA7A95CA}"/>
          </ac:inkMkLst>
        </pc:inkChg>
      </pc:sldChg>
      <pc:sldChg chg="addSp modSp">
        <pc:chgData name="Richard Ball" userId="c2c6c2dd-6ddc-437e-8cdd-d7a74390accc" providerId="ADAL" clId="{BCE3340B-244F-4E22-A060-9626B08430F9}" dt="2022-08-22T11:54:36.807" v="1"/>
        <pc:sldMkLst>
          <pc:docMk/>
          <pc:sldMk cId="2668320604" sldId="2211"/>
        </pc:sldMkLst>
        <pc:picChg chg="add mod">
          <ac:chgData name="Richard Ball" userId="c2c6c2dd-6ddc-437e-8cdd-d7a74390accc" providerId="ADAL" clId="{BCE3340B-244F-4E22-A060-9626B08430F9}" dt="2022-08-22T11:54:36.807" v="1"/>
          <ac:picMkLst>
            <pc:docMk/>
            <pc:sldMk cId="2668320604" sldId="2211"/>
            <ac:picMk id="4" creationId="{7CB79DEA-2F58-4919-9C0E-58013A0817F0}"/>
          </ac:picMkLst>
        </pc:picChg>
      </pc:sldChg>
      <pc:sldChg chg="modSp mod">
        <pc:chgData name="Richard Ball" userId="c2c6c2dd-6ddc-437e-8cdd-d7a74390accc" providerId="ADAL" clId="{BCE3340B-244F-4E22-A060-9626B08430F9}" dt="2022-08-22T11:58:06.380" v="40" actId="20577"/>
        <pc:sldMkLst>
          <pc:docMk/>
          <pc:sldMk cId="2861703972" sldId="2213"/>
        </pc:sldMkLst>
        <pc:spChg chg="mod">
          <ac:chgData name="Richard Ball" userId="c2c6c2dd-6ddc-437e-8cdd-d7a74390accc" providerId="ADAL" clId="{BCE3340B-244F-4E22-A060-9626B08430F9}" dt="2022-08-22T11:58:06.380" v="40" actId="20577"/>
          <ac:spMkLst>
            <pc:docMk/>
            <pc:sldMk cId="2861703972" sldId="2213"/>
            <ac:spMk id="2" creationId="{85DA3227-042D-4D61-9435-5DF63B8A5CA7}"/>
          </ac:spMkLst>
        </pc:spChg>
      </pc:sldChg>
      <pc:sldChg chg="delSp mod">
        <pc:chgData name="Richard Ball" userId="c2c6c2dd-6ddc-437e-8cdd-d7a74390accc" providerId="ADAL" clId="{BCE3340B-244F-4E22-A060-9626B08430F9}" dt="2022-08-22T11:50:01.298" v="0" actId="33639"/>
        <pc:sldMkLst>
          <pc:docMk/>
          <pc:sldMk cId="4062973770" sldId="2236"/>
        </pc:sldMkLst>
        <pc:inkChg chg="del">
          <ac:chgData name="Richard Ball" userId="c2c6c2dd-6ddc-437e-8cdd-d7a74390accc" providerId="ADAL" clId="{BCE3340B-244F-4E22-A060-9626B08430F9}" dt="2022-08-22T11:50:01.298" v="0" actId="33639"/>
          <ac:inkMkLst>
            <pc:docMk/>
            <pc:sldMk cId="4062973770" sldId="2236"/>
            <ac:inkMk id="2" creationId="{53FBBC55-A1FF-41D9-AB47-65995993FCED}"/>
          </ac:inkMkLst>
        </pc:inkChg>
      </pc:sldChg>
      <pc:sldChg chg="delSp mod">
        <pc:chgData name="Richard Ball" userId="c2c6c2dd-6ddc-437e-8cdd-d7a74390accc" providerId="ADAL" clId="{BCE3340B-244F-4E22-A060-9626B08430F9}" dt="2022-08-22T11:50:01.298" v="0" actId="33639"/>
        <pc:sldMkLst>
          <pc:docMk/>
          <pc:sldMk cId="1334368418" sldId="2243"/>
        </pc:sldMkLst>
        <pc:inkChg chg="del">
          <ac:chgData name="Richard Ball" userId="c2c6c2dd-6ddc-437e-8cdd-d7a74390accc" providerId="ADAL" clId="{BCE3340B-244F-4E22-A060-9626B08430F9}" dt="2022-08-22T11:50:01.298" v="0" actId="33639"/>
          <ac:inkMkLst>
            <pc:docMk/>
            <pc:sldMk cId="1334368418" sldId="2243"/>
            <ac:inkMk id="14" creationId="{C52645A1-B385-4906-8235-CBFB06549D38}"/>
          </ac:inkMkLst>
        </pc:inkChg>
      </pc:sldChg>
      <pc:sldChg chg="modSp new mod ord">
        <pc:chgData name="Richard Ball" userId="c2c6c2dd-6ddc-437e-8cdd-d7a74390accc" providerId="ADAL" clId="{BCE3340B-244F-4E22-A060-9626B08430F9}" dt="2022-08-22T11:58:19.069" v="82" actId="20577"/>
        <pc:sldMkLst>
          <pc:docMk/>
          <pc:sldMk cId="1573266088" sldId="2246"/>
        </pc:sldMkLst>
        <pc:spChg chg="mod">
          <ac:chgData name="Richard Ball" userId="c2c6c2dd-6ddc-437e-8cdd-d7a74390accc" providerId="ADAL" clId="{BCE3340B-244F-4E22-A060-9626B08430F9}" dt="2022-08-22T11:58:19.069" v="82" actId="20577"/>
          <ac:spMkLst>
            <pc:docMk/>
            <pc:sldMk cId="1573266088" sldId="2246"/>
            <ac:spMk id="2" creationId="{6268AB34-C937-58C2-DE54-63241F024089}"/>
          </ac:spMkLst>
        </pc:spChg>
      </pc:sldChg>
    </pc:docChg>
  </pc:docChgLst>
  <pc:docChgLst>
    <pc:chgData name="Richard Ball" userId="S::richard.ball@sthelens.london::c2c6c2dd-6ddc-437e-8cdd-d7a74390accc" providerId="AD" clId="Web-{EBBD569B-9F0A-5438-282B-584CF546C1DE}"/>
    <pc:docChg chg="addSld modSld">
      <pc:chgData name="Richard Ball" userId="S::richard.ball@sthelens.london::c2c6c2dd-6ddc-437e-8cdd-d7a74390accc" providerId="AD" clId="Web-{EBBD569B-9F0A-5438-282B-584CF546C1DE}" dt="2021-09-14T12:52:11.841" v="29" actId="14100"/>
      <pc:docMkLst>
        <pc:docMk/>
      </pc:docMkLst>
      <pc:sldChg chg="addSp modSp new">
        <pc:chgData name="Richard Ball" userId="S::richard.ball@sthelens.london::c2c6c2dd-6ddc-437e-8cdd-d7a74390accc" providerId="AD" clId="Web-{EBBD569B-9F0A-5438-282B-584CF546C1DE}" dt="2021-09-14T12:52:11.841" v="29" actId="14100"/>
        <pc:sldMkLst>
          <pc:docMk/>
          <pc:sldMk cId="2028529218" sldId="2252"/>
        </pc:sldMkLst>
        <pc:spChg chg="add mod">
          <ac:chgData name="Richard Ball" userId="S::richard.ball@sthelens.london::c2c6c2dd-6ddc-437e-8cdd-d7a74390accc" providerId="AD" clId="Web-{EBBD569B-9F0A-5438-282B-584CF546C1DE}" dt="2021-09-14T12:52:11.841" v="29" actId="14100"/>
          <ac:spMkLst>
            <pc:docMk/>
            <pc:sldMk cId="2028529218" sldId="2252"/>
            <ac:spMk id="2" creationId="{00BBCD64-8ECE-48A8-A06A-3949EEAC4F63}"/>
          </ac:spMkLst>
        </pc:spChg>
      </pc:sldChg>
    </pc:docChg>
  </pc:docChgLst>
  <pc:docChgLst>
    <pc:chgData name="Richard Ball" userId="S::richard.ball@sthelens.london::c2c6c2dd-6ddc-437e-8cdd-d7a74390accc" providerId="AD" clId="Web-{46E60A7C-1572-37F7-3B53-54DCEB588AAE}"/>
    <pc:docChg chg="addSld modSld">
      <pc:chgData name="Richard Ball" userId="S::richard.ball@sthelens.london::c2c6c2dd-6ddc-437e-8cdd-d7a74390accc" providerId="AD" clId="Web-{46E60A7C-1572-37F7-3B53-54DCEB588AAE}" dt="2021-09-14T09:29:21.721" v="208" actId="1076"/>
      <pc:docMkLst>
        <pc:docMk/>
      </pc:docMkLst>
      <pc:sldChg chg="modSp">
        <pc:chgData name="Richard Ball" userId="S::richard.ball@sthelens.london::c2c6c2dd-6ddc-437e-8cdd-d7a74390accc" providerId="AD" clId="Web-{46E60A7C-1572-37F7-3B53-54DCEB588AAE}" dt="2021-09-14T09:25:41.449" v="17" actId="20577"/>
        <pc:sldMkLst>
          <pc:docMk/>
          <pc:sldMk cId="2043907586" sldId="2247"/>
        </pc:sldMkLst>
        <pc:spChg chg="mod">
          <ac:chgData name="Richard Ball" userId="S::richard.ball@sthelens.london::c2c6c2dd-6ddc-437e-8cdd-d7a74390accc" providerId="AD" clId="Web-{46E60A7C-1572-37F7-3B53-54DCEB588AAE}" dt="2021-09-14T09:25:41.449" v="17" actId="20577"/>
          <ac:spMkLst>
            <pc:docMk/>
            <pc:sldMk cId="2043907586" sldId="2247"/>
            <ac:spMk id="2" creationId="{86587237-D1C7-4455-A9B0-0B33BFC7E75A}"/>
          </ac:spMkLst>
        </pc:spChg>
      </pc:sldChg>
      <pc:sldChg chg="addSp modSp new">
        <pc:chgData name="Richard Ball" userId="S::richard.ball@sthelens.london::c2c6c2dd-6ddc-437e-8cdd-d7a74390accc" providerId="AD" clId="Web-{46E60A7C-1572-37F7-3B53-54DCEB588AAE}" dt="2021-09-14T09:29:21.721" v="208" actId="1076"/>
        <pc:sldMkLst>
          <pc:docMk/>
          <pc:sldMk cId="67391095" sldId="2251"/>
        </pc:sldMkLst>
        <pc:spChg chg="add mod">
          <ac:chgData name="Richard Ball" userId="S::richard.ball@sthelens.london::c2c6c2dd-6ddc-437e-8cdd-d7a74390accc" providerId="AD" clId="Web-{46E60A7C-1572-37F7-3B53-54DCEB588AAE}" dt="2021-09-14T09:26:13.513" v="47" actId="20577"/>
          <ac:spMkLst>
            <pc:docMk/>
            <pc:sldMk cId="67391095" sldId="2251"/>
            <ac:spMk id="2" creationId="{3EB15714-A4D8-4F50-8020-4EB3D844F69C}"/>
          </ac:spMkLst>
        </pc:spChg>
        <pc:spChg chg="add mod">
          <ac:chgData name="Richard Ball" userId="S::richard.ball@sthelens.london::c2c6c2dd-6ddc-437e-8cdd-d7a74390accc" providerId="AD" clId="Web-{46E60A7C-1572-37F7-3B53-54DCEB588AAE}" dt="2021-09-14T09:28:37.548" v="201" actId="20577"/>
          <ac:spMkLst>
            <pc:docMk/>
            <pc:sldMk cId="67391095" sldId="2251"/>
            <ac:spMk id="3" creationId="{026A880F-8EDA-44C0-8947-7A7315AB917C}"/>
          </ac:spMkLst>
        </pc:spChg>
        <pc:spChg chg="add mod">
          <ac:chgData name="Richard Ball" userId="S::richard.ball@sthelens.london::c2c6c2dd-6ddc-437e-8cdd-d7a74390accc" providerId="AD" clId="Web-{46E60A7C-1572-37F7-3B53-54DCEB588AAE}" dt="2021-09-14T09:29:21.721" v="208" actId="1076"/>
          <ac:spMkLst>
            <pc:docMk/>
            <pc:sldMk cId="67391095" sldId="2251"/>
            <ac:spMk id="5" creationId="{B7BF6D32-1A64-465E-863E-6E481AD6D5F0}"/>
          </ac:spMkLst>
        </pc:spChg>
        <pc:cxnChg chg="add mod">
          <ac:chgData name="Richard Ball" userId="S::richard.ball@sthelens.london::c2c6c2dd-6ddc-437e-8cdd-d7a74390accc" providerId="AD" clId="Web-{46E60A7C-1572-37F7-3B53-54DCEB588AAE}" dt="2021-09-14T09:29:13.299" v="204" actId="14100"/>
          <ac:cxnSpMkLst>
            <pc:docMk/>
            <pc:sldMk cId="67391095" sldId="2251"/>
            <ac:cxnSpMk id="4" creationId="{8622A037-F05C-49AD-99ED-F6456558A6C0}"/>
          </ac:cxnSpMkLst>
        </pc:cxnChg>
      </pc:sldChg>
    </pc:docChg>
  </pc:docChgLst>
  <pc:docChgLst>
    <pc:chgData name="Richard Ball" userId="S::richard.ball@sthelens.london::c2c6c2dd-6ddc-437e-8cdd-d7a74390accc" providerId="AD" clId="Web-{1669CB11-5EBF-3BC9-3504-96364BB4B268}"/>
    <pc:docChg chg="delSld">
      <pc:chgData name="Richard Ball" userId="S::richard.ball@sthelens.london::c2c6c2dd-6ddc-437e-8cdd-d7a74390accc" providerId="AD" clId="Web-{1669CB11-5EBF-3BC9-3504-96364BB4B268}" dt="2024-05-08T08:40:25.678" v="1"/>
      <pc:docMkLst>
        <pc:docMk/>
      </pc:docMkLst>
      <pc:sldChg chg="del">
        <pc:chgData name="Richard Ball" userId="S::richard.ball@sthelens.london::c2c6c2dd-6ddc-437e-8cdd-d7a74390accc" providerId="AD" clId="Web-{1669CB11-5EBF-3BC9-3504-96364BB4B268}" dt="2024-05-08T08:40:25.678" v="1"/>
        <pc:sldMkLst>
          <pc:docMk/>
          <pc:sldMk cId="3845849898" sldId="2222"/>
        </pc:sldMkLst>
      </pc:sldChg>
      <pc:sldChg chg="del">
        <pc:chgData name="Richard Ball" userId="S::richard.ball@sthelens.london::c2c6c2dd-6ddc-437e-8cdd-d7a74390accc" providerId="AD" clId="Web-{1669CB11-5EBF-3BC9-3504-96364BB4B268}" dt="2024-05-08T08:40:15.318" v="0"/>
        <pc:sldMkLst>
          <pc:docMk/>
          <pc:sldMk cId="2415362020" sldId="2248"/>
        </pc:sldMkLst>
      </pc:sldChg>
    </pc:docChg>
  </pc:docChgLst>
  <pc:docChgLst>
    <pc:chgData name="Isabel Rughani" userId="S::isabel.rughani@sthelens.london::bd8e407e-c653-4852-8525-081eebc55c65" providerId="AD" clId="Web-{8873A12F-C185-8A93-C49F-AFCC0C646B02}"/>
    <pc:docChg chg="addSld modSld sldOrd">
      <pc:chgData name="Isabel Rughani" userId="S::isabel.rughani@sthelens.london::bd8e407e-c653-4852-8525-081eebc55c65" providerId="AD" clId="Web-{8873A12F-C185-8A93-C49F-AFCC0C646B02}" dt="2021-09-14T09:19:42.142" v="15" actId="1076"/>
      <pc:docMkLst>
        <pc:docMk/>
      </pc:docMkLst>
      <pc:sldChg chg="ord">
        <pc:chgData name="Isabel Rughani" userId="S::isabel.rughani@sthelens.london::bd8e407e-c653-4852-8525-081eebc55c65" providerId="AD" clId="Web-{8873A12F-C185-8A93-C49F-AFCC0C646B02}" dt="2021-09-14T09:17:52.342" v="1"/>
        <pc:sldMkLst>
          <pc:docMk/>
          <pc:sldMk cId="296526712" sldId="279"/>
        </pc:sldMkLst>
      </pc:sldChg>
      <pc:sldChg chg="modSp">
        <pc:chgData name="Isabel Rughani" userId="S::isabel.rughani@sthelens.london::bd8e407e-c653-4852-8525-081eebc55c65" providerId="AD" clId="Web-{8873A12F-C185-8A93-C49F-AFCC0C646B02}" dt="2021-09-14T09:18:44.031" v="5" actId="1076"/>
        <pc:sldMkLst>
          <pc:docMk/>
          <pc:sldMk cId="80251964" sldId="2219"/>
        </pc:sldMkLst>
        <pc:spChg chg="mod">
          <ac:chgData name="Isabel Rughani" userId="S::isabel.rughani@sthelens.london::bd8e407e-c653-4852-8525-081eebc55c65" providerId="AD" clId="Web-{8873A12F-C185-8A93-C49F-AFCC0C646B02}" dt="2021-09-14T09:18:40.469" v="4" actId="1076"/>
          <ac:spMkLst>
            <pc:docMk/>
            <pc:sldMk cId="80251964" sldId="2219"/>
            <ac:spMk id="8" creationId="{01B7DAD2-B3EC-4BFF-850C-6E97625D8708}"/>
          </ac:spMkLst>
        </pc:spChg>
        <pc:spChg chg="mod">
          <ac:chgData name="Isabel Rughani" userId="S::isabel.rughani@sthelens.london::bd8e407e-c653-4852-8525-081eebc55c65" providerId="AD" clId="Web-{8873A12F-C185-8A93-C49F-AFCC0C646B02}" dt="2021-09-14T09:18:44.031" v="5" actId="1076"/>
          <ac:spMkLst>
            <pc:docMk/>
            <pc:sldMk cId="80251964" sldId="2219"/>
            <ac:spMk id="9" creationId="{0831A5F9-0BE6-49B5-9CC4-07BDD7917CD8}"/>
          </ac:spMkLst>
        </pc:spChg>
      </pc:sldChg>
      <pc:sldChg chg="ord">
        <pc:chgData name="Isabel Rughani" userId="S::isabel.rughani@sthelens.london::bd8e407e-c653-4852-8525-081eebc55c65" providerId="AD" clId="Web-{8873A12F-C185-8A93-C49F-AFCC0C646B02}" dt="2021-09-14T09:17:46.295" v="0"/>
        <pc:sldMkLst>
          <pc:docMk/>
          <pc:sldMk cId="1282171835" sldId="2221"/>
        </pc:sldMkLst>
      </pc:sldChg>
      <pc:sldChg chg="addSp delSp modSp">
        <pc:chgData name="Isabel Rughani" userId="S::isabel.rughani@sthelens.london::bd8e407e-c653-4852-8525-081eebc55c65" providerId="AD" clId="Web-{8873A12F-C185-8A93-C49F-AFCC0C646B02}" dt="2021-09-14T09:19:27.642" v="9"/>
        <pc:sldMkLst>
          <pc:docMk/>
          <pc:sldMk cId="2275010554" sldId="2246"/>
        </pc:sldMkLst>
        <pc:picChg chg="add del mod">
          <ac:chgData name="Isabel Rughani" userId="S::isabel.rughani@sthelens.london::bd8e407e-c653-4852-8525-081eebc55c65" providerId="AD" clId="Web-{8873A12F-C185-8A93-C49F-AFCC0C646B02}" dt="2021-09-14T09:19:20.673" v="7"/>
          <ac:picMkLst>
            <pc:docMk/>
            <pc:sldMk cId="2275010554" sldId="2246"/>
            <ac:picMk id="2" creationId="{E3E2CB4E-33BD-4503-909F-9A2E8C839457}"/>
          </ac:picMkLst>
        </pc:picChg>
        <pc:picChg chg="add del mod">
          <ac:chgData name="Isabel Rughani" userId="S::isabel.rughani@sthelens.london::bd8e407e-c653-4852-8525-081eebc55c65" providerId="AD" clId="Web-{8873A12F-C185-8A93-C49F-AFCC0C646B02}" dt="2021-09-14T09:19:27.642" v="9"/>
          <ac:picMkLst>
            <pc:docMk/>
            <pc:sldMk cId="2275010554" sldId="2246"/>
            <ac:picMk id="4" creationId="{01F8843C-A77D-485A-B19D-2D086839CA60}"/>
          </ac:picMkLst>
        </pc:picChg>
      </pc:sldChg>
      <pc:sldChg chg="addSp modSp new">
        <pc:chgData name="Isabel Rughani" userId="S::isabel.rughani@sthelens.london::bd8e407e-c653-4852-8525-081eebc55c65" providerId="AD" clId="Web-{8873A12F-C185-8A93-C49F-AFCC0C646B02}" dt="2021-09-14T09:19:42.142" v="15" actId="1076"/>
        <pc:sldMkLst>
          <pc:docMk/>
          <pc:sldMk cId="2970103080" sldId="2250"/>
        </pc:sldMkLst>
        <pc:picChg chg="add mod">
          <ac:chgData name="Isabel Rughani" userId="S::isabel.rughani@sthelens.london::bd8e407e-c653-4852-8525-081eebc55c65" providerId="AD" clId="Web-{8873A12F-C185-8A93-C49F-AFCC0C646B02}" dt="2021-09-14T09:19:42.142" v="15" actId="1076"/>
          <ac:picMkLst>
            <pc:docMk/>
            <pc:sldMk cId="2970103080" sldId="2250"/>
            <ac:picMk id="2" creationId="{F5801F53-A1D7-4003-989C-32B4147D0E2C}"/>
          </ac:picMkLst>
        </pc:picChg>
      </pc:sldChg>
    </pc:docChg>
  </pc:docChgLst>
  <pc:docChgLst>
    <pc:chgData name="Richard Ball" userId="S::richard.ball@sthelens.london::c2c6c2dd-6ddc-437e-8cdd-d7a74390accc" providerId="AD" clId="Web-{15140CDC-1813-268C-8F3C-69B453348CEF}"/>
    <pc:docChg chg="modSld">
      <pc:chgData name="Richard Ball" userId="S::richard.ball@sthelens.london::c2c6c2dd-6ddc-437e-8cdd-d7a74390accc" providerId="AD" clId="Web-{15140CDC-1813-268C-8F3C-69B453348CEF}" dt="2021-09-17T08:59:40.979" v="2" actId="14100"/>
      <pc:docMkLst>
        <pc:docMk/>
      </pc:docMkLst>
      <pc:sldChg chg="modSp">
        <pc:chgData name="Richard Ball" userId="S::richard.ball@sthelens.london::c2c6c2dd-6ddc-437e-8cdd-d7a74390accc" providerId="AD" clId="Web-{15140CDC-1813-268C-8F3C-69B453348CEF}" dt="2021-09-17T08:59:40.979" v="2" actId="14100"/>
        <pc:sldMkLst>
          <pc:docMk/>
          <pc:sldMk cId="163233804" sldId="550"/>
        </pc:sldMkLst>
        <pc:spChg chg="mod">
          <ac:chgData name="Richard Ball" userId="S::richard.ball@sthelens.london::c2c6c2dd-6ddc-437e-8cdd-d7a74390accc" providerId="AD" clId="Web-{15140CDC-1813-268C-8F3C-69B453348CEF}" dt="2021-09-17T08:59:40.979" v="2" actId="14100"/>
          <ac:spMkLst>
            <pc:docMk/>
            <pc:sldMk cId="163233804" sldId="550"/>
            <ac:spMk id="6" creationId="{75612FF1-3383-49A7-A9D2-837313E107D6}"/>
          </ac:spMkLst>
        </pc:spChg>
      </pc:sldChg>
    </pc:docChg>
  </pc:docChgLst>
  <pc:docChgLst>
    <pc:chgData name="Richard Ball" userId="S::richard.ball@sthelens.london::c2c6c2dd-6ddc-437e-8cdd-d7a74390accc" providerId="AD" clId="Web-{A0F03B90-B766-0C59-A885-B544C4883C29}"/>
    <pc:docChg chg="addSld modSld sldOrd">
      <pc:chgData name="Richard Ball" userId="S::richard.ball@sthelens.london::c2c6c2dd-6ddc-437e-8cdd-d7a74390accc" providerId="AD" clId="Web-{A0F03B90-B766-0C59-A885-B544C4883C29}" dt="2021-09-08T14:29:06.601" v="130" actId="14100"/>
      <pc:docMkLst>
        <pc:docMk/>
      </pc:docMkLst>
      <pc:sldChg chg="modSp">
        <pc:chgData name="Richard Ball" userId="S::richard.ball@sthelens.london::c2c6c2dd-6ddc-437e-8cdd-d7a74390accc" providerId="AD" clId="Web-{A0F03B90-B766-0C59-A885-B544C4883C29}" dt="2021-09-08T14:19:20.767" v="59" actId="20577"/>
        <pc:sldMkLst>
          <pc:docMk/>
          <pc:sldMk cId="0" sldId="268"/>
        </pc:sldMkLst>
        <pc:spChg chg="mod">
          <ac:chgData name="Richard Ball" userId="S::richard.ball@sthelens.london::c2c6c2dd-6ddc-437e-8cdd-d7a74390accc" providerId="AD" clId="Web-{A0F03B90-B766-0C59-A885-B544C4883C29}" dt="2021-09-08T14:19:20.767" v="59" actId="20577"/>
          <ac:spMkLst>
            <pc:docMk/>
            <pc:sldMk cId="0" sldId="268"/>
            <ac:spMk id="14340" creationId="{E3DD08DC-7C33-4AA4-93AA-DA771576EADE}"/>
          </ac:spMkLst>
        </pc:spChg>
      </pc:sldChg>
      <pc:sldChg chg="modSp">
        <pc:chgData name="Richard Ball" userId="S::richard.ball@sthelens.london::c2c6c2dd-6ddc-437e-8cdd-d7a74390accc" providerId="AD" clId="Web-{A0F03B90-B766-0C59-A885-B544C4883C29}" dt="2021-09-08T14:25:30.681" v="93" actId="20577"/>
        <pc:sldMkLst>
          <pc:docMk/>
          <pc:sldMk cId="0" sldId="270"/>
        </pc:sldMkLst>
        <pc:spChg chg="mod">
          <ac:chgData name="Richard Ball" userId="S::richard.ball@sthelens.london::c2c6c2dd-6ddc-437e-8cdd-d7a74390accc" providerId="AD" clId="Web-{A0F03B90-B766-0C59-A885-B544C4883C29}" dt="2021-09-08T14:25:30.681" v="93" actId="20577"/>
          <ac:spMkLst>
            <pc:docMk/>
            <pc:sldMk cId="0" sldId="270"/>
            <ac:spMk id="11" creationId="{9199081D-54BD-4181-9E63-08DCDA834A4D}"/>
          </ac:spMkLst>
        </pc:spChg>
      </pc:sldChg>
      <pc:sldChg chg="modSp">
        <pc:chgData name="Richard Ball" userId="S::richard.ball@sthelens.london::c2c6c2dd-6ddc-437e-8cdd-d7a74390accc" providerId="AD" clId="Web-{A0F03B90-B766-0C59-A885-B544C4883C29}" dt="2021-09-08T14:17:31.057" v="3" actId="1076"/>
        <pc:sldMkLst>
          <pc:docMk/>
          <pc:sldMk cId="296526712" sldId="279"/>
        </pc:sldMkLst>
        <pc:spChg chg="mod">
          <ac:chgData name="Richard Ball" userId="S::richard.ball@sthelens.london::c2c6c2dd-6ddc-437e-8cdd-d7a74390accc" providerId="AD" clId="Web-{A0F03B90-B766-0C59-A885-B544C4883C29}" dt="2021-09-08T14:17:31.057" v="3" actId="1076"/>
          <ac:spMkLst>
            <pc:docMk/>
            <pc:sldMk cId="296526712" sldId="279"/>
            <ac:spMk id="11" creationId="{FCA34C1A-6A5D-4985-A6EA-AC10630EBA50}"/>
          </ac:spMkLst>
        </pc:spChg>
      </pc:sldChg>
      <pc:sldChg chg="modSp">
        <pc:chgData name="Richard Ball" userId="S::richard.ball@sthelens.london::c2c6c2dd-6ddc-437e-8cdd-d7a74390accc" providerId="AD" clId="Web-{A0F03B90-B766-0C59-A885-B544C4883C29}" dt="2021-09-08T14:28:45.053" v="127" actId="20577"/>
        <pc:sldMkLst>
          <pc:docMk/>
          <pc:sldMk cId="2668320604" sldId="2211"/>
        </pc:sldMkLst>
        <pc:spChg chg="mod">
          <ac:chgData name="Richard Ball" userId="S::richard.ball@sthelens.london::c2c6c2dd-6ddc-437e-8cdd-d7a74390accc" providerId="AD" clId="Web-{A0F03B90-B766-0C59-A885-B544C4883C29}" dt="2021-09-08T14:28:45.053" v="127" actId="20577"/>
          <ac:spMkLst>
            <pc:docMk/>
            <pc:sldMk cId="2668320604" sldId="2211"/>
            <ac:spMk id="17" creationId="{020CD20D-546C-4F6A-8054-9BE87EDE2B9C}"/>
          </ac:spMkLst>
        </pc:spChg>
      </pc:sldChg>
      <pc:sldChg chg="delSp modSp delAnim">
        <pc:chgData name="Richard Ball" userId="S::richard.ball@sthelens.london::c2c6c2dd-6ddc-437e-8cdd-d7a74390accc" providerId="AD" clId="Web-{A0F03B90-B766-0C59-A885-B544C4883C29}" dt="2021-09-08T14:26:47.014" v="111" actId="14100"/>
        <pc:sldMkLst>
          <pc:docMk/>
          <pc:sldMk cId="622696757" sldId="2218"/>
        </pc:sldMkLst>
        <pc:spChg chg="mod">
          <ac:chgData name="Richard Ball" userId="S::richard.ball@sthelens.london::c2c6c2dd-6ddc-437e-8cdd-d7a74390accc" providerId="AD" clId="Web-{A0F03B90-B766-0C59-A885-B544C4883C29}" dt="2021-09-08T14:26:27.685" v="103" actId="20577"/>
          <ac:spMkLst>
            <pc:docMk/>
            <pc:sldMk cId="622696757" sldId="2218"/>
            <ac:spMk id="6" creationId="{87FBC7D6-E1B4-4BF7-8B08-DD8C4A20EC02}"/>
          </ac:spMkLst>
        </pc:spChg>
        <pc:spChg chg="mod">
          <ac:chgData name="Richard Ball" userId="S::richard.ball@sthelens.london::c2c6c2dd-6ddc-437e-8cdd-d7a74390accc" providerId="AD" clId="Web-{A0F03B90-B766-0C59-A885-B544C4883C29}" dt="2021-09-08T14:26:23.575" v="101" actId="20577"/>
          <ac:spMkLst>
            <pc:docMk/>
            <pc:sldMk cId="622696757" sldId="2218"/>
            <ac:spMk id="7" creationId="{7E032D89-B8C7-4F3F-B8AE-C11231050D15}"/>
          </ac:spMkLst>
        </pc:spChg>
        <pc:spChg chg="del mod">
          <ac:chgData name="Richard Ball" userId="S::richard.ball@sthelens.london::c2c6c2dd-6ddc-437e-8cdd-d7a74390accc" providerId="AD" clId="Web-{A0F03B90-B766-0C59-A885-B544C4883C29}" dt="2021-09-08T14:26:35.420" v="108"/>
          <ac:spMkLst>
            <pc:docMk/>
            <pc:sldMk cId="622696757" sldId="2218"/>
            <ac:spMk id="15" creationId="{1A838FE3-029B-432B-8B13-15ED8090A388}"/>
          </ac:spMkLst>
        </pc:spChg>
        <pc:spChg chg="mod">
          <ac:chgData name="Richard Ball" userId="S::richard.ball@sthelens.london::c2c6c2dd-6ddc-437e-8cdd-d7a74390accc" providerId="AD" clId="Web-{A0F03B90-B766-0C59-A885-B544C4883C29}" dt="2021-09-08T14:26:47.014" v="111" actId="14100"/>
          <ac:spMkLst>
            <pc:docMk/>
            <pc:sldMk cId="622696757" sldId="2218"/>
            <ac:spMk id="20" creationId="{F4C376E9-8CB5-4DF1-BE02-E8885FF3ACDF}"/>
          </ac:spMkLst>
        </pc:spChg>
        <pc:picChg chg="mod">
          <ac:chgData name="Richard Ball" userId="S::richard.ball@sthelens.london::c2c6c2dd-6ddc-437e-8cdd-d7a74390accc" providerId="AD" clId="Web-{A0F03B90-B766-0C59-A885-B544C4883C29}" dt="2021-09-08T14:26:43.686" v="110" actId="14100"/>
          <ac:picMkLst>
            <pc:docMk/>
            <pc:sldMk cId="622696757" sldId="2218"/>
            <ac:picMk id="3" creationId="{4001CA0A-80F8-4DCD-AD6B-08018049960F}"/>
          </ac:picMkLst>
        </pc:picChg>
        <pc:cxnChg chg="del">
          <ac:chgData name="Richard Ball" userId="S::richard.ball@sthelens.london::c2c6c2dd-6ddc-437e-8cdd-d7a74390accc" providerId="AD" clId="Web-{A0F03B90-B766-0C59-A885-B544C4883C29}" dt="2021-09-08T14:26:28.997" v="104"/>
          <ac:cxnSpMkLst>
            <pc:docMk/>
            <pc:sldMk cId="622696757" sldId="2218"/>
            <ac:cxnSpMk id="5" creationId="{20AFCCEB-C75D-4908-8666-35C2557FBAA1}"/>
          </ac:cxnSpMkLst>
        </pc:cxnChg>
        <pc:cxnChg chg="del mod">
          <ac:chgData name="Richard Ball" userId="S::richard.ball@sthelens.london::c2c6c2dd-6ddc-437e-8cdd-d7a74390accc" providerId="AD" clId="Web-{A0F03B90-B766-0C59-A885-B544C4883C29}" dt="2021-09-08T14:26:37.701" v="109"/>
          <ac:cxnSpMkLst>
            <pc:docMk/>
            <pc:sldMk cId="622696757" sldId="2218"/>
            <ac:cxnSpMk id="12" creationId="{70ECFBD2-96F9-408C-824F-2BDED84138F0}"/>
          </ac:cxnSpMkLst>
        </pc:cxnChg>
      </pc:sldChg>
      <pc:sldChg chg="modSp">
        <pc:chgData name="Richard Ball" userId="S::richard.ball@sthelens.london::c2c6c2dd-6ddc-437e-8cdd-d7a74390accc" providerId="AD" clId="Web-{A0F03B90-B766-0C59-A885-B544C4883C29}" dt="2021-09-08T14:29:06.601" v="130" actId="14100"/>
        <pc:sldMkLst>
          <pc:docMk/>
          <pc:sldMk cId="4240362307" sldId="2220"/>
        </pc:sldMkLst>
        <pc:picChg chg="mod modCrop">
          <ac:chgData name="Richard Ball" userId="S::richard.ball@sthelens.london::c2c6c2dd-6ddc-437e-8cdd-d7a74390accc" providerId="AD" clId="Web-{A0F03B90-B766-0C59-A885-B544C4883C29}" dt="2021-09-08T14:29:06.601" v="130" actId="14100"/>
          <ac:picMkLst>
            <pc:docMk/>
            <pc:sldMk cId="4240362307" sldId="2220"/>
            <ac:picMk id="9218" creationId="{8725DF4F-8343-43B1-B5E6-E47F33419E51}"/>
          </ac:picMkLst>
        </pc:picChg>
      </pc:sldChg>
      <pc:sldChg chg="modSp">
        <pc:chgData name="Richard Ball" userId="S::richard.ball@sthelens.london::c2c6c2dd-6ddc-437e-8cdd-d7a74390accc" providerId="AD" clId="Web-{A0F03B90-B766-0C59-A885-B544C4883C29}" dt="2021-09-08T14:20:30.459" v="86" actId="1076"/>
        <pc:sldMkLst>
          <pc:docMk/>
          <pc:sldMk cId="1236596216" sldId="2224"/>
        </pc:sldMkLst>
        <pc:spChg chg="mod">
          <ac:chgData name="Richard Ball" userId="S::richard.ball@sthelens.london::c2c6c2dd-6ddc-437e-8cdd-d7a74390accc" providerId="AD" clId="Web-{A0F03B90-B766-0C59-A885-B544C4883C29}" dt="2021-09-08T14:20:30.459" v="86" actId="1076"/>
          <ac:spMkLst>
            <pc:docMk/>
            <pc:sldMk cId="1236596216" sldId="2224"/>
            <ac:spMk id="3" creationId="{D58C30EE-7EDB-4F6F-90B4-D17EE06BB4D9}"/>
          </ac:spMkLst>
        </pc:spChg>
        <pc:spChg chg="mod">
          <ac:chgData name="Richard Ball" userId="S::richard.ball@sthelens.london::c2c6c2dd-6ddc-437e-8cdd-d7a74390accc" providerId="AD" clId="Web-{A0F03B90-B766-0C59-A885-B544C4883C29}" dt="2021-09-08T14:20:25.834" v="83" actId="20577"/>
          <ac:spMkLst>
            <pc:docMk/>
            <pc:sldMk cId="1236596216" sldId="2224"/>
            <ac:spMk id="5" creationId="{F21DA226-897E-4FB2-A4A5-3FE8AEF5B426}"/>
          </ac:spMkLst>
        </pc:spChg>
        <pc:spChg chg="mod">
          <ac:chgData name="Richard Ball" userId="S::richard.ball@sthelens.london::c2c6c2dd-6ddc-437e-8cdd-d7a74390accc" providerId="AD" clId="Web-{A0F03B90-B766-0C59-A885-B544C4883C29}" dt="2021-09-08T14:20:28.021" v="85" actId="1076"/>
          <ac:spMkLst>
            <pc:docMk/>
            <pc:sldMk cId="1236596216" sldId="2224"/>
            <ac:spMk id="7" creationId="{D48196CD-34CF-4312-9698-5CCC80F1D403}"/>
          </ac:spMkLst>
        </pc:spChg>
        <pc:picChg chg="mod">
          <ac:chgData name="Richard Ball" userId="S::richard.ball@sthelens.london::c2c6c2dd-6ddc-437e-8cdd-d7a74390accc" providerId="AD" clId="Web-{A0F03B90-B766-0C59-A885-B544C4883C29}" dt="2021-09-08T14:20:28.021" v="84" actId="1076"/>
          <ac:picMkLst>
            <pc:docMk/>
            <pc:sldMk cId="1236596216" sldId="2224"/>
            <ac:picMk id="2" creationId="{4FE2F9D7-354E-445A-AFCD-F11C042A6440}"/>
          </ac:picMkLst>
        </pc:picChg>
      </pc:sldChg>
      <pc:sldChg chg="modSp add ord replId">
        <pc:chgData name="Richard Ball" userId="S::richard.ball@sthelens.london::c2c6c2dd-6ddc-437e-8cdd-d7a74390accc" providerId="AD" clId="Web-{A0F03B90-B766-0C59-A885-B544C4883C29}" dt="2021-09-08T14:25:05.039" v="90"/>
        <pc:sldMkLst>
          <pc:docMk/>
          <pc:sldMk cId="2611865149" sldId="2235"/>
        </pc:sldMkLst>
        <pc:spChg chg="mod">
          <ac:chgData name="Richard Ball" userId="S::richard.ball@sthelens.london::c2c6c2dd-6ddc-437e-8cdd-d7a74390accc" providerId="AD" clId="Web-{A0F03B90-B766-0C59-A885-B544C4883C29}" dt="2021-09-08T14:25:03.304" v="89" actId="20577"/>
          <ac:spMkLst>
            <pc:docMk/>
            <pc:sldMk cId="2611865149" sldId="2235"/>
            <ac:spMk id="14" creationId="{3112AE9F-51C3-43FE-AC6C-DC1068298ABD}"/>
          </ac:spMkLst>
        </pc:spChg>
      </pc:sldChg>
      <pc:sldChg chg="add replId">
        <pc:chgData name="Richard Ball" userId="S::richard.ball@sthelens.london::c2c6c2dd-6ddc-437e-8cdd-d7a74390accc" providerId="AD" clId="Web-{A0F03B90-B766-0C59-A885-B544C4883C29}" dt="2021-09-08T14:25:27.728" v="91"/>
        <pc:sldMkLst>
          <pc:docMk/>
          <pc:sldMk cId="4062973770" sldId="2236"/>
        </pc:sldMkLst>
      </pc:sldChg>
      <pc:sldChg chg="modSp add ord replId">
        <pc:chgData name="Richard Ball" userId="S::richard.ball@sthelens.london::c2c6c2dd-6ddc-437e-8cdd-d7a74390accc" providerId="AD" clId="Web-{A0F03B90-B766-0C59-A885-B544C4883C29}" dt="2021-09-08T14:26:01.370" v="98" actId="20577"/>
        <pc:sldMkLst>
          <pc:docMk/>
          <pc:sldMk cId="84869356" sldId="2237"/>
        </pc:sldMkLst>
        <pc:spChg chg="mod">
          <ac:chgData name="Richard Ball" userId="S::richard.ball@sthelens.london::c2c6c2dd-6ddc-437e-8cdd-d7a74390accc" providerId="AD" clId="Web-{A0F03B90-B766-0C59-A885-B544C4883C29}" dt="2021-09-08T14:25:55.526" v="96" actId="20577"/>
          <ac:spMkLst>
            <pc:docMk/>
            <pc:sldMk cId="84869356" sldId="2237"/>
            <ac:spMk id="3" creationId="{D58C30EE-7EDB-4F6F-90B4-D17EE06BB4D9}"/>
          </ac:spMkLst>
        </pc:spChg>
        <pc:spChg chg="mod">
          <ac:chgData name="Richard Ball" userId="S::richard.ball@sthelens.london::c2c6c2dd-6ddc-437e-8cdd-d7a74390accc" providerId="AD" clId="Web-{A0F03B90-B766-0C59-A885-B544C4883C29}" dt="2021-09-08T14:26:01.370" v="98" actId="20577"/>
          <ac:spMkLst>
            <pc:docMk/>
            <pc:sldMk cId="84869356" sldId="2237"/>
            <ac:spMk id="7" creationId="{D48196CD-34CF-4312-9698-5CCC80F1D403}"/>
          </ac:spMkLst>
        </pc:spChg>
      </pc:sldChg>
      <pc:sldChg chg="add replId">
        <pc:chgData name="Richard Ball" userId="S::richard.ball@sthelens.london::c2c6c2dd-6ddc-437e-8cdd-d7a74390accc" providerId="AD" clId="Web-{A0F03B90-B766-0C59-A885-B544C4883C29}" dt="2021-09-08T14:26:20.356" v="99"/>
        <pc:sldMkLst>
          <pc:docMk/>
          <pc:sldMk cId="3447947008" sldId="2238"/>
        </pc:sldMkLst>
      </pc:sldChg>
    </pc:docChg>
  </pc:docChgLst>
  <pc:docChgLst>
    <pc:chgData name="Richard Ball" userId="c2c6c2dd-6ddc-437e-8cdd-d7a74390accc" providerId="ADAL" clId="{90EE6AEE-4C7C-4E89-BDE4-1E07B0FA1DEC}"/>
    <pc:docChg chg="undo custSel addSld modSld sldOrd">
      <pc:chgData name="Richard Ball" userId="c2c6c2dd-6ddc-437e-8cdd-d7a74390accc" providerId="ADAL" clId="{90EE6AEE-4C7C-4E89-BDE4-1E07B0FA1DEC}" dt="2022-09-15T14:34:59.689" v="166" actId="20577"/>
      <pc:docMkLst>
        <pc:docMk/>
      </pc:docMkLst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0" sldId="268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0" sldId="268"/>
            <ac:inkMk id="2" creationId="{CCEEBA7E-BBCA-ECC7-EA53-F49147A5BFB7}"/>
          </ac:inkMkLst>
        </pc:inkChg>
      </pc:sldChg>
      <pc:sldChg chg="addSp modSp mod">
        <pc:chgData name="Richard Ball" userId="c2c6c2dd-6ddc-437e-8cdd-d7a74390accc" providerId="ADAL" clId="{90EE6AEE-4C7C-4E89-BDE4-1E07B0FA1DEC}" dt="2022-09-15T14:28:02.505" v="163"/>
        <pc:sldMkLst>
          <pc:docMk/>
          <pc:sldMk cId="0" sldId="270"/>
        </pc:sldMkLst>
        <pc:spChg chg="mod">
          <ac:chgData name="Richard Ball" userId="c2c6c2dd-6ddc-437e-8cdd-d7a74390accc" providerId="ADAL" clId="{90EE6AEE-4C7C-4E89-BDE4-1E07B0FA1DEC}" dt="2022-09-15T12:57:37.073" v="150" actId="13926"/>
          <ac:spMkLst>
            <pc:docMk/>
            <pc:sldMk cId="0" sldId="270"/>
            <ac:spMk id="7" creationId="{1665E4A0-E150-4A11-8BF2-C9274A45FC8C}"/>
          </ac:spMkLst>
        </pc:spChg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0" sldId="270"/>
            <ac:inkMk id="2" creationId="{BA644227-A39F-2006-9494-475BE9A64C7F}"/>
          </ac:inkMkLst>
        </pc:inkChg>
      </pc:sldChg>
      <pc:sldChg chg="add mod ord modShow">
        <pc:chgData name="Richard Ball" userId="c2c6c2dd-6ddc-437e-8cdd-d7a74390accc" providerId="ADAL" clId="{90EE6AEE-4C7C-4E89-BDE4-1E07B0FA1DEC}" dt="2022-09-15T13:00:33.146" v="162" actId="729"/>
        <pc:sldMkLst>
          <pc:docMk/>
          <pc:sldMk cId="1183955396" sldId="275"/>
        </pc:sldMkLst>
      </pc:sldChg>
      <pc:sldChg chg="ord">
        <pc:chgData name="Richard Ball" userId="c2c6c2dd-6ddc-437e-8cdd-d7a74390accc" providerId="ADAL" clId="{90EE6AEE-4C7C-4E89-BDE4-1E07B0FA1DEC}" dt="2022-09-13T06:46:24.557" v="1"/>
        <pc:sldMkLst>
          <pc:docMk/>
          <pc:sldMk cId="296526712" sldId="279"/>
        </pc:sldMkLst>
      </pc:sldChg>
      <pc:sldChg chg="add setBg">
        <pc:chgData name="Richard Ball" userId="c2c6c2dd-6ddc-437e-8cdd-d7a74390accc" providerId="ADAL" clId="{90EE6AEE-4C7C-4E89-BDE4-1E07B0FA1DEC}" dt="2022-09-15T13:00:20.282" v="157"/>
        <pc:sldMkLst>
          <pc:docMk/>
          <pc:sldMk cId="3990829151" sldId="280"/>
        </pc:sldMkLst>
      </pc:sldChg>
      <pc:sldChg chg="addSp delSp mod">
        <pc:chgData name="Richard Ball" userId="c2c6c2dd-6ddc-437e-8cdd-d7a74390accc" providerId="ADAL" clId="{90EE6AEE-4C7C-4E89-BDE4-1E07B0FA1DEC}" dt="2022-09-15T12:53:23.109" v="94" actId="33639"/>
        <pc:sldMkLst>
          <pc:docMk/>
          <pc:sldMk cId="163233804" sldId="550"/>
        </pc:sldMkLst>
        <pc:inkChg chg="add del">
          <ac:chgData name="Richard Ball" userId="c2c6c2dd-6ddc-437e-8cdd-d7a74390accc" providerId="ADAL" clId="{90EE6AEE-4C7C-4E89-BDE4-1E07B0FA1DEC}" dt="2022-09-15T12:53:23.109" v="94" actId="33639"/>
          <ac:inkMkLst>
            <pc:docMk/>
            <pc:sldMk cId="163233804" sldId="550"/>
            <ac:inkMk id="2" creationId="{00D709FC-3BA2-A47E-870D-2E495687AD43}"/>
          </ac:inkMkLst>
        </pc:inkChg>
      </pc:sldChg>
      <pc:sldChg chg="addSp delSp mod">
        <pc:chgData name="Richard Ball" userId="c2c6c2dd-6ddc-437e-8cdd-d7a74390accc" providerId="ADAL" clId="{90EE6AEE-4C7C-4E89-BDE4-1E07B0FA1DEC}" dt="2022-09-15T12:53:23.109" v="94" actId="33639"/>
        <pc:sldMkLst>
          <pc:docMk/>
          <pc:sldMk cId="3829075134" sldId="999"/>
        </pc:sldMkLst>
        <pc:inkChg chg="add del">
          <ac:chgData name="Richard Ball" userId="c2c6c2dd-6ddc-437e-8cdd-d7a74390accc" providerId="ADAL" clId="{90EE6AEE-4C7C-4E89-BDE4-1E07B0FA1DEC}" dt="2022-09-15T12:53:23.109" v="94" actId="33639"/>
          <ac:inkMkLst>
            <pc:docMk/>
            <pc:sldMk cId="3829075134" sldId="999"/>
            <ac:inkMk id="2" creationId="{C157E552-4677-0F5E-A726-833C80B634F7}"/>
          </ac:inkMkLst>
        </pc:inkChg>
      </pc:sldChg>
      <pc:sldChg chg="addSp delSp mod">
        <pc:chgData name="Richard Ball" userId="c2c6c2dd-6ddc-437e-8cdd-d7a74390accc" providerId="ADAL" clId="{90EE6AEE-4C7C-4E89-BDE4-1E07B0FA1DEC}" dt="2022-09-15T12:53:23.109" v="94" actId="33639"/>
        <pc:sldMkLst>
          <pc:docMk/>
          <pc:sldMk cId="2668320604" sldId="2211"/>
        </pc:sldMkLst>
        <pc:picChg chg="del">
          <ac:chgData name="Richard Ball" userId="c2c6c2dd-6ddc-437e-8cdd-d7a74390accc" providerId="ADAL" clId="{90EE6AEE-4C7C-4E89-BDE4-1E07B0FA1DEC}" dt="2022-09-13T09:27:36.868" v="92" actId="478"/>
          <ac:picMkLst>
            <pc:docMk/>
            <pc:sldMk cId="2668320604" sldId="2211"/>
            <ac:picMk id="4" creationId="{7CB79DEA-2F58-4919-9C0E-58013A0817F0}"/>
          </ac:picMkLst>
        </pc:picChg>
        <pc:inkChg chg="add del">
          <ac:chgData name="Richard Ball" userId="c2c6c2dd-6ddc-437e-8cdd-d7a74390accc" providerId="ADAL" clId="{90EE6AEE-4C7C-4E89-BDE4-1E07B0FA1DEC}" dt="2022-09-15T12:53:23.109" v="94" actId="33639"/>
          <ac:inkMkLst>
            <pc:docMk/>
            <pc:sldMk cId="2668320604" sldId="2211"/>
            <ac:inkMk id="5" creationId="{1C231CDE-4216-01F1-5D80-086D3CD5E1B3}"/>
          </ac:inkMkLst>
        </pc:inkChg>
      </pc:sldChg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622696757" sldId="2218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622696757" sldId="2218"/>
            <ac:inkMk id="2" creationId="{788007CE-C391-1A19-12D6-8E237637F80C}"/>
          </ac:inkMkLst>
        </pc:inkChg>
      </pc:sldChg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4240362307" sldId="2220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4240362307" sldId="2220"/>
            <ac:inkMk id="3" creationId="{198B7CE8-BBCB-76BB-8927-2436AB4E398E}"/>
          </ac:inkMkLst>
        </pc:inkChg>
      </pc:sldChg>
      <pc:sldChg chg="addSp modSp mod setBg">
        <pc:chgData name="Richard Ball" userId="c2c6c2dd-6ddc-437e-8cdd-d7a74390accc" providerId="ADAL" clId="{90EE6AEE-4C7C-4E89-BDE4-1E07B0FA1DEC}" dt="2022-09-13T06:48:00.474" v="13" actId="27614"/>
        <pc:sldMkLst>
          <pc:docMk/>
          <pc:sldMk cId="1282171835" sldId="2221"/>
        </pc:sldMkLst>
        <pc:spChg chg="mod">
          <ac:chgData name="Richard Ball" userId="c2c6c2dd-6ddc-437e-8cdd-d7a74390accc" providerId="ADAL" clId="{90EE6AEE-4C7C-4E89-BDE4-1E07B0FA1DEC}" dt="2022-09-13T06:47:56.115" v="12" actId="26606"/>
          <ac:spMkLst>
            <pc:docMk/>
            <pc:sldMk cId="1282171835" sldId="2221"/>
            <ac:spMk id="2" creationId="{3CBC7CAB-6F35-44D9-8D93-B895254BF2B5}"/>
          </ac:spMkLst>
        </pc:spChg>
        <pc:spChg chg="add">
          <ac:chgData name="Richard Ball" userId="c2c6c2dd-6ddc-437e-8cdd-d7a74390accc" providerId="ADAL" clId="{90EE6AEE-4C7C-4E89-BDE4-1E07B0FA1DEC}" dt="2022-09-13T06:47:56.115" v="12" actId="26606"/>
          <ac:spMkLst>
            <pc:docMk/>
            <pc:sldMk cId="1282171835" sldId="2221"/>
            <ac:spMk id="9" creationId="{D4771268-CB57-404A-9271-370EB28F6090}"/>
          </ac:spMkLst>
        </pc:spChg>
        <pc:picChg chg="add mod modCrop">
          <ac:chgData name="Richard Ball" userId="c2c6c2dd-6ddc-437e-8cdd-d7a74390accc" providerId="ADAL" clId="{90EE6AEE-4C7C-4E89-BDE4-1E07B0FA1DEC}" dt="2022-09-13T06:48:00.474" v="13" actId="27614"/>
          <ac:picMkLst>
            <pc:docMk/>
            <pc:sldMk cId="1282171835" sldId="2221"/>
            <ac:picMk id="4" creationId="{465121DD-D393-3201-3E94-48623CCC965B}"/>
          </ac:picMkLst>
        </pc:picChg>
      </pc:sldChg>
      <pc:sldChg chg="modSp mod">
        <pc:chgData name="Richard Ball" userId="c2c6c2dd-6ddc-437e-8cdd-d7a74390accc" providerId="ADAL" clId="{90EE6AEE-4C7C-4E89-BDE4-1E07B0FA1DEC}" dt="2022-09-15T12:54:52.885" v="149" actId="20577"/>
        <pc:sldMkLst>
          <pc:docMk/>
          <pc:sldMk cId="3845849898" sldId="2222"/>
        </pc:sldMkLst>
        <pc:spChg chg="mod">
          <ac:chgData name="Richard Ball" userId="c2c6c2dd-6ddc-437e-8cdd-d7a74390accc" providerId="ADAL" clId="{90EE6AEE-4C7C-4E89-BDE4-1E07B0FA1DEC}" dt="2022-09-15T12:54:52.885" v="149" actId="20577"/>
          <ac:spMkLst>
            <pc:docMk/>
            <pc:sldMk cId="3845849898" sldId="2222"/>
            <ac:spMk id="2" creationId="{46D6BA9C-732D-44DA-BFCE-975343585AF5}"/>
          </ac:spMkLst>
        </pc:spChg>
      </pc:sldChg>
      <pc:sldChg chg="modSp">
        <pc:chgData name="Richard Ball" userId="c2c6c2dd-6ddc-437e-8cdd-d7a74390accc" providerId="ADAL" clId="{90EE6AEE-4C7C-4E89-BDE4-1E07B0FA1DEC}" dt="2022-09-15T12:58:04.913" v="154" actId="20577"/>
        <pc:sldMkLst>
          <pc:docMk/>
          <pc:sldMk cId="1236596216" sldId="2224"/>
        </pc:sldMkLst>
        <pc:spChg chg="mod">
          <ac:chgData name="Richard Ball" userId="c2c6c2dd-6ddc-437e-8cdd-d7a74390accc" providerId="ADAL" clId="{90EE6AEE-4C7C-4E89-BDE4-1E07B0FA1DEC}" dt="2022-09-15T12:58:04.913" v="154" actId="20577"/>
          <ac:spMkLst>
            <pc:docMk/>
            <pc:sldMk cId="1236596216" sldId="2224"/>
            <ac:spMk id="3" creationId="{D58C30EE-7EDB-4F6F-90B4-D17EE06BB4D9}"/>
          </ac:spMkLst>
        </pc:spChg>
      </pc:sldChg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2611865149" sldId="2235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2611865149" sldId="2235"/>
            <ac:inkMk id="2" creationId="{D929C453-6260-8404-8FC2-2807A21977C0}"/>
          </ac:inkMkLst>
        </pc:inkChg>
      </pc:sldChg>
      <pc:sldChg chg="addSp delSp modSp mod">
        <pc:chgData name="Richard Ball" userId="c2c6c2dd-6ddc-437e-8cdd-d7a74390accc" providerId="ADAL" clId="{90EE6AEE-4C7C-4E89-BDE4-1E07B0FA1DEC}" dt="2022-09-15T14:34:59.689" v="166" actId="20577"/>
        <pc:sldMkLst>
          <pc:docMk/>
          <pc:sldMk cId="4062973770" sldId="2236"/>
        </pc:sldMkLst>
        <pc:spChg chg="mod">
          <ac:chgData name="Richard Ball" userId="c2c6c2dd-6ddc-437e-8cdd-d7a74390accc" providerId="ADAL" clId="{90EE6AEE-4C7C-4E89-BDE4-1E07B0FA1DEC}" dt="2022-09-15T12:57:44.832" v="151" actId="13926"/>
          <ac:spMkLst>
            <pc:docMk/>
            <pc:sldMk cId="4062973770" sldId="2236"/>
            <ac:spMk id="7" creationId="{1665E4A0-E150-4A11-8BF2-C9274A45FC8C}"/>
          </ac:spMkLst>
        </pc:spChg>
        <pc:spChg chg="mod">
          <ac:chgData name="Richard Ball" userId="c2c6c2dd-6ddc-437e-8cdd-d7a74390accc" providerId="ADAL" clId="{90EE6AEE-4C7C-4E89-BDE4-1E07B0FA1DEC}" dt="2022-09-15T14:34:59.689" v="166" actId="20577"/>
          <ac:spMkLst>
            <pc:docMk/>
            <pc:sldMk cId="4062973770" sldId="2236"/>
            <ac:spMk id="11" creationId="{9199081D-54BD-4181-9E63-08DCDA834A4D}"/>
          </ac:spMkLst>
        </pc:spChg>
        <pc:inkChg chg="add del">
          <ac:chgData name="Richard Ball" userId="c2c6c2dd-6ddc-437e-8cdd-d7a74390accc" providerId="ADAL" clId="{90EE6AEE-4C7C-4E89-BDE4-1E07B0FA1DEC}" dt="2022-09-15T14:34:58.273" v="164" actId="478"/>
          <ac:inkMkLst>
            <pc:docMk/>
            <pc:sldMk cId="4062973770" sldId="2236"/>
            <ac:inkMk id="2" creationId="{0E162368-E5A4-03A3-CC8C-1A8380239622}"/>
          </ac:inkMkLst>
        </pc:inkChg>
      </pc:sldChg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3447947008" sldId="2238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3447947008" sldId="2238"/>
            <ac:inkMk id="2" creationId="{2AE5FF68-2382-348C-80AD-F454E7CB4E8A}"/>
          </ac:inkMkLst>
        </pc:inkChg>
      </pc:sldChg>
      <pc:sldChg chg="modSp mod">
        <pc:chgData name="Richard Ball" userId="c2c6c2dd-6ddc-437e-8cdd-d7a74390accc" providerId="ADAL" clId="{90EE6AEE-4C7C-4E89-BDE4-1E07B0FA1DEC}" dt="2022-09-15T12:58:58.559" v="156" actId="207"/>
        <pc:sldMkLst>
          <pc:docMk/>
          <pc:sldMk cId="157960810" sldId="2240"/>
        </pc:sldMkLst>
        <pc:spChg chg="mod">
          <ac:chgData name="Richard Ball" userId="c2c6c2dd-6ddc-437e-8cdd-d7a74390accc" providerId="ADAL" clId="{90EE6AEE-4C7C-4E89-BDE4-1E07B0FA1DEC}" dt="2022-09-15T12:58:56.760" v="155" actId="207"/>
          <ac:spMkLst>
            <pc:docMk/>
            <pc:sldMk cId="157960810" sldId="2240"/>
            <ac:spMk id="10" creationId="{2C536BC7-5767-4E19-856D-462A9BAE67A9}"/>
          </ac:spMkLst>
        </pc:spChg>
        <pc:spChg chg="mod">
          <ac:chgData name="Richard Ball" userId="c2c6c2dd-6ddc-437e-8cdd-d7a74390accc" providerId="ADAL" clId="{90EE6AEE-4C7C-4E89-BDE4-1E07B0FA1DEC}" dt="2022-09-15T12:58:58.559" v="156" actId="207"/>
          <ac:spMkLst>
            <pc:docMk/>
            <pc:sldMk cId="157960810" sldId="2240"/>
            <ac:spMk id="20" creationId="{F4C376E9-8CB5-4DF1-BE02-E8885FF3ACDF}"/>
          </ac:spMkLst>
        </pc:spChg>
      </pc:sldChg>
      <pc:sldChg chg="addSp">
        <pc:chgData name="Richard Ball" userId="c2c6c2dd-6ddc-437e-8cdd-d7a74390accc" providerId="ADAL" clId="{90EE6AEE-4C7C-4E89-BDE4-1E07B0FA1DEC}" dt="2022-09-15T14:28:02.505" v="163"/>
        <pc:sldMkLst>
          <pc:docMk/>
          <pc:sldMk cId="491457490" sldId="2241"/>
        </pc:sldMkLst>
        <pc:inkChg chg="add">
          <ac:chgData name="Richard Ball" userId="c2c6c2dd-6ddc-437e-8cdd-d7a74390accc" providerId="ADAL" clId="{90EE6AEE-4C7C-4E89-BDE4-1E07B0FA1DEC}" dt="2022-09-15T14:28:02.505" v="163"/>
          <ac:inkMkLst>
            <pc:docMk/>
            <pc:sldMk cId="491457490" sldId="2241"/>
            <ac:inkMk id="2" creationId="{C56E265C-0409-B6C2-66C7-E7F1AEA4756A}"/>
          </ac:inkMkLst>
        </pc:inkChg>
      </pc:sldChg>
      <pc:sldChg chg="addSp delSp mod">
        <pc:chgData name="Richard Ball" userId="c2c6c2dd-6ddc-437e-8cdd-d7a74390accc" providerId="ADAL" clId="{90EE6AEE-4C7C-4E89-BDE4-1E07B0FA1DEC}" dt="2022-09-15T12:53:23.109" v="94" actId="33639"/>
        <pc:sldMkLst>
          <pc:docMk/>
          <pc:sldMk cId="1334368418" sldId="2243"/>
        </pc:sldMkLst>
        <pc:inkChg chg="add del">
          <ac:chgData name="Richard Ball" userId="c2c6c2dd-6ddc-437e-8cdd-d7a74390accc" providerId="ADAL" clId="{90EE6AEE-4C7C-4E89-BDE4-1E07B0FA1DEC}" dt="2022-09-15T12:53:23.109" v="94" actId="33639"/>
          <ac:inkMkLst>
            <pc:docMk/>
            <pc:sldMk cId="1334368418" sldId="2243"/>
            <ac:inkMk id="15" creationId="{964C0786-EDBC-B7D1-77C3-3C042146983D}"/>
          </ac:inkMkLst>
        </pc:inkChg>
      </pc:sldChg>
      <pc:sldChg chg="addSp modSp mod">
        <pc:chgData name="Richard Ball" userId="c2c6c2dd-6ddc-437e-8cdd-d7a74390accc" providerId="ADAL" clId="{90EE6AEE-4C7C-4E89-BDE4-1E07B0FA1DEC}" dt="2022-09-13T06:48:34.455" v="91" actId="20577"/>
        <pc:sldMkLst>
          <pc:docMk/>
          <pc:sldMk cId="1424418233" sldId="2245"/>
        </pc:sldMkLst>
        <pc:spChg chg="add mod">
          <ac:chgData name="Richard Ball" userId="c2c6c2dd-6ddc-437e-8cdd-d7a74390accc" providerId="ADAL" clId="{90EE6AEE-4C7C-4E89-BDE4-1E07B0FA1DEC}" dt="2022-09-13T06:48:34.455" v="91" actId="20577"/>
          <ac:spMkLst>
            <pc:docMk/>
            <pc:sldMk cId="1424418233" sldId="2245"/>
            <ac:spMk id="8" creationId="{43773E72-B641-01D4-2F66-A31161E587D0}"/>
          </ac:spMkLst>
        </pc:spChg>
      </pc:sldChg>
    </pc:docChg>
  </pc:docChgLst>
  <pc:docChgLst>
    <pc:chgData name="Richard Ball" userId="c2c6c2dd-6ddc-437e-8cdd-d7a74390accc" providerId="ADAL" clId="{1F5B9091-25EF-4627-8910-E290FF95B6EB}"/>
    <pc:docChg chg="undo redo custSel addSld delSld modSld sldOrd">
      <pc:chgData name="Richard Ball" userId="c2c6c2dd-6ddc-437e-8cdd-d7a74390accc" providerId="ADAL" clId="{1F5B9091-25EF-4627-8910-E290FF95B6EB}" dt="2021-09-17T10:34:11.812" v="2091" actId="478"/>
      <pc:docMkLst>
        <pc:docMk/>
      </pc:docMkLst>
      <pc:sldChg chg="del">
        <pc:chgData name="Richard Ball" userId="c2c6c2dd-6ddc-437e-8cdd-d7a74390accc" providerId="ADAL" clId="{1F5B9091-25EF-4627-8910-E290FF95B6EB}" dt="2021-09-17T07:01:46.449" v="2018" actId="47"/>
        <pc:sldMkLst>
          <pc:docMk/>
          <pc:sldMk cId="1130390827" sldId="256"/>
        </pc:sldMkLst>
      </pc:sldChg>
      <pc:sldChg chg="addSp modSp mod">
        <pc:chgData name="Richard Ball" userId="c2c6c2dd-6ddc-437e-8cdd-d7a74390accc" providerId="ADAL" clId="{1F5B9091-25EF-4627-8910-E290FF95B6EB}" dt="2021-09-17T06:49:07.379" v="1999" actId="1076"/>
        <pc:sldMkLst>
          <pc:docMk/>
          <pc:sldMk cId="0" sldId="268"/>
        </pc:sldMkLst>
        <pc:spChg chg="add mod">
          <ac:chgData name="Richard Ball" userId="c2c6c2dd-6ddc-437e-8cdd-d7a74390accc" providerId="ADAL" clId="{1F5B9091-25EF-4627-8910-E290FF95B6EB}" dt="2021-09-17T06:49:07.379" v="1999" actId="1076"/>
          <ac:spMkLst>
            <pc:docMk/>
            <pc:sldMk cId="0" sldId="268"/>
            <ac:spMk id="11" creationId="{0FE8C573-A84B-4A58-A324-124530726222}"/>
          </ac:spMkLst>
        </pc:spChg>
      </pc:sldChg>
      <pc:sldChg chg="del">
        <pc:chgData name="Richard Ball" userId="c2c6c2dd-6ddc-437e-8cdd-d7a74390accc" providerId="ADAL" clId="{1F5B9091-25EF-4627-8910-E290FF95B6EB}" dt="2021-09-15T06:18:37.035" v="1994" actId="47"/>
        <pc:sldMkLst>
          <pc:docMk/>
          <pc:sldMk cId="1404613983" sldId="278"/>
        </pc:sldMkLst>
      </pc:sldChg>
      <pc:sldChg chg="addSp delSp modSp mod">
        <pc:chgData name="Richard Ball" userId="c2c6c2dd-6ddc-437e-8cdd-d7a74390accc" providerId="ADAL" clId="{1F5B9091-25EF-4627-8910-E290FF95B6EB}" dt="2021-09-17T10:34:11.812" v="2091" actId="478"/>
        <pc:sldMkLst>
          <pc:docMk/>
          <pc:sldMk cId="296526712" sldId="279"/>
        </pc:sldMkLst>
        <pc:spChg chg="add mod ord">
          <ac:chgData name="Richard Ball" userId="c2c6c2dd-6ddc-437e-8cdd-d7a74390accc" providerId="ADAL" clId="{1F5B9091-25EF-4627-8910-E290FF95B6EB}" dt="2021-09-17T10:12:01.025" v="2079" actId="167"/>
          <ac:spMkLst>
            <pc:docMk/>
            <pc:sldMk cId="296526712" sldId="279"/>
            <ac:spMk id="2" creationId="{AF393044-7B8D-4BEB-AF95-AADF6CFA72DC}"/>
          </ac:spMkLst>
        </pc:spChg>
        <pc:spChg chg="mod">
          <ac:chgData name="Richard Ball" userId="c2c6c2dd-6ddc-437e-8cdd-d7a74390accc" providerId="ADAL" clId="{1F5B9091-25EF-4627-8910-E290FF95B6EB}" dt="2021-09-17T10:13:02.787" v="2083" actId="1076"/>
          <ac:spMkLst>
            <pc:docMk/>
            <pc:sldMk cId="296526712" sldId="279"/>
            <ac:spMk id="9" creationId="{484B457F-BC8C-47D8-B18D-BC20CEF98DFF}"/>
          </ac:spMkLst>
        </pc:spChg>
        <pc:spChg chg="mod">
          <ac:chgData name="Richard Ball" userId="c2c6c2dd-6ddc-437e-8cdd-d7a74390accc" providerId="ADAL" clId="{1F5B9091-25EF-4627-8910-E290FF95B6EB}" dt="2021-09-17T10:13:12.300" v="2084" actId="1076"/>
          <ac:spMkLst>
            <pc:docMk/>
            <pc:sldMk cId="296526712" sldId="279"/>
            <ac:spMk id="10" creationId="{03388D7C-902F-48E4-8116-D206DDAE1745}"/>
          </ac:spMkLst>
        </pc:spChg>
        <pc:spChg chg="mod">
          <ac:chgData name="Richard Ball" userId="c2c6c2dd-6ddc-437e-8cdd-d7a74390accc" providerId="ADAL" clId="{1F5B9091-25EF-4627-8910-E290FF95B6EB}" dt="2021-09-17T10:18:04.401" v="2089" actId="1076"/>
          <ac:spMkLst>
            <pc:docMk/>
            <pc:sldMk cId="296526712" sldId="279"/>
            <ac:spMk id="11" creationId="{FCA34C1A-6A5D-4985-A6EA-AC10630EBA50}"/>
          </ac:spMkLst>
        </pc:spChg>
        <pc:spChg chg="mod">
          <ac:chgData name="Richard Ball" userId="c2c6c2dd-6ddc-437e-8cdd-d7a74390accc" providerId="ADAL" clId="{1F5B9091-25EF-4627-8910-E290FF95B6EB}" dt="2021-09-17T10:18:00.304" v="2088" actId="20577"/>
          <ac:spMkLst>
            <pc:docMk/>
            <pc:sldMk cId="296526712" sldId="279"/>
            <ac:spMk id="13" creationId="{52A2E57C-D54D-41D8-84AD-465E9D4C2719}"/>
          </ac:spMkLst>
        </pc:spChg>
        <pc:picChg chg="mod modCrop">
          <ac:chgData name="Richard Ball" userId="c2c6c2dd-6ddc-437e-8cdd-d7a74390accc" providerId="ADAL" clId="{1F5B9091-25EF-4627-8910-E290FF95B6EB}" dt="2021-09-17T06:57:57.678" v="2017" actId="14100"/>
          <ac:picMkLst>
            <pc:docMk/>
            <pc:sldMk cId="296526712" sldId="279"/>
            <ac:picMk id="3" creationId="{D5F4668C-5922-4E4C-91C7-2F2B333405E1}"/>
          </ac:picMkLst>
        </pc:picChg>
        <pc:inkChg chg="add del">
          <ac:chgData name="Richard Ball" userId="c2c6c2dd-6ddc-437e-8cdd-d7a74390accc" providerId="ADAL" clId="{1F5B9091-25EF-4627-8910-E290FF95B6EB}" dt="2021-09-17T10:34:11.812" v="2091" actId="478"/>
          <ac:inkMkLst>
            <pc:docMk/>
            <pc:sldMk cId="296526712" sldId="279"/>
            <ac:inkMk id="4" creationId="{57C6BA9B-61B4-4FD6-99F1-3BC49BD18470}"/>
          </ac:inkMkLst>
        </pc:inkChg>
      </pc:sldChg>
      <pc:sldChg chg="addSp delSp modSp del mod modAnim">
        <pc:chgData name="Richard Ball" userId="c2c6c2dd-6ddc-437e-8cdd-d7a74390accc" providerId="ADAL" clId="{1F5B9091-25EF-4627-8910-E290FF95B6EB}" dt="2021-09-14T08:41:33.781" v="1317" actId="1076"/>
        <pc:sldMkLst>
          <pc:docMk/>
          <pc:sldMk cId="163233804" sldId="550"/>
        </pc:sldMkLst>
        <pc:spChg chg="mod">
          <ac:chgData name="Richard Ball" userId="c2c6c2dd-6ddc-437e-8cdd-d7a74390accc" providerId="ADAL" clId="{1F5B9091-25EF-4627-8910-E290FF95B6EB}" dt="2021-09-14T08:40:29.083" v="1287" actId="14100"/>
          <ac:spMkLst>
            <pc:docMk/>
            <pc:sldMk cId="163233804" sldId="550"/>
            <ac:spMk id="4" creationId="{00000000-0000-0000-0000-000000000000}"/>
          </ac:spMkLst>
        </pc:spChg>
        <pc:spChg chg="add mod">
          <ac:chgData name="Richard Ball" userId="c2c6c2dd-6ddc-437e-8cdd-d7a74390accc" providerId="ADAL" clId="{1F5B9091-25EF-4627-8910-E290FF95B6EB}" dt="2021-09-09T09:49:06.046" v="620" actId="1076"/>
          <ac:spMkLst>
            <pc:docMk/>
            <pc:sldMk cId="163233804" sldId="550"/>
            <ac:spMk id="6" creationId="{3024305F-6A4A-40B9-A637-B0AABF332463}"/>
          </ac:spMkLst>
        </pc:spChg>
        <pc:spChg chg="add mod">
          <ac:chgData name="Richard Ball" userId="c2c6c2dd-6ddc-437e-8cdd-d7a74390accc" providerId="ADAL" clId="{1F5B9091-25EF-4627-8910-E290FF95B6EB}" dt="2021-09-14T08:40:52.553" v="1302" actId="20577"/>
          <ac:spMkLst>
            <pc:docMk/>
            <pc:sldMk cId="163233804" sldId="550"/>
            <ac:spMk id="6" creationId="{75612FF1-3383-49A7-A9D2-837313E107D6}"/>
          </ac:spMkLst>
        </pc:spChg>
        <pc:spChg chg="add mod">
          <ac:chgData name="Richard Ball" userId="c2c6c2dd-6ddc-437e-8cdd-d7a74390accc" providerId="ADAL" clId="{1F5B9091-25EF-4627-8910-E290FF95B6EB}" dt="2021-09-09T09:49:00.241" v="617" actId="1076"/>
          <ac:spMkLst>
            <pc:docMk/>
            <pc:sldMk cId="163233804" sldId="550"/>
            <ac:spMk id="8" creationId="{6408CFF5-E7BD-4948-B403-43A0B9FB1820}"/>
          </ac:spMkLst>
        </pc:spChg>
        <pc:spChg chg="add mod">
          <ac:chgData name="Richard Ball" userId="c2c6c2dd-6ddc-437e-8cdd-d7a74390accc" providerId="ADAL" clId="{1F5B9091-25EF-4627-8910-E290FF95B6EB}" dt="2021-09-09T09:48:56.691" v="616" actId="1076"/>
          <ac:spMkLst>
            <pc:docMk/>
            <pc:sldMk cId="163233804" sldId="550"/>
            <ac:spMk id="9" creationId="{C14D01F4-BD4F-458E-BC11-43B17E654D58}"/>
          </ac:spMkLst>
        </pc:spChg>
        <pc:picChg chg="add mod modCrop">
          <ac:chgData name="Richard Ball" userId="c2c6c2dd-6ddc-437e-8cdd-d7a74390accc" providerId="ADAL" clId="{1F5B9091-25EF-4627-8910-E290FF95B6EB}" dt="2021-09-14T08:41:33.781" v="1317" actId="1076"/>
          <ac:picMkLst>
            <pc:docMk/>
            <pc:sldMk cId="163233804" sldId="550"/>
            <ac:picMk id="3" creationId="{631F5963-D3FC-43BA-A5C0-1619EAE85297}"/>
          </ac:picMkLst>
        </pc:picChg>
        <pc:picChg chg="del">
          <ac:chgData name="Richard Ball" userId="c2c6c2dd-6ddc-437e-8cdd-d7a74390accc" providerId="ADAL" clId="{1F5B9091-25EF-4627-8910-E290FF95B6EB}" dt="2021-09-14T08:38:59.112" v="1280" actId="478"/>
          <ac:picMkLst>
            <pc:docMk/>
            <pc:sldMk cId="163233804" sldId="550"/>
            <ac:picMk id="5" creationId="{00000000-0000-0000-0000-000000000000}"/>
          </ac:picMkLst>
        </pc:picChg>
        <pc:picChg chg="add mod">
          <ac:chgData name="Richard Ball" userId="c2c6c2dd-6ddc-437e-8cdd-d7a74390accc" providerId="ADAL" clId="{1F5B9091-25EF-4627-8910-E290FF95B6EB}" dt="2021-09-09T09:48:52.606" v="615" actId="1076"/>
          <ac:picMkLst>
            <pc:docMk/>
            <pc:sldMk cId="163233804" sldId="550"/>
            <ac:picMk id="7" creationId="{FEC96EEE-B773-4E62-85D2-2B7CC64772B7}"/>
          </ac:picMkLst>
        </pc:picChg>
        <pc:picChg chg="mod">
          <ac:chgData name="Richard Ball" userId="c2c6c2dd-6ddc-437e-8cdd-d7a74390accc" providerId="ADAL" clId="{1F5B9091-25EF-4627-8910-E290FF95B6EB}" dt="2021-09-14T08:40:30.481" v="1288" actId="1076"/>
          <ac:picMkLst>
            <pc:docMk/>
            <pc:sldMk cId="163233804" sldId="550"/>
            <ac:picMk id="28674" creationId="{00000000-0000-0000-0000-000000000000}"/>
          </ac:picMkLst>
        </pc:picChg>
      </pc:sldChg>
      <pc:sldChg chg="del">
        <pc:chgData name="Richard Ball" userId="c2c6c2dd-6ddc-437e-8cdd-d7a74390accc" providerId="ADAL" clId="{1F5B9091-25EF-4627-8910-E290FF95B6EB}" dt="2021-09-09T09:46:32.776" v="396" actId="47"/>
        <pc:sldMkLst>
          <pc:docMk/>
          <pc:sldMk cId="3699547393" sldId="990"/>
        </pc:sldMkLst>
      </pc:sldChg>
      <pc:sldChg chg="addSp modSp mod">
        <pc:chgData name="Richard Ball" userId="c2c6c2dd-6ddc-437e-8cdd-d7a74390accc" providerId="ADAL" clId="{1F5B9091-25EF-4627-8910-E290FF95B6EB}" dt="2021-09-17T10:09:24.571" v="2057"/>
        <pc:sldMkLst>
          <pc:docMk/>
          <pc:sldMk cId="3829075134" sldId="999"/>
        </pc:sldMkLst>
        <pc:inkChg chg="add">
          <ac:chgData name="Richard Ball" userId="c2c6c2dd-6ddc-437e-8cdd-d7a74390accc" providerId="ADAL" clId="{1F5B9091-25EF-4627-8910-E290FF95B6EB}" dt="2021-09-17T10:09:24.571" v="2057"/>
          <ac:inkMkLst>
            <pc:docMk/>
            <pc:sldMk cId="3829075134" sldId="999"/>
            <ac:inkMk id="2" creationId="{BCBB177F-B992-454B-8615-2BAEBA7A95CA}"/>
          </ac:inkMkLst>
        </pc:inkChg>
        <pc:cxnChg chg="mod">
          <ac:chgData name="Richard Ball" userId="c2c6c2dd-6ddc-437e-8cdd-d7a74390accc" providerId="ADAL" clId="{1F5B9091-25EF-4627-8910-E290FF95B6EB}" dt="2021-09-09T10:02:32.056" v="1262" actId="14100"/>
          <ac:cxnSpMkLst>
            <pc:docMk/>
            <pc:sldMk cId="3829075134" sldId="999"/>
            <ac:cxnSpMk id="4" creationId="{B112AD6D-E04D-47C8-926C-C3773D7DFCC1}"/>
          </ac:cxnSpMkLst>
        </pc:cxnChg>
      </pc:sldChg>
      <pc:sldChg chg="del">
        <pc:chgData name="Richard Ball" userId="c2c6c2dd-6ddc-437e-8cdd-d7a74390accc" providerId="ADAL" clId="{1F5B9091-25EF-4627-8910-E290FF95B6EB}" dt="2021-09-09T09:46:33.867" v="398" actId="47"/>
        <pc:sldMkLst>
          <pc:docMk/>
          <pc:sldMk cId="950638833" sldId="1002"/>
        </pc:sldMkLst>
      </pc:sldChg>
      <pc:sldChg chg="addSp delSp modSp del mod delAnim">
        <pc:chgData name="Richard Ball" userId="c2c6c2dd-6ddc-437e-8cdd-d7a74390accc" providerId="ADAL" clId="{1F5B9091-25EF-4627-8910-E290FF95B6EB}" dt="2021-09-14T08:41:39.611" v="1318" actId="47"/>
        <pc:sldMkLst>
          <pc:docMk/>
          <pc:sldMk cId="1892552905" sldId="1005"/>
        </pc:sldMkLst>
        <pc:spChg chg="del mod">
          <ac:chgData name="Richard Ball" userId="c2c6c2dd-6ddc-437e-8cdd-d7a74390accc" providerId="ADAL" clId="{1F5B9091-25EF-4627-8910-E290FF95B6EB}" dt="2021-09-14T08:41:02.481" v="1305" actId="478"/>
          <ac:spMkLst>
            <pc:docMk/>
            <pc:sldMk cId="1892552905" sldId="1005"/>
            <ac:spMk id="3" creationId="{00000000-0000-0000-0000-000000000000}"/>
          </ac:spMkLst>
        </pc:spChg>
        <pc:spChg chg="mod">
          <ac:chgData name="Richard Ball" userId="c2c6c2dd-6ddc-437e-8cdd-d7a74390accc" providerId="ADAL" clId="{1F5B9091-25EF-4627-8910-E290FF95B6EB}" dt="2021-09-14T08:40:57.946" v="1303" actId="1076"/>
          <ac:spMkLst>
            <pc:docMk/>
            <pc:sldMk cId="1892552905" sldId="1005"/>
            <ac:spMk id="6" creationId="{88B0F500-A95F-6040-9B52-700D1CE3974F}"/>
          </ac:spMkLst>
        </pc:spChg>
        <pc:spChg chg="mod">
          <ac:chgData name="Richard Ball" userId="c2c6c2dd-6ddc-437e-8cdd-d7a74390accc" providerId="ADAL" clId="{1F5B9091-25EF-4627-8910-E290FF95B6EB}" dt="2021-09-14T08:40:57.946" v="1303" actId="1076"/>
          <ac:spMkLst>
            <pc:docMk/>
            <pc:sldMk cId="1892552905" sldId="1005"/>
            <ac:spMk id="7" creationId="{29CF2397-4659-DD4E-A961-A53902618EE7}"/>
          </ac:spMkLst>
        </pc:spChg>
        <pc:spChg chg="add del mod">
          <ac:chgData name="Richard Ball" userId="c2c6c2dd-6ddc-437e-8cdd-d7a74390accc" providerId="ADAL" clId="{1F5B9091-25EF-4627-8910-E290FF95B6EB}" dt="2021-09-14T08:41:05.295" v="1307" actId="478"/>
          <ac:spMkLst>
            <pc:docMk/>
            <pc:sldMk cId="1892552905" sldId="1005"/>
            <ac:spMk id="8" creationId="{5D59AB0C-3EE4-4267-9DC3-9AD9E4E7345D}"/>
          </ac:spMkLst>
        </pc:spChg>
        <pc:picChg chg="del">
          <ac:chgData name="Richard Ball" userId="c2c6c2dd-6ddc-437e-8cdd-d7a74390accc" providerId="ADAL" clId="{1F5B9091-25EF-4627-8910-E290FF95B6EB}" dt="2021-09-14T08:39:08.316" v="1281" actId="478"/>
          <ac:picMkLst>
            <pc:docMk/>
            <pc:sldMk cId="1892552905" sldId="1005"/>
            <ac:picMk id="4" creationId="{00000000-0000-0000-0000-000000000000}"/>
          </ac:picMkLst>
        </pc:picChg>
        <pc:picChg chg="mod">
          <ac:chgData name="Richard Ball" userId="c2c6c2dd-6ddc-437e-8cdd-d7a74390accc" providerId="ADAL" clId="{1F5B9091-25EF-4627-8910-E290FF95B6EB}" dt="2021-09-14T08:40:57.946" v="1303" actId="1076"/>
          <ac:picMkLst>
            <pc:docMk/>
            <pc:sldMk cId="1892552905" sldId="1005"/>
            <ac:picMk id="5" creationId="{7DB124DE-AD58-084D-8A5C-5228BA0F9EF2}"/>
          </ac:picMkLst>
        </pc:picChg>
      </pc:sldChg>
      <pc:sldChg chg="del">
        <pc:chgData name="Richard Ball" userId="c2c6c2dd-6ddc-437e-8cdd-d7a74390accc" providerId="ADAL" clId="{1F5B9091-25EF-4627-8910-E290FF95B6EB}" dt="2021-09-09T09:46:33.120" v="397" actId="47"/>
        <pc:sldMkLst>
          <pc:docMk/>
          <pc:sldMk cId="4010286708" sldId="1341"/>
        </pc:sldMkLst>
      </pc:sldChg>
      <pc:sldChg chg="del">
        <pc:chgData name="Richard Ball" userId="c2c6c2dd-6ddc-437e-8cdd-d7a74390accc" providerId="ADAL" clId="{1F5B9091-25EF-4627-8910-E290FF95B6EB}" dt="2021-09-09T09:46:35.404" v="399" actId="47"/>
        <pc:sldMkLst>
          <pc:docMk/>
          <pc:sldMk cId="1331952207" sldId="1377"/>
        </pc:sldMkLst>
      </pc:sldChg>
      <pc:sldChg chg="modSp">
        <pc:chgData name="Richard Ball" userId="c2c6c2dd-6ddc-437e-8cdd-d7a74390accc" providerId="ADAL" clId="{1F5B9091-25EF-4627-8910-E290FF95B6EB}" dt="2021-09-17T09:33:14.274" v="2056" actId="20577"/>
        <pc:sldMkLst>
          <pc:docMk/>
          <pc:sldMk cId="2668320604" sldId="2211"/>
        </pc:sldMkLst>
        <pc:spChg chg="mod">
          <ac:chgData name="Richard Ball" userId="c2c6c2dd-6ddc-437e-8cdd-d7a74390accc" providerId="ADAL" clId="{1F5B9091-25EF-4627-8910-E290FF95B6EB}" dt="2021-09-17T09:33:14.274" v="2056" actId="20577"/>
          <ac:spMkLst>
            <pc:docMk/>
            <pc:sldMk cId="2668320604" sldId="2211"/>
            <ac:spMk id="17" creationId="{020CD20D-546C-4F6A-8054-9BE87EDE2B9C}"/>
          </ac:spMkLst>
        </pc:spChg>
      </pc:sldChg>
      <pc:sldChg chg="modSp mod">
        <pc:chgData name="Richard Ball" userId="c2c6c2dd-6ddc-437e-8cdd-d7a74390accc" providerId="ADAL" clId="{1F5B9091-25EF-4627-8910-E290FF95B6EB}" dt="2021-09-17T09:03:39.504" v="2055" actId="20577"/>
        <pc:sldMkLst>
          <pc:docMk/>
          <pc:sldMk cId="2861703972" sldId="2213"/>
        </pc:sldMkLst>
        <pc:spChg chg="mod">
          <ac:chgData name="Richard Ball" userId="c2c6c2dd-6ddc-437e-8cdd-d7a74390accc" providerId="ADAL" clId="{1F5B9091-25EF-4627-8910-E290FF95B6EB}" dt="2021-09-17T09:03:39.504" v="2055" actId="20577"/>
          <ac:spMkLst>
            <pc:docMk/>
            <pc:sldMk cId="2861703972" sldId="2213"/>
            <ac:spMk id="2" creationId="{85DA3227-042D-4D61-9435-5DF63B8A5CA7}"/>
          </ac:spMkLst>
        </pc:spChg>
      </pc:sldChg>
      <pc:sldChg chg="del">
        <pc:chgData name="Richard Ball" userId="c2c6c2dd-6ddc-437e-8cdd-d7a74390accc" providerId="ADAL" clId="{1F5B9091-25EF-4627-8910-E290FF95B6EB}" dt="2021-09-15T06:18:37.035" v="1994" actId="47"/>
        <pc:sldMkLst>
          <pc:docMk/>
          <pc:sldMk cId="1773414560" sldId="2217"/>
        </pc:sldMkLst>
      </pc:sldChg>
      <pc:sldChg chg="modSp mod">
        <pc:chgData name="Richard Ball" userId="c2c6c2dd-6ddc-437e-8cdd-d7a74390accc" providerId="ADAL" clId="{1F5B9091-25EF-4627-8910-E290FF95B6EB}" dt="2021-09-17T06:50:46.469" v="2004" actId="207"/>
        <pc:sldMkLst>
          <pc:docMk/>
          <pc:sldMk cId="622696757" sldId="2218"/>
        </pc:sldMkLst>
        <pc:spChg chg="mod">
          <ac:chgData name="Richard Ball" userId="c2c6c2dd-6ddc-437e-8cdd-d7a74390accc" providerId="ADAL" clId="{1F5B9091-25EF-4627-8910-E290FF95B6EB}" dt="2021-09-17T06:50:46.469" v="2004" actId="207"/>
          <ac:spMkLst>
            <pc:docMk/>
            <pc:sldMk cId="622696757" sldId="2218"/>
            <ac:spMk id="20" creationId="{F4C376E9-8CB5-4DF1-BE02-E8885FF3ACDF}"/>
          </ac:spMkLst>
        </pc:spChg>
      </pc:sldChg>
      <pc:sldChg chg="addSp delSp modSp del mod ord modAnim">
        <pc:chgData name="Richard Ball" userId="c2c6c2dd-6ddc-437e-8cdd-d7a74390accc" providerId="ADAL" clId="{1F5B9091-25EF-4627-8910-E290FF95B6EB}" dt="2021-09-15T06:18:37.035" v="1994" actId="47"/>
        <pc:sldMkLst>
          <pc:docMk/>
          <pc:sldMk cId="80251964" sldId="2219"/>
        </pc:sldMkLst>
        <pc:spChg chg="add mod">
          <ac:chgData name="Richard Ball" userId="c2c6c2dd-6ddc-437e-8cdd-d7a74390accc" providerId="ADAL" clId="{1F5B9091-25EF-4627-8910-E290FF95B6EB}" dt="2021-09-14T08:49:05.070" v="1345" actId="1076"/>
          <ac:spMkLst>
            <pc:docMk/>
            <pc:sldMk cId="80251964" sldId="2219"/>
            <ac:spMk id="2" creationId="{DD5C468B-4B0D-4320-9FC3-DE0258E18972}"/>
          </ac:spMkLst>
        </pc:spChg>
        <pc:spChg chg="add mod">
          <ac:chgData name="Richard Ball" userId="c2c6c2dd-6ddc-437e-8cdd-d7a74390accc" providerId="ADAL" clId="{1F5B9091-25EF-4627-8910-E290FF95B6EB}" dt="2021-09-14T08:48:23.092" v="1323" actId="14100"/>
          <ac:spMkLst>
            <pc:docMk/>
            <pc:sldMk cId="80251964" sldId="2219"/>
            <ac:spMk id="4" creationId="{8037E37A-2365-4075-A434-19D1457C7CC8}"/>
          </ac:spMkLst>
        </pc:spChg>
        <pc:spChg chg="add mod">
          <ac:chgData name="Richard Ball" userId="c2c6c2dd-6ddc-437e-8cdd-d7a74390accc" providerId="ADAL" clId="{1F5B9091-25EF-4627-8910-E290FF95B6EB}" dt="2021-09-14T08:48:45.261" v="1335" actId="1076"/>
          <ac:spMkLst>
            <pc:docMk/>
            <pc:sldMk cId="80251964" sldId="2219"/>
            <ac:spMk id="5" creationId="{C17FFD11-1B85-4AD9-AC72-BF691512667C}"/>
          </ac:spMkLst>
        </pc:spChg>
        <pc:spChg chg="add mod">
          <ac:chgData name="Richard Ball" userId="c2c6c2dd-6ddc-437e-8cdd-d7a74390accc" providerId="ADAL" clId="{1F5B9091-25EF-4627-8910-E290FF95B6EB}" dt="2021-09-14T08:48:31.333" v="1327" actId="14100"/>
          <ac:spMkLst>
            <pc:docMk/>
            <pc:sldMk cId="80251964" sldId="2219"/>
            <ac:spMk id="6" creationId="{5A361F5D-CDB7-414C-B68D-D54D69362628}"/>
          </ac:spMkLst>
        </pc:spChg>
        <pc:spChg chg="add mod">
          <ac:chgData name="Richard Ball" userId="c2c6c2dd-6ddc-437e-8cdd-d7a74390accc" providerId="ADAL" clId="{1F5B9091-25EF-4627-8910-E290FF95B6EB}" dt="2021-09-14T08:48:48.415" v="1337" actId="14100"/>
          <ac:spMkLst>
            <pc:docMk/>
            <pc:sldMk cId="80251964" sldId="2219"/>
            <ac:spMk id="7" creationId="{C765397A-2DD5-4841-A7FF-0C80D85BCC71}"/>
          </ac:spMkLst>
        </pc:spChg>
        <pc:spChg chg="add mod">
          <ac:chgData name="Richard Ball" userId="c2c6c2dd-6ddc-437e-8cdd-d7a74390accc" providerId="ADAL" clId="{1F5B9091-25EF-4627-8910-E290FF95B6EB}" dt="2021-09-14T08:48:50.663" v="1338" actId="1076"/>
          <ac:spMkLst>
            <pc:docMk/>
            <pc:sldMk cId="80251964" sldId="2219"/>
            <ac:spMk id="8" creationId="{01B7DAD2-B3EC-4BFF-850C-6E97625D8708}"/>
          </ac:spMkLst>
        </pc:spChg>
        <pc:spChg chg="add mod">
          <ac:chgData name="Richard Ball" userId="c2c6c2dd-6ddc-437e-8cdd-d7a74390accc" providerId="ADAL" clId="{1F5B9091-25EF-4627-8910-E290FF95B6EB}" dt="2021-09-14T08:49:01.741" v="1344" actId="14100"/>
          <ac:spMkLst>
            <pc:docMk/>
            <pc:sldMk cId="80251964" sldId="2219"/>
            <ac:spMk id="9" creationId="{0831A5F9-0BE6-49B5-9CC4-07BDD7917CD8}"/>
          </ac:spMkLst>
        </pc:spChg>
        <pc:spChg chg="add mod">
          <ac:chgData name="Richard Ball" userId="c2c6c2dd-6ddc-437e-8cdd-d7a74390accc" providerId="ADAL" clId="{1F5B9091-25EF-4627-8910-E290FF95B6EB}" dt="2021-09-14T08:48:56.704" v="1342" actId="14100"/>
          <ac:spMkLst>
            <pc:docMk/>
            <pc:sldMk cId="80251964" sldId="2219"/>
            <ac:spMk id="10" creationId="{F249ABA6-B999-4D04-A2A8-645A3807CF67}"/>
          </ac:spMkLst>
        </pc:spChg>
        <pc:picChg chg="del">
          <ac:chgData name="Richard Ball" userId="c2c6c2dd-6ddc-437e-8cdd-d7a74390accc" providerId="ADAL" clId="{1F5B9091-25EF-4627-8910-E290FF95B6EB}" dt="2021-09-09T10:06:45.134" v="1263" actId="478"/>
          <ac:picMkLst>
            <pc:docMk/>
            <pc:sldMk cId="80251964" sldId="2219"/>
            <ac:picMk id="1026" creationId="{08DFAC46-1A1C-4EEE-9041-6B11C70442FA}"/>
          </ac:picMkLst>
        </pc:picChg>
      </pc:sldChg>
      <pc:sldChg chg="modSp mod">
        <pc:chgData name="Richard Ball" userId="c2c6c2dd-6ddc-437e-8cdd-d7a74390accc" providerId="ADAL" clId="{1F5B9091-25EF-4627-8910-E290FF95B6EB}" dt="2021-09-17T07:01:58.662" v="2025" actId="20577"/>
        <pc:sldMkLst>
          <pc:docMk/>
          <pc:sldMk cId="3845849898" sldId="2222"/>
        </pc:sldMkLst>
        <pc:spChg chg="mod">
          <ac:chgData name="Richard Ball" userId="c2c6c2dd-6ddc-437e-8cdd-d7a74390accc" providerId="ADAL" clId="{1F5B9091-25EF-4627-8910-E290FF95B6EB}" dt="2021-09-17T07:01:58.662" v="2025" actId="20577"/>
          <ac:spMkLst>
            <pc:docMk/>
            <pc:sldMk cId="3845849898" sldId="2222"/>
            <ac:spMk id="2" creationId="{46D6BA9C-732D-44DA-BFCE-975343585AF5}"/>
          </ac:spMkLst>
        </pc:spChg>
      </pc:sldChg>
      <pc:sldChg chg="modSp">
        <pc:chgData name="Richard Ball" userId="c2c6c2dd-6ddc-437e-8cdd-d7a74390accc" providerId="ADAL" clId="{1F5B9091-25EF-4627-8910-E290FF95B6EB}" dt="2021-09-17T06:50:35.977" v="2003" actId="20577"/>
        <pc:sldMkLst>
          <pc:docMk/>
          <pc:sldMk cId="1236596216" sldId="2224"/>
        </pc:sldMkLst>
        <pc:spChg chg="mod">
          <ac:chgData name="Richard Ball" userId="c2c6c2dd-6ddc-437e-8cdd-d7a74390accc" providerId="ADAL" clId="{1F5B9091-25EF-4627-8910-E290FF95B6EB}" dt="2021-09-17T06:50:35.977" v="2003" actId="20577"/>
          <ac:spMkLst>
            <pc:docMk/>
            <pc:sldMk cId="1236596216" sldId="2224"/>
            <ac:spMk id="3" creationId="{D58C30EE-7EDB-4F6F-90B4-D17EE06BB4D9}"/>
          </ac:spMkLst>
        </pc:spChg>
      </pc:sldChg>
      <pc:sldChg chg="del">
        <pc:chgData name="Richard Ball" userId="c2c6c2dd-6ddc-437e-8cdd-d7a74390accc" providerId="ADAL" clId="{1F5B9091-25EF-4627-8910-E290FF95B6EB}" dt="2021-09-15T06:18:37.035" v="1994" actId="47"/>
        <pc:sldMkLst>
          <pc:docMk/>
          <pc:sldMk cId="3039925376" sldId="2233"/>
        </pc:sldMkLst>
      </pc:sldChg>
      <pc:sldChg chg="del">
        <pc:chgData name="Richard Ball" userId="c2c6c2dd-6ddc-437e-8cdd-d7a74390accc" providerId="ADAL" clId="{1F5B9091-25EF-4627-8910-E290FF95B6EB}" dt="2021-09-15T06:18:37.035" v="1994" actId="47"/>
        <pc:sldMkLst>
          <pc:docMk/>
          <pc:sldMk cId="1488675444" sldId="2234"/>
        </pc:sldMkLst>
      </pc:sldChg>
      <pc:sldChg chg="addSp modSp mod">
        <pc:chgData name="Richard Ball" userId="c2c6c2dd-6ddc-437e-8cdd-d7a74390accc" providerId="ADAL" clId="{1F5B9091-25EF-4627-8910-E290FF95B6EB}" dt="2021-09-17T06:49:16.163" v="2002" actId="1076"/>
        <pc:sldMkLst>
          <pc:docMk/>
          <pc:sldMk cId="2611865149" sldId="2235"/>
        </pc:sldMkLst>
        <pc:spChg chg="add mod">
          <ac:chgData name="Richard Ball" userId="c2c6c2dd-6ddc-437e-8cdd-d7a74390accc" providerId="ADAL" clId="{1F5B9091-25EF-4627-8910-E290FF95B6EB}" dt="2021-09-17T06:49:16.163" v="2002" actId="1076"/>
          <ac:spMkLst>
            <pc:docMk/>
            <pc:sldMk cId="2611865149" sldId="2235"/>
            <ac:spMk id="11" creationId="{A1D8EABA-82AC-4B82-8E6E-16434728D64A}"/>
          </ac:spMkLst>
        </pc:spChg>
        <pc:spChg chg="mod">
          <ac:chgData name="Richard Ball" userId="c2c6c2dd-6ddc-437e-8cdd-d7a74390accc" providerId="ADAL" clId="{1F5B9091-25EF-4627-8910-E290FF95B6EB}" dt="2021-09-17T06:48:17.839" v="1996" actId="403"/>
          <ac:spMkLst>
            <pc:docMk/>
            <pc:sldMk cId="2611865149" sldId="2235"/>
            <ac:spMk id="14340" creationId="{E3DD08DC-7C33-4AA4-93AA-DA771576EADE}"/>
          </ac:spMkLst>
        </pc:spChg>
      </pc:sldChg>
      <pc:sldChg chg="addSp">
        <pc:chgData name="Richard Ball" userId="c2c6c2dd-6ddc-437e-8cdd-d7a74390accc" providerId="ADAL" clId="{1F5B9091-25EF-4627-8910-E290FF95B6EB}" dt="2021-09-17T10:09:24.571" v="2057"/>
        <pc:sldMkLst>
          <pc:docMk/>
          <pc:sldMk cId="4062973770" sldId="2236"/>
        </pc:sldMkLst>
        <pc:inkChg chg="add">
          <ac:chgData name="Richard Ball" userId="c2c6c2dd-6ddc-437e-8cdd-d7a74390accc" providerId="ADAL" clId="{1F5B9091-25EF-4627-8910-E290FF95B6EB}" dt="2021-09-17T10:09:24.571" v="2057"/>
          <ac:inkMkLst>
            <pc:docMk/>
            <pc:sldMk cId="4062973770" sldId="2236"/>
            <ac:inkMk id="2" creationId="{53FBBC55-A1FF-41D9-AB47-65995993FCED}"/>
          </ac:inkMkLst>
        </pc:inkChg>
      </pc:sldChg>
      <pc:sldChg chg="modSp mod">
        <pc:chgData name="Richard Ball" userId="c2c6c2dd-6ddc-437e-8cdd-d7a74390accc" providerId="ADAL" clId="{1F5B9091-25EF-4627-8910-E290FF95B6EB}" dt="2021-09-17T06:51:23.545" v="2006" actId="1076"/>
        <pc:sldMkLst>
          <pc:docMk/>
          <pc:sldMk cId="3447947008" sldId="2238"/>
        </pc:sldMkLst>
        <pc:spChg chg="mod">
          <ac:chgData name="Richard Ball" userId="c2c6c2dd-6ddc-437e-8cdd-d7a74390accc" providerId="ADAL" clId="{1F5B9091-25EF-4627-8910-E290FF95B6EB}" dt="2021-09-17T06:51:23.545" v="2006" actId="1076"/>
          <ac:spMkLst>
            <pc:docMk/>
            <pc:sldMk cId="3447947008" sldId="2238"/>
            <ac:spMk id="6" creationId="{87FBC7D6-E1B4-4BF7-8B08-DD8C4A20EC02}"/>
          </ac:spMkLst>
        </pc:spChg>
        <pc:cxnChg chg="mod">
          <ac:chgData name="Richard Ball" userId="c2c6c2dd-6ddc-437e-8cdd-d7a74390accc" providerId="ADAL" clId="{1F5B9091-25EF-4627-8910-E290FF95B6EB}" dt="2021-09-17T06:51:19.536" v="2005" actId="1076"/>
          <ac:cxnSpMkLst>
            <pc:docMk/>
            <pc:sldMk cId="3447947008" sldId="2238"/>
            <ac:cxnSpMk id="5" creationId="{20AFCCEB-C75D-4908-8666-35C2557FBAA1}"/>
          </ac:cxnSpMkLst>
        </pc:cxnChg>
      </pc:sldChg>
      <pc:sldChg chg="new del">
        <pc:chgData name="Richard Ball" userId="c2c6c2dd-6ddc-437e-8cdd-d7a74390accc" providerId="ADAL" clId="{1F5B9091-25EF-4627-8910-E290FF95B6EB}" dt="2021-09-08T14:39:01.986" v="4" actId="47"/>
        <pc:sldMkLst>
          <pc:docMk/>
          <pc:sldMk cId="3623472785" sldId="2239"/>
        </pc:sldMkLst>
      </pc:sldChg>
      <pc:sldChg chg="addSp delSp modSp add mod ord delAnim modAnim">
        <pc:chgData name="Richard Ball" userId="c2c6c2dd-6ddc-437e-8cdd-d7a74390accc" providerId="ADAL" clId="{1F5B9091-25EF-4627-8910-E290FF95B6EB}" dt="2021-09-17T06:53:41.502" v="2009" actId="1076"/>
        <pc:sldMkLst>
          <pc:docMk/>
          <pc:sldMk cId="157960810" sldId="2240"/>
        </pc:sldMkLst>
        <pc:spChg chg="add mod">
          <ac:chgData name="Richard Ball" userId="c2c6c2dd-6ddc-437e-8cdd-d7a74390accc" providerId="ADAL" clId="{1F5B9091-25EF-4627-8910-E290FF95B6EB}" dt="2021-09-08T14:42:08.772" v="71" actId="20577"/>
          <ac:spMkLst>
            <pc:docMk/>
            <pc:sldMk cId="157960810" sldId="2240"/>
            <ac:spMk id="5" creationId="{5514DFF9-D0B4-4498-8A38-87C2A218FC4B}"/>
          </ac:spMkLst>
        </pc:spChg>
        <pc:spChg chg="del mod">
          <ac:chgData name="Richard Ball" userId="c2c6c2dd-6ddc-437e-8cdd-d7a74390accc" providerId="ADAL" clId="{1F5B9091-25EF-4627-8910-E290FF95B6EB}" dt="2021-09-08T14:45:47.085" v="393" actId="478"/>
          <ac:spMkLst>
            <pc:docMk/>
            <pc:sldMk cId="157960810" sldId="2240"/>
            <ac:spMk id="6" creationId="{87FBC7D6-E1B4-4BF7-8B08-DD8C4A20EC02}"/>
          </ac:spMkLst>
        </pc:spChg>
        <pc:spChg chg="add mod">
          <ac:chgData name="Richard Ball" userId="c2c6c2dd-6ddc-437e-8cdd-d7a74390accc" providerId="ADAL" clId="{1F5B9091-25EF-4627-8910-E290FF95B6EB}" dt="2021-09-17T06:53:41.502" v="2009" actId="1076"/>
          <ac:spMkLst>
            <pc:docMk/>
            <pc:sldMk cId="157960810" sldId="2240"/>
            <ac:spMk id="10" creationId="{2C536BC7-5767-4E19-856D-462A9BAE67A9}"/>
          </ac:spMkLst>
        </pc:spChg>
        <pc:spChg chg="add del mod">
          <ac:chgData name="Richard Ball" userId="c2c6c2dd-6ddc-437e-8cdd-d7a74390accc" providerId="ADAL" clId="{1F5B9091-25EF-4627-8910-E290FF95B6EB}" dt="2021-09-08T14:45:47.085" v="393" actId="478"/>
          <ac:spMkLst>
            <pc:docMk/>
            <pc:sldMk cId="157960810" sldId="2240"/>
            <ac:spMk id="12" creationId="{C1BB9F51-A855-4D85-BCAE-715747249946}"/>
          </ac:spMkLst>
        </pc:spChg>
        <pc:spChg chg="add del mod">
          <ac:chgData name="Richard Ball" userId="c2c6c2dd-6ddc-437e-8cdd-d7a74390accc" providerId="ADAL" clId="{1F5B9091-25EF-4627-8910-E290FF95B6EB}" dt="2021-09-08T14:45:50.198" v="395" actId="478"/>
          <ac:spMkLst>
            <pc:docMk/>
            <pc:sldMk cId="157960810" sldId="2240"/>
            <ac:spMk id="14" creationId="{D42C2F32-E3C1-4BC4-A017-8062F1FC2892}"/>
          </ac:spMkLst>
        </pc:spChg>
        <pc:spChg chg="mod">
          <ac:chgData name="Richard Ball" userId="c2c6c2dd-6ddc-437e-8cdd-d7a74390accc" providerId="ADAL" clId="{1F5B9091-25EF-4627-8910-E290FF95B6EB}" dt="2021-09-08T14:40:09.417" v="69" actId="20577"/>
          <ac:spMkLst>
            <pc:docMk/>
            <pc:sldMk cId="157960810" sldId="2240"/>
            <ac:spMk id="20" creationId="{F4C376E9-8CB5-4DF1-BE02-E8885FF3ACDF}"/>
          </ac:spMkLst>
        </pc:spChg>
        <pc:picChg chg="del">
          <ac:chgData name="Richard Ball" userId="c2c6c2dd-6ddc-437e-8cdd-d7a74390accc" providerId="ADAL" clId="{1F5B9091-25EF-4627-8910-E290FF95B6EB}" dt="2021-09-08T14:39:03.275" v="5" actId="478"/>
          <ac:picMkLst>
            <pc:docMk/>
            <pc:sldMk cId="157960810" sldId="2240"/>
            <ac:picMk id="3" creationId="{4001CA0A-80F8-4DCD-AD6B-08018049960F}"/>
          </ac:picMkLst>
        </pc:picChg>
        <pc:picChg chg="add mod modCrop">
          <ac:chgData name="Richard Ball" userId="c2c6c2dd-6ddc-437e-8cdd-d7a74390accc" providerId="ADAL" clId="{1F5B9091-25EF-4627-8910-E290FF95B6EB}" dt="2021-09-08T14:43:38.979" v="221" actId="1076"/>
          <ac:picMkLst>
            <pc:docMk/>
            <pc:sldMk cId="157960810" sldId="2240"/>
            <ac:picMk id="4" creationId="{EC1D05E5-424D-4786-91B4-F608FDEAD319}"/>
          </ac:picMkLst>
        </pc:picChg>
        <pc:cxnChg chg="add del mod">
          <ac:chgData name="Richard Ball" userId="c2c6c2dd-6ddc-437e-8cdd-d7a74390accc" providerId="ADAL" clId="{1F5B9091-25EF-4627-8910-E290FF95B6EB}" dt="2021-09-08T14:45:47.085" v="393" actId="478"/>
          <ac:cxnSpMkLst>
            <pc:docMk/>
            <pc:sldMk cId="157960810" sldId="2240"/>
            <ac:cxnSpMk id="11" creationId="{533C52F2-3F31-462C-BDE1-A42EBB3C5B0F}"/>
          </ac:cxnSpMkLst>
        </pc:cxnChg>
      </pc:sldChg>
      <pc:sldChg chg="modSp add mod">
        <pc:chgData name="Richard Ball" userId="c2c6c2dd-6ddc-437e-8cdd-d7a74390accc" providerId="ADAL" clId="{1F5B9091-25EF-4627-8910-E290FF95B6EB}" dt="2021-09-17T06:56:47.464" v="2012" actId="14100"/>
        <pc:sldMkLst>
          <pc:docMk/>
          <pc:sldMk cId="491457490" sldId="2241"/>
        </pc:sldMkLst>
        <pc:spChg chg="mod">
          <ac:chgData name="Richard Ball" userId="c2c6c2dd-6ddc-437e-8cdd-d7a74390accc" providerId="ADAL" clId="{1F5B9091-25EF-4627-8910-E290FF95B6EB}" dt="2021-09-17T06:56:47.464" v="2012" actId="14100"/>
          <ac:spMkLst>
            <pc:docMk/>
            <pc:sldMk cId="491457490" sldId="2241"/>
            <ac:spMk id="10" creationId="{2C536BC7-5767-4E19-856D-462A9BAE67A9}"/>
          </ac:spMkLst>
        </pc:spChg>
        <pc:spChg chg="mod">
          <ac:chgData name="Richard Ball" userId="c2c6c2dd-6ddc-437e-8cdd-d7a74390accc" providerId="ADAL" clId="{1F5B9091-25EF-4627-8910-E290FF95B6EB}" dt="2021-09-17T06:56:42.640" v="2010" actId="688"/>
          <ac:spMkLst>
            <pc:docMk/>
            <pc:sldMk cId="491457490" sldId="2241"/>
            <ac:spMk id="14" creationId="{D42C2F32-E3C1-4BC4-A017-8062F1FC2892}"/>
          </ac:spMkLst>
        </pc:spChg>
      </pc:sldChg>
      <pc:sldChg chg="addSp delSp modSp del mod">
        <pc:chgData name="Richard Ball" userId="c2c6c2dd-6ddc-437e-8cdd-d7a74390accc" providerId="ADAL" clId="{1F5B9091-25EF-4627-8910-E290FF95B6EB}" dt="2021-09-15T06:18:37.035" v="1994" actId="47"/>
        <pc:sldMkLst>
          <pc:docMk/>
          <pc:sldMk cId="1652388552" sldId="2242"/>
        </pc:sldMkLst>
        <pc:spChg chg="del mod">
          <ac:chgData name="Richard Ball" userId="c2c6c2dd-6ddc-437e-8cdd-d7a74390accc" providerId="ADAL" clId="{1F5B9091-25EF-4627-8910-E290FF95B6EB}" dt="2021-09-09T10:07:22.094" v="1270" actId="478"/>
          <ac:spMkLst>
            <pc:docMk/>
            <pc:sldMk cId="1652388552" sldId="2242"/>
            <ac:spMk id="2" creationId="{43075B44-84F3-4EFE-BFD7-946AB7AA2DE9}"/>
          </ac:spMkLst>
        </pc:spChg>
        <pc:spChg chg="add del mod">
          <ac:chgData name="Richard Ball" userId="c2c6c2dd-6ddc-437e-8cdd-d7a74390accc" providerId="ADAL" clId="{1F5B9091-25EF-4627-8910-E290FF95B6EB}" dt="2021-09-09T10:07:24.797" v="1272" actId="478"/>
          <ac:spMkLst>
            <pc:docMk/>
            <pc:sldMk cId="1652388552" sldId="2242"/>
            <ac:spMk id="5" creationId="{F37A7EC5-75A8-47D4-8957-AFCDBF14E989}"/>
          </ac:spMkLst>
        </pc:spChg>
        <pc:picChg chg="mod">
          <ac:chgData name="Richard Ball" userId="c2c6c2dd-6ddc-437e-8cdd-d7a74390accc" providerId="ADAL" clId="{1F5B9091-25EF-4627-8910-E290FF95B6EB}" dt="2021-09-09T10:07:29.915" v="1275" actId="1076"/>
          <ac:picMkLst>
            <pc:docMk/>
            <pc:sldMk cId="1652388552" sldId="2242"/>
            <ac:picMk id="4" creationId="{C49DB1E1-7289-4BB8-A2E6-501835C8CAA1}"/>
          </ac:picMkLst>
        </pc:picChg>
      </pc:sldChg>
      <pc:sldChg chg="addSp modSp mod ord modAnim">
        <pc:chgData name="Richard Ball" userId="c2c6c2dd-6ddc-437e-8cdd-d7a74390accc" providerId="ADAL" clId="{1F5B9091-25EF-4627-8910-E290FF95B6EB}" dt="2021-09-17T10:09:24.571" v="2057"/>
        <pc:sldMkLst>
          <pc:docMk/>
          <pc:sldMk cId="1334368418" sldId="2243"/>
        </pc:sldMkLst>
        <pc:spChg chg="add mod">
          <ac:chgData name="Richard Ball" userId="c2c6c2dd-6ddc-437e-8cdd-d7a74390accc" providerId="ADAL" clId="{1F5B9091-25EF-4627-8910-E290FF95B6EB}" dt="2021-09-09T09:50:30.728" v="783" actId="1076"/>
          <ac:spMkLst>
            <pc:docMk/>
            <pc:sldMk cId="1334368418" sldId="2243"/>
            <ac:spMk id="2" creationId="{B0A101F3-1393-49FD-950F-E26F721F1E71}"/>
          </ac:spMkLst>
        </pc:spChg>
        <pc:spChg chg="mod">
          <ac:chgData name="Richard Ball" userId="c2c6c2dd-6ddc-437e-8cdd-d7a74390accc" providerId="ADAL" clId="{1F5B9091-25EF-4627-8910-E290FF95B6EB}" dt="2021-09-09T09:48:06.834" v="604" actId="14100"/>
          <ac:spMkLst>
            <pc:docMk/>
            <pc:sldMk cId="1334368418" sldId="2243"/>
            <ac:spMk id="3" creationId="{97FF641D-BD74-D14A-BA82-468D1D9AB1BB}"/>
          </ac:spMkLst>
        </pc:spChg>
        <pc:spChg chg="add mod">
          <ac:chgData name="Richard Ball" userId="c2c6c2dd-6ddc-437e-8cdd-d7a74390accc" providerId="ADAL" clId="{1F5B9091-25EF-4627-8910-E290FF95B6EB}" dt="2021-09-09T09:51:18.170" v="818" actId="1076"/>
          <ac:spMkLst>
            <pc:docMk/>
            <pc:sldMk cId="1334368418" sldId="2243"/>
            <ac:spMk id="5" creationId="{52FD98C8-A010-424F-AE1E-E30CA65FFC4E}"/>
          </ac:spMkLst>
        </pc:spChg>
        <pc:spChg chg="add mod">
          <ac:chgData name="Richard Ball" userId="c2c6c2dd-6ddc-437e-8cdd-d7a74390accc" providerId="ADAL" clId="{1F5B9091-25EF-4627-8910-E290FF95B6EB}" dt="2021-09-09T09:51:27.526" v="831" actId="1076"/>
          <ac:spMkLst>
            <pc:docMk/>
            <pc:sldMk cId="1334368418" sldId="2243"/>
            <ac:spMk id="6" creationId="{2BAB7DB2-13DB-44AB-94D4-21FF03828AFD}"/>
          </ac:spMkLst>
        </pc:spChg>
        <pc:spChg chg="add mod">
          <ac:chgData name="Richard Ball" userId="c2c6c2dd-6ddc-437e-8cdd-d7a74390accc" providerId="ADAL" clId="{1F5B9091-25EF-4627-8910-E290FF95B6EB}" dt="2021-09-09T09:51:44.992" v="862" actId="1076"/>
          <ac:spMkLst>
            <pc:docMk/>
            <pc:sldMk cId="1334368418" sldId="2243"/>
            <ac:spMk id="7" creationId="{4AEDE372-C647-442B-8244-DB825E075361}"/>
          </ac:spMkLst>
        </pc:spChg>
        <pc:spChg chg="add mod">
          <ac:chgData name="Richard Ball" userId="c2c6c2dd-6ddc-437e-8cdd-d7a74390accc" providerId="ADAL" clId="{1F5B9091-25EF-4627-8910-E290FF95B6EB}" dt="2021-09-09T09:51:47.763" v="863" actId="1076"/>
          <ac:spMkLst>
            <pc:docMk/>
            <pc:sldMk cId="1334368418" sldId="2243"/>
            <ac:spMk id="8" creationId="{A35985D7-3A64-48CC-9E96-E794E5F00AD9}"/>
          </ac:spMkLst>
        </pc:spChg>
        <pc:spChg chg="add mod">
          <ac:chgData name="Richard Ball" userId="c2c6c2dd-6ddc-437e-8cdd-d7a74390accc" providerId="ADAL" clId="{1F5B9091-25EF-4627-8910-E290FF95B6EB}" dt="2021-09-09T09:51:58.260" v="870" actId="1076"/>
          <ac:spMkLst>
            <pc:docMk/>
            <pc:sldMk cId="1334368418" sldId="2243"/>
            <ac:spMk id="9" creationId="{24CB35B3-04EC-4594-8A72-79692F00FA11}"/>
          </ac:spMkLst>
        </pc:spChg>
        <pc:spChg chg="add mod">
          <ac:chgData name="Richard Ball" userId="c2c6c2dd-6ddc-437e-8cdd-d7a74390accc" providerId="ADAL" clId="{1F5B9091-25EF-4627-8910-E290FF95B6EB}" dt="2021-09-09T09:52:27.369" v="899" actId="20577"/>
          <ac:spMkLst>
            <pc:docMk/>
            <pc:sldMk cId="1334368418" sldId="2243"/>
            <ac:spMk id="10" creationId="{25430C10-0C64-4774-8CB9-F16E4E53F2ED}"/>
          </ac:spMkLst>
        </pc:spChg>
        <pc:spChg chg="add mod">
          <ac:chgData name="Richard Ball" userId="c2c6c2dd-6ddc-437e-8cdd-d7a74390accc" providerId="ADAL" clId="{1F5B9091-25EF-4627-8910-E290FF95B6EB}" dt="2021-09-09T09:52:10.682" v="883" actId="1076"/>
          <ac:spMkLst>
            <pc:docMk/>
            <pc:sldMk cId="1334368418" sldId="2243"/>
            <ac:spMk id="11" creationId="{64FCEC73-0DF6-479E-A98D-A781A924FEB9}"/>
          </ac:spMkLst>
        </pc:spChg>
        <pc:spChg chg="add mod">
          <ac:chgData name="Richard Ball" userId="c2c6c2dd-6ddc-437e-8cdd-d7a74390accc" providerId="ADAL" clId="{1F5B9091-25EF-4627-8910-E290FF95B6EB}" dt="2021-09-09T09:52:18.266" v="890" actId="1076"/>
          <ac:spMkLst>
            <pc:docMk/>
            <pc:sldMk cId="1334368418" sldId="2243"/>
            <ac:spMk id="12" creationId="{296B05A8-9B0A-4E6F-9032-DB6BBD2E3B41}"/>
          </ac:spMkLst>
        </pc:spChg>
        <pc:spChg chg="add mod">
          <ac:chgData name="Richard Ball" userId="c2c6c2dd-6ddc-437e-8cdd-d7a74390accc" providerId="ADAL" clId="{1F5B9091-25EF-4627-8910-E290FF95B6EB}" dt="2021-09-09T10:02:07.952" v="1260" actId="1076"/>
          <ac:spMkLst>
            <pc:docMk/>
            <pc:sldMk cId="1334368418" sldId="2243"/>
            <ac:spMk id="13" creationId="{BE16BC1E-7714-404E-802F-225A7E0621A1}"/>
          </ac:spMkLst>
        </pc:spChg>
        <pc:graphicFrameChg chg="mod modGraphic">
          <ac:chgData name="Richard Ball" userId="c2c6c2dd-6ddc-437e-8cdd-d7a74390accc" providerId="ADAL" clId="{1F5B9091-25EF-4627-8910-E290FF95B6EB}" dt="2021-09-09T09:52:37.231" v="920" actId="20577"/>
          <ac:graphicFrameMkLst>
            <pc:docMk/>
            <pc:sldMk cId="1334368418" sldId="2243"/>
            <ac:graphicFrameMk id="4" creationId="{00000000-0000-0000-0000-000000000000}"/>
          </ac:graphicFrameMkLst>
        </pc:graphicFrameChg>
        <pc:inkChg chg="add">
          <ac:chgData name="Richard Ball" userId="c2c6c2dd-6ddc-437e-8cdd-d7a74390accc" providerId="ADAL" clId="{1F5B9091-25EF-4627-8910-E290FF95B6EB}" dt="2021-09-17T10:09:24.571" v="2057"/>
          <ac:inkMkLst>
            <pc:docMk/>
            <pc:sldMk cId="1334368418" sldId="2243"/>
            <ac:inkMk id="14" creationId="{C52645A1-B385-4906-8235-CBFB06549D38}"/>
          </ac:inkMkLst>
        </pc:inkChg>
      </pc:sldChg>
      <pc:sldChg chg="addSp delSp modSp new mod modAnim">
        <pc:chgData name="Richard Ball" userId="c2c6c2dd-6ddc-437e-8cdd-d7a74390accc" providerId="ADAL" clId="{1F5B9091-25EF-4627-8910-E290FF95B6EB}" dt="2021-09-09T09:59:05.587" v="1120"/>
        <pc:sldMkLst>
          <pc:docMk/>
          <pc:sldMk cId="699301385" sldId="2244"/>
        </pc:sldMkLst>
        <pc:spChg chg="mod">
          <ac:chgData name="Richard Ball" userId="c2c6c2dd-6ddc-437e-8cdd-d7a74390accc" providerId="ADAL" clId="{1F5B9091-25EF-4627-8910-E290FF95B6EB}" dt="2021-09-09T09:52:48.101" v="943" actId="1076"/>
          <ac:spMkLst>
            <pc:docMk/>
            <pc:sldMk cId="699301385" sldId="2244"/>
            <ac:spMk id="2" creationId="{D23A69BE-39CE-4E8A-BAE9-606EFC99E7E8}"/>
          </ac:spMkLst>
        </pc:spChg>
        <pc:spChg chg="del mod">
          <ac:chgData name="Richard Ball" userId="c2c6c2dd-6ddc-437e-8cdd-d7a74390accc" providerId="ADAL" clId="{1F5B9091-25EF-4627-8910-E290FF95B6EB}" dt="2021-09-09T09:56:12.091" v="947" actId="478"/>
          <ac:spMkLst>
            <pc:docMk/>
            <pc:sldMk cId="699301385" sldId="2244"/>
            <ac:spMk id="3" creationId="{9AD89680-533D-4098-80CB-56532A497150}"/>
          </ac:spMkLst>
        </pc:spChg>
        <pc:spChg chg="add mod">
          <ac:chgData name="Richard Ball" userId="c2c6c2dd-6ddc-437e-8cdd-d7a74390accc" providerId="ADAL" clId="{1F5B9091-25EF-4627-8910-E290FF95B6EB}" dt="2021-09-09T09:59:00.374" v="1118" actId="12"/>
          <ac:spMkLst>
            <pc:docMk/>
            <pc:sldMk cId="699301385" sldId="2244"/>
            <ac:spMk id="7" creationId="{C8ED8A95-F7BF-4AD2-9500-6C8E90B62AB8}"/>
          </ac:spMkLst>
        </pc:spChg>
        <pc:picChg chg="add mod modCrop">
          <ac:chgData name="Richard Ball" userId="c2c6c2dd-6ddc-437e-8cdd-d7a74390accc" providerId="ADAL" clId="{1F5B9091-25EF-4627-8910-E290FF95B6EB}" dt="2021-09-09T09:57:12.165" v="962" actId="1076"/>
          <ac:picMkLst>
            <pc:docMk/>
            <pc:sldMk cId="699301385" sldId="2244"/>
            <ac:picMk id="5" creationId="{61148BF4-C7C9-4506-AA8E-D49685D6AD11}"/>
          </ac:picMkLst>
        </pc:picChg>
      </pc:sldChg>
      <pc:sldChg chg="addSp modSp new del mod">
        <pc:chgData name="Richard Ball" userId="c2c6c2dd-6ddc-437e-8cdd-d7a74390accc" providerId="ADAL" clId="{1F5B9091-25EF-4627-8910-E290FF95B6EB}" dt="2021-09-15T06:18:37.035" v="1994" actId="47"/>
        <pc:sldMkLst>
          <pc:docMk/>
          <pc:sldMk cId="1428471210" sldId="2245"/>
        </pc:sldMkLst>
        <pc:spChg chg="add mod">
          <ac:chgData name="Richard Ball" userId="c2c6c2dd-6ddc-437e-8cdd-d7a74390accc" providerId="ADAL" clId="{1F5B9091-25EF-4627-8910-E290FF95B6EB}" dt="2021-09-14T08:49:24.329" v="1367" actId="1076"/>
          <ac:spMkLst>
            <pc:docMk/>
            <pc:sldMk cId="1428471210" sldId="2245"/>
            <ac:spMk id="2" creationId="{72DB9629-C5F5-4920-B343-8E4BEAD3F07E}"/>
          </ac:spMkLst>
        </pc:spChg>
        <pc:spChg chg="add mod">
          <ac:chgData name="Richard Ball" userId="c2c6c2dd-6ddc-437e-8cdd-d7a74390accc" providerId="ADAL" clId="{1F5B9091-25EF-4627-8910-E290FF95B6EB}" dt="2021-09-14T08:51:38.276" v="1431" actId="14100"/>
          <ac:spMkLst>
            <pc:docMk/>
            <pc:sldMk cId="1428471210" sldId="2245"/>
            <ac:spMk id="5" creationId="{897EC460-9747-4C88-86CD-650C26DD3D4C}"/>
          </ac:spMkLst>
        </pc:spChg>
        <pc:picChg chg="add mod">
          <ac:chgData name="Richard Ball" userId="c2c6c2dd-6ddc-437e-8cdd-d7a74390accc" providerId="ADAL" clId="{1F5B9091-25EF-4627-8910-E290FF95B6EB}" dt="2021-09-14T08:51:13.522" v="1368" actId="732"/>
          <ac:picMkLst>
            <pc:docMk/>
            <pc:sldMk cId="1428471210" sldId="2245"/>
            <ac:picMk id="2050" creationId="{BB943DD4-4698-4151-B3B0-0416901B6903}"/>
          </ac:picMkLst>
        </pc:picChg>
      </pc:sldChg>
      <pc:sldChg chg="delSp add del mod delAnim">
        <pc:chgData name="Richard Ball" userId="c2c6c2dd-6ddc-437e-8cdd-d7a74390accc" providerId="ADAL" clId="{1F5B9091-25EF-4627-8910-E290FF95B6EB}" dt="2021-09-15T06:18:37.035" v="1994" actId="47"/>
        <pc:sldMkLst>
          <pc:docMk/>
          <pc:sldMk cId="2275010554" sldId="2246"/>
        </pc:sldMkLst>
        <pc:spChg chg="del">
          <ac:chgData name="Richard Ball" userId="c2c6c2dd-6ddc-437e-8cdd-d7a74390accc" providerId="ADAL" clId="{1F5B9091-25EF-4627-8910-E290FF95B6EB}" dt="2021-09-14T08:52:15.156" v="1434" actId="478"/>
          <ac:spMkLst>
            <pc:docMk/>
            <pc:sldMk cId="2275010554" sldId="2246"/>
            <ac:spMk id="2" creationId="{DD5C468B-4B0D-4320-9FC3-DE0258E18972}"/>
          </ac:spMkLst>
        </pc:spChg>
        <pc:spChg chg="del">
          <ac:chgData name="Richard Ball" userId="c2c6c2dd-6ddc-437e-8cdd-d7a74390accc" providerId="ADAL" clId="{1F5B9091-25EF-4627-8910-E290FF95B6EB}" dt="2021-09-14T08:52:15.156" v="1434" actId="478"/>
          <ac:spMkLst>
            <pc:docMk/>
            <pc:sldMk cId="2275010554" sldId="2246"/>
            <ac:spMk id="4" creationId="{8037E37A-2365-4075-A434-19D1457C7CC8}"/>
          </ac:spMkLst>
        </pc:spChg>
        <pc:spChg chg="del">
          <ac:chgData name="Richard Ball" userId="c2c6c2dd-6ddc-437e-8cdd-d7a74390accc" providerId="ADAL" clId="{1F5B9091-25EF-4627-8910-E290FF95B6EB}" dt="2021-09-14T08:52:15.156" v="1434" actId="478"/>
          <ac:spMkLst>
            <pc:docMk/>
            <pc:sldMk cId="2275010554" sldId="2246"/>
            <ac:spMk id="5" creationId="{C17FFD11-1B85-4AD9-AC72-BF691512667C}"/>
          </ac:spMkLst>
        </pc:spChg>
        <pc:spChg chg="del">
          <ac:chgData name="Richard Ball" userId="c2c6c2dd-6ddc-437e-8cdd-d7a74390accc" providerId="ADAL" clId="{1F5B9091-25EF-4627-8910-E290FF95B6EB}" dt="2021-09-14T08:52:15.156" v="1434" actId="478"/>
          <ac:spMkLst>
            <pc:docMk/>
            <pc:sldMk cId="2275010554" sldId="2246"/>
            <ac:spMk id="6" creationId="{5A361F5D-CDB7-414C-B68D-D54D69362628}"/>
          </ac:spMkLst>
        </pc:spChg>
        <pc:spChg chg="del">
          <ac:chgData name="Richard Ball" userId="c2c6c2dd-6ddc-437e-8cdd-d7a74390accc" providerId="ADAL" clId="{1F5B9091-25EF-4627-8910-E290FF95B6EB}" dt="2021-09-14T08:52:15.156" v="1434" actId="478"/>
          <ac:spMkLst>
            <pc:docMk/>
            <pc:sldMk cId="2275010554" sldId="2246"/>
            <ac:spMk id="7" creationId="{C765397A-2DD5-4841-A7FF-0C80D85BCC71}"/>
          </ac:spMkLst>
        </pc:spChg>
        <pc:spChg chg="del">
          <ac:chgData name="Richard Ball" userId="c2c6c2dd-6ddc-437e-8cdd-d7a74390accc" providerId="ADAL" clId="{1F5B9091-25EF-4627-8910-E290FF95B6EB}" dt="2021-09-14T08:51:47.760" v="1433" actId="478"/>
          <ac:spMkLst>
            <pc:docMk/>
            <pc:sldMk cId="2275010554" sldId="2246"/>
            <ac:spMk id="8" creationId="{01B7DAD2-B3EC-4BFF-850C-6E97625D8708}"/>
          </ac:spMkLst>
        </pc:spChg>
        <pc:spChg chg="del">
          <ac:chgData name="Richard Ball" userId="c2c6c2dd-6ddc-437e-8cdd-d7a74390accc" providerId="ADAL" clId="{1F5B9091-25EF-4627-8910-E290FF95B6EB}" dt="2021-09-14T08:51:47.760" v="1433" actId="478"/>
          <ac:spMkLst>
            <pc:docMk/>
            <pc:sldMk cId="2275010554" sldId="2246"/>
            <ac:spMk id="9" creationId="{0831A5F9-0BE6-49B5-9CC4-07BDD7917CD8}"/>
          </ac:spMkLst>
        </pc:spChg>
        <pc:spChg chg="del">
          <ac:chgData name="Richard Ball" userId="c2c6c2dd-6ddc-437e-8cdd-d7a74390accc" providerId="ADAL" clId="{1F5B9091-25EF-4627-8910-E290FF95B6EB}" dt="2021-09-14T08:51:47.760" v="1433" actId="478"/>
          <ac:spMkLst>
            <pc:docMk/>
            <pc:sldMk cId="2275010554" sldId="2246"/>
            <ac:spMk id="10" creationId="{F249ABA6-B999-4D04-A2A8-645A3807CF67}"/>
          </ac:spMkLst>
        </pc:spChg>
      </pc:sldChg>
      <pc:sldChg chg="addSp modSp new add del mod">
        <pc:chgData name="Richard Ball" userId="c2c6c2dd-6ddc-437e-8cdd-d7a74390accc" providerId="ADAL" clId="{1F5B9091-25EF-4627-8910-E290FF95B6EB}" dt="2021-09-15T06:18:37.035" v="1994" actId="47"/>
        <pc:sldMkLst>
          <pc:docMk/>
          <pc:sldMk cId="2043907586" sldId="2247"/>
        </pc:sldMkLst>
        <pc:spChg chg="add mod">
          <ac:chgData name="Richard Ball" userId="c2c6c2dd-6ddc-437e-8cdd-d7a74390accc" providerId="ADAL" clId="{1F5B9091-25EF-4627-8910-E290FF95B6EB}" dt="2021-09-14T09:03:14.972" v="1991" actId="20577"/>
          <ac:spMkLst>
            <pc:docMk/>
            <pc:sldMk cId="2043907586" sldId="2247"/>
            <ac:spMk id="2" creationId="{86587237-D1C7-4455-A9B0-0B33BFC7E75A}"/>
          </ac:spMkLst>
        </pc:spChg>
      </pc:sldChg>
      <pc:sldChg chg="addSp modSp new add del mod">
        <pc:chgData name="Richard Ball" userId="c2c6c2dd-6ddc-437e-8cdd-d7a74390accc" providerId="ADAL" clId="{1F5B9091-25EF-4627-8910-E290FF95B6EB}" dt="2021-09-15T06:18:37.035" v="1994" actId="47"/>
        <pc:sldMkLst>
          <pc:docMk/>
          <pc:sldMk cId="949257366" sldId="2248"/>
        </pc:sldMkLst>
        <pc:spChg chg="add mod">
          <ac:chgData name="Richard Ball" userId="c2c6c2dd-6ddc-437e-8cdd-d7a74390accc" providerId="ADAL" clId="{1F5B9091-25EF-4627-8910-E290FF95B6EB}" dt="2021-09-14T09:01:00.946" v="1976" actId="403"/>
          <ac:spMkLst>
            <pc:docMk/>
            <pc:sldMk cId="949257366" sldId="2248"/>
            <ac:spMk id="3" creationId="{7FC2119F-C5C5-4DAF-B128-C0BA4B309088}"/>
          </ac:spMkLst>
        </pc:spChg>
        <pc:graphicFrameChg chg="add mod modGraphic">
          <ac:chgData name="Richard Ball" userId="c2c6c2dd-6ddc-437e-8cdd-d7a74390accc" providerId="ADAL" clId="{1F5B9091-25EF-4627-8910-E290FF95B6EB}" dt="2021-09-14T09:00:43.288" v="1909" actId="14100"/>
          <ac:graphicFrameMkLst>
            <pc:docMk/>
            <pc:sldMk cId="949257366" sldId="2248"/>
            <ac:graphicFrameMk id="2" creationId="{C9CFDC76-169F-4634-927C-677B4EF4A971}"/>
          </ac:graphicFrameMkLst>
        </pc:graphicFrameChg>
      </pc:sldChg>
      <pc:sldChg chg="addSp modSp new add del">
        <pc:chgData name="Richard Ball" userId="c2c6c2dd-6ddc-437e-8cdd-d7a74390accc" providerId="ADAL" clId="{1F5B9091-25EF-4627-8910-E290FF95B6EB}" dt="2021-09-15T06:18:37.035" v="1994" actId="47"/>
        <pc:sldMkLst>
          <pc:docMk/>
          <pc:sldMk cId="3843073367" sldId="2249"/>
        </pc:sldMkLst>
        <pc:picChg chg="add mod">
          <ac:chgData name="Richard Ball" userId="c2c6c2dd-6ddc-437e-8cdd-d7a74390accc" providerId="ADAL" clId="{1F5B9091-25EF-4627-8910-E290FF95B6EB}" dt="2021-09-14T09:02:58.256" v="1984" actId="1076"/>
          <ac:picMkLst>
            <pc:docMk/>
            <pc:sldMk cId="3843073367" sldId="2249"/>
            <ac:picMk id="1026" creationId="{5688A1BF-D8FD-4046-A5B0-CC7E1FAC2D24}"/>
          </ac:picMkLst>
        </pc:picChg>
      </pc:sldChg>
      <pc:sldChg chg="del">
        <pc:chgData name="Richard Ball" userId="c2c6c2dd-6ddc-437e-8cdd-d7a74390accc" providerId="ADAL" clId="{1F5B9091-25EF-4627-8910-E290FF95B6EB}" dt="2021-09-15T06:18:37.035" v="1994" actId="47"/>
        <pc:sldMkLst>
          <pc:docMk/>
          <pc:sldMk cId="2970103080" sldId="2250"/>
        </pc:sldMkLst>
      </pc:sldChg>
      <pc:sldChg chg="add del">
        <pc:chgData name="Richard Ball" userId="c2c6c2dd-6ddc-437e-8cdd-d7a74390accc" providerId="ADAL" clId="{1F5B9091-25EF-4627-8910-E290FF95B6EB}" dt="2021-09-15T06:18:37.035" v="1994" actId="47"/>
        <pc:sldMkLst>
          <pc:docMk/>
          <pc:sldMk cId="67391095" sldId="2251"/>
        </pc:sldMkLst>
      </pc:sldChg>
      <pc:sldChg chg="add del">
        <pc:chgData name="Richard Ball" userId="c2c6c2dd-6ddc-437e-8cdd-d7a74390accc" providerId="ADAL" clId="{1F5B9091-25EF-4627-8910-E290FF95B6EB}" dt="2021-09-15T06:18:37.035" v="1994" actId="47"/>
        <pc:sldMkLst>
          <pc:docMk/>
          <pc:sldMk cId="2028529218" sldId="2252"/>
        </pc:sldMkLst>
      </pc:sldChg>
    </pc:docChg>
  </pc:docChgLst>
  <pc:docChgLst>
    <pc:chgData name="Richard Ball" userId="S::richard.ball@sthelens.london::c2c6c2dd-6ddc-437e-8cdd-d7a74390accc" providerId="AD" clId="Web-{1E40B57D-EB11-36B6-6B4B-AC2286530BF3}"/>
    <pc:docChg chg="addSld modSld">
      <pc:chgData name="Richard Ball" userId="S::richard.ball@sthelens.london::c2c6c2dd-6ddc-437e-8cdd-d7a74390accc" providerId="AD" clId="Web-{1E40B57D-EB11-36B6-6B4B-AC2286530BF3}" dt="2021-10-05T07:05:50.170" v="12" actId="14100"/>
      <pc:docMkLst>
        <pc:docMk/>
      </pc:docMkLst>
      <pc:sldChg chg="addSp modSp new">
        <pc:chgData name="Richard Ball" userId="S::richard.ball@sthelens.london::c2c6c2dd-6ddc-437e-8cdd-d7a74390accc" providerId="AD" clId="Web-{1E40B57D-EB11-36B6-6B4B-AC2286530BF3}" dt="2021-10-05T07:05:50.170" v="12" actId="14100"/>
        <pc:sldMkLst>
          <pc:docMk/>
          <pc:sldMk cId="1424418233" sldId="2245"/>
        </pc:sldMkLst>
        <pc:spChg chg="add">
          <ac:chgData name="Richard Ball" userId="S::richard.ball@sthelens.london::c2c6c2dd-6ddc-437e-8cdd-d7a74390accc" providerId="AD" clId="Web-{1E40B57D-EB11-36B6-6B4B-AC2286530BF3}" dt="2021-10-05T07:05:14.903" v="3"/>
          <ac:spMkLst>
            <pc:docMk/>
            <pc:sldMk cId="1424418233" sldId="2245"/>
            <ac:spMk id="3" creationId="{984A3097-2663-4D0A-B1EC-016760BA6CB4}"/>
          </ac:spMkLst>
        </pc:spChg>
        <pc:picChg chg="add mod">
          <ac:chgData name="Richard Ball" userId="S::richard.ball@sthelens.london::c2c6c2dd-6ddc-437e-8cdd-d7a74390accc" providerId="AD" clId="Web-{1E40B57D-EB11-36B6-6B4B-AC2286530BF3}" dt="2021-10-05T07:05:04.606" v="2" actId="1076"/>
          <ac:picMkLst>
            <pc:docMk/>
            <pc:sldMk cId="1424418233" sldId="2245"/>
            <ac:picMk id="2" creationId="{EDB6850E-9655-4EBD-A149-A219263AFB3D}"/>
          </ac:picMkLst>
        </pc:picChg>
        <pc:picChg chg="add mod">
          <ac:chgData name="Richard Ball" userId="S::richard.ball@sthelens.london::c2c6c2dd-6ddc-437e-8cdd-d7a74390accc" providerId="AD" clId="Web-{1E40B57D-EB11-36B6-6B4B-AC2286530BF3}" dt="2021-10-05T07:05:18.731" v="5" actId="1076"/>
          <ac:picMkLst>
            <pc:docMk/>
            <pc:sldMk cId="1424418233" sldId="2245"/>
            <ac:picMk id="4" creationId="{C2E40C8E-FA6F-4746-A76C-5CE09AA2808F}"/>
          </ac:picMkLst>
        </pc:picChg>
        <pc:picChg chg="add mod">
          <ac:chgData name="Richard Ball" userId="S::richard.ball@sthelens.london::c2c6c2dd-6ddc-437e-8cdd-d7a74390accc" providerId="AD" clId="Web-{1E40B57D-EB11-36B6-6B4B-AC2286530BF3}" dt="2021-10-05T07:05:28.325" v="7" actId="1076"/>
          <ac:picMkLst>
            <pc:docMk/>
            <pc:sldMk cId="1424418233" sldId="2245"/>
            <ac:picMk id="5" creationId="{97771332-8879-4147-BA35-7E687ABAD45C}"/>
          </ac:picMkLst>
        </pc:picChg>
        <pc:picChg chg="add mod">
          <ac:chgData name="Richard Ball" userId="S::richard.ball@sthelens.london::c2c6c2dd-6ddc-437e-8cdd-d7a74390accc" providerId="AD" clId="Web-{1E40B57D-EB11-36B6-6B4B-AC2286530BF3}" dt="2021-10-05T07:05:37.513" v="9" actId="1076"/>
          <ac:picMkLst>
            <pc:docMk/>
            <pc:sldMk cId="1424418233" sldId="2245"/>
            <ac:picMk id="6" creationId="{47BB47EC-A74B-45A1-9B0B-EB9C4A871662}"/>
          </ac:picMkLst>
        </pc:picChg>
        <pc:picChg chg="add mod">
          <ac:chgData name="Richard Ball" userId="S::richard.ball@sthelens.london::c2c6c2dd-6ddc-437e-8cdd-d7a74390accc" providerId="AD" clId="Web-{1E40B57D-EB11-36B6-6B4B-AC2286530BF3}" dt="2021-10-05T07:05:50.170" v="12" actId="14100"/>
          <ac:picMkLst>
            <pc:docMk/>
            <pc:sldMk cId="1424418233" sldId="2245"/>
            <ac:picMk id="7" creationId="{F0FD773C-208A-46E9-AF1B-0FC9E0B21A88}"/>
          </ac:picMkLst>
        </pc:picChg>
      </pc:sldChg>
    </pc:docChg>
  </pc:docChgLst>
  <pc:docChgLst>
    <pc:chgData name="Richard Ball" userId="S::richard.ball@sthelens.london::c2c6c2dd-6ddc-437e-8cdd-d7a74390accc" providerId="AD" clId="Web-{EB9B614A-8DDE-DB81-0E9B-FF99728CB2EB}"/>
    <pc:docChg chg="modSld">
      <pc:chgData name="Richard Ball" userId="S::richard.ball@sthelens.london::c2c6c2dd-6ddc-437e-8cdd-d7a74390accc" providerId="AD" clId="Web-{EB9B614A-8DDE-DB81-0E9B-FF99728CB2EB}" dt="2022-09-13T06:43:43.673" v="10"/>
      <pc:docMkLst>
        <pc:docMk/>
      </pc:docMkLst>
      <pc:sldChg chg="addSp delSp modSp addAnim delAnim">
        <pc:chgData name="Richard Ball" userId="S::richard.ball@sthelens.london::c2c6c2dd-6ddc-437e-8cdd-d7a74390accc" providerId="AD" clId="Web-{EB9B614A-8DDE-DB81-0E9B-FF99728CB2EB}" dt="2022-09-13T06:43:43.673" v="10"/>
        <pc:sldMkLst>
          <pc:docMk/>
          <pc:sldMk cId="84869356" sldId="2237"/>
        </pc:sldMkLst>
        <pc:spChg chg="add del mod">
          <ac:chgData name="Richard Ball" userId="S::richard.ball@sthelens.london::c2c6c2dd-6ddc-437e-8cdd-d7a74390accc" providerId="AD" clId="Web-{EB9B614A-8DDE-DB81-0E9B-FF99728CB2EB}" dt="2022-09-13T06:43:43.673" v="10"/>
          <ac:spMkLst>
            <pc:docMk/>
            <pc:sldMk cId="84869356" sldId="2237"/>
            <ac:spMk id="8" creationId="{CD84F84E-B8CC-9C30-8CC9-0FC453584939}"/>
          </ac:spMkLst>
        </pc:spChg>
      </pc:sldChg>
      <pc:sldChg chg="modSp">
        <pc:chgData name="Richard Ball" userId="S::richard.ball@sthelens.london::c2c6c2dd-6ddc-437e-8cdd-d7a74390accc" providerId="AD" clId="Web-{EB9B614A-8DDE-DB81-0E9B-FF99728CB2EB}" dt="2022-09-13T06:42:08.014" v="6" actId="14100"/>
        <pc:sldMkLst>
          <pc:docMk/>
          <pc:sldMk cId="699301385" sldId="2244"/>
        </pc:sldMkLst>
        <pc:spChg chg="mod">
          <ac:chgData name="Richard Ball" userId="S::richard.ball@sthelens.london::c2c6c2dd-6ddc-437e-8cdd-d7a74390accc" providerId="AD" clId="Web-{EB9B614A-8DDE-DB81-0E9B-FF99728CB2EB}" dt="2022-09-13T06:42:08.014" v="6" actId="14100"/>
          <ac:spMkLst>
            <pc:docMk/>
            <pc:sldMk cId="699301385" sldId="2244"/>
            <ac:spMk id="7" creationId="{C8ED8A95-F7BF-4AD2-9500-6C8E90B62AB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3:56.6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19 35 1839 0 0,'-1'0'356'0'0,"0"0"-1"0"0,0 0 0 0 0,-15-11 13057 0 0,25 5-9681 0 0,7 5-2391 0 0,-7 1-1169 0 0,1 0-55 0 0,-1 0 1 0 0,0-1-1 0 0,0 0 0 0 0,16-4 0 0 0,-19 3-79 0 0,1 1 0 0 0,0 0 0 0 0,-1 1 0 0 0,1 0-1 0 0,9 0 1 0 0,10 0 60 0 0,-25 0-95 0 0,49-4 168 0 0,1 3 0 0 0,82 6 0 0 0,-20 4 0 0 0,203 13 33 0 0,-253-18-192 0 0,112 22 1 0 0,59 30 22 0 0,-117-26-27 0 0,-23-4-7 0 0,115 50 0 0 0,-108-36 0 0 0,312 130 0 0 0,-5 14 0 0 0,-254-114 0 0 0,61 32 0 0 0,197 125 0 0 0,-161-61-36 0 0,-15 22 0 0 0,84 69 36 0 0,-38 0 0 0 0,70 120 0 0 0,-304-325 0 0 0,65 93 0 0 0,-53-57 0 0 0,20 31 0 0 0,144 273 0 0 0,-51 26 0 0 0,-81-136-64 0 0,-7 86 64 0 0,-35 8 0 0 0,-42-261 0 0 0,-5 0 0 0 0,-4-1 0 0 0,-30 200 0 0 0,14-227 0 0 0,-4-1 0 0 0,-63 161 0 0 0,-28 16 0 0 0,75-190 0 0 0,-67 101 0 0 0,79-139 0 0 0,-16 16 0 0 0,-3 1 0 0 0,-2-5 0 0 0,-10 4-53 0 0,20-18 42 0 0,-8 6 11 0 0,0-2 0 0 0,-5 0 0 0 0,-1 2 0 0 0,0-2 0 0 0,-2 1 0 0 0,-6 2 0 0 0,-6-1 0 0 0,-2-3 0 0 0,-1-2 0 0 0,-2 0 0 0 0,-14 7 0 0 0,-4-4 0 0 0,0-4 0 0 0,-3-5 0 0 0,-9 1 0 0 0,-3 1 0 0 0,2-5 0 0 0,12-6 0 0 0,1-3 0 0 0,1 0 0 0 0,-7-2 0 0 0,-4-1 0 0 0,30-6 12 0 0,38-4 36 0 0,-38 5-25 0 0,35-5 19 0 0,-47 3-31 0 0,-3-3 0 0 0,49-2 31 0 0,-51 2-31 0 0,-18 1-11 0 0,17 0 0 0 0,5 0 0 0 0,-1 0 0 0 0,-15 0 0 0 0,-3-3 0 0 0,8-1 53 0 0,25-1-42 0 0,-17-3-11 0 0,-3-2 0 0 0,5 1 0 0 0,-1 1 0 0 0,-17 2 0 0 0,13 2 0 0 0,-14 4 0 0 0,6 2 0 0 0,-4-2 0 0 0,15-4 0 0 0,-4-3-1568 0 0,2-4-6272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2.4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1 444 8751 0 0,'1'-1'96'0'0,"-1"1"0"0"0,1-1 0 0 0,0 1 0 0 0,0-1-1 0 0,-1 0 1 0 0,1 1 0 0 0,0-1 0 0 0,-1 0 0 0 0,1 1-1 0 0,0-1 1 0 0,-1 0 0 0 0,1 0 0 0 0,-1 0 0 0 0,1 0 0 0 0,-1 1-1 0 0,0-1 1 0 0,1 0 0 0 0,-1 0 0 0 0,0 0 0 0 0,0 0-1 0 0,0-2 1 0 0,2-24 2140 0 0,-1 20-1960 0 0,5-126 4245 0 0,11-67-4360 0 0,-7 147-687 0 0,-10 53 518 0 0,0-1-1 0 0,0 1 1 0 0,0 0-1 0 0,0 0 0 0 0,0 0 1 0 0,0-1-1 0 0,0 1 1 0 0,0 0-1 0 0,0 0 1 0 0,0 0-1 0 0,0 0 1 0 0,0-1-1 0 0,1 1 1 0 0,-1 0-1 0 0,0 0 0 0 0,0 0 1 0 0,0 0-1 0 0,0 0 1 0 0,0 0-1 0 0,0-1 1 0 0,1 1-1 0 0,-1 0 1 0 0,0 0-1 0 0,0 0 0 0 0,0 0 1 0 0,0 0-1 0 0,0 0 1 0 0,1 0-1 0 0,-1 0 1 0 0,0 0-1 0 0,0 0 1 0 0,0 0-1 0 0,1 0 0 0 0,-1-1 1 0 0,0 1-1 0 0,0 0 1 0 0,0 0-1 0 0,1 1 1 0 0,5 4-472 0 0,4 11-51 0 0,36 148-1087 0 0,-11-37 815 0 0,-32-117 759 0 0,-2-5 30 0 0,1 1-1 0 0,0-1 0 0 0,0 1 1 0 0,0-1-1 0 0,0 0 0 0 0,1 0 0 0 0,0 0 1 0 0,4 6-1 0 0,-7-11 27 0 0,0 0 0 0 0,0 0 0 0 0,0 0 0 0 0,0 0 0 0 0,0 1-1 0 0,1-1 1 0 0,-1 0 0 0 0,0 0 0 0 0,0 0 0 0 0,0 0 0 0 0,0 0 0 0 0,1 0 0 0 0,-1 0 0 0 0,0 0 0 0 0,0 0 0 0 0,0 0 0 0 0,0 0-1 0 0,1 0 1 0 0,-1 0 0 0 0,0 0 0 0 0,0 0 0 0 0,0 0 0 0 0,0 0 0 0 0,1 0 0 0 0,-1 0 0 0 0,0 0 0 0 0,0 0 0 0 0,0 0 0 0 0,1 0-1 0 0,-1 0 1 0 0,0 0 0 0 0,0 0 0 0 0,0 0 0 0 0,0 0 0 0 0,0 0 0 0 0,1-1 0 0 0,4-6 484 0 0,-1-9 255 0 0,13-145 2740 0 0,-14 130-3019 0 0,-2 19-381 0 0,1 0 0 0 0,0 0 1 0 0,1 0-1 0 0,0 1 1 0 0,1-1-1 0 0,0 1 1 0 0,1 0-1 0 0,0 0 1 0 0,11-15-1 0 0,-16 25-86 0 0,1 0 0 0 0,0 1 0 0 0,-1-1 0 0 0,1 0 1 0 0,0 0-1 0 0,0 1 0 0 0,0-1 0 0 0,-1 0 0 0 0,1 1 0 0 0,0-1 0 0 0,0 1 0 0 0,0-1 0 0 0,0 1 0 0 0,0 0 0 0 0,0-1 0 0 0,0 1 0 0 0,0 0 0 0 0,0-1 1 0 0,0 1-1 0 0,0 0 0 0 0,0 0 0 0 0,0 0 0 0 0,0 0 0 0 0,1 0 0 0 0,-1 0 0 0 0,0 1 0 0 0,0-1 0 0 0,0 0 0 0 0,0 0 0 0 0,0 1 0 0 0,0-1 0 0 0,0 1 1 0 0,0-1-1 0 0,0 0 0 0 0,-1 1 0 0 0,1 0 0 0 0,0-1 0 0 0,0 1 0 0 0,0 0 0 0 0,-1-1 0 0 0,1 1 0 0 0,1 1 0 0 0,2 2-35 0 0,-1 0 0 0 0,1 0 0 0 0,-1 0 0 0 0,0 1 0 0 0,0 0 0 0 0,4 8 0 0 0,8 23-100 0 0,13 50 0 0 0,-14-34-5440 0 0,-8-30-592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5.14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28 7367 0 0,'19'-4'5340'0'0,"-9"4"-4802"0"0,-8 1-453 0 0,0-1-1 0 0,-1 0 0 0 0,1 0 0 0 0,0 0 0 0 0,0 0 0 0 0,-1 0 1 0 0,1-1-1 0 0,0 1 0 0 0,0 0 0 0 0,-1-1 0 0 0,3 0 0 0 0,-3 1 11 0 0,1-1-1 0 0,-1 1 0 0 0,1 0 0 0 0,-1-1 1 0 0,1 1-1 0 0,-1 0 0 0 0,1 0 0 0 0,-1 0 1 0 0,1 0-1 0 0,-1 1 0 0 0,0-1 0 0 0,1 0 1 0 0,-1 0-1 0 0,1 1 0 0 0,-1-1 1 0 0,3 2-1 0 0,-2-1 126 0 0,0 0 0 0 0,0-1 0 0 0,0 1 0 0 0,1-1 0 0 0,-1 1 0 0 0,0-1 0 0 0,0 0 0 0 0,3 0 0 0 0,100-20 2765 0 0,-98 19-2935 0 0,0 1 0 0 0,0-1 0 0 0,0 1 0 0 0,8 1 0 0 0,-9 0-45 0 0,1-1-1 0 0,-1 0 0 0 0,1 0 1 0 0,6-1-1 0 0,-11 1 2 0 0,0 0-1 0 0,0 0 1 0 0,0 0 0 0 0,0 0-1 0 0,0 0 1 0 0,0 0 0 0 0,0 1-1 0 0,0-1 1 0 0,3 2-1 0 0,12 2 14 0 0,27-6 140 0 0,51-10-1 0 0,-54 14-158 0 0,-35-1 0 0 0,-1 0 0 0 0,1 1 0 0 0,0 0 0 0 0,-1 0 0 0 0,1 1 0 0 0,-1 0 0 0 0,8 5 0 0 0,1-1 0 0 0,-12-6 0 0 0,0 0 0 0 0,1 0 0 0 0,-1 0 0 0 0,0 0 0 0 0,0 1 0 0 0,0-1 0 0 0,2 2 0 0 0,-1 0-29 0 0,-3-4-286 0 0,-1-3-616 0 0,1 4 925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5.7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450 34 6911 0 0,'12'16'518'0'0,"-8"-11"3050"0"0,-5-5-3431 0 0,1 1 1 0 0,0-1-1 0 0,0 1 1 0 0,-1-1-1 0 0,1 0 1 0 0,0 1 0 0 0,0-1-1 0 0,-1 1 1 0 0,1-1-1 0 0,-1 0 1 0 0,1 1-1 0 0,0-1 1 0 0,-1 1 0 0 0,1-1-1 0 0,-1 0 1 0 0,1 0-1 0 0,-1 1 1 0 0,1-1-1 0 0,-1 0 1 0 0,1 0 0 0 0,-1 0-1 0 0,1 1 1 0 0,-1-1-1 0 0,1 0 1 0 0,-1 0-1 0 0,1 0 1 0 0,-1 0-1 0 0,1 0 1 0 0,-1 0 0 0 0,0 0-1 0 0,-23-1 1326 0 0,18 1-852 0 0,-8 0 274 0 0,-2 0-207 0 0,0 0-1 0 0,0 1 0 0 0,1 1 0 0 0,-17 3 0 0 0,24-3-694 0 0,1-1 1 0 0,-1 0-1 0 0,0-1 1 0 0,0 0-1 0 0,0 0 1 0 0,0 0 0 0 0,0-1-1 0 0,0 0 1 0 0,1-1-1 0 0,-1 0 1 0 0,0 0-1 0 0,1 0 1 0 0,-14-7-1 0 0,18 7-167 0 0,-1 1 0 0 0,1 1 1 0 0,0-1-1 0 0,-1 0 0 0 0,-5 1 0 0 0,6-1 8 0 0,-1 1 0 0 0,0 0 0 0 0,1-1 0 0 0,-1 0-1 0 0,-3-1 1 0 0,-14-7-1365 0 0,10 4 785 0 0,0 1 1 0 0,0 0-1 0 0,0 0 1 0 0,-14-2 0 0 0,17 5 266 0 0,0 0 1 0 0,0-1-1 0 0,0 0 1 0 0,-9-4-1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6.6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 2303 0 0,'4'3'6722'0'0,"-2"5"-3508"0"0,-1 9-1654 0 0,-1-15-1265 0 0,9 280 4656 0 0,-1 77-4405 0 0,-9-329-604 0 0,0-13-319 0 0,0-1 0 0 0,4 33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7.2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129 58 5063 0 0,'1'-1'322'0'0,"-1"0"-1"0"0,1 0 1 0 0,-1 1-1 0 0,1-1 0 0 0,-1 0 1 0 0,1 0-1 0 0,-1 0 1 0 0,0 0-1 0 0,0 0 0 0 0,1 0 1 0 0,-1 0-1 0 0,0 0 1 0 0,0 0-1 0 0,0 0 0 0 0,0 0 1 0 0,0 0-1 0 0,0 0 1 0 0,-1-1-1 0 0,-3-18 2112 0 0,3 17-1879 0 0,1 2-465 0 0,0 0 0 0 0,0 1 0 0 0,-1-1 0 0 0,1 0 1 0 0,0 1-1 0 0,0-1 0 0 0,0 0 0 0 0,-1 1 0 0 0,1-1 1 0 0,0 1-1 0 0,-1-1 0 0 0,1 0 0 0 0,-1 1 0 0 0,1-1 1 0 0,0 1-1 0 0,-1-1 0 0 0,1 1 0 0 0,-1-1 0 0 0,0 1 1 0 0,1 0-1 0 0,-1-1 0 0 0,1 1 0 0 0,-1 0 0 0 0,1-1 1 0 0,-1 1-1 0 0,0 0 0 0 0,1 0 0 0 0,-1-1 0 0 0,0 1 1 0 0,1 0-1 0 0,-1 0 0 0 0,0 0 0 0 0,1 0 0 0 0,-1 0 1 0 0,0 0-1 0 0,1 0 0 0 0,-1 0 0 0 0,0 0 0 0 0,0 0 1 0 0,1 0-1 0 0,-1 1 0 0 0,0-1 0 0 0,-2 1 90 0 0,1 0-1 0 0,0 1 1 0 0,0-1-1 0 0,1 0 1 0 0,-1 0-1 0 0,0 1 1 0 0,0 0-1 0 0,1-1 0 0 0,-1 1 1 0 0,1 0-1 0 0,-3 2 1 0 0,-9 21 32 0 0,0 1 0 0 0,2 1 0 0 0,0 0-1 0 0,2 0 1 0 0,-9 45 0 0 0,16-64-211 0 0,0 0 0 0 0,1 0 0 0 0,0 0 0 0 0,0 1 0 0 0,1-1 0 0 0,0 0 0 0 0,1 0 0 0 0,0 1 0 0 0,0-1 0 0 0,0 0 0 0 0,1 0 0 0 0,5 14 0 0 0,-6-21 7 0 0,0 0 1 0 0,-1 0-1 0 0,1 0 0 0 0,0 0 0 0 0,0 0 1 0 0,0 0-1 0 0,0 0 0 0 0,0 0 0 0 0,0 0 1 0 0,0-1-1 0 0,1 1 0 0 0,-1 0 0 0 0,0-1 1 0 0,0 1-1 0 0,1-1 0 0 0,-1 1 0 0 0,0-1 1 0 0,1 1-1 0 0,-1-1 0 0 0,0 0 0 0 0,1 0 1 0 0,-1 0-1 0 0,0 0 0 0 0,1 0 0 0 0,-1 0 1 0 0,3 0-1 0 0,6-1 86 0 0,0-1 0 0 0,15-4 0 0 0,-16 4-32 0 0,0 0-60 0 0,0 0 0 0 0,0-1 0 0 0,0-1 0 0 0,-1 1-1 0 0,1-1 1 0 0,-1-1 0 0 0,0 1 0 0 0,0-2 0 0 0,-1 1 0 0 0,0-1 0 0 0,1 0 0 0 0,-2 0-1 0 0,1-1 1 0 0,-1 0 0 0 0,0 0 0 0 0,7-11 0 0 0,-9 11-617 0 0,2-2-4956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7.9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0 316 7831 0 0,'5'-2'6368'0'0,"-5"2"-6232"0"0,3-10 2801 0 0,2-13-2115 0 0,0-55-661 0 0,-3 39-165 0 0,13-73 0 0 0,-14 110 9 0 0,-1-1-1 0 0,1 1 1 0 0,0-1-1 0 0,0 1 1 0 0,1 0-1 0 0,-1-1 1 0 0,0 1-1 0 0,1 0 1 0 0,-1 0-1 0 0,1 0 1 0 0,0 0-1 0 0,0 0 1 0 0,0 0-1 0 0,0 0 1 0 0,0 1-1 0 0,0-1 1 0 0,0 1-1 0 0,0-1 1 0 0,1 1-1 0 0,-1 0 1 0 0,1 0-1 0 0,-1 0 1 0 0,1 0 0 0 0,-1 1-1 0 0,4-2 1 0 0,-4 3-135 0 0,-1 0 0 0 0,1 0 0 0 0,-1 0 1 0 0,1 0-1 0 0,-1 0 0 0 0,0 0 1 0 0,0 0-1 0 0,1 1 0 0 0,-1-1 1 0 0,0 0-1 0 0,0 1 0 0 0,0-1 1 0 0,0 1-1 0 0,0-1 0 0 0,0 3 1 0 0,3 1-243 0 0,1 2-35 0 0,0 0 1 0 0,0 0 0 0 0,-1 1-1 0 0,0-1 1 0 0,6 16-1 0 0,48 177-2105 0 0,-57-194 2474 0 0,3 5 179 0 0,-4-11-122 0 0,1 0 0 0 0,-1-1 1 0 0,0 1-1 0 0,1-1 1 0 0,-1 1-1 0 0,0 0 1 0 0,1-1-1 0 0,-1 1 1 0 0,0-1-1 0 0,0 1 1 0 0,1-1-1 0 0,-1 1 1 0 0,0-1-1 0 0,0 1 1 0 0,0-1-1 0 0,0 1 1 0 0,0-1-1 0 0,0 1 1 0 0,0-1-1 0 0,0 1 1 0 0,0-2-1 0 0,4-13 430 0 0,30-121 1500 0 0,-27 117-1860 0 0,-1 1 0 0 0,2 0 0 0 0,0 0 0 0 0,2 1 0 0 0,12-19 0 0 0,-21 34-28 0 0,0 1 1 0 0,0-1 0 0 0,0 1-1 0 0,1 0 1 0 0,-1-1-1 0 0,0 1 1 0 0,1 0-1 0 0,-1 0 1 0 0,0 0-1 0 0,1 0 1 0 0,0 0-1 0 0,-1 0 1 0 0,1 0 0 0 0,-1 0-1 0 0,1 1 1 0 0,0-1-1 0 0,0 0 1 0 0,-1 1-1 0 0,1 0 1 0 0,0-1-1 0 0,0 1 1 0 0,0 0-1 0 0,-1 0 1 0 0,1 0-1 0 0,0 0 1 0 0,0 0 0 0 0,0 1-1 0 0,-1-1 1 0 0,1 0-1 0 0,2 2 1 0 0,0-1-15 0 0,-1 1 0 0 0,0 0 0 0 0,1 0 0 0 0,-1 0 0 0 0,0 1 0 0 0,0-1 0 0 0,0 1 0 0 0,0-1 0 0 0,-1 1 0 0 0,1 0 0 0 0,-1 0 0 0 0,0 0 1 0 0,3 6-1 0 0,7 14 559 0 0,-1 1 0 0 0,0 0 1 0 0,10 44-1 0 0,-13-39-421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12.07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207 0 7831 0 0,'-4'8'5110'0'0,"4"-8"-5087"0"0,0 0 0 0 0,0 0 1 0 0,0 0-1 0 0,0 0 1 0 0,0 0-1 0 0,0 0 0 0 0,0 0 1 0 0,0 0-1 0 0,0 0 1 0 0,0 1-1 0 0,0-1 0 0 0,-1 0 1 0 0,1 0-1 0 0,0 0 1 0 0,0 0-1 0 0,0 0 0 0 0,0 0 1 0 0,0 0-1 0 0,0 0 1 0 0,0 0-1 0 0,0 0 0 0 0,-1 0 1 0 0,1 0-1 0 0,0 0 1 0 0,0 0-1 0 0,0 0 1 0 0,0 0-1 0 0,0 0 0 0 0,0 0 1 0 0,0 0-1 0 0,0 0 1 0 0,-1 0-1 0 0,1 0 0 0 0,0 0 1 0 0,0 0-1 0 0,0 0 1 0 0,0 0-1 0 0,0 0 0 0 0,0 0 1 0 0,0 0-1 0 0,0-1 1 0 0,0 1-1 0 0,0 0 0 0 0,-1 0 1 0 0,1 0-1 0 0,0 0 1 0 0,0 0-1 0 0,0 0 0 0 0,0 0 1 0 0,0 0-1 0 0,0-1 1 0 0,0 1-3 0 0,0 0 0 0 0,0 0 0 0 0,0 0 0 0 0,0 0 0 0 0,0 0 0 0 0,0 0 1 0 0,-1 0-1 0 0,1 0 0 0 0,0 0 0 0 0,0-1 0 0 0,0 1 0 0 0,0 0 1 0 0,0 0-1 0 0,0 0 0 0 0,0 0 0 0 0,0 0 0 0 0,0 0 0 0 0,-1 0 1 0 0,1 0-1 0 0,0 0 0 0 0,0 0 0 0 0,0 0 0 0 0,0 0 0 0 0,0 0 0 0 0,0 0 1 0 0,-1 0-1 0 0,1 0 0 0 0,0 0 0 0 0,0 0 0 0 0,0 0 0 0 0,0 0 1 0 0,0 0-1 0 0,0 0 0 0 0,0 0 0 0 0,-1 0 0 0 0,1 0 0 0 0,0 0 0 0 0,0 0 1 0 0,0 0-1 0 0,0 0 0 0 0,0 0 0 0 0,0 1 0 0 0,0-1 0 0 0,0 0 1 0 0,0 0-1 0 0,-1 0 0 0 0,1 0 0 0 0,0 0 0 0 0,0 0 0 0 0,0 0 0 0 0,0 0 1 0 0,0 0-1 0 0,0 1 0 0 0,0-1 0 0 0,0 0 0 0 0,0 0 0 0 0,0 0 1 0 0,-25 50 1374 0 0,20-37-1041 0 0,-1-2 0 0 0,0 1 0 0 0,-1-1 0 0 0,-10 15 1 0 0,-25 20 133 0 0,-10 13-360 0 0,45-48-94 0 0,0-1-232 0 0,6-10 186 0 0,1 0-1 0 0,0 0 0 0 0,-1 0 1 0 0,1 0-1 0 0,-1 0 1 0 0,1 0-1 0 0,-1-1 1 0 0,1 1-1 0 0,0 0 1 0 0,-1 0-1 0 0,1-1 1 0 0,0 1-1 0 0,-1 0 0 0 0,1 0 1 0 0,0-1-1 0 0,-1 1 1 0 0,1 0-1 0 0,0-1 1 0 0,-1 1-1 0 0,1 0 1 0 0,0-1-1 0 0,0 1 1 0 0,0-1-1 0 0,-1 1 0 0 0,1 0 1 0 0,0-1-1 0 0,0 1 1 0 0,0-1-1 0 0,0 1 1 0 0,0-1-1 0 0,-8 9-1122 0 0,5-4 751 0 0,7-12 1560 0 0,-1 28 683 0 0,-3-19-1870 0 0,1 0-50 0 0,0 1 50 0 0,0 0 0 0 0,0 0 0 0 0,0 0 0 0 0,1 0 0 0 0,-1 0 0 0 0,0 0 0 0 0,1 0 0 0 0,2 2 0 0 0,-3-3 18 0 0,4 1 88 0 0,0 0-1 0 0,0 0 0 0 0,0 0 0 0 0,0-1 0 0 0,1 0 0 0 0,-1 0 0 0 0,1 0 0 0 0,-1 0 0 0 0,9-1 0 0 0,-11 0-58 0 0,0-1 1 0 0,0 2 0 0 0,-1-1-1 0 0,1 0 1 0 0,0 0 0 0 0,0 1-1 0 0,-1 0 1 0 0,1-1-1 0 0,0 1 1 0 0,-1 0 0 0 0,1 0-1 0 0,-1 1 1 0 0,1-1-1 0 0,3 3 1 0 0,3 2 79 0 0,-1 1 0 0 0,12 13 1 0 0,1 1 79 0 0,-5-6-813 0 0,17 20 0 0 0,-24-23-6816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13.3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172 1 8087 0 0,'3'4'280'0'0,"-2"-3"39"0"0,-2-3-115 0 0,2 8 734 0 0,0 0 3708 0 0,-2-18 1229 0 0,-2 9-4688 0 0,2 4-1163 0 0,1-1 0 0 0,0 0 0 0 0,-1 1 1 0 0,1-1-1 0 0,0 0 0 0 0,-1 0 1 0 0,1 1-1 0 0,0-1 0 0 0,0 1 0 0 0,-1-1 1 0 0,1 0-1 0 0,0 1 0 0 0,0-1 1 0 0,0 1-1 0 0,-1-1 0 0 0,1 0 0 0 0,0 1 1 0 0,0-1-1 0 0,0 1 0 0 0,0-1 1 0 0,0 1-1 0 0,-34 97 1033 0 0,11-45-2517 0 0,-54 90 0 0 0,73-135 843 0 0,2-5 343 0 0,0 0-1 0 0,1 0 1 0 0,-1-1 0 0 0,0 1 0 0 0,-4 3 0 0 0,-1 0 537 0 0,-1 1-526 0 0,8-7 245 0 0,0 0 0 0 0,0 0-1 0 0,0 0 1 0 0,0 0 0 0 0,1 0-1 0 0,-1 0 1 0 0,0 0 0 0 0,0 0-1 0 0,0 0 1 0 0,0 0-1 0 0,0 0 1 0 0,0 0 0 0 0,0 0-1 0 0,0 0 1 0 0,0 0 0 0 0,0 0-1 0 0,1 0 1 0 0,-1 0-1 0 0,0 0 1 0 0,0 0 0 0 0,0 0-1 0 0,0 0 1 0 0,0 0 0 0 0,0 0-1 0 0,0 0 1 0 0,0 0 0 0 0,0 0-1 0 0,0 0 1 0 0,0 0-1 0 0,0 0 1 0 0,0 0 0 0 0,1 0-1 0 0,-1 1 1 0 0,0-1 0 0 0,0 0-1 0 0,0 0 1 0 0,0 0 0 0 0,0 0-1 0 0,0 0 1 0 0,0 0-1 0 0,0 0 1 0 0,0 0 0 0 0,0 0-1 0 0,0 0 1 0 0,0 0 0 0 0,0 0-1 0 0,0 1 1 0 0,0-1-1 0 0,0 0 1 0 0,0 0 0 0 0,0 0-1 0 0,0 0 1 0 0,0 0 0 0 0,0 0-1 0 0,0 0 1 0 0,0 0 0 0 0,0 0-1 0 0,0 0 1 0 0,0 1-1 0 0,0-1 1 0 0,0 0 0 0 0,0 0-1 0 0,0 0 1 0 0,0 0 0 0 0,0 0-1 0 0,0 0 1 0 0,-1 0 0 0 0,3 1 216 0 0,0 0 0 0 0,0 1 0 0 0,0-1 0 0 0,0 0 0 0 0,-1 1 0 0 0,1 0 1 0 0,-1-1-1 0 0,1 1 0 0 0,-1 0 0 0 0,1-1 0 0 0,1 4 0 0 0,6 7 551 0 0,20 14 37 0 0,1-2 0 0 0,1-1-1 0 0,35 19 1 0 0,-44-28-618 0 0,5 1-12 0 0,-21-12-122 0 0,1 0 0 0 0,-1 1-1 0 0,0 0 1 0 0,0 0-1 0 0,-1 0 1 0 0,1 1-1 0 0,-1-1 1 0 0,0 2-1 0 0,0-1 1 0 0,5 8-1 0 0,9 24-89 0 0,-5-8-6348 0 0,-6-16-980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15T09:13:00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30092 1784 23039 0,'2'0'2048'0,"2"0"-1648"15,-4 4-400-15,0-4 0 0,0 0 1536 0,4 0 208 16,-4 4 48-16,5 2 16 0,1 3 128 0,0 1 32 15,2 6 0-15,1 3 0 0,-3-2-960 0,0 7-192 16,2-1-48-16,2 2 0 0,1 4-304 0,3 2-64 0,1 4-16 0,1 4 0 16,3 6-112-16,6 9-16 15,6 12-16-15,6 8 0 0,8 11-16 0,-1 4 0 16,7 4 0-16,-1-2 0 0,1 0-224 0,-3-9 176 16,-3-7-176-16,0 3 160 0,3 2-160 0,-3-5 0 15,-1-3 0-15,-9-16 0 0,0-5 0 0,-10-15 0 16,-3-8 0-16,-5-11 0 0,-9-7-256 0,-4-12-96 0,0-4-16 0,-12-9-18256 15</inkml:trace>
  <inkml:trace contextRef="#ctx0" brushRef="#br0" timeOffset="514.54">30226 1966 7359 0,'5'6'656'0,"-1"-2"-528"0,-4 0-128 0,2-2 0 0,-2 2 2448 0,4-2 464 16,-4 2 96-16,4 1 0 0,2 5 192 0,0 4 16 15,3 3 16-15,1 3 0 0,0-1-1248 0,-1 4-256 16,3-3-64-16,2 1 0 0,-1 2-608 0,-1-1-128 16,1-3-32-16,-1 0 0 0,4 3-384 0,1 3-96 15,4 2-16-15,3-2 0 0,-3 2-160 0,4 0-48 16,0-1 0-16,3-1 0 0,3 0-192 0,-2-2 0 0,0-3 128 0,-2-5-128 15,2-3 0-15,0-4 0 0,-4-2 128 16,1-6-128-16,-1-4 208 0,-6-2 0 0,1-10 0 0,-5-3 0 16,-1-6-16-16,-5-4-16 0,-3-4 0 15,-2 2 0-15,-4-8-48 0,-4-8-128 0,-2-7 192 0,-3-6-64 16,-7-4-128-16,-3 0 0 0,-6-4 0 0,-3 2 128 16,1 6 32-16,-2 2 0 0,0 7 0 0,4-1 0 15,-6 5 16-15,8-1 0 0,-3 7 0 0,7 2 0 16,-2 5-176-16,1 3 0 0,3 7 0 0,9 9 0 31,-2 3-720-31,6 8-80 0,4 4-16 0,0 4-18128 0</inkml:trace>
  <inkml:trace contextRef="#ctx0" brushRef="#br0" timeOffset="1186.05">31242 2094 2751 0,'2'0'256'0,"-2"0"-256"16,0 0 0-16,0 0 0 0,0 0 2688 0,0 0 512 15,0 0 80-15,4 0 32 0,-4 2 320 0,0-2 64 16,0 0 16-16,-4-2 0 0,4 2-1392 0,-2 0-272 15,2-2-48-15,-4 0-16 0,4-1-624 0,-6-1-128 0,6 2-16 0,-7-8-16 16,5 4-592-16,-8-3-112 0,4-7-32 0,-7-1 0 16,-1-5-80-16,-2-3 0 0,-5-4-16 0,-2-10 0 15,-2-2-80-15,-6-3-16 0,1-1 0 16,5-3 0-16,0 1-272 0,-2-1 160 0,6-3-160 0,-5-3 128 16,7 0-128-16,0-4-224 0,5 1 48 0,6 7 16 31,4 3-208-31,0 7-32 0,8 3-16 0,2 8 0 0,8 0 224 0,-5 7 64 15,3 9 0-15,2-1 0 0,5 8 128 0,-3 6 0 0,5 0 0 0,2 6 0 16,2 2 0-16,1 4-160 0,-1 1 160 0,4-1 0 16,0 5-176-16,2 5 176 0,2 1-160 0,2 0 160 15,-6 4-160-15,6 4 160 0,6 8-160 0,-3 0 160 16,-3 2 0-16,-4-7 0 0,-1 5-128 0,-1-4 128 16,-4 2 0-16,-4-4 0 0,-3-4 0 0,-7-10 0 15,-3-3 0-15,-2-4 0 0,0-5 0 0,-6-1 0 0,-4-6 0 16,2-6 0-16,-4-1 0 0,2-5 0 0,-2-2 256 15,-3-1-64-15,1-8-16 0,2-3 0 0,-8-9 144 0,3-5 16 16,-3-5 16-16,3-5 0 0,-5-5-16 0,-3-3 0 16,1-2 0-16,3 0 0 0,-1-4 720 0,3 4 144 15,1 6 16-15,6 3 16 0,-4 5-976 0,3-1-256 16,5-1 0-16,-4 7 0 16,6 0-832-16,6 12-192 0,0 6-64 0,-1 7 0 15,9 5 720-15,2 7 144 0,7 4 32 0,-4 6 0 0,8 7 32 0,2 5 16 16,4 9 0-16,2 0 0 0,2 10 144 0,2 5 0 15,6 11 0-15,3 3 0 0,3 6 192 0,5-2 32 16,2 2 0-16,-4-7 0 0,-9-11-32 0,-6-5-16 16,1 0 0-16,-10-10 0 0,-5-2-336 0,-6-4-64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3:58.4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17 5527 0 0,'0'-13'2772'0'0,"1"9"-231"0"0,-1 7-458 0 0,16 224 2144 0 0,-14-208-3970 0 0,43 297 634 0 0,-17-136-1016 0 0,-24-154-153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3:58.9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69 54 2759 0 0,'2'-2'279'0'0,"4"-3"933"0"0,0-1-1 0 0,1 2 0 0 0,0-1 0 0 0,-1 1 1 0 0,15-7-1 0 0,-19 10-1110 0 0,0 1 0 0 0,0-1 0 0 0,0 1 0 0 0,0-1 0 0 0,0 1 0 0 0,0 0 0 0 0,0 0 0 0 0,1 0 0 0 0,-1 0 0 0 0,0 0 1 0 0,0 0-1 0 0,0 1 0 0 0,0-1 0 0 0,0 1 0 0 0,0 0 0 0 0,0-1 0 0 0,0 1 0 0 0,0 0 0 0 0,0 0 0 0 0,0 0 0 0 0,0 0 0 0 0,0 0 0 0 0,-1 1 0 0 0,1-1 0 0 0,0 1 0 0 0,-1-1 0 0 0,3 3 0 0 0,5 7 212 0 0,-1 1-1 0 0,0 0 0 0 0,-1 0 0 0 0,0 0 1 0 0,0 1-1 0 0,-2 0 0 0 0,0 0 0 0 0,0 1 1 0 0,-1-1-1 0 0,-1 1 0 0 0,3 15 0 0 0,-2 9 130 0 0,0 1 0 0 0,-5 70-1 0 0,1-101-406 0 0,-11 139 398 0 0,9-126-416 0 0,-2 0 0 0 0,-1 0 0 0 0,-1 0-1 0 0,-14 36 1 0 0,18-54-18 0 0,1 1 0 0 0,-1-1 0 0 0,0 0 0 0 0,0 0 0 0 0,0 0 0 0 0,0 0 0 0 0,0 0 0 0 0,-1 0-1 0 0,1-1 1 0 0,-1 1 0 0 0,0-1 0 0 0,0 0 0 0 0,0 0 0 0 0,0 0 0 0 0,-4 2 0 0 0,5-3-79 0 0,-7-7-181 0 0,1 2 240 0 0,4 2 11 0 0,0-1-1 0 0,0 0 0 0 0,0 1 0 0 0,0-1 0 0 0,0-1 0 0 0,1 1 0 0 0,-1 0 1 0 0,1-1-1 0 0,0 0 0 0 0,0 0 0 0 0,0 0 0 0 0,-4-8 0 0 0,-13-36 181 0 0,2 0 0 0 0,2-1 1 0 0,2-1-1 0 0,-11-75 0 0 0,20 93 63 0 0,2 0 1 0 0,2 0 0 0 0,1-34-1 0 0,2 47-413 0 0,0-1-1 0 0,2 0 0 0 0,0 1 0 0 0,1 0 1 0 0,1 0-1 0 0,8-19 0 0 0,2 6-6499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3:59.30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74 0 9215 0 0,'0'5'816'0'0,"0"1"-656"0"0,-2 0-160 0 0,1-1 0 0 0,-1 1 960 0 0,1 4 160 0 0,-2 7 32 0 0,-2 10 8 0 0,-1 14-168 0 0,-4 7-32 0 0,1 6 0 0 0,1-1-8 0 0,-2-1-704 0 0,4-3-144 0 0,0-5-24 0 0,1-7-7632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3:59.7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95 21 7367 0 0,'17'-7'1041'0'0,"-10"4"65"0"0,1 1 0 0 0,-1 0 1 0 0,0 0-1 0 0,1 0 0 0 0,11-1 1 0 0,-17 3-910 0 0,1 0 1 0 0,-1 1 0 0 0,1-1-1 0 0,0 0 1 0 0,-1 1 0 0 0,1 0 0 0 0,-1-1-1 0 0,1 1 1 0 0,-1 0 0 0 0,0 0 0 0 0,1 0-1 0 0,-1 1 1 0 0,0-1 0 0 0,0 1-1 0 0,0-1 1 0 0,0 1 0 0 0,0 0 0 0 0,0-1-1 0 0,0 1 1 0 0,2 4 0 0 0,2 3-23 0 0,0 0 0 0 0,-1 1 1 0 0,0-1-1 0 0,0 1 0 0 0,-1 0 0 0 0,-1 1 0 0 0,0-1 1 0 0,0 1-1 0 0,-1-1 0 0 0,0 1 0 0 0,0 14 0 0 0,0 14-39 0 0,-7 68 1 0 0,-16 61-62 0 0,17-147-66 0 0,-1 0 0 0 0,-1 0 1 0 0,-1 0-1 0 0,0 0 0 0 0,-18 31 0 0 0,23-49-9 0 0,1-1 0 0 0,0 0 0 0 0,-1 0 0 0 0,0 0 0 0 0,1 0 0 0 0,-1 0 0 0 0,0 0 0 0 0,0 0 0 0 0,0 0 0 0 0,0-1 0 0 0,0 1 0 0 0,-4 1 0 0 0,-3 1 0 0 0,-1 0 0 0 0,1-1 0 0 0,-18 4 0 0 0,25-6-5 0 0,1-1-1 0 0,-1 0 1 0 0,1 1 0 0 0,-1-1-1 0 0,0 0 1 0 0,1 0 0 0 0,-1 0-1 0 0,1 0 1 0 0,-1-1 0 0 0,1 1-1 0 0,-1 0 1 0 0,1-1-1 0 0,-1 1 1 0 0,1-1 0 0 0,-1 1-1 0 0,1-1 1 0 0,0 0 0 0 0,-1 1-1 0 0,1-1 1 0 0,-2-1 0 0 0,1 0-15 0 0,0-1 0 0 0,1 1 0 0 0,-1 0 0 0 0,1 0 0 0 0,-1-1 0 0 0,1 1 0 0 0,0-1 1 0 0,-1-2-1 0 0,0-2-7 0 0,-10-23-66 0 0,2 0 1 0 0,1-1 0 0 0,2 0-1 0 0,1-1 1 0 0,1 0 0 0 0,2 0 0 0 0,1 0-1 0 0,1 0 1 0 0,6-49 0 0 0,1 49-4843 0 0,1 4-1729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0.2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88 52 2759 0 0,'1'0'-30'0'0,"4"-6"752"0"0,0 1 1 0 0,1 0 0 0 0,0 0 0 0 0,0 1 0 0 0,9-6 0 0 0,-14 9-497 0 0,1 0 0 0 0,0 1 0 0 0,0-1 0 0 0,0 0 0 0 0,-1 1 0 0 0,1 0 0 0 0,0-1 0 0 0,0 1 0 0 0,0 0 0 0 0,0 0 0 0 0,0 0 0 0 0,0 0 0 0 0,-1 0-1 0 0,1 0 1 0 0,0 1 0 0 0,0-1 0 0 0,0 1 0 0 0,0-1 0 0 0,-1 1 0 0 0,1 0 0 0 0,0 0 0 0 0,0-1 0 0 0,-1 1 0 0 0,1 0 0 0 0,-1 1 0 0 0,3 1 0 0 0,2 3 164 0 0,0 0-1 0 0,-1 0 1 0 0,1 1-1 0 0,-2-1 1 0 0,1 1-1 0 0,-1 0 0 0 0,0 1 1 0 0,0-1-1 0 0,-1 1 1 0 0,0-1-1 0 0,0 1 1 0 0,-1 0-1 0 0,2 12 1 0 0,0 8 141 0 0,-1 0 0 0 0,-1 44 1 0 0,-2-37-346 0 0,-2 0 1 0 0,-1 0-1 0 0,-2-1 1 0 0,-1 0-1 0 0,-12 37 1 0 0,15-60-174 0 0,2-7-6 0 0,0-1 0 0 0,0 0 0 0 0,0 1 1 0 0,0-1-1 0 0,0 0 0 0 0,-1 0 1 0 0,1 0-1 0 0,-1 0 0 0 0,0 0 0 0 0,0 0 1 0 0,0 0-1 0 0,0 0 0 0 0,-1-1 1 0 0,1 1-1 0 0,-1-1 0 0 0,1 0 0 0 0,-1 0 1 0 0,0 0-1 0 0,0 0 0 0 0,0 0 1 0 0,-3 1-1 0 0,5-3-5 0 0,1 0 0 0 0,-1 0 0 0 0,1 0 0 0 0,-1 0 0 0 0,0 0 0 0 0,1 0 0 0 0,-1 0 0 0 0,1 0 0 0 0,-1 0 0 0 0,1 0 0 0 0,-1-1 0 0 0,1 1 0 0 0,-1 0 0 0 0,1 0 0 0 0,-1-1 0 0 0,1 1 0 0 0,0 0 0 0 0,-1-1 0 0 0,1 1 0 0 0,-1-1 1 0 0,-7-3 2 0 0,3 2-4 0 0,1 0-1 0 0,-1-1 0 0 0,0 1 1 0 0,1-1-1 0 0,0-1 1 0 0,0 1-1 0 0,0 0 0 0 0,0-1 1 0 0,0 0-1 0 0,1 0 1 0 0,-6-8-1 0 0,-6-16 23 0 0,2-1 0 0 0,0-1 0 0 0,3 0 0 0 0,0-1-1 0 0,2 0 1 0 0,-6-44 0 0 0,10 48 48 0 0,1 0-1 0 0,1-44 1 0 0,3 57-398 0 0,0 0-1 0 0,1 1 1 0 0,1-1 0 0 0,0 0 0 0 0,1 1 0 0 0,9-24 0 0 0,1 10-6755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0.6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45 27 3599 0 0,'2'-3'183'0'0,"0"1"-1"0"0,0-1 1 0 0,0 1-1 0 0,1 0 1 0 0,-1 0 0 0 0,0 0-1 0 0,1 0 1 0 0,-1 0-1 0 0,1 1 1 0 0,5-3-1 0 0,-6 3 129 0 0,0 1-1 0 0,0 0 1 0 0,0 0-1 0 0,0 0 1 0 0,0 0 0 0 0,0 0-1 0 0,0 0 1 0 0,0 0 0 0 0,0 1-1 0 0,0-1 1 0 0,0 1-1 0 0,0-1 1 0 0,0 1 0 0 0,0 0-1 0 0,0 0 1 0 0,0 0-1 0 0,3 2 1 0 0,0 1-53 0 0,1 0-1 0 0,-1 1 1 0 0,0-1 0 0 0,0 1 0 0 0,0 0-1 0 0,-1 1 1 0 0,0-1 0 0 0,0 1-1 0 0,0 0 1 0 0,0 0 0 0 0,4 12 0 0 0,0 3 85 0 0,0-1 0 0 0,6 34 1 0 0,-4-3 166 0 0,-2 1 0 0 0,-2 0 1 0 0,-3 0-1 0 0,-2 1 1 0 0,-6 63-1 0 0,4-110-436 0 0,0 12 311 0 0,-8 32-1 0 0,8-46-290 0 0,-1 1-1 0 0,1-1 1 0 0,-1 0 0 0 0,1 0-1 0 0,-1 0 1 0 0,0 0 0 0 0,-1 0 0 0 0,1-1-1 0 0,-1 1 1 0 0,1-1 0 0 0,-1 1-1 0 0,0-1 1 0 0,-4 4 0 0 0,5-6-45 0 0,1 0 0 0 0,-1-1 0 0 0,1 1 0 0 0,-1 0 0 0 0,0-1 0 0 0,1 1 0 0 0,-1 0 0 0 0,0-1 0 0 0,1 0 0 0 0,-1 1 0 0 0,-3-1 0 0 0,3 0 462 0 0,-8-7-345 0 0,0 1-126 0 0,5 3-21 0 0,-1-1 1 0 0,1 1-1 0 0,0-1 0 0 0,0 0 1 0 0,1-1-1 0 0,-1 1 0 0 0,1-1 0 0 0,0 0 1 0 0,0 0-1 0 0,-3-5 0 0 0,-6-16-140 0 0,0-1-1 0 0,2 0 1 0 0,1 0-1 0 0,1-1 1 0 0,2-1-1 0 0,0 1 1 0 0,2-1-1 0 0,1 0 1 0 0,0-43 0 0 0,5 20-7313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1.1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31 6911 0 0,'1'-9'-1747'0'0,"1"-13"13878"0"0,-3 35-8984 0 0,-2 40-2088 0 0,6 68 0 0 0,14 54-883 0 0,-9-109-2 0 0,55 403 256 0 0,5 42 5 0 0,-61-375-2565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5T07:44:01.74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1 239 7831 0 0,'2'-4'9766'0'0,"5"15"-7557"0"0,4 19-2244 0 0,0 12 316 0 0,34 113 527 0 0,-36-128-637 0 0,2 0 0 0 0,1 0 0 0 0,22 36 1 0 0,-33-61-168 0 0,0-1 1 0 0,0 1-1 0 0,0-1 1 0 0,1 1 0 0 0,-1-1-1 0 0,0 1 1 0 0,0-1-1 0 0,1 0 1 0 0,-1 1 0 0 0,1-1-1 0 0,-1 0 1 0 0,1 0-1 0 0,0 0 1 0 0,-1-1 0 0 0,1 1-1 0 0,0 0 1 0 0,0 0-1 0 0,0-1 1 0 0,-1 0 0 0 0,1 1-1 0 0,4-1 1 0 0,-4 0-6 0 0,-1 0 1 0 0,1-1 0 0 0,0 1 0 0 0,0-1-1 0 0,-1 1 1 0 0,1-1 0 0 0,0 0 0 0 0,-1 0-1 0 0,1 0 1 0 0,0 0 0 0 0,-1 0-1 0 0,1 0 1 0 0,-1 0 0 0 0,0 0 0 0 0,1-1-1 0 0,-1 1 1 0 0,0 0 0 0 0,0-1 0 0 0,0 1-1 0 0,0-1 1 0 0,0 0 0 0 0,0 1-1 0 0,0-3 1 0 0,3-6 0 0 0,0-1 0 0 0,-1 0 0 0 0,-1 0 0 0 0,1 0 0 0 0,-2-1 0 0 0,1-11 0 0 0,0 5 0 0 0,5-58-243 0 0,-3-1-1 0 0,-3 0 1 0 0,-4 0-1 0 0,-18-110 1 0 0,19 176-7084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8B19A-2B48-43F5-896A-489175541459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55C8E-E8CF-497D-9973-0D2ABBEFF0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3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23B5D-63AE-4081-9C73-277A281FEC8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20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75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B1005-4DFA-49A6-AC21-B0C30FD7FE0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73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9CFE-4FBD-45F1-B473-542E64BED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7AEA62-3228-4FC2-B910-6707C5D4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574FB-0C2E-4EFE-9C40-AC5EE386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F32FF-0C16-4665-8F0F-4B6F104B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7BCB3-B9A1-4586-83C4-195B72FA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803A-FCB7-4D6E-B8DE-7C1EBF9B9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7056E-69F6-481B-BFF8-9400EA09C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06F8E-B0AB-4D49-82DC-5B85C624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5CCFE-2660-442F-B9A5-D27279EC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04700-CE86-4102-A6DE-4373641C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30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2E139-A0A8-43A1-9BD2-FEDC03AB9D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4C052-7606-43EC-B312-A405F0BBC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5CB0C-8C82-4F4E-A3AF-9F32E3EF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14042-6B7D-4482-BDCA-1DD13204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B6277-9E9F-4ABB-8BD2-90ABB542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1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1A30-F7BE-4946-A42E-F946EB025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C4FFC-BF2D-4EB0-B079-9AB03EC58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DEAD4-524F-4994-8A2B-4D44ADCD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9C3BC-EFC4-40C7-ADC2-88CDD98E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FE80-5D72-4DE8-BEF3-01785153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2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5B6CE-B775-4AE5-9098-3CED71207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9350-CC38-4748-8988-53F0F9F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3BED-849F-457E-8D32-22E37B37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0B7F-F859-4272-88DD-B5B2AD00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1246D-6EE3-46DC-94DC-287B0AF8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3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271A-BEDF-41B2-8B6F-23DEB8BB3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9ABE7-B9A9-488A-8BC3-B6ADF9EBD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24387-16D0-4390-B300-FD3A8B4E1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9F488-019F-45E7-86ED-56E3AC91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F05DF-CCF5-4150-A796-7AB9104A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95CD0-1B9E-4DA4-A9DE-A57212E5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9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6CB9-A317-4E75-8544-F8630F23B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6500C-55DD-4964-87F1-BAA9CB996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C51CB-1022-47C6-83F6-DEF2EFD60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A3F92-6857-4795-89ED-EECB53660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77727-D395-4A6B-B7D2-C1C85A13E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636BE-647F-47DB-AD14-24EFD134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5AC248-B0FB-457A-A641-1456F31E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91A2-7A9B-40FB-9998-7A1ACEB6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6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2278D-DD77-479F-9D53-9BF8C887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539-F4E6-4984-8BFA-64ADE69A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D61BE-6992-414C-A60E-DFD80BDC6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89720-FAC3-4E3D-88F2-4AAE02FDC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86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0002C-79D9-4EEC-9586-DD82A126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1D7497-BF22-4FBA-ACA3-2CC1A455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A5576-FCEC-47F8-A939-DA2B1B904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2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88AB-B5DA-42BC-B0DC-25C2665F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9549-B439-409D-8910-62F36B66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B670-04D8-4EB4-A689-D916939CB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963FD-7D1D-45D2-8E9F-22E634456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8391D-F080-4756-87AF-4C13C49E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57A87-6E69-408E-9E7B-ACEE49E3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30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FD3F-13E7-463F-91F7-A0FFC004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FEDA2-5E0E-4E35-AA75-C855115C7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5E21F-6CFB-45DC-9032-08F8C584A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50096-655C-42D7-8399-FCFCEA6C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40973-0484-4A0D-A7B7-32F78E76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8F54E-4E86-4DD1-B4E6-CFCD1141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6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33CF2-F009-4EC1-84F9-64AB3D40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11155-4C8C-44EE-BA72-D090884C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90B4-3A1A-4F4F-B8B7-42975C7B1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8550-0835-4355-A021-4E47C21E28DA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70B8-1359-46CE-BF2C-B3288F10E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85FD2-B440-4EFD-AAC6-138432628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7208-5526-4B4F-B940-9800813E172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1905A5F-D54E-4CE4-A04F-6BF65E1E4BFC}"/>
              </a:ext>
            </a:extLst>
          </p:cNvPr>
          <p:cNvSpPr txBox="1">
            <a:spLocks/>
          </p:cNvSpPr>
          <p:nvPr userDrawn="1"/>
        </p:nvSpPr>
        <p:spPr>
          <a:xfrm>
            <a:off x="400334" y="658336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DC996-4FE8-4880-1CB2-8990E86756C0}"/>
              </a:ext>
            </a:extLst>
          </p:cNvPr>
          <p:cNvSpPr txBox="1"/>
          <p:nvPr userDrawn="1"/>
        </p:nvSpPr>
        <p:spPr>
          <a:xfrm>
            <a:off x="9264424" y="6624688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B89EEE-C163-1D54-7165-A887AA99EC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86" y="1561449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E3FE86-E3F5-84C4-33B5-D05CF74FE6A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582" y="232481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om/url?sa=i&amp;rct=j&amp;q=&amp;esrc=s&amp;source=imgres&amp;cd=&amp;cad=rja&amp;uact=8&amp;ved=2ahUKEwix39_tlJLdAhVMxoUKHXs_BQYQjRx6BAgBEAU&amp;url=https://www.microscopesales.co.uk/olympus-microscopes/materials-science-microscopes/olympus-bx51m.html&amp;psig=AOvVaw3635xWlrj-OTow4Q_WiJ-V&amp;ust=153562870400737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36.png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21.jpe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1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3.xml"/><Relationship Id="rId30" Type="http://schemas.openxmlformats.org/officeDocument/2006/relationships/image" Target="../media/image34.png"/><Relationship Id="rId35" Type="http://schemas.openxmlformats.org/officeDocument/2006/relationships/customXml" Target="../ink/ink17.xml"/><Relationship Id="rId8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customXml" Target="../ink/ink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O-W8mvBa78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C5C6EE8C-F20C-405E-8C47-42A61E262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2" b="3035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95CA2-372D-49B9-A4BD-F4DEA8DCF1DC}"/>
              </a:ext>
            </a:extLst>
          </p:cNvPr>
          <p:cNvSpPr txBox="1"/>
          <p:nvPr/>
        </p:nvSpPr>
        <p:spPr>
          <a:xfrm>
            <a:off x="2420149" y="1155320"/>
            <a:ext cx="85635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FF00"/>
                </a:solidFill>
              </a:rPr>
              <a:t>STEPS OF DOOM</a:t>
            </a:r>
          </a:p>
          <a:p>
            <a:pPr algn="ctr"/>
            <a:endParaRPr lang="en-GB" sz="6600" b="1" dirty="0">
              <a:solidFill>
                <a:srgbClr val="FFFF00"/>
              </a:solidFill>
            </a:endParaRPr>
          </a:p>
          <a:p>
            <a:pPr algn="ctr"/>
            <a:r>
              <a:rPr lang="en-GB" sz="6600" b="1" dirty="0">
                <a:solidFill>
                  <a:srgbClr val="FFFF00"/>
                </a:solidFill>
              </a:rPr>
              <a:t>WHOLE CLASS IN A LINE</a:t>
            </a:r>
          </a:p>
        </p:txBody>
      </p:sp>
    </p:spTree>
    <p:extLst>
      <p:ext uri="{BB962C8B-B14F-4D97-AF65-F5344CB8AC3E}">
        <p14:creationId xmlns:p14="http://schemas.microsoft.com/office/powerpoint/2010/main" val="74222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010229" y="-270504"/>
            <a:ext cx="8229600" cy="1143000"/>
          </a:xfrm>
        </p:spPr>
        <p:txBody>
          <a:bodyPr/>
          <a:lstStyle/>
          <a:p>
            <a:pPr eaLnBrk="1" hangingPunct="1"/>
            <a:r>
              <a:rPr lang="en-GB" u="sng"/>
              <a:t>Light microscope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75613" y="5949950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21" y="919164"/>
            <a:ext cx="570547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12AD6D-E04D-47C8-926C-C3773D7DFCC1}"/>
              </a:ext>
            </a:extLst>
          </p:cNvPr>
          <p:cNvCxnSpPr>
            <a:cxnSpLocks/>
          </p:cNvCxnSpPr>
          <p:nvPr/>
        </p:nvCxnSpPr>
        <p:spPr>
          <a:xfrm>
            <a:off x="2754420" y="4706636"/>
            <a:ext cx="2116937" cy="2082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075134"/>
      </p:ext>
    </p:extLst>
  </p:cSld>
  <p:clrMapOvr>
    <a:masterClrMapping/>
  </p:clrMapOvr>
  <p:transition spd="slow" advTm="1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559145"/>
              </p:ext>
            </p:extLst>
          </p:nvPr>
        </p:nvGraphicFramePr>
        <p:xfrm>
          <a:off x="246832" y="188913"/>
          <a:ext cx="11253291" cy="648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3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9650">
                <a:tc>
                  <a:txBody>
                    <a:bodyPr/>
                    <a:lstStyle/>
                    <a:p>
                      <a:pPr algn="ctr"/>
                      <a:r>
                        <a:rPr lang="en-GB" sz="3200"/>
                        <a:t>Using a light microscope </a:t>
                      </a:r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524">
                <a:tc>
                  <a:txBody>
                    <a:bodyPr/>
                    <a:lstStyle/>
                    <a:p>
                      <a:endParaRPr lang="en-GB" sz="200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800" dirty="0"/>
                        <a:t>Clip the slide onto the …..……….……..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80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800" dirty="0"/>
                        <a:t>Select the lowest ……….…….………. first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8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2800" baseline="0" dirty="0"/>
                        <a:t>Look through the …………………………</a:t>
                      </a:r>
                      <a:endParaRPr lang="en-GB" sz="280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80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800" dirty="0"/>
                        <a:t>Use the ……..…….    ……………. to move the stage up </a:t>
                      </a:r>
                      <a:r>
                        <a:rPr lang="en-GB" sz="2800" baseline="0" dirty="0"/>
                        <a:t>until the image is visible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800" baseline="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800" baseline="0" dirty="0"/>
                        <a:t>Use the …………  …………… to make small adjustments and bring the image into sharp view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800" baseline="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GB" sz="2800" baseline="0" dirty="0"/>
                        <a:t>For greater magnification switch to a higher ………………...  …………………….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GB" sz="2000" dirty="0"/>
                    </a:p>
                  </a:txBody>
                  <a:tcPr marL="91438" marR="9143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7FF641D-BD74-D14A-BA82-468D1D9AB1BB}"/>
              </a:ext>
            </a:extLst>
          </p:cNvPr>
          <p:cNvSpPr/>
          <p:nvPr/>
        </p:nvSpPr>
        <p:spPr>
          <a:xfrm>
            <a:off x="173904" y="188912"/>
            <a:ext cx="11326219" cy="6565305"/>
          </a:xfrm>
          <a:prstGeom prst="rect">
            <a:avLst/>
          </a:prstGeom>
          <a:noFill/>
          <a:ln w="920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101F3-1393-49FD-950F-E26F721F1E71}"/>
              </a:ext>
            </a:extLst>
          </p:cNvPr>
          <p:cNvSpPr txBox="1"/>
          <p:nvPr/>
        </p:nvSpPr>
        <p:spPr>
          <a:xfrm>
            <a:off x="4033458" y="813423"/>
            <a:ext cx="128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stage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D98C8-A010-424F-AE1E-E30CA65FFC4E}"/>
              </a:ext>
            </a:extLst>
          </p:cNvPr>
          <p:cNvSpPr txBox="1"/>
          <p:nvPr/>
        </p:nvSpPr>
        <p:spPr>
          <a:xfrm>
            <a:off x="3243098" y="1866594"/>
            <a:ext cx="217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magnification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B7DB2-13DB-44AB-94D4-21FF03828AFD}"/>
              </a:ext>
            </a:extLst>
          </p:cNvPr>
          <p:cNvSpPr txBox="1"/>
          <p:nvPr/>
        </p:nvSpPr>
        <p:spPr>
          <a:xfrm>
            <a:off x="3328492" y="2534620"/>
            <a:ext cx="214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eyepiece 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DE372-C647-442B-8244-DB825E075361}"/>
              </a:ext>
            </a:extLst>
          </p:cNvPr>
          <p:cNvSpPr txBox="1"/>
          <p:nvPr/>
        </p:nvSpPr>
        <p:spPr>
          <a:xfrm>
            <a:off x="1803556" y="3490689"/>
            <a:ext cx="126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coarse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985D7-3A64-48CC-9E96-E794E5F00AD9}"/>
              </a:ext>
            </a:extLst>
          </p:cNvPr>
          <p:cNvSpPr txBox="1"/>
          <p:nvPr/>
        </p:nvSpPr>
        <p:spPr>
          <a:xfrm>
            <a:off x="3437102" y="3486216"/>
            <a:ext cx="1067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focus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B35B3-04EC-4594-8A72-79692F00FA11}"/>
              </a:ext>
            </a:extLst>
          </p:cNvPr>
          <p:cNvSpPr txBox="1"/>
          <p:nvPr/>
        </p:nvSpPr>
        <p:spPr>
          <a:xfrm>
            <a:off x="1803556" y="4347606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fine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30C10-0C64-4774-8CB9-F16E4E53F2ED}"/>
              </a:ext>
            </a:extLst>
          </p:cNvPr>
          <p:cNvSpPr txBox="1"/>
          <p:nvPr/>
        </p:nvSpPr>
        <p:spPr>
          <a:xfrm>
            <a:off x="2995642" y="4290056"/>
            <a:ext cx="1178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70C0"/>
                </a:solidFill>
              </a:rPr>
              <a:t>focus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FCEC73-0DF6-479E-A98D-A781A924FEB9}"/>
              </a:ext>
            </a:extLst>
          </p:cNvPr>
          <p:cNvSpPr txBox="1"/>
          <p:nvPr/>
        </p:nvSpPr>
        <p:spPr>
          <a:xfrm>
            <a:off x="6953834" y="5588942"/>
            <a:ext cx="170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objective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B05A8-9B0A-4E6F-9032-DB6BBD2E3B41}"/>
              </a:ext>
            </a:extLst>
          </p:cNvPr>
          <p:cNvSpPr txBox="1"/>
          <p:nvPr/>
        </p:nvSpPr>
        <p:spPr>
          <a:xfrm>
            <a:off x="9291726" y="5588942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lens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16BC1E-7714-404E-802F-225A7E0621A1}"/>
              </a:ext>
            </a:extLst>
          </p:cNvPr>
          <p:cNvSpPr txBox="1"/>
          <p:nvPr/>
        </p:nvSpPr>
        <p:spPr>
          <a:xfrm>
            <a:off x="6805331" y="1174097"/>
            <a:ext cx="4594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Maximum resolution 200nm</a:t>
            </a:r>
          </a:p>
          <a:p>
            <a:r>
              <a:rPr lang="en-GB" sz="2800" b="1" dirty="0">
                <a:solidFill>
                  <a:srgbClr val="FF0000"/>
                </a:solidFill>
              </a:rPr>
              <a:t>Max magnification x1500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B58693-0C2E-2375-3733-FD5F8F094F2E}"/>
              </a:ext>
            </a:extLst>
          </p:cNvPr>
          <p:cNvSpPr txBox="1"/>
          <p:nvPr/>
        </p:nvSpPr>
        <p:spPr>
          <a:xfrm>
            <a:off x="7826188" y="882127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could be asked this!</a:t>
            </a:r>
          </a:p>
        </p:txBody>
      </p:sp>
    </p:spTree>
    <p:extLst>
      <p:ext uri="{BB962C8B-B14F-4D97-AF65-F5344CB8AC3E}">
        <p14:creationId xmlns:p14="http://schemas.microsoft.com/office/powerpoint/2010/main" val="13343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570" y="120588"/>
            <a:ext cx="6985067" cy="3046988"/>
          </a:xfrm>
          <a:prstGeom prst="rect">
            <a:avLst/>
          </a:prstGeom>
          <a:noFill/>
          <a:ln w="920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u="sng" dirty="0"/>
              <a:t>Key point</a:t>
            </a:r>
          </a:p>
          <a:p>
            <a:r>
              <a:rPr lang="en-GB" sz="3200" dirty="0"/>
              <a:t>The lens in the eyepiece and the objective lens</a:t>
            </a:r>
          </a:p>
          <a:p>
            <a:r>
              <a:rPr lang="en-GB" sz="3200" b="1" dirty="0"/>
              <a:t>both</a:t>
            </a:r>
            <a:r>
              <a:rPr lang="en-GB" sz="3200" dirty="0"/>
              <a:t> add magnification.</a:t>
            </a:r>
          </a:p>
          <a:p>
            <a:r>
              <a:rPr lang="en-GB" sz="3200" b="1" dirty="0"/>
              <a:t>Eyepiece x objective lens = total magnification</a:t>
            </a:r>
          </a:p>
        </p:txBody>
      </p:sp>
      <p:pic>
        <p:nvPicPr>
          <p:cNvPr id="28674" name="Picture 2" descr="Image result for magnification microscop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7" y="3690425"/>
            <a:ext cx="662042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612FF1-3383-49A7-A9D2-837313E10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630" y="120588"/>
            <a:ext cx="4438281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Calculate total magnification of the light microscope (1 mark)</a:t>
            </a:r>
            <a:endParaRPr lang="en-GB" sz="3200" dirty="0"/>
          </a:p>
          <a:p>
            <a:pPr marL="0" indent="0">
              <a:buNone/>
            </a:pPr>
            <a:r>
              <a:rPr lang="en-GB" sz="3200" dirty="0">
                <a:solidFill>
                  <a:srgbClr val="00B0F0"/>
                </a:solidFill>
              </a:rPr>
              <a:t>5 x 10 = </a:t>
            </a:r>
            <a:r>
              <a:rPr lang="en-GB" sz="3200">
                <a:solidFill>
                  <a:srgbClr val="00B0F0"/>
                </a:solidFill>
              </a:rPr>
              <a:t>x50</a:t>
            </a:r>
            <a:r>
              <a:rPr lang="en-GB" sz="3200" dirty="0">
                <a:solidFill>
                  <a:srgbClr val="00B0F0"/>
                </a:solidFill>
              </a:rPr>
              <a:t> magnification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F5963-D3FC-43BA-A5C0-1619EAE85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23" t="22168" r="19662" b="46188"/>
          <a:stretch/>
        </p:blipFill>
        <p:spPr>
          <a:xfrm>
            <a:off x="7107637" y="3447870"/>
            <a:ext cx="4601356" cy="23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69BE-39CE-4E8A-BAE9-606EFC99E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1" y="-128539"/>
            <a:ext cx="10515600" cy="1325563"/>
          </a:xfrm>
        </p:spPr>
        <p:txBody>
          <a:bodyPr/>
          <a:lstStyle/>
          <a:p>
            <a:r>
              <a:rPr lang="en-GB" u="sng" dirty="0"/>
              <a:t>Exam style question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48BF4-C7C9-4506-AA8E-D49685D6A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57" t="26667" r="23218" b="43021"/>
          <a:stretch/>
        </p:blipFill>
        <p:spPr>
          <a:xfrm>
            <a:off x="5182331" y="81210"/>
            <a:ext cx="6886944" cy="3650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D8A95-F7BF-4AD2-9500-6C8E90B62AB8}"/>
              </a:ext>
            </a:extLst>
          </p:cNvPr>
          <p:cNvSpPr txBox="1"/>
          <p:nvPr/>
        </p:nvSpPr>
        <p:spPr>
          <a:xfrm>
            <a:off x="301045" y="1044705"/>
            <a:ext cx="6492442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/>
              <a:t>The cells on the slides are not clear to see.</a:t>
            </a:r>
          </a:p>
          <a:p>
            <a:endParaRPr lang="en-GB" sz="2400" dirty="0"/>
          </a:p>
          <a:p>
            <a:r>
              <a:rPr lang="en-GB" sz="2400" dirty="0"/>
              <a:t>a)Describe how the student should adjust the microscope to see the cells on Slide A more clearly (1 mark)</a:t>
            </a:r>
            <a:endParaRPr lang="en-GB" sz="2400" dirty="0">
              <a:cs typeface="Calibri"/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Adjust the focus (fine) knob until the cells are in focus</a:t>
            </a:r>
          </a:p>
          <a:p>
            <a:endParaRPr lang="en-GB" sz="2400" dirty="0"/>
          </a:p>
          <a:p>
            <a:r>
              <a:rPr lang="en-GB" sz="2400" dirty="0"/>
              <a:t>b)Describe how the student should adjust the microscope to see the cells on Slide B more clearly. (2 marks)</a:t>
            </a:r>
            <a:endParaRPr lang="en-GB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Switch the objective lens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F0"/>
                </a:solidFill>
              </a:rPr>
              <a:t>To a higher magnification </a:t>
            </a:r>
          </a:p>
        </p:txBody>
      </p:sp>
    </p:spTree>
    <p:extLst>
      <p:ext uri="{BB962C8B-B14F-4D97-AF65-F5344CB8AC3E}">
        <p14:creationId xmlns:p14="http://schemas.microsoft.com/office/powerpoint/2010/main" val="6993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548842BB-79CB-4B9E-81A9-76212B2B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56" y="-169347"/>
            <a:ext cx="10972800" cy="1143000"/>
          </a:xfrm>
        </p:spPr>
        <p:txBody>
          <a:bodyPr/>
          <a:lstStyle/>
          <a:p>
            <a:pPr algn="l"/>
            <a:r>
              <a:rPr lang="en-GB" altLang="en-US" u="sng" dirty="0"/>
              <a:t>Microscopy calculations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AF16BDC-8E40-4FB9-BFF0-A543753CF70C}"/>
              </a:ext>
            </a:extLst>
          </p:cNvPr>
          <p:cNvSpPr/>
          <p:nvPr/>
        </p:nvSpPr>
        <p:spPr>
          <a:xfrm>
            <a:off x="7991475" y="2489100"/>
            <a:ext cx="3590925" cy="2759075"/>
          </a:xfrm>
          <a:prstGeom prst="triangle">
            <a:avLst>
              <a:gd name="adj" fmla="val 486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2" name="TextBox 8">
            <a:extLst>
              <a:ext uri="{FF2B5EF4-FFF2-40B4-BE49-F238E27FC236}">
                <a16:creationId xmlns:a16="http://schemas.microsoft.com/office/drawing/2014/main" id="{04DFC14F-BF1D-4239-8652-CC26D50E9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012" y="3160612"/>
            <a:ext cx="1008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2293" name="TextBox 9">
            <a:extLst>
              <a:ext uri="{FF2B5EF4-FFF2-40B4-BE49-F238E27FC236}">
                <a16:creationId xmlns:a16="http://schemas.microsoft.com/office/drawing/2014/main" id="{655CF015-7906-4C56-8EDA-8FD4DFA60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4321075"/>
            <a:ext cx="576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2294" name="TextBox 10">
            <a:extLst>
              <a:ext uri="{FF2B5EF4-FFF2-40B4-BE49-F238E27FC236}">
                <a16:creationId xmlns:a16="http://schemas.microsoft.com/office/drawing/2014/main" id="{E463E581-BE72-46FD-B2F6-C739EE15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5075" y="4370287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2295" name="TextBox 1">
            <a:extLst>
              <a:ext uri="{FF2B5EF4-FFF2-40B4-BE49-F238E27FC236}">
                <a16:creationId xmlns:a16="http://schemas.microsoft.com/office/drawing/2014/main" id="{4BAD486E-B772-463D-AA38-9C6E2B5A5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690" y="1036208"/>
            <a:ext cx="86407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Arial" panose="020B0604020202020204" pitchFamily="34" charset="0"/>
              </a:rPr>
              <a:t>Image size = actual size x magnification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</a:rPr>
              <a:t>You must be able to rearrange this formula</a:t>
            </a:r>
          </a:p>
        </p:txBody>
      </p:sp>
      <p:sp>
        <p:nvSpPr>
          <p:cNvPr id="12296" name="TextBox 1">
            <a:extLst>
              <a:ext uri="{FF2B5EF4-FFF2-40B4-BE49-F238E27FC236}">
                <a16:creationId xmlns:a16="http://schemas.microsoft.com/office/drawing/2014/main" id="{25FA15E0-2C4A-427A-AE00-31EF752A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72" y="2398700"/>
            <a:ext cx="53863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rial" panose="020B0604020202020204" pitchFamily="34" charset="0"/>
              </a:rPr>
              <a:t>At A level there will always be a conversion of units to carry out.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DON’T GET CAUGHT OUT BY THIS!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AE8F2-060C-4E58-BD40-6861EA1FFB6F}"/>
              </a:ext>
            </a:extLst>
          </p:cNvPr>
          <p:cNvCxnSpPr>
            <a:cxnSpLocks/>
          </p:cNvCxnSpPr>
          <p:nvPr/>
        </p:nvCxnSpPr>
        <p:spPr>
          <a:xfrm>
            <a:off x="8978626" y="4106860"/>
            <a:ext cx="15841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02DA62-5C42-4ED1-ADD3-6615521BE672}"/>
              </a:ext>
            </a:extLst>
          </p:cNvPr>
          <p:cNvCxnSpPr>
            <a:cxnSpLocks/>
          </p:cNvCxnSpPr>
          <p:nvPr/>
        </p:nvCxnSpPr>
        <p:spPr>
          <a:xfrm>
            <a:off x="9759222" y="4106861"/>
            <a:ext cx="0" cy="769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8E687-586C-4EAB-8E4E-26F801AA75E7}"/>
              </a:ext>
            </a:extLst>
          </p:cNvPr>
          <p:cNvSpPr/>
          <p:nvPr/>
        </p:nvSpPr>
        <p:spPr>
          <a:xfrm>
            <a:off x="379256" y="918313"/>
            <a:ext cx="8599370" cy="13290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>
            <a:extLst>
              <a:ext uri="{FF2B5EF4-FFF2-40B4-BE49-F238E27FC236}">
                <a16:creationId xmlns:a16="http://schemas.microsoft.com/office/drawing/2014/main" id="{AB67AFE3-79E3-454E-87CB-6ED9AFC40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88640"/>
            <a:ext cx="11521280" cy="638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52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52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52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52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5A5B5F"/>
                </a:solidFill>
                <a:highlight>
                  <a:srgbClr val="FFFF00"/>
                </a:highlight>
                <a:latin typeface="Arial" panose="020B0604020202020204" pitchFamily="34" charset="0"/>
                <a:cs typeface="Times New Roman" panose="02020603050405020304" pitchFamily="18" charset="0"/>
              </a:rPr>
              <a:t>Calculating the size of electron micrograph images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To calculate the size of an electron micrograph image, you need to: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·</a:t>
            </a:r>
            <a:r>
              <a:rPr lang="en-US" alt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measure the length of the image in mm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(image size)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·</a:t>
            </a:r>
            <a:r>
              <a:rPr lang="en-US" alt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convert this length to µm (×1000)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·</a:t>
            </a:r>
            <a:r>
              <a:rPr lang="en-US" alt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calculate the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actual size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of the image by dividing the length of image in µm by the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magnification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To calculate the 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magnification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 of an electron micrograph image using a scale bar, you need to: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·</a:t>
            </a:r>
            <a:r>
              <a:rPr lang="en-US" alt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measure the length of the scale bar in 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·</a:t>
            </a:r>
            <a:r>
              <a:rPr lang="en-US" altLang="en-US" sz="1800" dirty="0">
                <a:latin typeface="Arial" panose="020B0604020202020204" pitchFamily="34" charset="0"/>
                <a:cs typeface="Times New Roman" panose="02020603050405020304" pitchFamily="18" charset="0"/>
              </a:rPr>
              <a:t>        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convert the length into µm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Work out the magnification by dividing the measured length of the scale bar by the number written on the scale bar.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CD62-40A3-45BE-B098-A574B6B7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u="sng" dirty="0"/>
              <a:t>Nanometre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81DD6-1D12-430C-9626-E97E4EA09898}"/>
              </a:ext>
            </a:extLst>
          </p:cNvPr>
          <p:cNvSpPr txBox="1"/>
          <p:nvPr/>
        </p:nvSpPr>
        <p:spPr>
          <a:xfrm>
            <a:off x="609600" y="2132856"/>
            <a:ext cx="60971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You may also be asked to use nanometres (nm)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Here is the conversions: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1mm = 1 000 000nm </a:t>
            </a:r>
          </a:p>
        </p:txBody>
      </p:sp>
      <p:pic>
        <p:nvPicPr>
          <p:cNvPr id="9218" name="Picture 2" descr="Microscopy and Magnification mm 1000 Micrometre 1000 nm">
            <a:extLst>
              <a:ext uri="{FF2B5EF4-FFF2-40B4-BE49-F238E27FC236}">
                <a16:creationId xmlns:a16="http://schemas.microsoft.com/office/drawing/2014/main" id="{8725DF4F-8343-43B1-B5E6-E47F33419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9" r="96" b="-145"/>
          <a:stretch/>
        </p:blipFill>
        <p:spPr bwMode="auto">
          <a:xfrm>
            <a:off x="6740130" y="204043"/>
            <a:ext cx="5660704" cy="484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E9E15CE-6323-A839-A6E3-18B054BCE7F0}"/>
              </a:ext>
            </a:extLst>
          </p:cNvPr>
          <p:cNvGrpSpPr/>
          <p:nvPr/>
        </p:nvGrpSpPr>
        <p:grpSpPr>
          <a:xfrm>
            <a:off x="9115433" y="730165"/>
            <a:ext cx="3061800" cy="2592720"/>
            <a:chOff x="9115433" y="730165"/>
            <a:chExt cx="3061800" cy="259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5C58778-0C6F-102F-50FF-E70DCB643A1D}"/>
                    </a:ext>
                  </a:extLst>
                </p14:cNvPr>
                <p14:cNvContentPartPr/>
                <p14:nvPr/>
              </p14:nvContentPartPr>
              <p14:xfrm>
                <a:off x="9115433" y="746365"/>
                <a:ext cx="2090880" cy="2576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5C58778-0C6F-102F-50FF-E70DCB643A1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06433" y="737725"/>
                  <a:ext cx="2108520" cy="259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1D82BE1-D9CF-0FAD-1582-5C824C792DF9}"/>
                    </a:ext>
                  </a:extLst>
                </p14:cNvPr>
                <p14:cNvContentPartPr/>
                <p14:nvPr/>
              </p14:nvContentPartPr>
              <p14:xfrm>
                <a:off x="10319273" y="730165"/>
                <a:ext cx="34920" cy="277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1D82BE1-D9CF-0FAD-1582-5C824C792DF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10633" y="721165"/>
                  <a:ext cx="52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D1ECC5C-C0E0-7AAD-31A7-EB05064366CE}"/>
                    </a:ext>
                  </a:extLst>
                </p14:cNvPr>
                <p14:cNvContentPartPr/>
                <p14:nvPr/>
              </p14:nvContentPartPr>
              <p14:xfrm>
                <a:off x="10420793" y="812605"/>
                <a:ext cx="94680" cy="262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D1ECC5C-C0E0-7AAD-31A7-EB05064366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12153" y="803605"/>
                  <a:ext cx="1123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2EAECE4-04D2-559B-9777-0C8B69F3466F}"/>
                    </a:ext>
                  </a:extLst>
                </p14:cNvPr>
                <p14:cNvContentPartPr/>
                <p14:nvPr/>
              </p14:nvContentPartPr>
              <p14:xfrm>
                <a:off x="10556513" y="956245"/>
                <a:ext cx="27000" cy="165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2EAECE4-04D2-559B-9777-0C8B69F3466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547513" y="947245"/>
                  <a:ext cx="446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4BE71AA-30C4-44D2-27C3-12ED0F78FF0D}"/>
                    </a:ext>
                  </a:extLst>
                </p14:cNvPr>
                <p14:cNvContentPartPr/>
                <p14:nvPr/>
              </p14:nvContentPartPr>
              <p14:xfrm>
                <a:off x="10664513" y="821605"/>
                <a:ext cx="95760" cy="244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4BE71AA-30C4-44D2-27C3-12ED0F78FF0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55513" y="812605"/>
                  <a:ext cx="1134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969886-58F6-46DB-1D0F-E492620C4CE6}"/>
                    </a:ext>
                  </a:extLst>
                </p14:cNvPr>
                <p14:cNvContentPartPr/>
                <p14:nvPr/>
              </p14:nvContentPartPr>
              <p14:xfrm>
                <a:off x="10789433" y="833485"/>
                <a:ext cx="90360" cy="208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969886-58F6-46DB-1D0F-E492620C4CE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780433" y="824485"/>
                  <a:ext cx="108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BC1078B-636F-8CDA-A350-4BAD29380E3A}"/>
                    </a:ext>
                  </a:extLst>
                </p14:cNvPr>
                <p14:cNvContentPartPr/>
                <p14:nvPr/>
              </p14:nvContentPartPr>
              <p14:xfrm>
                <a:off x="10914713" y="803605"/>
                <a:ext cx="83880" cy="249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BC1078B-636F-8CDA-A350-4BAD29380E3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05713" y="794965"/>
                  <a:ext cx="10152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1BF982F-1F93-4587-C230-F9692663562E}"/>
                    </a:ext>
                  </a:extLst>
                </p14:cNvPr>
                <p14:cNvContentPartPr/>
                <p14:nvPr/>
              </p14:nvContentPartPr>
              <p14:xfrm>
                <a:off x="11055113" y="803605"/>
                <a:ext cx="60120" cy="555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1BF982F-1F93-4587-C230-F9692663562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046113" y="794605"/>
                  <a:ext cx="7776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3E88456-6B7A-8AA3-2715-5A1B3BB80C17}"/>
                    </a:ext>
                  </a:extLst>
                </p14:cNvPr>
                <p14:cNvContentPartPr/>
                <p14:nvPr/>
              </p14:nvContentPartPr>
              <p14:xfrm>
                <a:off x="11056913" y="797125"/>
                <a:ext cx="88920" cy="230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3E88456-6B7A-8AA3-2715-5A1B3BB80C1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48273" y="788485"/>
                  <a:ext cx="106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29E34C8-6D8E-5BD2-4ACC-1EFBDD2BD792}"/>
                    </a:ext>
                  </a:extLst>
                </p14:cNvPr>
                <p14:cNvContentPartPr/>
                <p14:nvPr/>
              </p14:nvContentPartPr>
              <p14:xfrm>
                <a:off x="11209553" y="841765"/>
                <a:ext cx="139320" cy="159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29E34C8-6D8E-5BD2-4ACC-1EFBDD2BD7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200913" y="832765"/>
                  <a:ext cx="1569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4475EB9-B547-9B88-BC8F-90F75174DF09}"/>
                    </a:ext>
                  </a:extLst>
                </p14:cNvPr>
                <p14:cNvContentPartPr/>
                <p14:nvPr/>
              </p14:nvContentPartPr>
              <p14:xfrm>
                <a:off x="11469833" y="872005"/>
                <a:ext cx="214920" cy="1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4475EB9-B547-9B88-BC8F-90F75174DF0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60833" y="863005"/>
                  <a:ext cx="2325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CF96417-1032-7C60-53AA-77A6AD089BEF}"/>
                    </a:ext>
                  </a:extLst>
                </p14:cNvPr>
                <p14:cNvContentPartPr/>
                <p14:nvPr/>
              </p14:nvContentPartPr>
              <p14:xfrm>
                <a:off x="11518433" y="949765"/>
                <a:ext cx="167760" cy="27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CF96417-1032-7C60-53AA-77A6AD089BE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509793" y="941125"/>
                  <a:ext cx="185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5DA4E47-1FCF-6243-54FE-B05E9DAC929D}"/>
                    </a:ext>
                  </a:extLst>
                </p14:cNvPr>
                <p14:cNvContentPartPr/>
                <p14:nvPr/>
              </p14:nvContentPartPr>
              <p14:xfrm>
                <a:off x="11767913" y="735925"/>
                <a:ext cx="9000" cy="282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5DA4E47-1FCF-6243-54FE-B05E9DAC929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758913" y="727285"/>
                  <a:ext cx="266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CFA456-52B5-5A80-8754-B81025409BE9}"/>
                    </a:ext>
                  </a:extLst>
                </p14:cNvPr>
                <p14:cNvContentPartPr/>
                <p14:nvPr/>
              </p14:nvContentPartPr>
              <p14:xfrm>
                <a:off x="11860073" y="889645"/>
                <a:ext cx="89640" cy="129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CFA456-52B5-5A80-8754-B81025409BE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51073" y="881005"/>
                  <a:ext cx="1072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F637577-24AF-1401-B5E2-2FD8E74309FF}"/>
                    </a:ext>
                  </a:extLst>
                </p14:cNvPr>
                <p14:cNvContentPartPr/>
                <p14:nvPr/>
              </p14:nvContentPartPr>
              <p14:xfrm>
                <a:off x="12009473" y="928525"/>
                <a:ext cx="167760" cy="114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F637577-24AF-1401-B5E2-2FD8E74309F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2000473" y="919525"/>
                  <a:ext cx="185400" cy="13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C2B280C-183F-26AA-481F-2EC705F7CB2D}"/>
                  </a:ext>
                </a:extLst>
              </p14:cNvPr>
              <p14:cNvContentPartPr/>
              <p14:nvPr/>
            </p14:nvContentPartPr>
            <p14:xfrm>
              <a:off x="9117953" y="667165"/>
              <a:ext cx="88200" cy="156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C2B280C-183F-26AA-481F-2EC705F7CB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108953" y="658165"/>
                <a:ext cx="10584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B4CFDE4-CD7A-CDD6-96A3-CB0FAEFD19B2}"/>
                  </a:ext>
                </a:extLst>
              </p14:cNvPr>
              <p14:cNvContentPartPr/>
              <p14:nvPr/>
            </p14:nvContentPartPr>
            <p14:xfrm>
              <a:off x="9503153" y="3196885"/>
              <a:ext cx="124920" cy="23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B4CFDE4-CD7A-CDD6-96A3-CB0FAEFD19B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94153" y="3188245"/>
                <a:ext cx="14256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36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7">
            <a:extLst>
              <a:ext uri="{FF2B5EF4-FFF2-40B4-BE49-F238E27FC236}">
                <a16:creationId xmlns:a16="http://schemas.microsoft.com/office/drawing/2014/main" id="{DDEE29AE-153B-4D9F-9878-B007116F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1143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E3DD08DC-7C33-4AA4-93AA-DA771576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71943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800" b="1" u="sng" dirty="0">
                <a:solidFill>
                  <a:srgbClr val="FF0000"/>
                </a:solidFill>
                <a:latin typeface="Arial"/>
                <a:cs typeface="Times New Roman"/>
              </a:rPr>
              <a:t>Calculating actual width from an image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Electron micrograph of a frog's white blood cell. Magnification ×12000.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341" name="Text Box 1029">
            <a:extLst>
              <a:ext uri="{FF2B5EF4-FFF2-40B4-BE49-F238E27FC236}">
                <a16:creationId xmlns:a16="http://schemas.microsoft.com/office/drawing/2014/main" id="{6FD0164E-A411-4186-A48A-F7EE6012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3" y="1364535"/>
            <a:ext cx="8995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Calculate the actual width of the 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nucleus in micrometres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(2 marks)</a:t>
            </a:r>
          </a:p>
        </p:txBody>
      </p:sp>
      <p:sp>
        <p:nvSpPr>
          <p:cNvPr id="14342" name="TextBox 1">
            <a:extLst>
              <a:ext uri="{FF2B5EF4-FFF2-40B4-BE49-F238E27FC236}">
                <a16:creationId xmlns:a16="http://schemas.microsoft.com/office/drawing/2014/main" id="{A5060C3C-5F67-4F52-AF0B-2F82F20F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918088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Image size = actual size x magnification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B455A4E8-3105-440B-A775-5456F39C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6593704" cy="42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D9DDE-2CD8-4CA2-81F0-E1E11C89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B19335-20B3-40D7-8ED9-593A069909D9}"/>
              </a:ext>
            </a:extLst>
          </p:cNvPr>
          <p:cNvCxnSpPr/>
          <p:nvPr/>
        </p:nvCxnSpPr>
        <p:spPr>
          <a:xfrm>
            <a:off x="2567608" y="3645024"/>
            <a:ext cx="122413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12AE9F-51C3-43FE-AC6C-DC1068298ABD}"/>
              </a:ext>
            </a:extLst>
          </p:cNvPr>
          <p:cNvSpPr txBox="1"/>
          <p:nvPr/>
        </p:nvSpPr>
        <p:spPr>
          <a:xfrm>
            <a:off x="6780572" y="1246308"/>
            <a:ext cx="184731" cy="30469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  <a:cs typeface="Calibri"/>
            </a:endParaRP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8EABA-82AC-4B82-8E6E-16434728D64A}"/>
              </a:ext>
            </a:extLst>
          </p:cNvPr>
          <p:cNvSpPr txBox="1"/>
          <p:nvPr/>
        </p:nvSpPr>
        <p:spPr>
          <a:xfrm>
            <a:off x="2761815" y="3275692"/>
            <a:ext cx="1070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F0"/>
                </a:solidFill>
              </a:rPr>
              <a:t>15mm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7">
            <a:extLst>
              <a:ext uri="{FF2B5EF4-FFF2-40B4-BE49-F238E27FC236}">
                <a16:creationId xmlns:a16="http://schemas.microsoft.com/office/drawing/2014/main" id="{DDEE29AE-153B-4D9F-9878-B007116FB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1143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E3DD08DC-7C33-4AA4-93AA-DA771576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71943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400" b="1" u="sng" dirty="0">
                <a:latin typeface="Arial"/>
                <a:cs typeface="Times New Roman"/>
              </a:rPr>
              <a:t>Calculating actual width from an image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Electron micrograph of a frog's white blood cell. Magnification ×12000.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4341" name="Text Box 1029">
            <a:extLst>
              <a:ext uri="{FF2B5EF4-FFF2-40B4-BE49-F238E27FC236}">
                <a16:creationId xmlns:a16="http://schemas.microsoft.com/office/drawing/2014/main" id="{6FD0164E-A411-4186-A48A-F7EE6012B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364535"/>
            <a:ext cx="7239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Calculate the actual width of the </a:t>
            </a:r>
            <a:r>
              <a:rPr lang="en-GB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nucleus (um)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(2 marks)</a:t>
            </a:r>
          </a:p>
        </p:txBody>
      </p:sp>
      <p:sp>
        <p:nvSpPr>
          <p:cNvPr id="14342" name="TextBox 1">
            <a:extLst>
              <a:ext uri="{FF2B5EF4-FFF2-40B4-BE49-F238E27FC236}">
                <a16:creationId xmlns:a16="http://schemas.microsoft.com/office/drawing/2014/main" id="{A5060C3C-5F67-4F52-AF0B-2F82F20F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918088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Image size = actual size x magnification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B455A4E8-3105-440B-A775-5456F39C4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6593704" cy="42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0D9DDE-2CD8-4CA2-81F0-E1E11C89E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B19335-20B3-40D7-8ED9-593A069909D9}"/>
              </a:ext>
            </a:extLst>
          </p:cNvPr>
          <p:cNvCxnSpPr/>
          <p:nvPr/>
        </p:nvCxnSpPr>
        <p:spPr>
          <a:xfrm>
            <a:off x="2567608" y="3645024"/>
            <a:ext cx="122413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12AE9F-51C3-43FE-AC6C-DC1068298ABD}"/>
              </a:ext>
            </a:extLst>
          </p:cNvPr>
          <p:cNvSpPr txBox="1"/>
          <p:nvPr/>
        </p:nvSpPr>
        <p:spPr>
          <a:xfrm>
            <a:off x="6780572" y="1246308"/>
            <a:ext cx="4543231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Magnification: x12000</a:t>
            </a:r>
          </a:p>
          <a:p>
            <a:r>
              <a:rPr lang="en-GB" sz="3200" dirty="0">
                <a:solidFill>
                  <a:srgbClr val="00B0F0"/>
                </a:solidFill>
              </a:rPr>
              <a:t>Image: 15mm</a:t>
            </a:r>
          </a:p>
          <a:p>
            <a:r>
              <a:rPr lang="en-GB" sz="3200" dirty="0">
                <a:solidFill>
                  <a:srgbClr val="00B0F0"/>
                </a:solidFill>
              </a:rPr>
              <a:t>Actual: ?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Convert image into </a:t>
            </a:r>
            <a:r>
              <a:rPr lang="el-GR" sz="3200" dirty="0">
                <a:solidFill>
                  <a:srgbClr val="00B0F0"/>
                </a:solidFill>
              </a:rPr>
              <a:t>μ</a:t>
            </a:r>
            <a:r>
              <a:rPr lang="en-GB" sz="3200" dirty="0">
                <a:solidFill>
                  <a:srgbClr val="00B0F0"/>
                </a:solidFill>
              </a:rPr>
              <a:t>m :</a:t>
            </a:r>
          </a:p>
          <a:p>
            <a:r>
              <a:rPr lang="en-GB" sz="3200" dirty="0">
                <a:solidFill>
                  <a:srgbClr val="00B0F0"/>
                </a:solidFill>
              </a:rPr>
              <a:t>15 x 1000 = 15000</a:t>
            </a:r>
            <a:r>
              <a:rPr lang="el-GR" sz="3200" dirty="0">
                <a:solidFill>
                  <a:srgbClr val="00B0F0"/>
                </a:solidFill>
              </a:rPr>
              <a:t>μ</a:t>
            </a:r>
            <a:r>
              <a:rPr lang="en-GB" sz="3200" dirty="0">
                <a:solidFill>
                  <a:srgbClr val="00B0F0"/>
                </a:solidFill>
              </a:rPr>
              <a:t>m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r>
              <a:rPr lang="en-GB" sz="3200" dirty="0">
                <a:solidFill>
                  <a:srgbClr val="00B0F0"/>
                </a:solidFill>
              </a:rPr>
              <a:t>15000 / 12000</a:t>
            </a:r>
          </a:p>
          <a:p>
            <a:r>
              <a:rPr lang="en-GB" sz="3200" dirty="0">
                <a:solidFill>
                  <a:srgbClr val="00B0F0"/>
                </a:solidFill>
              </a:rPr>
              <a:t>Actual = 1.25</a:t>
            </a:r>
            <a:r>
              <a:rPr lang="el-GR" sz="3200" dirty="0">
                <a:solidFill>
                  <a:srgbClr val="00B0F0"/>
                </a:solidFill>
              </a:rPr>
              <a:t>μ</a:t>
            </a:r>
            <a:r>
              <a:rPr lang="en-GB" sz="3200" dirty="0">
                <a:solidFill>
                  <a:srgbClr val="00B0F0"/>
                </a:solidFill>
              </a:rPr>
              <a:t>m</a:t>
            </a: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8C573-A84B-4A58-A324-124530726222}"/>
              </a:ext>
            </a:extLst>
          </p:cNvPr>
          <p:cNvSpPr txBox="1"/>
          <p:nvPr/>
        </p:nvSpPr>
        <p:spPr>
          <a:xfrm>
            <a:off x="2779823" y="3275692"/>
            <a:ext cx="141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B0F0"/>
                </a:solidFill>
              </a:rPr>
              <a:t>15mm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47F4F033-5FFB-49D4-80B2-04B24911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6716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16387" name="Picture 2" descr="T3_A_3">
            <a:extLst>
              <a:ext uri="{FF2B5EF4-FFF2-40B4-BE49-F238E27FC236}">
                <a16:creationId xmlns:a16="http://schemas.microsoft.com/office/drawing/2014/main" id="{A3024A5B-1EA7-42E6-B6F1-9051EE4E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/>
          <a:stretch/>
        </p:blipFill>
        <p:spPr bwMode="auto">
          <a:xfrm>
            <a:off x="3186" y="1412776"/>
            <a:ext cx="6531024" cy="427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A953313D-F112-44D2-B12C-885D7207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476672"/>
            <a:ext cx="10794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Electron micrograph of bat pancreas cell. Magnification ×12 500.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7AA1A9C6-6EDC-44CF-AF64-7972EDC8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070" y="1124744"/>
            <a:ext cx="5468602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altLang="en-US" sz="2800" dirty="0"/>
              <a:t>Calculate the length of the mitochondrion </a:t>
            </a:r>
            <a:r>
              <a:rPr lang="en-GB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(um)</a:t>
            </a:r>
            <a:r>
              <a:rPr lang="en-GB" altLang="en-US" sz="2800" dirty="0"/>
              <a:t> (2 marks)</a:t>
            </a:r>
          </a:p>
          <a:p>
            <a:pPr marL="0" indent="0">
              <a:spcBef>
                <a:spcPct val="50000"/>
              </a:spcBef>
            </a:pPr>
            <a:endParaRPr lang="en-GB" altLang="en-US" sz="2800" dirty="0"/>
          </a:p>
          <a:p>
            <a:pPr marL="0" indent="0">
              <a:spcBef>
                <a:spcPct val="50000"/>
              </a:spcBef>
            </a:pPr>
            <a:endParaRPr lang="en-GB" altLang="en-US" sz="2800" dirty="0"/>
          </a:p>
          <a:p>
            <a:pPr>
              <a:spcBef>
                <a:spcPct val="50000"/>
              </a:spcBef>
              <a:buFontTx/>
              <a:buAutoNum type="arabicPeriod"/>
            </a:pPr>
            <a:endParaRPr lang="en-GB" alt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EEF6D3-2802-4E37-8D7C-852AA6930AC2}"/>
              </a:ext>
            </a:extLst>
          </p:cNvPr>
          <p:cNvCxnSpPr/>
          <p:nvPr/>
        </p:nvCxnSpPr>
        <p:spPr>
          <a:xfrm>
            <a:off x="3027522" y="1677848"/>
            <a:ext cx="1512168" cy="36724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91F2FF-174B-4327-93BC-A87A3F00BF49}"/>
              </a:ext>
            </a:extLst>
          </p:cNvPr>
          <p:cNvSpPr txBox="1"/>
          <p:nvPr/>
        </p:nvSpPr>
        <p:spPr>
          <a:xfrm rot="3881507">
            <a:off x="3429987" y="308483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25mm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9081D-54BD-4181-9E63-08DCDA834A4D}"/>
              </a:ext>
            </a:extLst>
          </p:cNvPr>
          <p:cNvSpPr txBox="1"/>
          <p:nvPr/>
        </p:nvSpPr>
        <p:spPr>
          <a:xfrm>
            <a:off x="7050383" y="2136338"/>
            <a:ext cx="43022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28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5E4A0-E150-4A11-8BF2-C9274A45FC8C}"/>
              </a:ext>
            </a:extLst>
          </p:cNvPr>
          <p:cNvSpPr txBox="1"/>
          <p:nvPr/>
        </p:nvSpPr>
        <p:spPr>
          <a:xfrm>
            <a:off x="47328" y="-17512"/>
            <a:ext cx="116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You try: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58E1F-CBE9-459E-91B1-286DDD7F0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7D7A0-FD10-4710-B5EC-1C57A592696A}"/>
              </a:ext>
            </a:extLst>
          </p:cNvPr>
          <p:cNvSpPr txBox="1"/>
          <p:nvPr/>
        </p:nvSpPr>
        <p:spPr>
          <a:xfrm>
            <a:off x="263352" y="6106656"/>
            <a:ext cx="873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You may need to measure the length with a ruler in your exam!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4EC6AF-B224-3CC8-3AD6-EC677077AEDB}"/>
                  </a:ext>
                </a:extLst>
              </p14:cNvPr>
              <p14:cNvContentPartPr/>
              <p14:nvPr/>
            </p14:nvContentPartPr>
            <p14:xfrm>
              <a:off x="10833120" y="220680"/>
              <a:ext cx="737640" cy="101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4EC6AF-B224-3CC8-3AD6-EC677077AE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23760" y="211320"/>
                <a:ext cx="756360" cy="103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B188C-6087-4C5B-83B8-5621207CA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77" y="366855"/>
            <a:ext cx="11606128" cy="574922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The mRNA passes through the nucleus pore and attaches to the RER 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 ribosome then synthesise for the protein </a:t>
            </a:r>
            <a:endParaRPr lang="en-GB" sz="3200" dirty="0">
              <a:cs typeface="Calibri"/>
            </a:endParaRPr>
          </a:p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The protein is pinched off in vesicles and transported to the Golgi apparatus, where they fuse to the cis face. 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They are then processed and packaged in the Golgi apparatus </a:t>
            </a:r>
            <a:endParaRPr lang="en-GB" sz="3200" dirty="0">
              <a:cs typeface="Calibri"/>
            </a:endParaRPr>
          </a:p>
          <a:p>
            <a:pPr>
              <a:buAutoNum type="arabicParenR"/>
            </a:pPr>
            <a:r>
              <a:rPr lang="en-GB" sz="3200" dirty="0">
                <a:solidFill>
                  <a:srgbClr val="FF0000"/>
                </a:solidFill>
              </a:rPr>
              <a:t> Packaged proteins are then pinched off in vesicles from the trans face </a:t>
            </a:r>
            <a:endParaRPr lang="en-GB" sz="3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r>
              <a:rPr lang="en-GB" sz="3200" dirty="0"/>
              <a:t> They are transported via secretory vesicles to the cell-surface membrane (where they fuse) and are then released via </a:t>
            </a:r>
            <a:r>
              <a:rPr lang="en-GB" sz="3200" b="1" dirty="0"/>
              <a:t>exocytosis</a:t>
            </a:r>
            <a:endParaRPr lang="en-GB" sz="2200" dirty="0">
              <a:solidFill>
                <a:srgbClr val="FF0000"/>
              </a:solidFill>
              <a:cs typeface="Calibri"/>
            </a:endParaRPr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  <a:p>
            <a:pPr>
              <a:buAutoNum type="arabicParenR"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2EE2A-12A8-4ACA-ACCE-B269E8DDE88E}"/>
              </a:ext>
            </a:extLst>
          </p:cNvPr>
          <p:cNvSpPr/>
          <p:nvPr/>
        </p:nvSpPr>
        <p:spPr>
          <a:xfrm>
            <a:off x="246395" y="366855"/>
            <a:ext cx="11750314" cy="52783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2D5D6-4D58-417F-A2AB-333EF3A0D1C9}"/>
              </a:ext>
            </a:extLst>
          </p:cNvPr>
          <p:cNvSpPr txBox="1"/>
          <p:nvPr/>
        </p:nvSpPr>
        <p:spPr>
          <a:xfrm>
            <a:off x="485774" y="5873518"/>
            <a:ext cx="1110861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dirty="0"/>
              <a:t>*some proteins remain in the cell for internal use </a:t>
            </a:r>
            <a:r>
              <a:rPr lang="en-GB" sz="3200" dirty="0" err="1"/>
              <a:t>e.g</a:t>
            </a:r>
            <a:r>
              <a:rPr lang="en-GB" sz="3200" dirty="0"/>
              <a:t> in lysosomes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3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>
            <a:extLst>
              <a:ext uri="{FF2B5EF4-FFF2-40B4-BE49-F238E27FC236}">
                <a16:creationId xmlns:a16="http://schemas.microsoft.com/office/drawing/2014/main" id="{47F4F033-5FFB-49D4-80B2-04B24911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6716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16387" name="Picture 2" descr="T3_A_3">
            <a:extLst>
              <a:ext uri="{FF2B5EF4-FFF2-40B4-BE49-F238E27FC236}">
                <a16:creationId xmlns:a16="http://schemas.microsoft.com/office/drawing/2014/main" id="{A3024A5B-1EA7-42E6-B6F1-9051EE4EF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/>
          <a:stretch/>
        </p:blipFill>
        <p:spPr bwMode="auto">
          <a:xfrm>
            <a:off x="3186" y="1412776"/>
            <a:ext cx="6531024" cy="427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A953313D-F112-44D2-B12C-885D7207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476672"/>
            <a:ext cx="107940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Electron micrograph of bat pancreas cell. Magnification ×12 500.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7AA1A9C6-6EDC-44CF-AF64-7972EDC8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070" y="1124744"/>
            <a:ext cx="5468602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altLang="en-US" sz="2800" dirty="0"/>
              <a:t>Calculate the length of the mitochondrion </a:t>
            </a:r>
            <a:r>
              <a:rPr lang="en-GB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(um)</a:t>
            </a:r>
            <a:r>
              <a:rPr lang="en-GB" altLang="en-US" sz="2800" dirty="0"/>
              <a:t> (2 marks)</a:t>
            </a:r>
          </a:p>
          <a:p>
            <a:pPr marL="0" indent="0">
              <a:spcBef>
                <a:spcPct val="50000"/>
              </a:spcBef>
            </a:pPr>
            <a:endParaRPr lang="en-GB" altLang="en-US" sz="2800" dirty="0"/>
          </a:p>
          <a:p>
            <a:pPr marL="0" indent="0">
              <a:spcBef>
                <a:spcPct val="50000"/>
              </a:spcBef>
            </a:pPr>
            <a:endParaRPr lang="en-GB" altLang="en-US" sz="2800" dirty="0"/>
          </a:p>
          <a:p>
            <a:pPr>
              <a:spcBef>
                <a:spcPct val="50000"/>
              </a:spcBef>
              <a:buFontTx/>
              <a:buAutoNum type="arabicPeriod"/>
            </a:pPr>
            <a:endParaRPr lang="en-GB" alt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EEF6D3-2802-4E37-8D7C-852AA6930AC2}"/>
              </a:ext>
            </a:extLst>
          </p:cNvPr>
          <p:cNvCxnSpPr/>
          <p:nvPr/>
        </p:nvCxnSpPr>
        <p:spPr>
          <a:xfrm>
            <a:off x="3027522" y="1677848"/>
            <a:ext cx="1512168" cy="36724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91F2FF-174B-4327-93BC-A87A3F00BF49}"/>
              </a:ext>
            </a:extLst>
          </p:cNvPr>
          <p:cNvSpPr txBox="1"/>
          <p:nvPr/>
        </p:nvSpPr>
        <p:spPr>
          <a:xfrm rot="3881507">
            <a:off x="3429987" y="3084834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25mm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9081D-54BD-4181-9E63-08DCDA834A4D}"/>
              </a:ext>
            </a:extLst>
          </p:cNvPr>
          <p:cNvSpPr txBox="1"/>
          <p:nvPr/>
        </p:nvSpPr>
        <p:spPr>
          <a:xfrm>
            <a:off x="7050383" y="2136338"/>
            <a:ext cx="43022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Magnification: x12500</a:t>
            </a:r>
          </a:p>
          <a:p>
            <a:r>
              <a:rPr lang="en-GB" sz="2800" dirty="0">
                <a:solidFill>
                  <a:srgbClr val="00B0F0"/>
                </a:solidFill>
              </a:rPr>
              <a:t>Image: 25mm</a:t>
            </a:r>
          </a:p>
          <a:p>
            <a:r>
              <a:rPr lang="en-GB" sz="2800" dirty="0">
                <a:solidFill>
                  <a:srgbClr val="00B0F0"/>
                </a:solidFill>
              </a:rPr>
              <a:t>Actual: ?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Convert image into </a:t>
            </a:r>
            <a:r>
              <a:rPr lang="el-GR" sz="2800" dirty="0">
                <a:solidFill>
                  <a:srgbClr val="00B0F0"/>
                </a:solidFill>
              </a:rPr>
              <a:t>μ</a:t>
            </a:r>
            <a:r>
              <a:rPr lang="en-GB" sz="2800" dirty="0">
                <a:solidFill>
                  <a:srgbClr val="00B0F0"/>
                </a:solidFill>
              </a:rPr>
              <a:t>m :</a:t>
            </a:r>
          </a:p>
          <a:p>
            <a:r>
              <a:rPr lang="en-GB" sz="2800" dirty="0">
                <a:solidFill>
                  <a:srgbClr val="00B0F0"/>
                </a:solidFill>
              </a:rPr>
              <a:t>25 x 1000 = 25000</a:t>
            </a:r>
            <a:r>
              <a:rPr lang="el-GR" sz="2800" dirty="0">
                <a:solidFill>
                  <a:srgbClr val="00B0F0"/>
                </a:solidFill>
              </a:rPr>
              <a:t>μ</a:t>
            </a:r>
            <a:r>
              <a:rPr lang="en-GB" sz="2800" dirty="0">
                <a:solidFill>
                  <a:srgbClr val="00B0F0"/>
                </a:solidFill>
              </a:rPr>
              <a:t>m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25000 / 12500</a:t>
            </a:r>
          </a:p>
          <a:p>
            <a:r>
              <a:rPr lang="en-GB" sz="2800" dirty="0">
                <a:solidFill>
                  <a:srgbClr val="00B0F0"/>
                </a:solidFill>
              </a:rPr>
              <a:t>Actual = 2</a:t>
            </a:r>
            <a:r>
              <a:rPr lang="el-GR" sz="2800" dirty="0">
                <a:solidFill>
                  <a:srgbClr val="00B0F0"/>
                </a:solidFill>
              </a:rPr>
              <a:t>μ</a:t>
            </a:r>
            <a:r>
              <a:rPr lang="en-GB" sz="2800" dirty="0">
                <a:solidFill>
                  <a:srgbClr val="00B0F0"/>
                </a:solidFill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5E4A0-E150-4A11-8BF2-C9274A45FC8C}"/>
              </a:ext>
            </a:extLst>
          </p:cNvPr>
          <p:cNvSpPr txBox="1"/>
          <p:nvPr/>
        </p:nvSpPr>
        <p:spPr>
          <a:xfrm>
            <a:off x="47328" y="-17512"/>
            <a:ext cx="1167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You try: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858E1F-CBE9-459E-91B1-286DDD7F0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7D7A0-FD10-4710-B5EC-1C57A592696A}"/>
              </a:ext>
            </a:extLst>
          </p:cNvPr>
          <p:cNvSpPr txBox="1"/>
          <p:nvPr/>
        </p:nvSpPr>
        <p:spPr>
          <a:xfrm>
            <a:off x="263352" y="6106656"/>
            <a:ext cx="8730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You may need to measure the length with a ruler in your exam!</a:t>
            </a:r>
          </a:p>
        </p:txBody>
      </p:sp>
    </p:spTree>
    <p:extLst>
      <p:ext uri="{BB962C8B-B14F-4D97-AF65-F5344CB8AC3E}">
        <p14:creationId xmlns:p14="http://schemas.microsoft.com/office/powerpoint/2010/main" val="406297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eg">
            <a:extLst>
              <a:ext uri="{FF2B5EF4-FFF2-40B4-BE49-F238E27FC236}">
                <a16:creationId xmlns:a16="http://schemas.microsoft.com/office/drawing/2014/main" id="{4FE2F9D7-354E-445A-AFCD-F11C042A6440}"/>
              </a:ext>
            </a:extLst>
          </p:cNvPr>
          <p:cNvPicPr/>
          <p:nvPr/>
        </p:nvPicPr>
        <p:blipFill rotWithShape="1">
          <a:blip r:embed="rId2" cstate="print"/>
          <a:srcRect l="28571" t="24883" r="27819" b="30516"/>
          <a:stretch/>
        </p:blipFill>
        <p:spPr>
          <a:xfrm>
            <a:off x="1397841" y="2192206"/>
            <a:ext cx="4176464" cy="2736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C30EE-7EDB-4F6F-90B4-D17EE06BB4D9}"/>
              </a:ext>
            </a:extLst>
          </p:cNvPr>
          <p:cNvSpPr txBox="1"/>
          <p:nvPr/>
        </p:nvSpPr>
        <p:spPr>
          <a:xfrm>
            <a:off x="6548799" y="1924926"/>
            <a:ext cx="5184576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 </a:t>
            </a:r>
          </a:p>
          <a:p>
            <a:endParaRPr lang="en-GB" sz="2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A96E5-285F-4E1D-904F-5E22B2EC5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263352" y="4941168"/>
            <a:ext cx="2160240" cy="1728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DA226-897E-4FB2-A4A5-3FE8AEF5B426}"/>
              </a:ext>
            </a:extLst>
          </p:cNvPr>
          <p:cNvSpPr txBox="1"/>
          <p:nvPr/>
        </p:nvSpPr>
        <p:spPr>
          <a:xfrm>
            <a:off x="119336" y="188640"/>
            <a:ext cx="1173730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  <a:cs typeface="Calibri"/>
              </a:rPr>
              <a:t>Calculating magnification with image and actual size</a:t>
            </a:r>
            <a:endParaRPr lang="en-GB" sz="3200" b="1" u="sng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The image shows a flea which has an actual size of 1.3mm in length. Calculate the magnification used (2 marks)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196CD-34CF-4312-9698-5CCC80F1D403}"/>
              </a:ext>
            </a:extLst>
          </p:cNvPr>
          <p:cNvSpPr txBox="1"/>
          <p:nvPr/>
        </p:nvSpPr>
        <p:spPr>
          <a:xfrm>
            <a:off x="2982017" y="1832166"/>
            <a:ext cx="129614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sz="2400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7D63F-3F1D-361A-A23D-E0E84A5C4003}"/>
              </a:ext>
            </a:extLst>
          </p:cNvPr>
          <p:cNvSpPr txBox="1"/>
          <p:nvPr/>
        </p:nvSpPr>
        <p:spPr>
          <a:xfrm>
            <a:off x="3134417" y="1984566"/>
            <a:ext cx="1296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42mm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48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eg">
            <a:extLst>
              <a:ext uri="{FF2B5EF4-FFF2-40B4-BE49-F238E27FC236}">
                <a16:creationId xmlns:a16="http://schemas.microsoft.com/office/drawing/2014/main" id="{4FE2F9D7-354E-445A-AFCD-F11C042A6440}"/>
              </a:ext>
            </a:extLst>
          </p:cNvPr>
          <p:cNvPicPr/>
          <p:nvPr/>
        </p:nvPicPr>
        <p:blipFill rotWithShape="1">
          <a:blip r:embed="rId2" cstate="print"/>
          <a:srcRect l="28571" t="24883" r="27819" b="30516"/>
          <a:stretch/>
        </p:blipFill>
        <p:spPr>
          <a:xfrm>
            <a:off x="1397841" y="2192206"/>
            <a:ext cx="4176464" cy="2736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C30EE-7EDB-4F6F-90B4-D17EE06BB4D9}"/>
              </a:ext>
            </a:extLst>
          </p:cNvPr>
          <p:cNvSpPr txBox="1"/>
          <p:nvPr/>
        </p:nvSpPr>
        <p:spPr>
          <a:xfrm>
            <a:off x="6548799" y="1924926"/>
            <a:ext cx="51845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</a:rPr>
              <a:t>Measure the image of the flea to be 42mm (be accurate!)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Actual size is 1.3mm (no need to put them into microns here – same unit already)</a:t>
            </a:r>
          </a:p>
          <a:p>
            <a:endParaRPr lang="en-GB" sz="2800" dirty="0">
              <a:solidFill>
                <a:srgbClr val="00B0F0"/>
              </a:solidFill>
            </a:endParaRPr>
          </a:p>
          <a:p>
            <a:r>
              <a:rPr lang="en-GB" sz="2800" dirty="0">
                <a:solidFill>
                  <a:srgbClr val="00B0F0"/>
                </a:solidFill>
              </a:rPr>
              <a:t>42 / 1.3 = x32.3 magnification</a:t>
            </a:r>
          </a:p>
          <a:p>
            <a:r>
              <a:rPr lang="en-GB" sz="2800" dirty="0">
                <a:solidFill>
                  <a:srgbClr val="00B0F0"/>
                </a:solidFill>
              </a:rPr>
              <a:t> </a:t>
            </a:r>
          </a:p>
          <a:p>
            <a:endParaRPr lang="en-GB" sz="2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A96E5-285F-4E1D-904F-5E22B2EC5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263352" y="4941168"/>
            <a:ext cx="2160240" cy="1728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DA226-897E-4FB2-A4A5-3FE8AEF5B426}"/>
              </a:ext>
            </a:extLst>
          </p:cNvPr>
          <p:cNvSpPr txBox="1"/>
          <p:nvPr/>
        </p:nvSpPr>
        <p:spPr>
          <a:xfrm>
            <a:off x="119336" y="188640"/>
            <a:ext cx="1173730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  <a:cs typeface="Calibri"/>
              </a:rPr>
              <a:t>Calculating magnification with image and actual size</a:t>
            </a:r>
            <a:endParaRPr lang="en-GB" sz="3200" b="1" u="sng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The image shows a flea which has an actual size of 1.3mm in length. Calculate the magnification used  (2 marks)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196CD-34CF-4312-9698-5CCC80F1D403}"/>
              </a:ext>
            </a:extLst>
          </p:cNvPr>
          <p:cNvSpPr txBox="1"/>
          <p:nvPr/>
        </p:nvSpPr>
        <p:spPr>
          <a:xfrm>
            <a:off x="2982017" y="1832166"/>
            <a:ext cx="1296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42mm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365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1CA0A-80F8-4DCD-AD6B-08018049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0" t="21652" r="24800" b="27950"/>
          <a:stretch/>
        </p:blipFill>
        <p:spPr>
          <a:xfrm>
            <a:off x="263352" y="564867"/>
            <a:ext cx="8925992" cy="5672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FBC7D6-E1B4-4BF7-8B08-DD8C4A20EC02}"/>
              </a:ext>
            </a:extLst>
          </p:cNvPr>
          <p:cNvSpPr txBox="1"/>
          <p:nvPr/>
        </p:nvSpPr>
        <p:spPr>
          <a:xfrm>
            <a:off x="174454" y="2204864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GB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32D89-B8C7-4F3F-B8AE-C11231050D15}"/>
              </a:ext>
            </a:extLst>
          </p:cNvPr>
          <p:cNvSpPr txBox="1"/>
          <p:nvPr/>
        </p:nvSpPr>
        <p:spPr>
          <a:xfrm>
            <a:off x="5303912" y="548680"/>
            <a:ext cx="6874229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1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376E9-8CB5-4DF1-BE02-E8885FF3ACDF}"/>
              </a:ext>
            </a:extLst>
          </p:cNvPr>
          <p:cNvSpPr txBox="1"/>
          <p:nvPr/>
        </p:nvSpPr>
        <p:spPr>
          <a:xfrm>
            <a:off x="12400" y="101321"/>
            <a:ext cx="122762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u="sng" dirty="0">
                <a:solidFill>
                  <a:srgbClr val="FF0000"/>
                </a:solidFill>
              </a:rPr>
              <a:t>Using the scale bars to calculate magnification</a:t>
            </a:r>
            <a:endParaRPr lang="en-GB" sz="3600" b="1" u="sng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BEAFFE-5D61-40F3-BE24-936521709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1CA0A-80F8-4DCD-AD6B-08018049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0" t="21652" r="24800" b="27950"/>
          <a:stretch/>
        </p:blipFill>
        <p:spPr>
          <a:xfrm>
            <a:off x="263352" y="116632"/>
            <a:ext cx="8925992" cy="612068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AFCCEB-C75D-4908-8666-35C2557FBAA1}"/>
              </a:ext>
            </a:extLst>
          </p:cNvPr>
          <p:cNvCxnSpPr/>
          <p:nvPr/>
        </p:nvCxnSpPr>
        <p:spPr>
          <a:xfrm>
            <a:off x="307310" y="2021579"/>
            <a:ext cx="50405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BC7D6-E1B4-4BF7-8B08-DD8C4A20EC02}"/>
              </a:ext>
            </a:extLst>
          </p:cNvPr>
          <p:cNvSpPr txBox="1"/>
          <p:nvPr/>
        </p:nvSpPr>
        <p:spPr>
          <a:xfrm>
            <a:off x="146404" y="213193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32D89-B8C7-4F3F-B8AE-C11231050D15}"/>
              </a:ext>
            </a:extLst>
          </p:cNvPr>
          <p:cNvSpPr txBox="1"/>
          <p:nvPr/>
        </p:nvSpPr>
        <p:spPr>
          <a:xfrm>
            <a:off x="5303912" y="548680"/>
            <a:ext cx="68742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00B0F0"/>
                </a:solidFill>
              </a:rPr>
              <a:t>a)</a:t>
            </a:r>
          </a:p>
          <a:p>
            <a:r>
              <a:rPr lang="en-GB" sz="2100" dirty="0">
                <a:solidFill>
                  <a:srgbClr val="00B0F0"/>
                </a:solidFill>
              </a:rPr>
              <a:t>Image = 10mm</a:t>
            </a:r>
          </a:p>
          <a:p>
            <a:r>
              <a:rPr lang="en-GB" sz="2100" dirty="0">
                <a:solidFill>
                  <a:srgbClr val="00B0F0"/>
                </a:solidFill>
              </a:rPr>
              <a:t>Actual = 400</a:t>
            </a:r>
            <a:r>
              <a:rPr lang="el-GR" sz="2100" dirty="0">
                <a:solidFill>
                  <a:srgbClr val="00B0F0"/>
                </a:solidFill>
              </a:rPr>
              <a:t>μ</a:t>
            </a:r>
            <a:r>
              <a:rPr lang="en-GB" sz="2100" dirty="0">
                <a:solidFill>
                  <a:srgbClr val="00B0F0"/>
                </a:solidFill>
              </a:rPr>
              <a:t>m </a:t>
            </a:r>
          </a:p>
          <a:p>
            <a:r>
              <a:rPr lang="en-GB" sz="2100" dirty="0">
                <a:solidFill>
                  <a:srgbClr val="00B0F0"/>
                </a:solidFill>
              </a:rPr>
              <a:t>Magnification= ?</a:t>
            </a:r>
          </a:p>
          <a:p>
            <a:endParaRPr lang="en-GB" sz="2100" dirty="0">
              <a:solidFill>
                <a:srgbClr val="00B0F0"/>
              </a:solidFill>
            </a:endParaRPr>
          </a:p>
          <a:p>
            <a:r>
              <a:rPr lang="en-GB" sz="2100" dirty="0">
                <a:solidFill>
                  <a:srgbClr val="00B0F0"/>
                </a:solidFill>
              </a:rPr>
              <a:t>Image: 10 x 1000 = 10000</a:t>
            </a:r>
            <a:r>
              <a:rPr lang="el-GR" sz="2100" dirty="0">
                <a:solidFill>
                  <a:srgbClr val="00B0F0"/>
                </a:solidFill>
              </a:rPr>
              <a:t> μ</a:t>
            </a:r>
            <a:r>
              <a:rPr lang="en-GB" sz="2100" dirty="0">
                <a:solidFill>
                  <a:srgbClr val="00B0F0"/>
                </a:solidFill>
              </a:rPr>
              <a:t>m</a:t>
            </a:r>
          </a:p>
          <a:p>
            <a:r>
              <a:rPr lang="en-GB" sz="2100" dirty="0">
                <a:solidFill>
                  <a:srgbClr val="00B0F0"/>
                </a:solidFill>
              </a:rPr>
              <a:t>10000 / 400</a:t>
            </a:r>
          </a:p>
          <a:p>
            <a:r>
              <a:rPr lang="en-GB" sz="2100" dirty="0">
                <a:solidFill>
                  <a:srgbClr val="00B0F0"/>
                </a:solidFill>
              </a:rPr>
              <a:t>Magnification = x25</a:t>
            </a:r>
          </a:p>
          <a:p>
            <a:endParaRPr lang="en-GB" sz="2100" dirty="0">
              <a:solidFill>
                <a:srgbClr val="00B0F0"/>
              </a:solidFill>
            </a:endParaRPr>
          </a:p>
          <a:p>
            <a:r>
              <a:rPr lang="en-GB" sz="2100" dirty="0">
                <a:solidFill>
                  <a:srgbClr val="00B0F0"/>
                </a:solidFill>
              </a:rPr>
              <a:t>b)</a:t>
            </a:r>
          </a:p>
          <a:p>
            <a:r>
              <a:rPr lang="en-GB" sz="2100" dirty="0">
                <a:solidFill>
                  <a:srgbClr val="00B0F0"/>
                </a:solidFill>
              </a:rPr>
              <a:t>We know the magnification is x25</a:t>
            </a:r>
          </a:p>
          <a:p>
            <a:r>
              <a:rPr lang="en-GB" sz="2100" dirty="0">
                <a:solidFill>
                  <a:srgbClr val="00B0F0"/>
                </a:solidFill>
              </a:rPr>
              <a:t>Measure the distance between A – B.</a:t>
            </a:r>
          </a:p>
          <a:p>
            <a:r>
              <a:rPr lang="en-GB" sz="2100" dirty="0">
                <a:solidFill>
                  <a:srgbClr val="00B0F0"/>
                </a:solidFill>
              </a:rPr>
              <a:t>Image : 25 x 1000 = 25 000</a:t>
            </a:r>
            <a:r>
              <a:rPr lang="el-GR" sz="2100" dirty="0">
                <a:solidFill>
                  <a:srgbClr val="00B0F0"/>
                </a:solidFill>
              </a:rPr>
              <a:t> μ</a:t>
            </a:r>
            <a:r>
              <a:rPr lang="en-GB" sz="2100" dirty="0">
                <a:solidFill>
                  <a:srgbClr val="00B0F0"/>
                </a:solidFill>
              </a:rPr>
              <a:t>m </a:t>
            </a:r>
          </a:p>
          <a:p>
            <a:r>
              <a:rPr lang="en-GB" sz="2100" dirty="0">
                <a:solidFill>
                  <a:srgbClr val="00B0F0"/>
                </a:solidFill>
              </a:rPr>
              <a:t>25 000 / 25 = 1000</a:t>
            </a:r>
            <a:r>
              <a:rPr lang="el-GR" sz="2100" dirty="0">
                <a:solidFill>
                  <a:srgbClr val="00B0F0"/>
                </a:solidFill>
              </a:rPr>
              <a:t>μ</a:t>
            </a:r>
            <a:r>
              <a:rPr lang="en-GB" sz="2100" dirty="0">
                <a:solidFill>
                  <a:srgbClr val="00B0F0"/>
                </a:solidFill>
              </a:rPr>
              <a:t>m</a:t>
            </a: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ECFBD2-96F9-408C-824F-2BDED84138F0}"/>
              </a:ext>
            </a:extLst>
          </p:cNvPr>
          <p:cNvCxnSpPr>
            <a:cxnSpLocks/>
          </p:cNvCxnSpPr>
          <p:nvPr/>
        </p:nvCxnSpPr>
        <p:spPr>
          <a:xfrm>
            <a:off x="1703512" y="3201771"/>
            <a:ext cx="204819" cy="10257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A838FE3-029B-432B-8B13-15ED8090A388}"/>
              </a:ext>
            </a:extLst>
          </p:cNvPr>
          <p:cNvSpPr txBox="1"/>
          <p:nvPr/>
        </p:nvSpPr>
        <p:spPr>
          <a:xfrm>
            <a:off x="1811524" y="344495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376E9-8CB5-4DF1-BE02-E8885FF3ACDF}"/>
              </a:ext>
            </a:extLst>
          </p:cNvPr>
          <p:cNvSpPr txBox="1"/>
          <p:nvPr/>
        </p:nvSpPr>
        <p:spPr>
          <a:xfrm>
            <a:off x="7794885" y="101321"/>
            <a:ext cx="449380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u="sng" dirty="0">
                <a:solidFill>
                  <a:srgbClr val="00B0F0"/>
                </a:solidFill>
              </a:rPr>
              <a:t>Using the </a:t>
            </a:r>
            <a:r>
              <a:rPr lang="en-GB" sz="3600" b="1" u="sng" dirty="0">
                <a:solidFill>
                  <a:srgbClr val="00B0F0"/>
                </a:solidFill>
                <a:highlight>
                  <a:srgbClr val="FFFF00"/>
                </a:highlight>
              </a:rPr>
              <a:t>scale bars </a:t>
            </a:r>
            <a:r>
              <a:rPr lang="en-GB" sz="3600" b="1" u="sng" dirty="0">
                <a:solidFill>
                  <a:srgbClr val="00B0F0"/>
                </a:solidFill>
              </a:rPr>
              <a:t>to calculate magnification</a:t>
            </a:r>
            <a:endParaRPr lang="en-GB" sz="3600" b="1" u="sng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BEAFFE-5D61-40F3-BE24-936521709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15585-097C-B31B-170E-80B843366920}"/>
              </a:ext>
            </a:extLst>
          </p:cNvPr>
          <p:cNvSpPr txBox="1"/>
          <p:nvPr/>
        </p:nvSpPr>
        <p:spPr>
          <a:xfrm>
            <a:off x="9632758" y="3814286"/>
            <a:ext cx="27869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B0F0"/>
                </a:solidFill>
              </a:rPr>
              <a:t>OR</a:t>
            </a:r>
          </a:p>
          <a:p>
            <a:endParaRPr lang="en-GB" sz="2000" dirty="0">
              <a:solidFill>
                <a:srgbClr val="00B0F0"/>
              </a:solidFill>
            </a:endParaRPr>
          </a:p>
          <a:p>
            <a:r>
              <a:rPr lang="en-GB" sz="2000" dirty="0">
                <a:solidFill>
                  <a:srgbClr val="00B0F0"/>
                </a:solidFill>
              </a:rPr>
              <a:t>( 25 / 10 ) x400 = 1000</a:t>
            </a:r>
            <a:r>
              <a:rPr lang="el-GR" sz="2000" dirty="0">
                <a:solidFill>
                  <a:srgbClr val="00B0F0"/>
                </a:solidFill>
              </a:rPr>
              <a:t> μ</a:t>
            </a:r>
            <a:r>
              <a:rPr lang="en-GB" sz="2000" dirty="0">
                <a:solidFill>
                  <a:srgbClr val="00B0F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479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032D89-B8C7-4F3F-B8AE-C11231050D15}"/>
              </a:ext>
            </a:extLst>
          </p:cNvPr>
          <p:cNvSpPr txBox="1"/>
          <p:nvPr/>
        </p:nvSpPr>
        <p:spPr>
          <a:xfrm>
            <a:off x="5303912" y="548680"/>
            <a:ext cx="6874229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1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376E9-8CB5-4DF1-BE02-E8885FF3ACDF}"/>
              </a:ext>
            </a:extLst>
          </p:cNvPr>
          <p:cNvSpPr txBox="1"/>
          <p:nvPr/>
        </p:nvSpPr>
        <p:spPr>
          <a:xfrm>
            <a:off x="12400" y="101321"/>
            <a:ext cx="122762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u="sng" dirty="0">
                <a:solidFill>
                  <a:srgbClr val="FF0000"/>
                </a:solidFill>
              </a:rPr>
              <a:t>Calculating size of specimen using scale bar</a:t>
            </a:r>
            <a:endParaRPr lang="en-GB" sz="3600" b="1" u="sng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BEAFFE-5D61-40F3-BE24-936521709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D05E5-424D-4786-91B4-F608FDEAD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27" t="22708" r="29607" b="48958"/>
          <a:stretch/>
        </p:blipFill>
        <p:spPr>
          <a:xfrm>
            <a:off x="6810968" y="873864"/>
            <a:ext cx="4964906" cy="3880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14DFF9-D0B4-4498-8A38-87C2A218FC4B}"/>
              </a:ext>
            </a:extLst>
          </p:cNvPr>
          <p:cNvSpPr/>
          <p:nvPr/>
        </p:nvSpPr>
        <p:spPr>
          <a:xfrm>
            <a:off x="6922294" y="4357688"/>
            <a:ext cx="611689" cy="192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36BC7-5767-4E19-856D-462A9BAE67A9}"/>
              </a:ext>
            </a:extLst>
          </p:cNvPr>
          <p:cNvSpPr txBox="1"/>
          <p:nvPr/>
        </p:nvSpPr>
        <p:spPr>
          <a:xfrm>
            <a:off x="255742" y="817984"/>
            <a:ext cx="644467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Calculate the actual size of the specimen (2 marks)</a:t>
            </a:r>
          </a:p>
          <a:p>
            <a:endParaRPr lang="en-GB" sz="21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60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7FBC7D6-E1B4-4BF7-8B08-DD8C4A20EC02}"/>
              </a:ext>
            </a:extLst>
          </p:cNvPr>
          <p:cNvSpPr txBox="1"/>
          <p:nvPr/>
        </p:nvSpPr>
        <p:spPr>
          <a:xfrm>
            <a:off x="6708116" y="4970503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GB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32D89-B8C7-4F3F-B8AE-C11231050D15}"/>
              </a:ext>
            </a:extLst>
          </p:cNvPr>
          <p:cNvSpPr txBox="1"/>
          <p:nvPr/>
        </p:nvSpPr>
        <p:spPr>
          <a:xfrm>
            <a:off x="5303912" y="548680"/>
            <a:ext cx="6874229" cy="9079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100" dirty="0">
              <a:solidFill>
                <a:srgbClr val="00B0F0"/>
              </a:solidFill>
            </a:endParaRP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376E9-8CB5-4DF1-BE02-E8885FF3ACDF}"/>
              </a:ext>
            </a:extLst>
          </p:cNvPr>
          <p:cNvSpPr txBox="1"/>
          <p:nvPr/>
        </p:nvSpPr>
        <p:spPr>
          <a:xfrm>
            <a:off x="12400" y="101321"/>
            <a:ext cx="1227628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u="sng" dirty="0">
                <a:solidFill>
                  <a:srgbClr val="00B0F0"/>
                </a:solidFill>
              </a:rPr>
              <a:t>Calculating size of specimen using scale bar</a:t>
            </a:r>
            <a:endParaRPr lang="en-GB" sz="3600" b="1" u="sng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BEAFFE-5D61-40F3-BE24-936521709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 t="48950" r="11500" b="25850"/>
          <a:stretch/>
        </p:blipFill>
        <p:spPr>
          <a:xfrm>
            <a:off x="10031760" y="5013176"/>
            <a:ext cx="2160240" cy="1728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D05E5-424D-4786-91B4-F608FDEAD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27" t="22708" r="29607" b="48958"/>
          <a:stretch/>
        </p:blipFill>
        <p:spPr>
          <a:xfrm>
            <a:off x="6810968" y="873864"/>
            <a:ext cx="4964906" cy="38806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14DFF9-D0B4-4498-8A38-87C2A218FC4B}"/>
              </a:ext>
            </a:extLst>
          </p:cNvPr>
          <p:cNvSpPr/>
          <p:nvPr/>
        </p:nvSpPr>
        <p:spPr>
          <a:xfrm>
            <a:off x="6922294" y="4357688"/>
            <a:ext cx="611689" cy="192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536BC7-5767-4E19-856D-462A9BAE67A9}"/>
              </a:ext>
            </a:extLst>
          </p:cNvPr>
          <p:cNvSpPr txBox="1"/>
          <p:nvPr/>
        </p:nvSpPr>
        <p:spPr>
          <a:xfrm>
            <a:off x="416126" y="768181"/>
            <a:ext cx="541808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Calculate the actual size of the specimen (2 marks)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Measure the scale bar = 25mm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Measure the specimen = 110mm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How many scale bars fit into the image size?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110 / 25 = 4.4 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Multiply answer by scale bar in um</a:t>
            </a:r>
          </a:p>
          <a:p>
            <a:endParaRPr lang="en-GB" sz="2400" dirty="0">
              <a:solidFill>
                <a:srgbClr val="00B0F0"/>
              </a:solidFill>
            </a:endParaRPr>
          </a:p>
          <a:p>
            <a:r>
              <a:rPr lang="en-GB" sz="2400" dirty="0">
                <a:solidFill>
                  <a:srgbClr val="00B0F0"/>
                </a:solidFill>
              </a:rPr>
              <a:t>4.4 x 3 = 13.2um</a:t>
            </a:r>
          </a:p>
          <a:p>
            <a:endParaRPr lang="en-GB" sz="3200" dirty="0">
              <a:solidFill>
                <a:srgbClr val="00B0F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3C52F2-3F31-462C-BDE1-A42EBB3C5B0F}"/>
              </a:ext>
            </a:extLst>
          </p:cNvPr>
          <p:cNvCxnSpPr>
            <a:cxnSpLocks/>
          </p:cNvCxnSpPr>
          <p:nvPr/>
        </p:nvCxnSpPr>
        <p:spPr>
          <a:xfrm>
            <a:off x="6869022" y="4826487"/>
            <a:ext cx="77715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BB9F51-A855-4D85-BCAE-715747249946}"/>
              </a:ext>
            </a:extLst>
          </p:cNvPr>
          <p:cNvSpPr txBox="1"/>
          <p:nvPr/>
        </p:nvSpPr>
        <p:spPr>
          <a:xfrm>
            <a:off x="6844666" y="497050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C2F32-E3C1-4BC4-A017-8062F1FC2892}"/>
              </a:ext>
            </a:extLst>
          </p:cNvPr>
          <p:cNvSpPr txBox="1"/>
          <p:nvPr/>
        </p:nvSpPr>
        <p:spPr>
          <a:xfrm rot="1390349">
            <a:off x="8941245" y="2110431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110mm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914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C7CAB-6F35-44D9-8D93-B895254BF2B5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Complete handout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When done take a photo and upload it to your notes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65121DD-D393-3201-3E94-48623CCC9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8" t="15001" r="32106" b="11354"/>
          <a:stretch/>
        </p:blipFill>
        <p:spPr>
          <a:xfrm>
            <a:off x="5937363" y="643466"/>
            <a:ext cx="446060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4A3097-2663-4D0A-B1EC-016760BA6CB4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73E72-B641-01D4-2F66-A31161E587D0}"/>
              </a:ext>
            </a:extLst>
          </p:cNvPr>
          <p:cNvSpPr txBox="1"/>
          <p:nvPr/>
        </p:nvSpPr>
        <p:spPr>
          <a:xfrm>
            <a:off x="4063995" y="4414925"/>
            <a:ext cx="703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ANSWERS WILL NOT BE INDENTICAL DUE TO VARIATION WHEN PRINTING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129EA6-62D6-4D27-7784-533C4AC7F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8" t="8784" r="34332" b="15765"/>
          <a:stretch/>
        </p:blipFill>
        <p:spPr>
          <a:xfrm>
            <a:off x="0" y="0"/>
            <a:ext cx="2769989" cy="3501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72E2AE-154F-12A7-A522-5F25F6DC7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5" t="12471" r="43168" b="11687"/>
          <a:stretch/>
        </p:blipFill>
        <p:spPr>
          <a:xfrm>
            <a:off x="5508994" y="1"/>
            <a:ext cx="2781013" cy="35016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DCDC1B-FCE3-F0AB-36BE-E258E7831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72" t="12784" r="39613" b="10040"/>
          <a:stretch/>
        </p:blipFill>
        <p:spPr>
          <a:xfrm>
            <a:off x="8290008" y="1"/>
            <a:ext cx="2668914" cy="35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8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393044-7B8D-4BEB-AF95-AADF6CFA72DC}"/>
              </a:ext>
            </a:extLst>
          </p:cNvPr>
          <p:cNvSpPr txBox="1"/>
          <p:nvPr/>
        </p:nvSpPr>
        <p:spPr>
          <a:xfrm>
            <a:off x="9588388" y="319663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or 5000um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2E57C-D54D-41D8-84AD-465E9D4C2719}"/>
              </a:ext>
            </a:extLst>
          </p:cNvPr>
          <p:cNvSpPr txBox="1"/>
          <p:nvPr/>
        </p:nvSpPr>
        <p:spPr>
          <a:xfrm>
            <a:off x="7392144" y="6165304"/>
            <a:ext cx="189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20 000 / 2 = x10000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4668C-5922-4E4C-91C7-2F2B333405E1}"/>
              </a:ext>
            </a:extLst>
          </p:cNvPr>
          <p:cNvPicPr/>
          <p:nvPr/>
        </p:nvPicPr>
        <p:blipFill rotWithShape="1">
          <a:blip r:embed="rId2"/>
          <a:srcRect l="23923" t="20317" r="32773" b="29694"/>
          <a:stretch/>
        </p:blipFill>
        <p:spPr bwMode="auto">
          <a:xfrm>
            <a:off x="0" y="44624"/>
            <a:ext cx="6960095" cy="6120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D9F3C-6555-4211-BCD8-E13FBB271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0" t="13250" r="45100" b="12754"/>
          <a:stretch/>
        </p:blipFill>
        <p:spPr>
          <a:xfrm>
            <a:off x="6600056" y="71236"/>
            <a:ext cx="5904656" cy="60674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DC81CF-C966-4CBD-8A6E-CC2144D78492}"/>
              </a:ext>
            </a:extLst>
          </p:cNvPr>
          <p:cNvSpPr/>
          <p:nvPr/>
        </p:nvSpPr>
        <p:spPr>
          <a:xfrm>
            <a:off x="7248128" y="332657"/>
            <a:ext cx="28803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21B71-5030-4CF1-B9BD-E82C662E085D}"/>
              </a:ext>
            </a:extLst>
          </p:cNvPr>
          <p:cNvSpPr/>
          <p:nvPr/>
        </p:nvSpPr>
        <p:spPr>
          <a:xfrm>
            <a:off x="7248128" y="719307"/>
            <a:ext cx="2952328" cy="6081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18D19D-78FC-43DE-B772-5F800FE8CFAB}"/>
              </a:ext>
            </a:extLst>
          </p:cNvPr>
          <p:cNvSpPr/>
          <p:nvPr/>
        </p:nvSpPr>
        <p:spPr>
          <a:xfrm>
            <a:off x="7248128" y="1327463"/>
            <a:ext cx="3240360" cy="11018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457F-BC8C-47D8-B18D-BC20CEF98DFF}"/>
              </a:ext>
            </a:extLst>
          </p:cNvPr>
          <p:cNvSpPr/>
          <p:nvPr/>
        </p:nvSpPr>
        <p:spPr>
          <a:xfrm>
            <a:off x="7248128" y="2421186"/>
            <a:ext cx="3659980" cy="113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88D7C-902F-48E4-8116-D206DDAE1745}"/>
              </a:ext>
            </a:extLst>
          </p:cNvPr>
          <p:cNvSpPr/>
          <p:nvPr/>
        </p:nvSpPr>
        <p:spPr>
          <a:xfrm>
            <a:off x="7248128" y="3566756"/>
            <a:ext cx="468052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34C1A-6A5D-4985-A6EA-AC10630EBA50}"/>
              </a:ext>
            </a:extLst>
          </p:cNvPr>
          <p:cNvSpPr/>
          <p:nvPr/>
        </p:nvSpPr>
        <p:spPr>
          <a:xfrm>
            <a:off x="7248128" y="5160354"/>
            <a:ext cx="417515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15BF50-3BE5-40BC-B5D1-E81CE5C5388A}"/>
              </a:ext>
            </a:extLst>
          </p:cNvPr>
          <p:cNvSpPr txBox="1"/>
          <p:nvPr/>
        </p:nvSpPr>
        <p:spPr>
          <a:xfrm>
            <a:off x="2279576" y="479490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Scale bar is 20mm in length</a:t>
            </a:r>
          </a:p>
        </p:txBody>
      </p:sp>
    </p:spTree>
    <p:extLst>
      <p:ext uri="{BB962C8B-B14F-4D97-AF65-F5344CB8AC3E}">
        <p14:creationId xmlns:p14="http://schemas.microsoft.com/office/powerpoint/2010/main" val="2965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70C80-6B52-4EFC-07B9-93D984062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09" y="0"/>
            <a:ext cx="12240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90EE-F341-4FB4-A0F3-F6FEC47B4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Cytoskeleton</a:t>
            </a:r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D39B37-9A0B-4305-86DA-9A7DE5808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https://www.youtube.com/watch?v=tO-W8mvBa78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60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93C5F7-4B45-4822-9C4F-7F66932FE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7877" y="388332"/>
            <a:ext cx="3064975" cy="247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FF6A8-B7EB-4072-85E6-A84BEDEB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71" y="89035"/>
            <a:ext cx="2911511" cy="2911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A742A-BC72-4CA0-BD38-790BEBD8A06E}"/>
              </a:ext>
            </a:extLst>
          </p:cNvPr>
          <p:cNvSpPr txBox="1"/>
          <p:nvPr/>
        </p:nvSpPr>
        <p:spPr>
          <a:xfrm>
            <a:off x="399707" y="2864832"/>
            <a:ext cx="11522035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u="sng" dirty="0"/>
              <a:t>The cytoskeleton</a:t>
            </a:r>
            <a:endParaRPr lang="en-US" sz="2800" b="1" u="sng" dirty="0">
              <a:cs typeface="Calibri"/>
            </a:endParaRPr>
          </a:p>
          <a:p>
            <a:r>
              <a:rPr lang="en-US" sz="2800" dirty="0"/>
              <a:t>Interlinking filaments and tubules providing:</a:t>
            </a:r>
            <a:endParaRPr lang="en-US" sz="2800" dirty="0"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Shape and support to the cell, anchor organelles (Intermediate filaments)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Movement of organelles within the cell, e.g. secretory vesicles moving to the plasma membrane to release contents out of the cell (microtubules)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B0F0"/>
                </a:solidFill>
              </a:rPr>
              <a:t>Used for cell division (microfilaments)</a:t>
            </a:r>
            <a:endParaRPr lang="en-US" sz="2800" dirty="0">
              <a:solidFill>
                <a:srgbClr val="00B0F0"/>
              </a:solidFill>
              <a:cs typeface="Calibri"/>
            </a:endParaRPr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7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3A29E-7F82-4CB4-8BC3-5387860F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19" y="49252"/>
            <a:ext cx="8596668" cy="1320800"/>
          </a:xfrm>
        </p:spPr>
        <p:txBody>
          <a:bodyPr/>
          <a:lstStyle/>
          <a:p>
            <a:r>
              <a:rPr lang="en-US" u="sng"/>
              <a:t>Movement of the cells</a:t>
            </a:r>
            <a:endParaRPr lang="en-GB" u="sn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A54FD-F48E-48EC-B804-4AB1B1DC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2" y="836014"/>
            <a:ext cx="4059910" cy="30507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1F4D8-90AF-494F-8234-00216C758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27"/>
          <a:stretch/>
        </p:blipFill>
        <p:spPr>
          <a:xfrm>
            <a:off x="875691" y="4040785"/>
            <a:ext cx="2743581" cy="2368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9FEF4E-1690-4C43-94C3-67F43EEC7157}"/>
              </a:ext>
            </a:extLst>
          </p:cNvPr>
          <p:cNvSpPr txBox="1"/>
          <p:nvPr/>
        </p:nvSpPr>
        <p:spPr>
          <a:xfrm>
            <a:off x="4593902" y="950088"/>
            <a:ext cx="41927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</a:t>
            </a:r>
            <a:r>
              <a:rPr lang="en-US" b="1"/>
              <a:t>flagellum</a:t>
            </a:r>
            <a:r>
              <a:rPr lang="en-US"/>
              <a:t> has a rotary action which allows movement.</a:t>
            </a:r>
          </a:p>
          <a:p>
            <a:endParaRPr lang="en-US"/>
          </a:p>
          <a:p>
            <a:r>
              <a:rPr lang="en-US"/>
              <a:t>The </a:t>
            </a:r>
            <a:r>
              <a:rPr lang="en-US" b="1"/>
              <a:t>cilia</a:t>
            </a:r>
            <a:r>
              <a:rPr lang="en-US"/>
              <a:t> have a beating action e.g. ciliated epithelial cells in the trachea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B0D3F-41AF-4094-A750-02EE6D2E3800}"/>
              </a:ext>
            </a:extLst>
          </p:cNvPr>
          <p:cNvSpPr txBox="1"/>
          <p:nvPr/>
        </p:nvSpPr>
        <p:spPr>
          <a:xfrm>
            <a:off x="3901398" y="5085499"/>
            <a:ext cx="3273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</a:t>
            </a:r>
            <a:r>
              <a:rPr lang="en-US" sz="2000" b="1"/>
              <a:t>cytoplasm</a:t>
            </a:r>
            <a:r>
              <a:rPr lang="en-US" sz="2000"/>
              <a:t> is able to extend around a pathogen enabling the cell to engulf and destroy it.</a:t>
            </a:r>
            <a:endParaRPr lang="en-GB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EAEBF0-C624-4A9E-9FD8-55EDE336B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280" y="2779277"/>
            <a:ext cx="2609850" cy="175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C3934C-9C22-4183-81E4-3EFC40EB109F}"/>
              </a:ext>
            </a:extLst>
          </p:cNvPr>
          <p:cNvSpPr txBox="1"/>
          <p:nvPr/>
        </p:nvSpPr>
        <p:spPr>
          <a:xfrm>
            <a:off x="7819857" y="2871084"/>
            <a:ext cx="2074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Pili</a:t>
            </a:r>
            <a:r>
              <a:rPr lang="en-US" sz="2000" dirty="0"/>
              <a:t> are involved in cell attachment, to each other and to surfaces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646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AB34-C937-58C2-DE54-63241F024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Print microscopy calculation 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17BA-2D05-D00D-6271-EDB03BCFE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CHECK ANSWERS – may have printed differently </a:t>
            </a:r>
          </a:p>
        </p:txBody>
      </p:sp>
    </p:spTree>
    <p:extLst>
      <p:ext uri="{BB962C8B-B14F-4D97-AF65-F5344CB8AC3E}">
        <p14:creationId xmlns:p14="http://schemas.microsoft.com/office/powerpoint/2010/main" val="157326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" y="727695"/>
            <a:ext cx="12088289" cy="1108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100" dirty="0">
                <a:solidFill>
                  <a:srgbClr val="00B050"/>
                </a:solidFill>
              </a:rPr>
              <a:t>Q1. Write the name and function for each of the electron micrograph images (7 marks) 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65003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/>
              <a:t>Knowledge retrieval questions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8DEE2-C807-49F9-B55A-846F0F772F08}"/>
              </a:ext>
            </a:extLst>
          </p:cNvPr>
          <p:cNvSpPr txBox="1"/>
          <p:nvPr/>
        </p:nvSpPr>
        <p:spPr>
          <a:xfrm>
            <a:off x="9446141" y="-2730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Date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1F979116-6755-4E76-BAA0-AE811622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8" y="3452388"/>
            <a:ext cx="1897385" cy="1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7CB79DEA-2F58-4919-9C0E-58013A08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916832"/>
            <a:ext cx="1958703" cy="12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7D7A62DC-7B69-4A3D-99D2-50017A91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0" y="5178284"/>
            <a:ext cx="1969437" cy="1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F4D87B92-D248-45F5-ADB2-8540EB00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69" y="5342225"/>
            <a:ext cx="1644197" cy="11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ee the source image">
            <a:extLst>
              <a:ext uri="{FF2B5EF4-FFF2-40B4-BE49-F238E27FC236}">
                <a16:creationId xmlns:a16="http://schemas.microsoft.com/office/drawing/2014/main" id="{7EE8E0E3-2534-4EF8-9F7D-345DDFA3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65" y="2828471"/>
            <a:ext cx="1663993" cy="11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ee the source image">
            <a:extLst>
              <a:ext uri="{FF2B5EF4-FFF2-40B4-BE49-F238E27FC236}">
                <a16:creationId xmlns:a16="http://schemas.microsoft.com/office/drawing/2014/main" id="{BCA378E2-E3FA-43D4-BEE6-E51DAA7D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2" y="1344243"/>
            <a:ext cx="1644196" cy="12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ee the source image">
            <a:extLst>
              <a:ext uri="{FF2B5EF4-FFF2-40B4-BE49-F238E27FC236}">
                <a16:creationId xmlns:a16="http://schemas.microsoft.com/office/drawing/2014/main" id="{47EE8616-1E54-422E-BA40-5BA59A11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52" y="4066217"/>
            <a:ext cx="1639013" cy="11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D7E325-77FB-40F3-9CED-461EEAEF4A02}"/>
              </a:ext>
            </a:extLst>
          </p:cNvPr>
          <p:cNvCxnSpPr/>
          <p:nvPr/>
        </p:nvCxnSpPr>
        <p:spPr>
          <a:xfrm>
            <a:off x="1199456" y="5589240"/>
            <a:ext cx="504056" cy="1440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00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B0371-9D96-6C4A-A1E2-B0BECDB4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" y="727695"/>
            <a:ext cx="12088289" cy="1108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100" dirty="0">
                <a:solidFill>
                  <a:srgbClr val="00B050"/>
                </a:solidFill>
              </a:rPr>
              <a:t>Q1. Write the name and function for each of the electron micrograph images (6 marks) </a:t>
            </a:r>
          </a:p>
          <a:p>
            <a:pPr marL="0" indent="0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3363C-85CE-7B41-8A44-49CD9A2E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6" y="-165003"/>
            <a:ext cx="10515600" cy="966000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/>
              <a:t>Knowledge retrieval questions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DBC3E6-96DA-FE47-B52F-27EE8918E3AF}"/>
              </a:ext>
            </a:extLst>
          </p:cNvPr>
          <p:cNvSpPr/>
          <p:nvPr/>
        </p:nvSpPr>
        <p:spPr>
          <a:xfrm>
            <a:off x="2351584" y="3729137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Centrioles (centrosome x2)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Used in the assembly of spindle fibres for cell division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8DEE2-C807-49F9-B55A-846F0F772F08}"/>
              </a:ext>
            </a:extLst>
          </p:cNvPr>
          <p:cNvSpPr txBox="1"/>
          <p:nvPr/>
        </p:nvSpPr>
        <p:spPr>
          <a:xfrm>
            <a:off x="9446141" y="-2730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Date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1F979116-6755-4E76-BAA0-AE811622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8" y="3452388"/>
            <a:ext cx="1897385" cy="1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7CB79DEA-2F58-4919-9C0E-58013A08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916832"/>
            <a:ext cx="1958703" cy="1291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B85E68-8DE6-412B-BE90-6A4E4CA7C1E0}"/>
              </a:ext>
            </a:extLst>
          </p:cNvPr>
          <p:cNvSpPr/>
          <p:nvPr/>
        </p:nvSpPr>
        <p:spPr>
          <a:xfrm>
            <a:off x="2495600" y="1988840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Mitochondria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Site of cellular respiration, to generate the molecule ATP (used for energy)</a:t>
            </a:r>
          </a:p>
        </p:txBody>
      </p:sp>
      <p:pic>
        <p:nvPicPr>
          <p:cNvPr id="5126" name="Picture 6" descr="See the source image">
            <a:extLst>
              <a:ext uri="{FF2B5EF4-FFF2-40B4-BE49-F238E27FC236}">
                <a16:creationId xmlns:a16="http://schemas.microsoft.com/office/drawing/2014/main" id="{7D7A62DC-7B69-4A3D-99D2-50017A917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0" y="5178284"/>
            <a:ext cx="1969437" cy="147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4CF742C-A6B2-4E43-882B-049F8AEF1708}"/>
              </a:ext>
            </a:extLst>
          </p:cNvPr>
          <p:cNvSpPr/>
          <p:nvPr/>
        </p:nvSpPr>
        <p:spPr>
          <a:xfrm>
            <a:off x="2423592" y="5301208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Nucleolus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Responsible for producing ribosomes</a:t>
            </a:r>
          </a:p>
        </p:txBody>
      </p:sp>
      <p:pic>
        <p:nvPicPr>
          <p:cNvPr id="5128" name="Picture 8" descr="See the source image">
            <a:extLst>
              <a:ext uri="{FF2B5EF4-FFF2-40B4-BE49-F238E27FC236}">
                <a16:creationId xmlns:a16="http://schemas.microsoft.com/office/drawing/2014/main" id="{F4D87B92-D248-45F5-ADB2-8540EB006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69" y="5342225"/>
            <a:ext cx="1644197" cy="11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0CD20D-546C-4F6A-8054-9BE87EDE2B9C}"/>
              </a:ext>
            </a:extLst>
          </p:cNvPr>
          <p:cNvSpPr/>
          <p:nvPr/>
        </p:nvSpPr>
        <p:spPr>
          <a:xfrm>
            <a:off x="8248396" y="5331923"/>
            <a:ext cx="360206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Vesicle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Responsible for transport of substances in/out of the cell</a:t>
            </a:r>
            <a:endParaRPr lang="en-GB" sz="2000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5130" name="Picture 10" descr="See the source image">
            <a:extLst>
              <a:ext uri="{FF2B5EF4-FFF2-40B4-BE49-F238E27FC236}">
                <a16:creationId xmlns:a16="http://schemas.microsoft.com/office/drawing/2014/main" id="{7EE8E0E3-2534-4EF8-9F7D-345DDFA32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65" y="2828471"/>
            <a:ext cx="1663993" cy="11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3E005C-C60E-46E2-BEF4-25AE67E1D70A}"/>
              </a:ext>
            </a:extLst>
          </p:cNvPr>
          <p:cNvSpPr/>
          <p:nvPr/>
        </p:nvSpPr>
        <p:spPr>
          <a:xfrm>
            <a:off x="8331240" y="2793865"/>
            <a:ext cx="35603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Cytoskeleton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Provides shape and stability to the cell</a:t>
            </a:r>
          </a:p>
        </p:txBody>
      </p:sp>
      <p:pic>
        <p:nvPicPr>
          <p:cNvPr id="5132" name="Picture 12" descr="See the source image">
            <a:extLst>
              <a:ext uri="{FF2B5EF4-FFF2-40B4-BE49-F238E27FC236}">
                <a16:creationId xmlns:a16="http://schemas.microsoft.com/office/drawing/2014/main" id="{BCA378E2-E3FA-43D4-BEE6-E51DAA7D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2" y="1344243"/>
            <a:ext cx="1644196" cy="128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9FF2B8-9488-46A8-A8C6-64F5FFE23BA8}"/>
              </a:ext>
            </a:extLst>
          </p:cNvPr>
          <p:cNvSpPr/>
          <p:nvPr/>
        </p:nvSpPr>
        <p:spPr>
          <a:xfrm>
            <a:off x="8056920" y="1375906"/>
            <a:ext cx="4108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Rough endoplasmic reticulum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Responsible for the synthesis and transport of proteins</a:t>
            </a:r>
          </a:p>
        </p:txBody>
      </p:sp>
      <p:pic>
        <p:nvPicPr>
          <p:cNvPr id="5134" name="Picture 14" descr="See the source image">
            <a:extLst>
              <a:ext uri="{FF2B5EF4-FFF2-40B4-BE49-F238E27FC236}">
                <a16:creationId xmlns:a16="http://schemas.microsoft.com/office/drawing/2014/main" id="{47EE8616-1E54-422E-BA40-5BA59A11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52" y="4066217"/>
            <a:ext cx="1639013" cy="116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E53105-ACEB-46CE-AC2C-AF58C3EEE723}"/>
              </a:ext>
            </a:extLst>
          </p:cNvPr>
          <p:cNvSpPr/>
          <p:nvPr/>
        </p:nvSpPr>
        <p:spPr>
          <a:xfrm>
            <a:off x="8248396" y="3977666"/>
            <a:ext cx="3825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Golgi apparatus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B0F0"/>
                </a:solidFill>
              </a:rPr>
              <a:t>Responsible for modifying proteins “packing” them into vesicles or lysosome </a:t>
            </a:r>
          </a:p>
        </p:txBody>
      </p:sp>
    </p:spTree>
    <p:extLst>
      <p:ext uri="{BB962C8B-B14F-4D97-AF65-F5344CB8AC3E}">
        <p14:creationId xmlns:p14="http://schemas.microsoft.com/office/powerpoint/2010/main" val="26683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MediaLengthInSeconds xmlns="39a9f016-2850-430d-a9d7-5d156f797ecb" xsi:nil="true"/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9989E2-5A4B-4545-956D-1F88DBF75F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268FC0-7055-48AD-B23E-0389960590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5879D4-CE1F-41F9-A12D-34D6415EEBEE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1305</Words>
  <Application>Microsoft Office PowerPoint</Application>
  <PresentationFormat>Widescreen</PresentationFormat>
  <Paragraphs>242</Paragraphs>
  <Slides>29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gg sans</vt:lpstr>
      <vt:lpstr>Times New Roman</vt:lpstr>
      <vt:lpstr>Office Theme</vt:lpstr>
      <vt:lpstr>PowerPoint Presentation</vt:lpstr>
      <vt:lpstr>PowerPoint Presentation</vt:lpstr>
      <vt:lpstr>PowerPoint Presentation</vt:lpstr>
      <vt:lpstr>The Cytoskeleton</vt:lpstr>
      <vt:lpstr>PowerPoint Presentation</vt:lpstr>
      <vt:lpstr>Movement of the cells</vt:lpstr>
      <vt:lpstr>Print microscopy calculation sheet</vt:lpstr>
      <vt:lpstr>Knowledge retrieval questions</vt:lpstr>
      <vt:lpstr>Knowledge retrieval questions</vt:lpstr>
      <vt:lpstr>Light microscope </vt:lpstr>
      <vt:lpstr>PowerPoint Presentation</vt:lpstr>
      <vt:lpstr>PowerPoint Presentation</vt:lpstr>
      <vt:lpstr>Exam style question</vt:lpstr>
      <vt:lpstr>Microscopy calculations</vt:lpstr>
      <vt:lpstr>PowerPoint Presentation</vt:lpstr>
      <vt:lpstr>Nanometre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Ball</dc:creator>
  <cp:lastModifiedBy>Chezka Mae Madrona</cp:lastModifiedBy>
  <cp:revision>89</cp:revision>
  <dcterms:created xsi:type="dcterms:W3CDTF">2021-09-05T11:03:02Z</dcterms:created>
  <dcterms:modified xsi:type="dcterms:W3CDTF">2025-07-22T07:54:05Z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Order">
    <vt:r8>65411800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opic">
    <vt:lpwstr/>
  </property>
  <property fmtid="{D5CDD505-2E9C-101B-9397-08002B2CF9AE}" pid="7" name="Term">
    <vt:lpwstr/>
  </property>
  <property fmtid="{D5CDD505-2E9C-101B-9397-08002B2CF9AE}" pid="8" name="Staff Category">
    <vt:lpwstr/>
  </property>
  <property fmtid="{D5CDD505-2E9C-101B-9397-08002B2CF9AE}" pid="9" name="Exam Board">
    <vt:lpwstr/>
  </property>
  <property fmtid="{D5CDD505-2E9C-101B-9397-08002B2CF9AE}" pid="10" name="Week">
    <vt:lpwstr/>
  </property>
  <property fmtid="{D5CDD505-2E9C-101B-9397-08002B2CF9AE}" pid="11" name="MediaServiceImageTags">
    <vt:lpwstr/>
  </property>
</Properties>
</file>