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7" r:id="rId5"/>
    <p:sldId id="268" r:id="rId6"/>
    <p:sldId id="265" r:id="rId7"/>
    <p:sldId id="264" r:id="rId8"/>
    <p:sldId id="256" r:id="rId9"/>
    <p:sldId id="257" r:id="rId10"/>
    <p:sldId id="258" r:id="rId11"/>
    <p:sldId id="262" r:id="rId12"/>
    <p:sldId id="263" r:id="rId13"/>
    <p:sldId id="272" r:id="rId14"/>
    <p:sldId id="259" r:id="rId15"/>
    <p:sldId id="261" r:id="rId16"/>
    <p:sldId id="269" r:id="rId17"/>
    <p:sldId id="270" r:id="rId18"/>
    <p:sldId id="266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C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29227-0256-BBDE-17BB-F29E7D906926}" v="131" dt="2021-09-22T08:06:23.533"/>
    <p1510:client id="{0D8325DD-843E-432A-8B47-0E1E16DB1C46}" v="162" dt="2020-09-21T14:58:23.595"/>
    <p1510:client id="{413F97B5-5DD5-D276-E00D-F8A17953B4F6}" v="3" dt="2020-09-21T14:31:57.797"/>
    <p1510:client id="{591310C1-CFE1-637B-6220-4383BFEE4927}" v="124" dt="2022-09-01T10:42:28.627"/>
    <p1510:client id="{62E9BB11-12B2-5530-79A0-CAB6EA3C9F18}" v="505" dt="2021-09-09T15:44:37.684"/>
    <p1510:client id="{8FAFEB03-4268-3412-CAA2-B34590A84460}" v="4" dt="2022-09-27T10:51:16.103"/>
    <p1510:client id="{C283706E-B9E7-42E8-946B-17D805FE70AF}" v="2" dt="2023-09-07T09:44:18.437"/>
    <p1510:client id="{CD7D9CBF-7335-62DA-EB8F-8C10AA746E7D}" v="65" dt="2021-09-22T09:20:04.653"/>
    <p1510:client id="{E669C3A9-0371-5BB9-9B5C-F23AB8AD1C67}" v="106" dt="2021-05-12T08:58:5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24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62E9BB11-12B2-5530-79A0-CAB6EA3C9F18}"/>
    <pc:docChg chg="addSld delSld modSld sldOrd">
      <pc:chgData name="Hazel Lupton" userId="S::hazel.lupton@sthelens.london::330d0395-d8b0-4d77-8620-740b48613bd9" providerId="AD" clId="Web-{62E9BB11-12B2-5530-79A0-CAB6EA3C9F18}" dt="2021-09-09T15:44:37.684" v="368"/>
      <pc:docMkLst>
        <pc:docMk/>
      </pc:docMkLst>
      <pc:sldChg chg="addSp modSp">
        <pc:chgData name="Hazel Lupton" userId="S::hazel.lupton@sthelens.london::330d0395-d8b0-4d77-8620-740b48613bd9" providerId="AD" clId="Web-{62E9BB11-12B2-5530-79A0-CAB6EA3C9F18}" dt="2021-09-09T07:54:59.956" v="84" actId="14100"/>
        <pc:sldMkLst>
          <pc:docMk/>
          <pc:sldMk cId="0" sldId="256"/>
        </pc:sldMkLst>
        <pc:spChg chg="add mod">
          <ac:chgData name="Hazel Lupton" userId="S::hazel.lupton@sthelens.london::330d0395-d8b0-4d77-8620-740b48613bd9" providerId="AD" clId="Web-{62E9BB11-12B2-5530-79A0-CAB6EA3C9F18}" dt="2021-09-09T07:54:59.956" v="84" actId="14100"/>
          <ac:spMkLst>
            <pc:docMk/>
            <pc:sldMk cId="0" sldId="256"/>
            <ac:spMk id="2" creationId="{ACA0FA09-6555-405B-BBE9-746892648040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3:15.527" v="6" actId="20577"/>
          <ac:spMkLst>
            <pc:docMk/>
            <pc:sldMk cId="0" sldId="256"/>
            <ac:spMk id="2054" creationId="{001BE726-3C20-4899-A567-7661D45A43AD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2:45.433" v="3"/>
          <ac:spMkLst>
            <pc:docMk/>
            <pc:sldMk cId="0" sldId="256"/>
            <ac:spMk id="2058" creationId="{9A6430E8-DAD7-4240-97D3-0A5B5C54D1F3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2:50.698" v="4"/>
          <ac:spMkLst>
            <pc:docMk/>
            <pc:sldMk cId="0" sldId="256"/>
            <ac:spMk id="2059" creationId="{E40CB3F7-3845-429C-81BB-F69E97012DC6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2:38.620" v="2"/>
          <ac:spMkLst>
            <pc:docMk/>
            <pc:sldMk cId="0" sldId="256"/>
            <ac:spMk id="2060" creationId="{A097DDF6-B749-41CC-AC4F-72DF6798559B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2:24.463" v="0"/>
          <ac:spMkLst>
            <pc:docMk/>
            <pc:sldMk cId="0" sldId="256"/>
            <ac:spMk id="6146" creationId="{B65266D9-9E73-46D2-A898-1EB7A28D25D7}"/>
          </ac:spMkLst>
        </pc:spChg>
      </pc:sldChg>
      <pc:sldChg chg="addSp delSp modSp addAnim modAnim">
        <pc:chgData name="Hazel Lupton" userId="S::hazel.lupton@sthelens.london::330d0395-d8b0-4d77-8620-740b48613bd9" providerId="AD" clId="Web-{62E9BB11-12B2-5530-79A0-CAB6EA3C9F18}" dt="2021-09-09T08:03:55.294" v="211"/>
        <pc:sldMkLst>
          <pc:docMk/>
          <pc:sldMk cId="0" sldId="257"/>
        </pc:sldMkLst>
        <pc:spChg chg="add mod">
          <ac:chgData name="Hazel Lupton" userId="S::hazel.lupton@sthelens.london::330d0395-d8b0-4d77-8620-740b48613bd9" providerId="AD" clId="Web-{62E9BB11-12B2-5530-79A0-CAB6EA3C9F18}" dt="2021-09-09T08:03:48.168" v="209" actId="1076"/>
          <ac:spMkLst>
            <pc:docMk/>
            <pc:sldMk cId="0" sldId="257"/>
            <ac:spMk id="4" creationId="{50FA1265-BE37-4CCB-BCFE-124AE6230410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8:01:35.213" v="167" actId="20577"/>
          <ac:spMkLst>
            <pc:docMk/>
            <pc:sldMk cId="0" sldId="257"/>
            <ac:spMk id="4188" creationId="{79A6445E-B235-4662-8BB8-941E43FEB1F8}"/>
          </ac:spMkLst>
        </pc:spChg>
        <pc:spChg chg="del">
          <ac:chgData name="Hazel Lupton" userId="S::hazel.lupton@sthelens.london::330d0395-d8b0-4d77-8620-740b48613bd9" providerId="AD" clId="Web-{62E9BB11-12B2-5530-79A0-CAB6EA3C9F18}" dt="2021-09-09T07:35:46.217" v="9"/>
          <ac:spMkLst>
            <pc:docMk/>
            <pc:sldMk cId="0" sldId="257"/>
            <ac:spMk id="7174" creationId="{984FD49E-D073-45F2-BDE7-7954BD7D5E80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3:23.902" v="7"/>
          <ac:spMkLst>
            <pc:docMk/>
            <pc:sldMk cId="0" sldId="257"/>
            <ac:spMk id="7203" creationId="{8C87D9BD-C4DF-4ABC-9197-83BF646CEE35}"/>
          </ac:spMkLst>
        </pc:spChg>
      </pc:sldChg>
      <pc:sldChg chg="addSp modSp">
        <pc:chgData name="Hazel Lupton" userId="S::hazel.lupton@sthelens.london::330d0395-d8b0-4d77-8620-740b48613bd9" providerId="AD" clId="Web-{62E9BB11-12B2-5530-79A0-CAB6EA3C9F18}" dt="2021-09-09T15:38:04.380" v="318" actId="20577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62E9BB11-12B2-5530-79A0-CAB6EA3C9F18}" dt="2021-09-09T15:38:04.380" v="318" actId="20577"/>
          <ac:spMkLst>
            <pc:docMk/>
            <pc:sldMk cId="0" sldId="258"/>
            <ac:spMk id="5133" creationId="{3D365D86-0C79-404B-B7FF-3E7AE4CF6B00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6:16.452" v="10"/>
          <ac:spMkLst>
            <pc:docMk/>
            <pc:sldMk cId="0" sldId="258"/>
            <ac:spMk id="8194" creationId="{1A9B487D-CB07-4619-AC39-09CBE09297C2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6:31.811" v="12" actId="20577"/>
          <ac:spMkLst>
            <pc:docMk/>
            <pc:sldMk cId="0" sldId="258"/>
            <ac:spMk id="8199" creationId="{7A81C44F-8A08-4DFC-9C0E-AE3B74D7EBD8}"/>
          </ac:spMkLst>
        </pc:spChg>
        <pc:picChg chg="add mod">
          <ac:chgData name="Hazel Lupton" userId="S::hazel.lupton@sthelens.london::330d0395-d8b0-4d77-8620-740b48613bd9" providerId="AD" clId="Web-{62E9BB11-12B2-5530-79A0-CAB6EA3C9F18}" dt="2021-09-09T15:36:44.144" v="312" actId="1076"/>
          <ac:picMkLst>
            <pc:docMk/>
            <pc:sldMk cId="0" sldId="258"/>
            <ac:picMk id="2" creationId="{7225F1E2-D355-43E6-8D17-622169430670}"/>
          </ac:picMkLst>
        </pc:picChg>
        <pc:picChg chg="add mod">
          <ac:chgData name="Hazel Lupton" userId="S::hazel.lupton@sthelens.london::330d0395-d8b0-4d77-8620-740b48613bd9" providerId="AD" clId="Web-{62E9BB11-12B2-5530-79A0-CAB6EA3C9F18}" dt="2021-09-09T15:37:59.755" v="316" actId="1076"/>
          <ac:picMkLst>
            <pc:docMk/>
            <pc:sldMk cId="0" sldId="258"/>
            <ac:picMk id="3" creationId="{D3DDD301-78F2-4510-8806-04CB3718E502}"/>
          </ac:picMkLst>
        </pc:picChg>
      </pc:sldChg>
      <pc:sldChg chg="modSp">
        <pc:chgData name="Hazel Lupton" userId="S::hazel.lupton@sthelens.london::330d0395-d8b0-4d77-8620-740b48613bd9" providerId="AD" clId="Web-{62E9BB11-12B2-5530-79A0-CAB6EA3C9F18}" dt="2021-09-09T07:37:14.265" v="16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62E9BB11-12B2-5530-79A0-CAB6EA3C9F18}" dt="2021-09-09T07:37:02.937" v="14"/>
          <ac:spMkLst>
            <pc:docMk/>
            <pc:sldMk cId="0" sldId="259"/>
            <ac:spMk id="9218" creationId="{148B1706-9212-4329-94EC-19C68AF8C2DD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7:07.046" v="15"/>
          <ac:spMkLst>
            <pc:docMk/>
            <pc:sldMk cId="0" sldId="259"/>
            <ac:spMk id="9219" creationId="{7A2713DC-58E0-47D0-A7F9-ECB75397F16B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7:14.265" v="16"/>
          <ac:spMkLst>
            <pc:docMk/>
            <pc:sldMk cId="0" sldId="259"/>
            <ac:spMk id="9240" creationId="{6E0550FA-24C9-40E1-8A76-07A67B4A7E0D}"/>
          </ac:spMkLst>
        </pc:spChg>
      </pc:sldChg>
      <pc:sldChg chg="addSp delSp modSp ord addAnim delAnim modAnim">
        <pc:chgData name="Hazel Lupton" userId="S::hazel.lupton@sthelens.london::330d0395-d8b0-4d77-8620-740b48613bd9" providerId="AD" clId="Web-{62E9BB11-12B2-5530-79A0-CAB6EA3C9F18}" dt="2021-09-09T15:42:19.197" v="342"/>
        <pc:sldMkLst>
          <pc:docMk/>
          <pc:sldMk cId="0" sldId="262"/>
        </pc:sldMkLst>
        <pc:spChg chg="add mod">
          <ac:chgData name="Hazel Lupton" userId="S::hazel.lupton@sthelens.london::330d0395-d8b0-4d77-8620-740b48613bd9" providerId="AD" clId="Web-{62E9BB11-12B2-5530-79A0-CAB6EA3C9F18}" dt="2021-09-09T15:40:58.946" v="331" actId="14100"/>
          <ac:spMkLst>
            <pc:docMk/>
            <pc:sldMk cId="0" sldId="262"/>
            <ac:spMk id="2" creationId="{FBAA78BF-715F-4E19-A83A-CE43643C1AB9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15:39:50.085" v="325" actId="1076"/>
          <ac:spMkLst>
            <pc:docMk/>
            <pc:sldMk cId="0" sldId="262"/>
            <ac:spMk id="4" creationId="{8DF1DB9F-0FF9-4B6D-AAE3-14CB45E04183}"/>
          </ac:spMkLst>
        </pc:spChg>
        <pc:spChg chg="add mod">
          <ac:chgData name="Hazel Lupton" userId="S::hazel.lupton@sthelens.london::330d0395-d8b0-4d77-8620-740b48613bd9" providerId="AD" clId="Web-{62E9BB11-12B2-5530-79A0-CAB6EA3C9F18}" dt="2021-09-09T15:41:37.759" v="335" actId="1076"/>
          <ac:spMkLst>
            <pc:docMk/>
            <pc:sldMk cId="0" sldId="262"/>
            <ac:spMk id="7" creationId="{25FB987D-62A1-43B8-9C97-B2A756922700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7:22.219" v="17"/>
          <ac:spMkLst>
            <pc:docMk/>
            <pc:sldMk cId="0" sldId="262"/>
            <ac:spMk id="10242" creationId="{77ACB6EF-D56F-4B60-9546-90592746B7FE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15:39:47.132" v="324" actId="20577"/>
          <ac:spMkLst>
            <pc:docMk/>
            <pc:sldMk cId="0" sldId="262"/>
            <ac:spMk id="10243" creationId="{8FA3161D-BEB3-4DE2-866A-7EF998A897DF}"/>
          </ac:spMkLst>
        </pc:spChg>
        <pc:picChg chg="add del mod">
          <ac:chgData name="Hazel Lupton" userId="S::hazel.lupton@sthelens.london::330d0395-d8b0-4d77-8620-740b48613bd9" providerId="AD" clId="Web-{62E9BB11-12B2-5530-79A0-CAB6EA3C9F18}" dt="2021-09-09T15:41:08.633" v="333"/>
          <ac:picMkLst>
            <pc:docMk/>
            <pc:sldMk cId="0" sldId="262"/>
            <ac:picMk id="3" creationId="{EE453776-5547-414C-AFFD-381C2CD26FB7}"/>
          </ac:picMkLst>
        </pc:picChg>
      </pc:sldChg>
      <pc:sldChg chg="addSp modSp ord addAnim modAnim">
        <pc:chgData name="Hazel Lupton" userId="S::hazel.lupton@sthelens.london::330d0395-d8b0-4d77-8620-740b48613bd9" providerId="AD" clId="Web-{62E9BB11-12B2-5530-79A0-CAB6EA3C9F18}" dt="2021-09-09T15:44:37.684" v="368"/>
        <pc:sldMkLst>
          <pc:docMk/>
          <pc:sldMk cId="0" sldId="263"/>
        </pc:sldMkLst>
        <pc:spChg chg="add mod">
          <ac:chgData name="Hazel Lupton" userId="S::hazel.lupton@sthelens.london::330d0395-d8b0-4d77-8620-740b48613bd9" providerId="AD" clId="Web-{62E9BB11-12B2-5530-79A0-CAB6EA3C9F18}" dt="2021-09-09T15:44:37.684" v="368"/>
          <ac:spMkLst>
            <pc:docMk/>
            <pc:sldMk cId="0" sldId="263"/>
            <ac:spMk id="2" creationId="{89C00DCD-B8CB-44E7-8483-29DAA6C0D47D}"/>
          </ac:spMkLst>
        </pc:spChg>
        <pc:spChg chg="add mod">
          <ac:chgData name="Hazel Lupton" userId="S::hazel.lupton@sthelens.london::330d0395-d8b0-4d77-8620-740b48613bd9" providerId="AD" clId="Web-{62E9BB11-12B2-5530-79A0-CAB6EA3C9F18}" dt="2021-09-09T15:44:27.793" v="367" actId="1076"/>
          <ac:spMkLst>
            <pc:docMk/>
            <pc:sldMk cId="0" sldId="263"/>
            <ac:spMk id="3" creationId="{3D82C2EA-738D-49AC-AD85-A243F5200D08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15:43:13.589" v="351" actId="20577"/>
          <ac:spMkLst>
            <pc:docMk/>
            <pc:sldMk cId="0" sldId="263"/>
            <ac:spMk id="11266" creationId="{9FB92B8F-A7CB-465C-9C59-893485A99AB5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37:47.282" v="20"/>
          <ac:spMkLst>
            <pc:docMk/>
            <pc:sldMk cId="0" sldId="263"/>
            <ac:spMk id="11267" creationId="{A6FA6D15-3EA9-4D9D-B145-0F8AEA8041AF}"/>
          </ac:spMkLst>
        </pc:spChg>
      </pc:sldChg>
      <pc:sldChg chg="modSp">
        <pc:chgData name="Hazel Lupton" userId="S::hazel.lupton@sthelens.london::330d0395-d8b0-4d77-8620-740b48613bd9" providerId="AD" clId="Web-{62E9BB11-12B2-5530-79A0-CAB6EA3C9F18}" dt="2021-09-09T07:44:55.711" v="36" actId="20577"/>
        <pc:sldMkLst>
          <pc:docMk/>
          <pc:sldMk cId="0" sldId="269"/>
        </pc:sldMkLst>
        <pc:spChg chg="mod">
          <ac:chgData name="Hazel Lupton" userId="S::hazel.lupton@sthelens.london::330d0395-d8b0-4d77-8620-740b48613bd9" providerId="AD" clId="Web-{62E9BB11-12B2-5530-79A0-CAB6EA3C9F18}" dt="2021-09-09T07:44:55.711" v="36" actId="20577"/>
          <ac:spMkLst>
            <pc:docMk/>
            <pc:sldMk cId="0" sldId="269"/>
            <ac:spMk id="3075" creationId="{14996A82-DC50-4D7C-B4B9-626D79FFE279}"/>
          </ac:spMkLst>
        </pc:spChg>
      </pc:sldChg>
      <pc:sldChg chg="modSp">
        <pc:chgData name="Hazel Lupton" userId="S::hazel.lupton@sthelens.london::330d0395-d8b0-4d77-8620-740b48613bd9" providerId="AD" clId="Web-{62E9BB11-12B2-5530-79A0-CAB6EA3C9F18}" dt="2021-09-09T07:44:25.914" v="26" actId="20577"/>
        <pc:sldMkLst>
          <pc:docMk/>
          <pc:sldMk cId="0" sldId="270"/>
        </pc:sldMkLst>
        <pc:spChg chg="mod">
          <ac:chgData name="Hazel Lupton" userId="S::hazel.lupton@sthelens.london::330d0395-d8b0-4d77-8620-740b48613bd9" providerId="AD" clId="Web-{62E9BB11-12B2-5530-79A0-CAB6EA3C9F18}" dt="2021-09-09T07:43:48.163" v="21"/>
          <ac:spMkLst>
            <pc:docMk/>
            <pc:sldMk cId="0" sldId="270"/>
            <ac:spMk id="4138" creationId="{E06D37CD-2443-4382-8857-D3129CCF3C35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44:25.914" v="26" actId="20577"/>
          <ac:spMkLst>
            <pc:docMk/>
            <pc:sldMk cId="0" sldId="270"/>
            <ac:spMk id="4140" creationId="{9DC876BE-C5ED-4902-AC75-7E94C2C9E1B4}"/>
          </ac:spMkLst>
        </pc:spChg>
        <pc:spChg chg="mod">
          <ac:chgData name="Hazel Lupton" userId="S::hazel.lupton@sthelens.london::330d0395-d8b0-4d77-8620-740b48613bd9" providerId="AD" clId="Web-{62E9BB11-12B2-5530-79A0-CAB6EA3C9F18}" dt="2021-09-09T07:44:02.007" v="24" actId="1076"/>
          <ac:spMkLst>
            <pc:docMk/>
            <pc:sldMk cId="0" sldId="270"/>
            <ac:spMk id="7170" creationId="{76B80F3A-D057-45A9-9791-F66777C09707}"/>
          </ac:spMkLst>
        </pc:spChg>
      </pc:sldChg>
      <pc:sldChg chg="new del">
        <pc:chgData name="Hazel Lupton" userId="S::hazel.lupton@sthelens.london::330d0395-d8b0-4d77-8620-740b48613bd9" providerId="AD" clId="Web-{62E9BB11-12B2-5530-79A0-CAB6EA3C9F18}" dt="2021-09-09T15:31:10.168" v="214"/>
        <pc:sldMkLst>
          <pc:docMk/>
          <pc:sldMk cId="727626885" sldId="271"/>
        </pc:sldMkLst>
      </pc:sldChg>
      <pc:sldChg chg="modSp add replId">
        <pc:chgData name="Hazel Lupton" userId="S::hazel.lupton@sthelens.london::330d0395-d8b0-4d77-8620-740b48613bd9" providerId="AD" clId="Web-{62E9BB11-12B2-5530-79A0-CAB6EA3C9F18}" dt="2021-09-09T15:32:03.076" v="228" actId="20577"/>
        <pc:sldMkLst>
          <pc:docMk/>
          <pc:sldMk cId="3324083251" sldId="272"/>
        </pc:sldMkLst>
        <pc:spChg chg="mod">
          <ac:chgData name="Hazel Lupton" userId="S::hazel.lupton@sthelens.london::330d0395-d8b0-4d77-8620-740b48613bd9" providerId="AD" clId="Web-{62E9BB11-12B2-5530-79A0-CAB6EA3C9F18}" dt="2021-09-09T15:32:03.076" v="228" actId="20577"/>
          <ac:spMkLst>
            <pc:docMk/>
            <pc:sldMk cId="3324083251" sldId="272"/>
            <ac:spMk id="5133" creationId="{3D365D86-0C79-404B-B7FF-3E7AE4CF6B00}"/>
          </ac:spMkLst>
        </pc:spChg>
      </pc:sldChg>
    </pc:docChg>
  </pc:docChgLst>
  <pc:docChgLst>
    <pc:chgData name="Hazel Lupton" userId="330d0395-d8b0-4d77-8620-740b48613bd9" providerId="ADAL" clId="{0D8325DD-843E-432A-8B47-0E1E16DB1C46}"/>
    <pc:docChg chg="addSld delSld modSld">
      <pc:chgData name="Hazel Lupton" userId="330d0395-d8b0-4d77-8620-740b48613bd9" providerId="ADAL" clId="{0D8325DD-843E-432A-8B47-0E1E16DB1C46}" dt="2020-09-21T14:58:23.594" v="155" actId="1076"/>
      <pc:docMkLst>
        <pc:docMk/>
      </pc:docMkLst>
      <pc:sldChg chg="modSp">
        <pc:chgData name="Hazel Lupton" userId="330d0395-d8b0-4d77-8620-740b48613bd9" providerId="ADAL" clId="{0D8325DD-843E-432A-8B47-0E1E16DB1C46}" dt="2020-09-21T14:45:57.433" v="131" actId="20577"/>
        <pc:sldMkLst>
          <pc:docMk/>
          <pc:sldMk cId="0" sldId="257"/>
        </pc:sldMkLst>
        <pc:spChg chg="mod">
          <ac:chgData name="Hazel Lupton" userId="330d0395-d8b0-4d77-8620-740b48613bd9" providerId="ADAL" clId="{0D8325DD-843E-432A-8B47-0E1E16DB1C46}" dt="2020-09-21T14:45:57.433" v="131" actId="20577"/>
          <ac:spMkLst>
            <pc:docMk/>
            <pc:sldMk cId="0" sldId="257"/>
            <ac:spMk id="4188" creationId="{79A6445E-B235-4662-8BB8-941E43FEB1F8}"/>
          </ac:spMkLst>
        </pc:spChg>
      </pc:sldChg>
      <pc:sldChg chg="addSp modSp add del">
        <pc:chgData name="Hazel Lupton" userId="330d0395-d8b0-4d77-8620-740b48613bd9" providerId="ADAL" clId="{0D8325DD-843E-432A-8B47-0E1E16DB1C46}" dt="2020-09-21T14:56:46.518" v="152" actId="1076"/>
        <pc:sldMkLst>
          <pc:docMk/>
          <pc:sldMk cId="0" sldId="261"/>
        </pc:sldMkLst>
        <pc:spChg chg="add mod">
          <ac:chgData name="Hazel Lupton" userId="330d0395-d8b0-4d77-8620-740b48613bd9" providerId="ADAL" clId="{0D8325DD-843E-432A-8B47-0E1E16DB1C46}" dt="2020-09-21T14:56:46.518" v="152" actId="1076"/>
          <ac:spMkLst>
            <pc:docMk/>
            <pc:sldMk cId="0" sldId="261"/>
            <ac:spMk id="2" creationId="{F583DEC1-EAF8-44C2-9017-21C45BDAA7D3}"/>
          </ac:spMkLst>
        </pc:spChg>
        <pc:picChg chg="mod">
          <ac:chgData name="Hazel Lupton" userId="330d0395-d8b0-4d77-8620-740b48613bd9" providerId="ADAL" clId="{0D8325DD-843E-432A-8B47-0E1E16DB1C46}" dt="2020-09-21T14:56:31.631" v="149" actId="1076"/>
          <ac:picMkLst>
            <pc:docMk/>
            <pc:sldMk cId="0" sldId="261"/>
            <ac:picMk id="4099" creationId="{3702ACF1-2CF2-4F68-895B-89497B7C9C72}"/>
          </ac:picMkLst>
        </pc:picChg>
      </pc:sldChg>
      <pc:sldChg chg="addSp delSp">
        <pc:chgData name="Hazel Lupton" userId="330d0395-d8b0-4d77-8620-740b48613bd9" providerId="ADAL" clId="{0D8325DD-843E-432A-8B47-0E1E16DB1C46}" dt="2020-09-21T14:53:19.492" v="133" actId="478"/>
        <pc:sldMkLst>
          <pc:docMk/>
          <pc:sldMk cId="0" sldId="263"/>
        </pc:sldMkLst>
        <pc:spChg chg="add del">
          <ac:chgData name="Hazel Lupton" userId="330d0395-d8b0-4d77-8620-740b48613bd9" providerId="ADAL" clId="{0D8325DD-843E-432A-8B47-0E1E16DB1C46}" dt="2020-09-21T14:53:19.492" v="133" actId="478"/>
          <ac:spMkLst>
            <pc:docMk/>
            <pc:sldMk cId="0" sldId="263"/>
            <ac:spMk id="2" creationId="{02203A1B-9386-43DD-B25A-400DABDC6545}"/>
          </ac:spMkLst>
        </pc:spChg>
      </pc:sldChg>
      <pc:sldChg chg="modSp">
        <pc:chgData name="Hazel Lupton" userId="330d0395-d8b0-4d77-8620-740b48613bd9" providerId="ADAL" clId="{0D8325DD-843E-432A-8B47-0E1E16DB1C46}" dt="2020-09-21T14:44:03.833" v="110" actId="20577"/>
        <pc:sldMkLst>
          <pc:docMk/>
          <pc:sldMk cId="0" sldId="265"/>
        </pc:sldMkLst>
        <pc:spChg chg="mod">
          <ac:chgData name="Hazel Lupton" userId="330d0395-d8b0-4d77-8620-740b48613bd9" providerId="ADAL" clId="{0D8325DD-843E-432A-8B47-0E1E16DB1C46}" dt="2020-09-21T14:44:03.833" v="110" actId="20577"/>
          <ac:spMkLst>
            <pc:docMk/>
            <pc:sldMk cId="0" sldId="265"/>
            <ac:spMk id="4099" creationId="{03B7366C-773A-4354-A21D-D41888639343}"/>
          </ac:spMkLst>
        </pc:spChg>
      </pc:sldChg>
      <pc:sldChg chg="modSp add">
        <pc:chgData name="Hazel Lupton" userId="330d0395-d8b0-4d77-8620-740b48613bd9" providerId="ADAL" clId="{0D8325DD-843E-432A-8B47-0E1E16DB1C46}" dt="2020-09-21T14:58:23.594" v="155" actId="1076"/>
        <pc:sldMkLst>
          <pc:docMk/>
          <pc:sldMk cId="0" sldId="269"/>
        </pc:sldMkLst>
        <pc:picChg chg="mod">
          <ac:chgData name="Hazel Lupton" userId="330d0395-d8b0-4d77-8620-740b48613bd9" providerId="ADAL" clId="{0D8325DD-843E-432A-8B47-0E1E16DB1C46}" dt="2020-09-21T14:58:23.594" v="155" actId="1076"/>
          <ac:picMkLst>
            <pc:docMk/>
            <pc:sldMk cId="0" sldId="269"/>
            <ac:picMk id="6151" creationId="{1A3CDB23-D1CC-4A4A-8058-7BC9BFAD44F6}"/>
          </ac:picMkLst>
        </pc:picChg>
      </pc:sldChg>
      <pc:sldChg chg="addSp delSp add del">
        <pc:chgData name="Hazel Lupton" userId="330d0395-d8b0-4d77-8620-740b48613bd9" providerId="ADAL" clId="{0D8325DD-843E-432A-8B47-0E1E16DB1C46}" dt="2020-09-21T14:54:58.860" v="143" actId="2696"/>
        <pc:sldMkLst>
          <pc:docMk/>
          <pc:sldMk cId="4170695862" sldId="269"/>
        </pc:sldMkLst>
        <pc:spChg chg="add">
          <ac:chgData name="Hazel Lupton" userId="330d0395-d8b0-4d77-8620-740b48613bd9" providerId="ADAL" clId="{0D8325DD-843E-432A-8B47-0E1E16DB1C46}" dt="2020-09-21T14:53:46.460" v="137"/>
          <ac:spMkLst>
            <pc:docMk/>
            <pc:sldMk cId="4170695862" sldId="269"/>
            <ac:spMk id="4" creationId="{AEA3F861-6034-4E31-9453-C141E0B69383}"/>
          </ac:spMkLst>
        </pc:spChg>
        <pc:spChg chg="add del">
          <ac:chgData name="Hazel Lupton" userId="330d0395-d8b0-4d77-8620-740b48613bd9" providerId="ADAL" clId="{0D8325DD-843E-432A-8B47-0E1E16DB1C46}" dt="2020-09-21T14:54:10.590" v="139"/>
          <ac:spMkLst>
            <pc:docMk/>
            <pc:sldMk cId="4170695862" sldId="269"/>
            <ac:spMk id="5" creationId="{5190FE47-270B-4C35-B442-0DAE7F43B319}"/>
          </ac:spMkLst>
        </pc:spChg>
        <pc:spChg chg="add del">
          <ac:chgData name="Hazel Lupton" userId="330d0395-d8b0-4d77-8620-740b48613bd9" providerId="ADAL" clId="{0D8325DD-843E-432A-8B47-0E1E16DB1C46}" dt="2020-09-21T14:54:25.762" v="141"/>
          <ac:spMkLst>
            <pc:docMk/>
            <pc:sldMk cId="4170695862" sldId="269"/>
            <ac:spMk id="6" creationId="{3A740FD6-9496-47A0-900D-6612C528351E}"/>
          </ac:spMkLst>
        </pc:spChg>
      </pc:sldChg>
      <pc:sldChg chg="add">
        <pc:chgData name="Hazel Lupton" userId="330d0395-d8b0-4d77-8620-740b48613bd9" providerId="ADAL" clId="{0D8325DD-843E-432A-8B47-0E1E16DB1C46}" dt="2020-09-21T14:55:50.498" v="147"/>
        <pc:sldMkLst>
          <pc:docMk/>
          <pc:sldMk cId="0" sldId="270"/>
        </pc:sldMkLst>
      </pc:sldChg>
      <pc:sldChg chg="add del">
        <pc:chgData name="Hazel Lupton" userId="330d0395-d8b0-4d77-8620-740b48613bd9" providerId="ADAL" clId="{0D8325DD-843E-432A-8B47-0E1E16DB1C46}" dt="2020-09-21T14:55:02.130" v="144" actId="2696"/>
        <pc:sldMkLst>
          <pc:docMk/>
          <pc:sldMk cId="4238125496" sldId="270"/>
        </pc:sldMkLst>
      </pc:sldChg>
      <pc:sldChg chg="add del">
        <pc:chgData name="Hazel Lupton" userId="330d0395-d8b0-4d77-8620-740b48613bd9" providerId="ADAL" clId="{0D8325DD-843E-432A-8B47-0E1E16DB1C46}" dt="2020-09-21T14:55:04.164" v="145" actId="2696"/>
        <pc:sldMkLst>
          <pc:docMk/>
          <pc:sldMk cId="213246901" sldId="271"/>
        </pc:sldMkLst>
      </pc:sldChg>
    </pc:docChg>
  </pc:docChgLst>
  <pc:docChgLst>
    <pc:chgData name="Hazel Lupton" userId="S::hazel.lupton@sthelens.london::330d0395-d8b0-4d77-8620-740b48613bd9" providerId="AD" clId="Web-{C283706E-B9E7-42E8-946B-17D805FE70AF}"/>
    <pc:docChg chg="modSld">
      <pc:chgData name="Hazel Lupton" userId="S::hazel.lupton@sthelens.london::330d0395-d8b0-4d77-8620-740b48613bd9" providerId="AD" clId="Web-{C283706E-B9E7-42E8-946B-17D805FE70AF}" dt="2023-09-07T09:44:18.437" v="1" actId="20577"/>
      <pc:docMkLst>
        <pc:docMk/>
      </pc:docMkLst>
      <pc:sldChg chg="modSp">
        <pc:chgData name="Hazel Lupton" userId="S::hazel.lupton@sthelens.london::330d0395-d8b0-4d77-8620-740b48613bd9" providerId="AD" clId="Web-{C283706E-B9E7-42E8-946B-17D805FE70AF}" dt="2023-09-07T09:44:18.437" v="1" actId="20577"/>
        <pc:sldMkLst>
          <pc:docMk/>
          <pc:sldMk cId="0" sldId="264"/>
        </pc:sldMkLst>
        <pc:spChg chg="mod">
          <ac:chgData name="Hazel Lupton" userId="S::hazel.lupton@sthelens.london::330d0395-d8b0-4d77-8620-740b48613bd9" providerId="AD" clId="Web-{C283706E-B9E7-42E8-946B-17D805FE70AF}" dt="2023-09-07T09:44:18.437" v="1" actId="20577"/>
          <ac:spMkLst>
            <pc:docMk/>
            <pc:sldMk cId="0" sldId="264"/>
            <ac:spMk id="5123" creationId="{E49BEE81-85D1-4AF7-8094-97991C79B963}"/>
          </ac:spMkLst>
        </pc:spChg>
      </pc:sldChg>
    </pc:docChg>
  </pc:docChgLst>
  <pc:docChgLst>
    <pc:chgData name="Hazel Lupton" userId="S::hazel.lupton@sthelens.london::330d0395-d8b0-4d77-8620-740b48613bd9" providerId="AD" clId="Web-{413F97B5-5DD5-D276-E00D-F8A17953B4F6}"/>
    <pc:docChg chg="addSld modSld">
      <pc:chgData name="Hazel Lupton" userId="S::hazel.lupton@sthelens.london::330d0395-d8b0-4d77-8620-740b48613bd9" providerId="AD" clId="Web-{413F97B5-5DD5-D276-E00D-F8A17953B4F6}" dt="2020-09-21T14:32:09.750" v="4"/>
      <pc:docMkLst>
        <pc:docMk/>
      </pc:docMkLst>
      <pc:sldChg chg="addSp delSp modSp new mod setBg">
        <pc:chgData name="Hazel Lupton" userId="S::hazel.lupton@sthelens.london::330d0395-d8b0-4d77-8620-740b48613bd9" providerId="AD" clId="Web-{413F97B5-5DD5-D276-E00D-F8A17953B4F6}" dt="2020-09-21T14:32:09.750" v="4"/>
        <pc:sldMkLst>
          <pc:docMk/>
          <pc:sldMk cId="4105874399" sldId="268"/>
        </pc:sldMkLst>
        <pc:spChg chg="del mo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2" creationId="{28F5EFAB-70FA-4B2A-B500-2CE611F1F73C}"/>
          </ac:spMkLst>
        </pc:spChg>
        <pc:spChg chg="del">
          <ac:chgData name="Hazel Lupton" userId="S::hazel.lupton@sthelens.london::330d0395-d8b0-4d77-8620-740b48613bd9" providerId="AD" clId="Web-{413F97B5-5DD5-D276-E00D-F8A17953B4F6}" dt="2020-09-21T14:31:55.594" v="1"/>
          <ac:spMkLst>
            <pc:docMk/>
            <pc:sldMk cId="4105874399" sldId="268"/>
            <ac:spMk id="3" creationId="{B55D9DA5-000A-4DBC-9206-AB64605A927D}"/>
          </ac:spMkLst>
        </pc:spChg>
        <pc:spChg chg="ad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6" creationId="{46D6306C-ED4F-4AAE-B4A5-EEA6AFAD726E}"/>
          </ac:spMkLst>
        </pc:spChg>
        <pc:spChg chg="add del">
          <ac:chgData name="Hazel Lupton" userId="S::hazel.lupton@sthelens.london::330d0395-d8b0-4d77-8620-740b48613bd9" providerId="AD" clId="Web-{413F97B5-5DD5-D276-E00D-F8A17953B4F6}" dt="2020-09-21T14:32:09.735" v="3"/>
          <ac:spMkLst>
            <pc:docMk/>
            <pc:sldMk cId="4105874399" sldId="268"/>
            <ac:spMk id="9" creationId="{53F29798-D584-4792-9B62-3F5F5C36D619}"/>
          </ac:spMkLst>
        </pc:spChg>
        <pc:spChg chg="ad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11" creationId="{0EC5361D-F897-4856-B945-0455A365EB24}"/>
          </ac:spMkLst>
        </pc:spChg>
        <pc:spChg chg="ad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13" creationId="{4508C0C5-2268-42B5-B3C8-4D0899E05F8C}"/>
          </ac:spMkLst>
        </pc:spChg>
        <pc:spChg chg="ad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15" creationId="{141ACBDB-38F8-4B34-8183-BD95B4E55A62}"/>
          </ac:spMkLst>
        </pc:spChg>
        <pc:spChg chg="ad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17" creationId="{DE00DB52-3455-4E2F-867B-A6D0516E175B}"/>
          </ac:spMkLst>
        </pc:spChg>
        <pc:spChg chg="ad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19" creationId="{9E914C83-E0D8-4953-92D5-169D28CB43AE}"/>
          </ac:spMkLst>
        </pc:spChg>
        <pc:spChg chg="add">
          <ac:chgData name="Hazel Lupton" userId="S::hazel.lupton@sthelens.london::330d0395-d8b0-4d77-8620-740b48613bd9" providerId="AD" clId="Web-{413F97B5-5DD5-D276-E00D-F8A17953B4F6}" dt="2020-09-21T14:32:09.750" v="4"/>
          <ac:spMkLst>
            <pc:docMk/>
            <pc:sldMk cId="4105874399" sldId="268"/>
            <ac:spMk id="21" creationId="{3512E083-F550-46AF-8490-767ECFD00CB7}"/>
          </ac:spMkLst>
        </pc:spChg>
        <pc:picChg chg="add mod ord">
          <ac:chgData name="Hazel Lupton" userId="S::hazel.lupton@sthelens.london::330d0395-d8b0-4d77-8620-740b48613bd9" providerId="AD" clId="Web-{413F97B5-5DD5-D276-E00D-F8A17953B4F6}" dt="2020-09-21T14:32:09.750" v="4"/>
          <ac:picMkLst>
            <pc:docMk/>
            <pc:sldMk cId="4105874399" sldId="268"/>
            <ac:picMk id="4" creationId="{F79046C7-0AB5-4F8A-950A-BB76C612F7ED}"/>
          </ac:picMkLst>
        </pc:picChg>
      </pc:sldChg>
    </pc:docChg>
  </pc:docChgLst>
  <pc:docChgLst>
    <pc:chgData name="Hazel Lupton" userId="S::hazel.lupton@sthelens.london::330d0395-d8b0-4d77-8620-740b48613bd9" providerId="AD" clId="Web-{CD7D9CBF-7335-62DA-EB8F-8C10AA746E7D}"/>
    <pc:docChg chg="modSld">
      <pc:chgData name="Hazel Lupton" userId="S::hazel.lupton@sthelens.london::330d0395-d8b0-4d77-8620-740b48613bd9" providerId="AD" clId="Web-{CD7D9CBF-7335-62DA-EB8F-8C10AA746E7D}" dt="2021-09-22T09:20:04.653" v="64" actId="1076"/>
      <pc:docMkLst>
        <pc:docMk/>
      </pc:docMkLst>
      <pc:sldChg chg="addSp modSp">
        <pc:chgData name="Hazel Lupton" userId="S::hazel.lupton@sthelens.london::330d0395-d8b0-4d77-8620-740b48613bd9" providerId="AD" clId="Web-{CD7D9CBF-7335-62DA-EB8F-8C10AA746E7D}" dt="2021-09-22T09:20:04.653" v="64" actId="1076"/>
        <pc:sldMkLst>
          <pc:docMk/>
          <pc:sldMk cId="0" sldId="269"/>
        </pc:sldMkLst>
        <pc:spChg chg="add mod">
          <ac:chgData name="Hazel Lupton" userId="S::hazel.lupton@sthelens.london::330d0395-d8b0-4d77-8620-740b48613bd9" providerId="AD" clId="Web-{CD7D9CBF-7335-62DA-EB8F-8C10AA746E7D}" dt="2021-09-22T09:19:53.840" v="62" actId="1076"/>
          <ac:spMkLst>
            <pc:docMk/>
            <pc:sldMk cId="0" sldId="269"/>
            <ac:spMk id="2" creationId="{F83267BE-F746-4805-BBFB-6213C483BA6A}"/>
          </ac:spMkLst>
        </pc:spChg>
        <pc:spChg chg="mod">
          <ac:chgData name="Hazel Lupton" userId="S::hazel.lupton@sthelens.london::330d0395-d8b0-4d77-8620-740b48613bd9" providerId="AD" clId="Web-{CD7D9CBF-7335-62DA-EB8F-8C10AA746E7D}" dt="2021-09-22T09:20:04.653" v="64" actId="1076"/>
          <ac:spMkLst>
            <pc:docMk/>
            <pc:sldMk cId="0" sldId="269"/>
            <ac:spMk id="3075" creationId="{14996A82-DC50-4D7C-B4B9-626D79FFE279}"/>
          </ac:spMkLst>
        </pc:spChg>
      </pc:sldChg>
    </pc:docChg>
  </pc:docChgLst>
  <pc:docChgLst>
    <pc:chgData name="Hazel Lupton" userId="S::hazel.lupton@sthelens.london::330d0395-d8b0-4d77-8620-740b48613bd9" providerId="AD" clId="Web-{E669C3A9-0371-5BB9-9B5C-F23AB8AD1C67}"/>
    <pc:docChg chg="modSld">
      <pc:chgData name="Hazel Lupton" userId="S::hazel.lupton@sthelens.london::330d0395-d8b0-4d77-8620-740b48613bd9" providerId="AD" clId="Web-{E669C3A9-0371-5BB9-9B5C-F23AB8AD1C67}" dt="2021-05-12T08:58:51.219" v="58" actId="20577"/>
      <pc:docMkLst>
        <pc:docMk/>
      </pc:docMkLst>
      <pc:sldChg chg="modSp">
        <pc:chgData name="Hazel Lupton" userId="S::hazel.lupton@sthelens.london::330d0395-d8b0-4d77-8620-740b48613bd9" providerId="AD" clId="Web-{E669C3A9-0371-5BB9-9B5C-F23AB8AD1C67}" dt="2021-05-12T08:58:51.219" v="58" actId="20577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E669C3A9-0371-5BB9-9B5C-F23AB8AD1C67}" dt="2021-05-12T08:56:45.429" v="35" actId="20577"/>
          <ac:spMkLst>
            <pc:docMk/>
            <pc:sldMk cId="0" sldId="261"/>
            <ac:spMk id="2" creationId="{F583DEC1-EAF8-44C2-9017-21C45BDAA7D3}"/>
          </ac:spMkLst>
        </pc:spChg>
        <pc:spChg chg="mod">
          <ac:chgData name="Hazel Lupton" userId="S::hazel.lupton@sthelens.london::330d0395-d8b0-4d77-8620-740b48613bd9" providerId="AD" clId="Web-{E669C3A9-0371-5BB9-9B5C-F23AB8AD1C67}" dt="2021-05-12T08:58:51.219" v="58" actId="20577"/>
          <ac:spMkLst>
            <pc:docMk/>
            <pc:sldMk cId="0" sldId="261"/>
            <ac:spMk id="3" creationId="{7071AA73-6A2F-4462-ABF2-72633E92B608}"/>
          </ac:spMkLst>
        </pc:spChg>
        <pc:picChg chg="mod">
          <ac:chgData name="Hazel Lupton" userId="S::hazel.lupton@sthelens.london::330d0395-d8b0-4d77-8620-740b48613bd9" providerId="AD" clId="Web-{E669C3A9-0371-5BB9-9B5C-F23AB8AD1C67}" dt="2021-05-12T08:55:20.596" v="1" actId="1076"/>
          <ac:picMkLst>
            <pc:docMk/>
            <pc:sldMk cId="0" sldId="261"/>
            <ac:picMk id="4099" creationId="{3702ACF1-2CF2-4F68-895B-89497B7C9C72}"/>
          </ac:picMkLst>
        </pc:picChg>
      </pc:sldChg>
    </pc:docChg>
  </pc:docChgLst>
  <pc:docChgLst>
    <pc:chgData name="Hazel Lupton" userId="S::hazel.lupton@sthelens.london::330d0395-d8b0-4d77-8620-740b48613bd9" providerId="AD" clId="Web-{8FAFEB03-4268-3412-CAA2-B34590A84460}"/>
    <pc:docChg chg="modSld">
      <pc:chgData name="Hazel Lupton" userId="S::hazel.lupton@sthelens.london::330d0395-d8b0-4d77-8620-740b48613bd9" providerId="AD" clId="Web-{8FAFEB03-4268-3412-CAA2-B34590A84460}" dt="2022-09-27T10:51:15.775" v="2" actId="20577"/>
      <pc:docMkLst>
        <pc:docMk/>
      </pc:docMkLst>
      <pc:sldChg chg="modSp">
        <pc:chgData name="Hazel Lupton" userId="S::hazel.lupton@sthelens.london::330d0395-d8b0-4d77-8620-740b48613bd9" providerId="AD" clId="Web-{8FAFEB03-4268-3412-CAA2-B34590A84460}" dt="2022-09-27T10:51:15.775" v="2" actId="20577"/>
        <pc:sldMkLst>
          <pc:docMk/>
          <pc:sldMk cId="0" sldId="266"/>
        </pc:sldMkLst>
        <pc:spChg chg="mod">
          <ac:chgData name="Hazel Lupton" userId="S::hazel.lupton@sthelens.london::330d0395-d8b0-4d77-8620-740b48613bd9" providerId="AD" clId="Web-{8FAFEB03-4268-3412-CAA2-B34590A84460}" dt="2022-09-27T10:51:15.775" v="2" actId="20577"/>
          <ac:spMkLst>
            <pc:docMk/>
            <pc:sldMk cId="0" sldId="266"/>
            <ac:spMk id="12291" creationId="{062B09A1-0BB1-49A0-A56A-B731D9BEFD57}"/>
          </ac:spMkLst>
        </pc:spChg>
      </pc:sldChg>
    </pc:docChg>
  </pc:docChgLst>
  <pc:docChgLst>
    <pc:chgData name="Hazel Lupton" userId="S::hazel.lupton@sthelens.london::330d0395-d8b0-4d77-8620-740b48613bd9" providerId="AD" clId="Web-{591310C1-CFE1-637B-6220-4383BFEE4927}"/>
    <pc:docChg chg="modSld">
      <pc:chgData name="Hazel Lupton" userId="S::hazel.lupton@sthelens.london::330d0395-d8b0-4d77-8620-740b48613bd9" providerId="AD" clId="Web-{591310C1-CFE1-637B-6220-4383BFEE4927}" dt="2022-09-01T10:42:28.627" v="80"/>
      <pc:docMkLst>
        <pc:docMk/>
      </pc:docMkLst>
      <pc:sldChg chg="addSp modSp addAnim delAnim modAnim">
        <pc:chgData name="Hazel Lupton" userId="S::hazel.lupton@sthelens.london::330d0395-d8b0-4d77-8620-740b48613bd9" providerId="AD" clId="Web-{591310C1-CFE1-637B-6220-4383BFEE4927}" dt="2022-09-01T10:42:28.627" v="80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591310C1-CFE1-637B-6220-4383BFEE4927}" dt="2022-09-01T10:35:59.084" v="4" actId="1076"/>
          <ac:spMkLst>
            <pc:docMk/>
            <pc:sldMk cId="0" sldId="256"/>
            <ac:spMk id="2" creationId="{ACA0FA09-6555-405B-BBE9-746892648040}"/>
          </ac:spMkLst>
        </pc:spChg>
        <pc:spChg chg="add mod">
          <ac:chgData name="Hazel Lupton" userId="S::hazel.lupton@sthelens.london::330d0395-d8b0-4d77-8620-740b48613bd9" providerId="AD" clId="Web-{591310C1-CFE1-637B-6220-4383BFEE4927}" dt="2022-09-01T10:41:47.782" v="73" actId="20577"/>
          <ac:spMkLst>
            <pc:docMk/>
            <pc:sldMk cId="0" sldId="256"/>
            <ac:spMk id="3" creationId="{97573FB6-36A6-E198-88B7-096C4EBA143E}"/>
          </ac:spMkLst>
        </pc:spChg>
      </pc:sldChg>
    </pc:docChg>
  </pc:docChgLst>
  <pc:docChgLst>
    <pc:chgData name="Hazel Lupton" userId="S::hazel.lupton@sthelens.london::330d0395-d8b0-4d77-8620-740b48613bd9" providerId="AD" clId="Web-{00529227-0256-BBDE-17BB-F29E7D906926}"/>
    <pc:docChg chg="modSld">
      <pc:chgData name="Hazel Lupton" userId="S::hazel.lupton@sthelens.london::330d0395-d8b0-4d77-8620-740b48613bd9" providerId="AD" clId="Web-{00529227-0256-BBDE-17BB-F29E7D906926}" dt="2021-09-22T08:06:23.533" v="103" actId="20577"/>
      <pc:docMkLst>
        <pc:docMk/>
      </pc:docMkLst>
      <pc:sldChg chg="modSp">
        <pc:chgData name="Hazel Lupton" userId="S::hazel.lupton@sthelens.london::330d0395-d8b0-4d77-8620-740b48613bd9" providerId="AD" clId="Web-{00529227-0256-BBDE-17BB-F29E7D906926}" dt="2021-09-22T08:04:56.202" v="101" actId="14100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00529227-0256-BBDE-17BB-F29E7D906926}" dt="2021-09-22T08:04:56.202" v="101" actId="14100"/>
          <ac:spMkLst>
            <pc:docMk/>
            <pc:sldMk cId="0" sldId="256"/>
            <ac:spMk id="2059" creationId="{E40CB3F7-3845-429C-81BB-F69E97012DC6}"/>
          </ac:spMkLst>
        </pc:spChg>
      </pc:sldChg>
      <pc:sldChg chg="modSp">
        <pc:chgData name="Hazel Lupton" userId="S::hazel.lupton@sthelens.london::330d0395-d8b0-4d77-8620-740b48613bd9" providerId="AD" clId="Web-{00529227-0256-BBDE-17BB-F29E7D906926}" dt="2021-09-22T08:03:28.730" v="93" actId="20577"/>
        <pc:sldMkLst>
          <pc:docMk/>
          <pc:sldMk cId="0" sldId="257"/>
        </pc:sldMkLst>
        <pc:spChg chg="mod">
          <ac:chgData name="Hazel Lupton" userId="S::hazel.lupton@sthelens.london::330d0395-d8b0-4d77-8620-740b48613bd9" providerId="AD" clId="Web-{00529227-0256-BBDE-17BB-F29E7D906926}" dt="2021-09-22T08:03:28.730" v="93" actId="20577"/>
          <ac:spMkLst>
            <pc:docMk/>
            <pc:sldMk cId="0" sldId="257"/>
            <ac:spMk id="4188" creationId="{79A6445E-B235-4662-8BB8-941E43FEB1F8}"/>
          </ac:spMkLst>
        </pc:spChg>
      </pc:sldChg>
      <pc:sldChg chg="addSp modSp">
        <pc:chgData name="Hazel Lupton" userId="S::hazel.lupton@sthelens.london::330d0395-d8b0-4d77-8620-740b48613bd9" providerId="AD" clId="Web-{00529227-0256-BBDE-17BB-F29E7D906926}" dt="2021-09-22T08:01:34.993" v="69" actId="20577"/>
        <pc:sldMkLst>
          <pc:docMk/>
          <pc:sldMk cId="0" sldId="258"/>
        </pc:sldMkLst>
        <pc:spChg chg="add mod">
          <ac:chgData name="Hazel Lupton" userId="S::hazel.lupton@sthelens.london::330d0395-d8b0-4d77-8620-740b48613bd9" providerId="AD" clId="Web-{00529227-0256-BBDE-17BB-F29E7D906926}" dt="2021-09-22T08:01:34.993" v="69" actId="20577"/>
          <ac:spMkLst>
            <pc:docMk/>
            <pc:sldMk cId="0" sldId="258"/>
            <ac:spMk id="4" creationId="{2333D479-17B9-44EB-81BF-6AEEDFCA04FC}"/>
          </ac:spMkLst>
        </pc:spChg>
      </pc:sldChg>
      <pc:sldChg chg="modSp">
        <pc:chgData name="Hazel Lupton" userId="S::hazel.lupton@sthelens.london::330d0395-d8b0-4d77-8620-740b48613bd9" providerId="AD" clId="Web-{00529227-0256-BBDE-17BB-F29E7D906926}" dt="2021-09-22T08:06:23.533" v="103" actId="20577"/>
        <pc:sldMkLst>
          <pc:docMk/>
          <pc:sldMk cId="0" sldId="262"/>
        </pc:sldMkLst>
        <pc:spChg chg="mod">
          <ac:chgData name="Hazel Lupton" userId="S::hazel.lupton@sthelens.london::330d0395-d8b0-4d77-8620-740b48613bd9" providerId="AD" clId="Web-{00529227-0256-BBDE-17BB-F29E7D906926}" dt="2021-09-22T08:06:06.360" v="102" actId="1076"/>
          <ac:spMkLst>
            <pc:docMk/>
            <pc:sldMk cId="0" sldId="262"/>
            <ac:spMk id="4" creationId="{8DF1DB9F-0FF9-4B6D-AAE3-14CB45E04183}"/>
          </ac:spMkLst>
        </pc:spChg>
        <pc:spChg chg="mod">
          <ac:chgData name="Hazel Lupton" userId="S::hazel.lupton@sthelens.london::330d0395-d8b0-4d77-8620-740b48613bd9" providerId="AD" clId="Web-{00529227-0256-BBDE-17BB-F29E7D906926}" dt="2021-09-22T08:06:23.533" v="103" actId="20577"/>
          <ac:spMkLst>
            <pc:docMk/>
            <pc:sldMk cId="0" sldId="262"/>
            <ac:spMk id="10243" creationId="{8FA3161D-BEB3-4DE2-866A-7EF998A897D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04E83-7C86-4030-809D-45DBF00DD0B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B204B-AA9A-4E8F-B329-22F7282E9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4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E81D6B79-8719-4AA7-BA23-09AD4D615A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0E186A12-4607-4025-B0D5-B182351D08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F4952749-D634-4C04-A030-489E62A38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C95332-E318-41FF-BCE0-BD5D52593056}" type="slidenum">
              <a:rPr lang="en-GB" altLang="en-US" sz="1200"/>
              <a:pPr/>
              <a:t>14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xampaperspractice.co.uk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0B1FD6-1212-4177-8E0B-50F577C99D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D1B4EA-1AA3-4B78-A8D7-120F0247E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E73FE8-0A13-4CD4-B0AB-C2AE45AB1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0B541F-C4E1-4ADF-A77B-D1B847FB50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136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796274-6DDE-408E-9A9E-2BB5A4FE4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2925BF-7ACA-40C6-AE5A-E13D67D4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B600A3-2B01-43BC-9B22-7E0DEE93A9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87D09-A1F6-46FB-94E8-AD60BD6A10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055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466AA8-6894-43CE-B1CE-4BA7E369EA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C1387B-FDEE-4B31-8AB3-19DABC748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BF672F-DD54-410D-9B58-F95DF715A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E4E9F-0E09-4C32-A214-FE59C4B877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339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D06007-7DA3-405F-A9E2-F610FADC5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65BCBD-8BBC-4146-9DE9-3771E6D49A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1CFAE8-8766-4D22-A5AF-BD45511714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686AB-981E-472E-BA9C-58464B9E987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C79015E-F49B-064A-DBC9-18CDDB2A69F6}"/>
              </a:ext>
            </a:extLst>
          </p:cNvPr>
          <p:cNvSpPr txBox="1">
            <a:spLocks/>
          </p:cNvSpPr>
          <p:nvPr userDrawn="1"/>
        </p:nvSpPr>
        <p:spPr>
          <a:xfrm>
            <a:off x="400334" y="65833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429A49-52F2-92CA-C8F5-9133D6758310}"/>
              </a:ext>
            </a:extLst>
          </p:cNvPr>
          <p:cNvSpPr txBox="1"/>
          <p:nvPr userDrawn="1"/>
        </p:nvSpPr>
        <p:spPr>
          <a:xfrm>
            <a:off x="5853567" y="660417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FFD5E6-E1E3-D382-6F94-896A0D1384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700" y="1879822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3B082E-E04D-9135-DD31-ABF67E719E9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156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61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F4739C-E720-4921-905B-3E6CA889BE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B42D1F-F2E0-4583-86F8-00273AAF1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EF8F02-C3C1-41DB-876E-73E02ABE6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6A618-C27E-436A-B369-2DDDD41D57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208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89E5B-D475-4CE7-A17D-105873D4C4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890F20-DD4B-495B-8CD8-8D1F82D4A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EE15CB-C551-41D1-BED5-C16E59C3D8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FFE27-EC62-4D2D-8DE4-D0B2B9EA06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038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206F30-68A5-4EB7-915D-6232A35EC9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A4FEC8-EDC6-4553-8A83-22E816E16C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A602503-906F-4885-86D4-A37442FF25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3A5FE-9073-427C-A9F9-08421D66B72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124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9CBE32-619B-4F7A-981D-EB34EA5200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1D2E47-5483-46F0-BB43-443F8A4C5F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998EF0-E2A9-46F9-B9E5-0B4093D31A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344FD-E5DA-4C4A-A7ED-AE51B2AFD6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46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6C5F636-7D3F-415A-8A73-75816F790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8050FB3-74DF-46FB-A9AE-16B02DCBE8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078389-F6BA-4A8B-AB7B-BC1EF53BC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74A9F-035F-425E-821E-5467E7CD4E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253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CF7D17-36AE-4CC6-BBCF-02AD59286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58F8D-88F2-435B-A30A-67F869A11E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5846C2-9C5B-42B8-970E-FB012CD27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1E91D-52A0-4B56-9001-014B3190F3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10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31A633-9B9B-4DAD-83F4-863D7BDBDE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021F6-68AB-48EE-9600-B18861BEDC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3742C8-8C53-43B2-970A-FB05A9671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ED13C-5444-448F-A7CF-E371587174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726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9EBF6E-AAEC-4E5F-8C6E-D60158728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26A235-94B3-4E4A-85F0-C3BED6CD2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ADCBE20-5558-49F9-9B51-788DD1EBD2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0DA887-DEA5-4372-9D1B-A30003DCDD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4D5584-C196-4966-9F0F-C7EE53AEFC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3BBBE26-B6D7-46CE-85A1-D64B581B207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>
            <a:extLst>
              <a:ext uri="{FF2B5EF4-FFF2-40B4-BE49-F238E27FC236}">
                <a16:creationId xmlns:a16="http://schemas.microsoft.com/office/drawing/2014/main" id="{7C325D9E-16A4-4A6C-85FC-909A3580F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" t="13136"/>
          <a:stretch>
            <a:fillRect/>
          </a:stretch>
        </p:blipFill>
        <p:spPr bwMode="auto">
          <a:xfrm>
            <a:off x="4500563" y="2622550"/>
            <a:ext cx="4778375" cy="425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1">
            <a:extLst>
              <a:ext uri="{FF2B5EF4-FFF2-40B4-BE49-F238E27FC236}">
                <a16:creationId xmlns:a16="http://schemas.microsoft.com/office/drawing/2014/main" id="{EEF9C23B-8D31-40D3-97DB-071480ED2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Lipids…..</a:t>
            </a:r>
          </a:p>
        </p:txBody>
      </p:sp>
      <p:sp>
        <p:nvSpPr>
          <p:cNvPr id="2052" name="Content Placeholder 2">
            <a:extLst>
              <a:ext uri="{FF2B5EF4-FFF2-40B4-BE49-F238E27FC236}">
                <a16:creationId xmlns:a16="http://schemas.microsoft.com/office/drawing/2014/main" id="{6987671F-F02F-4298-BF80-969380796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68413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Good or bad?</a:t>
            </a:r>
          </a:p>
          <a:p>
            <a:pPr marL="0" indent="0">
              <a:buFontTx/>
              <a:buNone/>
            </a:pPr>
            <a:r>
              <a:rPr lang="en-GB" altLang="en-US"/>
              <a:t>Discuss and note down your ideas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1A9B487D-CB07-4619-AC39-09CBE0929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333375"/>
            <a:ext cx="3095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rgbClr val="FF3399"/>
                </a:solidFill>
                <a:latin typeface="Calibri"/>
                <a:cs typeface="Calibri"/>
              </a:rPr>
              <a:t>Fatty Acids</a:t>
            </a:r>
          </a:p>
        </p:txBody>
      </p:sp>
      <p:pic>
        <p:nvPicPr>
          <p:cNvPr id="8195" name="Picture 5" descr="margarine">
            <a:extLst>
              <a:ext uri="{FF2B5EF4-FFF2-40B4-BE49-F238E27FC236}">
                <a16:creationId xmlns:a16="http://schemas.microsoft.com/office/drawing/2014/main" id="{6DB77128-D596-43DC-AE7E-0820476F3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515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20060329margarine">
            <a:extLst>
              <a:ext uri="{FF2B5EF4-FFF2-40B4-BE49-F238E27FC236}">
                <a16:creationId xmlns:a16="http://schemas.microsoft.com/office/drawing/2014/main" id="{2368E335-DF53-4619-B4EB-025625A5B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1835150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9" descr="flora">
            <a:extLst>
              <a:ext uri="{FF2B5EF4-FFF2-40B4-BE49-F238E27FC236}">
                <a16:creationId xmlns:a16="http://schemas.microsoft.com/office/drawing/2014/main" id="{50E0E3D0-0783-44A5-A088-71E886EE9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175"/>
            <a:ext cx="183515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1" descr="Olive%20Oil">
            <a:extLst>
              <a:ext uri="{FF2B5EF4-FFF2-40B4-BE49-F238E27FC236}">
                <a16:creationId xmlns:a16="http://schemas.microsoft.com/office/drawing/2014/main" id="{59028720-407C-4A2F-ACC9-9E9D64503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9563"/>
            <a:ext cx="1779588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12">
            <a:extLst>
              <a:ext uri="{FF2B5EF4-FFF2-40B4-BE49-F238E27FC236}">
                <a16:creationId xmlns:a16="http://schemas.microsoft.com/office/drawing/2014/main" id="{7A81C44F-8A08-4DFC-9C0E-AE3B74D7E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1052513"/>
            <a:ext cx="6624637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alibri"/>
                <a:cs typeface="Calibri"/>
              </a:rPr>
              <a:t>“Low in saturates, high in poly-unsaturates”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3D365D86-0C79-404B-B7FF-3E7AE4CF6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1649413"/>
            <a:ext cx="6480175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 anchor="t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GB" dirty="0">
              <a:solidFill>
                <a:srgbClr val="000000"/>
              </a:solidFill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GB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Calibri"/>
                <a:cs typeface="Calibri"/>
              </a:rPr>
              <a:t>As most lipids contain glycerol, it is the fatty acids that determine </a:t>
            </a:r>
            <a:r>
              <a:rPr lang="en-GB">
                <a:latin typeface="Calibri"/>
                <a:cs typeface="Calibri"/>
              </a:rPr>
              <a:t>the characteristics of different types of fat.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Calibri"/>
                <a:cs typeface="Calibri"/>
              </a:rPr>
              <a:t>The fatty acid chains are hydrophobic – they repel water.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Calibri"/>
                <a:cs typeface="Calibri"/>
              </a:rPr>
              <a:t>Unsaturated fats reduce cholesterol levels in the blood helping in the prevention of cardiovascular disease.</a:t>
            </a:r>
          </a:p>
        </p:txBody>
      </p:sp>
    </p:spTree>
    <p:extLst>
      <p:ext uri="{BB962C8B-B14F-4D97-AF65-F5344CB8AC3E}">
        <p14:creationId xmlns:p14="http://schemas.microsoft.com/office/powerpoint/2010/main" val="3324083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148B1706-9212-4329-94EC-19C68AF8C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38163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rgbClr val="FF3399"/>
                </a:solidFill>
                <a:latin typeface="Calibri"/>
                <a:cs typeface="Calibri"/>
              </a:rPr>
              <a:t>Phospholipids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7A2713DC-58E0-47D0-A7F9-ECB75397F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12875"/>
            <a:ext cx="6840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Phospholipids are lipids in which one of the fatty acids has been replaced by a phosphate group.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8E3CCC49-EFEC-4137-A6C6-C2092AA91AD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02444" y="3321844"/>
            <a:ext cx="18002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glycerol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DD735F88-B229-43D9-BBBE-9656C0DBE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565400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</a:t>
            </a:r>
          </a:p>
        </p:txBody>
      </p:sp>
      <p:sp>
        <p:nvSpPr>
          <p:cNvPr id="9222" name="Line 8">
            <a:extLst>
              <a:ext uri="{FF2B5EF4-FFF2-40B4-BE49-F238E27FC236}">
                <a16:creationId xmlns:a16="http://schemas.microsoft.com/office/drawing/2014/main" id="{8B4DB3C0-872B-4AFD-A139-D9AF56E47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263683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Rectangle 9">
            <a:extLst>
              <a:ext uri="{FF2B5EF4-FFF2-40B4-BE49-F238E27FC236}">
                <a16:creationId xmlns:a16="http://schemas.microsoft.com/office/drawing/2014/main" id="{E8B36172-297C-426C-9BE0-0E3E5DD25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357563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</a:t>
            </a:r>
          </a:p>
        </p:txBody>
      </p:sp>
      <p:sp>
        <p:nvSpPr>
          <p:cNvPr id="9224" name="Line 10">
            <a:extLst>
              <a:ext uri="{FF2B5EF4-FFF2-40B4-BE49-F238E27FC236}">
                <a16:creationId xmlns:a16="http://schemas.microsoft.com/office/drawing/2014/main" id="{DF01C439-2C89-4755-94E6-E9B51FFFC1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34290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Rectangle 11">
            <a:extLst>
              <a:ext uri="{FF2B5EF4-FFF2-40B4-BE49-F238E27FC236}">
                <a16:creationId xmlns:a16="http://schemas.microsoft.com/office/drawing/2014/main" id="{37F88625-3884-4877-88A7-A5123A92C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149725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</a:t>
            </a:r>
          </a:p>
        </p:txBody>
      </p:sp>
      <p:sp>
        <p:nvSpPr>
          <p:cNvPr id="9226" name="Line 12">
            <a:extLst>
              <a:ext uri="{FF2B5EF4-FFF2-40B4-BE49-F238E27FC236}">
                <a16:creationId xmlns:a16="http://schemas.microsoft.com/office/drawing/2014/main" id="{3822824B-C135-44E3-8C9A-3739F85C0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42211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AutoShape 13">
            <a:extLst>
              <a:ext uri="{FF2B5EF4-FFF2-40B4-BE49-F238E27FC236}">
                <a16:creationId xmlns:a16="http://schemas.microsoft.com/office/drawing/2014/main" id="{AECEBBD8-05F9-49FE-9C59-2967211B3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565400"/>
            <a:ext cx="2376487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Fatty Acid 1</a:t>
            </a:r>
          </a:p>
        </p:txBody>
      </p:sp>
      <p:sp>
        <p:nvSpPr>
          <p:cNvPr id="9228" name="AutoShape 14">
            <a:extLst>
              <a:ext uri="{FF2B5EF4-FFF2-40B4-BE49-F238E27FC236}">
                <a16:creationId xmlns:a16="http://schemas.microsoft.com/office/drawing/2014/main" id="{9B0E7EF7-5FA8-44AA-AFB3-5F5B180BC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357563"/>
            <a:ext cx="2376487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Fatty Acid 2</a:t>
            </a:r>
          </a:p>
        </p:txBody>
      </p:sp>
      <p:sp>
        <p:nvSpPr>
          <p:cNvPr id="9229" name="Line 16">
            <a:extLst>
              <a:ext uri="{FF2B5EF4-FFF2-40B4-BE49-F238E27FC236}">
                <a16:creationId xmlns:a16="http://schemas.microsoft.com/office/drawing/2014/main" id="{FDD0A967-48C3-45E2-A9D4-9992960E90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26368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Line 17">
            <a:extLst>
              <a:ext uri="{FF2B5EF4-FFF2-40B4-BE49-F238E27FC236}">
                <a16:creationId xmlns:a16="http://schemas.microsoft.com/office/drawing/2014/main" id="{CD143D41-FB85-4FDF-9993-DE9A979FC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34290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Line 18">
            <a:extLst>
              <a:ext uri="{FF2B5EF4-FFF2-40B4-BE49-F238E27FC236}">
                <a16:creationId xmlns:a16="http://schemas.microsoft.com/office/drawing/2014/main" id="{8B4ED32A-995F-4203-AFF5-56B076143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42211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AutoShape 19">
            <a:extLst>
              <a:ext uri="{FF2B5EF4-FFF2-40B4-BE49-F238E27FC236}">
                <a16:creationId xmlns:a16="http://schemas.microsoft.com/office/drawing/2014/main" id="{BB283720-C81B-48BF-AF77-87D37D75E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565400"/>
            <a:ext cx="358775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OC</a:t>
            </a:r>
          </a:p>
        </p:txBody>
      </p:sp>
      <p:sp>
        <p:nvSpPr>
          <p:cNvPr id="9233" name="AutoShape 20">
            <a:extLst>
              <a:ext uri="{FF2B5EF4-FFF2-40B4-BE49-F238E27FC236}">
                <a16:creationId xmlns:a16="http://schemas.microsoft.com/office/drawing/2014/main" id="{24113C7C-6198-4F52-9DF3-C6B93735B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3357563"/>
            <a:ext cx="358775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OC</a:t>
            </a:r>
          </a:p>
        </p:txBody>
      </p:sp>
      <p:sp>
        <p:nvSpPr>
          <p:cNvPr id="9234" name="AutoShape 21">
            <a:extLst>
              <a:ext uri="{FF2B5EF4-FFF2-40B4-BE49-F238E27FC236}">
                <a16:creationId xmlns:a16="http://schemas.microsoft.com/office/drawing/2014/main" id="{DD45F9EE-314F-44A5-B18C-A8C3C2A3C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149725"/>
            <a:ext cx="358775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OC</a:t>
            </a:r>
          </a:p>
        </p:txBody>
      </p:sp>
      <p:sp>
        <p:nvSpPr>
          <p:cNvPr id="9235" name="Oval 22">
            <a:extLst>
              <a:ext uri="{FF2B5EF4-FFF2-40B4-BE49-F238E27FC236}">
                <a16:creationId xmlns:a16="http://schemas.microsoft.com/office/drawing/2014/main" id="{0C8D0B1D-B2F1-452A-BC6D-564A89B3F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716338"/>
            <a:ext cx="1008062" cy="9366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Comic Sans MS" panose="030F0702030302020204" pitchFamily="66" charset="0"/>
              </a:rPr>
              <a:t>Phosphate</a:t>
            </a:r>
          </a:p>
        </p:txBody>
      </p:sp>
      <p:sp>
        <p:nvSpPr>
          <p:cNvPr id="9236" name="AutoShape 23">
            <a:extLst>
              <a:ext uri="{FF2B5EF4-FFF2-40B4-BE49-F238E27FC236}">
                <a16:creationId xmlns:a16="http://schemas.microsoft.com/office/drawing/2014/main" id="{55E89308-691E-48B3-A577-B3613BF2C083}"/>
              </a:ext>
            </a:extLst>
          </p:cNvPr>
          <p:cNvSpPr>
            <a:spLocks/>
          </p:cNvSpPr>
          <p:nvPr/>
        </p:nvSpPr>
        <p:spPr bwMode="auto">
          <a:xfrm>
            <a:off x="4787900" y="2420938"/>
            <a:ext cx="863600" cy="1295400"/>
          </a:xfrm>
          <a:prstGeom prst="rightBrace">
            <a:avLst>
              <a:gd name="adj1" fmla="val 12500"/>
              <a:gd name="adj2" fmla="val 50000"/>
            </a:avLst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7" name="AutoShape 24">
            <a:extLst>
              <a:ext uri="{FF2B5EF4-FFF2-40B4-BE49-F238E27FC236}">
                <a16:creationId xmlns:a16="http://schemas.microsoft.com/office/drawing/2014/main" id="{6E7040B7-3142-4DEB-8CE6-5E7BBD379379}"/>
              </a:ext>
            </a:extLst>
          </p:cNvPr>
          <p:cNvSpPr>
            <a:spLocks/>
          </p:cNvSpPr>
          <p:nvPr/>
        </p:nvSpPr>
        <p:spPr bwMode="auto">
          <a:xfrm>
            <a:off x="3635375" y="3716338"/>
            <a:ext cx="360363" cy="108108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A4FBABA0-E44E-480C-B67F-C8F66FCF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2636838"/>
            <a:ext cx="23764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Long chain hydrocarbons – repel water (Hydrophobic)</a:t>
            </a:r>
          </a:p>
        </p:txBody>
      </p:sp>
      <p:sp>
        <p:nvSpPr>
          <p:cNvPr id="6170" name="Text Box 26">
            <a:extLst>
              <a:ext uri="{FF2B5EF4-FFF2-40B4-BE49-F238E27FC236}">
                <a16:creationId xmlns:a16="http://schemas.microsoft.com/office/drawing/2014/main" id="{C653493E-3C4D-478D-92C2-9D36EFC54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3789363"/>
            <a:ext cx="23764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Polar end of molecule attracts water - Hydrophilic</a:t>
            </a:r>
          </a:p>
        </p:txBody>
      </p:sp>
      <p:sp>
        <p:nvSpPr>
          <p:cNvPr id="9240" name="Text Box 27">
            <a:extLst>
              <a:ext uri="{FF2B5EF4-FFF2-40B4-BE49-F238E27FC236}">
                <a16:creationId xmlns:a16="http://schemas.microsoft.com/office/drawing/2014/main" id="{6E0550FA-24C9-40E1-8A76-07A67B4A7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229225"/>
            <a:ext cx="81359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The hydrophobic v hydrophilic parts of the phospholipid are important in the role of phospholipids in the cell membrane.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5096147-D207-4DE1-8071-CEE71E0E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/>
              <a:t>Cholesterol – good or bad?</a:t>
            </a:r>
          </a:p>
        </p:txBody>
      </p:sp>
      <p:pic>
        <p:nvPicPr>
          <p:cNvPr id="4099" name="Picture 1">
            <a:extLst>
              <a:ext uri="{FF2B5EF4-FFF2-40B4-BE49-F238E27FC236}">
                <a16:creationId xmlns:a16="http://schemas.microsoft.com/office/drawing/2014/main" id="{3702ACF1-2CF2-4F68-895B-89497B7C9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87" y="1827683"/>
            <a:ext cx="3822700" cy="2567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071AA73-6A2F-4462-ABF2-72633E92B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1557338"/>
            <a:ext cx="324008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u="sng" dirty="0">
                <a:latin typeface="Times New Roman"/>
                <a:cs typeface="Times New Roman"/>
              </a:rPr>
              <a:t>Good: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Maintains the correct fluidity of cell membranes, not too fluid or stiff.</a:t>
            </a:r>
            <a:endParaRPr lang="en-GB" altLang="en-US" sz="2400" dirty="0">
              <a:cs typeface="Times New Roman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Involved in manufacture of steroid hormones and vitamin D</a:t>
            </a:r>
            <a:endParaRPr lang="en-GB" altLang="en-US" sz="2400" dirty="0">
              <a:cs typeface="Times New Roman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A component of bile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u="sng" dirty="0">
                <a:latin typeface="Times New Roman"/>
                <a:cs typeface="Times New Roman"/>
              </a:rPr>
              <a:t>Bad: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Contributes to plaque formation in the arteries</a:t>
            </a:r>
            <a:endParaRPr lang="en-GB" altLang="en-US" sz="2400" dirty="0">
              <a:cs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83DEC1-EAF8-44C2-9017-21C45BDAA7D3}"/>
              </a:ext>
            </a:extLst>
          </p:cNvPr>
          <p:cNvSpPr/>
          <p:nvPr/>
        </p:nvSpPr>
        <p:spPr>
          <a:xfrm>
            <a:off x="273157" y="4895867"/>
            <a:ext cx="5832648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altLang="en-US" u="sng" dirty="0">
                <a:latin typeface="Arial"/>
                <a:cs typeface="Arial"/>
              </a:rPr>
              <a:t>Cholesterol</a:t>
            </a:r>
            <a:r>
              <a:rPr lang="en-GB" altLang="en-US" dirty="0">
                <a:latin typeface="Arial"/>
                <a:cs typeface="Arial"/>
              </a:rPr>
              <a:t> :</a:t>
            </a: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altLang="en-US" dirty="0">
                <a:latin typeface="Arial"/>
                <a:cs typeface="Arial"/>
              </a:rPr>
              <a:t> 25% diet, 75% made in the liver</a:t>
            </a:r>
          </a:p>
          <a:p>
            <a:pPr marL="285750" indent="-285750">
              <a:buFont typeface="Arial"/>
              <a:buChar char="•"/>
            </a:pPr>
            <a:r>
              <a:rPr lang="en-GB" altLang="en-US" dirty="0">
                <a:latin typeface="Arial"/>
                <a:cs typeface="Arial"/>
              </a:rPr>
              <a:t>A sterol, not made from glycerol or fatty acids</a:t>
            </a:r>
          </a:p>
          <a:p>
            <a:pPr marL="285750" indent="-285750">
              <a:buFont typeface="Arial"/>
              <a:buChar char="•"/>
            </a:pPr>
            <a:r>
              <a:rPr lang="en-GB" altLang="en-US" dirty="0">
                <a:latin typeface="Arial"/>
                <a:cs typeface="Arial"/>
              </a:rPr>
              <a:t>Hydrophobic</a:t>
            </a:r>
          </a:p>
          <a:p>
            <a:pPr marL="285750" indent="-285750">
              <a:buFont typeface="Arial"/>
              <a:buChar char="•"/>
            </a:pPr>
            <a:endParaRPr lang="en-GB" alt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http://media31.onsugar.com/files/2011/08/31/4/301/3019466/572aa9b975d3c06e_cartoon-guys.jpg">
            <a:extLst>
              <a:ext uri="{FF2B5EF4-FFF2-40B4-BE49-F238E27FC236}">
                <a16:creationId xmlns:a16="http://schemas.microsoft.com/office/drawing/2014/main" id="{290AC45A-FBC9-4221-B27F-AFC163B2B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8303"/>
          <a:stretch>
            <a:fillRect/>
          </a:stretch>
        </p:blipFill>
        <p:spPr bwMode="auto">
          <a:xfrm>
            <a:off x="7486650" y="5111750"/>
            <a:ext cx="165735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3677DDED-EAE2-4006-8D62-E7A929D7B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/>
          <a:lstStyle/>
          <a:p>
            <a:pPr algn="l" eaLnBrk="1" hangingPunct="1"/>
            <a:r>
              <a:rPr lang="en-GB" altLang="en-US"/>
              <a:t>LDL’s and HDL’s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4996A82-DC50-4D7C-B4B9-626D79FFE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885" y="2182303"/>
            <a:ext cx="8370887" cy="430371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sz="2400" dirty="0"/>
              <a:t>Cholesterol is not soluble in the blood, it must be transported by a lipoprotein carrier:</a:t>
            </a:r>
          </a:p>
          <a:p>
            <a:pPr marL="0" indent="0" eaLnBrk="1" hangingPunct="1">
              <a:buFontTx/>
              <a:buNone/>
              <a:defRPr/>
            </a:pPr>
            <a:endParaRPr lang="en-GB" sz="2400"/>
          </a:p>
          <a:p>
            <a:pPr eaLnBrk="1" hangingPunct="1">
              <a:defRPr/>
            </a:pPr>
            <a:r>
              <a:rPr lang="en-GB" sz="2400" dirty="0"/>
              <a:t>Low density lipoproteins are the “bad guys”</a:t>
            </a:r>
            <a:endParaRPr lang="en-GB" sz="2400" dirty="0">
              <a:cs typeface="Arial"/>
            </a:endParaRPr>
          </a:p>
          <a:p>
            <a:pPr eaLnBrk="1" hangingPunct="1">
              <a:defRPr/>
            </a:pPr>
            <a:r>
              <a:rPr lang="en-GB" sz="2400" dirty="0"/>
              <a:t>They bind to the cell surface, blocking receptors and leaving other LDL’s in the blood stream</a:t>
            </a:r>
            <a:endParaRPr lang="en-GB" sz="2400" dirty="0">
              <a:cs typeface="Arial"/>
            </a:endParaRPr>
          </a:p>
          <a:p>
            <a:pPr eaLnBrk="1" hangingPunct="1">
              <a:buNone/>
              <a:defRPr/>
            </a:pPr>
            <a:endParaRPr lang="en-GB" sz="2400" dirty="0">
              <a:cs typeface="Arial"/>
            </a:endParaRPr>
          </a:p>
          <a:p>
            <a:pPr eaLnBrk="1" hangingPunct="1">
              <a:defRPr/>
            </a:pPr>
            <a:r>
              <a:rPr lang="en-GB" sz="2400" dirty="0"/>
              <a:t>High density lipoproteins are the “good guys”</a:t>
            </a:r>
            <a:endParaRPr lang="en-GB" sz="2400" dirty="0">
              <a:cs typeface="Arial"/>
            </a:endParaRPr>
          </a:p>
          <a:p>
            <a:pPr eaLnBrk="1" hangingPunct="1">
              <a:defRPr/>
            </a:pPr>
            <a:r>
              <a:rPr lang="en-GB" sz="2400" dirty="0"/>
              <a:t>They transport cholesterol in the blood, taking it to the liver to be broken down</a:t>
            </a:r>
            <a:endParaRPr lang="en-GB" sz="2400" dirty="0">
              <a:cs typeface="Arial"/>
            </a:endParaRPr>
          </a:p>
        </p:txBody>
      </p:sp>
      <p:sp>
        <p:nvSpPr>
          <p:cNvPr id="6149" name="AutoShape 7" descr="data:image/jpeg;base64,/9j/4AAQSkZJRgABAQAAAQABAAD/2wCEAAkGBxQTERUUExQVFhUXFxwYFxgYFRYXHRoYHhsXHBcaGiAfHykgGhomGxgVIjEjJSkrLi4uGB8zODMsNygtLisBCgoKDg0OGxAQGywkHyQ3LCwsLCwsLCwsLCwsLCwsMCwvLCwsLywsLCwsLCwsLCwsLCwsLCwsLCwsLCwsLCwsLP/AABEIARMAtwMBEQACEQEDEQH/xAAcAAEAAgMBAQEAAAAAAAAAAAAABQYDBAcBAgj/xABNEAACAQMBBAYFCAUICQUBAAABAgMABBESBSExQQYTIlFhcQcUMoGRI0JSYnKSobEzU4KiwRUkQ2Nzg8LRNDVUo7Kz0uHwZXR1hPEW/8QAGwEBAAIDAQEAAAAAAAAAAAAAAAQFAgMGAQf/xAA3EQACAQIDBAkDBAMAAgMAAAAAAQIDEQQhMQUSQVETIjJhcYGhscGR0fAGFCPhQlLxJHIzRGL/2gAMAwEAAhEDEQA/AO40AoBQCgFAKAUAoBQCgFAKAUAoBQCgFAKAUAoBQCgFAKAUAoBQGG7u44lLyukaDizsFA8ydwoCvS9PrHgkrTH+ohmnH3o1ZfxrVUr0qfbkl4tIyUZPRGH/APvYj7Nrfn/6rr/xYNaHtDCrWpH6mXQ1OTPF9IdsP0kV5GO9rOcj4orVnHGYeWk4/VHjpTWqZJ7O6X2M7BYrqEufmFwr/cbDfhUhNNXRgfW2elVpatpmnQSYz1a5kkxyPVoC+PHFegg5PSPF/R2l5IO/q44x/vZFb8KWFzQn9LMMcixyWd4HbeFQW8jY7yqykgeNAS9t6RrEkCR5Lcn/AGiGSIffI0fvUBabedXUMjKyneGUhgR4EbjQGSgFAKAUAoBQCgFAKAUAoDU2ptKK3iMs7rGi8WPfyAHFmPAAZJ5UBVrnbV3cfoVNnCeDyIGncd6xnswjxky31BVVjdrUcMrLOXIkUsPKfgR8fRyDUHlVriQf0lwxmbP1dXZTyQKPCuVxO1MTXbvKy5LJf35k+GHhHgSwGNw4VXm49oD4kjB41lGbjoeETtTZaOuJY0lTudFbHxH41Mo12n1W4vudjGUU9VcrZ6JJGWayka2c7yhzJEx8VJyvmpGO6rihtivTyqdZfRkaeFhLs5ETtPa88OIZIzHcOwSM5LRNk41q3cBvKnB4DnXQ4bF0sRHepvy4og1KUoOzJDZ9oIQdJJZt7ud7O3ex5+XAcqkms3evPA4IoLGrFbiEmS1la0k45QgRsf6yM/Jv8AfGgLh0L9IiXEvql11cd1jslHDRTDvjOcq272G392eXh6X2gFAKAUAoBQCgFAKAiukW3UtIwSC8jnRDCuNcr8lXw5ljuUZJrxtJXYK5bbNfWLm8YS3P9GoJMVuDyiXhq5GQjUfAbq53ae1NxbsdXp939ibQoXzZtk1yjbk7vUnpWFeHooBQCgPKAjby307xwP4VMpVN7J6mLRo3tpHNG0UyB424g8u4g8QRyIqRCc6clODs0YyipKzKqqSWsogmYujZ9XnPFgOMcn9aBz+cN/HIrrcBjo4mGeUlqvldxWVqLpvuMHrMtwfkCI4eHXYDM/f1QO7T9c+4HjU80mVNgwcXTrW5tKTKf3sgeQAFDwyzbEt5F0mJEPzZI1VHRhvVlYDIIIBoDofo76SSTq9rdEG6gA1NjAmiO5JgO/dhhyYeOK8PS5UAoBQCgFAKAUBgv7xIYnlkbSkal3Y8lUZJ+AoCldG43nZto3IIklX5CM/0Fud6qP6x9zMfEDcBiqjHYpJPkiTRp/UkHfJya4qrUlUm5y4llGKSsjysDIUAoBQCgFAV5ukqnDNDKLZ36sXHY0Fi2hSV1awhfcGxjgdwOanrByWSkt9K+7nfS+trXtqrmnpe7LmbE0ekkGvYyUldGwj9t7KS6t3gk4ONx+i49lh5H4jIrfQrSo1FUjw9VyMJwU47rIDY0xaFMgKy5jdRuCuhKMB3DKnHhiu3hNTipLR5lO1Z2Zu1keCgMU96baSG9XObd8S4ydVu+FlXHPAw48UoDtitkZG8GvD09oBQCgFAKAUBTPSI3XNaWHK5m1zDHGCACSRT3am6pfea1Vp7kGzKKu7ElfvwX3/5Vxu1K2lNeL+CzoR4mnVOSBQCgFAKAUAoCtDos2lYfWD6osgcQ9WursuJFj6zP6IMBu06sADVVj++V3U3P5Grb18tLXtzt327jR0L0vlyNnpJteGAqJC2oqX7MbvpjGAzvpB0ICRvNYYOhUqX3bW0zaWfBK+rM5zjHU+UcEAgggjII3gg8CPCtrTTsz0oVjavJLdsk0kaG6lwFWM5IIDNllJ3sDw/jXZ4JNYeF+SKmt22bZt7lN6TLL9WVAhPkycPepqUazNY7UV26t1aKUDJjfG8d6EbnXxHvxQ8N9oRIjxng6Mp8iCP40B0b0d3hl2XZuTkmBAT3lRpJ+K14elioBQCgFAKAUBR7kGTbrE+zBYqAPryysSfuxAVCxr6iRtorMkbw9s+6uK2hK+IfdZel/ks6S6phqEbRQCgFAKAUAoBQENtvYPXsHWaWFuraJymg642IJUhlODkbmGCMmpeHxfRLdcVJXTV75NeDX0NU6e9nexD7bvEsbRiBuiQRxrxywGmNfHl7gasMPTliqyX+2b92YzkqcPAg+jiKLaMI6ybsswbVlySznP2ia7RJJWRUskq9PDV2jYJMmlsgg5VlOGRuTKeRoDHsO/YM8U5HWxLqJG4SR8pAOXDBHI0QZ0/0Ywldk2QPOFW+92v8VeHpZ6AUAoBQCgFAUi0/wBdX/8A7e1x/v6gY7SPmbqPEkLwds+78q4vaCtiJeXsWdLsmGoZsFAKAUAoBQEJ0sspJYkCJ1irKrSw6gvWxgNlMnd7Wg4JAOnB41MwVWFObcnZ2aTtfdfP38NTVVi2sjL0W2e8FpFFIRqUNuBLBQWZlQE8QqkLn6tY4ytGrWlOOj9ctfN5ntKLjFJkqTUU2HPb1heT+sZzbRMRb90su8PL9ld6qe/Jrutk4J0KO9NdZ+i5ff8AoqsTW35WWiI3bFl1eq5gwkijLjIVZVHFX5asZw3GrYjn1adJrVwp65FLAHSzYIJ5HO7IoeEuDQEV0n2a0qRCJtM8kggj+ss3YdT4acv4aM0B3extViiSJBhY0VFHcqgAfgK8PTPQCgFAKAUAoCk3fye3T3T2IIPe8UzZH3ZV+BqFjV1EzbReZI347XmK47akbVk+a9iyovqmvVcbhQCgFAKAUAoBQFT6ZOZJre0ZikMwkaTBIMgjCnqQeQOolsbyFx310X6ew1OpUlUlm42t58SFjKjjFJcTW21KkMYJASKNOCruVRu3ADgBjhXXsrUanR/ZiX0ryS4e1hbQicVllABd25Mi5AA4E6s8K53be0Z0bUaTs3m3yXd3k3C0VLrSJS46WWUgeFEe4ULhhHbtLHg5A4DDLkHhkbjVJDZ+Jg1Uk1F98rP/AL4kvpYPJK/kQdxYCznjCEi2uGKhCciGbBYBSd+hwDheRHjXSbKx0qydOp2lx5r7ohYmiodZaFs6AbK9ZuPXWHyEIZLXudzlZZh3qB2FPPLnuq4ZFR0mvD0UAoBQCgFAKAp3pFhMYtr9QSbOXMmMk+rSDRPuHHA0v+xWurDfg4nsXZ3JG7AZAykEcQRvBB5jw4VyW06LlT3/APX2LKjLO3M0qoSUeUB7QCgFAKA1b7aEUOnrZFTWwVNRwWYnACjiT5Vsp0Z1L7ivbN9yMZSUdTarWZFe6b2LPbdbEMzW7CeMDnpzrT9pC4x34qz2Riv2+JTejyfn/ZHxNPfga8jLPArp2lZQ6+KkZx8Dwrv2U6yK9sBxAZNnOPkLgO0JzgjP6WHI38N4PHBO+ud2tg7VI4qGqtf4ZPw1RNOmyWltSL6Fo10okDq5C4UqWTqkHLIIc45DzqrU10ElJ5tq3rd+xKt11bkedIdlreS2Vmw1CW5Ejjf+hiVjKcjeudQXPe1TdiwbrylwSt9WvsacW+okdet4FRVRFCqoCqqgABQMAADgAK6YrzJQCgFAKAUAoBQHxNEGUqwDKwIYEZBB3EEcxigOR7F2xLYS3EAhmudmwzGKOZBreHAXXGVzqkiRmK6uWkjfuAhYjCqpmvNczbTqNE/ZdI7Of9BcxPngusK48CjYYfCuPxuzauHk2ovd9u4saVaM1rmSQqtNx7ih6at5tKGIZlljjHe7qv5mtlOjUqZQi34JsxcktWQN708s0V2RpJ9Ay3URPIAPFsBB72qwo7GxdT/Gy73b019DTLE01xNLo5t672uJPUuqto0bS0kgM0oyMgqm5Bz9pjwq5w/6fpxzrS3u5ZL7+xGni5Ps5GWy6Mra7YIeR7mQ2ay9bMQzo5lkQ6d2EUjgB3GvNuQVDDRhS6qbzS45ceeh7hXvTbeZcK5MsBQFI2RH6tczWXBB8vb/ANk5OtB4JJkeTCvoGycX+5w6b1WT8V9ymxNPcmRvTmDRA0oIVoyJYyeTqRu9+SMfWqdUpqcXF6M1wk07kttDaNwGt0hhjLXDrGrSuwCOwLYZFGpgFUknI4YrksHg4Yio4OVrclqvH+izq1XBXsXvop0TFqzzyydfdSDS8pUKFQHIiiX5kYO/jkneeWOooYenQhuU1ZFdObm7sstbjEUAoBQCgFAKAUAoCmej+RQLu0fAlt7uYlTxMcrmWKQeDK/4GgI/anoktLjaDXkruyuMtCcaS2kLnUO1jABx388bqAqNh0Es5Lu7MKMlvG4hj0yzDVIg+XbOrJAc6OJHYNc/tjaLoTjThrq9H4akzDUVJNs82r0Tgtp7d5mkNmzGK41XE+ELbopCQwITXhTvwNQrDZOOhXqOnUSvqsl5nuIpbiutDo+z/R9YRYKW0G7gTErn3FsmuiIZOvsiFo2jZAyMpVlI7JUjBGOGMUsLkfs7Zdlsq2k6pUt4Fy8jFmPvLMSxPAAZ8BXp4VbYrPcTTX0qlDPpSGNuKW6Z6vV3M5ZnI5agOVcXtvGxr1VThpH1f9fcssLScY3fEmqpCWKAr/SrZMkhingZFmgLY1hirI4w6tp38lIO/BWrbZG0P2lRqSupe5HxFHpEQ1vsJnkWa8kEzocxoq6Yoz3hcku31mzVli9q1Ky3YdVerNdLCxhm82TmxrfrtrwLv02sLzt3dZL8lED46euNSNh0sp1eeS8jVjJZqJ0qr8higFAKAUAoBQCgFAKA5x6U7DTcWNzHI1tI03q73KDeqsrGNXHstGZAPa3b/GsJycYto9SuyM23tjbEckVktzbSTT5UOtuyyJGBh527WhQvlvO4cKg0ce5yknBpR48Hyt+ZcTbKla1nqWTZuzY7aJIIhhIxpHee9j9Zjlj4k1xeNquriJzfP2yLOlHdgkZZ4VdSjqGVgQykAgg7iCDxFRoycWpRdmjNpPJkNa2N5aDTYXKmIezb3StIi9wRwesRfA6gK6PC/qCUVu14371r9NPYhVMGnnFm6+39rEYEFijfTM07jz0hAT5ZFTn+oMNbJS+i+5q/Zz7jU/kSSaRZb6c3LI2qOPSI4Y25FYwTqYZPacsfKqfGbbrV04QW7H1fn9iTTwsY5vMm6pSUKAUB5QEU8eHI5A/hx/Kp6leFzEkfRhDrt5LwjtXcrOMjeIU+TgXy0rq85DXb4Oh0FGNPlr48Snqz35uRcqkmAoBQCgFAKAUAoBQCgK7082jBDZuLiMTiXESQcTNI3sIvjnByN4xnlRuyuwVvoZ0a9RhLzMZLqVQHYsziNBvWGMsSRGue/efdjm9p45QjaOV9F8k2hSu8yYrlCwPaAUAoBQCgFAKAUBF7SjJLAcWQgeeCKmUH1U3wZiye9HEqtsqyKEEerxjd9JVCv+8Gr6GUhY6AUAoBQCgFAKAUAoDHczrGjO7BURSzMTgKoGSSeQABNAUHYeb2c7TnGEAK2MZ+ZCdxmIPCSXd5LgZNVW0MXGnF55LXv7iRRpts92rdXUk3VwKqLjLzyDUozwWNAQXbvJIA8eFcm50p3rVndvSK+XwXld9xPtJdWP1IbbVzc2Smdrlp40w0kbxxL2M4YxlFUhgDkA5zjFb8PTo4r+NQ3W9Gm3n33v6WMZuUFvXuWwGqokHtAKAUAoBQEJ0n2kUTqYS5upd0KRhGcnPtEMCqx8cswwBnG/FWOzcFPEVV1bxWt729M793waK9VQjrmV57raFvPHBHcx304iMl1EVRFjIxpRZFA0u28AP9HJABq82hs3AUqe9K8L5XV36N6LjYi0a1WTyzLZeMco2MHHDdu8N27nXOUbWcSeV+36Y/yQ8luYJJo5nM1sEZFClt88ZLHcA/bGAf0h7q7PZOIdeiovtRyfx+dxU4zdotzlobEPphfPb2ewGfmXKMceRVRn31bdHIrVtCg+Poy09HvSHZXbCMO0Mx4RTL1bE9ynJVz4KxNYNNakqFWFRXi7lsrwzFAKAUAoBQCgKX09c3MsGzVJ0y5muiDgi2Qjsd46yTSvkGrTXqdHC/EyhHedjdunG5VwFXcANw93gOFcNtDE9LPcWi9WWtKG6rkffXqxKWYgADJJIAAHEk8hUSlRlUdkbW0iktO+1JVCAizVwzORjr2U5VEB4RAgEseOMDnV2oRwMG32+X+t+L73wXAjXdV5dn3/ov6jAqgbu7ko9rwCgFAYrq5SNC8jKiDeWYhQPMndWUISnLdirvkjxtJXZDW97c33ZsE0RHjeTIQnLfDGcGY7+Jwu7nXRYLYMpdbEZL/Va+b4fmhDq4vhAiBcG3lvbO0s1uZWHVz3s9wG1s8YyGUKThc46tcAY5Z33tXE4fBQUXkuCX57kWNOdV3J3otsGOzt0iRVDBRrYADUwABY+JxXFY3FyxFVyby4dxZ06ahGyJG7i1Lu4jeKj0p7sjNla6QbHW7gMROlwdUT/QccD5HgR3E1a4XEyw1VVI+a5o0VqMasHCRzCwtbnrHhl0rMr6ArgKrMfYXWD2C2/SWXS3DOa7ajilUgpxd0znKuy6eaV0zNIobVHIhDKcPG43qfEfiCOPKpKakipqUqmHnyfNFm2F6TLuw0Ryr61bkhVLvplj+rrOQy8cat/LUAK1ThbQtcLjFUi1PVeq5nXui3S22vlPUsRIvtxONMieY5r9ZSR41g1YmwnGavF3RPV4ZCgFAKAUBRdlSa7/AGnOTnS8dsngI4w7AeckzH4VUbWrOnBvkvXgScPG7PjbO1Et42eRgqqMsx5D+JPADnXH4bDyrSUUr/JZSkoq7Kp0l6Oz3Ozrm7uushjSJpILf2WYgdmS47jzEfLdnfkV22B2fDDq7zl7eBV1q7nktC4bOtFjjVRyUDPgAOHhXD1qsqkm2WkVZG3WkyFARO1+klrbbppkVuAQHW5J3ABFyx3+FSqGCxFf/wCODffovq8jXOrCGrNS32heXTBLa3Fup3iS63OVyRlIFOo8OLlRV5hv09xry8l939iLPGf6oidqW/q1+kbwHasyRiVzJOkYhJYhQkenqlJ06h87jvxjNzbC4CKyUU/N/XUjfyVXzN+82bPtCXrbtTbxhOrjt47iXhkkvIUKgtvxgDGOZqpx23UrRw/1/wCkilheMyb2TsuK2jEUKBEHID8T3nxNc5XxFSvPfm7smxioqyN2tJkKAj763x2h7/8AOpVGpfqsxaK30m6Ox3qYYlJNOlZV44znS4+emQDjkRkYqywmMqYaV45rivtyZpq0lUWepXduW7T7OhvsfziAGO44ZkRGKSZ8QRrHgTXZU6mkloymxNBVYOL1+SAliWRCp3qw/wDwj86mWTRzUZSpzUlqjFsi5cEEOyXEDYWRThh9FvFWHEHcd+RWCW8rPgSpVHQmqlLsyzt7ryO5ej7pwLwGGfSl0gyQNyyr+sj/AIryPhWmUXFlzQrxrR3ol1rE3CgFAKA5e22IrK42jFcOEd7rr41OdUqSRRherHGQ642XC5wRVFtnD1a27Gmr3aT7rX15ErDTjG7kSPRjotJPMt7frp0nVbWx39WeU03Iz9y8E+1wn4HAwwsLLOXF/C7vc11qzqPuLvtGySeGSGQZjkRkcZIyrAgjI3jceNTjSUgdFtowIEt7m3nRRhPWUkRwo9kM8ZIcgc9AJqlr7Cw1WTkm435aEmGKnFW1PhOj+2HB1z2EPd1cc0vlvcqPwrGH6fwq1cn5r4R68XU7itwbHuC2jah2o7gkEW8ZNu4zuIaAZwR9PQRnfU+ls7DUuxBeefuapV5y1ZMdF+jl3bapILCwjRmbq0kZ47hIwTo611EodiN5GrdnxwJtjVcnIugsdw7z7SSGeZwqhVVhHDGuSEjJwxOpmJc4JJ4ADFAa8no6WGQybOm9U1gCSMxiaJsZAYKWDK2/eQ2/HComLwNHFJKotNLZGynVlT7Jgu+jV/bj1hblrxlz1lv1aRK0f9SATiVeWpjq4bqgV9h4eVHcpq0uD1+vcbY4qaldmzszaMc8YkibK8DuwVYcVYHerA8Qa4+vQqUJuFRWaLGE1NXRt1qMxQHlAR9zZ43rw7u6pdOsnlIxsQHQuBZrCQHBSaW58irSSL8MZrvaKcacU+S9iplm2cx2OxMCZ4gafukr/CrCHZRy+Mju1pL8zzPLvsSpJyf5N/Pih+O6jyaZ7S/kpSp8V1l8m+rurJJExSaNtcTjkw7+9SNxHAgmvZR3ka8PXdGe8tOJ37oR0lW/tFmA0uCUljznRKvtL5cCPBhUV5HSRkpK60J+hkKAUB8NEpIYqCRwOBkeR5UB90AoBQCgFAKAUAoBQHD+lN/J/Kd3dWjLEIisBXTlLiRM9YZBu3gsE1DeNB8a0YnAUsXDdqLwfFGmeO/bO/1Jro902guGEUnyE/6tyMN4xvwceG4+Fcbjtj18K27b0ea+V+It8LjqWIjeLLTVSTBQEH0r2m0cQhh7V1cHqrdRx1Hc0h7kQHUTwGBmrHZeCeJrpW6qzf28zRXq7ke8tNl0aSC1hhi4wxqgO4a8DeT4k5PvrvWVSZ+c9i/oEPfqPxZjUqHZOcxrvXl+cDPfQdZE68yMj7Q3j8QK9krqxqoVOjqRl9fAWU+uNH7wD7+f45pF3VxWp7lRx5Ft9G22/VNoKGOIbrET9wlH6F/fvT9pa11Y8Sx2bW1pPxR3itJbCgFAKAUAoBQCgFAKAUAoDR27tEW9tNO3CKJ5PuqTj8KA4LIjJbwo3tka5DzLtvcnzZmqVSWRz20Kl3Y+ej+zIrnaEMUyLInVSkq392PMHfxG+sK/Ak7HXb8vku23tiT2E9rFY3TMLh2Vbe5HWqiIhd3WQYkVVAUacn2xv76TF7Kwta8nGz5rL+vQ6ClWqJ2TMO2ds7RhhkcW1sSik6lnkcHHcnVqT5ZFU8di0d+zqO3gve/wT5Oqo3svr/RaegOwoQi35lNzPcRqeuYBdMZGRHGg3RIDxG85zk102Hw9OhDcpqyKqc3N3ZaNp3IihlkO4JGzk+CqSfyrcYn5j2fFpgi+wp+Iz/GpUV1UcziHetPxZsJxrI0PQ0tmDAdfoyOB5E6h+dYR5EnE5uMuaX2+DZni1qy5xkbj3HiCPEHB91ZNXVjVTqOnNTXA796Pdvm92fDM36UAxzDdulTsvw4Zxqx3MKiHUJpq6LHQ9FAKAUAoBQCgFAKAUAoCp+lWAvsi7AIGEDnJxlUdHdf2lVl99DxnJL+4WUJMh1RsvZI9+Qe4g53VMptNHM42EozzR70Uvki2pb9YwUOjxqTw1FoyB4ZxjzIrVX4FhsfSfl8nQNubVU9IYYW4JZvoPdNI2og+JihJqHW7Je0e0Zb9uwfHAqrRdmp6DNrB7ae3xhYZmeEYIHUSs5QjvGtZd48KuI3srlBO287GD0zdMSltNZWvblZQLhlwRDG5ChSeHWSatIXjpJO7ca9MSibUiCnSPmqq/BQKmRXVOWxEr1mQt1eaTpQapDwUcvFjyFYOVskbKVDeW9LKPP7c2fVnblAcnLMdTHlk93huFexVjytUU2rKyWSNivTSXr0M7V6q8ntT7E6CePhjrFwsoHiV0H9itFRWZe7Oqb1LdfDI7JWsnigFAKAUAoBQCgFAKAUBzv033pFjHbKe1dzxxbuIQHW5+KqD9qvUYydlc5lPFovDFABiQgyx8ECADMn1GzjBHE99btLWKhOVXejU7K0fG/Lv+D6sLOKXaEEUqiSKRZ4yDzGjUp7wexkEbwcUr6JnuybKU4+HydGuOgMscck0UjzXSSxTRNNKCXMQ0CItgdkxF0y3N8nvqM1dWZdJ2d0VHaPTQXMUaW8E4knPVxmRAqB2yFOvOGAwx3ZzioUMPaWbRZTxXUuk8/oW2z6DTolu1pctbstuLeRlVGLxAg57W5G1aiGAJGo1OK12IrptsCKytrS0i9u4uxJIzHU0ixhpJGYnezFtGT7sCsorM1VZWgygdIrt+sAU6VdyC+M4+iB3E8M1Jk2kkc/SjCc5zebWi59/lyMNtbKgwo47yeJJ7yeZokkaqlWVR3kZq9NYoDNY7R9WuLe6/UTKzbsnqm7Eo+4x+FYVFeJN2fU3a27zP0uDUcvz2gFAKAUAoBQCgFAKAUBxv0rXhfa0CYytpaST+buSuD3bkQ1lHU0131bc8irWfYtkfOZLkCSV+ZyAQvgoBwB4HvrfTXEqMfVceotNPzxMVnLou7N+64VT5OGT/EKV11THZMrVmua+x3DpltIw7MnlT2+p0x/2kmEj/fdajF+c76Q7PW3fZ8a+zDcwp57njB88lag0H/I/Ms8Sv4Y27jrmyz8inlU5Fa9TlnpCvus2qRkFbS2x5SzHUf8AdpH96tlNXZCxtTdplGnhV1KsMqRgipTSaszm4TlCSlHVETDKydZGe20QyDn2lwSue5t2DWpNq65E6cIT3ZrJS9Hx8jdQ5VWHBgCPeM1lwuRpLdk4vVHtDw8eIMrKeDAj47qWvkexk4SUlwO9ejfaXrGy7WQnLdUI3zx1x5jfPvQn31EOqTurostD0UAoBQCgFAKAUAoBQHCukEwkvtpz5yOsW2HgI0VHA/aJ+FbqSzK3aFTdhl+cCA2Q2bNVO9oJGiPlnKnywVrOnk7ELH2nFVFxz+v9mptaQrFrXjGySD9llb+FZVVeLI+z5buIj+cDs/TKfXb7OjXeJruDP2Iw0x/5S/GoUn1WdVFdYrXpEbTGJf1c8ch8lmjJPwzUCg/5C0xC/h+h07ZMgEAJOAurJ7gCT+VWCKl6nB7i+MwkuDnN1O8wB4iMdmJfuKlSaKKLalS73TTJreVCVyM2MNWuU/0jEj7PBPwH41qhndk3Fvc3aa/xVvPV+pk2MPkAp+aWT7rED8MV7Ds2McW/5nJcbP6oyEUNZ6vGvTxnU/QfeZt7qAnfFcFgO5JVVh+8JKizVpM6TBz3qMX+ZZHSqxJIoBQCgFAKA1Np7Tht06yeWOJPpO4UZ7t/E+FAVxPSNZPnqTcT43ZhtbiQZ8CEwfcaxc4x1aPUm9D6T0h2YOJjPb5OAbi2miX7zLpHvIopxeSaDTXA+V6fwuuuC3vbiPfiSK3JU446dRUuPsg1jKrCLs2hZ8jjUm1dELC4jmglkmkkcSwyIMvIzcSuOa1Io1Ycyrx+HqzXVV9DU2Zcr6w4VlZLhMbjnEsYyuccMrn4VtbW/dcSLCnOWGlCaacefJ/2ZruLXG6/SUj4itrV1YrKU9yalyaL7sLaHrEewN+cR3DMfrRRCI58cuaranZO1pdtGx0ztettJlHFkcDzKnH4gVW05WmmXFSN4Ndw2v0iLbDUIcS3gjiTnjrUHWn9lFlOe/FWy5FFOW6t4pO0CAwRRhYwEUdwH/mPdU2CsjlMVPfqMhNtSEqIl9qU6fJfnn4bvfWNR5W5mzBxSk6j0jn58Ddt4wqgDcOXlyrJLIjVJOUrs1Nl7mnXulJ+8FP55ryGrN+JzjTl/wDlejaM8w30ZqjofFeGRePQzdado3MX622ST3xuV/KUVpq6l3syV6TXJnZq1FiKAUAoBQCgOY7NtY7ma4vLlRNKtzNFEJO0sEUT6FCIeyGOnUTjJJqg2xj6lGSpw1ZLw1FSV2fN/wBOIo5RCet6w+yixTNndns6Vw27uzVVTwOLxC3lJvwkl6X+CTKpShk/YxXG255laNbC+dWUqc27Rgggg75WXlUqnsTEbylJ5rm7mt4qnol6GjsjaG0Nm2ire2kywRDSsqGOXTGM6etVHJTAxv3jfU7G7Or1Jb9Odr6q9s+41Uq8ErSRLbL9INvMwRZRqO4I4KMfIOBq91VdShj8OryvbvSfqszfCdCp2WjPtfo5Z3Y1PAiycpYx1cinkdS4JI8citK2ziaWWV/O3ueywtOWpy0K0c00Ehy8MhTVw1LxRiORKkGu5wOK/cUI1OaOK2lg1h6rUdCX9H20P5zDbk74DelR9SUWzJn36/hUfFdWLOj2ZLpYwfd7HQb5cxnw31VrU6A5lsxn64xuPkrASLHvzlpWZlPmItK45Z8auqHWSZy+0ZdEnExMeZqccnqyIs/lZGl5HsR/YB3t7zn4CtS6zuT638NNUuOr8eXkiWraQCOsD/OLkeMZ+Kf9q1x7TJddfwUn/wC3ubdxyrKRogYqxMyy+jKfRti3H6yGZPPAV/8ADWqrwLbZbymvD5O81pLYUAoBQCgIvpFt6Kzi6yXUSTpjjRdckjngkaj2mPw78V42krsHObSz2n11zKlvbQRXMnWCKe4YlGKhXb5NSMvgMRyNc/tOGErTjUnNxay4Z/UmUHUimkiL2zFtG1aG+l9TZbSTrGEMkwcxsNEqjrFC71PfyG41ls+vg6dXdpzbcsrf8FZVJRvJaFtj2jtO5QSdfb2QcBljWBrl1BHB3ZlUt5LittTbuGhLdWfk/sYRwk2iP23sC/ubeS3fawdJBhg1lGhxkHGpCMDd3UjtzDvj7r3R68JM5/0m6LXVuha5ijmgA3ywEsEHIsp7a7uJGQO+rWjtGhXyuilnsupQe9Rb8y6+jTaDS2il21ldSauOoI2FbPM6cb+dcdtmjGlXajp9zo8JNzpJy1Kj04VYtrScjNFHJ5ldSH8F/A10X6cq72F3eTa+fkotvUW2pL8v/wAMHRgCPa8TfrY2T9oYJ/dA+FWWPj1bj9PVb3g+Hz+M6dtS6WKGWR/ZRGZvIAmqiKu0kdTKSim2czsIylouv9JOxmk823+7dp+BroaMbI4Xadbeb7/z3IrbEpOIVOGk9o/Rj+cffwHnWdR/4oh4SCV60tI6d74fc3LWIKoAGBjAHcOVZRVkR6k3KV2ZayNZG2A/nNyf7P8A4K1x7T8iZXf/AI9Jf+3ubtxwFZMjQMNYmwy7Hv8AqNp7Ok/r9B+zJpjY/BjWqrwLTZes/L5P0zWkuBQCgFAKAoMz69s3LSDJt7eFbcHgFlLmZwPpFkVSeOFxVTtjESo0N5fjJGGgpSzI7bO3plkKx20su7OpWiUcTuy7A53d3OuapYaFRb9Worvndv0RPlJxyiiA2q9/dwvCYI4UkGlmln6whTxIVBjUOW/jiptGOFw81NScmuUberNcukmrWt5kLszb20VuFs+siMillbXG+6NVBWUlWGQwK48TU6tgsE6H7nPPgra8s1+WNEK1bpOjtpxNraXTO9tbpLeVIJC4UqyPKgGpio1FtWnePLeN9R6WzcNXourC6trdJ6Z8LGyeIlCai7Zls2J0mMkvq9xC0M2nUAxVlZeBKOu5sEjIwDv4caq8TgIwh0tKW9H28VwN8Kl3uyVmSuytkRW+vqhpV3L6c9lSQNQQfNUkZxwyTUOtialZLfd7ZX4vx5mcYKOhz30x2BM1pMu4kPHq7mGHjB8D2x8a6P8ATVTt0/Br2+xWbUSUN5rLj4fmZXY77AhuVyDC4dhzAHZlX7pb4V1lePSUmc5s+bwuMSej+dH5l76eXIkggt1P+lSKDg4+RXEkhGPAKP2qqMJTvU8DrtoVtyjlxKxtq8UMzk4RBj3Du9/D3VeLqxuzg6l61bdj4IiNnwMS0jjDPvI+ivzUHkOPjmvIq+bM8RUikqcNF6viyRrYQxQEfszfJcN/Wafuqv8AnWuOrJeJyhTXdf6tm5ccBWTI8NTBWJsIvbSkyRafaVZHGPpBQVP3gKwqK9vMn4Ge5GUu+K9T9U7NuxLDHKvCRFceTKCPzqOXps0AoBQCgKB6TlWBoLuE/wA8B6mOEAk3URYM8WACRp9sNwU8faqJjcNDEUXTm7LnyZnTm4SuiIW02lJ2jDaW4O/TLO8jD3Rpj8a56WGwtFJVKj+iXu7k5VaktImtfR7RgR5GSzmRFLERyTRtgAk41qV4DvrV/wCDNqMKkrvLS/2Mt6qldpGlse3u7srdxx2tuHj0q8nWTSGMnUAQmlQDuO85rOpPDUG6FScnbPJWV/Vni35deKRj2v6NpLl2klv11OoUhbTcAu8AZlyN++pVDbOGw8NyEXY0VcHKrNTk81oNvbG2gnUyYiueokDholaObTgiVdDEq2pDjstnON1aKWJwMt6MZOO8rWel+DvwszdKNVWbV7ctS+2c4eNHByGUMD4EZrnqkHCbi+BLTurlb9JezTNYOUGXhZZ0H2M6v3C9WOx8R0OLi3o8vrp62I2LpdJScTlSzKh6zjDKBr7gSMBvIjcfdX0S9s+DOLcJTXR/5x07+75Rt7Jv5C+lmyLeLqIjn5pYsT9rToX3Vro0YxlJkzH46c6NNcWvp+fBhL9e4x+iQ7u53HP7K8u8+Vbb7z7iv3eghn2n6Ll4v2JNVwK2EJu7Pa9PDHcTqilnIAHef/N9eNpamdOnKpLdirs0Oj7MYyWQrqYtk8yxJOB3AY3899YU80SsfGKqJJ3skvCyN64PCsmRYGGsTYaftXfgkWPex/yFY/5kns4bxfsj9Aei666zZNoeaR9Uf7pmj/wVGZ0MZb0U+ZaqGQoBQCgKHeSgbam6z2xZxer55IZJBOR46urz4Yqo21XlRoKUfDz/AC5Iw0VKdmaW3dozr+hj61tWCDII8DflixB57sAc65jD0ac+tVla+d7XLGTa7KIC/O0J42i0wQq6lWczPMwUgg6V0KNWO81NpLC0pKecmuFkvlmqXSSVskYbCyvbVBDF1E0S7o2kd43C8lYBSGxwyMVnUqYetLfleLetkmvLMRjUgrKzRk2NdbRuI3kSC1IjkeMr10isWjOGx2COPCrCOyKc4qUZvPPQ0PFSTs0aew/SOjhTKjwKxwHLCSPjjtEYK7+ZGB31FxOw6kY70esvozyntClKfRt2Z0K2uA48ef8A28K5ypTcGWCZmIrWelI6IdA7F7m8s7m3DaCs0Dq8iMYZdQ0HQw1BGUjfnj5V9A2biv3OHU3ro/FffUpq9JRnb6Ejt30L2/Uy+pyzxSlToQyBo2bHBsjUM8Mg7uO/GKsLsjypQk02ldHNtn7KiMakXM6bsFSi5UjcVPZ4ggj3VujFtZFVXqUI1GpxV/M2P5Jj/wBqmPkiD/DWW7I09Nhv9fcDZkA4y3T+GsKP3QDXu5LmY/uqC0gvp9zJFFChzHCgbk75kb3Fs4r1U1xNc8fNq0ckeMxJyd5NbCC3fNmtOd9YM2w0PlRvoes0dndp5ZPpPgfZTsj8c1hHVslYjqwhT5K/m8ztfoVuM2MqfqrqRR5MEl/OQ/CtE+0y7wkt6jF93tkdArEkCgFAKAq3TrYMkyx3Ftj1q2JaIE4EikYkhY8AHAGCeDAcN9aMTh4Yik6U9H6d5lCbhLeRV7HaiXCmRMjfpdGGl45BueOQcVYHNcbUw9TDy6Oos16rmi1hNTV0bFazMi+lE7JZ3DoxVljZlYcQQMipGEipVoRkrptGFVtQbRJeiq3kXZ0byjDzu858pGyp94wffXZRioxUVosirvfNnIrYKyyYwUaSXHcVLtj3YqXDsnPY2TjiG13exePRztdjGYHOZLchQTxaE/oz7hlf2R31x22cH0dVtaS9/wAzOq2fiVWpJ8ToMbgjI4VzUouLsyxI3ot29t3LKciGziifwd5HkUHx0j8a7PYEHHC3fFt+y+CsxbvUOg1dkU/OO0lAvb5V9kXk2PDLZI9zFqlUeyc9tVJVl4L5MVbStFAKA8ZsV4epXNUmsDcYL+46uMke0eyg72O4f5+6vJOyNtCn0lRJ6avwPbOAIioPmjHv5n45pFWVjyrUdSbk+J1H0Hz9q+j7nhk++jKf+VWmp2i72e70F3X9zqdayaKAUAoBQFY6SdD0nk9Ygc291gAyKoZZAOCzJwkXlncw3YO7FaMRhqdeO7UV/deBlCcoO8SoXlxcW268tJVx/TWym4hPed3ykY8GXlxqgrbGrRf8bUl35P7E6GLi+1kV07XTaj+p2x+SYqbiViI8RZyVjBOpnbGOG7PvEnAbNnTmqlXhojCtiFJbsS59O+kiWNqVQjr5F6u3jHHOMBsckXjnhuA51eJXIU5KKuzjVq8cSpHrUkAABe0xJ7lGSSTUpNRVjnZwq15uSi8y7dG+gW0XkF0ipbFFIVZ86pgcdl1XJjTjvPaBA7NQ8XShiYbki42fSqYbNvXhwMvSLpVcWLpFLamGWTOlnlVosAgF9SAkqCRxCnfyqgWwnKVpyVu5Z/16lw8YrZLMuPo/khhhbq7iG5mmcyzyI4bVIeQAOVRRgAeHLNXtKnGlBQirJZENved2Tu3+lKWkDzSgYUblB3u3zUUc2J3f9q2HjsldnA7eVzqeQAySO0kmPpuxZvxOPdUyCsrHL4uaq1XK+XAy9ae6srkfcXM86091LjcQ6w0uxuo+GzzrwyVtEak+0Ik3FwT9Fe0c92BWLkkb4YarPRZc3kjFDG0jiSQaQv6NO7vZvrHu5V4k27s2TlGnDo4O99Xz7l3e5vVkRS+ehebF/dJ9K3jf7ruP8Vaaupd7Mf8AC/H7HYq1FiKAUAoBQCgFARW1ejVpcnM9tBKfpPGpb3NjI+NAQ6+jPZQOfUos+bkfDVigJzZWwba2/wBHt4Yu8xxopPmQMn30BI0Bx/0ur1m0oI+aWkj+eZFGP3TWylqQNoRcqWXDP3OfT7Ljbiik+KjPxre4JlJDFVI6SZH+oAyspL4QKUHWP2S2rON+7OkfCte4rk6WMqOjF3ve97pcLGf1HulmH95n8way3e9kf9xzhH6fY99Tb9dL8U/6aWfM86aP+kfX7nnqbfrpfiv/AE03XzPemj/pH1+49QHOSY/3jfwxTd7x+4fCMfojz+S4ua6vtMzfmabiH7uronbwSRsxQKvsqq+QAr1JI1SqTn2m2ZK9MBQFu9EbY2ufrWbj4SxEfma01dS42W+pJd53CtRaCgFAKAUAoBQCgFAKAUBx70kHO3EH/px/GZ/8qzhqRcXnTKbUw5YxWCAyXRxvVYceGTJWv/MnuK/aJ97+D7KDurOxBUmfBhrzdMlM+DCa8sZb6Pkqe6lj26PK8PRQCgFAWj0XNjbEXjbyj8Yz/CtVXgW2ytJeR3atJbCgFAKAUAoBQCgFAKAUBxz0g/6+H/xw/wCc9Zw1I2K7BT6mHKnxsv27z7MH5vWr/Msf/prz90fdbSuFAKAUB4VB5UsepswyqBWDNkXcx14ZCgLL6NP9c2/9jN+S1qrcC12VpPy+T//Z">
            <a:extLst>
              <a:ext uri="{FF2B5EF4-FFF2-40B4-BE49-F238E27FC236}">
                <a16:creationId xmlns:a16="http://schemas.microsoft.com/office/drawing/2014/main" id="{794063BB-5461-4BAC-BDCA-85909AF073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4988" y="1182688"/>
            <a:ext cx="2994025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6150" name="AutoShape 9" descr="data:image/jpeg;base64,/9j/4AAQSkZJRgABAQAAAQABAAD/2wCEAAkGBxQTERUUExQVFhUXFxwYFxgYFRYXHRoYHhsXHBcaGiAfHykgGhomGxgVIjEjJSkrLi4uGB8zODMsNygtLisBCgoKDg0OGxAQGywkHyQ3LCwsLCwsLCwsLCwsLCwsMCwvLCwsLywsLCwsLCwsLCwsLCwsLCwsLCwsLCwsLCwsLP/AABEIARMAtwMBEQACEQEDEQH/xAAcAAEAAgMBAQEAAAAAAAAAAAAABQYDBAcBAgj/xABNEAACAQMBBAYFCAUICQUBAAABAgMABBESBSExQQYTIlFhcQcUMoGRI0JSYnKSobEzU4KiwRUkQ2Nzg8LRNDVUo7Kz0uHwZXR1hPEW/8QAGwEBAAIDAQEAAAAAAAAAAAAAAAQFAgMGAQf/xAA3EQACAQIDBAkDBAMAAgMAAAAAAQIDEQQhMQUSQVETIjJhcYGhscGR0fAGFCPhQlLxJHIzRGL/2gAMAwEAAhEDEQA/AO40AoBQCgFAKAUAoBQCgFAKAUAoBQCgFAKAUAoBQCgFAKAUAoBQGG7u44lLyukaDizsFA8ydwoCvS9PrHgkrTH+ohmnH3o1ZfxrVUr0qfbkl4tIyUZPRGH/APvYj7Nrfn/6rr/xYNaHtDCrWpH6mXQ1OTPF9IdsP0kV5GO9rOcj4orVnHGYeWk4/VHjpTWqZJ7O6X2M7BYrqEufmFwr/cbDfhUhNNXRgfW2elVpatpmnQSYz1a5kkxyPVoC+PHFegg5PSPF/R2l5IO/q44x/vZFb8KWFzQn9LMMcixyWd4HbeFQW8jY7yqykgeNAS9t6RrEkCR5Lcn/AGiGSIffI0fvUBabedXUMjKyneGUhgR4EbjQGSgFAKAUAoBQCgFAKAUAoDU2ptKK3iMs7rGi8WPfyAHFmPAAZJ5UBVrnbV3cfoVNnCeDyIGncd6xnswjxky31BVVjdrUcMrLOXIkUsPKfgR8fRyDUHlVriQf0lwxmbP1dXZTyQKPCuVxO1MTXbvKy5LJf35k+GHhHgSwGNw4VXm49oD4kjB41lGbjoeETtTZaOuJY0lTudFbHxH41Mo12n1W4vudjGUU9VcrZ6JJGWayka2c7yhzJEx8VJyvmpGO6rihtivTyqdZfRkaeFhLs5ETtPa88OIZIzHcOwSM5LRNk41q3cBvKnB4DnXQ4bF0sRHepvy4og1KUoOzJDZ9oIQdJJZt7ud7O3ex5+XAcqkms3evPA4IoLGrFbiEmS1la0k45QgRsf6yM/Jv8AfGgLh0L9IiXEvql11cd1jslHDRTDvjOcq272G392eXh6X2gFAKAUAoBQCgFAKAiukW3UtIwSC8jnRDCuNcr8lXw5ljuUZJrxtJXYK5bbNfWLm8YS3P9GoJMVuDyiXhq5GQjUfAbq53ae1NxbsdXp939ibQoXzZtk1yjbk7vUnpWFeHooBQCgPKAjby307xwP4VMpVN7J6mLRo3tpHNG0UyB424g8u4g8QRyIqRCc6clODs0YyipKzKqqSWsogmYujZ9XnPFgOMcn9aBz+cN/HIrrcBjo4mGeUlqvldxWVqLpvuMHrMtwfkCI4eHXYDM/f1QO7T9c+4HjU80mVNgwcXTrW5tKTKf3sgeQAFDwyzbEt5F0mJEPzZI1VHRhvVlYDIIIBoDofo76SSTq9rdEG6gA1NjAmiO5JgO/dhhyYeOK8PS5UAoBQCgFAKAUBgv7xIYnlkbSkal3Y8lUZJ+AoCldG43nZto3IIklX5CM/0Fud6qP6x9zMfEDcBiqjHYpJPkiTRp/UkHfJya4qrUlUm5y4llGKSsjysDIUAoBQCgFAV5ukqnDNDKLZ36sXHY0Fi2hSV1awhfcGxjgdwOanrByWSkt9K+7nfS+trXtqrmnpe7LmbE0ekkGvYyUldGwj9t7KS6t3gk4ONx+i49lh5H4jIrfQrSo1FUjw9VyMJwU47rIDY0xaFMgKy5jdRuCuhKMB3DKnHhiu3hNTipLR5lO1Z2Zu1keCgMU96baSG9XObd8S4ydVu+FlXHPAw48UoDtitkZG8GvD09oBQCgFAKAUBTPSI3XNaWHK5m1zDHGCACSRT3am6pfea1Vp7kGzKKu7ElfvwX3/5Vxu1K2lNeL+CzoR4mnVOSBQCgFAKAUAoCtDos2lYfWD6osgcQ9WursuJFj6zP6IMBu06sADVVj++V3U3P5Grb18tLXtzt327jR0L0vlyNnpJteGAqJC2oqX7MbvpjGAzvpB0ICRvNYYOhUqX3bW0zaWfBK+rM5zjHU+UcEAgggjII3gg8CPCtrTTsz0oVjavJLdsk0kaG6lwFWM5IIDNllJ3sDw/jXZ4JNYeF+SKmt22bZt7lN6TLL9WVAhPkycPepqUazNY7UV26t1aKUDJjfG8d6EbnXxHvxQ8N9oRIjxng6Mp8iCP40B0b0d3hl2XZuTkmBAT3lRpJ+K14elioBQCgFAKAUBR7kGTbrE+zBYqAPryysSfuxAVCxr6iRtorMkbw9s+6uK2hK+IfdZel/ks6S6phqEbRQCgFAKAUAoBQENtvYPXsHWaWFuraJymg642IJUhlODkbmGCMmpeHxfRLdcVJXTV75NeDX0NU6e9nexD7bvEsbRiBuiQRxrxywGmNfHl7gasMPTliqyX+2b92YzkqcPAg+jiKLaMI6ybsswbVlySznP2ia7RJJWRUskq9PDV2jYJMmlsgg5VlOGRuTKeRoDHsO/YM8U5HWxLqJG4SR8pAOXDBHI0QZ0/0Ywldk2QPOFW+92v8VeHpZ6AUAoBQCgFAUi0/wBdX/8A7e1x/v6gY7SPmbqPEkLwds+78q4vaCtiJeXsWdLsmGoZsFAKAUAoBQEJ0sspJYkCJ1irKrSw6gvWxgNlMnd7Wg4JAOnB41MwVWFObcnZ2aTtfdfP38NTVVi2sjL0W2e8FpFFIRqUNuBLBQWZlQE8QqkLn6tY4ytGrWlOOj9ctfN5ntKLjFJkqTUU2HPb1heT+sZzbRMRb90su8PL9ld6qe/Jrutk4J0KO9NdZ+i5ff8AoqsTW35WWiI3bFl1eq5gwkijLjIVZVHFX5asZw3GrYjn1adJrVwp65FLAHSzYIJ5HO7IoeEuDQEV0n2a0qRCJtM8kggj+ss3YdT4acv4aM0B3extViiSJBhY0VFHcqgAfgK8PTPQCgFAKAUAoCk3fye3T3T2IIPe8UzZH3ZV+BqFjV1EzbReZI347XmK47akbVk+a9iyovqmvVcbhQCgFAKAUAoBQFT6ZOZJre0ZikMwkaTBIMgjCnqQeQOolsbyFx310X6ew1OpUlUlm42t58SFjKjjFJcTW21KkMYJASKNOCruVRu3ADgBjhXXsrUanR/ZiX0ryS4e1hbQicVllABd25Mi5AA4E6s8K53be0Z0bUaTs3m3yXd3k3C0VLrSJS46WWUgeFEe4ULhhHbtLHg5A4DDLkHhkbjVJDZ+Jg1Uk1F98rP/AL4kvpYPJK/kQdxYCznjCEi2uGKhCciGbBYBSd+hwDheRHjXSbKx0qydOp2lx5r7ohYmiodZaFs6AbK9ZuPXWHyEIZLXudzlZZh3qB2FPPLnuq4ZFR0mvD0UAoBQCgFAKAp3pFhMYtr9QSbOXMmMk+rSDRPuHHA0v+xWurDfg4nsXZ3JG7AZAykEcQRvBB5jw4VyW06LlT3/APX2LKjLO3M0qoSUeUB7QCgFAKA1b7aEUOnrZFTWwVNRwWYnACjiT5Vsp0Z1L7ivbN9yMZSUdTarWZFe6b2LPbdbEMzW7CeMDnpzrT9pC4x34qz2Riv2+JTejyfn/ZHxNPfga8jLPArp2lZQ6+KkZx8Dwrv2U6yK9sBxAZNnOPkLgO0JzgjP6WHI38N4PHBO+ud2tg7VI4qGqtf4ZPw1RNOmyWltSL6Fo10okDq5C4UqWTqkHLIIc45DzqrU10ElJ5tq3rd+xKt11bkedIdlreS2Vmw1CW5Ejjf+hiVjKcjeudQXPe1TdiwbrylwSt9WvsacW+okdet4FRVRFCqoCqqgABQMAADgAK6YrzJQCgFAKAUAoBQHxNEGUqwDKwIYEZBB3EEcxigOR7F2xLYS3EAhmudmwzGKOZBreHAXXGVzqkiRmK6uWkjfuAhYjCqpmvNczbTqNE/ZdI7Of9BcxPngusK48CjYYfCuPxuzauHk2ovd9u4saVaM1rmSQqtNx7ih6at5tKGIZlljjHe7qv5mtlOjUqZQi34JsxcktWQN708s0V2RpJ9Ay3URPIAPFsBB72qwo7GxdT/Gy73b019DTLE01xNLo5t672uJPUuqto0bS0kgM0oyMgqm5Bz9pjwq5w/6fpxzrS3u5ZL7+xGni5Ps5GWy6Mra7YIeR7mQ2ay9bMQzo5lkQ6d2EUjgB3GvNuQVDDRhS6qbzS45ceeh7hXvTbeZcK5MsBQFI2RH6tczWXBB8vb/ANk5OtB4JJkeTCvoGycX+5w6b1WT8V9ymxNPcmRvTmDRA0oIVoyJYyeTqRu9+SMfWqdUpqcXF6M1wk07kttDaNwGt0hhjLXDrGrSuwCOwLYZFGpgFUknI4YrksHg4Yio4OVrclqvH+izq1XBXsXvop0TFqzzyydfdSDS8pUKFQHIiiX5kYO/jkneeWOooYenQhuU1ZFdObm7sstbjEUAoBQCgFAKAUAoCmej+RQLu0fAlt7uYlTxMcrmWKQeDK/4GgI/anoktLjaDXkruyuMtCcaS2kLnUO1jABx388bqAqNh0Es5Lu7MKMlvG4hj0yzDVIg+XbOrJAc6OJHYNc/tjaLoTjThrq9H4akzDUVJNs82r0Tgtp7d5mkNmzGK41XE+ELbopCQwITXhTvwNQrDZOOhXqOnUSvqsl5nuIpbiutDo+z/R9YRYKW0G7gTErn3FsmuiIZOvsiFo2jZAyMpVlI7JUjBGOGMUsLkfs7Zdlsq2k6pUt4Fy8jFmPvLMSxPAAZ8BXp4VbYrPcTTX0qlDPpSGNuKW6Z6vV3M5ZnI5agOVcXtvGxr1VThpH1f9fcssLScY3fEmqpCWKAr/SrZMkhingZFmgLY1hirI4w6tp38lIO/BWrbZG0P2lRqSupe5HxFHpEQ1vsJnkWa8kEzocxoq6Yoz3hcku31mzVli9q1Ky3YdVerNdLCxhm82TmxrfrtrwLv02sLzt3dZL8lED46euNSNh0sp1eeS8jVjJZqJ0qr8higFAKAUAoBQCgFAKA5x6U7DTcWNzHI1tI03q73KDeqsrGNXHstGZAPa3b/GsJycYto9SuyM23tjbEckVktzbSTT5UOtuyyJGBh527WhQvlvO4cKg0ce5yknBpR48Hyt+ZcTbKla1nqWTZuzY7aJIIhhIxpHee9j9Zjlj4k1xeNquriJzfP2yLOlHdgkZZ4VdSjqGVgQykAgg7iCDxFRoycWpRdmjNpPJkNa2N5aDTYXKmIezb3StIi9wRwesRfA6gK6PC/qCUVu14371r9NPYhVMGnnFm6+39rEYEFijfTM07jz0hAT5ZFTn+oMNbJS+i+5q/Zz7jU/kSSaRZb6c3LI2qOPSI4Y25FYwTqYZPacsfKqfGbbrV04QW7H1fn9iTTwsY5vMm6pSUKAUB5QEU8eHI5A/hx/Kp6leFzEkfRhDrt5LwjtXcrOMjeIU+TgXy0rq85DXb4Oh0FGNPlr48Snqz35uRcqkmAoBQCgFAKAUAoBQCgK7082jBDZuLiMTiXESQcTNI3sIvjnByN4xnlRuyuwVvoZ0a9RhLzMZLqVQHYsziNBvWGMsSRGue/efdjm9p45QjaOV9F8k2hSu8yYrlCwPaAUAoBQCgFAKAUBF7SjJLAcWQgeeCKmUH1U3wZiye9HEqtsqyKEEerxjd9JVCv+8Gr6GUhY6AUAoBQCgFAKAUAoDHczrGjO7BURSzMTgKoGSSeQABNAUHYeb2c7TnGEAK2MZ+ZCdxmIPCSXd5LgZNVW0MXGnF55LXv7iRRpts92rdXUk3VwKqLjLzyDUozwWNAQXbvJIA8eFcm50p3rVndvSK+XwXld9xPtJdWP1IbbVzc2Smdrlp40w0kbxxL2M4YxlFUhgDkA5zjFb8PTo4r+NQ3W9Gm3n33v6WMZuUFvXuWwGqokHtAKAUAoBQEJ0n2kUTqYS5upd0KRhGcnPtEMCqx8cswwBnG/FWOzcFPEVV1bxWt729M793waK9VQjrmV57raFvPHBHcx304iMl1EVRFjIxpRZFA0u28AP9HJABq82hs3AUqe9K8L5XV36N6LjYi0a1WTyzLZeMco2MHHDdu8N27nXOUbWcSeV+36Y/yQ8luYJJo5nM1sEZFClt88ZLHcA/bGAf0h7q7PZOIdeiovtRyfx+dxU4zdotzlobEPphfPb2ewGfmXKMceRVRn31bdHIrVtCg+Poy09HvSHZXbCMO0Mx4RTL1bE9ynJVz4KxNYNNakqFWFRXi7lsrwzFAKAUAoBQCgKX09c3MsGzVJ0y5muiDgi2Qjsd46yTSvkGrTXqdHC/EyhHedjdunG5VwFXcANw93gOFcNtDE9LPcWi9WWtKG6rkffXqxKWYgADJJIAAHEk8hUSlRlUdkbW0iktO+1JVCAizVwzORjr2U5VEB4RAgEseOMDnV2oRwMG32+X+t+L73wXAjXdV5dn3/ov6jAqgbu7ko9rwCgFAYrq5SNC8jKiDeWYhQPMndWUISnLdirvkjxtJXZDW97c33ZsE0RHjeTIQnLfDGcGY7+Jwu7nXRYLYMpdbEZL/Va+b4fmhDq4vhAiBcG3lvbO0s1uZWHVz3s9wG1s8YyGUKThc46tcAY5Z33tXE4fBQUXkuCX57kWNOdV3J3otsGOzt0iRVDBRrYADUwABY+JxXFY3FyxFVyby4dxZ06ahGyJG7i1Lu4jeKj0p7sjNla6QbHW7gMROlwdUT/QccD5HgR3E1a4XEyw1VVI+a5o0VqMasHCRzCwtbnrHhl0rMr6ArgKrMfYXWD2C2/SWXS3DOa7ajilUgpxd0znKuy6eaV0zNIobVHIhDKcPG43qfEfiCOPKpKakipqUqmHnyfNFm2F6TLuw0Ryr61bkhVLvplj+rrOQy8cat/LUAK1ThbQtcLjFUi1PVeq5nXui3S22vlPUsRIvtxONMieY5r9ZSR41g1YmwnGavF3RPV4ZCgFAKAUBRdlSa7/AGnOTnS8dsngI4w7AeckzH4VUbWrOnBvkvXgScPG7PjbO1Et42eRgqqMsx5D+JPADnXH4bDyrSUUr/JZSkoq7Kp0l6Oz3Ozrm7uushjSJpILf2WYgdmS47jzEfLdnfkV22B2fDDq7zl7eBV1q7nktC4bOtFjjVRyUDPgAOHhXD1qsqkm2WkVZG3WkyFARO1+klrbbppkVuAQHW5J3ABFyx3+FSqGCxFf/wCODffovq8jXOrCGrNS32heXTBLa3Fup3iS63OVyRlIFOo8OLlRV5hv09xry8l939iLPGf6oidqW/q1+kbwHasyRiVzJOkYhJYhQkenqlJ06h87jvxjNzbC4CKyUU/N/XUjfyVXzN+82bPtCXrbtTbxhOrjt47iXhkkvIUKgtvxgDGOZqpx23UrRw/1/wCkilheMyb2TsuK2jEUKBEHID8T3nxNc5XxFSvPfm7smxioqyN2tJkKAj763x2h7/8AOpVGpfqsxaK30m6Ox3qYYlJNOlZV44znS4+emQDjkRkYqywmMqYaV45rivtyZpq0lUWepXduW7T7OhvsfziAGO44ZkRGKSZ8QRrHgTXZU6mkloymxNBVYOL1+SAliWRCp3qw/wDwj86mWTRzUZSpzUlqjFsi5cEEOyXEDYWRThh9FvFWHEHcd+RWCW8rPgSpVHQmqlLsyzt7ryO5ej7pwLwGGfSl0gyQNyyr+sj/AIryPhWmUXFlzQrxrR3ol1rE3CgFAKA5e22IrK42jFcOEd7rr41OdUqSRRherHGQ642XC5wRVFtnD1a27Gmr3aT7rX15ErDTjG7kSPRjotJPMt7frp0nVbWx39WeU03Iz9y8E+1wn4HAwwsLLOXF/C7vc11qzqPuLvtGySeGSGQZjkRkcZIyrAgjI3jceNTjSUgdFtowIEt7m3nRRhPWUkRwo9kM8ZIcgc9AJqlr7Cw1WTkm435aEmGKnFW1PhOj+2HB1z2EPd1cc0vlvcqPwrGH6fwq1cn5r4R68XU7itwbHuC2jah2o7gkEW8ZNu4zuIaAZwR9PQRnfU+ls7DUuxBeefuapV5y1ZMdF+jl3bapILCwjRmbq0kZ47hIwTo611EodiN5GrdnxwJtjVcnIugsdw7z7SSGeZwqhVVhHDGuSEjJwxOpmJc4JJ4ADFAa8no6WGQybOm9U1gCSMxiaJsZAYKWDK2/eQ2/HComLwNHFJKotNLZGynVlT7Jgu+jV/bj1hblrxlz1lv1aRK0f9SATiVeWpjq4bqgV9h4eVHcpq0uD1+vcbY4qaldmzszaMc8YkibK8DuwVYcVYHerA8Qa4+vQqUJuFRWaLGE1NXRt1qMxQHlAR9zZ43rw7u6pdOsnlIxsQHQuBZrCQHBSaW58irSSL8MZrvaKcacU+S9iplm2cx2OxMCZ4gafukr/CrCHZRy+Mju1pL8zzPLvsSpJyf5N/Pih+O6jyaZ7S/kpSp8V1l8m+rurJJExSaNtcTjkw7+9SNxHAgmvZR3ka8PXdGe8tOJ37oR0lW/tFmA0uCUljznRKvtL5cCPBhUV5HSRkpK60J+hkKAUB8NEpIYqCRwOBkeR5UB90AoBQCgFAKAUAoBQHD+lN/J/Kd3dWjLEIisBXTlLiRM9YZBu3gsE1DeNB8a0YnAUsXDdqLwfFGmeO/bO/1Jro902guGEUnyE/6tyMN4xvwceG4+Fcbjtj18K27b0ea+V+It8LjqWIjeLLTVSTBQEH0r2m0cQhh7V1cHqrdRx1Hc0h7kQHUTwGBmrHZeCeJrpW6qzf28zRXq7ke8tNl0aSC1hhi4wxqgO4a8DeT4k5PvrvWVSZ+c9i/oEPfqPxZjUqHZOcxrvXl+cDPfQdZE68yMj7Q3j8QK9krqxqoVOjqRl9fAWU+uNH7wD7+f45pF3VxWp7lRx5Ft9G22/VNoKGOIbrET9wlH6F/fvT9pa11Y8Sx2bW1pPxR3itJbCgFAKAUAoBQCgFAKAUAoDR27tEW9tNO3CKJ5PuqTj8KA4LIjJbwo3tka5DzLtvcnzZmqVSWRz20Kl3Y+ej+zIrnaEMUyLInVSkq392PMHfxG+sK/Ak7HXb8vku23tiT2E9rFY3TMLh2Vbe5HWqiIhd3WQYkVVAUacn2xv76TF7Kwta8nGz5rL+vQ6ClWqJ2TMO2ds7RhhkcW1sSik6lnkcHHcnVqT5ZFU8di0d+zqO3gve/wT5Oqo3svr/RaegOwoQi35lNzPcRqeuYBdMZGRHGg3RIDxG85zk102Hw9OhDcpqyKqc3N3ZaNp3IihlkO4JGzk+CqSfyrcYn5j2fFpgi+wp+Iz/GpUV1UcziHetPxZsJxrI0PQ0tmDAdfoyOB5E6h+dYR5EnE5uMuaX2+DZni1qy5xkbj3HiCPEHB91ZNXVjVTqOnNTXA796Pdvm92fDM36UAxzDdulTsvw4Zxqx3MKiHUJpq6LHQ9FAKAUAoBQCgFAKAUAoCp+lWAvsi7AIGEDnJxlUdHdf2lVl99DxnJL+4WUJMh1RsvZI9+Qe4g53VMptNHM42EozzR70Uvki2pb9YwUOjxqTw1FoyB4ZxjzIrVX4FhsfSfl8nQNubVU9IYYW4JZvoPdNI2og+JihJqHW7Je0e0Zb9uwfHAqrRdmp6DNrB7ae3xhYZmeEYIHUSs5QjvGtZd48KuI3srlBO287GD0zdMSltNZWvblZQLhlwRDG5ChSeHWSatIXjpJO7ca9MSibUiCnSPmqq/BQKmRXVOWxEr1mQt1eaTpQapDwUcvFjyFYOVskbKVDeW9LKPP7c2fVnblAcnLMdTHlk93huFexVjytUU2rKyWSNivTSXr0M7V6q8ntT7E6CePhjrFwsoHiV0H9itFRWZe7Oqb1LdfDI7JWsnigFAKAUAoBQCgFAKAUBzv033pFjHbKe1dzxxbuIQHW5+KqD9qvUYydlc5lPFovDFABiQgyx8ECADMn1GzjBHE99btLWKhOVXejU7K0fG/Lv+D6sLOKXaEEUqiSKRZ4yDzGjUp7wexkEbwcUr6JnuybKU4+HydGuOgMscck0UjzXSSxTRNNKCXMQ0CItgdkxF0y3N8nvqM1dWZdJ2d0VHaPTQXMUaW8E4knPVxmRAqB2yFOvOGAwx3ZzioUMPaWbRZTxXUuk8/oW2z6DTolu1pctbstuLeRlVGLxAg57W5G1aiGAJGo1OK12IrptsCKytrS0i9u4uxJIzHU0ixhpJGYnezFtGT7sCsorM1VZWgygdIrt+sAU6VdyC+M4+iB3E8M1Jk2kkc/SjCc5zebWi59/lyMNtbKgwo47yeJJ7yeZokkaqlWVR3kZq9NYoDNY7R9WuLe6/UTKzbsnqm7Eo+4x+FYVFeJN2fU3a27zP0uDUcvz2gFAKAUAoBQCgFAKAUBxv0rXhfa0CYytpaST+buSuD3bkQ1lHU0131bc8irWfYtkfOZLkCSV+ZyAQvgoBwB4HvrfTXEqMfVceotNPzxMVnLou7N+64VT5OGT/EKV11THZMrVmua+x3DpltIw7MnlT2+p0x/2kmEj/fdajF+c76Q7PW3fZ8a+zDcwp57njB88lag0H/I/Ms8Sv4Y27jrmyz8inlU5Fa9TlnpCvus2qRkFbS2x5SzHUf8AdpH96tlNXZCxtTdplGnhV1KsMqRgipTSaszm4TlCSlHVETDKydZGe20QyDn2lwSue5t2DWpNq65E6cIT3ZrJS9Hx8jdQ5VWHBgCPeM1lwuRpLdk4vVHtDw8eIMrKeDAj47qWvkexk4SUlwO9ejfaXrGy7WQnLdUI3zx1x5jfPvQn31EOqTurostD0UAoBQCgFAKAUAoBQHCukEwkvtpz5yOsW2HgI0VHA/aJ+FbqSzK3aFTdhl+cCA2Q2bNVO9oJGiPlnKnywVrOnk7ELH2nFVFxz+v9mptaQrFrXjGySD9llb+FZVVeLI+z5buIj+cDs/TKfXb7OjXeJruDP2Iw0x/5S/GoUn1WdVFdYrXpEbTGJf1c8ch8lmjJPwzUCg/5C0xC/h+h07ZMgEAJOAurJ7gCT+VWCKl6nB7i+MwkuDnN1O8wB4iMdmJfuKlSaKKLalS73TTJreVCVyM2MNWuU/0jEj7PBPwH41qhndk3Fvc3aa/xVvPV+pk2MPkAp+aWT7rED8MV7Ds2McW/5nJcbP6oyEUNZ6vGvTxnU/QfeZt7qAnfFcFgO5JVVh+8JKizVpM6TBz3qMX+ZZHSqxJIoBQCgFAKA1Np7Tht06yeWOJPpO4UZ7t/E+FAVxPSNZPnqTcT43ZhtbiQZ8CEwfcaxc4x1aPUm9D6T0h2YOJjPb5OAbi2miX7zLpHvIopxeSaDTXA+V6fwuuuC3vbiPfiSK3JU446dRUuPsg1jKrCLs2hZ8jjUm1dELC4jmglkmkkcSwyIMvIzcSuOa1Io1Ycyrx+HqzXVV9DU2Zcr6w4VlZLhMbjnEsYyuccMrn4VtbW/dcSLCnOWGlCaacefJ/2ZruLXG6/SUj4itrV1YrKU9yalyaL7sLaHrEewN+cR3DMfrRRCI58cuaranZO1pdtGx0ztettJlHFkcDzKnH4gVW05WmmXFSN4Ndw2v0iLbDUIcS3gjiTnjrUHWn9lFlOe/FWy5FFOW6t4pO0CAwRRhYwEUdwH/mPdU2CsjlMVPfqMhNtSEqIl9qU6fJfnn4bvfWNR5W5mzBxSk6j0jn58Ddt4wqgDcOXlyrJLIjVJOUrs1Nl7mnXulJ+8FP55ryGrN+JzjTl/wDlejaM8w30ZqjofFeGRePQzdado3MX622ST3xuV/KUVpq6l3syV6TXJnZq1FiKAUAoBQCgOY7NtY7ma4vLlRNKtzNFEJO0sEUT6FCIeyGOnUTjJJqg2xj6lGSpw1ZLw1FSV2fN/wBOIo5RCet6w+yixTNndns6Vw27uzVVTwOLxC3lJvwkl6X+CTKpShk/YxXG255laNbC+dWUqc27Rgggg75WXlUqnsTEbylJ5rm7mt4qnol6GjsjaG0Nm2ire2kywRDSsqGOXTGM6etVHJTAxv3jfU7G7Or1Jb9Odr6q9s+41Uq8ErSRLbL9INvMwRZRqO4I4KMfIOBq91VdShj8OryvbvSfqszfCdCp2WjPtfo5Z3Y1PAiycpYx1cinkdS4JI8citK2ziaWWV/O3ueywtOWpy0K0c00Ehy8MhTVw1LxRiORKkGu5wOK/cUI1OaOK2lg1h6rUdCX9H20P5zDbk74DelR9SUWzJn36/hUfFdWLOj2ZLpYwfd7HQb5cxnw31VrU6A5lsxn64xuPkrASLHvzlpWZlPmItK45Z8auqHWSZy+0ZdEnExMeZqccnqyIs/lZGl5HsR/YB3t7zn4CtS6zuT638NNUuOr8eXkiWraQCOsD/OLkeMZ+Kf9q1x7TJddfwUn/wC3ubdxyrKRogYqxMyy+jKfRti3H6yGZPPAV/8ADWqrwLbZbymvD5O81pLYUAoBQCgIvpFt6Kzi6yXUSTpjjRdckjngkaj2mPw78V42krsHObSz2n11zKlvbQRXMnWCKe4YlGKhXb5NSMvgMRyNc/tOGErTjUnNxay4Z/UmUHUimkiL2zFtG1aG+l9TZbSTrGEMkwcxsNEqjrFC71PfyG41ls+vg6dXdpzbcsrf8FZVJRvJaFtj2jtO5QSdfb2QcBljWBrl1BHB3ZlUt5LittTbuGhLdWfk/sYRwk2iP23sC/ubeS3fawdJBhg1lGhxkHGpCMDd3UjtzDvj7r3R68JM5/0m6LXVuha5ijmgA3ywEsEHIsp7a7uJGQO+rWjtGhXyuilnsupQe9Rb8y6+jTaDS2il21ldSauOoI2FbPM6cb+dcdtmjGlXajp9zo8JNzpJy1Kj04VYtrScjNFHJ5ldSH8F/A10X6cq72F3eTa+fkotvUW2pL8v/wAMHRgCPa8TfrY2T9oYJ/dA+FWWPj1bj9PVb3g+Hz+M6dtS6WKGWR/ZRGZvIAmqiKu0kdTKSim2czsIylouv9JOxmk823+7dp+BroaMbI4Xadbeb7/z3IrbEpOIVOGk9o/Rj+cffwHnWdR/4oh4SCV60tI6d74fc3LWIKoAGBjAHcOVZRVkR6k3KV2ZayNZG2A/nNyf7P8A4K1x7T8iZXf/AI9Jf+3ubtxwFZMjQMNYmwy7Hv8AqNp7Ok/r9B+zJpjY/BjWqrwLTZes/L5P0zWkuBQCgFAKAoMz69s3LSDJt7eFbcHgFlLmZwPpFkVSeOFxVTtjESo0N5fjJGGgpSzI7bO3plkKx20su7OpWiUcTuy7A53d3OuapYaFRb9Worvndv0RPlJxyiiA2q9/dwvCYI4UkGlmln6whTxIVBjUOW/jiptGOFw81NScmuUberNcukmrWt5kLszb20VuFs+siMillbXG+6NVBWUlWGQwK48TU6tgsE6H7nPPgra8s1+WNEK1bpOjtpxNraXTO9tbpLeVIJC4UqyPKgGpio1FtWnePLeN9R6WzcNXourC6trdJ6Z8LGyeIlCai7Zls2J0mMkvq9xC0M2nUAxVlZeBKOu5sEjIwDv4caq8TgIwh0tKW9H28VwN8Kl3uyVmSuytkRW+vqhpV3L6c9lSQNQQfNUkZxwyTUOtialZLfd7ZX4vx5mcYKOhz30x2BM1pMu4kPHq7mGHjB8D2x8a6P8ATVTt0/Br2+xWbUSUN5rLj4fmZXY77AhuVyDC4dhzAHZlX7pb4V1lePSUmc5s+bwuMSej+dH5l76eXIkggt1P+lSKDg4+RXEkhGPAKP2qqMJTvU8DrtoVtyjlxKxtq8UMzk4RBj3Du9/D3VeLqxuzg6l61bdj4IiNnwMS0jjDPvI+ivzUHkOPjmvIq+bM8RUikqcNF6viyRrYQxQEfszfJcN/Wafuqv8AnWuOrJeJyhTXdf6tm5ccBWTI8NTBWJsIvbSkyRafaVZHGPpBQVP3gKwqK9vMn4Ge5GUu+K9T9U7NuxLDHKvCRFceTKCPzqOXps0AoBQCgKB6TlWBoLuE/wA8B6mOEAk3URYM8WACRp9sNwU8faqJjcNDEUXTm7LnyZnTm4SuiIW02lJ2jDaW4O/TLO8jD3Rpj8a56WGwtFJVKj+iXu7k5VaktImtfR7RgR5GSzmRFLERyTRtgAk41qV4DvrV/wCDNqMKkrvLS/2Mt6qldpGlse3u7srdxx2tuHj0q8nWTSGMnUAQmlQDuO85rOpPDUG6FScnbPJWV/Vni35deKRj2v6NpLl2klv11OoUhbTcAu8AZlyN++pVDbOGw8NyEXY0VcHKrNTk81oNvbG2gnUyYiueokDholaObTgiVdDEq2pDjstnON1aKWJwMt6MZOO8rWel+DvwszdKNVWbV7ctS+2c4eNHByGUMD4EZrnqkHCbi+BLTurlb9JezTNYOUGXhZZ0H2M6v3C9WOx8R0OLi3o8vrp62I2LpdJScTlSzKh6zjDKBr7gSMBvIjcfdX0S9s+DOLcJTXR/5x07+75Rt7Jv5C+lmyLeLqIjn5pYsT9rToX3Vro0YxlJkzH46c6NNcWvp+fBhL9e4x+iQ7u53HP7K8u8+Vbb7z7iv3eghn2n6Ll4v2JNVwK2EJu7Pa9PDHcTqilnIAHef/N9eNpamdOnKpLdirs0Oj7MYyWQrqYtk8yxJOB3AY3899YU80SsfGKqJJ3skvCyN64PCsmRYGGsTYaftXfgkWPex/yFY/5kns4bxfsj9Aei666zZNoeaR9Uf7pmj/wVGZ0MZb0U+ZaqGQoBQCgKHeSgbam6z2xZxer55IZJBOR46urz4Yqo21XlRoKUfDz/AC5Iw0VKdmaW3dozr+hj61tWCDII8DflixB57sAc65jD0ac+tVla+d7XLGTa7KIC/O0J42i0wQq6lWczPMwUgg6V0KNWO81NpLC0pKecmuFkvlmqXSSVskYbCyvbVBDF1E0S7o2kd43C8lYBSGxwyMVnUqYetLfleLetkmvLMRjUgrKzRk2NdbRuI3kSC1IjkeMr10isWjOGx2COPCrCOyKc4qUZvPPQ0PFSTs0aew/SOjhTKjwKxwHLCSPjjtEYK7+ZGB31FxOw6kY70esvozyntClKfRt2Z0K2uA48ef8A28K5ypTcGWCZmIrWelI6IdA7F7m8s7m3DaCs0Dq8iMYZdQ0HQw1BGUjfnj5V9A2biv3OHU3ro/FffUpq9JRnb6Ejt30L2/Uy+pyzxSlToQyBo2bHBsjUM8Mg7uO/GKsLsjypQk02ldHNtn7KiMakXM6bsFSi5UjcVPZ4ggj3VujFtZFVXqUI1GpxV/M2P5Jj/wBqmPkiD/DWW7I09Nhv9fcDZkA4y3T+GsKP3QDXu5LmY/uqC0gvp9zJFFChzHCgbk75kb3Fs4r1U1xNc8fNq0ckeMxJyd5NbCC3fNmtOd9YM2w0PlRvoes0dndp5ZPpPgfZTsj8c1hHVslYjqwhT5K/m8ztfoVuM2MqfqrqRR5MEl/OQ/CtE+0y7wkt6jF93tkdArEkCgFAKAq3TrYMkyx3Ftj1q2JaIE4EikYkhY8AHAGCeDAcN9aMTh4Yik6U9H6d5lCbhLeRV7HaiXCmRMjfpdGGl45BueOQcVYHNcbUw9TDy6Oos16rmi1hNTV0bFazMi+lE7JZ3DoxVljZlYcQQMipGEipVoRkrptGFVtQbRJeiq3kXZ0byjDzu858pGyp94wffXZRioxUVosirvfNnIrYKyyYwUaSXHcVLtj3YqXDsnPY2TjiG13exePRztdjGYHOZLchQTxaE/oz7hlf2R31x22cH0dVtaS9/wAzOq2fiVWpJ8ToMbgjI4VzUouLsyxI3ot29t3LKciGziifwd5HkUHx0j8a7PYEHHC3fFt+y+CsxbvUOg1dkU/OO0lAvb5V9kXk2PDLZI9zFqlUeyc9tVJVl4L5MVbStFAKA8ZsV4epXNUmsDcYL+46uMke0eyg72O4f5+6vJOyNtCn0lRJ6avwPbOAIioPmjHv5n45pFWVjyrUdSbk+J1H0Hz9q+j7nhk++jKf+VWmp2i72e70F3X9zqdayaKAUAoBQFY6SdD0nk9Ygc291gAyKoZZAOCzJwkXlncw3YO7FaMRhqdeO7UV/deBlCcoO8SoXlxcW268tJVx/TWym4hPed3ykY8GXlxqgrbGrRf8bUl35P7E6GLi+1kV07XTaj+p2x+SYqbiViI8RZyVjBOpnbGOG7PvEnAbNnTmqlXhojCtiFJbsS59O+kiWNqVQjr5F6u3jHHOMBsckXjnhuA51eJXIU5KKuzjVq8cSpHrUkAABe0xJ7lGSSTUpNRVjnZwq15uSi8y7dG+gW0XkF0ipbFFIVZ86pgcdl1XJjTjvPaBA7NQ8XShiYbki42fSqYbNvXhwMvSLpVcWLpFLamGWTOlnlVosAgF9SAkqCRxCnfyqgWwnKVpyVu5Z/16lw8YrZLMuPo/khhhbq7iG5mmcyzyI4bVIeQAOVRRgAeHLNXtKnGlBQirJZENved2Tu3+lKWkDzSgYUblB3u3zUUc2J3f9q2HjsldnA7eVzqeQAySO0kmPpuxZvxOPdUyCsrHL4uaq1XK+XAy9ae6srkfcXM86091LjcQ6w0uxuo+GzzrwyVtEak+0Ik3FwT9Fe0c92BWLkkb4YarPRZc3kjFDG0jiSQaQv6NO7vZvrHu5V4k27s2TlGnDo4O99Xz7l3e5vVkRS+ehebF/dJ9K3jf7ruP8Vaaupd7Mf8AC/H7HYq1FiKAUAoBQCgFARW1ejVpcnM9tBKfpPGpb3NjI+NAQ6+jPZQOfUos+bkfDVigJzZWwba2/wBHt4Yu8xxopPmQMn30BI0Bx/0ur1m0oI+aWkj+eZFGP3TWylqQNoRcqWXDP3OfT7Ljbiik+KjPxre4JlJDFVI6SZH+oAyspL4QKUHWP2S2rON+7OkfCte4rk6WMqOjF3ve97pcLGf1HulmH95n8way3e9kf9xzhH6fY99Tb9dL8U/6aWfM86aP+kfX7nnqbfrpfiv/AE03XzPemj/pH1+49QHOSY/3jfwxTd7x+4fCMfojz+S4ua6vtMzfmabiH7uronbwSRsxQKvsqq+QAr1JI1SqTn2m2ZK9MBQFu9EbY2ufrWbj4SxEfma01dS42W+pJd53CtRaCgFAKAUAoBQCgFAKAUBx70kHO3EH/px/GZ/8qzhqRcXnTKbUw5YxWCAyXRxvVYceGTJWv/MnuK/aJ97+D7KDurOxBUmfBhrzdMlM+DCa8sZb6Pkqe6lj26PK8PRQCgFAWj0XNjbEXjbyj8Yz/CtVXgW2ytJeR3atJbCgFAKAUAoBQCgFAKAUBxz0g/6+H/xw/wCc9Zw1I2K7BT6mHKnxsv27z7MH5vWr/Msf/prz90fdbSuFAKAUB4VB5UsepswyqBWDNkXcx14ZCgLL6NP9c2/9jN+S1qrcC12VpPy+T//Z">
            <a:extLst>
              <a:ext uri="{FF2B5EF4-FFF2-40B4-BE49-F238E27FC236}">
                <a16:creationId xmlns:a16="http://schemas.microsoft.com/office/drawing/2014/main" id="{B70B2647-66C3-496E-B04A-3294959099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4988" y="1182688"/>
            <a:ext cx="2994025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6151" name="Picture 11" descr="http://www.imaginaryeric.com/wp-content/uploads/2009/04/burns.jpg">
            <a:extLst>
              <a:ext uri="{FF2B5EF4-FFF2-40B4-BE49-F238E27FC236}">
                <a16:creationId xmlns:a16="http://schemas.microsoft.com/office/drawing/2014/main" id="{1A3CDB23-D1CC-4A4A-8058-7BC9BFAD4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431509"/>
            <a:ext cx="86409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1">
            <a:extLst>
              <a:ext uri="{FF2B5EF4-FFF2-40B4-BE49-F238E27FC236}">
                <a16:creationId xmlns:a16="http://schemas.microsoft.com/office/drawing/2014/main" id="{F83267BE-F746-4805-BBFB-6213C483BA6A}"/>
              </a:ext>
            </a:extLst>
          </p:cNvPr>
          <p:cNvSpPr/>
          <p:nvPr/>
        </p:nvSpPr>
        <p:spPr>
          <a:xfrm>
            <a:off x="6307829" y="177193"/>
            <a:ext cx="2466473" cy="200708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cs typeface="Arial"/>
              </a:rPr>
              <a:t>The 'density' part here refers to the density of proteins to lipids. HDL has higher protein density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6B80F3A-D057-45A9-9791-F66777C09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532" y="-87502"/>
            <a:ext cx="4953000" cy="1143000"/>
          </a:xfrm>
        </p:spPr>
        <p:txBody>
          <a:bodyPr/>
          <a:lstStyle/>
          <a:p>
            <a:pPr algn="l" eaLnBrk="1" hangingPunct="1"/>
            <a:r>
              <a:rPr lang="en-GB" altLang="en-US" sz="3600"/>
              <a:t>Copy and complete:</a:t>
            </a:r>
          </a:p>
        </p:txBody>
      </p:sp>
      <p:graphicFrame>
        <p:nvGraphicFramePr>
          <p:cNvPr id="4148" name="Group 52">
            <a:extLst>
              <a:ext uri="{FF2B5EF4-FFF2-40B4-BE49-F238E27FC236}">
                <a16:creationId xmlns:a16="http://schemas.microsoft.com/office/drawing/2014/main" id="{3E98AB38-9C5C-438C-98CD-D89824607026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1143000"/>
          <a:ext cx="8229600" cy="5626099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Property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HDL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are they formed from?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6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is their function?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0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process are they associated with?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How much of these should we eat?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38" name="Text Box 42">
            <a:extLst>
              <a:ext uri="{FF2B5EF4-FFF2-40B4-BE49-F238E27FC236}">
                <a16:creationId xmlns:a16="http://schemas.microsoft.com/office/drawing/2014/main" id="{E06D37CD-2443-4382-8857-D3129CCF3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0"/>
            <a:ext cx="3429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rgbClr val="FF33CC"/>
                </a:solidFill>
                <a:latin typeface="Calibri"/>
                <a:cs typeface="Calibri"/>
              </a:rPr>
              <a:t>Add an illustration to help you remember which one is which</a:t>
            </a:r>
          </a:p>
        </p:txBody>
      </p:sp>
      <p:sp>
        <p:nvSpPr>
          <p:cNvPr id="4139" name="Text Box 43">
            <a:extLst>
              <a:ext uri="{FF2B5EF4-FFF2-40B4-BE49-F238E27FC236}">
                <a16:creationId xmlns:a16="http://schemas.microsoft.com/office/drawing/2014/main" id="{8DDDFE5E-D07E-4171-B4A7-C721E3723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905000"/>
            <a:ext cx="25908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Saturated fats, protein, cholesterol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40" name="Text Box 44">
            <a:extLst>
              <a:ext uri="{FF2B5EF4-FFF2-40B4-BE49-F238E27FC236}">
                <a16:creationId xmlns:a16="http://schemas.microsoft.com/office/drawing/2014/main" id="{9DC876BE-C5ED-4902-AC75-7E94C2C9E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905000"/>
            <a:ext cx="2590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Unsaturated fats, protein, cholesterol</a:t>
            </a:r>
          </a:p>
        </p:txBody>
      </p:sp>
      <p:sp>
        <p:nvSpPr>
          <p:cNvPr id="4141" name="Text Box 45">
            <a:extLst>
              <a:ext uri="{FF2B5EF4-FFF2-40B4-BE49-F238E27FC236}">
                <a16:creationId xmlns:a16="http://schemas.microsoft.com/office/drawing/2014/main" id="{BD09831C-3AB4-4105-B414-B67247F45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819400"/>
            <a:ext cx="23622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Bind and block cell receptors, leaving excess LDL’s in blood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43" name="Text Box 47">
            <a:extLst>
              <a:ext uri="{FF2B5EF4-FFF2-40B4-BE49-F238E27FC236}">
                <a16:creationId xmlns:a16="http://schemas.microsoft.com/office/drawing/2014/main" id="{D4DFF3F2-C44C-4142-8677-786247631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19400"/>
            <a:ext cx="25908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Transport cholesterol in blood to be broken down in liver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45" name="Text Box 49">
            <a:extLst>
              <a:ext uri="{FF2B5EF4-FFF2-40B4-BE49-F238E27FC236}">
                <a16:creationId xmlns:a16="http://schemas.microsoft.com/office/drawing/2014/main" id="{5CBC1D14-DC7F-4002-83E3-EF4D2D332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495800"/>
            <a:ext cx="23622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Plaque deposits in atherosclerosis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47" name="Text Box 51">
            <a:extLst>
              <a:ext uri="{FF2B5EF4-FFF2-40B4-BE49-F238E27FC236}">
                <a16:creationId xmlns:a16="http://schemas.microsoft.com/office/drawing/2014/main" id="{BFFF2B77-CAC4-4F89-8C2E-F14D3A253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419600"/>
            <a:ext cx="24384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Prevents atherosclerosis by reducing blood cholesterol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49" name="Text Box 53">
            <a:extLst>
              <a:ext uri="{FF2B5EF4-FFF2-40B4-BE49-F238E27FC236}">
                <a16:creationId xmlns:a16="http://schemas.microsoft.com/office/drawing/2014/main" id="{4EAEB6A7-E97F-49AB-A4C0-AD27EA73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096000"/>
            <a:ext cx="2286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Low levels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50" name="Text Box 54">
            <a:extLst>
              <a:ext uri="{FF2B5EF4-FFF2-40B4-BE49-F238E27FC236}">
                <a16:creationId xmlns:a16="http://schemas.microsoft.com/office/drawing/2014/main" id="{8AF225EC-2D1E-4B99-9DFC-8AB3FDC7D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867400"/>
            <a:ext cx="2362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/>
              <a:t>Higher levels (In moderation)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8" grpId="0" autoUpdateAnimBg="0"/>
      <p:bldP spid="4139" grpId="0" autoUpdateAnimBg="0"/>
      <p:bldP spid="4140" grpId="0" autoUpdateAnimBg="0"/>
      <p:bldP spid="4141" grpId="0" autoUpdateAnimBg="0"/>
      <p:bldP spid="4143" grpId="0" autoUpdateAnimBg="0"/>
      <p:bldP spid="4145" grpId="0" autoUpdateAnimBg="0"/>
      <p:bldP spid="4147" grpId="0" autoUpdateAnimBg="0"/>
      <p:bldP spid="4149" grpId="0" autoUpdateAnimBg="0"/>
      <p:bldP spid="415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7430ED8-68C9-4F21-B668-FFFCE5644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Next….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2B09A1-0BB1-49A0-A56A-B731D9BE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Transfer all the facts onto your own sheet.</a:t>
            </a:r>
            <a:endParaRPr lang="en-GB" altLang="en-US" dirty="0">
              <a:cs typeface="Arial"/>
            </a:endParaRPr>
          </a:p>
          <a:p>
            <a:r>
              <a:rPr lang="en-GB" altLang="en-US" dirty="0"/>
              <a:t>Use bright colours and pictures to help you remember facts.</a:t>
            </a:r>
            <a:endParaRPr lang="en-GB" altLang="en-US" dirty="0">
              <a:cs typeface="Arial"/>
            </a:endParaRPr>
          </a:p>
          <a:p>
            <a:r>
              <a:rPr lang="en-GB" altLang="en-US" dirty="0"/>
              <a:t>Finish the carbs, lipids, proteins key word card sort.</a:t>
            </a:r>
            <a:endParaRPr lang="en-GB" altLang="en-US" dirty="0">
              <a:cs typeface="Arial"/>
            </a:endParaRP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25642" y="741074"/>
            <a:ext cx="687472" cy="515604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12651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826041" y="-81546"/>
            <a:ext cx="1827638" cy="1032742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909679" y="502817"/>
            <a:ext cx="645368" cy="48402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6567" y="6115501"/>
            <a:ext cx="1120885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9046C7-0AB5-4F8A-950A-BB76C612F7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9179"/>
          <a:stretch/>
        </p:blipFill>
        <p:spPr>
          <a:xfrm>
            <a:off x="482600" y="643467"/>
            <a:ext cx="8178799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5472" y="6453143"/>
            <a:ext cx="611178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7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1B8DB591-EB68-49EB-96D4-52A3363A3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Task….</a:t>
            </a:r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3B7366C-773A-4354-A21D-D41888639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You are going to produce a “lipid fact sheet”</a:t>
            </a:r>
          </a:p>
          <a:p>
            <a:r>
              <a:rPr lang="en-GB" altLang="en-US"/>
              <a:t>Listen to the power point and write brief notes all over your fact sheet then use your text book to help you extend and consolidate your learning.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50">
            <a:extLst>
              <a:ext uri="{FF2B5EF4-FFF2-40B4-BE49-F238E27FC236}">
                <a16:creationId xmlns:a16="http://schemas.microsoft.com/office/drawing/2014/main" id="{69D9F6AF-E496-46C7-B001-09A8A902B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Homework</a:t>
            </a:r>
          </a:p>
        </p:txBody>
      </p:sp>
      <p:sp>
        <p:nvSpPr>
          <p:cNvPr id="5123" name="Rectangle 2051">
            <a:extLst>
              <a:ext uri="{FF2B5EF4-FFF2-40B4-BE49-F238E27FC236}">
                <a16:creationId xmlns:a16="http://schemas.microsoft.com/office/drawing/2014/main" id="{E49BEE81-85D1-4AF7-8094-97991C79B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Use annotated diagrams to explain the formation of a triglyceride (8 marks)</a:t>
            </a:r>
          </a:p>
          <a:p>
            <a:pPr marL="0" indent="0">
              <a:buNone/>
            </a:pPr>
            <a:endParaRPr lang="en-GB" altLang="en-US" dirty="0"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>
            <a:extLst>
              <a:ext uri="{FF2B5EF4-FFF2-40B4-BE49-F238E27FC236}">
                <a16:creationId xmlns:a16="http://schemas.microsoft.com/office/drawing/2014/main" id="{B65266D9-9E73-46D2-A898-1EB7A28D2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49275"/>
            <a:ext cx="741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latin typeface="Calibri"/>
                <a:cs typeface="Calibri"/>
              </a:rPr>
              <a:t>What is a lipid?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001BE726-3C20-4899-A567-7661D45A4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84313"/>
            <a:ext cx="7848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en-US" sz="1800" dirty="0">
                <a:latin typeface="Calibri"/>
                <a:cs typeface="Calibri"/>
              </a:rPr>
              <a:t>Lipids are organic compounds which means they contain: </a:t>
            </a:r>
            <a:endParaRPr lang="en-GB" altLang="en-US" sz="180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alibri"/>
                <a:cs typeface="Calibri"/>
              </a:rPr>
              <a:t>They include: Fats, Oils &amp; Waxes</a:t>
            </a:r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B5397DF3-0347-413D-A7C8-4FA3A5B0200F}"/>
              </a:ext>
            </a:extLst>
          </p:cNvPr>
          <p:cNvSpPr>
            <a:spLocks noChangeArrowheads="1"/>
          </p:cNvSpPr>
          <p:nvPr/>
        </p:nvSpPr>
        <p:spPr bwMode="auto">
          <a:xfrm rot="1731221">
            <a:off x="2484438" y="2205038"/>
            <a:ext cx="287337" cy="1223962"/>
          </a:xfrm>
          <a:prstGeom prst="curvedLeftArrow">
            <a:avLst>
              <a:gd name="adj1" fmla="val 85193"/>
              <a:gd name="adj2" fmla="val 170387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2F51672F-71C1-4E7C-9507-A834295E4668}"/>
              </a:ext>
            </a:extLst>
          </p:cNvPr>
          <p:cNvSpPr>
            <a:spLocks noChangeArrowheads="1"/>
          </p:cNvSpPr>
          <p:nvPr/>
        </p:nvSpPr>
        <p:spPr bwMode="auto">
          <a:xfrm rot="-1423835">
            <a:off x="3851275" y="2205038"/>
            <a:ext cx="287338" cy="1152525"/>
          </a:xfrm>
          <a:prstGeom prst="curvedRightArrow">
            <a:avLst>
              <a:gd name="adj1" fmla="val 80221"/>
              <a:gd name="adj2" fmla="val 160442"/>
              <a:gd name="adj3" fmla="val 33333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9A6430E8-DAD7-4240-97D3-0A5B5C54D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213100"/>
            <a:ext cx="30241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Made of glycerol (an alcohol) combined with 3 fatty acids. Fats are solid at room temperature &amp; oils are liquids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E40CB3F7-3845-429C-81BB-F69E97012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622" y="3213100"/>
            <a:ext cx="186677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en-US" sz="1800">
                <a:latin typeface="Calibri"/>
                <a:cs typeface="Calibri"/>
              </a:rPr>
              <a:t>Contain a variety of different </a:t>
            </a:r>
            <a:r>
              <a:rPr lang="en-GB" altLang="en-US" sz="1800" dirty="0">
                <a:latin typeface="Calibri"/>
                <a:cs typeface="Calibri"/>
              </a:rPr>
              <a:t>alco</a:t>
            </a:r>
            <a:r>
              <a:rPr lang="en-GB" altLang="en-US" sz="1800">
                <a:latin typeface="Calibri"/>
                <a:cs typeface="Calibri"/>
              </a:rPr>
              <a:t>hols other </a:t>
            </a:r>
            <a:r>
              <a:rPr lang="en-GB" altLang="en-US" sz="1800" dirty="0">
                <a:latin typeface="Calibri"/>
                <a:cs typeface="Calibri"/>
              </a:rPr>
              <a:t>than glycerol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A097DDF6-B749-41CC-AC4F-72DF67985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1844675"/>
            <a:ext cx="3313113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/>
                <a:cs typeface="Calibri"/>
              </a:rPr>
              <a:t>Carbon, Hydrogen &amp; Oxygen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ACA0FA09-6555-405B-BBE9-746892648040}"/>
              </a:ext>
            </a:extLst>
          </p:cNvPr>
          <p:cNvSpPr/>
          <p:nvPr/>
        </p:nvSpPr>
        <p:spPr>
          <a:xfrm>
            <a:off x="5208730" y="2915189"/>
            <a:ext cx="3937603" cy="3729789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cs typeface="Arial"/>
              </a:rPr>
              <a:t>You all know that oil and water doesn't mix so what does this tell you about the electron distribution of a lipid?</a:t>
            </a:r>
            <a:endParaRPr lang="en-GB" sz="16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573FB6-36A6-E198-88B7-096C4EBA143E}"/>
              </a:ext>
            </a:extLst>
          </p:cNvPr>
          <p:cNvSpPr txBox="1"/>
          <p:nvPr/>
        </p:nvSpPr>
        <p:spPr>
          <a:xfrm>
            <a:off x="6265999" y="4332727"/>
            <a:ext cx="2026508" cy="138499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latin typeface="Arial"/>
                <a:cs typeface="Arial"/>
              </a:rPr>
              <a:t>Lipids must be non-polar as they repel water, therefore there must be an even distribution of electrons around the nucleus</a:t>
            </a:r>
          </a:p>
          <a:p>
            <a:endParaRPr lang="en-GB" sz="1200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7" grpId="0" animBg="1"/>
      <p:bldP spid="2058" grpId="0"/>
      <p:bldP spid="2059" grpId="0"/>
      <p:bldP spid="2060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A3CACF5-8DF9-4749-9D04-92160532A90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86544" y="1593057"/>
            <a:ext cx="1800225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glycerol</a:t>
            </a:r>
          </a:p>
        </p:txBody>
      </p:sp>
      <p:sp>
        <p:nvSpPr>
          <p:cNvPr id="7171" name="AutoShape 4">
            <a:extLst>
              <a:ext uri="{FF2B5EF4-FFF2-40B4-BE49-F238E27FC236}">
                <a16:creationId xmlns:a16="http://schemas.microsoft.com/office/drawing/2014/main" id="{F21D641C-8C41-47B2-A6C4-02BBC71B4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836613"/>
            <a:ext cx="2376488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Fatty Acid 1</a:t>
            </a:r>
          </a:p>
        </p:txBody>
      </p:sp>
      <p:sp>
        <p:nvSpPr>
          <p:cNvPr id="7172" name="AutoShape 5">
            <a:extLst>
              <a:ext uri="{FF2B5EF4-FFF2-40B4-BE49-F238E27FC236}">
                <a16:creationId xmlns:a16="http://schemas.microsoft.com/office/drawing/2014/main" id="{CEDDD908-61F8-493D-B398-E4FFD7FAF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28775"/>
            <a:ext cx="2376488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Fatty Acid 2</a:t>
            </a:r>
          </a:p>
        </p:txBody>
      </p:sp>
      <p:sp>
        <p:nvSpPr>
          <p:cNvPr id="7173" name="AutoShape 6">
            <a:extLst>
              <a:ext uri="{FF2B5EF4-FFF2-40B4-BE49-F238E27FC236}">
                <a16:creationId xmlns:a16="http://schemas.microsoft.com/office/drawing/2014/main" id="{3B40AB05-C899-48D1-A28E-E11DC122C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420938"/>
            <a:ext cx="2376488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Fatty Acid 3</a:t>
            </a: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DABA589E-5DC8-4A0A-B367-BFC91CE37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836613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</a:t>
            </a:r>
          </a:p>
        </p:txBody>
      </p:sp>
      <p:sp>
        <p:nvSpPr>
          <p:cNvPr id="7176" name="Line 14">
            <a:extLst>
              <a:ext uri="{FF2B5EF4-FFF2-40B4-BE49-F238E27FC236}">
                <a16:creationId xmlns:a16="http://schemas.microsoft.com/office/drawing/2014/main" id="{B9199F07-2122-4EAF-AA73-6739166BA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90805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Line 15">
            <a:extLst>
              <a:ext uri="{FF2B5EF4-FFF2-40B4-BE49-F238E27FC236}">
                <a16:creationId xmlns:a16="http://schemas.microsoft.com/office/drawing/2014/main" id="{2634804B-2E83-4083-8DE1-042357956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908050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Rectangle 28">
            <a:extLst>
              <a:ext uri="{FF2B5EF4-FFF2-40B4-BE49-F238E27FC236}">
                <a16:creationId xmlns:a16="http://schemas.microsoft.com/office/drawing/2014/main" id="{0E591E49-3B11-4B32-9D4B-6B3782E66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628775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</a:t>
            </a:r>
          </a:p>
        </p:txBody>
      </p:sp>
      <p:sp>
        <p:nvSpPr>
          <p:cNvPr id="7179" name="Line 30">
            <a:extLst>
              <a:ext uri="{FF2B5EF4-FFF2-40B4-BE49-F238E27FC236}">
                <a16:creationId xmlns:a16="http://schemas.microsoft.com/office/drawing/2014/main" id="{D564D986-0C43-4F63-93EF-213E16A07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17002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Line 31">
            <a:extLst>
              <a:ext uri="{FF2B5EF4-FFF2-40B4-BE49-F238E27FC236}">
                <a16:creationId xmlns:a16="http://schemas.microsoft.com/office/drawing/2014/main" id="{85AA5CDE-12A1-465B-94F3-20D6CC2637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1700213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Rectangle 36">
            <a:extLst>
              <a:ext uri="{FF2B5EF4-FFF2-40B4-BE49-F238E27FC236}">
                <a16:creationId xmlns:a16="http://schemas.microsoft.com/office/drawing/2014/main" id="{01BB3BD9-6FB3-46D1-8DB4-0DF5662E3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420938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O</a:t>
            </a:r>
          </a:p>
        </p:txBody>
      </p:sp>
      <p:sp>
        <p:nvSpPr>
          <p:cNvPr id="7182" name="Line 38">
            <a:extLst>
              <a:ext uri="{FF2B5EF4-FFF2-40B4-BE49-F238E27FC236}">
                <a16:creationId xmlns:a16="http://schemas.microsoft.com/office/drawing/2014/main" id="{591E7F0C-8252-4E4D-B6F1-3E075BA04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249237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Line 39">
            <a:extLst>
              <a:ext uri="{FF2B5EF4-FFF2-40B4-BE49-F238E27FC236}">
                <a16:creationId xmlns:a16="http://schemas.microsoft.com/office/drawing/2014/main" id="{CDDF5528-2824-4C88-BEF3-4C2F88502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2492375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Line 41">
            <a:extLst>
              <a:ext uri="{FF2B5EF4-FFF2-40B4-BE49-F238E27FC236}">
                <a16:creationId xmlns:a16="http://schemas.microsoft.com/office/drawing/2014/main" id="{CFF71E3F-998B-4534-B057-EAE94A6B29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90805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Line 44">
            <a:extLst>
              <a:ext uri="{FF2B5EF4-FFF2-40B4-BE49-F238E27FC236}">
                <a16:creationId xmlns:a16="http://schemas.microsoft.com/office/drawing/2014/main" id="{2946124C-E06C-48DF-9AF2-265E1666F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17002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Line 46">
            <a:extLst>
              <a:ext uri="{FF2B5EF4-FFF2-40B4-BE49-F238E27FC236}">
                <a16:creationId xmlns:a16="http://schemas.microsoft.com/office/drawing/2014/main" id="{9A08122E-3F26-4B0A-A0EB-5B83BCB12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249237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5" name="Oval 49">
            <a:extLst>
              <a:ext uri="{FF2B5EF4-FFF2-40B4-BE49-F238E27FC236}">
                <a16:creationId xmlns:a16="http://schemas.microsoft.com/office/drawing/2014/main" id="{A47772E1-99A0-4FBB-A01F-A379225A9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692150"/>
            <a:ext cx="1079500" cy="43338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8" name="Rectangle 11">
            <a:extLst>
              <a:ext uri="{FF2B5EF4-FFF2-40B4-BE49-F238E27FC236}">
                <a16:creationId xmlns:a16="http://schemas.microsoft.com/office/drawing/2014/main" id="{695BA145-6974-4EBD-BE8B-E528F5A2A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836613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H</a:t>
            </a:r>
          </a:p>
        </p:txBody>
      </p:sp>
      <p:sp>
        <p:nvSpPr>
          <p:cNvPr id="7189" name="AutoShape 40">
            <a:extLst>
              <a:ext uri="{FF2B5EF4-FFF2-40B4-BE49-F238E27FC236}">
                <a16:creationId xmlns:a16="http://schemas.microsoft.com/office/drawing/2014/main" id="{B738D8AF-EDB8-44EF-9259-97A4C3464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836613"/>
            <a:ext cx="792163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HOOC</a:t>
            </a:r>
          </a:p>
        </p:txBody>
      </p:sp>
      <p:sp>
        <p:nvSpPr>
          <p:cNvPr id="4146" name="Oval 50">
            <a:extLst>
              <a:ext uri="{FF2B5EF4-FFF2-40B4-BE49-F238E27FC236}">
                <a16:creationId xmlns:a16="http://schemas.microsoft.com/office/drawing/2014/main" id="{CBDC531B-3673-48DB-9AB5-4C9F5ED56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692150"/>
            <a:ext cx="1079500" cy="433388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47" name="Oval 51">
            <a:extLst>
              <a:ext uri="{FF2B5EF4-FFF2-40B4-BE49-F238E27FC236}">
                <a16:creationId xmlns:a16="http://schemas.microsoft.com/office/drawing/2014/main" id="{E172C7A9-EBF8-414A-A606-73084EB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484313"/>
            <a:ext cx="1079500" cy="433387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2" name="Rectangle 29">
            <a:extLst>
              <a:ext uri="{FF2B5EF4-FFF2-40B4-BE49-F238E27FC236}">
                <a16:creationId xmlns:a16="http://schemas.microsoft.com/office/drawing/2014/main" id="{F1EA5AD0-AEA5-4C16-B093-8B2F34367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1628775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H</a:t>
            </a:r>
          </a:p>
        </p:txBody>
      </p:sp>
      <p:sp>
        <p:nvSpPr>
          <p:cNvPr id="7193" name="AutoShape 43">
            <a:extLst>
              <a:ext uri="{FF2B5EF4-FFF2-40B4-BE49-F238E27FC236}">
                <a16:creationId xmlns:a16="http://schemas.microsoft.com/office/drawing/2014/main" id="{881741C4-5AFD-4B1A-BB9E-7C82D601A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628775"/>
            <a:ext cx="792163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HOOC</a:t>
            </a:r>
          </a:p>
        </p:txBody>
      </p:sp>
      <p:sp>
        <p:nvSpPr>
          <p:cNvPr id="4148" name="Oval 52">
            <a:extLst>
              <a:ext uri="{FF2B5EF4-FFF2-40B4-BE49-F238E27FC236}">
                <a16:creationId xmlns:a16="http://schemas.microsoft.com/office/drawing/2014/main" id="{F8CBDEC5-D454-44CE-A20A-DEC6A5B37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276475"/>
            <a:ext cx="1079500" cy="43338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95" name="Rectangle 37">
            <a:extLst>
              <a:ext uri="{FF2B5EF4-FFF2-40B4-BE49-F238E27FC236}">
                <a16:creationId xmlns:a16="http://schemas.microsoft.com/office/drawing/2014/main" id="{11FB60CC-2B15-4E12-91E8-279D4E828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420938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H</a:t>
            </a:r>
          </a:p>
        </p:txBody>
      </p:sp>
      <p:sp>
        <p:nvSpPr>
          <p:cNvPr id="7196" name="AutoShape 45">
            <a:extLst>
              <a:ext uri="{FF2B5EF4-FFF2-40B4-BE49-F238E27FC236}">
                <a16:creationId xmlns:a16="http://schemas.microsoft.com/office/drawing/2014/main" id="{BFF27923-41FD-4864-98CA-7BCF2DEF7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420938"/>
            <a:ext cx="792163" cy="215900"/>
          </a:xfrm>
          <a:prstGeom prst="roundRect">
            <a:avLst>
              <a:gd name="adj" fmla="val 16667"/>
            </a:avLst>
          </a:prstGeom>
          <a:solidFill>
            <a:srgbClr val="FF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HOOC</a:t>
            </a:r>
          </a:p>
        </p:txBody>
      </p:sp>
      <p:sp>
        <p:nvSpPr>
          <p:cNvPr id="4149" name="Oval 53">
            <a:extLst>
              <a:ext uri="{FF2B5EF4-FFF2-40B4-BE49-F238E27FC236}">
                <a16:creationId xmlns:a16="http://schemas.microsoft.com/office/drawing/2014/main" id="{7F41345F-E0EF-4217-A53C-7E1E5BA3F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276475"/>
            <a:ext cx="1079500" cy="433388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50" name="Oval 54">
            <a:extLst>
              <a:ext uri="{FF2B5EF4-FFF2-40B4-BE49-F238E27FC236}">
                <a16:creationId xmlns:a16="http://schemas.microsoft.com/office/drawing/2014/main" id="{67966399-70F8-49D6-8C28-2190C3756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484313"/>
            <a:ext cx="1079500" cy="4333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" name="Group 81">
            <a:extLst>
              <a:ext uri="{FF2B5EF4-FFF2-40B4-BE49-F238E27FC236}">
                <a16:creationId xmlns:a16="http://schemas.microsoft.com/office/drawing/2014/main" id="{6E2693F8-05CA-4853-9A1F-EEA1F0B51FCF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4149725"/>
            <a:ext cx="3529013" cy="1800225"/>
            <a:chOff x="657" y="2205"/>
            <a:chExt cx="2223" cy="1134"/>
          </a:xfrm>
        </p:grpSpPr>
        <p:sp>
          <p:nvSpPr>
            <p:cNvPr id="7212" name="Rectangle 63">
              <a:extLst>
                <a:ext uri="{FF2B5EF4-FFF2-40B4-BE49-F238E27FC236}">
                  <a16:creationId xmlns:a16="http://schemas.microsoft.com/office/drawing/2014/main" id="{047FE7AF-8886-4BF2-A67A-B489AD3394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181" y="2681"/>
              <a:ext cx="1134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Comic Sans MS" panose="030F0702030302020204" pitchFamily="66" charset="0"/>
                </a:rPr>
                <a:t>glycerol</a:t>
              </a:r>
            </a:p>
          </p:txBody>
        </p:sp>
        <p:sp>
          <p:nvSpPr>
            <p:cNvPr id="7213" name="Rectangle 64">
              <a:extLst>
                <a:ext uri="{FF2B5EF4-FFF2-40B4-BE49-F238E27FC236}">
                  <a16:creationId xmlns:a16="http://schemas.microsoft.com/office/drawing/2014/main" id="{2EDCF9F0-E89C-47DD-B327-C0EA31D96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205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O</a:t>
              </a:r>
            </a:p>
          </p:txBody>
        </p:sp>
        <p:sp>
          <p:nvSpPr>
            <p:cNvPr id="7214" name="Line 65">
              <a:extLst>
                <a:ext uri="{FF2B5EF4-FFF2-40B4-BE49-F238E27FC236}">
                  <a16:creationId xmlns:a16="http://schemas.microsoft.com/office/drawing/2014/main" id="{1DD3E1B6-87DA-4453-87B7-6635A78FA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2250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Rectangle 66">
              <a:extLst>
                <a:ext uri="{FF2B5EF4-FFF2-40B4-BE49-F238E27FC236}">
                  <a16:creationId xmlns:a16="http://schemas.microsoft.com/office/drawing/2014/main" id="{26B9BC7F-ED93-4F85-BD14-909374916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704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O</a:t>
              </a:r>
            </a:p>
          </p:txBody>
        </p:sp>
        <p:sp>
          <p:nvSpPr>
            <p:cNvPr id="7216" name="Line 67">
              <a:extLst>
                <a:ext uri="{FF2B5EF4-FFF2-40B4-BE49-F238E27FC236}">
                  <a16:creationId xmlns:a16="http://schemas.microsoft.com/office/drawing/2014/main" id="{C6E52A16-972D-483A-918A-58C57CA50A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2749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Rectangle 68">
              <a:extLst>
                <a:ext uri="{FF2B5EF4-FFF2-40B4-BE49-F238E27FC236}">
                  <a16:creationId xmlns:a16="http://schemas.microsoft.com/office/drawing/2014/main" id="{80D364E7-9CCF-488D-8303-46363FE13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203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O</a:t>
              </a:r>
            </a:p>
          </p:txBody>
        </p:sp>
        <p:sp>
          <p:nvSpPr>
            <p:cNvPr id="7218" name="Line 69">
              <a:extLst>
                <a:ext uri="{FF2B5EF4-FFF2-40B4-BE49-F238E27FC236}">
                  <a16:creationId xmlns:a16="http://schemas.microsoft.com/office/drawing/2014/main" id="{A11BA975-1D12-4B80-9EAC-64F228ED3D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3248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AutoShape 70">
              <a:extLst>
                <a:ext uri="{FF2B5EF4-FFF2-40B4-BE49-F238E27FC236}">
                  <a16:creationId xmlns:a16="http://schemas.microsoft.com/office/drawing/2014/main" id="{6A6317D9-CDFF-47B3-BFB6-1A1840A0A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2205"/>
              <a:ext cx="1497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Comic Sans MS" panose="030F0702030302020204" pitchFamily="66" charset="0"/>
                </a:rPr>
                <a:t>Fatty Acid 1</a:t>
              </a:r>
            </a:p>
          </p:txBody>
        </p:sp>
        <p:sp>
          <p:nvSpPr>
            <p:cNvPr id="7220" name="AutoShape 71">
              <a:extLst>
                <a:ext uri="{FF2B5EF4-FFF2-40B4-BE49-F238E27FC236}">
                  <a16:creationId xmlns:a16="http://schemas.microsoft.com/office/drawing/2014/main" id="{0013CCC9-9054-413F-B594-1997B9D9E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2704"/>
              <a:ext cx="1497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Comic Sans MS" panose="030F0702030302020204" pitchFamily="66" charset="0"/>
                </a:rPr>
                <a:t>Fatty Acid 2</a:t>
              </a:r>
            </a:p>
          </p:txBody>
        </p:sp>
        <p:sp>
          <p:nvSpPr>
            <p:cNvPr id="7221" name="AutoShape 72">
              <a:extLst>
                <a:ext uri="{FF2B5EF4-FFF2-40B4-BE49-F238E27FC236}">
                  <a16:creationId xmlns:a16="http://schemas.microsoft.com/office/drawing/2014/main" id="{9DF09544-FE29-42FF-B6E4-615F3F1CD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3" y="3203"/>
              <a:ext cx="1497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Comic Sans MS" panose="030F0702030302020204" pitchFamily="66" charset="0"/>
                </a:rPr>
                <a:t>Fatty Acid 3</a:t>
              </a:r>
            </a:p>
          </p:txBody>
        </p:sp>
        <p:sp>
          <p:nvSpPr>
            <p:cNvPr id="7222" name="Line 73">
              <a:extLst>
                <a:ext uri="{FF2B5EF4-FFF2-40B4-BE49-F238E27FC236}">
                  <a16:creationId xmlns:a16="http://schemas.microsoft.com/office/drawing/2014/main" id="{63AC5C31-E394-43B1-9B35-AAD4547E2F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250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Line 74">
              <a:extLst>
                <a:ext uri="{FF2B5EF4-FFF2-40B4-BE49-F238E27FC236}">
                  <a16:creationId xmlns:a16="http://schemas.microsoft.com/office/drawing/2014/main" id="{1BBFE625-E9B1-40AF-A294-B9D4738335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749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Line 75">
              <a:extLst>
                <a:ext uri="{FF2B5EF4-FFF2-40B4-BE49-F238E27FC236}">
                  <a16:creationId xmlns:a16="http://schemas.microsoft.com/office/drawing/2014/main" id="{23E14567-8821-46A6-B6CD-7D17CA20A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3248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AutoShape 76">
              <a:extLst>
                <a:ext uri="{FF2B5EF4-FFF2-40B4-BE49-F238E27FC236}">
                  <a16:creationId xmlns:a16="http://schemas.microsoft.com/office/drawing/2014/main" id="{865F9548-00B6-4725-A58E-CCFBBB0EF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205"/>
              <a:ext cx="226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OC</a:t>
              </a:r>
            </a:p>
          </p:txBody>
        </p:sp>
        <p:sp>
          <p:nvSpPr>
            <p:cNvPr id="7226" name="AutoShape 77">
              <a:extLst>
                <a:ext uri="{FF2B5EF4-FFF2-40B4-BE49-F238E27FC236}">
                  <a16:creationId xmlns:a16="http://schemas.microsoft.com/office/drawing/2014/main" id="{98DAC2A2-7A3F-4FC7-AA7F-364645F2D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704"/>
              <a:ext cx="226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OC</a:t>
              </a:r>
            </a:p>
          </p:txBody>
        </p:sp>
        <p:sp>
          <p:nvSpPr>
            <p:cNvPr id="7227" name="AutoShape 78">
              <a:extLst>
                <a:ext uri="{FF2B5EF4-FFF2-40B4-BE49-F238E27FC236}">
                  <a16:creationId xmlns:a16="http://schemas.microsoft.com/office/drawing/2014/main" id="{AACBA877-E191-4A6E-A89F-F5FE86D1C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3203"/>
              <a:ext cx="226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OC</a:t>
              </a:r>
            </a:p>
          </p:txBody>
        </p:sp>
      </p:grpSp>
      <p:sp>
        <p:nvSpPr>
          <p:cNvPr id="7200" name="AutoShape 82">
            <a:extLst>
              <a:ext uri="{FF2B5EF4-FFF2-40B4-BE49-F238E27FC236}">
                <a16:creationId xmlns:a16="http://schemas.microsoft.com/office/drawing/2014/main" id="{23B3A68A-9D87-41B0-8F6F-67ACD99CA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2997200"/>
            <a:ext cx="433387" cy="936625"/>
          </a:xfrm>
          <a:prstGeom prst="downArrow">
            <a:avLst>
              <a:gd name="adj1" fmla="val 50000"/>
              <a:gd name="adj2" fmla="val 540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" name="Group 91">
            <a:extLst>
              <a:ext uri="{FF2B5EF4-FFF2-40B4-BE49-F238E27FC236}">
                <a16:creationId xmlns:a16="http://schemas.microsoft.com/office/drawing/2014/main" id="{5CF0CA52-51C8-4F76-8712-98F6CEAA78D5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6308725"/>
            <a:ext cx="2592387" cy="366713"/>
            <a:chOff x="793" y="3974"/>
            <a:chExt cx="1633" cy="231"/>
          </a:xfrm>
        </p:grpSpPr>
        <p:sp>
          <p:nvSpPr>
            <p:cNvPr id="7204" name="Rectangle 83">
              <a:extLst>
                <a:ext uri="{FF2B5EF4-FFF2-40B4-BE49-F238E27FC236}">
                  <a16:creationId xmlns:a16="http://schemas.microsoft.com/office/drawing/2014/main" id="{8999BC45-1CC8-40B4-A555-91A30F71C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4020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H</a:t>
              </a:r>
            </a:p>
          </p:txBody>
        </p:sp>
        <p:sp>
          <p:nvSpPr>
            <p:cNvPr id="7205" name="AutoShape 84">
              <a:extLst>
                <a:ext uri="{FF2B5EF4-FFF2-40B4-BE49-F238E27FC236}">
                  <a16:creationId xmlns:a16="http://schemas.microsoft.com/office/drawing/2014/main" id="{B050A210-25AD-4064-A76B-DBFFFFCE0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4020"/>
              <a:ext cx="272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HO</a:t>
              </a:r>
            </a:p>
          </p:txBody>
        </p:sp>
        <p:sp>
          <p:nvSpPr>
            <p:cNvPr id="7206" name="Rectangle 85">
              <a:extLst>
                <a:ext uri="{FF2B5EF4-FFF2-40B4-BE49-F238E27FC236}">
                  <a16:creationId xmlns:a16="http://schemas.microsoft.com/office/drawing/2014/main" id="{CB05EA96-27AE-4538-AB82-6F36BFDA7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" y="4020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H</a:t>
              </a:r>
            </a:p>
          </p:txBody>
        </p:sp>
        <p:sp>
          <p:nvSpPr>
            <p:cNvPr id="7207" name="AutoShape 86">
              <a:extLst>
                <a:ext uri="{FF2B5EF4-FFF2-40B4-BE49-F238E27FC236}">
                  <a16:creationId xmlns:a16="http://schemas.microsoft.com/office/drawing/2014/main" id="{D399456D-5013-47C5-88A6-F421226CA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4020"/>
              <a:ext cx="272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HO</a:t>
              </a:r>
            </a:p>
          </p:txBody>
        </p:sp>
        <p:sp>
          <p:nvSpPr>
            <p:cNvPr id="7208" name="Rectangle 87">
              <a:extLst>
                <a:ext uri="{FF2B5EF4-FFF2-40B4-BE49-F238E27FC236}">
                  <a16:creationId xmlns:a16="http://schemas.microsoft.com/office/drawing/2014/main" id="{E8B9DDE9-E4E0-4F6D-84B8-4F7272BA8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4020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H</a:t>
              </a:r>
            </a:p>
          </p:txBody>
        </p:sp>
        <p:sp>
          <p:nvSpPr>
            <p:cNvPr id="7209" name="AutoShape 88">
              <a:extLst>
                <a:ext uri="{FF2B5EF4-FFF2-40B4-BE49-F238E27FC236}">
                  <a16:creationId xmlns:a16="http://schemas.microsoft.com/office/drawing/2014/main" id="{76E2288B-C410-40D7-8452-0C75828AF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4020"/>
              <a:ext cx="272" cy="136"/>
            </a:xfrm>
            <a:prstGeom prst="roundRect">
              <a:avLst>
                <a:gd name="adj" fmla="val 16667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HO</a:t>
              </a:r>
            </a:p>
          </p:txBody>
        </p:sp>
        <p:sp>
          <p:nvSpPr>
            <p:cNvPr id="7210" name="Text Box 89">
              <a:extLst>
                <a:ext uri="{FF2B5EF4-FFF2-40B4-BE49-F238E27FC236}">
                  <a16:creationId xmlns:a16="http://schemas.microsoft.com/office/drawing/2014/main" id="{30263C9B-041B-402F-A263-324AF83CDA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974"/>
              <a:ext cx="1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800"/>
                <a:t>+</a:t>
              </a:r>
            </a:p>
          </p:txBody>
        </p:sp>
        <p:sp>
          <p:nvSpPr>
            <p:cNvPr id="7211" name="Text Box 90">
              <a:extLst>
                <a:ext uri="{FF2B5EF4-FFF2-40B4-BE49-F238E27FC236}">
                  <a16:creationId xmlns:a16="http://schemas.microsoft.com/office/drawing/2014/main" id="{9C55B762-4D72-47C4-A4EB-06104D01C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974"/>
              <a:ext cx="1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800"/>
                <a:t>+</a:t>
              </a:r>
            </a:p>
          </p:txBody>
        </p:sp>
      </p:grpSp>
      <p:sp>
        <p:nvSpPr>
          <p:cNvPr id="4188" name="Text Box 92">
            <a:extLst>
              <a:ext uri="{FF2B5EF4-FFF2-40B4-BE49-F238E27FC236}">
                <a16:creationId xmlns:a16="http://schemas.microsoft.com/office/drawing/2014/main" id="{79A6445E-B235-4662-8BB8-941E43FEB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1125538"/>
            <a:ext cx="22320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 anchor="t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Calibri"/>
                <a:cs typeface="Calibri"/>
              </a:rPr>
              <a:t>All lipids consist of an alcohol (usually glycerol) attached to 3 fatty acids. The hydroxyl groups on the fatty acids and the glycerol interact forming a bond.</a:t>
            </a:r>
            <a:r>
              <a:rPr lang="en-GB">
                <a:latin typeface="Calibri"/>
                <a:cs typeface="Calibri"/>
              </a:rPr>
              <a:t> It's </a:t>
            </a:r>
            <a:r>
              <a:rPr lang="en-GB" dirty="0">
                <a:latin typeface="Calibri"/>
                <a:cs typeface="Calibri"/>
              </a:rPr>
              <a:t>called an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ester bond. </a:t>
            </a:r>
            <a:r>
              <a:rPr lang="en-GB" dirty="0">
                <a:latin typeface="Calibri"/>
                <a:cs typeface="Calibri"/>
              </a:rPr>
              <a:t>The reaction, esterification, releases water &amp; is therefore a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condensation reaction</a:t>
            </a:r>
            <a:r>
              <a:rPr lang="en-GB" dirty="0">
                <a:latin typeface="Calibri"/>
                <a:cs typeface="Calibri"/>
              </a:rPr>
              <a:t>.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  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7203" name="Text Box 94">
            <a:extLst>
              <a:ext uri="{FF2B5EF4-FFF2-40B4-BE49-F238E27FC236}">
                <a16:creationId xmlns:a16="http://schemas.microsoft.com/office/drawing/2014/main" id="{8C87D9BD-C4DF-4ABC-9197-83BF646CE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88913"/>
            <a:ext cx="33480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latin typeface="Calibri"/>
                <a:cs typeface="Calibri"/>
              </a:rPr>
              <a:t>Triglycerides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50FA1265-BE37-4CCB-BCFE-124AE6230410}"/>
              </a:ext>
            </a:extLst>
          </p:cNvPr>
          <p:cNvSpPr/>
          <p:nvPr/>
        </p:nvSpPr>
        <p:spPr>
          <a:xfrm>
            <a:off x="4607001" y="4896854"/>
            <a:ext cx="2050835" cy="1996146"/>
          </a:xfrm>
          <a:prstGeom prst="cloud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  <a:cs typeface="Arial"/>
              </a:rPr>
              <a:t>How many molecules of water need to be added to reverse this reaction and what is this called?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5" grpId="0" animBg="1"/>
      <p:bldP spid="4146" grpId="0" animBg="1"/>
      <p:bldP spid="4147" grpId="0" animBg="1"/>
      <p:bldP spid="4148" grpId="0" animBg="1"/>
      <p:bldP spid="4149" grpId="0" animBg="1"/>
      <p:bldP spid="4150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1A9B487D-CB07-4619-AC39-09CBE0929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333375"/>
            <a:ext cx="3095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rgbClr val="FF3399"/>
                </a:solidFill>
                <a:latin typeface="Calibri"/>
                <a:cs typeface="Calibri"/>
              </a:rPr>
              <a:t>Fatty Acids</a:t>
            </a:r>
          </a:p>
        </p:txBody>
      </p:sp>
      <p:pic>
        <p:nvPicPr>
          <p:cNvPr id="8195" name="Picture 5" descr="margarine">
            <a:extLst>
              <a:ext uri="{FF2B5EF4-FFF2-40B4-BE49-F238E27FC236}">
                <a16:creationId xmlns:a16="http://schemas.microsoft.com/office/drawing/2014/main" id="{6DB77128-D596-43DC-AE7E-0820476F3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515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20060329margarine">
            <a:extLst>
              <a:ext uri="{FF2B5EF4-FFF2-40B4-BE49-F238E27FC236}">
                <a16:creationId xmlns:a16="http://schemas.microsoft.com/office/drawing/2014/main" id="{2368E335-DF53-4619-B4EB-025625A5B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1835150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9" descr="flora">
            <a:extLst>
              <a:ext uri="{FF2B5EF4-FFF2-40B4-BE49-F238E27FC236}">
                <a16:creationId xmlns:a16="http://schemas.microsoft.com/office/drawing/2014/main" id="{50E0E3D0-0783-44A5-A088-71E886EE9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4175"/>
            <a:ext cx="183515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1" descr="Olive%20Oil">
            <a:extLst>
              <a:ext uri="{FF2B5EF4-FFF2-40B4-BE49-F238E27FC236}">
                <a16:creationId xmlns:a16="http://schemas.microsoft.com/office/drawing/2014/main" id="{59028720-407C-4A2F-ACC9-9E9D64503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9563"/>
            <a:ext cx="1779588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12">
            <a:extLst>
              <a:ext uri="{FF2B5EF4-FFF2-40B4-BE49-F238E27FC236}">
                <a16:creationId xmlns:a16="http://schemas.microsoft.com/office/drawing/2014/main" id="{7A81C44F-8A08-4DFC-9C0E-AE3B74D7E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1052513"/>
            <a:ext cx="6624637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alibri"/>
                <a:cs typeface="Calibri"/>
              </a:rPr>
              <a:t>“Low in saturates, high in poly-unsaturates”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3D365D86-0C79-404B-B7FF-3E7AE4CF6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1649413"/>
            <a:ext cx="6480175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 anchor="t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Calibri"/>
                <a:cs typeface="Calibri"/>
              </a:rPr>
              <a:t>Fatty acids are hydrocarbon chains. The chains can be of varying different lengths, but they all contain a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carboxyl</a:t>
            </a:r>
            <a:r>
              <a:rPr lang="en-GB" dirty="0">
                <a:latin typeface="Calibri"/>
                <a:cs typeface="Calibri"/>
              </a:rPr>
              <a:t> (COOH) group.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Calibri"/>
                <a:cs typeface="Calibri"/>
              </a:rPr>
              <a:t>If the hydrocarbon chain contains at least one double bond, then it is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unsaturated</a:t>
            </a:r>
            <a:r>
              <a:rPr lang="en-GB" dirty="0">
                <a:latin typeface="Calibri"/>
                <a:cs typeface="Calibri"/>
              </a:rPr>
              <a:t>. If there are no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double bonds</a:t>
            </a:r>
            <a:r>
              <a:rPr lang="en-GB" dirty="0">
                <a:latin typeface="Calibri"/>
                <a:cs typeface="Calibri"/>
              </a:rPr>
              <a:t> in the chain then it is said to be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saturated.</a:t>
            </a:r>
          </a:p>
          <a:p>
            <a:pPr>
              <a:spcBef>
                <a:spcPct val="50000"/>
              </a:spcBef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Think spaghetti and noodles here :)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endParaRPr lang="en-GB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rPr>
              <a:t>Hydrocarbon chains are either saturated (full) of hydrogen atoms, or have some missing, therefore can form double bonds instead.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GB" dirty="0">
              <a:latin typeface="Calibri"/>
              <a:cs typeface="Calibri"/>
            </a:endParaRPr>
          </a:p>
        </p:txBody>
      </p:sp>
      <p:pic>
        <p:nvPicPr>
          <p:cNvPr id="2" name="Picture 2" descr="A picture containing tool, broom&#10;&#10;Description automatically generated">
            <a:extLst>
              <a:ext uri="{FF2B5EF4-FFF2-40B4-BE49-F238E27FC236}">
                <a16:creationId xmlns:a16="http://schemas.microsoft.com/office/drawing/2014/main" id="{7225F1E2-D355-43E6-8D17-6221694306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8598" y="4312598"/>
            <a:ext cx="2571750" cy="1771650"/>
          </a:xfrm>
          <a:prstGeom prst="rect">
            <a:avLst/>
          </a:prstGeom>
        </p:spPr>
      </p:pic>
      <p:pic>
        <p:nvPicPr>
          <p:cNvPr id="3" name="Picture 3" descr="A picture containing fruit, edible seed, sliced&#10;&#10;Description automatically generated">
            <a:extLst>
              <a:ext uri="{FF2B5EF4-FFF2-40B4-BE49-F238E27FC236}">
                <a16:creationId xmlns:a16="http://schemas.microsoft.com/office/drawing/2014/main" id="{D3DDD301-78F2-4510-8806-04CB3718E5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25786" y="3844635"/>
            <a:ext cx="2244437" cy="2244437"/>
          </a:xfrm>
          <a:prstGeom prst="rect">
            <a:avLst/>
          </a:prstGeom>
        </p:spPr>
      </p:pic>
      <p:sp>
        <p:nvSpPr>
          <p:cNvPr id="4" name="Cloud 3">
            <a:extLst>
              <a:ext uri="{FF2B5EF4-FFF2-40B4-BE49-F238E27FC236}">
                <a16:creationId xmlns:a16="http://schemas.microsoft.com/office/drawing/2014/main" id="{2333D479-17B9-44EB-81BF-6AEEDFCA04FC}"/>
              </a:ext>
            </a:extLst>
          </p:cNvPr>
          <p:cNvSpPr/>
          <p:nvPr/>
        </p:nvSpPr>
        <p:spPr>
          <a:xfrm>
            <a:off x="6860189" y="13125"/>
            <a:ext cx="2203964" cy="1700826"/>
          </a:xfrm>
          <a:prstGeom prst="cloud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cs typeface="Arial"/>
              </a:rPr>
              <a:t>Double bond formed by dehydrogenation. Kink in chain created as bond restricts free rotation of atoms.</a:t>
            </a:r>
            <a:endParaRPr lang="en-US" sz="1100">
              <a:solidFill>
                <a:schemeClr val="tx1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7ACB6EF-D56F-4B60-9546-90592746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Calibri"/>
                <a:cs typeface="Calibri"/>
              </a:rPr>
              <a:t>Lipids – Melting point 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8FA3161D-BEB3-4DE2-866A-7EF998A89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972050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latin typeface="Calibri"/>
                <a:cs typeface="Calibri"/>
              </a:rPr>
              <a:t>Lipids with long chain fatty acids will have a higher melting point as it takes more energy to turn them into a liquid. They will therefore be solid at room temp.</a:t>
            </a:r>
          </a:p>
          <a:p>
            <a:pPr eaLnBrk="1" hangingPunct="1"/>
            <a:endParaRPr lang="en-GB" altLang="en-US" sz="2800">
              <a:latin typeface="Calibri"/>
              <a:cs typeface="Calibri"/>
            </a:endParaRPr>
          </a:p>
          <a:p>
            <a:pPr eaLnBrk="1" hangingPunct="1"/>
            <a:r>
              <a:rPr lang="en-GB" altLang="en-US" sz="2800" dirty="0">
                <a:latin typeface="Calibri"/>
                <a:cs typeface="Calibri"/>
              </a:rPr>
              <a:t>Saturated fatty acids have a higher melting point than </a:t>
            </a:r>
            <a:r>
              <a:rPr lang="en-GB" altLang="en-US" sz="2800">
                <a:latin typeface="Calibri"/>
                <a:cs typeface="Calibri"/>
              </a:rPr>
              <a:t>unsaturated F.A’s due to them having stronger inter molecular bonds. More </a:t>
            </a:r>
            <a:r>
              <a:rPr lang="en-GB" altLang="en-US" sz="2800" dirty="0">
                <a:latin typeface="Calibri"/>
                <a:cs typeface="Calibri"/>
              </a:rPr>
              <a:t>double bonds further decrease melting point. So unsaturated F.A’s are usually _________ at room temp.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F1DB9F-0FF9-4B6D-AAE3-14CB45E04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212" y="5687315"/>
            <a:ext cx="1146175" cy="52387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Liquid</a:t>
            </a:r>
            <a:endParaRPr lang="en-GB" altLang="en-US" sz="1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AA78BF-715F-4E19-A83A-CE43643C1AB9}"/>
              </a:ext>
            </a:extLst>
          </p:cNvPr>
          <p:cNvSpPr txBox="1"/>
          <p:nvPr/>
        </p:nvSpPr>
        <p:spPr>
          <a:xfrm>
            <a:off x="4405746" y="2119745"/>
            <a:ext cx="831273" cy="404957"/>
          </a:xfrm>
          <a:prstGeom prst="rect">
            <a:avLst/>
          </a:prstGeom>
          <a:solidFill>
            <a:srgbClr val="92D05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FB987D-62A1-43B8-9C97-B2A756922700}"/>
              </a:ext>
            </a:extLst>
          </p:cNvPr>
          <p:cNvSpPr txBox="1"/>
          <p:nvPr/>
        </p:nvSpPr>
        <p:spPr>
          <a:xfrm>
            <a:off x="5973288" y="2523505"/>
            <a:ext cx="831273" cy="404957"/>
          </a:xfrm>
          <a:prstGeom prst="rect">
            <a:avLst/>
          </a:prstGeom>
          <a:solidFill>
            <a:srgbClr val="92D05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9FB92B8F-A7CB-465C-9C59-893485A99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Calibri"/>
                <a:cs typeface="Calibri"/>
              </a:rPr>
              <a:t>Why do double bonds affect melting </a:t>
            </a:r>
            <a:r>
              <a:rPr lang="en-GB" altLang="en-US" sz="4000">
                <a:latin typeface="Calibri"/>
                <a:cs typeface="Calibri"/>
              </a:rPr>
              <a:t>point?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6FA6D15-3EA9-4D9D-B145-0F8AEA804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8813"/>
            <a:ext cx="4614863" cy="4197350"/>
          </a:xfrm>
        </p:spPr>
        <p:txBody>
          <a:bodyPr/>
          <a:lstStyle/>
          <a:p>
            <a:pPr eaLnBrk="1" hangingPunct="1"/>
            <a:r>
              <a:rPr lang="en-GB" altLang="en-US">
                <a:latin typeface="Calibri"/>
                <a:cs typeface="Calibri"/>
              </a:rPr>
              <a:t>Because double bonds (unsaturated F.A’s) cause kinked F.A chains and so they can’t pack as tightly and have weaker intermolecular forces.</a:t>
            </a:r>
          </a:p>
        </p:txBody>
      </p:sp>
      <p:pic>
        <p:nvPicPr>
          <p:cNvPr id="11268" name="Picture 2" descr="http://www.biochem.arizona.edu/classes/bioc462/462a/NOTES/LIPIDS/Fig11_1cdFattyAcids.GIF">
            <a:extLst>
              <a:ext uri="{FF2B5EF4-FFF2-40B4-BE49-F238E27FC236}">
                <a16:creationId xmlns:a16="http://schemas.microsoft.com/office/drawing/2014/main" id="{1F72ABE5-DE79-4EEE-B36C-FDD67B1F8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75" y="2286000"/>
            <a:ext cx="43275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9C00DCD-B8CB-44E7-8483-29DAA6C0D47D}"/>
              </a:ext>
            </a:extLst>
          </p:cNvPr>
          <p:cNvSpPr txBox="1"/>
          <p:nvPr/>
        </p:nvSpPr>
        <p:spPr>
          <a:xfrm>
            <a:off x="4981698" y="5498276"/>
            <a:ext cx="1187533" cy="369332"/>
          </a:xfrm>
          <a:prstGeom prst="rect">
            <a:avLst/>
          </a:prstGeom>
          <a:solidFill>
            <a:srgbClr val="92D05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>
                <a:latin typeface="Arial"/>
                <a:cs typeface="Arial"/>
              </a:rPr>
              <a:t>spaghetti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82C2EA-738D-49AC-AD85-A243F5200D08}"/>
              </a:ext>
            </a:extLst>
          </p:cNvPr>
          <p:cNvSpPr txBox="1"/>
          <p:nvPr/>
        </p:nvSpPr>
        <p:spPr>
          <a:xfrm>
            <a:off x="7362702" y="5498275"/>
            <a:ext cx="1080654" cy="369332"/>
          </a:xfrm>
          <a:prstGeom prst="rect">
            <a:avLst/>
          </a:prstGeom>
          <a:solidFill>
            <a:srgbClr val="92D05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>
                <a:latin typeface="Arial"/>
                <a:cs typeface="Arial"/>
              </a:rPr>
              <a:t>noodles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rriculumSubject xmlns="b83ea8ec-d1ce-4b1c-906d-dc0b29db2502">Biology</CurriculumSubjec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DC41B9-0619-4164-B7CC-6B407D5D5E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80D9E9-1705-4608-AFCD-9224441DDAC7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3.xml><?xml version="1.0" encoding="utf-8"?>
<ds:datastoreItem xmlns:ds="http://schemas.openxmlformats.org/officeDocument/2006/customXml" ds:itemID="{FFF437B2-CB2A-44A6-A104-DD97A2BF8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Microsoft Office PowerPoint</Application>
  <PresentationFormat>On-screen Show (4:3)</PresentationFormat>
  <Paragraphs>138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Comic Sans MS</vt:lpstr>
      <vt:lpstr>gg sans</vt:lpstr>
      <vt:lpstr>Times New Roman</vt:lpstr>
      <vt:lpstr>Default Design</vt:lpstr>
      <vt:lpstr>Lipids…..</vt:lpstr>
      <vt:lpstr>PowerPoint Presentation</vt:lpstr>
      <vt:lpstr>Task….</vt:lpstr>
      <vt:lpstr>Homework</vt:lpstr>
      <vt:lpstr>PowerPoint Presentation</vt:lpstr>
      <vt:lpstr>PowerPoint Presentation</vt:lpstr>
      <vt:lpstr>PowerPoint Presentation</vt:lpstr>
      <vt:lpstr>Lipids – Melting point </vt:lpstr>
      <vt:lpstr>Why do double bonds affect melting point?</vt:lpstr>
      <vt:lpstr>PowerPoint Presentation</vt:lpstr>
      <vt:lpstr>PowerPoint Presentation</vt:lpstr>
      <vt:lpstr>Cholesterol – good or bad?</vt:lpstr>
      <vt:lpstr>LDL’s and HDL’s</vt:lpstr>
      <vt:lpstr>Copy and complete:</vt:lpstr>
      <vt:lpstr>Next….</vt:lpstr>
    </vt:vector>
  </TitlesOfParts>
  <Company>MGW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MGW</dc:creator>
  <cp:lastModifiedBy>Chezka Mae Madrona</cp:lastModifiedBy>
  <cp:revision>227</cp:revision>
  <dcterms:created xsi:type="dcterms:W3CDTF">2006-07-31T15:13:40Z</dcterms:created>
  <dcterms:modified xsi:type="dcterms:W3CDTF">2025-07-22T07:32:49Z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Staff Category">
    <vt:lpwstr/>
  </property>
  <property fmtid="{D5CDD505-2E9C-101B-9397-08002B2CF9AE}" pid="4" name="Topic">
    <vt:lpwstr/>
  </property>
  <property fmtid="{D5CDD505-2E9C-101B-9397-08002B2CF9AE}" pid="5" name="Term">
    <vt:lpwstr/>
  </property>
  <property fmtid="{D5CDD505-2E9C-101B-9397-08002B2CF9AE}" pid="6" name="Week">
    <vt:lpwstr/>
  </property>
  <property fmtid="{D5CDD505-2E9C-101B-9397-08002B2CF9AE}" pid="7" name="Exam Board">
    <vt:lpwstr/>
  </property>
  <property fmtid="{D5CDD505-2E9C-101B-9397-08002B2CF9AE}" pid="8" name="MediaServiceImageTags">
    <vt:lpwstr/>
  </property>
</Properties>
</file>