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1" r:id="rId2"/>
    <p:sldId id="307" r:id="rId3"/>
    <p:sldId id="340" r:id="rId4"/>
    <p:sldId id="351" r:id="rId5"/>
    <p:sldId id="343" r:id="rId6"/>
    <p:sldId id="350" r:id="rId7"/>
    <p:sldId id="352" r:id="rId8"/>
    <p:sldId id="344" r:id="rId9"/>
    <p:sldId id="353" r:id="rId10"/>
    <p:sldId id="347" r:id="rId11"/>
    <p:sldId id="345" r:id="rId12"/>
    <p:sldId id="346" r:id="rId13"/>
    <p:sldId id="349" r:id="rId14"/>
    <p:sldId id="348" r:id="rId15"/>
    <p:sldId id="339" r:id="rId16"/>
    <p:sldId id="35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8B7CCB-170D-4F27-B491-A28D2663DA99}" v="1" dt="2023-01-14T22:23:19.2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35" autoAdjust="0"/>
    <p:restoredTop sz="94660"/>
  </p:normalViewPr>
  <p:slideViewPr>
    <p:cSldViewPr snapToGrid="0">
      <p:cViewPr varScale="1">
        <p:scale>
          <a:sx n="61" d="100"/>
          <a:sy n="61" d="100"/>
        </p:scale>
        <p:origin x="96" y="8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CC8B7CCB-170D-4F27-B491-A28D2663DA99}"/>
    <pc:docChg chg="custSel modMainMaster">
      <pc:chgData name="William Grey" userId="37b73424-c081-4fc2-b1af-363f4f3fd4f3" providerId="ADAL" clId="{CC8B7CCB-170D-4F27-B491-A28D2663DA99}" dt="2023-01-14T22:23:19.234" v="1"/>
      <pc:docMkLst>
        <pc:docMk/>
      </pc:docMkLst>
      <pc:sldMasterChg chg="modSldLayout">
        <pc:chgData name="William Grey" userId="37b73424-c081-4fc2-b1af-363f4f3fd4f3" providerId="ADAL" clId="{CC8B7CCB-170D-4F27-B491-A28D2663DA99}" dt="2023-01-14T22:23:19.234" v="1"/>
        <pc:sldMasterMkLst>
          <pc:docMk/>
          <pc:sldMasterMk cId="4096752014" sldId="2147483660"/>
        </pc:sldMasterMkLst>
        <pc:sldLayoutChg chg="addSp delSp modSp mod">
          <pc:chgData name="William Grey" userId="37b73424-c081-4fc2-b1af-363f4f3fd4f3" providerId="ADAL" clId="{CC8B7CCB-170D-4F27-B491-A28D2663DA99}" dt="2023-01-14T22:23:19.234" v="1"/>
          <pc:sldLayoutMkLst>
            <pc:docMk/>
            <pc:sldMasterMk cId="4096752014" sldId="2147483660"/>
            <pc:sldLayoutMk cId="1425203968" sldId="2147483661"/>
          </pc:sldLayoutMkLst>
          <pc:picChg chg="del">
            <ac:chgData name="William Grey" userId="37b73424-c081-4fc2-b1af-363f4f3fd4f3" providerId="ADAL" clId="{CC8B7CCB-170D-4F27-B491-A28D2663DA99}" dt="2023-01-14T22:23:18.865" v="0" actId="478"/>
            <ac:picMkLst>
              <pc:docMk/>
              <pc:sldMasterMk cId="4096752014" sldId="2147483660"/>
              <pc:sldLayoutMk cId="1425203968" sldId="2147483661"/>
              <ac:picMk id="8" creationId="{63B928B6-3DF2-476E-85F1-8814FADB2AE5}"/>
            </ac:picMkLst>
          </pc:picChg>
          <pc:picChg chg="add mod">
            <ac:chgData name="William Grey" userId="37b73424-c081-4fc2-b1af-363f4f3fd4f3" providerId="ADAL" clId="{CC8B7CCB-170D-4F27-B491-A28D2663DA99}" dt="2023-01-14T22:23:19.234" v="1"/>
            <ac:picMkLst>
              <pc:docMk/>
              <pc:sldMasterMk cId="4096752014" sldId="2147483660"/>
              <pc:sldLayoutMk cId="1425203968" sldId="2147483661"/>
              <ac:picMk id="10" creationId="{CEED6160-F042-4CE3-8BB8-1B80042A939E}"/>
            </ac:picMkLst>
          </pc:picChg>
        </pc:sldLayoutChg>
      </pc:sldMasterChg>
    </pc:docChg>
  </pc:docChgLst>
  <pc:docChgLst>
    <pc:chgData name="William Grey" userId="37b73424-c081-4fc2-b1af-363f4f3fd4f3" providerId="ADAL" clId="{66F0F81F-9EC4-4C3A-92B1-D73DCFBC9394}"/>
    <pc:docChg chg="custSel addSld delSld modSld">
      <pc:chgData name="William Grey" userId="37b73424-c081-4fc2-b1af-363f4f3fd4f3" providerId="ADAL" clId="{66F0F81F-9EC4-4C3A-92B1-D73DCFBC9394}" dt="2022-09-12T11:00:25.025" v="269" actId="12"/>
      <pc:docMkLst>
        <pc:docMk/>
      </pc:docMkLst>
      <pc:sldChg chg="modSp mod">
        <pc:chgData name="William Grey" userId="37b73424-c081-4fc2-b1af-363f4f3fd4f3" providerId="ADAL" clId="{66F0F81F-9EC4-4C3A-92B1-D73DCFBC9394}" dt="2022-09-12T10:49:06.588" v="35" actId="12"/>
        <pc:sldMkLst>
          <pc:docMk/>
          <pc:sldMk cId="2215122184" sldId="339"/>
        </pc:sldMkLst>
        <pc:spChg chg="mod">
          <ac:chgData name="William Grey" userId="37b73424-c081-4fc2-b1af-363f4f3fd4f3" providerId="ADAL" clId="{66F0F81F-9EC4-4C3A-92B1-D73DCFBC9394}" dt="2022-09-12T10:49:06.588" v="35" actId="12"/>
          <ac:spMkLst>
            <pc:docMk/>
            <pc:sldMk cId="2215122184" sldId="339"/>
            <ac:spMk id="3" creationId="{00000000-0000-0000-0000-000000000000}"/>
          </ac:spMkLst>
        </pc:spChg>
      </pc:sldChg>
      <pc:sldChg chg="del">
        <pc:chgData name="William Grey" userId="37b73424-c081-4fc2-b1af-363f4f3fd4f3" providerId="ADAL" clId="{66F0F81F-9EC4-4C3A-92B1-D73DCFBC9394}" dt="2022-09-12T10:48:24.709" v="0" actId="2696"/>
        <pc:sldMkLst>
          <pc:docMk/>
          <pc:sldMk cId="1972693073" sldId="353"/>
        </pc:sldMkLst>
      </pc:sldChg>
      <pc:sldChg chg="modSp add mod">
        <pc:chgData name="William Grey" userId="37b73424-c081-4fc2-b1af-363f4f3fd4f3" providerId="ADAL" clId="{66F0F81F-9EC4-4C3A-92B1-D73DCFBC9394}" dt="2022-09-12T10:48:52.178" v="34" actId="20577"/>
        <pc:sldMkLst>
          <pc:docMk/>
          <pc:sldMk cId="2036608911" sldId="353"/>
        </pc:sldMkLst>
        <pc:spChg chg="mod">
          <ac:chgData name="William Grey" userId="37b73424-c081-4fc2-b1af-363f4f3fd4f3" providerId="ADAL" clId="{66F0F81F-9EC4-4C3A-92B1-D73DCFBC9394}" dt="2022-09-12T10:48:52.178" v="34" actId="20577"/>
          <ac:spMkLst>
            <pc:docMk/>
            <pc:sldMk cId="2036608911" sldId="353"/>
            <ac:spMk id="2" creationId="{F3D07E48-BEA8-4125-92E3-82435DA02E3E}"/>
          </ac:spMkLst>
        </pc:spChg>
        <pc:spChg chg="mod">
          <ac:chgData name="William Grey" userId="37b73424-c081-4fc2-b1af-363f4f3fd4f3" providerId="ADAL" clId="{66F0F81F-9EC4-4C3A-92B1-D73DCFBC9394}" dt="2022-09-12T10:48:40.257" v="3" actId="5793"/>
          <ac:spMkLst>
            <pc:docMk/>
            <pc:sldMk cId="2036608911" sldId="353"/>
            <ac:spMk id="3" creationId="{A5C056C1-5AD1-4E2B-B76F-4F6C769D98A9}"/>
          </ac:spMkLst>
        </pc:spChg>
      </pc:sldChg>
      <pc:sldChg chg="modSp new mod">
        <pc:chgData name="William Grey" userId="37b73424-c081-4fc2-b1af-363f4f3fd4f3" providerId="ADAL" clId="{66F0F81F-9EC4-4C3A-92B1-D73DCFBC9394}" dt="2022-09-12T11:00:25.025" v="269" actId="12"/>
        <pc:sldMkLst>
          <pc:docMk/>
          <pc:sldMk cId="1348427348" sldId="354"/>
        </pc:sldMkLst>
        <pc:spChg chg="mod">
          <ac:chgData name="William Grey" userId="37b73424-c081-4fc2-b1af-363f4f3fd4f3" providerId="ADAL" clId="{66F0F81F-9EC4-4C3A-92B1-D73DCFBC9394}" dt="2022-09-12T10:58:42.120" v="45" actId="20577"/>
          <ac:spMkLst>
            <pc:docMk/>
            <pc:sldMk cId="1348427348" sldId="354"/>
            <ac:spMk id="2" creationId="{005EFFDF-8D0F-4DEC-967C-9B1DDAC73520}"/>
          </ac:spMkLst>
        </pc:spChg>
        <pc:spChg chg="mod">
          <ac:chgData name="William Grey" userId="37b73424-c081-4fc2-b1af-363f4f3fd4f3" providerId="ADAL" clId="{66F0F81F-9EC4-4C3A-92B1-D73DCFBC9394}" dt="2022-09-12T11:00:25.025" v="269" actId="12"/>
          <ac:spMkLst>
            <pc:docMk/>
            <pc:sldMk cId="1348427348" sldId="354"/>
            <ac:spMk id="3" creationId="{7D9F87D4-B007-4DC5-9E48-75F1283CE0F4}"/>
          </ac:spMkLst>
        </pc:spChg>
      </pc:sldChg>
    </pc:docChg>
  </pc:docChgLst>
  <pc:docChgLst>
    <pc:chgData name="William Grey" userId="37b73424-c081-4fc2-b1af-363f4f3fd4f3" providerId="ADAL" clId="{A80AA448-0B3B-4499-AA52-654A53B2E445}"/>
    <pc:docChg chg="addSld modSld">
      <pc:chgData name="William Grey" userId="37b73424-c081-4fc2-b1af-363f4f3fd4f3" providerId="ADAL" clId="{A80AA448-0B3B-4499-AA52-654A53B2E445}" dt="2022-03-28T12:53:13.057" v="145" actId="20577"/>
      <pc:docMkLst>
        <pc:docMk/>
      </pc:docMkLst>
      <pc:sldChg chg="addSp modSp mod">
        <pc:chgData name="William Grey" userId="37b73424-c081-4fc2-b1af-363f4f3fd4f3" providerId="ADAL" clId="{A80AA448-0B3B-4499-AA52-654A53B2E445}" dt="2022-03-28T12:29:19.852" v="3" actId="20577"/>
        <pc:sldMkLst>
          <pc:docMk/>
          <pc:sldMk cId="1610052283" sldId="352"/>
        </pc:sldMkLst>
        <pc:spChg chg="add mod">
          <ac:chgData name="William Grey" userId="37b73424-c081-4fc2-b1af-363f4f3fd4f3" providerId="ADAL" clId="{A80AA448-0B3B-4499-AA52-654A53B2E445}" dt="2022-03-28T12:29:19.852" v="3" actId="20577"/>
          <ac:spMkLst>
            <pc:docMk/>
            <pc:sldMk cId="1610052283" sldId="352"/>
            <ac:spMk id="7" creationId="{CE63E441-BA52-47AD-91CC-78B890146FC7}"/>
          </ac:spMkLst>
        </pc:spChg>
      </pc:sldChg>
      <pc:sldChg chg="modSp new mod">
        <pc:chgData name="William Grey" userId="37b73424-c081-4fc2-b1af-363f4f3fd4f3" providerId="ADAL" clId="{A80AA448-0B3B-4499-AA52-654A53B2E445}" dt="2022-03-28T12:53:13.057" v="145" actId="20577"/>
        <pc:sldMkLst>
          <pc:docMk/>
          <pc:sldMk cId="1972693073" sldId="353"/>
        </pc:sldMkLst>
        <pc:spChg chg="mod">
          <ac:chgData name="William Grey" userId="37b73424-c081-4fc2-b1af-363f4f3fd4f3" providerId="ADAL" clId="{A80AA448-0B3B-4499-AA52-654A53B2E445}" dt="2022-03-28T12:53:13.057" v="145" actId="20577"/>
          <ac:spMkLst>
            <pc:docMk/>
            <pc:sldMk cId="1972693073" sldId="353"/>
            <ac:spMk id="3" creationId="{A5C056C1-5AD1-4E2B-B76F-4F6C769D98A9}"/>
          </ac:spMkLst>
        </pc:spChg>
      </pc:sldChg>
    </pc:docChg>
  </pc:docChgLst>
  <pc:docChgLst>
    <pc:chgData name="William Grey" userId="37b73424-c081-4fc2-b1af-363f4f3fd4f3" providerId="ADAL" clId="{0CDF5747-9DA2-4FF5-92DD-A20127229DDB}"/>
    <pc:docChg chg="modSld sldOrd">
      <pc:chgData name="William Grey" userId="37b73424-c081-4fc2-b1af-363f4f3fd4f3" providerId="ADAL" clId="{0CDF5747-9DA2-4FF5-92DD-A20127229DDB}" dt="2019-05-09T08:47:01.643" v="0"/>
      <pc:docMkLst>
        <pc:docMk/>
      </pc:docMkLst>
      <pc:sldChg chg="ord">
        <pc:chgData name="William Grey" userId="37b73424-c081-4fc2-b1af-363f4f3fd4f3" providerId="ADAL" clId="{0CDF5747-9DA2-4FF5-92DD-A20127229DDB}" dt="2019-05-09T08:47:01.643" v="0"/>
        <pc:sldMkLst>
          <pc:docMk/>
          <pc:sldMk cId="1236314440" sldId="351"/>
        </pc:sldMkLst>
      </pc:sldChg>
    </pc:docChg>
  </pc:docChgLst>
  <pc:docChgLst>
    <pc:chgData name="William Grey" userId="37b73424-c081-4fc2-b1af-363f4f3fd4f3" providerId="ADAL" clId="{7A6DB8E8-72ED-4754-9D5B-F20E5885893D}"/>
    <pc:docChg chg="custSel addSld delSld modSld addMainMaster delMainMaster modMainMaster">
      <pc:chgData name="William Grey" userId="37b73424-c081-4fc2-b1af-363f4f3fd4f3" providerId="ADAL" clId="{7A6DB8E8-72ED-4754-9D5B-F20E5885893D}" dt="2021-01-25T16:19:42.522" v="773" actId="20577"/>
      <pc:docMkLst>
        <pc:docMk/>
      </pc:docMkLst>
      <pc:sldChg chg="modSp mod">
        <pc:chgData name="William Grey" userId="37b73424-c081-4fc2-b1af-363f4f3fd4f3" providerId="ADAL" clId="{7A6DB8E8-72ED-4754-9D5B-F20E5885893D}" dt="2021-01-24T19:57:43.492" v="60" actId="12"/>
        <pc:sldMkLst>
          <pc:docMk/>
          <pc:sldMk cId="2888319409" sldId="307"/>
        </pc:sldMkLst>
        <pc:spChg chg="mod">
          <ac:chgData name="William Grey" userId="37b73424-c081-4fc2-b1af-363f4f3fd4f3" providerId="ADAL" clId="{7A6DB8E8-72ED-4754-9D5B-F20E5885893D}" dt="2021-01-24T19:57:01.342" v="45" actId="27636"/>
          <ac:spMkLst>
            <pc:docMk/>
            <pc:sldMk cId="2888319409" sldId="307"/>
            <ac:spMk id="2" creationId="{00000000-0000-0000-0000-000000000000}"/>
          </ac:spMkLst>
        </pc:spChg>
        <pc:spChg chg="mod">
          <ac:chgData name="William Grey" userId="37b73424-c081-4fc2-b1af-363f4f3fd4f3" providerId="ADAL" clId="{7A6DB8E8-72ED-4754-9D5B-F20E5885893D}" dt="2021-01-24T19:57:43.492" v="60" actId="12"/>
          <ac:spMkLst>
            <pc:docMk/>
            <pc:sldMk cId="2888319409" sldId="307"/>
            <ac:spMk id="3" creationId="{00000000-0000-0000-0000-000000000000}"/>
          </ac:spMkLst>
        </pc:spChg>
      </pc:sldChg>
      <pc:sldChg chg="modSp mod">
        <pc:chgData name="William Grey" userId="37b73424-c081-4fc2-b1af-363f4f3fd4f3" providerId="ADAL" clId="{7A6DB8E8-72ED-4754-9D5B-F20E5885893D}" dt="2021-01-24T19:57:01.535" v="56" actId="27636"/>
        <pc:sldMkLst>
          <pc:docMk/>
          <pc:sldMk cId="2215122184" sldId="339"/>
        </pc:sldMkLst>
        <pc:spChg chg="mod">
          <ac:chgData name="William Grey" userId="37b73424-c081-4fc2-b1af-363f4f3fd4f3" providerId="ADAL" clId="{7A6DB8E8-72ED-4754-9D5B-F20E5885893D}" dt="2021-01-24T19:57:01.535" v="56" actId="27636"/>
          <ac:spMkLst>
            <pc:docMk/>
            <pc:sldMk cId="2215122184" sldId="339"/>
            <ac:spMk id="2" creationId="{00000000-0000-0000-0000-000000000000}"/>
          </ac:spMkLst>
        </pc:spChg>
      </pc:sldChg>
      <pc:sldChg chg="modSp mod">
        <pc:chgData name="William Grey" userId="37b73424-c081-4fc2-b1af-363f4f3fd4f3" providerId="ADAL" clId="{7A6DB8E8-72ED-4754-9D5B-F20E5885893D}" dt="2021-01-25T13:39:24.288" v="552" actId="20577"/>
        <pc:sldMkLst>
          <pc:docMk/>
          <pc:sldMk cId="1733328653" sldId="340"/>
        </pc:sldMkLst>
        <pc:spChg chg="mod">
          <ac:chgData name="William Grey" userId="37b73424-c081-4fc2-b1af-363f4f3fd4f3" providerId="ADAL" clId="{7A6DB8E8-72ED-4754-9D5B-F20E5885893D}" dt="2021-01-24T19:57:01.366" v="46" actId="27636"/>
          <ac:spMkLst>
            <pc:docMk/>
            <pc:sldMk cId="1733328653" sldId="340"/>
            <ac:spMk id="2" creationId="{F9546A34-BCB1-4956-90FB-33CEED28BE3E}"/>
          </ac:spMkLst>
        </pc:spChg>
        <pc:spChg chg="mod">
          <ac:chgData name="William Grey" userId="37b73424-c081-4fc2-b1af-363f4f3fd4f3" providerId="ADAL" clId="{7A6DB8E8-72ED-4754-9D5B-F20E5885893D}" dt="2021-01-25T13:39:24.288" v="552" actId="20577"/>
          <ac:spMkLst>
            <pc:docMk/>
            <pc:sldMk cId="1733328653" sldId="340"/>
            <ac:spMk id="3" creationId="{AA86746C-44D7-46F3-BE27-C335285283F9}"/>
          </ac:spMkLst>
        </pc:spChg>
      </pc:sldChg>
      <pc:sldChg chg="addSp modSp mod">
        <pc:chgData name="William Grey" userId="37b73424-c081-4fc2-b1af-363f4f3fd4f3" providerId="ADAL" clId="{7A6DB8E8-72ED-4754-9D5B-F20E5885893D}" dt="2021-01-25T13:24:38.919" v="526" actId="1076"/>
        <pc:sldMkLst>
          <pc:docMk/>
          <pc:sldMk cId="4211711284" sldId="343"/>
        </pc:sldMkLst>
        <pc:spChg chg="mod">
          <ac:chgData name="William Grey" userId="37b73424-c081-4fc2-b1af-363f4f3fd4f3" providerId="ADAL" clId="{7A6DB8E8-72ED-4754-9D5B-F20E5885893D}" dt="2021-01-24T19:57:01.402" v="48" actId="27636"/>
          <ac:spMkLst>
            <pc:docMk/>
            <pc:sldMk cId="4211711284" sldId="343"/>
            <ac:spMk id="2" creationId="{D1A7B30D-83B2-4776-9EB2-73E89E34D6AB}"/>
          </ac:spMkLst>
        </pc:spChg>
        <pc:spChg chg="mod">
          <ac:chgData name="William Grey" userId="37b73424-c081-4fc2-b1af-363f4f3fd4f3" providerId="ADAL" clId="{7A6DB8E8-72ED-4754-9D5B-F20E5885893D}" dt="2021-01-25T13:24:33.328" v="524" actId="14100"/>
          <ac:spMkLst>
            <pc:docMk/>
            <pc:sldMk cId="4211711284" sldId="343"/>
            <ac:spMk id="3" creationId="{ED1EB432-79A0-428D-A38D-BE9894F980A8}"/>
          </ac:spMkLst>
        </pc:spChg>
        <pc:picChg chg="add mod">
          <ac:chgData name="William Grey" userId="37b73424-c081-4fc2-b1af-363f4f3fd4f3" providerId="ADAL" clId="{7A6DB8E8-72ED-4754-9D5B-F20E5885893D}" dt="2021-01-25T13:24:38.919" v="526" actId="1076"/>
          <ac:picMkLst>
            <pc:docMk/>
            <pc:sldMk cId="4211711284" sldId="343"/>
            <ac:picMk id="4" creationId="{6310A558-4727-4862-AAB8-698F7DED0230}"/>
          </ac:picMkLst>
        </pc:picChg>
      </pc:sldChg>
      <pc:sldChg chg="addSp modSp mod">
        <pc:chgData name="William Grey" userId="37b73424-c081-4fc2-b1af-363f4f3fd4f3" providerId="ADAL" clId="{7A6DB8E8-72ED-4754-9D5B-F20E5885893D}" dt="2021-01-25T13:37:11.945" v="534" actId="14100"/>
        <pc:sldMkLst>
          <pc:docMk/>
          <pc:sldMk cId="977459752" sldId="344"/>
        </pc:sldMkLst>
        <pc:spChg chg="mod">
          <ac:chgData name="William Grey" userId="37b73424-c081-4fc2-b1af-363f4f3fd4f3" providerId="ADAL" clId="{7A6DB8E8-72ED-4754-9D5B-F20E5885893D}" dt="2021-01-24T19:57:01.432" v="50" actId="27636"/>
          <ac:spMkLst>
            <pc:docMk/>
            <pc:sldMk cId="977459752" sldId="344"/>
            <ac:spMk id="2" creationId="{559C3D44-1150-4E62-9587-BE8421D5F76C}"/>
          </ac:spMkLst>
        </pc:spChg>
        <pc:spChg chg="mod">
          <ac:chgData name="William Grey" userId="37b73424-c081-4fc2-b1af-363f4f3fd4f3" providerId="ADAL" clId="{7A6DB8E8-72ED-4754-9D5B-F20E5885893D}" dt="2021-01-25T13:37:01.379" v="531" actId="1076"/>
          <ac:spMkLst>
            <pc:docMk/>
            <pc:sldMk cId="977459752" sldId="344"/>
            <ac:spMk id="3" creationId="{56A58A50-5F14-4A40-AC01-07F448E5964B}"/>
          </ac:spMkLst>
        </pc:spChg>
        <pc:picChg chg="add mod">
          <ac:chgData name="William Grey" userId="37b73424-c081-4fc2-b1af-363f4f3fd4f3" providerId="ADAL" clId="{7A6DB8E8-72ED-4754-9D5B-F20E5885893D}" dt="2021-01-25T13:37:11.945" v="534" actId="14100"/>
          <ac:picMkLst>
            <pc:docMk/>
            <pc:sldMk cId="977459752" sldId="344"/>
            <ac:picMk id="4" creationId="{6CB8BAFF-FED2-4224-AB31-4ECD4B3A0252}"/>
          </ac:picMkLst>
        </pc:picChg>
      </pc:sldChg>
      <pc:sldChg chg="addSp modSp mod">
        <pc:chgData name="William Grey" userId="37b73424-c081-4fc2-b1af-363f4f3fd4f3" providerId="ADAL" clId="{7A6DB8E8-72ED-4754-9D5B-F20E5885893D}" dt="2021-01-24T22:58:36.829" v="99" actId="14100"/>
        <pc:sldMkLst>
          <pc:docMk/>
          <pc:sldMk cId="2987543614" sldId="345"/>
        </pc:sldMkLst>
        <pc:spChg chg="mod">
          <ac:chgData name="William Grey" userId="37b73424-c081-4fc2-b1af-363f4f3fd4f3" providerId="ADAL" clId="{7A6DB8E8-72ED-4754-9D5B-F20E5885893D}" dt="2021-01-24T22:57:27.462" v="91" actId="27636"/>
          <ac:spMkLst>
            <pc:docMk/>
            <pc:sldMk cId="2987543614" sldId="345"/>
            <ac:spMk id="2" creationId="{71107E7C-1CAF-4132-B295-2EAAA6C34966}"/>
          </ac:spMkLst>
        </pc:spChg>
        <pc:spChg chg="mod">
          <ac:chgData name="William Grey" userId="37b73424-c081-4fc2-b1af-363f4f3fd4f3" providerId="ADAL" clId="{7A6DB8E8-72ED-4754-9D5B-F20E5885893D}" dt="2021-01-24T22:58:31.010" v="97" actId="1076"/>
          <ac:spMkLst>
            <pc:docMk/>
            <pc:sldMk cId="2987543614" sldId="345"/>
            <ac:spMk id="3" creationId="{E73F4D5E-EC89-4456-AA4F-4E1AE32D2DCB}"/>
          </ac:spMkLst>
        </pc:spChg>
        <pc:picChg chg="add mod modCrop">
          <ac:chgData name="William Grey" userId="37b73424-c081-4fc2-b1af-363f4f3fd4f3" providerId="ADAL" clId="{7A6DB8E8-72ED-4754-9D5B-F20E5885893D}" dt="2021-01-24T22:58:36.829" v="99" actId="14100"/>
          <ac:picMkLst>
            <pc:docMk/>
            <pc:sldMk cId="2987543614" sldId="345"/>
            <ac:picMk id="4" creationId="{35D7C504-D5D7-47CC-AD0C-E52474FB0902}"/>
          </ac:picMkLst>
        </pc:picChg>
      </pc:sldChg>
      <pc:sldChg chg="modSp mod">
        <pc:chgData name="William Grey" userId="37b73424-c081-4fc2-b1af-363f4f3fd4f3" providerId="ADAL" clId="{7A6DB8E8-72ED-4754-9D5B-F20E5885893D}" dt="2021-01-25T14:03:33.252" v="706" actId="20577"/>
        <pc:sldMkLst>
          <pc:docMk/>
          <pc:sldMk cId="2622140253" sldId="346"/>
        </pc:sldMkLst>
        <pc:spChg chg="mod">
          <ac:chgData name="William Grey" userId="37b73424-c081-4fc2-b1af-363f4f3fd4f3" providerId="ADAL" clId="{7A6DB8E8-72ED-4754-9D5B-F20E5885893D}" dt="2021-01-24T19:57:01.482" v="53" actId="27636"/>
          <ac:spMkLst>
            <pc:docMk/>
            <pc:sldMk cId="2622140253" sldId="346"/>
            <ac:spMk id="2" creationId="{71107E7C-1CAF-4132-B295-2EAAA6C34966}"/>
          </ac:spMkLst>
        </pc:spChg>
        <pc:spChg chg="mod">
          <ac:chgData name="William Grey" userId="37b73424-c081-4fc2-b1af-363f4f3fd4f3" providerId="ADAL" clId="{7A6DB8E8-72ED-4754-9D5B-F20E5885893D}" dt="2021-01-25T14:03:33.252" v="706" actId="20577"/>
          <ac:spMkLst>
            <pc:docMk/>
            <pc:sldMk cId="2622140253" sldId="346"/>
            <ac:spMk id="3" creationId="{E73F4D5E-EC89-4456-AA4F-4E1AE32D2DCB}"/>
          </ac:spMkLst>
        </pc:spChg>
      </pc:sldChg>
      <pc:sldChg chg="modSp mod">
        <pc:chgData name="William Grey" userId="37b73424-c081-4fc2-b1af-363f4f3fd4f3" providerId="ADAL" clId="{7A6DB8E8-72ED-4754-9D5B-F20E5885893D}" dt="2021-01-25T16:19:09.955" v="715" actId="1076"/>
        <pc:sldMkLst>
          <pc:docMk/>
          <pc:sldMk cId="147992901" sldId="347"/>
        </pc:sldMkLst>
        <pc:spChg chg="mod">
          <ac:chgData name="William Grey" userId="37b73424-c081-4fc2-b1af-363f4f3fd4f3" providerId="ADAL" clId="{7A6DB8E8-72ED-4754-9D5B-F20E5885893D}" dt="2021-01-24T22:57:16.521" v="89" actId="27636"/>
          <ac:spMkLst>
            <pc:docMk/>
            <pc:sldMk cId="147992901" sldId="347"/>
            <ac:spMk id="2" creationId="{71107E7C-1CAF-4132-B295-2EAAA6C34966}"/>
          </ac:spMkLst>
        </pc:spChg>
        <pc:spChg chg="mod">
          <ac:chgData name="William Grey" userId="37b73424-c081-4fc2-b1af-363f4f3fd4f3" providerId="ADAL" clId="{7A6DB8E8-72ED-4754-9D5B-F20E5885893D}" dt="2021-01-25T16:19:09.955" v="715" actId="1076"/>
          <ac:spMkLst>
            <pc:docMk/>
            <pc:sldMk cId="147992901" sldId="347"/>
            <ac:spMk id="3" creationId="{E73F4D5E-EC89-4456-AA4F-4E1AE32D2DCB}"/>
          </ac:spMkLst>
        </pc:spChg>
      </pc:sldChg>
      <pc:sldChg chg="modSp mod">
        <pc:chgData name="William Grey" userId="37b73424-c081-4fc2-b1af-363f4f3fd4f3" providerId="ADAL" clId="{7A6DB8E8-72ED-4754-9D5B-F20E5885893D}" dt="2021-01-25T09:59:58.221" v="139" actId="11"/>
        <pc:sldMkLst>
          <pc:docMk/>
          <pc:sldMk cId="485319608" sldId="348"/>
        </pc:sldMkLst>
        <pc:spChg chg="mod">
          <ac:chgData name="William Grey" userId="37b73424-c081-4fc2-b1af-363f4f3fd4f3" providerId="ADAL" clId="{7A6DB8E8-72ED-4754-9D5B-F20E5885893D}" dt="2021-01-24T19:57:01.515" v="55" actId="27636"/>
          <ac:spMkLst>
            <pc:docMk/>
            <pc:sldMk cId="485319608" sldId="348"/>
            <ac:spMk id="2" creationId="{82C59409-C33A-4AEA-BD69-35E02CEBDD94}"/>
          </ac:spMkLst>
        </pc:spChg>
        <pc:spChg chg="mod">
          <ac:chgData name="William Grey" userId="37b73424-c081-4fc2-b1af-363f4f3fd4f3" providerId="ADAL" clId="{7A6DB8E8-72ED-4754-9D5B-F20E5885893D}" dt="2021-01-25T09:59:58.221" v="139" actId="11"/>
          <ac:spMkLst>
            <pc:docMk/>
            <pc:sldMk cId="485319608" sldId="348"/>
            <ac:spMk id="3" creationId="{19B7E9F8-D2FE-4C78-B204-22B6C14018E3}"/>
          </ac:spMkLst>
        </pc:spChg>
      </pc:sldChg>
      <pc:sldChg chg="modSp mod">
        <pc:chgData name="William Grey" userId="37b73424-c081-4fc2-b1af-363f4f3fd4f3" providerId="ADAL" clId="{7A6DB8E8-72ED-4754-9D5B-F20E5885893D}" dt="2021-01-25T16:19:42.522" v="773" actId="20577"/>
        <pc:sldMkLst>
          <pc:docMk/>
          <pc:sldMk cId="1148956109" sldId="349"/>
        </pc:sldMkLst>
        <pc:spChg chg="mod">
          <ac:chgData name="William Grey" userId="37b73424-c081-4fc2-b1af-363f4f3fd4f3" providerId="ADAL" clId="{7A6DB8E8-72ED-4754-9D5B-F20E5885893D}" dt="2021-01-24T19:57:01.498" v="54" actId="27636"/>
          <ac:spMkLst>
            <pc:docMk/>
            <pc:sldMk cId="1148956109" sldId="349"/>
            <ac:spMk id="2" creationId="{71107E7C-1CAF-4132-B295-2EAAA6C34966}"/>
          </ac:spMkLst>
        </pc:spChg>
        <pc:spChg chg="mod">
          <ac:chgData name="William Grey" userId="37b73424-c081-4fc2-b1af-363f4f3fd4f3" providerId="ADAL" clId="{7A6DB8E8-72ED-4754-9D5B-F20E5885893D}" dt="2021-01-25T16:19:42.522" v="773" actId="20577"/>
          <ac:spMkLst>
            <pc:docMk/>
            <pc:sldMk cId="1148956109" sldId="349"/>
            <ac:spMk id="3" creationId="{E73F4D5E-EC89-4456-AA4F-4E1AE32D2DCB}"/>
          </ac:spMkLst>
        </pc:spChg>
      </pc:sldChg>
      <pc:sldChg chg="modSp mod">
        <pc:chgData name="William Grey" userId="37b73424-c081-4fc2-b1af-363f4f3fd4f3" providerId="ADAL" clId="{7A6DB8E8-72ED-4754-9D5B-F20E5885893D}" dt="2021-01-25T13:05:59.393" v="141" actId="21"/>
        <pc:sldMkLst>
          <pc:docMk/>
          <pc:sldMk cId="1719718189" sldId="350"/>
        </pc:sldMkLst>
        <pc:spChg chg="mod">
          <ac:chgData name="William Grey" userId="37b73424-c081-4fc2-b1af-363f4f3fd4f3" providerId="ADAL" clId="{7A6DB8E8-72ED-4754-9D5B-F20E5885893D}" dt="2021-01-24T19:57:01.416" v="49" actId="27636"/>
          <ac:spMkLst>
            <pc:docMk/>
            <pc:sldMk cId="1719718189" sldId="350"/>
            <ac:spMk id="2" creationId="{AE608E02-7E5D-4A2F-8FCF-A49968E32253}"/>
          </ac:spMkLst>
        </pc:spChg>
        <pc:spChg chg="mod">
          <ac:chgData name="William Grey" userId="37b73424-c081-4fc2-b1af-363f4f3fd4f3" providerId="ADAL" clId="{7A6DB8E8-72ED-4754-9D5B-F20E5885893D}" dt="2021-01-25T13:05:59.393" v="141" actId="21"/>
          <ac:spMkLst>
            <pc:docMk/>
            <pc:sldMk cId="1719718189" sldId="350"/>
            <ac:spMk id="3" creationId="{16FC00C9-A21D-4C67-A24E-C488FA0AD133}"/>
          </ac:spMkLst>
        </pc:spChg>
      </pc:sldChg>
      <pc:sldChg chg="modSp mod">
        <pc:chgData name="William Grey" userId="37b73424-c081-4fc2-b1af-363f4f3fd4f3" providerId="ADAL" clId="{7A6DB8E8-72ED-4754-9D5B-F20E5885893D}" dt="2021-01-24T22:56:02.982" v="78" actId="20577"/>
        <pc:sldMkLst>
          <pc:docMk/>
          <pc:sldMk cId="1236314440" sldId="351"/>
        </pc:sldMkLst>
        <pc:spChg chg="mod">
          <ac:chgData name="William Grey" userId="37b73424-c081-4fc2-b1af-363f4f3fd4f3" providerId="ADAL" clId="{7A6DB8E8-72ED-4754-9D5B-F20E5885893D}" dt="2021-01-24T19:57:01.383" v="47" actId="27636"/>
          <ac:spMkLst>
            <pc:docMk/>
            <pc:sldMk cId="1236314440" sldId="351"/>
            <ac:spMk id="2" creationId="{6806309D-27D9-4011-B80D-330B28D7BF70}"/>
          </ac:spMkLst>
        </pc:spChg>
        <pc:spChg chg="mod">
          <ac:chgData name="William Grey" userId="37b73424-c081-4fc2-b1af-363f4f3fd4f3" providerId="ADAL" clId="{7A6DB8E8-72ED-4754-9D5B-F20E5885893D}" dt="2021-01-24T22:56:02.982" v="78" actId="20577"/>
          <ac:spMkLst>
            <pc:docMk/>
            <pc:sldMk cId="1236314440" sldId="351"/>
            <ac:spMk id="3" creationId="{0B73D3E9-8FA9-455E-B135-FDD1ECD58C6E}"/>
          </ac:spMkLst>
        </pc:spChg>
      </pc:sldChg>
      <pc:sldChg chg="addSp modSp new mod">
        <pc:chgData name="William Grey" userId="37b73424-c081-4fc2-b1af-363f4f3fd4f3" providerId="ADAL" clId="{7A6DB8E8-72ED-4754-9D5B-F20E5885893D}" dt="2021-01-25T16:19:01.386" v="714" actId="20577"/>
        <pc:sldMkLst>
          <pc:docMk/>
          <pc:sldMk cId="1610052283" sldId="352"/>
        </pc:sldMkLst>
        <pc:spChg chg="mod">
          <ac:chgData name="William Grey" userId="37b73424-c081-4fc2-b1af-363f4f3fd4f3" providerId="ADAL" clId="{7A6DB8E8-72ED-4754-9D5B-F20E5885893D}" dt="2021-01-25T13:06:21.504" v="176" actId="20577"/>
          <ac:spMkLst>
            <pc:docMk/>
            <pc:sldMk cId="1610052283" sldId="352"/>
            <ac:spMk id="2" creationId="{D4781FD2-A846-4235-987B-37B7CC0F53A5}"/>
          </ac:spMkLst>
        </pc:spChg>
        <pc:spChg chg="mod">
          <ac:chgData name="William Grey" userId="37b73424-c081-4fc2-b1af-363f4f3fd4f3" providerId="ADAL" clId="{7A6DB8E8-72ED-4754-9D5B-F20E5885893D}" dt="2021-01-25T16:19:01.386" v="714" actId="20577"/>
          <ac:spMkLst>
            <pc:docMk/>
            <pc:sldMk cId="1610052283" sldId="352"/>
            <ac:spMk id="3" creationId="{045A37BA-4124-422B-B20D-FFABA1F2DA6E}"/>
          </ac:spMkLst>
        </pc:spChg>
        <pc:spChg chg="add mod">
          <ac:chgData name="William Grey" userId="37b73424-c081-4fc2-b1af-363f4f3fd4f3" providerId="ADAL" clId="{7A6DB8E8-72ED-4754-9D5B-F20E5885893D}" dt="2021-01-25T16:18:09.590" v="707" actId="207"/>
          <ac:spMkLst>
            <pc:docMk/>
            <pc:sldMk cId="1610052283" sldId="352"/>
            <ac:spMk id="4" creationId="{DFA4C382-1B37-4EB3-A953-7A00E84F0AA8}"/>
          </ac:spMkLst>
        </pc:spChg>
        <pc:spChg chg="add mod">
          <ac:chgData name="William Grey" userId="37b73424-c081-4fc2-b1af-363f4f3fd4f3" providerId="ADAL" clId="{7A6DB8E8-72ED-4754-9D5B-F20E5885893D}" dt="2021-01-25T16:18:41.845" v="711" actId="207"/>
          <ac:spMkLst>
            <pc:docMk/>
            <pc:sldMk cId="1610052283" sldId="352"/>
            <ac:spMk id="5" creationId="{20E6CDAA-1029-464D-8E7D-83F067327E56}"/>
          </ac:spMkLst>
        </pc:spChg>
        <pc:spChg chg="add mod">
          <ac:chgData name="William Grey" userId="37b73424-c081-4fc2-b1af-363f4f3fd4f3" providerId="ADAL" clId="{7A6DB8E8-72ED-4754-9D5B-F20E5885893D}" dt="2021-01-25T16:18:34.110" v="710" actId="113"/>
          <ac:spMkLst>
            <pc:docMk/>
            <pc:sldMk cId="1610052283" sldId="352"/>
            <ac:spMk id="6" creationId="{B060BE87-84C0-46FC-92C1-DE35E5DDA328}"/>
          </ac:spMkLst>
        </pc:spChg>
      </pc:sldChg>
      <pc:sldChg chg="addSp modSp new del mod">
        <pc:chgData name="William Grey" userId="37b73424-c081-4fc2-b1af-363f4f3fd4f3" providerId="ADAL" clId="{7A6DB8E8-72ED-4754-9D5B-F20E5885893D}" dt="2021-01-25T13:24:42.425" v="527" actId="47"/>
        <pc:sldMkLst>
          <pc:docMk/>
          <pc:sldMk cId="1880732579" sldId="353"/>
        </pc:sldMkLst>
        <pc:spChg chg="mod">
          <ac:chgData name="William Grey" userId="37b73424-c081-4fc2-b1af-363f4f3fd4f3" providerId="ADAL" clId="{7A6DB8E8-72ED-4754-9D5B-F20E5885893D}" dt="2021-01-25T13:24:14.338" v="521" actId="27636"/>
          <ac:spMkLst>
            <pc:docMk/>
            <pc:sldMk cId="1880732579" sldId="353"/>
            <ac:spMk id="2" creationId="{C0EFB96E-73C8-46B9-A9D4-EDA9A18809C2}"/>
          </ac:spMkLst>
        </pc:spChg>
        <pc:picChg chg="add">
          <ac:chgData name="William Grey" userId="37b73424-c081-4fc2-b1af-363f4f3fd4f3" providerId="ADAL" clId="{7A6DB8E8-72ED-4754-9D5B-F20E5885893D}" dt="2021-01-25T13:24:13.661" v="520"/>
          <ac:picMkLst>
            <pc:docMk/>
            <pc:sldMk cId="1880732579" sldId="353"/>
            <ac:picMk id="4" creationId="{6CF58B98-3683-4F79-9022-420FEC5F3C4C}"/>
          </ac:picMkLst>
        </pc:picChg>
      </pc:sldChg>
      <pc:sldMasterChg chg="new del mod addSldLayout delSldLayout">
        <pc:chgData name="William Grey" userId="37b73424-c081-4fc2-b1af-363f4f3fd4f3" providerId="ADAL" clId="{7A6DB8E8-72ED-4754-9D5B-F20E5885893D}" dt="2021-01-24T19:56:27.468" v="44" actId="2696"/>
        <pc:sldMasterMkLst>
          <pc:docMk/>
          <pc:sldMasterMk cId="1868314490" sldId="2147483660"/>
        </pc:sldMasterMkLst>
        <pc:sldLayoutChg chg="new del replId">
          <pc:chgData name="William Grey" userId="37b73424-c081-4fc2-b1af-363f4f3fd4f3" providerId="ADAL" clId="{7A6DB8E8-72ED-4754-9D5B-F20E5885893D}" dt="2021-01-24T19:56:27.454" v="33" actId="2696"/>
          <pc:sldLayoutMkLst>
            <pc:docMk/>
            <pc:sldMasterMk cId="1868314490" sldId="2147483660"/>
            <pc:sldLayoutMk cId="2072075843" sldId="2147483661"/>
          </pc:sldLayoutMkLst>
        </pc:sldLayoutChg>
        <pc:sldLayoutChg chg="new del replId">
          <pc:chgData name="William Grey" userId="37b73424-c081-4fc2-b1af-363f4f3fd4f3" providerId="ADAL" clId="{7A6DB8E8-72ED-4754-9D5B-F20E5885893D}" dt="2021-01-24T19:56:27.456" v="34" actId="2696"/>
          <pc:sldLayoutMkLst>
            <pc:docMk/>
            <pc:sldMasterMk cId="1868314490" sldId="2147483660"/>
            <pc:sldLayoutMk cId="1997668444" sldId="2147483662"/>
          </pc:sldLayoutMkLst>
        </pc:sldLayoutChg>
        <pc:sldLayoutChg chg="new del replId">
          <pc:chgData name="William Grey" userId="37b73424-c081-4fc2-b1af-363f4f3fd4f3" providerId="ADAL" clId="{7A6DB8E8-72ED-4754-9D5B-F20E5885893D}" dt="2021-01-24T19:56:27.457" v="35" actId="2696"/>
          <pc:sldLayoutMkLst>
            <pc:docMk/>
            <pc:sldMasterMk cId="1868314490" sldId="2147483660"/>
            <pc:sldLayoutMk cId="2393894846" sldId="2147483663"/>
          </pc:sldLayoutMkLst>
        </pc:sldLayoutChg>
        <pc:sldLayoutChg chg="new del replId">
          <pc:chgData name="William Grey" userId="37b73424-c081-4fc2-b1af-363f4f3fd4f3" providerId="ADAL" clId="{7A6DB8E8-72ED-4754-9D5B-F20E5885893D}" dt="2021-01-24T19:56:27.458" v="36" actId="2696"/>
          <pc:sldLayoutMkLst>
            <pc:docMk/>
            <pc:sldMasterMk cId="1868314490" sldId="2147483660"/>
            <pc:sldLayoutMk cId="903544527" sldId="2147483664"/>
          </pc:sldLayoutMkLst>
        </pc:sldLayoutChg>
        <pc:sldLayoutChg chg="new del replId">
          <pc:chgData name="William Grey" userId="37b73424-c081-4fc2-b1af-363f4f3fd4f3" providerId="ADAL" clId="{7A6DB8E8-72ED-4754-9D5B-F20E5885893D}" dt="2021-01-24T19:56:27.459" v="37" actId="2696"/>
          <pc:sldLayoutMkLst>
            <pc:docMk/>
            <pc:sldMasterMk cId="1868314490" sldId="2147483660"/>
            <pc:sldLayoutMk cId="1764857459" sldId="2147483665"/>
          </pc:sldLayoutMkLst>
        </pc:sldLayoutChg>
        <pc:sldLayoutChg chg="new del replId">
          <pc:chgData name="William Grey" userId="37b73424-c081-4fc2-b1af-363f4f3fd4f3" providerId="ADAL" clId="{7A6DB8E8-72ED-4754-9D5B-F20E5885893D}" dt="2021-01-24T19:56:27.461" v="38" actId="2696"/>
          <pc:sldLayoutMkLst>
            <pc:docMk/>
            <pc:sldMasterMk cId="1868314490" sldId="2147483660"/>
            <pc:sldLayoutMk cId="4111850802" sldId="2147483666"/>
          </pc:sldLayoutMkLst>
        </pc:sldLayoutChg>
        <pc:sldLayoutChg chg="new del replId">
          <pc:chgData name="William Grey" userId="37b73424-c081-4fc2-b1af-363f4f3fd4f3" providerId="ADAL" clId="{7A6DB8E8-72ED-4754-9D5B-F20E5885893D}" dt="2021-01-24T19:56:27.462" v="39" actId="2696"/>
          <pc:sldLayoutMkLst>
            <pc:docMk/>
            <pc:sldMasterMk cId="1868314490" sldId="2147483660"/>
            <pc:sldLayoutMk cId="1289002048" sldId="2147483667"/>
          </pc:sldLayoutMkLst>
        </pc:sldLayoutChg>
        <pc:sldLayoutChg chg="new del replId">
          <pc:chgData name="William Grey" userId="37b73424-c081-4fc2-b1af-363f4f3fd4f3" providerId="ADAL" clId="{7A6DB8E8-72ED-4754-9D5B-F20E5885893D}" dt="2021-01-24T19:56:27.463" v="40" actId="2696"/>
          <pc:sldLayoutMkLst>
            <pc:docMk/>
            <pc:sldMasterMk cId="1868314490" sldId="2147483660"/>
            <pc:sldLayoutMk cId="1800742502" sldId="2147483668"/>
          </pc:sldLayoutMkLst>
        </pc:sldLayoutChg>
        <pc:sldLayoutChg chg="new del replId">
          <pc:chgData name="William Grey" userId="37b73424-c081-4fc2-b1af-363f4f3fd4f3" providerId="ADAL" clId="{7A6DB8E8-72ED-4754-9D5B-F20E5885893D}" dt="2021-01-24T19:56:27.464" v="41" actId="2696"/>
          <pc:sldLayoutMkLst>
            <pc:docMk/>
            <pc:sldMasterMk cId="1868314490" sldId="2147483660"/>
            <pc:sldLayoutMk cId="1856369474" sldId="2147483669"/>
          </pc:sldLayoutMkLst>
        </pc:sldLayoutChg>
        <pc:sldLayoutChg chg="new del replId">
          <pc:chgData name="William Grey" userId="37b73424-c081-4fc2-b1af-363f4f3fd4f3" providerId="ADAL" clId="{7A6DB8E8-72ED-4754-9D5B-F20E5885893D}" dt="2021-01-24T19:56:27.465" v="42" actId="2696"/>
          <pc:sldLayoutMkLst>
            <pc:docMk/>
            <pc:sldMasterMk cId="1868314490" sldId="2147483660"/>
            <pc:sldLayoutMk cId="2796132270" sldId="2147483670"/>
          </pc:sldLayoutMkLst>
        </pc:sldLayoutChg>
        <pc:sldLayoutChg chg="new del replId">
          <pc:chgData name="William Grey" userId="37b73424-c081-4fc2-b1af-363f4f3fd4f3" providerId="ADAL" clId="{7A6DB8E8-72ED-4754-9D5B-F20E5885893D}" dt="2021-01-24T19:56:27.466" v="43" actId="2696"/>
          <pc:sldLayoutMkLst>
            <pc:docMk/>
            <pc:sldMasterMk cId="1868314490" sldId="2147483660"/>
            <pc:sldLayoutMk cId="3390282089"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25203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66817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42192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28768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51422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3203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11818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90701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651235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539320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849984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658EF99F-BBEC-DDE2-59B3-B26B05B93E0F}"/>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0B3FC208-D01D-6295-D19A-128484597758}"/>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5D11AE2D-111E-0861-7878-9BFA4BA2282F}"/>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9C20FDE6-B22B-5A7B-226D-97FDF70BBE77}"/>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40967520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Wireless networking</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6828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07E7C-1CAF-4132-B295-2EAAA6C34966}"/>
              </a:ext>
            </a:extLst>
          </p:cNvPr>
          <p:cNvSpPr>
            <a:spLocks noGrp="1"/>
          </p:cNvSpPr>
          <p:nvPr>
            <p:ph type="title"/>
          </p:nvPr>
        </p:nvSpPr>
        <p:spPr>
          <a:xfrm>
            <a:off x="838200" y="135758"/>
            <a:ext cx="10515600" cy="662781"/>
          </a:xfrm>
        </p:spPr>
        <p:txBody>
          <a:bodyPr>
            <a:normAutofit/>
          </a:bodyPr>
          <a:lstStyle/>
          <a:p>
            <a:r>
              <a:rPr lang="en-GB" sz="2800" dirty="0"/>
              <a:t>How to secure wireless networks: MAC Address whitelist</a:t>
            </a:r>
          </a:p>
        </p:txBody>
      </p:sp>
      <p:sp>
        <p:nvSpPr>
          <p:cNvPr id="3" name="Content Placeholder 2">
            <a:extLst>
              <a:ext uri="{FF2B5EF4-FFF2-40B4-BE49-F238E27FC236}">
                <a16:creationId xmlns:a16="http://schemas.microsoft.com/office/drawing/2014/main" id="{E73F4D5E-EC89-4456-AA4F-4E1AE32D2DCB}"/>
              </a:ext>
            </a:extLst>
          </p:cNvPr>
          <p:cNvSpPr>
            <a:spLocks noGrp="1"/>
          </p:cNvSpPr>
          <p:nvPr>
            <p:ph idx="1"/>
          </p:nvPr>
        </p:nvSpPr>
        <p:spPr>
          <a:xfrm>
            <a:off x="838200" y="1255782"/>
            <a:ext cx="10515600" cy="4830356"/>
          </a:xfrm>
        </p:spPr>
        <p:txBody>
          <a:bodyPr>
            <a:normAutofit/>
          </a:bodyPr>
          <a:lstStyle/>
          <a:p>
            <a:pPr marL="0" indent="0">
              <a:lnSpc>
                <a:spcPct val="110000"/>
              </a:lnSpc>
              <a:buNone/>
            </a:pPr>
            <a:r>
              <a:rPr lang="en-GB" dirty="0"/>
              <a:t>A MAC address whitelist is a list that only allows devices with a specified MAC address to access the network.  The MAC address of a device attempting to connect to the network is checked against the list.  If the MAC address of the device is on the list then the device will be allowed to connect to the network otherwise it will not be able to access the network.</a:t>
            </a:r>
          </a:p>
          <a:p>
            <a:endParaRPr lang="en-GB" dirty="0"/>
          </a:p>
        </p:txBody>
      </p:sp>
    </p:spTree>
    <p:extLst>
      <p:ext uri="{BB962C8B-B14F-4D97-AF65-F5344CB8AC3E}">
        <p14:creationId xmlns:p14="http://schemas.microsoft.com/office/powerpoint/2010/main" val="147992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07E7C-1CAF-4132-B295-2EAAA6C34966}"/>
              </a:ext>
            </a:extLst>
          </p:cNvPr>
          <p:cNvSpPr>
            <a:spLocks noGrp="1"/>
          </p:cNvSpPr>
          <p:nvPr>
            <p:ph type="title"/>
          </p:nvPr>
        </p:nvSpPr>
        <p:spPr/>
        <p:txBody>
          <a:bodyPr>
            <a:normAutofit/>
          </a:bodyPr>
          <a:lstStyle/>
          <a:p>
            <a:r>
              <a:rPr lang="en-GB" sz="3200" dirty="0"/>
              <a:t>How to secure wireless networks: Turn off the SSID broadcast</a:t>
            </a:r>
          </a:p>
        </p:txBody>
      </p:sp>
      <p:sp>
        <p:nvSpPr>
          <p:cNvPr id="3" name="Content Placeholder 2">
            <a:extLst>
              <a:ext uri="{FF2B5EF4-FFF2-40B4-BE49-F238E27FC236}">
                <a16:creationId xmlns:a16="http://schemas.microsoft.com/office/drawing/2014/main" id="{E73F4D5E-EC89-4456-AA4F-4E1AE32D2DCB}"/>
              </a:ext>
            </a:extLst>
          </p:cNvPr>
          <p:cNvSpPr>
            <a:spLocks noGrp="1"/>
          </p:cNvSpPr>
          <p:nvPr>
            <p:ph idx="1"/>
          </p:nvPr>
        </p:nvSpPr>
        <p:spPr>
          <a:xfrm>
            <a:off x="518886" y="1143453"/>
            <a:ext cx="7522029" cy="4830356"/>
          </a:xfrm>
        </p:spPr>
        <p:txBody>
          <a:bodyPr>
            <a:normAutofit/>
          </a:bodyPr>
          <a:lstStyle/>
          <a:p>
            <a:pPr marL="0" indent="0">
              <a:lnSpc>
                <a:spcPct val="110000"/>
              </a:lnSpc>
              <a:buNone/>
            </a:pPr>
            <a:r>
              <a:rPr lang="en-GB" dirty="0"/>
              <a:t>The SSID (Service Set Identifier) is the name given to a wireless network so that it can be identified. </a:t>
            </a:r>
            <a:r>
              <a:rPr lang="en-GB" dirty="0" err="1"/>
              <a:t>WiFi</a:t>
            </a:r>
            <a:r>
              <a:rPr lang="en-GB" dirty="0"/>
              <a:t> networks often broadcast their SSID. By turning off the SSID broadcast you are hiding the network, but you can still access if already know what the SSID of the network that you are trying to access is.</a:t>
            </a:r>
          </a:p>
          <a:p>
            <a:endParaRPr lang="en-GB" dirty="0"/>
          </a:p>
        </p:txBody>
      </p:sp>
      <p:pic>
        <p:nvPicPr>
          <p:cNvPr id="4" name="Picture 3">
            <a:extLst>
              <a:ext uri="{FF2B5EF4-FFF2-40B4-BE49-F238E27FC236}">
                <a16:creationId xmlns:a16="http://schemas.microsoft.com/office/drawing/2014/main" id="{35D7C504-D5D7-47CC-AD0C-E52474FB0902}"/>
              </a:ext>
            </a:extLst>
          </p:cNvPr>
          <p:cNvPicPr>
            <a:picLocks noChangeAspect="1"/>
          </p:cNvPicPr>
          <p:nvPr/>
        </p:nvPicPr>
        <p:blipFill rotWithShape="1">
          <a:blip r:embed="rId2"/>
          <a:srcRect l="73452" t="19032" b="19774"/>
          <a:stretch/>
        </p:blipFill>
        <p:spPr>
          <a:xfrm>
            <a:off x="8087586" y="1143453"/>
            <a:ext cx="3814128" cy="4942972"/>
          </a:xfrm>
          <a:prstGeom prst="rect">
            <a:avLst/>
          </a:prstGeom>
        </p:spPr>
      </p:pic>
    </p:spTree>
    <p:extLst>
      <p:ext uri="{BB962C8B-B14F-4D97-AF65-F5344CB8AC3E}">
        <p14:creationId xmlns:p14="http://schemas.microsoft.com/office/powerpoint/2010/main" val="2987543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07E7C-1CAF-4132-B295-2EAAA6C34966}"/>
              </a:ext>
            </a:extLst>
          </p:cNvPr>
          <p:cNvSpPr>
            <a:spLocks noGrp="1"/>
          </p:cNvSpPr>
          <p:nvPr>
            <p:ph type="title"/>
          </p:nvPr>
        </p:nvSpPr>
        <p:spPr/>
        <p:txBody>
          <a:bodyPr>
            <a:normAutofit fontScale="90000"/>
          </a:bodyPr>
          <a:lstStyle/>
          <a:p>
            <a:r>
              <a:rPr lang="en-GB" dirty="0"/>
              <a:t>How to secure wireless networks: Encryption</a:t>
            </a:r>
          </a:p>
        </p:txBody>
      </p:sp>
      <p:sp>
        <p:nvSpPr>
          <p:cNvPr id="3" name="Content Placeholder 2">
            <a:extLst>
              <a:ext uri="{FF2B5EF4-FFF2-40B4-BE49-F238E27FC236}">
                <a16:creationId xmlns:a16="http://schemas.microsoft.com/office/drawing/2014/main" id="{E73F4D5E-EC89-4456-AA4F-4E1AE32D2DCB}"/>
              </a:ext>
            </a:extLst>
          </p:cNvPr>
          <p:cNvSpPr>
            <a:spLocks noGrp="1"/>
          </p:cNvSpPr>
          <p:nvPr>
            <p:ph idx="1"/>
          </p:nvPr>
        </p:nvSpPr>
        <p:spPr>
          <a:xfrm>
            <a:off x="808672" y="1245053"/>
            <a:ext cx="10515600" cy="4830356"/>
          </a:xfrm>
        </p:spPr>
        <p:txBody>
          <a:bodyPr>
            <a:normAutofit/>
          </a:bodyPr>
          <a:lstStyle/>
          <a:p>
            <a:pPr marL="0" indent="0">
              <a:lnSpc>
                <a:spcPct val="110000"/>
              </a:lnSpc>
              <a:buNone/>
            </a:pPr>
            <a:r>
              <a:rPr lang="en-GB" dirty="0"/>
              <a:t>WEP (Wired Equivalent Privacy), WAP (</a:t>
            </a:r>
            <a:r>
              <a:rPr lang="en-GB" dirty="0" err="1"/>
              <a:t>WiFi</a:t>
            </a:r>
            <a:r>
              <a:rPr lang="en-GB" dirty="0"/>
              <a:t> Protected Access), WAP2 and WAP3 are the principal security protocols used to encrypt the data between the network adaptor and the access point.  Therefore if any of the packets are intercepted the packets will at least be encrypted.</a:t>
            </a:r>
          </a:p>
          <a:p>
            <a:pPr marL="0" indent="0">
              <a:lnSpc>
                <a:spcPct val="110000"/>
              </a:lnSpc>
              <a:buNone/>
            </a:pPr>
            <a:endParaRPr lang="en-GB" dirty="0"/>
          </a:p>
          <a:p>
            <a:pPr marL="0" indent="0">
              <a:lnSpc>
                <a:spcPct val="110000"/>
              </a:lnSpc>
              <a:buNone/>
            </a:pPr>
            <a:r>
              <a:rPr lang="en-GB" dirty="0"/>
              <a:t>WEP – Has been cracked.</a:t>
            </a:r>
          </a:p>
          <a:p>
            <a:pPr marL="0" indent="0">
              <a:lnSpc>
                <a:spcPct val="110000"/>
              </a:lnSpc>
              <a:buNone/>
            </a:pPr>
            <a:r>
              <a:rPr lang="en-GB" dirty="0"/>
              <a:t>WAP – Supersedes WEP</a:t>
            </a:r>
          </a:p>
          <a:p>
            <a:pPr marL="0" indent="0">
              <a:lnSpc>
                <a:spcPct val="110000"/>
              </a:lnSpc>
              <a:buNone/>
            </a:pPr>
            <a:r>
              <a:rPr lang="en-GB" dirty="0"/>
              <a:t> WAP2 and WAP3 offers the best security of all</a:t>
            </a:r>
          </a:p>
          <a:p>
            <a:endParaRPr lang="en-GB" dirty="0"/>
          </a:p>
        </p:txBody>
      </p:sp>
    </p:spTree>
    <p:extLst>
      <p:ext uri="{BB962C8B-B14F-4D97-AF65-F5344CB8AC3E}">
        <p14:creationId xmlns:p14="http://schemas.microsoft.com/office/powerpoint/2010/main" val="2622140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07E7C-1CAF-4132-B295-2EAAA6C34966}"/>
              </a:ext>
            </a:extLst>
          </p:cNvPr>
          <p:cNvSpPr>
            <a:spLocks noGrp="1"/>
          </p:cNvSpPr>
          <p:nvPr>
            <p:ph type="title"/>
          </p:nvPr>
        </p:nvSpPr>
        <p:spPr/>
        <p:txBody>
          <a:bodyPr>
            <a:normAutofit fontScale="90000"/>
          </a:bodyPr>
          <a:lstStyle/>
          <a:p>
            <a:r>
              <a:rPr lang="en-GB" dirty="0"/>
              <a:t>How to secure wireless networks: Passcode</a:t>
            </a:r>
          </a:p>
        </p:txBody>
      </p:sp>
      <p:sp>
        <p:nvSpPr>
          <p:cNvPr id="3" name="Content Placeholder 2">
            <a:extLst>
              <a:ext uri="{FF2B5EF4-FFF2-40B4-BE49-F238E27FC236}">
                <a16:creationId xmlns:a16="http://schemas.microsoft.com/office/drawing/2014/main" id="{E73F4D5E-EC89-4456-AA4F-4E1AE32D2DCB}"/>
              </a:ext>
            </a:extLst>
          </p:cNvPr>
          <p:cNvSpPr>
            <a:spLocks noGrp="1"/>
          </p:cNvSpPr>
          <p:nvPr>
            <p:ph idx="1"/>
          </p:nvPr>
        </p:nvSpPr>
        <p:spPr>
          <a:xfrm>
            <a:off x="808672" y="1245054"/>
            <a:ext cx="10515600" cy="4830356"/>
          </a:xfrm>
        </p:spPr>
        <p:txBody>
          <a:bodyPr>
            <a:normAutofit/>
          </a:bodyPr>
          <a:lstStyle/>
          <a:p>
            <a:pPr>
              <a:lnSpc>
                <a:spcPct val="110000"/>
              </a:lnSpc>
              <a:buFont typeface="Wingdings" panose="05000000000000000000" pitchFamily="2" charset="2"/>
              <a:buChar char="ü"/>
            </a:pPr>
            <a:r>
              <a:rPr lang="en-GB" dirty="0"/>
              <a:t>Passcodes can be added to </a:t>
            </a:r>
            <a:r>
              <a:rPr lang="en-GB" dirty="0" err="1"/>
              <a:t>WiFi</a:t>
            </a:r>
            <a:r>
              <a:rPr lang="en-GB" dirty="0"/>
              <a:t> networks to prevent unauthorised access to the networks. </a:t>
            </a:r>
          </a:p>
          <a:p>
            <a:pPr>
              <a:lnSpc>
                <a:spcPct val="110000"/>
              </a:lnSpc>
              <a:buFont typeface="Wingdings" panose="05000000000000000000" pitchFamily="2" charset="2"/>
              <a:buChar char="ü"/>
            </a:pPr>
            <a:r>
              <a:rPr lang="en-GB" dirty="0"/>
              <a:t>Passcodes also serve as the key for the encryption</a:t>
            </a:r>
          </a:p>
          <a:p>
            <a:pPr marL="0" indent="0">
              <a:lnSpc>
                <a:spcPct val="110000"/>
              </a:lnSpc>
              <a:buNone/>
            </a:pPr>
            <a:endParaRPr lang="en-GB" dirty="0"/>
          </a:p>
          <a:p>
            <a:endParaRPr lang="en-GB" dirty="0"/>
          </a:p>
        </p:txBody>
      </p:sp>
    </p:spTree>
    <p:extLst>
      <p:ext uri="{BB962C8B-B14F-4D97-AF65-F5344CB8AC3E}">
        <p14:creationId xmlns:p14="http://schemas.microsoft.com/office/powerpoint/2010/main" val="1148956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59409-C33A-4AEA-BD69-35E02CEBDD94}"/>
              </a:ext>
            </a:extLst>
          </p:cNvPr>
          <p:cNvSpPr>
            <a:spLocks noGrp="1"/>
          </p:cNvSpPr>
          <p:nvPr>
            <p:ph type="title"/>
          </p:nvPr>
        </p:nvSpPr>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19B7E9F8-D2FE-4C78-B204-22B6C14018E3}"/>
              </a:ext>
            </a:extLst>
          </p:cNvPr>
          <p:cNvSpPr>
            <a:spLocks noGrp="1"/>
          </p:cNvSpPr>
          <p:nvPr>
            <p:ph idx="1"/>
          </p:nvPr>
        </p:nvSpPr>
        <p:spPr>
          <a:xfrm>
            <a:off x="693058" y="1253331"/>
            <a:ext cx="10515600" cy="4351338"/>
          </a:xfrm>
        </p:spPr>
        <p:txBody>
          <a:bodyPr/>
          <a:lstStyle/>
          <a:p>
            <a:pPr marL="514350" indent="-514350">
              <a:buFont typeface="+mj-lt"/>
              <a:buAutoNum type="alphaLcParenR"/>
            </a:pPr>
            <a:r>
              <a:rPr lang="en-GB" dirty="0"/>
              <a:t>Describe how CSMA/CA works</a:t>
            </a:r>
          </a:p>
          <a:p>
            <a:pPr marL="514350" indent="-514350">
              <a:buFont typeface="+mj-lt"/>
              <a:buAutoNum type="alphaLcParenR"/>
            </a:pPr>
            <a:r>
              <a:rPr lang="en-GB" dirty="0"/>
              <a:t>Explain 3 ways how you would make a </a:t>
            </a:r>
            <a:r>
              <a:rPr lang="en-GB" dirty="0" err="1"/>
              <a:t>WiFi</a:t>
            </a:r>
            <a:r>
              <a:rPr lang="en-GB" dirty="0"/>
              <a:t> network more secure.</a:t>
            </a:r>
          </a:p>
          <a:p>
            <a:pPr marL="514350" indent="-514350">
              <a:buFont typeface="+mj-lt"/>
              <a:buAutoNum type="alphaLcParenR"/>
            </a:pPr>
            <a:r>
              <a:rPr lang="en-GB" dirty="0"/>
              <a:t>What hardware is needed for Wi Fi?</a:t>
            </a:r>
          </a:p>
        </p:txBody>
      </p:sp>
    </p:spTree>
    <p:extLst>
      <p:ext uri="{BB962C8B-B14F-4D97-AF65-F5344CB8AC3E}">
        <p14:creationId xmlns:p14="http://schemas.microsoft.com/office/powerpoint/2010/main" val="485319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AQA past papers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A level 2018 Paper 2 Q13</a:t>
            </a:r>
          </a:p>
          <a:p>
            <a:pPr>
              <a:buFont typeface="Wingdings" panose="05000000000000000000" pitchFamily="2" charset="2"/>
              <a:buChar char="ü"/>
            </a:pPr>
            <a:r>
              <a:rPr lang="en-GB" dirty="0"/>
              <a:t>AS level 2016 P2 Q7</a:t>
            </a:r>
          </a:p>
          <a:p>
            <a:pPr>
              <a:buFont typeface="Wingdings" panose="05000000000000000000" pitchFamily="2" charset="2"/>
              <a:buChar char="ü"/>
            </a:pPr>
            <a:r>
              <a:rPr lang="en-GB" dirty="0"/>
              <a:t>A specimen P2 Q7</a:t>
            </a:r>
          </a:p>
          <a:p>
            <a:pPr>
              <a:buFont typeface="Wingdings" panose="05000000000000000000" pitchFamily="2" charset="2"/>
              <a:buChar char="ü"/>
            </a:pPr>
            <a:r>
              <a:rPr lang="en-GB" dirty="0"/>
              <a:t>AS Specimen P2 Q4</a:t>
            </a:r>
          </a:p>
        </p:txBody>
      </p:sp>
    </p:spTree>
    <p:extLst>
      <p:ext uri="{BB962C8B-B14F-4D97-AF65-F5344CB8AC3E}">
        <p14:creationId xmlns:p14="http://schemas.microsoft.com/office/powerpoint/2010/main" val="2215122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EFFDF-8D0F-4DEC-967C-9B1DDAC73520}"/>
              </a:ext>
            </a:extLst>
          </p:cNvPr>
          <p:cNvSpPr>
            <a:spLocks noGrp="1"/>
          </p:cNvSpPr>
          <p:nvPr>
            <p:ph type="title"/>
          </p:nvPr>
        </p:nvSpPr>
        <p:spPr/>
        <p:txBody>
          <a:bodyPr>
            <a:normAutofit fontScale="90000"/>
          </a:bodyPr>
          <a:lstStyle/>
          <a:p>
            <a:r>
              <a:rPr lang="en-GB" dirty="0"/>
              <a:t>Homework</a:t>
            </a:r>
          </a:p>
        </p:txBody>
      </p:sp>
      <p:sp>
        <p:nvSpPr>
          <p:cNvPr id="3" name="Content Placeholder 2">
            <a:extLst>
              <a:ext uri="{FF2B5EF4-FFF2-40B4-BE49-F238E27FC236}">
                <a16:creationId xmlns:a16="http://schemas.microsoft.com/office/drawing/2014/main" id="{7D9F87D4-B007-4DC5-9E48-75F1283CE0F4}"/>
              </a:ext>
            </a:extLst>
          </p:cNvPr>
          <p:cNvSpPr>
            <a:spLocks noGrp="1"/>
          </p:cNvSpPr>
          <p:nvPr>
            <p:ph idx="1"/>
          </p:nvPr>
        </p:nvSpPr>
        <p:spPr/>
        <p:txBody>
          <a:bodyPr/>
          <a:lstStyle/>
          <a:p>
            <a:pPr>
              <a:buFont typeface="Wingdings" panose="05000000000000000000" pitchFamily="2" charset="2"/>
              <a:buChar char="ü"/>
            </a:pPr>
            <a:r>
              <a:rPr lang="en-GB" dirty="0"/>
              <a:t>Identify the steps required for CSMA/CA with RTS/CTS Protocol.  </a:t>
            </a:r>
          </a:p>
          <a:p>
            <a:pPr>
              <a:buFont typeface="Wingdings" panose="05000000000000000000" pitchFamily="2" charset="2"/>
              <a:buChar char="ü"/>
            </a:pPr>
            <a:r>
              <a:rPr lang="en-GB" dirty="0"/>
              <a:t>Do this from memory, then look at you notes to see whether or not you are correct.</a:t>
            </a:r>
          </a:p>
          <a:p>
            <a:pPr>
              <a:buFont typeface="Wingdings" panose="05000000000000000000" pitchFamily="2" charset="2"/>
              <a:buChar char="ü"/>
            </a:pPr>
            <a:r>
              <a:rPr lang="en-GB" dirty="0"/>
              <a:t>Write down any steps you missed/got wrong in a different colour pen</a:t>
            </a:r>
          </a:p>
        </p:txBody>
      </p:sp>
    </p:spTree>
    <p:extLst>
      <p:ext uri="{BB962C8B-B14F-4D97-AF65-F5344CB8AC3E}">
        <p14:creationId xmlns:p14="http://schemas.microsoft.com/office/powerpoint/2010/main" val="1348427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a:xfrm>
            <a:off x="808672" y="1253331"/>
            <a:ext cx="10515600" cy="4351338"/>
          </a:xfrm>
        </p:spPr>
        <p:txBody>
          <a:bodyPr>
            <a:normAutofit/>
          </a:bodyPr>
          <a:lstStyle/>
          <a:p>
            <a:pPr marL="0" indent="0">
              <a:buNone/>
            </a:pPr>
            <a:r>
              <a:rPr lang="en-GB" dirty="0"/>
              <a:t>Explain the following</a:t>
            </a:r>
          </a:p>
          <a:p>
            <a:pPr lvl="1">
              <a:lnSpc>
                <a:spcPct val="100000"/>
              </a:lnSpc>
              <a:buFont typeface="Wingdings" panose="05000000000000000000" pitchFamily="2" charset="2"/>
              <a:buChar char="ü"/>
            </a:pPr>
            <a:r>
              <a:rPr lang="en-GB" dirty="0" err="1"/>
              <a:t>WiFi</a:t>
            </a:r>
            <a:endParaRPr lang="en-GB" dirty="0"/>
          </a:p>
          <a:p>
            <a:pPr lvl="1">
              <a:lnSpc>
                <a:spcPct val="100000"/>
              </a:lnSpc>
              <a:buFont typeface="Wingdings" panose="05000000000000000000" pitchFamily="2" charset="2"/>
              <a:buChar char="ü"/>
            </a:pPr>
            <a:r>
              <a:rPr lang="en-GB" dirty="0" err="1"/>
              <a:t>WiFi</a:t>
            </a:r>
            <a:r>
              <a:rPr lang="en-GB" dirty="0"/>
              <a:t> Components (Wireless Access Points &amp; Wireless Network Adapter)</a:t>
            </a:r>
          </a:p>
          <a:p>
            <a:pPr lvl="1">
              <a:lnSpc>
                <a:spcPct val="100000"/>
              </a:lnSpc>
              <a:buFont typeface="Wingdings" panose="05000000000000000000" pitchFamily="2" charset="2"/>
              <a:buChar char="ü"/>
            </a:pPr>
            <a:r>
              <a:rPr lang="en-GB" dirty="0"/>
              <a:t> SSID</a:t>
            </a:r>
          </a:p>
          <a:p>
            <a:pPr lvl="1">
              <a:lnSpc>
                <a:spcPct val="100000"/>
              </a:lnSpc>
              <a:buFont typeface="Wingdings" panose="05000000000000000000" pitchFamily="2" charset="2"/>
              <a:buChar char="ü"/>
            </a:pPr>
            <a:r>
              <a:rPr lang="en-GB" dirty="0"/>
              <a:t>CSMA/CA</a:t>
            </a:r>
          </a:p>
          <a:p>
            <a:pPr lvl="1">
              <a:lnSpc>
                <a:spcPct val="100000"/>
              </a:lnSpc>
              <a:buFont typeface="Wingdings" panose="05000000000000000000" pitchFamily="2" charset="2"/>
              <a:buChar char="ü"/>
            </a:pPr>
            <a:r>
              <a:rPr lang="en-GB" dirty="0"/>
              <a:t>How to secure wireless networks</a:t>
            </a:r>
          </a:p>
          <a:p>
            <a:endParaRPr lang="en-GB" dirty="0"/>
          </a:p>
        </p:txBody>
      </p:sp>
    </p:spTree>
    <p:extLst>
      <p:ext uri="{BB962C8B-B14F-4D97-AF65-F5344CB8AC3E}">
        <p14:creationId xmlns:p14="http://schemas.microsoft.com/office/powerpoint/2010/main" val="2888319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46A34-BCB1-4956-90FB-33CEED28BE3E}"/>
              </a:ext>
            </a:extLst>
          </p:cNvPr>
          <p:cNvSpPr>
            <a:spLocks noGrp="1"/>
          </p:cNvSpPr>
          <p:nvPr>
            <p:ph type="title"/>
          </p:nvPr>
        </p:nvSpPr>
        <p:spPr/>
        <p:txBody>
          <a:bodyPr>
            <a:normAutofit fontScale="90000"/>
          </a:bodyPr>
          <a:lstStyle/>
          <a:p>
            <a:r>
              <a:rPr lang="en-GB" dirty="0"/>
              <a:t>What is the purpose of </a:t>
            </a:r>
            <a:r>
              <a:rPr lang="en-GB" dirty="0" err="1"/>
              <a:t>WiFi</a:t>
            </a:r>
            <a:endParaRPr lang="en-GB" dirty="0"/>
          </a:p>
        </p:txBody>
      </p:sp>
      <p:sp>
        <p:nvSpPr>
          <p:cNvPr id="3" name="Content Placeholder 2">
            <a:extLst>
              <a:ext uri="{FF2B5EF4-FFF2-40B4-BE49-F238E27FC236}">
                <a16:creationId xmlns:a16="http://schemas.microsoft.com/office/drawing/2014/main" id="{AA86746C-44D7-46F3-BE27-C335285283F9}"/>
              </a:ext>
            </a:extLst>
          </p:cNvPr>
          <p:cNvSpPr>
            <a:spLocks noGrp="1"/>
          </p:cNvSpPr>
          <p:nvPr>
            <p:ph idx="1"/>
          </p:nvPr>
        </p:nvSpPr>
        <p:spPr>
          <a:xfrm>
            <a:off x="626166" y="1253331"/>
            <a:ext cx="10515600" cy="4351338"/>
          </a:xfrm>
        </p:spPr>
        <p:txBody>
          <a:bodyPr/>
          <a:lstStyle/>
          <a:p>
            <a:pPr>
              <a:buFont typeface="Wingdings" panose="05000000000000000000" pitchFamily="2" charset="2"/>
              <a:buChar char="ü"/>
            </a:pPr>
            <a:r>
              <a:rPr lang="en-US" dirty="0" err="1"/>
              <a:t>WiFi</a:t>
            </a:r>
            <a:r>
              <a:rPr lang="en-US" dirty="0"/>
              <a:t> uses radio waves at a designated frequency (2.5 GHz or 5GHz) to transmit data and allows devices to be wirelessly networked.</a:t>
            </a:r>
          </a:p>
          <a:p>
            <a:pPr>
              <a:buFont typeface="Wingdings" panose="05000000000000000000" pitchFamily="2" charset="2"/>
              <a:buChar char="ü"/>
            </a:pPr>
            <a:endParaRPr lang="en-US" dirty="0"/>
          </a:p>
          <a:p>
            <a:pPr>
              <a:buFont typeface="Wingdings" panose="05000000000000000000" pitchFamily="2" charset="2"/>
              <a:buChar char="ü"/>
            </a:pPr>
            <a:r>
              <a:rPr lang="en-US" dirty="0"/>
              <a:t>International Wi-Fi standards are widely used so wireless devices should be able to be attached to any wireless network.</a:t>
            </a:r>
          </a:p>
          <a:p>
            <a:pPr marL="0" indent="0">
              <a:buNone/>
            </a:pPr>
            <a:endParaRPr lang="en-GB" dirty="0"/>
          </a:p>
        </p:txBody>
      </p:sp>
    </p:spTree>
    <p:extLst>
      <p:ext uri="{BB962C8B-B14F-4D97-AF65-F5344CB8AC3E}">
        <p14:creationId xmlns:p14="http://schemas.microsoft.com/office/powerpoint/2010/main" val="1733328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6309D-27D9-4011-B80D-330B28D7BF70}"/>
              </a:ext>
            </a:extLst>
          </p:cNvPr>
          <p:cNvSpPr>
            <a:spLocks noGrp="1"/>
          </p:cNvSpPr>
          <p:nvPr>
            <p:ph type="title"/>
          </p:nvPr>
        </p:nvSpPr>
        <p:spPr/>
        <p:txBody>
          <a:bodyPr>
            <a:normAutofit fontScale="90000"/>
          </a:bodyPr>
          <a:lstStyle/>
          <a:p>
            <a:r>
              <a:rPr lang="en-GB" dirty="0"/>
              <a:t>Components for wireless networking</a:t>
            </a:r>
          </a:p>
        </p:txBody>
      </p:sp>
      <p:sp>
        <p:nvSpPr>
          <p:cNvPr id="3" name="Content Placeholder 2">
            <a:extLst>
              <a:ext uri="{FF2B5EF4-FFF2-40B4-BE49-F238E27FC236}">
                <a16:creationId xmlns:a16="http://schemas.microsoft.com/office/drawing/2014/main" id="{0B73D3E9-8FA9-455E-B135-FDD1ECD58C6E}"/>
              </a:ext>
            </a:extLst>
          </p:cNvPr>
          <p:cNvSpPr>
            <a:spLocks noGrp="1"/>
          </p:cNvSpPr>
          <p:nvPr>
            <p:ph idx="1"/>
          </p:nvPr>
        </p:nvSpPr>
        <p:spPr>
          <a:xfrm>
            <a:off x="808672" y="1255782"/>
            <a:ext cx="10515600" cy="4667250"/>
          </a:xfrm>
        </p:spPr>
        <p:txBody>
          <a:bodyPr>
            <a:normAutofit fontScale="92500" lnSpcReduction="20000"/>
          </a:bodyPr>
          <a:lstStyle/>
          <a:p>
            <a:pPr marL="0" indent="0">
              <a:lnSpc>
                <a:spcPct val="110000"/>
              </a:lnSpc>
              <a:buNone/>
            </a:pPr>
            <a:r>
              <a:rPr lang="en-GB" b="1" dirty="0"/>
              <a:t>Wireless Access Point</a:t>
            </a:r>
          </a:p>
          <a:p>
            <a:pPr>
              <a:lnSpc>
                <a:spcPct val="110000"/>
              </a:lnSpc>
              <a:buFont typeface="Wingdings" panose="05000000000000000000" pitchFamily="2" charset="2"/>
              <a:buChar char="ü"/>
            </a:pPr>
            <a:r>
              <a:rPr lang="en-GB" dirty="0"/>
              <a:t>A wireless access point (WAP) allows other wireless devices to connect to a network.</a:t>
            </a:r>
          </a:p>
          <a:p>
            <a:pPr>
              <a:lnSpc>
                <a:spcPct val="110000"/>
              </a:lnSpc>
              <a:buFont typeface="Wingdings" panose="05000000000000000000" pitchFamily="2" charset="2"/>
              <a:buChar char="ü"/>
            </a:pPr>
            <a:r>
              <a:rPr lang="en-GB" dirty="0"/>
              <a:t>Has a range of the order of tens of metres</a:t>
            </a:r>
          </a:p>
          <a:p>
            <a:pPr>
              <a:lnSpc>
                <a:spcPct val="110000"/>
              </a:lnSpc>
              <a:buFont typeface="Wingdings" panose="05000000000000000000" pitchFamily="2" charset="2"/>
              <a:buChar char="ü"/>
            </a:pPr>
            <a:r>
              <a:rPr lang="en-GB" dirty="0"/>
              <a:t>For most home wireless networks the WAP is integrated with the router.</a:t>
            </a:r>
          </a:p>
          <a:p>
            <a:pPr marL="0" indent="0">
              <a:lnSpc>
                <a:spcPct val="110000"/>
              </a:lnSpc>
              <a:buNone/>
            </a:pPr>
            <a:endParaRPr lang="en-GB" dirty="0"/>
          </a:p>
          <a:p>
            <a:pPr marL="0" indent="0">
              <a:lnSpc>
                <a:spcPct val="110000"/>
              </a:lnSpc>
              <a:buNone/>
            </a:pPr>
            <a:r>
              <a:rPr lang="en-GB" b="1" dirty="0"/>
              <a:t>Wireless Network Adapter </a:t>
            </a:r>
          </a:p>
          <a:p>
            <a:pPr marL="0" indent="0">
              <a:lnSpc>
                <a:spcPct val="110000"/>
              </a:lnSpc>
              <a:buNone/>
            </a:pPr>
            <a:r>
              <a:rPr lang="en-GB" dirty="0"/>
              <a:t>For a device (</a:t>
            </a:r>
            <a:r>
              <a:rPr lang="en-GB" dirty="0" err="1"/>
              <a:t>eg</a:t>
            </a:r>
            <a:r>
              <a:rPr lang="en-GB" dirty="0"/>
              <a:t> laptop) to connect to a wireless network it needs to have a wireless network adapter.  The adapter can send and receive transmissions to the WAP so long as it is in range and operating on the same frequency. </a:t>
            </a:r>
          </a:p>
        </p:txBody>
      </p:sp>
    </p:spTree>
    <p:extLst>
      <p:ext uri="{BB962C8B-B14F-4D97-AF65-F5344CB8AC3E}">
        <p14:creationId xmlns:p14="http://schemas.microsoft.com/office/powerpoint/2010/main" val="1236314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7B30D-83B2-4776-9EB2-73E89E34D6AB}"/>
              </a:ext>
            </a:extLst>
          </p:cNvPr>
          <p:cNvSpPr>
            <a:spLocks noGrp="1"/>
          </p:cNvSpPr>
          <p:nvPr>
            <p:ph type="title"/>
          </p:nvPr>
        </p:nvSpPr>
        <p:spPr/>
        <p:txBody>
          <a:bodyPr>
            <a:normAutofit fontScale="90000"/>
          </a:bodyPr>
          <a:lstStyle/>
          <a:p>
            <a:r>
              <a:rPr lang="en-GB" dirty="0"/>
              <a:t>CSMA/CA</a:t>
            </a:r>
          </a:p>
        </p:txBody>
      </p:sp>
      <p:sp>
        <p:nvSpPr>
          <p:cNvPr id="3" name="Content Placeholder 2">
            <a:extLst>
              <a:ext uri="{FF2B5EF4-FFF2-40B4-BE49-F238E27FC236}">
                <a16:creationId xmlns:a16="http://schemas.microsoft.com/office/drawing/2014/main" id="{ED1EB432-79A0-428D-A38D-BE9894F980A8}"/>
              </a:ext>
            </a:extLst>
          </p:cNvPr>
          <p:cNvSpPr>
            <a:spLocks noGrp="1"/>
          </p:cNvSpPr>
          <p:nvPr>
            <p:ph idx="1"/>
          </p:nvPr>
        </p:nvSpPr>
        <p:spPr>
          <a:xfrm>
            <a:off x="808672" y="1253366"/>
            <a:ext cx="7537042" cy="4802187"/>
          </a:xfrm>
        </p:spPr>
        <p:txBody>
          <a:bodyPr>
            <a:normAutofit fontScale="62500" lnSpcReduction="20000"/>
          </a:bodyPr>
          <a:lstStyle/>
          <a:p>
            <a:pPr marL="0" indent="0">
              <a:lnSpc>
                <a:spcPct val="120000"/>
              </a:lnSpc>
              <a:buNone/>
            </a:pPr>
            <a:r>
              <a:rPr lang="en-GB" dirty="0"/>
              <a:t>Wireless networks will often have multiple nodes each transmitting data packets. The purpose of the Carrier Sense Multiple Access / Collision Avoidance (CSMA/CA) protocol is to reduce collisions between data packets. </a:t>
            </a:r>
          </a:p>
          <a:p>
            <a:pPr marL="0" indent="0">
              <a:lnSpc>
                <a:spcPct val="120000"/>
              </a:lnSpc>
              <a:buNone/>
            </a:pPr>
            <a:r>
              <a:rPr lang="en-GB" dirty="0"/>
              <a:t>The CSMA/CA protocol:</a:t>
            </a:r>
          </a:p>
          <a:p>
            <a:pPr marL="514350" indent="-514350">
              <a:lnSpc>
                <a:spcPct val="120000"/>
              </a:lnSpc>
              <a:buFont typeface="+mj-lt"/>
              <a:buAutoNum type="arabicPeriod"/>
            </a:pPr>
            <a:r>
              <a:rPr lang="en-GB" dirty="0"/>
              <a:t>The node listens to the network (channel) to determine whether data are being transmitted by another node.  </a:t>
            </a:r>
          </a:p>
          <a:p>
            <a:pPr marL="514350" indent="-514350">
              <a:lnSpc>
                <a:spcPct val="120000"/>
              </a:lnSpc>
              <a:buFont typeface="+mj-lt"/>
              <a:buAutoNum type="arabicPeriod"/>
            </a:pPr>
            <a:r>
              <a:rPr lang="en-GB" dirty="0"/>
              <a:t>If the network is busy then the node waits a random period of time until the next time it checks. The node keeps listening and waiting until the network becomes clear.</a:t>
            </a:r>
          </a:p>
          <a:p>
            <a:pPr marL="514350" indent="-514350">
              <a:lnSpc>
                <a:spcPct val="120000"/>
              </a:lnSpc>
              <a:buFont typeface="+mj-lt"/>
              <a:buAutoNum type="arabicPeriod"/>
            </a:pPr>
            <a:r>
              <a:rPr lang="en-GB" dirty="0"/>
              <a:t>Once the network is clear the data can be transmitted.</a:t>
            </a:r>
          </a:p>
          <a:p>
            <a:pPr marL="514350" indent="-514350">
              <a:lnSpc>
                <a:spcPct val="120000"/>
              </a:lnSpc>
              <a:buFont typeface="+mj-lt"/>
              <a:buAutoNum type="arabicPeriod"/>
            </a:pPr>
            <a:r>
              <a:rPr lang="en-GB" dirty="0"/>
              <a:t>The receiver sends an acknowledgement back to the sender.</a:t>
            </a:r>
          </a:p>
          <a:p>
            <a:pPr marL="514350" indent="-514350">
              <a:lnSpc>
                <a:spcPct val="120000"/>
              </a:lnSpc>
              <a:buFont typeface="+mj-lt"/>
              <a:buAutoNum type="arabicPeriod"/>
            </a:pPr>
            <a:r>
              <a:rPr lang="en-GB" dirty="0"/>
              <a:t>If no acknowledgement is received the data need to be retransmitted.</a:t>
            </a:r>
          </a:p>
          <a:p>
            <a:pPr marL="0" indent="0">
              <a:buNone/>
            </a:pPr>
            <a:endParaRPr lang="en-GB" dirty="0"/>
          </a:p>
        </p:txBody>
      </p:sp>
      <p:pic>
        <p:nvPicPr>
          <p:cNvPr id="4" name="Picture 3">
            <a:extLst>
              <a:ext uri="{FF2B5EF4-FFF2-40B4-BE49-F238E27FC236}">
                <a16:creationId xmlns:a16="http://schemas.microsoft.com/office/drawing/2014/main" id="{6310A558-4727-4862-AAB8-698F7DED0230}"/>
              </a:ext>
            </a:extLst>
          </p:cNvPr>
          <p:cNvPicPr>
            <a:picLocks noChangeAspect="1"/>
          </p:cNvPicPr>
          <p:nvPr/>
        </p:nvPicPr>
        <p:blipFill>
          <a:blip r:embed="rId2"/>
          <a:stretch>
            <a:fillRect/>
          </a:stretch>
        </p:blipFill>
        <p:spPr>
          <a:xfrm>
            <a:off x="8716328" y="1023937"/>
            <a:ext cx="2667000" cy="4810125"/>
          </a:xfrm>
          <a:prstGeom prst="rect">
            <a:avLst/>
          </a:prstGeom>
        </p:spPr>
      </p:pic>
    </p:spTree>
    <p:extLst>
      <p:ext uri="{BB962C8B-B14F-4D97-AF65-F5344CB8AC3E}">
        <p14:creationId xmlns:p14="http://schemas.microsoft.com/office/powerpoint/2010/main" val="4211711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08E02-7E5D-4A2F-8FCF-A49968E32253}"/>
              </a:ext>
            </a:extLst>
          </p:cNvPr>
          <p:cNvSpPr>
            <a:spLocks noGrp="1"/>
          </p:cNvSpPr>
          <p:nvPr>
            <p:ph type="title"/>
          </p:nvPr>
        </p:nvSpPr>
        <p:spPr/>
        <p:txBody>
          <a:bodyPr>
            <a:normAutofit fontScale="90000"/>
          </a:bodyPr>
          <a:lstStyle/>
          <a:p>
            <a:r>
              <a:rPr lang="en-GB" dirty="0"/>
              <a:t>CSMA/CA with RTS/CTS</a:t>
            </a:r>
          </a:p>
        </p:txBody>
      </p:sp>
      <p:sp>
        <p:nvSpPr>
          <p:cNvPr id="3" name="Content Placeholder 2">
            <a:extLst>
              <a:ext uri="{FF2B5EF4-FFF2-40B4-BE49-F238E27FC236}">
                <a16:creationId xmlns:a16="http://schemas.microsoft.com/office/drawing/2014/main" id="{16FC00C9-A21D-4C67-A24E-C488FA0AD133}"/>
              </a:ext>
            </a:extLst>
          </p:cNvPr>
          <p:cNvSpPr>
            <a:spLocks noGrp="1"/>
          </p:cNvSpPr>
          <p:nvPr>
            <p:ph idx="1"/>
          </p:nvPr>
        </p:nvSpPr>
        <p:spPr/>
        <p:txBody>
          <a:bodyPr/>
          <a:lstStyle/>
          <a:p>
            <a:pPr>
              <a:lnSpc>
                <a:spcPct val="100000"/>
              </a:lnSpc>
              <a:buFont typeface="Wingdings" panose="05000000000000000000" pitchFamily="2" charset="2"/>
              <a:buChar char="ü"/>
            </a:pPr>
            <a:r>
              <a:rPr lang="en-GB" dirty="0"/>
              <a:t>If more than one node send data at the same time, then a collision occurs.  In this event the data will not be received so there will be no acknowledgement and the sending node will need to transmit. </a:t>
            </a:r>
          </a:p>
          <a:p>
            <a:pPr>
              <a:lnSpc>
                <a:spcPct val="100000"/>
              </a:lnSpc>
              <a:buFont typeface="Wingdings" panose="05000000000000000000" pitchFamily="2" charset="2"/>
              <a:buChar char="ü"/>
            </a:pPr>
            <a:r>
              <a:rPr lang="en-GB" dirty="0"/>
              <a:t>To get around this problem we use CSMA/CA with RTS (Request to Send) / CTS (Clear to Send).</a:t>
            </a:r>
          </a:p>
          <a:p>
            <a:pPr marL="0" indent="0">
              <a:buNone/>
            </a:pPr>
            <a:endParaRPr lang="en-GB" dirty="0"/>
          </a:p>
          <a:p>
            <a:endParaRPr lang="en-GB" dirty="0"/>
          </a:p>
        </p:txBody>
      </p:sp>
    </p:spTree>
    <p:extLst>
      <p:ext uri="{BB962C8B-B14F-4D97-AF65-F5344CB8AC3E}">
        <p14:creationId xmlns:p14="http://schemas.microsoft.com/office/powerpoint/2010/main" val="1719718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81FD2-A846-4235-987B-37B7CC0F53A5}"/>
              </a:ext>
            </a:extLst>
          </p:cNvPr>
          <p:cNvSpPr>
            <a:spLocks noGrp="1"/>
          </p:cNvSpPr>
          <p:nvPr>
            <p:ph type="title"/>
          </p:nvPr>
        </p:nvSpPr>
        <p:spPr/>
        <p:txBody>
          <a:bodyPr>
            <a:normAutofit fontScale="90000"/>
          </a:bodyPr>
          <a:lstStyle/>
          <a:p>
            <a:r>
              <a:rPr lang="en-GB" dirty="0"/>
              <a:t>Hidden nodes</a:t>
            </a:r>
          </a:p>
        </p:txBody>
      </p:sp>
      <p:sp>
        <p:nvSpPr>
          <p:cNvPr id="3" name="Content Placeholder 2">
            <a:extLst>
              <a:ext uri="{FF2B5EF4-FFF2-40B4-BE49-F238E27FC236}">
                <a16:creationId xmlns:a16="http://schemas.microsoft.com/office/drawing/2014/main" id="{045A37BA-4124-422B-B20D-FFABA1F2DA6E}"/>
              </a:ext>
            </a:extLst>
          </p:cNvPr>
          <p:cNvSpPr>
            <a:spLocks noGrp="1"/>
          </p:cNvSpPr>
          <p:nvPr>
            <p:ph idx="1"/>
          </p:nvPr>
        </p:nvSpPr>
        <p:spPr>
          <a:xfrm>
            <a:off x="808672" y="1253331"/>
            <a:ext cx="10515600" cy="4351338"/>
          </a:xfrm>
        </p:spPr>
        <p:txBody>
          <a:bodyPr/>
          <a:lstStyle/>
          <a:p>
            <a:pPr>
              <a:lnSpc>
                <a:spcPct val="100000"/>
              </a:lnSpc>
              <a:buFont typeface="Wingdings" panose="05000000000000000000" pitchFamily="2" charset="2"/>
              <a:buChar char="ü"/>
            </a:pPr>
            <a:r>
              <a:rPr lang="en-GB" sz="1800" dirty="0"/>
              <a:t>Nodes on a wireless network are hidden from one another and communicate through the WAP</a:t>
            </a:r>
          </a:p>
          <a:p>
            <a:pPr>
              <a:lnSpc>
                <a:spcPct val="100000"/>
              </a:lnSpc>
              <a:buFont typeface="Wingdings" panose="05000000000000000000" pitchFamily="2" charset="2"/>
              <a:buChar char="ü"/>
            </a:pPr>
            <a:r>
              <a:rPr lang="en-GB" sz="1800" dirty="0"/>
              <a:t>Nodes need to be within the broadcast range of the WAP otherwise they will not be on the network</a:t>
            </a:r>
          </a:p>
          <a:p>
            <a:pPr>
              <a:lnSpc>
                <a:spcPct val="100000"/>
              </a:lnSpc>
              <a:buFont typeface="Wingdings" panose="05000000000000000000" pitchFamily="2" charset="2"/>
              <a:buChar char="ü"/>
            </a:pPr>
            <a:r>
              <a:rPr lang="en-GB" sz="1800" dirty="0"/>
              <a:t>However, nodes may be out of range of one another so they do not know when other nodes are transmitting</a:t>
            </a:r>
          </a:p>
          <a:p>
            <a:pPr>
              <a:lnSpc>
                <a:spcPct val="100000"/>
              </a:lnSpc>
              <a:buFont typeface="Wingdings" panose="05000000000000000000" pitchFamily="2" charset="2"/>
              <a:buChar char="ü"/>
            </a:pPr>
            <a:r>
              <a:rPr lang="en-GB" sz="1800" dirty="0"/>
              <a:t>There is a way around this problem with the RTS/CTS signal</a:t>
            </a:r>
          </a:p>
          <a:p>
            <a:pPr marL="0" indent="0">
              <a:buNone/>
            </a:pPr>
            <a:endParaRPr lang="en-GB" dirty="0"/>
          </a:p>
        </p:txBody>
      </p:sp>
      <p:sp>
        <p:nvSpPr>
          <p:cNvPr id="4" name="Oval 3">
            <a:extLst>
              <a:ext uri="{FF2B5EF4-FFF2-40B4-BE49-F238E27FC236}">
                <a16:creationId xmlns:a16="http://schemas.microsoft.com/office/drawing/2014/main" id="{DFA4C382-1B37-4EB3-A953-7A00E84F0AA8}"/>
              </a:ext>
            </a:extLst>
          </p:cNvPr>
          <p:cNvSpPr/>
          <p:nvPr/>
        </p:nvSpPr>
        <p:spPr>
          <a:xfrm>
            <a:off x="3415274" y="4216084"/>
            <a:ext cx="2279374" cy="2199861"/>
          </a:xfrm>
          <a:prstGeom prst="ellipse">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Node 1</a:t>
            </a:r>
          </a:p>
        </p:txBody>
      </p:sp>
      <p:sp>
        <p:nvSpPr>
          <p:cNvPr id="5" name="Oval 4">
            <a:extLst>
              <a:ext uri="{FF2B5EF4-FFF2-40B4-BE49-F238E27FC236}">
                <a16:creationId xmlns:a16="http://schemas.microsoft.com/office/drawing/2014/main" id="{20E6CDAA-1029-464D-8E7D-83F067327E56}"/>
              </a:ext>
            </a:extLst>
          </p:cNvPr>
          <p:cNvSpPr/>
          <p:nvPr/>
        </p:nvSpPr>
        <p:spPr>
          <a:xfrm>
            <a:off x="6267331" y="4216083"/>
            <a:ext cx="2279374" cy="2199861"/>
          </a:xfrm>
          <a:prstGeom prst="ellipse">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Node 2</a:t>
            </a:r>
          </a:p>
        </p:txBody>
      </p:sp>
      <p:sp>
        <p:nvSpPr>
          <p:cNvPr id="6" name="Oval 5">
            <a:extLst>
              <a:ext uri="{FF2B5EF4-FFF2-40B4-BE49-F238E27FC236}">
                <a16:creationId xmlns:a16="http://schemas.microsoft.com/office/drawing/2014/main" id="{B060BE87-84C0-46FC-92C1-DE35E5DDA328}"/>
              </a:ext>
            </a:extLst>
          </p:cNvPr>
          <p:cNvSpPr/>
          <p:nvPr/>
        </p:nvSpPr>
        <p:spPr>
          <a:xfrm>
            <a:off x="4841303" y="3254800"/>
            <a:ext cx="2279374" cy="2199861"/>
          </a:xfrm>
          <a:prstGeom prst="ellipse">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WAP</a:t>
            </a:r>
          </a:p>
        </p:txBody>
      </p:sp>
      <p:sp>
        <p:nvSpPr>
          <p:cNvPr id="7" name="Oval 6">
            <a:extLst>
              <a:ext uri="{FF2B5EF4-FFF2-40B4-BE49-F238E27FC236}">
                <a16:creationId xmlns:a16="http://schemas.microsoft.com/office/drawing/2014/main" id="{CE63E441-BA52-47AD-91CC-78B890146FC7}"/>
              </a:ext>
            </a:extLst>
          </p:cNvPr>
          <p:cNvSpPr/>
          <p:nvPr/>
        </p:nvSpPr>
        <p:spPr>
          <a:xfrm>
            <a:off x="6553673" y="2892021"/>
            <a:ext cx="2279374" cy="2199861"/>
          </a:xfrm>
          <a:prstGeom prst="ellipse">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Node 3</a:t>
            </a:r>
          </a:p>
        </p:txBody>
      </p:sp>
    </p:spTree>
    <p:extLst>
      <p:ext uri="{BB962C8B-B14F-4D97-AF65-F5344CB8AC3E}">
        <p14:creationId xmlns:p14="http://schemas.microsoft.com/office/powerpoint/2010/main" val="1610052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C3D44-1150-4E62-9587-BE8421D5F76C}"/>
              </a:ext>
            </a:extLst>
          </p:cNvPr>
          <p:cNvSpPr>
            <a:spLocks noGrp="1"/>
          </p:cNvSpPr>
          <p:nvPr>
            <p:ph type="title"/>
          </p:nvPr>
        </p:nvSpPr>
        <p:spPr/>
        <p:txBody>
          <a:bodyPr>
            <a:normAutofit fontScale="90000"/>
          </a:bodyPr>
          <a:lstStyle/>
          <a:p>
            <a:r>
              <a:rPr lang="en-GB" dirty="0"/>
              <a:t>CSMA/CA with RTS/CTS Protocol</a:t>
            </a:r>
          </a:p>
        </p:txBody>
      </p:sp>
      <p:sp>
        <p:nvSpPr>
          <p:cNvPr id="3" name="Content Placeholder 2">
            <a:extLst>
              <a:ext uri="{FF2B5EF4-FFF2-40B4-BE49-F238E27FC236}">
                <a16:creationId xmlns:a16="http://schemas.microsoft.com/office/drawing/2014/main" id="{56A58A50-5F14-4A40-AC01-07F448E5964B}"/>
              </a:ext>
            </a:extLst>
          </p:cNvPr>
          <p:cNvSpPr>
            <a:spLocks noGrp="1"/>
          </p:cNvSpPr>
          <p:nvPr>
            <p:ph idx="1"/>
          </p:nvPr>
        </p:nvSpPr>
        <p:spPr>
          <a:xfrm>
            <a:off x="257628" y="1253331"/>
            <a:ext cx="7246257" cy="4351338"/>
          </a:xfrm>
        </p:spPr>
        <p:txBody>
          <a:bodyPr>
            <a:normAutofit fontScale="70000" lnSpcReduction="20000"/>
          </a:bodyPr>
          <a:lstStyle/>
          <a:p>
            <a:pPr marL="514350" indent="-514350">
              <a:lnSpc>
                <a:spcPct val="120000"/>
              </a:lnSpc>
              <a:buFont typeface="+mj-lt"/>
              <a:buAutoNum type="arabicPeriod"/>
            </a:pPr>
            <a:r>
              <a:rPr lang="en-GB" dirty="0"/>
              <a:t>The node listens to the network (channel) to determine whether data are being transmitted by another node.  </a:t>
            </a:r>
          </a:p>
          <a:p>
            <a:pPr marL="514350" indent="-514350">
              <a:lnSpc>
                <a:spcPct val="120000"/>
              </a:lnSpc>
              <a:buFont typeface="+mj-lt"/>
              <a:buAutoNum type="arabicPeriod"/>
            </a:pPr>
            <a:r>
              <a:rPr lang="en-GB" dirty="0"/>
              <a:t>If the network is busy then the node waits a random period of time. The node keeps listening and waiting until the network becomes clear.</a:t>
            </a:r>
          </a:p>
          <a:p>
            <a:pPr marL="514350" indent="-514350">
              <a:lnSpc>
                <a:spcPct val="120000"/>
              </a:lnSpc>
              <a:buFont typeface="+mj-lt"/>
              <a:buAutoNum type="arabicPeriod"/>
            </a:pPr>
            <a:r>
              <a:rPr lang="en-GB" dirty="0"/>
              <a:t>The node sends an RTS signal to the WAP, which returns a CTS signal once the network has been confirmed to be clear.</a:t>
            </a:r>
          </a:p>
          <a:p>
            <a:pPr marL="514350" indent="-514350">
              <a:lnSpc>
                <a:spcPct val="120000"/>
              </a:lnSpc>
              <a:buFont typeface="+mj-lt"/>
              <a:buAutoNum type="arabicPeriod"/>
            </a:pPr>
            <a:r>
              <a:rPr lang="en-GB" dirty="0"/>
              <a:t>The node then transmits the data.</a:t>
            </a:r>
          </a:p>
          <a:p>
            <a:pPr marL="514350" indent="-514350">
              <a:lnSpc>
                <a:spcPct val="120000"/>
              </a:lnSpc>
              <a:buFont typeface="+mj-lt"/>
              <a:buAutoNum type="arabicPeriod"/>
            </a:pPr>
            <a:r>
              <a:rPr lang="en-GB" dirty="0"/>
              <a:t>The receiver sends an acknowledgement back to the sender.</a:t>
            </a:r>
          </a:p>
          <a:p>
            <a:pPr marL="514350" indent="-514350">
              <a:lnSpc>
                <a:spcPct val="120000"/>
              </a:lnSpc>
              <a:buFont typeface="+mj-lt"/>
              <a:buAutoNum type="arabicPeriod"/>
            </a:pPr>
            <a:r>
              <a:rPr lang="en-GB" dirty="0"/>
              <a:t>If no acknowledgement is received the data need to be retransmitted.</a:t>
            </a:r>
          </a:p>
          <a:p>
            <a:endParaRPr lang="en-GB" dirty="0"/>
          </a:p>
        </p:txBody>
      </p:sp>
      <p:pic>
        <p:nvPicPr>
          <p:cNvPr id="4" name="Picture 3">
            <a:extLst>
              <a:ext uri="{FF2B5EF4-FFF2-40B4-BE49-F238E27FC236}">
                <a16:creationId xmlns:a16="http://schemas.microsoft.com/office/drawing/2014/main" id="{6CB8BAFF-FED2-4224-AB31-4ECD4B3A0252}"/>
              </a:ext>
            </a:extLst>
          </p:cNvPr>
          <p:cNvPicPr>
            <a:picLocks noChangeAspect="1"/>
          </p:cNvPicPr>
          <p:nvPr/>
        </p:nvPicPr>
        <p:blipFill>
          <a:blip r:embed="rId2"/>
          <a:stretch>
            <a:fillRect/>
          </a:stretch>
        </p:blipFill>
        <p:spPr>
          <a:xfrm>
            <a:off x="8624887" y="279173"/>
            <a:ext cx="3001056" cy="6445306"/>
          </a:xfrm>
          <a:prstGeom prst="rect">
            <a:avLst/>
          </a:prstGeom>
        </p:spPr>
      </p:pic>
    </p:spTree>
    <p:extLst>
      <p:ext uri="{BB962C8B-B14F-4D97-AF65-F5344CB8AC3E}">
        <p14:creationId xmlns:p14="http://schemas.microsoft.com/office/powerpoint/2010/main" val="977459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07E48-BEA8-4125-92E3-82435DA02E3E}"/>
              </a:ext>
            </a:extLst>
          </p:cNvPr>
          <p:cNvSpPr>
            <a:spLocks noGrp="1"/>
          </p:cNvSpPr>
          <p:nvPr>
            <p:ph type="title"/>
          </p:nvPr>
        </p:nvSpPr>
        <p:spPr/>
        <p:txBody>
          <a:bodyPr>
            <a:normAutofit fontScale="90000"/>
          </a:bodyPr>
          <a:lstStyle/>
          <a:p>
            <a:r>
              <a:rPr lang="en-GB" dirty="0"/>
              <a:t>Number of nodes</a:t>
            </a:r>
          </a:p>
        </p:txBody>
      </p:sp>
      <p:sp>
        <p:nvSpPr>
          <p:cNvPr id="3" name="Content Placeholder 2">
            <a:extLst>
              <a:ext uri="{FF2B5EF4-FFF2-40B4-BE49-F238E27FC236}">
                <a16:creationId xmlns:a16="http://schemas.microsoft.com/office/drawing/2014/main" id="{A5C056C1-5AD1-4E2B-B76F-4F6C769D98A9}"/>
              </a:ext>
            </a:extLst>
          </p:cNvPr>
          <p:cNvSpPr>
            <a:spLocks noGrp="1"/>
          </p:cNvSpPr>
          <p:nvPr>
            <p:ph idx="1"/>
          </p:nvPr>
        </p:nvSpPr>
        <p:spPr/>
        <p:txBody>
          <a:bodyPr/>
          <a:lstStyle/>
          <a:p>
            <a:pPr marL="0" indent="0">
              <a:buNone/>
            </a:pPr>
            <a:r>
              <a:rPr lang="en-GB" dirty="0"/>
              <a:t>The greater the number nodes on a network, the greater the traffic and therefore the slower the network.</a:t>
            </a:r>
          </a:p>
          <a:p>
            <a:endParaRPr lang="en-GB" dirty="0"/>
          </a:p>
        </p:txBody>
      </p:sp>
    </p:spTree>
    <p:extLst>
      <p:ext uri="{BB962C8B-B14F-4D97-AF65-F5344CB8AC3E}">
        <p14:creationId xmlns:p14="http://schemas.microsoft.com/office/powerpoint/2010/main" val="203660891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2791</TotalTime>
  <Words>950</Words>
  <Application>Microsoft Office PowerPoint</Application>
  <PresentationFormat>Widescreen</PresentationFormat>
  <Paragraphs>75</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gg sans</vt:lpstr>
      <vt:lpstr>Times New Roman</vt:lpstr>
      <vt:lpstr>Wingdings</vt:lpstr>
      <vt:lpstr>1_Office Theme</vt:lpstr>
      <vt:lpstr>Wireless networking</vt:lpstr>
      <vt:lpstr>Learning objectives</vt:lpstr>
      <vt:lpstr>What is the purpose of WiFi</vt:lpstr>
      <vt:lpstr>Components for wireless networking</vt:lpstr>
      <vt:lpstr>CSMA/CA</vt:lpstr>
      <vt:lpstr>CSMA/CA with RTS/CTS</vt:lpstr>
      <vt:lpstr>Hidden nodes</vt:lpstr>
      <vt:lpstr>CSMA/CA with RTS/CTS Protocol</vt:lpstr>
      <vt:lpstr>Number of nodes</vt:lpstr>
      <vt:lpstr>How to secure wireless networks: MAC Address whitelist</vt:lpstr>
      <vt:lpstr>How to secure wireless networks: Turn off the SSID broadcast</vt:lpstr>
      <vt:lpstr>How to secure wireless networks: Encryption</vt:lpstr>
      <vt:lpstr>How to secure wireless networks: Passcode</vt:lpstr>
      <vt:lpstr>Plenary</vt:lpstr>
      <vt:lpstr>AQA past papers</vt:lpstr>
      <vt:lpstr>Homework</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83</cp:revision>
  <cp:lastPrinted>2016-09-16T11:32:46Z</cp:lastPrinted>
  <dcterms:created xsi:type="dcterms:W3CDTF">2016-09-09T07:37:57Z</dcterms:created>
  <dcterms:modified xsi:type="dcterms:W3CDTF">2025-03-26T09:19:58Z</dcterms:modified>
</cp:coreProperties>
</file>