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327" r:id="rId2"/>
    <p:sldId id="280" r:id="rId3"/>
    <p:sldId id="326" r:id="rId4"/>
    <p:sldId id="324" r:id="rId5"/>
    <p:sldId id="316" r:id="rId6"/>
    <p:sldId id="317" r:id="rId7"/>
    <p:sldId id="323" r:id="rId8"/>
    <p:sldId id="319" r:id="rId9"/>
    <p:sldId id="329" r:id="rId10"/>
    <p:sldId id="330" r:id="rId11"/>
    <p:sldId id="331" r:id="rId12"/>
    <p:sldId id="332" r:id="rId13"/>
    <p:sldId id="318" r:id="rId14"/>
    <p:sldId id="333" r:id="rId15"/>
    <p:sldId id="328" r:id="rId16"/>
    <p:sldId id="321" r:id="rId17"/>
    <p:sldId id="322" r:id="rId18"/>
    <p:sldId id="325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DA"/>
    <a:srgbClr val="99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5D8C2B9-8204-43ED-9CEE-9C417E38CA3F}" v="226" dt="2023-03-12T21:47:23.4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529" autoAdjust="0"/>
    <p:restoredTop sz="94660"/>
  </p:normalViewPr>
  <p:slideViewPr>
    <p:cSldViewPr snapToGrid="0">
      <p:cViewPr varScale="1">
        <p:scale>
          <a:sx n="53" d="100"/>
          <a:sy n="53" d="100"/>
        </p:scale>
        <p:origin x="102" y="10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553AA338-D7CF-412E-9EE8-1F051ECCA636}"/>
    <pc:docChg chg="undo custSel mod modSld">
      <pc:chgData name="William Grey" userId="37b73424-c081-4fc2-b1af-363f4f3fd4f3" providerId="ADAL" clId="{553AA338-D7CF-412E-9EE8-1F051ECCA636}" dt="2019-11-19T13:08:51.215" v="53" actId="20577"/>
      <pc:docMkLst>
        <pc:docMk/>
      </pc:docMkLst>
      <pc:sldChg chg="modSp">
        <pc:chgData name="William Grey" userId="37b73424-c081-4fc2-b1af-363f4f3fd4f3" providerId="ADAL" clId="{553AA338-D7CF-412E-9EE8-1F051ECCA636}" dt="2019-11-15T14:28:51.898" v="47" actId="20577"/>
        <pc:sldMkLst>
          <pc:docMk/>
          <pc:sldMk cId="1182366312" sldId="316"/>
        </pc:sldMkLst>
        <pc:spChg chg="mod">
          <ac:chgData name="William Grey" userId="37b73424-c081-4fc2-b1af-363f4f3fd4f3" providerId="ADAL" clId="{553AA338-D7CF-412E-9EE8-1F051ECCA636}" dt="2019-11-15T14:28:51.898" v="47" actId="20577"/>
          <ac:spMkLst>
            <pc:docMk/>
            <pc:sldMk cId="1182366312" sldId="316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553AA338-D7CF-412E-9EE8-1F051ECCA636}" dt="2019-11-19T13:08:51.215" v="53" actId="20577"/>
        <pc:sldMkLst>
          <pc:docMk/>
          <pc:sldMk cId="680608933" sldId="318"/>
        </pc:sldMkLst>
        <pc:spChg chg="mod">
          <ac:chgData name="William Grey" userId="37b73424-c081-4fc2-b1af-363f4f3fd4f3" providerId="ADAL" clId="{553AA338-D7CF-412E-9EE8-1F051ECCA636}" dt="2019-11-19T13:08:51.215" v="53" actId="20577"/>
          <ac:spMkLst>
            <pc:docMk/>
            <pc:sldMk cId="680608933" sldId="318"/>
            <ac:spMk id="3" creationId="{01596D78-9523-4876-B335-E1A9C9B1D932}"/>
          </ac:spMkLst>
        </pc:spChg>
      </pc:sldChg>
      <pc:sldChg chg="addSp delSp modSp mod setBg">
        <pc:chgData name="William Grey" userId="37b73424-c081-4fc2-b1af-363f4f3fd4f3" providerId="ADAL" clId="{553AA338-D7CF-412E-9EE8-1F051ECCA636}" dt="2019-11-18T13:23:45.318" v="52" actId="26606"/>
        <pc:sldMkLst>
          <pc:docMk/>
          <pc:sldMk cId="3886265986" sldId="323"/>
        </pc:sldMkLst>
        <pc:spChg chg="mod">
          <ac:chgData name="William Grey" userId="37b73424-c081-4fc2-b1af-363f4f3fd4f3" providerId="ADAL" clId="{553AA338-D7CF-412E-9EE8-1F051ECCA636}" dt="2019-11-18T13:23:45.318" v="52" actId="26606"/>
          <ac:spMkLst>
            <pc:docMk/>
            <pc:sldMk cId="3886265986" sldId="323"/>
            <ac:spMk id="2" creationId="{E9CDDD77-6168-4DBC-92BB-E7BB0B7B6979}"/>
          </ac:spMkLst>
        </pc:spChg>
        <pc:spChg chg="mod">
          <ac:chgData name="William Grey" userId="37b73424-c081-4fc2-b1af-363f4f3fd4f3" providerId="ADAL" clId="{553AA338-D7CF-412E-9EE8-1F051ECCA636}" dt="2019-11-18T13:23:45.318" v="52" actId="26606"/>
          <ac:spMkLst>
            <pc:docMk/>
            <pc:sldMk cId="3886265986" sldId="323"/>
            <ac:spMk id="3" creationId="{90D14D54-0505-4CF0-9166-97725C5C3CC5}"/>
          </ac:spMkLst>
        </pc:spChg>
        <pc:picChg chg="add mod">
          <ac:chgData name="William Grey" userId="37b73424-c081-4fc2-b1af-363f4f3fd4f3" providerId="ADAL" clId="{553AA338-D7CF-412E-9EE8-1F051ECCA636}" dt="2019-11-18T13:23:45.318" v="52" actId="26606"/>
          <ac:picMkLst>
            <pc:docMk/>
            <pc:sldMk cId="3886265986" sldId="323"/>
            <ac:picMk id="4" creationId="{5C054B43-BFCB-4162-A0A7-0B49481A3423}"/>
          </ac:picMkLst>
        </pc:picChg>
        <pc:cxnChg chg="add del">
          <ac:chgData name="William Grey" userId="37b73424-c081-4fc2-b1af-363f4f3fd4f3" providerId="ADAL" clId="{553AA338-D7CF-412E-9EE8-1F051ECCA636}" dt="2019-11-18T13:23:45.318" v="52" actId="26606"/>
          <ac:cxnSpMkLst>
            <pc:docMk/>
            <pc:sldMk cId="3886265986" sldId="323"/>
            <ac:cxnSpMk id="9" creationId="{E4A809D5-3600-46D4-A466-67F2349A54FB}"/>
          </ac:cxnSpMkLst>
        </pc:cxnChg>
      </pc:sldChg>
    </pc:docChg>
  </pc:docChgLst>
  <pc:docChgLst>
    <pc:chgData name="William Grey" userId="37b73424-c081-4fc2-b1af-363f4f3fd4f3" providerId="ADAL" clId="{0901675B-3D19-448D-9061-68EB5DF3AE1E}"/>
    <pc:docChg chg="undo custSel addSld delSld modSld">
      <pc:chgData name="William Grey" userId="37b73424-c081-4fc2-b1af-363f4f3fd4f3" providerId="ADAL" clId="{0901675B-3D19-448D-9061-68EB5DF3AE1E}" dt="2022-10-08T15:28:12.209" v="1611" actId="20577"/>
      <pc:docMkLst>
        <pc:docMk/>
      </pc:docMkLst>
      <pc:sldChg chg="addSp delSp modSp mod">
        <pc:chgData name="William Grey" userId="37b73424-c081-4fc2-b1af-363f4f3fd4f3" providerId="ADAL" clId="{0901675B-3D19-448D-9061-68EB5DF3AE1E}" dt="2022-10-08T13:26:46.528" v="76" actId="478"/>
        <pc:sldMkLst>
          <pc:docMk/>
          <pc:sldMk cId="222047521" sldId="280"/>
        </pc:sldMkLst>
        <pc:spChg chg="mod">
          <ac:chgData name="William Grey" userId="37b73424-c081-4fc2-b1af-363f4f3fd4f3" providerId="ADAL" clId="{0901675B-3D19-448D-9061-68EB5DF3AE1E}" dt="2022-10-08T13:25:46.705" v="38"/>
          <ac:spMkLst>
            <pc:docMk/>
            <pc:sldMk cId="222047521" sldId="280"/>
            <ac:spMk id="2" creationId="{00000000-0000-0000-0000-000000000000}"/>
          </ac:spMkLst>
        </pc:spChg>
        <pc:spChg chg="del mod">
          <ac:chgData name="William Grey" userId="37b73424-c081-4fc2-b1af-363f4f3fd4f3" providerId="ADAL" clId="{0901675B-3D19-448D-9061-68EB5DF3AE1E}" dt="2022-10-08T13:26:46.528" v="76" actId="478"/>
          <ac:spMkLst>
            <pc:docMk/>
            <pc:sldMk cId="222047521" sldId="280"/>
            <ac:spMk id="3" creationId="{00000000-0000-0000-0000-000000000000}"/>
          </ac:spMkLst>
        </pc:spChg>
        <pc:spChg chg="add mod">
          <ac:chgData name="William Grey" userId="37b73424-c081-4fc2-b1af-363f4f3fd4f3" providerId="ADAL" clId="{0901675B-3D19-448D-9061-68EB5DF3AE1E}" dt="2022-10-08T13:26:46.528" v="76" actId="478"/>
          <ac:spMkLst>
            <pc:docMk/>
            <pc:sldMk cId="222047521" sldId="280"/>
            <ac:spMk id="5" creationId="{3B6BE11B-FD64-414C-9F39-81D106716C87}"/>
          </ac:spMkLst>
        </pc:spChg>
      </pc:sldChg>
      <pc:sldChg chg="modSp mod">
        <pc:chgData name="William Grey" userId="37b73424-c081-4fc2-b1af-363f4f3fd4f3" providerId="ADAL" clId="{0901675B-3D19-448D-9061-68EB5DF3AE1E}" dt="2022-10-08T13:28:57.874" v="261" actId="1076"/>
        <pc:sldMkLst>
          <pc:docMk/>
          <pc:sldMk cId="1182366312" sldId="316"/>
        </pc:sldMkLst>
        <pc:spChg chg="mod">
          <ac:chgData name="William Grey" userId="37b73424-c081-4fc2-b1af-363f4f3fd4f3" providerId="ADAL" clId="{0901675B-3D19-448D-9061-68EB5DF3AE1E}" dt="2022-10-08T13:25:46.751" v="40" actId="27636"/>
          <ac:spMkLst>
            <pc:docMk/>
            <pc:sldMk cId="1182366312" sldId="316"/>
            <ac:spMk id="2" creationId="{00000000-0000-0000-0000-000000000000}"/>
          </ac:spMkLst>
        </pc:spChg>
        <pc:spChg chg="mod">
          <ac:chgData name="William Grey" userId="37b73424-c081-4fc2-b1af-363f4f3fd4f3" providerId="ADAL" clId="{0901675B-3D19-448D-9061-68EB5DF3AE1E}" dt="2022-10-08T13:28:57.874" v="261" actId="1076"/>
          <ac:spMkLst>
            <pc:docMk/>
            <pc:sldMk cId="1182366312" sldId="316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0901675B-3D19-448D-9061-68EB5DF3AE1E}" dt="2022-10-08T13:29:16.108" v="263" actId="1076"/>
        <pc:sldMkLst>
          <pc:docMk/>
          <pc:sldMk cId="3338958512" sldId="317"/>
        </pc:sldMkLst>
        <pc:spChg chg="mod">
          <ac:chgData name="William Grey" userId="37b73424-c081-4fc2-b1af-363f4f3fd4f3" providerId="ADAL" clId="{0901675B-3D19-448D-9061-68EB5DF3AE1E}" dt="2022-10-08T13:25:46.754" v="41" actId="27636"/>
          <ac:spMkLst>
            <pc:docMk/>
            <pc:sldMk cId="3338958512" sldId="317"/>
            <ac:spMk id="2" creationId="{B28D9B80-15B0-45D2-8857-AA50F1B295A6}"/>
          </ac:spMkLst>
        </pc:spChg>
        <pc:spChg chg="mod">
          <ac:chgData name="William Grey" userId="37b73424-c081-4fc2-b1af-363f4f3fd4f3" providerId="ADAL" clId="{0901675B-3D19-448D-9061-68EB5DF3AE1E}" dt="2022-10-08T13:29:09.737" v="262" actId="1076"/>
          <ac:spMkLst>
            <pc:docMk/>
            <pc:sldMk cId="3338958512" sldId="317"/>
            <ac:spMk id="3" creationId="{4D01F2F6-21C4-456B-A947-34668DC63BB4}"/>
          </ac:spMkLst>
        </pc:spChg>
        <pc:spChg chg="mod">
          <ac:chgData name="William Grey" userId="37b73424-c081-4fc2-b1af-363f4f3fd4f3" providerId="ADAL" clId="{0901675B-3D19-448D-9061-68EB5DF3AE1E}" dt="2022-10-08T13:29:16.108" v="263" actId="1076"/>
          <ac:spMkLst>
            <pc:docMk/>
            <pc:sldMk cId="3338958512" sldId="317"/>
            <ac:spMk id="6" creationId="{C92F0198-F823-4AFB-8F58-10DF0036C84B}"/>
          </ac:spMkLst>
        </pc:spChg>
        <pc:spChg chg="mod">
          <ac:chgData name="William Grey" userId="37b73424-c081-4fc2-b1af-363f4f3fd4f3" providerId="ADAL" clId="{0901675B-3D19-448D-9061-68EB5DF3AE1E}" dt="2022-10-08T13:29:16.108" v="263" actId="1076"/>
          <ac:spMkLst>
            <pc:docMk/>
            <pc:sldMk cId="3338958512" sldId="317"/>
            <ac:spMk id="7" creationId="{7B8FB33A-5C27-4AB4-BE61-6F2C23101CDF}"/>
          </ac:spMkLst>
        </pc:spChg>
        <pc:spChg chg="mod">
          <ac:chgData name="William Grey" userId="37b73424-c081-4fc2-b1af-363f4f3fd4f3" providerId="ADAL" clId="{0901675B-3D19-448D-9061-68EB5DF3AE1E}" dt="2022-10-08T13:29:16.108" v="263" actId="1076"/>
          <ac:spMkLst>
            <pc:docMk/>
            <pc:sldMk cId="3338958512" sldId="317"/>
            <ac:spMk id="8" creationId="{73911A4E-E59F-4F7B-BDC7-79113FC8B98B}"/>
          </ac:spMkLst>
        </pc:spChg>
        <pc:spChg chg="mod">
          <ac:chgData name="William Grey" userId="37b73424-c081-4fc2-b1af-363f4f3fd4f3" providerId="ADAL" clId="{0901675B-3D19-448D-9061-68EB5DF3AE1E}" dt="2022-10-08T13:29:16.108" v="263" actId="1076"/>
          <ac:spMkLst>
            <pc:docMk/>
            <pc:sldMk cId="3338958512" sldId="317"/>
            <ac:spMk id="9" creationId="{2D0768E6-9EEF-4DD8-97B4-C82938EA30C0}"/>
          </ac:spMkLst>
        </pc:spChg>
        <pc:spChg chg="mod">
          <ac:chgData name="William Grey" userId="37b73424-c081-4fc2-b1af-363f4f3fd4f3" providerId="ADAL" clId="{0901675B-3D19-448D-9061-68EB5DF3AE1E}" dt="2022-10-08T13:29:16.108" v="263" actId="1076"/>
          <ac:spMkLst>
            <pc:docMk/>
            <pc:sldMk cId="3338958512" sldId="317"/>
            <ac:spMk id="10" creationId="{5108F881-5EC2-49AE-A528-1A92D763EA4D}"/>
          </ac:spMkLst>
        </pc:spChg>
        <pc:picChg chg="mod">
          <ac:chgData name="William Grey" userId="37b73424-c081-4fc2-b1af-363f4f3fd4f3" providerId="ADAL" clId="{0901675B-3D19-448D-9061-68EB5DF3AE1E}" dt="2022-10-08T13:29:16.108" v="263" actId="1076"/>
          <ac:picMkLst>
            <pc:docMk/>
            <pc:sldMk cId="3338958512" sldId="317"/>
            <ac:picMk id="4" creationId="{87230D61-2342-4A67-BCA2-E55671513CA6}"/>
          </ac:picMkLst>
        </pc:picChg>
      </pc:sldChg>
      <pc:sldChg chg="modSp mod">
        <pc:chgData name="William Grey" userId="37b73424-c081-4fc2-b1af-363f4f3fd4f3" providerId="ADAL" clId="{0901675B-3D19-448D-9061-68EB5DF3AE1E}" dt="2022-10-08T14:28:52.375" v="376" actId="20577"/>
        <pc:sldMkLst>
          <pc:docMk/>
          <pc:sldMk cId="680608933" sldId="318"/>
        </pc:sldMkLst>
        <pc:spChg chg="mod">
          <ac:chgData name="William Grey" userId="37b73424-c081-4fc2-b1af-363f4f3fd4f3" providerId="ADAL" clId="{0901675B-3D19-448D-9061-68EB5DF3AE1E}" dt="2022-10-08T13:25:46.773" v="44" actId="27636"/>
          <ac:spMkLst>
            <pc:docMk/>
            <pc:sldMk cId="680608933" sldId="318"/>
            <ac:spMk id="2" creationId="{AEDCB117-B22E-4756-80FA-67AB58759668}"/>
          </ac:spMkLst>
        </pc:spChg>
        <pc:spChg chg="mod">
          <ac:chgData name="William Grey" userId="37b73424-c081-4fc2-b1af-363f4f3fd4f3" providerId="ADAL" clId="{0901675B-3D19-448D-9061-68EB5DF3AE1E}" dt="2022-10-08T14:28:52.375" v="376" actId="20577"/>
          <ac:spMkLst>
            <pc:docMk/>
            <pc:sldMk cId="680608933" sldId="318"/>
            <ac:spMk id="5" creationId="{12FD08EE-448E-4D15-907E-BA953471F19C}"/>
          </ac:spMkLst>
        </pc:spChg>
      </pc:sldChg>
      <pc:sldChg chg="addSp delSp modSp mod">
        <pc:chgData name="William Grey" userId="37b73424-c081-4fc2-b1af-363f4f3fd4f3" providerId="ADAL" clId="{0901675B-3D19-448D-9061-68EB5DF3AE1E}" dt="2022-10-08T15:20:03.784" v="1195" actId="27636"/>
        <pc:sldMkLst>
          <pc:docMk/>
          <pc:sldMk cId="938044275" sldId="319"/>
        </pc:sldMkLst>
        <pc:spChg chg="mod">
          <ac:chgData name="William Grey" userId="37b73424-c081-4fc2-b1af-363f4f3fd4f3" providerId="ADAL" clId="{0901675B-3D19-448D-9061-68EB5DF3AE1E}" dt="2022-10-08T14:41:52.787" v="1121" actId="20577"/>
          <ac:spMkLst>
            <pc:docMk/>
            <pc:sldMk cId="938044275" sldId="319"/>
            <ac:spMk id="2" creationId="{E9CDDD77-6168-4DBC-92BB-E7BB0B7B6979}"/>
          </ac:spMkLst>
        </pc:spChg>
        <pc:spChg chg="mod">
          <ac:chgData name="William Grey" userId="37b73424-c081-4fc2-b1af-363f4f3fd4f3" providerId="ADAL" clId="{0901675B-3D19-448D-9061-68EB5DF3AE1E}" dt="2022-10-08T15:20:03.784" v="1195" actId="27636"/>
          <ac:spMkLst>
            <pc:docMk/>
            <pc:sldMk cId="938044275" sldId="319"/>
            <ac:spMk id="3" creationId="{90D14D54-0505-4CF0-9166-97725C5C3CC5}"/>
          </ac:spMkLst>
        </pc:spChg>
        <pc:spChg chg="add del">
          <ac:chgData name="William Grey" userId="37b73424-c081-4fc2-b1af-363f4f3fd4f3" providerId="ADAL" clId="{0901675B-3D19-448D-9061-68EB5DF3AE1E}" dt="2022-10-08T15:18:36.179" v="1171" actId="22"/>
          <ac:spMkLst>
            <pc:docMk/>
            <pc:sldMk cId="938044275" sldId="319"/>
            <ac:spMk id="5" creationId="{8BBAD670-1BE8-4D73-AE72-976FD9587958}"/>
          </ac:spMkLst>
        </pc:spChg>
      </pc:sldChg>
      <pc:sldChg chg="addSp delSp modSp del mod">
        <pc:chgData name="William Grey" userId="37b73424-c081-4fc2-b1af-363f4f3fd4f3" providerId="ADAL" clId="{0901675B-3D19-448D-9061-68EB5DF3AE1E}" dt="2022-10-08T15:27:17.156" v="1607" actId="47"/>
        <pc:sldMkLst>
          <pc:docMk/>
          <pc:sldMk cId="1604629230" sldId="320"/>
        </pc:sldMkLst>
        <pc:spChg chg="mod">
          <ac:chgData name="William Grey" userId="37b73424-c081-4fc2-b1af-363f4f3fd4f3" providerId="ADAL" clId="{0901675B-3D19-448D-9061-68EB5DF3AE1E}" dt="2022-10-08T14:29:56.788" v="448" actId="20577"/>
          <ac:spMkLst>
            <pc:docMk/>
            <pc:sldMk cId="1604629230" sldId="320"/>
            <ac:spMk id="2" creationId="{A0358A54-C82E-487D-AA31-404E797A2FB8}"/>
          </ac:spMkLst>
        </pc:spChg>
        <pc:spChg chg="mod">
          <ac:chgData name="William Grey" userId="37b73424-c081-4fc2-b1af-363f4f3fd4f3" providerId="ADAL" clId="{0901675B-3D19-448D-9061-68EB5DF3AE1E}" dt="2022-10-08T15:25:35.274" v="1439" actId="21"/>
          <ac:spMkLst>
            <pc:docMk/>
            <pc:sldMk cId="1604629230" sldId="320"/>
            <ac:spMk id="3" creationId="{13CBB22C-85D7-43C5-AC06-8F9A189F205C}"/>
          </ac:spMkLst>
        </pc:spChg>
        <pc:picChg chg="add del mod">
          <ac:chgData name="William Grey" userId="37b73424-c081-4fc2-b1af-363f4f3fd4f3" providerId="ADAL" clId="{0901675B-3D19-448D-9061-68EB5DF3AE1E}" dt="2022-10-08T14:29:48.512" v="446" actId="478"/>
          <ac:picMkLst>
            <pc:docMk/>
            <pc:sldMk cId="1604629230" sldId="320"/>
            <ac:picMk id="5" creationId="{C4719999-8D90-461D-AA0C-C070E45F6C04}"/>
          </ac:picMkLst>
        </pc:picChg>
      </pc:sldChg>
      <pc:sldChg chg="modSp mod">
        <pc:chgData name="William Grey" userId="37b73424-c081-4fc2-b1af-363f4f3fd4f3" providerId="ADAL" clId="{0901675B-3D19-448D-9061-68EB5DF3AE1E}" dt="2022-10-08T13:30:04.943" v="266" actId="113"/>
        <pc:sldMkLst>
          <pc:docMk/>
          <pc:sldMk cId="2067720895" sldId="321"/>
        </pc:sldMkLst>
        <pc:spChg chg="mod">
          <ac:chgData name="William Grey" userId="37b73424-c081-4fc2-b1af-363f4f3fd4f3" providerId="ADAL" clId="{0901675B-3D19-448D-9061-68EB5DF3AE1E}" dt="2022-10-08T13:25:46.784" v="46" actId="27636"/>
          <ac:spMkLst>
            <pc:docMk/>
            <pc:sldMk cId="2067720895" sldId="321"/>
            <ac:spMk id="2" creationId="{2E2F4719-A48C-42A5-B587-7FF2D2FD6474}"/>
          </ac:spMkLst>
        </pc:spChg>
        <pc:graphicFrameChg chg="mod modGraphic">
          <ac:chgData name="William Grey" userId="37b73424-c081-4fc2-b1af-363f4f3fd4f3" providerId="ADAL" clId="{0901675B-3D19-448D-9061-68EB5DF3AE1E}" dt="2022-10-08T13:30:04.943" v="266" actId="113"/>
          <ac:graphicFrameMkLst>
            <pc:docMk/>
            <pc:sldMk cId="2067720895" sldId="321"/>
            <ac:graphicFrameMk id="4" creationId="{940EE2A3-E6A9-447D-BB7A-766013EF1A10}"/>
          </ac:graphicFrameMkLst>
        </pc:graphicFrameChg>
      </pc:sldChg>
      <pc:sldChg chg="modSp mod">
        <pc:chgData name="William Grey" userId="37b73424-c081-4fc2-b1af-363f4f3fd4f3" providerId="ADAL" clId="{0901675B-3D19-448D-9061-68EB5DF3AE1E}" dt="2022-10-08T13:30:23.637" v="268" actId="113"/>
        <pc:sldMkLst>
          <pc:docMk/>
          <pc:sldMk cId="1720976985" sldId="322"/>
        </pc:sldMkLst>
        <pc:spChg chg="mod">
          <ac:chgData name="William Grey" userId="37b73424-c081-4fc2-b1af-363f4f3fd4f3" providerId="ADAL" clId="{0901675B-3D19-448D-9061-68EB5DF3AE1E}" dt="2022-10-08T13:25:46.787" v="47" actId="27636"/>
          <ac:spMkLst>
            <pc:docMk/>
            <pc:sldMk cId="1720976985" sldId="322"/>
            <ac:spMk id="2" creationId="{2E2F4719-A48C-42A5-B587-7FF2D2FD6474}"/>
          </ac:spMkLst>
        </pc:spChg>
        <pc:graphicFrameChg chg="mod modGraphic">
          <ac:chgData name="William Grey" userId="37b73424-c081-4fc2-b1af-363f4f3fd4f3" providerId="ADAL" clId="{0901675B-3D19-448D-9061-68EB5DF3AE1E}" dt="2022-10-08T13:30:23.637" v="268" actId="113"/>
          <ac:graphicFrameMkLst>
            <pc:docMk/>
            <pc:sldMk cId="1720976985" sldId="322"/>
            <ac:graphicFrameMk id="4" creationId="{940EE2A3-E6A9-447D-BB7A-766013EF1A10}"/>
          </ac:graphicFrameMkLst>
        </pc:graphicFrameChg>
      </pc:sldChg>
      <pc:sldChg chg="modSp mod">
        <pc:chgData name="William Grey" userId="37b73424-c081-4fc2-b1af-363f4f3fd4f3" providerId="ADAL" clId="{0901675B-3D19-448D-9061-68EB5DF3AE1E}" dt="2022-10-08T14:41:37.462" v="1109" actId="1076"/>
        <pc:sldMkLst>
          <pc:docMk/>
          <pc:sldMk cId="3886265986" sldId="323"/>
        </pc:sldMkLst>
        <pc:spChg chg="mod">
          <ac:chgData name="William Grey" userId="37b73424-c081-4fc2-b1af-363f4f3fd4f3" providerId="ADAL" clId="{0901675B-3D19-448D-9061-68EB5DF3AE1E}" dt="2022-10-08T13:25:46.757" v="42" actId="27636"/>
          <ac:spMkLst>
            <pc:docMk/>
            <pc:sldMk cId="3886265986" sldId="323"/>
            <ac:spMk id="2" creationId="{E9CDDD77-6168-4DBC-92BB-E7BB0B7B6979}"/>
          </ac:spMkLst>
        </pc:spChg>
        <pc:spChg chg="mod">
          <ac:chgData name="William Grey" userId="37b73424-c081-4fc2-b1af-363f4f3fd4f3" providerId="ADAL" clId="{0901675B-3D19-448D-9061-68EB5DF3AE1E}" dt="2022-10-08T14:41:37.462" v="1109" actId="1076"/>
          <ac:spMkLst>
            <pc:docMk/>
            <pc:sldMk cId="3886265986" sldId="323"/>
            <ac:spMk id="3" creationId="{90D14D54-0505-4CF0-9166-97725C5C3CC5}"/>
          </ac:spMkLst>
        </pc:spChg>
        <pc:picChg chg="mod">
          <ac:chgData name="William Grey" userId="37b73424-c081-4fc2-b1af-363f4f3fd4f3" providerId="ADAL" clId="{0901675B-3D19-448D-9061-68EB5DF3AE1E}" dt="2022-10-08T14:41:30.730" v="1108" actId="1076"/>
          <ac:picMkLst>
            <pc:docMk/>
            <pc:sldMk cId="3886265986" sldId="323"/>
            <ac:picMk id="4" creationId="{5C054B43-BFCB-4162-A0A7-0B49481A3423}"/>
          </ac:picMkLst>
        </pc:picChg>
      </pc:sldChg>
      <pc:sldChg chg="modSp mod">
        <pc:chgData name="William Grey" userId="37b73424-c081-4fc2-b1af-363f4f3fd4f3" providerId="ADAL" clId="{0901675B-3D19-448D-9061-68EB5DF3AE1E}" dt="2022-10-08T13:28:53.654" v="260" actId="1076"/>
        <pc:sldMkLst>
          <pc:docMk/>
          <pc:sldMk cId="1077896235" sldId="324"/>
        </pc:sldMkLst>
        <pc:spChg chg="mod">
          <ac:chgData name="William Grey" userId="37b73424-c081-4fc2-b1af-363f4f3fd4f3" providerId="ADAL" clId="{0901675B-3D19-448D-9061-68EB5DF3AE1E}" dt="2022-10-08T13:25:46.744" v="39" actId="27636"/>
          <ac:spMkLst>
            <pc:docMk/>
            <pc:sldMk cId="1077896235" sldId="324"/>
            <ac:spMk id="2" creationId="{00000000-0000-0000-0000-000000000000}"/>
          </ac:spMkLst>
        </pc:spChg>
        <pc:spChg chg="mod">
          <ac:chgData name="William Grey" userId="37b73424-c081-4fc2-b1af-363f4f3fd4f3" providerId="ADAL" clId="{0901675B-3D19-448D-9061-68EB5DF3AE1E}" dt="2022-10-08T13:28:53.654" v="260" actId="1076"/>
          <ac:spMkLst>
            <pc:docMk/>
            <pc:sldMk cId="1077896235" sldId="324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0901675B-3D19-448D-9061-68EB5DF3AE1E}" dt="2022-10-08T15:27:24.270" v="1608" actId="1076"/>
        <pc:sldMkLst>
          <pc:docMk/>
          <pc:sldMk cId="2382856509" sldId="325"/>
        </pc:sldMkLst>
        <pc:spChg chg="mod">
          <ac:chgData name="William Grey" userId="37b73424-c081-4fc2-b1af-363f4f3fd4f3" providerId="ADAL" clId="{0901675B-3D19-448D-9061-68EB5DF3AE1E}" dt="2022-10-08T13:25:46.789" v="48" actId="27636"/>
          <ac:spMkLst>
            <pc:docMk/>
            <pc:sldMk cId="2382856509" sldId="325"/>
            <ac:spMk id="2" creationId="{AB254564-AB8C-40CA-8CC6-0D808F1833D1}"/>
          </ac:spMkLst>
        </pc:spChg>
        <pc:spChg chg="mod">
          <ac:chgData name="William Grey" userId="37b73424-c081-4fc2-b1af-363f4f3fd4f3" providerId="ADAL" clId="{0901675B-3D19-448D-9061-68EB5DF3AE1E}" dt="2022-10-08T15:27:24.270" v="1608" actId="1076"/>
          <ac:spMkLst>
            <pc:docMk/>
            <pc:sldMk cId="2382856509" sldId="325"/>
            <ac:spMk id="3" creationId="{A9FDE6DC-5CDB-4D48-A934-74465F535CAC}"/>
          </ac:spMkLst>
        </pc:spChg>
      </pc:sldChg>
      <pc:sldChg chg="modSp new mod">
        <pc:chgData name="William Grey" userId="37b73424-c081-4fc2-b1af-363f4f3fd4f3" providerId="ADAL" clId="{0901675B-3D19-448D-9061-68EB5DF3AE1E}" dt="2022-10-08T13:26:36.842" v="75" actId="12"/>
        <pc:sldMkLst>
          <pc:docMk/>
          <pc:sldMk cId="204987241" sldId="326"/>
        </pc:sldMkLst>
        <pc:spChg chg="mod">
          <ac:chgData name="William Grey" userId="37b73424-c081-4fc2-b1af-363f4f3fd4f3" providerId="ADAL" clId="{0901675B-3D19-448D-9061-68EB5DF3AE1E}" dt="2022-10-08T13:26:17.543" v="72" actId="20577"/>
          <ac:spMkLst>
            <pc:docMk/>
            <pc:sldMk cId="204987241" sldId="326"/>
            <ac:spMk id="2" creationId="{15E0CF05-1578-4DB8-B414-805AC56BC006}"/>
          </ac:spMkLst>
        </pc:spChg>
        <pc:spChg chg="mod">
          <ac:chgData name="William Grey" userId="37b73424-c081-4fc2-b1af-363f4f3fd4f3" providerId="ADAL" clId="{0901675B-3D19-448D-9061-68EB5DF3AE1E}" dt="2022-10-08T13:26:36.842" v="75" actId="12"/>
          <ac:spMkLst>
            <pc:docMk/>
            <pc:sldMk cId="204987241" sldId="326"/>
            <ac:spMk id="3" creationId="{49EB8211-6656-4A4D-AFC0-EBE0A28FC8D3}"/>
          </ac:spMkLst>
        </pc:spChg>
      </pc:sldChg>
      <pc:sldChg chg="modSp del">
        <pc:chgData name="William Grey" userId="37b73424-c081-4fc2-b1af-363f4f3fd4f3" providerId="ADAL" clId="{0901675B-3D19-448D-9061-68EB5DF3AE1E}" dt="2022-10-08T13:25:58.153" v="49" actId="47"/>
        <pc:sldMkLst>
          <pc:docMk/>
          <pc:sldMk cId="2799581794" sldId="326"/>
        </pc:sldMkLst>
        <pc:spChg chg="mod">
          <ac:chgData name="William Grey" userId="37b73424-c081-4fc2-b1af-363f4f3fd4f3" providerId="ADAL" clId="{0901675B-3D19-448D-9061-68EB5DF3AE1E}" dt="2022-10-08T13:25:46.705" v="38"/>
          <ac:spMkLst>
            <pc:docMk/>
            <pc:sldMk cId="2799581794" sldId="326"/>
            <ac:spMk id="2" creationId="{170AE3D8-EFFE-436C-8A38-509CD888C524}"/>
          </ac:spMkLst>
        </pc:spChg>
      </pc:sldChg>
      <pc:sldChg chg="delSp modSp add mod">
        <pc:chgData name="William Grey" userId="37b73424-c081-4fc2-b1af-363f4f3fd4f3" providerId="ADAL" clId="{0901675B-3D19-448D-9061-68EB5DF3AE1E}" dt="2022-10-08T15:27:38.125" v="1609" actId="255"/>
        <pc:sldMkLst>
          <pc:docMk/>
          <pc:sldMk cId="3546811893" sldId="327"/>
        </pc:sldMkLst>
        <pc:spChg chg="mod">
          <ac:chgData name="William Grey" userId="37b73424-c081-4fc2-b1af-363f4f3fd4f3" providerId="ADAL" clId="{0901675B-3D19-448D-9061-68EB5DF3AE1E}" dt="2022-10-08T15:27:38.125" v="1609" actId="255"/>
          <ac:spMkLst>
            <pc:docMk/>
            <pc:sldMk cId="3546811893" sldId="327"/>
            <ac:spMk id="2" creationId="{E9CDDD77-6168-4DBC-92BB-E7BB0B7B6979}"/>
          </ac:spMkLst>
        </pc:spChg>
        <pc:spChg chg="mod">
          <ac:chgData name="William Grey" userId="37b73424-c081-4fc2-b1af-363f4f3fd4f3" providerId="ADAL" clId="{0901675B-3D19-448D-9061-68EB5DF3AE1E}" dt="2022-10-08T13:28:00.840" v="147" actId="1076"/>
          <ac:spMkLst>
            <pc:docMk/>
            <pc:sldMk cId="3546811893" sldId="327"/>
            <ac:spMk id="3" creationId="{90D14D54-0505-4CF0-9166-97725C5C3CC5}"/>
          </ac:spMkLst>
        </pc:spChg>
        <pc:picChg chg="del">
          <ac:chgData name="William Grey" userId="37b73424-c081-4fc2-b1af-363f4f3fd4f3" providerId="ADAL" clId="{0901675B-3D19-448D-9061-68EB5DF3AE1E}" dt="2022-10-08T13:27:20.883" v="124" actId="478"/>
          <ac:picMkLst>
            <pc:docMk/>
            <pc:sldMk cId="3546811893" sldId="327"/>
            <ac:picMk id="4" creationId="{5C054B43-BFCB-4162-A0A7-0B49481A3423}"/>
          </ac:picMkLst>
        </pc:picChg>
      </pc:sldChg>
      <pc:sldChg chg="addSp delSp modSp new mod">
        <pc:chgData name="William Grey" userId="37b73424-c081-4fc2-b1af-363f4f3fd4f3" providerId="ADAL" clId="{0901675B-3D19-448D-9061-68EB5DF3AE1E}" dt="2022-10-08T15:27:10.869" v="1606" actId="20577"/>
        <pc:sldMkLst>
          <pc:docMk/>
          <pc:sldMk cId="2981047535" sldId="328"/>
        </pc:sldMkLst>
        <pc:spChg chg="mod">
          <ac:chgData name="William Grey" userId="37b73424-c081-4fc2-b1af-363f4f3fd4f3" providerId="ADAL" clId="{0901675B-3D19-448D-9061-68EB5DF3AE1E}" dt="2022-10-08T14:30:10.030" v="467" actId="20577"/>
          <ac:spMkLst>
            <pc:docMk/>
            <pc:sldMk cId="2981047535" sldId="328"/>
            <ac:spMk id="2" creationId="{7D059527-9F9B-41AB-B4CB-DBA1FD6093D2}"/>
          </ac:spMkLst>
        </pc:spChg>
        <pc:spChg chg="mod">
          <ac:chgData name="William Grey" userId="37b73424-c081-4fc2-b1af-363f4f3fd4f3" providerId="ADAL" clId="{0901675B-3D19-448D-9061-68EB5DF3AE1E}" dt="2022-10-08T15:27:10.869" v="1606" actId="20577"/>
          <ac:spMkLst>
            <pc:docMk/>
            <pc:sldMk cId="2981047535" sldId="328"/>
            <ac:spMk id="3" creationId="{B38B4147-3B11-442D-8D05-95F946E851FE}"/>
          </ac:spMkLst>
        </pc:spChg>
        <pc:spChg chg="add del mod">
          <ac:chgData name="William Grey" userId="37b73424-c081-4fc2-b1af-363f4f3fd4f3" providerId="ADAL" clId="{0901675B-3D19-448D-9061-68EB5DF3AE1E}" dt="2022-10-08T15:26:52.119" v="1560"/>
          <ac:spMkLst>
            <pc:docMk/>
            <pc:sldMk cId="2981047535" sldId="328"/>
            <ac:spMk id="6" creationId="{7485F53B-837C-4488-B6D1-BF35775690E1}"/>
          </ac:spMkLst>
        </pc:spChg>
        <pc:picChg chg="add mod">
          <ac:chgData name="William Grey" userId="37b73424-c081-4fc2-b1af-363f4f3fd4f3" providerId="ADAL" clId="{0901675B-3D19-448D-9061-68EB5DF3AE1E}" dt="2022-10-08T15:25:55.942" v="1453" actId="1076"/>
          <ac:picMkLst>
            <pc:docMk/>
            <pc:sldMk cId="2981047535" sldId="328"/>
            <ac:picMk id="4" creationId="{D929D162-1443-40C6-B046-38C8B3EC3D4D}"/>
          </ac:picMkLst>
        </pc:picChg>
      </pc:sldChg>
      <pc:sldChg chg="modSp add mod">
        <pc:chgData name="William Grey" userId="37b73424-c081-4fc2-b1af-363f4f3fd4f3" providerId="ADAL" clId="{0901675B-3D19-448D-9061-68EB5DF3AE1E}" dt="2022-10-08T15:18:11.361" v="1169" actId="207"/>
        <pc:sldMkLst>
          <pc:docMk/>
          <pc:sldMk cId="3450766125" sldId="329"/>
        </pc:sldMkLst>
        <pc:spChg chg="mod">
          <ac:chgData name="William Grey" userId="37b73424-c081-4fc2-b1af-363f4f3fd4f3" providerId="ADAL" clId="{0901675B-3D19-448D-9061-68EB5DF3AE1E}" dt="2022-10-08T14:42:00.413" v="1132" actId="20577"/>
          <ac:spMkLst>
            <pc:docMk/>
            <pc:sldMk cId="3450766125" sldId="329"/>
            <ac:spMk id="2" creationId="{E9CDDD77-6168-4DBC-92BB-E7BB0B7B6979}"/>
          </ac:spMkLst>
        </pc:spChg>
        <pc:spChg chg="mod">
          <ac:chgData name="William Grey" userId="37b73424-c081-4fc2-b1af-363f4f3fd4f3" providerId="ADAL" clId="{0901675B-3D19-448D-9061-68EB5DF3AE1E}" dt="2022-10-08T15:18:11.361" v="1169" actId="207"/>
          <ac:spMkLst>
            <pc:docMk/>
            <pc:sldMk cId="3450766125" sldId="329"/>
            <ac:spMk id="3" creationId="{90D14D54-0505-4CF0-9166-97725C5C3CC5}"/>
          </ac:spMkLst>
        </pc:spChg>
      </pc:sldChg>
      <pc:sldChg chg="modSp add mod">
        <pc:chgData name="William Grey" userId="37b73424-c081-4fc2-b1af-363f4f3fd4f3" providerId="ADAL" clId="{0901675B-3D19-448D-9061-68EB5DF3AE1E}" dt="2022-10-08T15:28:12.209" v="1611" actId="20577"/>
        <pc:sldMkLst>
          <pc:docMk/>
          <pc:sldMk cId="1102969296" sldId="330"/>
        </pc:sldMkLst>
        <pc:spChg chg="mod">
          <ac:chgData name="William Grey" userId="37b73424-c081-4fc2-b1af-363f4f3fd4f3" providerId="ADAL" clId="{0901675B-3D19-448D-9061-68EB5DF3AE1E}" dt="2022-10-08T14:42:05.709" v="1143" actId="20577"/>
          <ac:spMkLst>
            <pc:docMk/>
            <pc:sldMk cId="1102969296" sldId="330"/>
            <ac:spMk id="2" creationId="{E9CDDD77-6168-4DBC-92BB-E7BB0B7B6979}"/>
          </ac:spMkLst>
        </pc:spChg>
        <pc:spChg chg="mod">
          <ac:chgData name="William Grey" userId="37b73424-c081-4fc2-b1af-363f4f3fd4f3" providerId="ADAL" clId="{0901675B-3D19-448D-9061-68EB5DF3AE1E}" dt="2022-10-08T15:28:12.209" v="1611" actId="20577"/>
          <ac:spMkLst>
            <pc:docMk/>
            <pc:sldMk cId="1102969296" sldId="330"/>
            <ac:spMk id="3" creationId="{90D14D54-0505-4CF0-9166-97725C5C3CC5}"/>
          </ac:spMkLst>
        </pc:spChg>
      </pc:sldChg>
      <pc:sldChg chg="modSp add mod">
        <pc:chgData name="William Grey" userId="37b73424-c081-4fc2-b1af-363f4f3fd4f3" providerId="ADAL" clId="{0901675B-3D19-448D-9061-68EB5DF3AE1E}" dt="2022-10-08T15:25:12.779" v="1438" actId="20577"/>
        <pc:sldMkLst>
          <pc:docMk/>
          <pc:sldMk cId="150731543" sldId="331"/>
        </pc:sldMkLst>
        <pc:spChg chg="mod">
          <ac:chgData name="William Grey" userId="37b73424-c081-4fc2-b1af-363f4f3fd4f3" providerId="ADAL" clId="{0901675B-3D19-448D-9061-68EB5DF3AE1E}" dt="2022-10-08T14:42:18.225" v="1153" actId="20577"/>
          <ac:spMkLst>
            <pc:docMk/>
            <pc:sldMk cId="150731543" sldId="331"/>
            <ac:spMk id="2" creationId="{E9CDDD77-6168-4DBC-92BB-E7BB0B7B6979}"/>
          </ac:spMkLst>
        </pc:spChg>
        <pc:spChg chg="mod">
          <ac:chgData name="William Grey" userId="37b73424-c081-4fc2-b1af-363f4f3fd4f3" providerId="ADAL" clId="{0901675B-3D19-448D-9061-68EB5DF3AE1E}" dt="2022-10-08T15:25:12.779" v="1438" actId="20577"/>
          <ac:spMkLst>
            <pc:docMk/>
            <pc:sldMk cId="150731543" sldId="331"/>
            <ac:spMk id="3" creationId="{90D14D54-0505-4CF0-9166-97725C5C3CC5}"/>
          </ac:spMkLst>
        </pc:spChg>
      </pc:sldChg>
    </pc:docChg>
  </pc:docChgLst>
  <pc:docChgLst>
    <pc:chgData name="William Grey" userId="37b73424-c081-4fc2-b1af-363f4f3fd4f3" providerId="ADAL" clId="{2B65793D-10DD-4612-BC2B-6DAE5E6F04C1}"/>
    <pc:docChg chg="modSld">
      <pc:chgData name="William Grey" userId="37b73424-c081-4fc2-b1af-363f4f3fd4f3" providerId="ADAL" clId="{2B65793D-10DD-4612-BC2B-6DAE5E6F04C1}" dt="2021-09-30T20:43:06.291" v="51" actId="20577"/>
      <pc:docMkLst>
        <pc:docMk/>
      </pc:docMkLst>
      <pc:sldChg chg="modSp mod">
        <pc:chgData name="William Grey" userId="37b73424-c081-4fc2-b1af-363f4f3fd4f3" providerId="ADAL" clId="{2B65793D-10DD-4612-BC2B-6DAE5E6F04C1}" dt="2021-09-30T20:43:06.291" v="51" actId="20577"/>
        <pc:sldMkLst>
          <pc:docMk/>
          <pc:sldMk cId="1720976985" sldId="322"/>
        </pc:sldMkLst>
        <pc:graphicFrameChg chg="modGraphic">
          <ac:chgData name="William Grey" userId="37b73424-c081-4fc2-b1af-363f4f3fd4f3" providerId="ADAL" clId="{2B65793D-10DD-4612-BC2B-6DAE5E6F04C1}" dt="2021-09-30T20:43:06.291" v="51" actId="20577"/>
          <ac:graphicFrameMkLst>
            <pc:docMk/>
            <pc:sldMk cId="1720976985" sldId="322"/>
            <ac:graphicFrameMk id="4" creationId="{940EE2A3-E6A9-447D-BB7A-766013EF1A10}"/>
          </ac:graphicFrameMkLst>
        </pc:graphicFrameChg>
      </pc:sldChg>
    </pc:docChg>
  </pc:docChgLst>
  <pc:docChgLst>
    <pc:chgData name="William Grey" userId="37b73424-c081-4fc2-b1af-363f4f3fd4f3" providerId="ADAL" clId="{D5D8C2B9-8204-43ED-9CEE-9C417E38CA3F}"/>
    <pc:docChg chg="custSel addSld modSld sldOrd">
      <pc:chgData name="William Grey" userId="37b73424-c081-4fc2-b1af-363f4f3fd4f3" providerId="ADAL" clId="{D5D8C2B9-8204-43ED-9CEE-9C417E38CA3F}" dt="2023-03-12T21:47:23.415" v="229"/>
      <pc:docMkLst>
        <pc:docMk/>
      </pc:docMkLst>
      <pc:sldChg chg="addSp delSp modSp new mod ord delAnim modAnim">
        <pc:chgData name="William Grey" userId="37b73424-c081-4fc2-b1af-363f4f3fd4f3" providerId="ADAL" clId="{D5D8C2B9-8204-43ED-9CEE-9C417E38CA3F}" dt="2023-03-12T21:47:23.415" v="229"/>
        <pc:sldMkLst>
          <pc:docMk/>
          <pc:sldMk cId="158107593" sldId="332"/>
        </pc:sldMkLst>
        <pc:spChg chg="mod">
          <ac:chgData name="William Grey" userId="37b73424-c081-4fc2-b1af-363f4f3fd4f3" providerId="ADAL" clId="{D5D8C2B9-8204-43ED-9CEE-9C417E38CA3F}" dt="2023-03-11T20:41:21.588" v="6" actId="27636"/>
          <ac:spMkLst>
            <pc:docMk/>
            <pc:sldMk cId="158107593" sldId="332"/>
            <ac:spMk id="2" creationId="{CADE0558-BB3D-4229-9565-AEC93AC3F1FF}"/>
          </ac:spMkLst>
        </pc:spChg>
        <pc:spChg chg="del">
          <ac:chgData name="William Grey" userId="37b73424-c081-4fc2-b1af-363f4f3fd4f3" providerId="ADAL" clId="{D5D8C2B9-8204-43ED-9CEE-9C417E38CA3F}" dt="2023-03-11T14:39:08.251" v="1"/>
          <ac:spMkLst>
            <pc:docMk/>
            <pc:sldMk cId="158107593" sldId="332"/>
            <ac:spMk id="3" creationId="{A6095F1E-144C-492E-BD87-08A2F95D4915}"/>
          </ac:spMkLst>
        </pc:spChg>
        <pc:spChg chg="add del mod">
          <ac:chgData name="William Grey" userId="37b73424-c081-4fc2-b1af-363f4f3fd4f3" providerId="ADAL" clId="{D5D8C2B9-8204-43ED-9CEE-9C417E38CA3F}" dt="2023-03-11T14:42:50.310" v="3"/>
          <ac:spMkLst>
            <pc:docMk/>
            <pc:sldMk cId="158107593" sldId="332"/>
            <ac:spMk id="6" creationId="{B449E3F9-F6B4-4C7D-BAF5-E8ECD9E91E42}"/>
          </ac:spMkLst>
        </pc:spChg>
        <pc:spChg chg="add del mod">
          <ac:chgData name="William Grey" userId="37b73424-c081-4fc2-b1af-363f4f3fd4f3" providerId="ADAL" clId="{D5D8C2B9-8204-43ED-9CEE-9C417E38CA3F}" dt="2023-03-11T20:51:47.533" v="212"/>
          <ac:spMkLst>
            <pc:docMk/>
            <pc:sldMk cId="158107593" sldId="332"/>
            <ac:spMk id="9" creationId="{A2DE55DF-7404-44BC-9D91-6E8B782156B0}"/>
          </ac:spMkLst>
        </pc:spChg>
        <pc:spChg chg="add del mod">
          <ac:chgData name="William Grey" userId="37b73424-c081-4fc2-b1af-363f4f3fd4f3" providerId="ADAL" clId="{D5D8C2B9-8204-43ED-9CEE-9C417E38CA3F}" dt="2023-03-11T21:02:23.746" v="214"/>
          <ac:spMkLst>
            <pc:docMk/>
            <pc:sldMk cId="158107593" sldId="332"/>
            <ac:spMk id="12" creationId="{433B36F6-3E28-47C2-8AEC-FC8528ACFBAB}"/>
          </ac:spMkLst>
        </pc:spChg>
        <pc:spChg chg="add del mod">
          <ac:chgData name="William Grey" userId="37b73424-c081-4fc2-b1af-363f4f3fd4f3" providerId="ADAL" clId="{D5D8C2B9-8204-43ED-9CEE-9C417E38CA3F}" dt="2023-03-11T21:06:01.559" v="216"/>
          <ac:spMkLst>
            <pc:docMk/>
            <pc:sldMk cId="158107593" sldId="332"/>
            <ac:spMk id="15" creationId="{F13C338F-FC02-431E-825C-1F355C11840B}"/>
          </ac:spMkLst>
        </pc:spChg>
        <pc:spChg chg="add del mod">
          <ac:chgData name="William Grey" userId="37b73424-c081-4fc2-b1af-363f4f3fd4f3" providerId="ADAL" clId="{D5D8C2B9-8204-43ED-9CEE-9C417E38CA3F}" dt="2023-03-11T21:10:03.880" v="218"/>
          <ac:spMkLst>
            <pc:docMk/>
            <pc:sldMk cId="158107593" sldId="332"/>
            <ac:spMk id="18" creationId="{E0E9276D-C1FC-46B6-8934-ED4003DC0EFA}"/>
          </ac:spMkLst>
        </pc:spChg>
        <pc:spChg chg="add del mod">
          <ac:chgData name="William Grey" userId="37b73424-c081-4fc2-b1af-363f4f3fd4f3" providerId="ADAL" clId="{D5D8C2B9-8204-43ED-9CEE-9C417E38CA3F}" dt="2023-03-11T21:20:07.090" v="220"/>
          <ac:spMkLst>
            <pc:docMk/>
            <pc:sldMk cId="158107593" sldId="332"/>
            <ac:spMk id="21" creationId="{8260492C-B5CF-49A6-A04F-CB95AC5AEF4C}"/>
          </ac:spMkLst>
        </pc:spChg>
        <pc:spChg chg="add del mod">
          <ac:chgData name="William Grey" userId="37b73424-c081-4fc2-b1af-363f4f3fd4f3" providerId="ADAL" clId="{D5D8C2B9-8204-43ED-9CEE-9C417E38CA3F}" dt="2023-03-12T21:45:04.638" v="222" actId="931"/>
          <ac:spMkLst>
            <pc:docMk/>
            <pc:sldMk cId="158107593" sldId="332"/>
            <ac:spMk id="24" creationId="{F63D4B02-BEB2-4851-89AD-471CAD043864}"/>
          </ac:spMkLst>
        </pc:spChg>
        <pc:picChg chg="add del mod">
          <ac:chgData name="William Grey" userId="37b73424-c081-4fc2-b1af-363f4f3fd4f3" providerId="ADAL" clId="{D5D8C2B9-8204-43ED-9CEE-9C417E38CA3F}" dt="2023-03-11T14:39:39.596" v="2" actId="478"/>
          <ac:picMkLst>
            <pc:docMk/>
            <pc:sldMk cId="158107593" sldId="332"/>
            <ac:picMk id="4" creationId="{AB689B9E-E624-47F6-BFCD-36553745F92E}"/>
          </ac:picMkLst>
        </pc:picChg>
        <pc:picChg chg="add del mod">
          <ac:chgData name="William Grey" userId="37b73424-c081-4fc2-b1af-363f4f3fd4f3" providerId="ADAL" clId="{D5D8C2B9-8204-43ED-9CEE-9C417E38CA3F}" dt="2023-03-11T14:44:23.867" v="4" actId="478"/>
          <ac:picMkLst>
            <pc:docMk/>
            <pc:sldMk cId="158107593" sldId="332"/>
            <ac:picMk id="7" creationId="{932F382B-4C8E-4184-BE08-2F07AC24591A}"/>
          </ac:picMkLst>
        </pc:picChg>
        <pc:picChg chg="add del mod">
          <ac:chgData name="William Grey" userId="37b73424-c081-4fc2-b1af-363f4f3fd4f3" providerId="ADAL" clId="{D5D8C2B9-8204-43ED-9CEE-9C417E38CA3F}" dt="2023-03-11T20:58:38.629" v="213" actId="478"/>
          <ac:picMkLst>
            <pc:docMk/>
            <pc:sldMk cId="158107593" sldId="332"/>
            <ac:picMk id="10" creationId="{E4E8241F-A1B8-4D73-BF94-3C8822383F5D}"/>
          </ac:picMkLst>
        </pc:picChg>
        <pc:picChg chg="add del mod">
          <ac:chgData name="William Grey" userId="37b73424-c081-4fc2-b1af-363f4f3fd4f3" providerId="ADAL" clId="{D5D8C2B9-8204-43ED-9CEE-9C417E38CA3F}" dt="2023-03-11T21:03:21.418" v="215" actId="478"/>
          <ac:picMkLst>
            <pc:docMk/>
            <pc:sldMk cId="158107593" sldId="332"/>
            <ac:picMk id="13" creationId="{EA6ADCB1-F377-4F6B-B733-B8522D1441D5}"/>
          </ac:picMkLst>
        </pc:picChg>
        <pc:picChg chg="add del mod">
          <ac:chgData name="William Grey" userId="37b73424-c081-4fc2-b1af-363f4f3fd4f3" providerId="ADAL" clId="{D5D8C2B9-8204-43ED-9CEE-9C417E38CA3F}" dt="2023-03-11T21:06:07.143" v="217" actId="478"/>
          <ac:picMkLst>
            <pc:docMk/>
            <pc:sldMk cId="158107593" sldId="332"/>
            <ac:picMk id="16" creationId="{8EFDC39D-CEFB-4C74-BEB8-E9EE575538E7}"/>
          </ac:picMkLst>
        </pc:picChg>
        <pc:picChg chg="add del mod">
          <ac:chgData name="William Grey" userId="37b73424-c081-4fc2-b1af-363f4f3fd4f3" providerId="ADAL" clId="{D5D8C2B9-8204-43ED-9CEE-9C417E38CA3F}" dt="2023-03-11T21:10:48.604" v="219" actId="478"/>
          <ac:picMkLst>
            <pc:docMk/>
            <pc:sldMk cId="158107593" sldId="332"/>
            <ac:picMk id="19" creationId="{1B3E4DA8-8A79-4945-885B-544D400A7031}"/>
          </ac:picMkLst>
        </pc:picChg>
        <pc:picChg chg="add del mod">
          <ac:chgData name="William Grey" userId="37b73424-c081-4fc2-b1af-363f4f3fd4f3" providerId="ADAL" clId="{D5D8C2B9-8204-43ED-9CEE-9C417E38CA3F}" dt="2023-03-12T21:44:45.649" v="221" actId="478"/>
          <ac:picMkLst>
            <pc:docMk/>
            <pc:sldMk cId="158107593" sldId="332"/>
            <ac:picMk id="22" creationId="{B3E1B892-07A3-430F-9A66-77617F184652}"/>
          </ac:picMkLst>
        </pc:picChg>
        <pc:picChg chg="add mod">
          <ac:chgData name="William Grey" userId="37b73424-c081-4fc2-b1af-363f4f3fd4f3" providerId="ADAL" clId="{D5D8C2B9-8204-43ED-9CEE-9C417E38CA3F}" dt="2023-03-12T21:47:23.415" v="229"/>
          <ac:picMkLst>
            <pc:docMk/>
            <pc:sldMk cId="158107593" sldId="332"/>
            <ac:picMk id="26" creationId="{B1964572-5205-4966-86B3-D4D69C215D52}"/>
          </ac:picMkLst>
        </pc:picChg>
      </pc:sldChg>
      <pc:sldChg chg="delSp modSp add mod">
        <pc:chgData name="William Grey" userId="37b73424-c081-4fc2-b1af-363f4f3fd4f3" providerId="ADAL" clId="{D5D8C2B9-8204-43ED-9CEE-9C417E38CA3F}" dt="2023-03-11T20:43:54.597" v="211" actId="14100"/>
        <pc:sldMkLst>
          <pc:docMk/>
          <pc:sldMk cId="600709256" sldId="333"/>
        </pc:sldMkLst>
        <pc:spChg chg="mod">
          <ac:chgData name="William Grey" userId="37b73424-c081-4fc2-b1af-363f4f3fd4f3" providerId="ADAL" clId="{D5D8C2B9-8204-43ED-9CEE-9C417E38CA3F}" dt="2023-03-11T20:41:27.831" v="19" actId="20577"/>
          <ac:spMkLst>
            <pc:docMk/>
            <pc:sldMk cId="600709256" sldId="333"/>
            <ac:spMk id="2" creationId="{AEDCB117-B22E-4756-80FA-67AB58759668}"/>
          </ac:spMkLst>
        </pc:spChg>
        <pc:spChg chg="mod">
          <ac:chgData name="William Grey" userId="37b73424-c081-4fc2-b1af-363f4f3fd4f3" providerId="ADAL" clId="{D5D8C2B9-8204-43ED-9CEE-9C417E38CA3F}" dt="2023-03-11T20:43:38.712" v="208" actId="255"/>
          <ac:spMkLst>
            <pc:docMk/>
            <pc:sldMk cId="600709256" sldId="333"/>
            <ac:spMk id="3" creationId="{01596D78-9523-4876-B335-E1A9C9B1D932}"/>
          </ac:spMkLst>
        </pc:spChg>
        <pc:spChg chg="mod">
          <ac:chgData name="William Grey" userId="37b73424-c081-4fc2-b1af-363f4f3fd4f3" providerId="ADAL" clId="{D5D8C2B9-8204-43ED-9CEE-9C417E38CA3F}" dt="2023-03-11T20:43:54.597" v="211" actId="14100"/>
          <ac:spMkLst>
            <pc:docMk/>
            <pc:sldMk cId="600709256" sldId="333"/>
            <ac:spMk id="5" creationId="{12FD08EE-448E-4D15-907E-BA953471F19C}"/>
          </ac:spMkLst>
        </pc:spChg>
        <pc:picChg chg="del">
          <ac:chgData name="William Grey" userId="37b73424-c081-4fc2-b1af-363f4f3fd4f3" providerId="ADAL" clId="{D5D8C2B9-8204-43ED-9CEE-9C417E38CA3F}" dt="2023-03-11T20:43:41.447" v="209" actId="478"/>
          <ac:picMkLst>
            <pc:docMk/>
            <pc:sldMk cId="600709256" sldId="333"/>
            <ac:picMk id="4" creationId="{80534F9D-3310-4E3D-A592-8B9BECEFC71C}"/>
          </ac:picMkLst>
        </pc:picChg>
      </pc:sldChg>
    </pc:docChg>
  </pc:docChgLst>
  <pc:docChgLst>
    <pc:chgData name="William Grey" userId="37b73424-c081-4fc2-b1af-363f4f3fd4f3" providerId="ADAL" clId="{6118C457-C5BB-4557-B566-E49FB190292D}"/>
    <pc:docChg chg="custSel modSld">
      <pc:chgData name="William Grey" userId="37b73424-c081-4fc2-b1af-363f4f3fd4f3" providerId="ADAL" clId="{6118C457-C5BB-4557-B566-E49FB190292D}" dt="2019-02-11T13:08:04.831" v="46" actId="20577"/>
      <pc:docMkLst>
        <pc:docMk/>
      </pc:docMkLst>
      <pc:sldChg chg="modSp">
        <pc:chgData name="William Grey" userId="37b73424-c081-4fc2-b1af-363f4f3fd4f3" providerId="ADAL" clId="{6118C457-C5BB-4557-B566-E49FB190292D}" dt="2019-02-11T12:53:16.728" v="8" actId="20577"/>
        <pc:sldMkLst>
          <pc:docMk/>
          <pc:sldMk cId="1182366312" sldId="316"/>
        </pc:sldMkLst>
        <pc:spChg chg="mod">
          <ac:chgData name="William Grey" userId="37b73424-c081-4fc2-b1af-363f4f3fd4f3" providerId="ADAL" clId="{6118C457-C5BB-4557-B566-E49FB190292D}" dt="2019-02-11T12:53:16.728" v="8" actId="20577"/>
          <ac:spMkLst>
            <pc:docMk/>
            <pc:sldMk cId="1182366312" sldId="316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6118C457-C5BB-4557-B566-E49FB190292D}" dt="2019-02-11T13:08:04.831" v="46" actId="20577"/>
        <pc:sldMkLst>
          <pc:docMk/>
          <pc:sldMk cId="680608933" sldId="318"/>
        </pc:sldMkLst>
        <pc:spChg chg="mod">
          <ac:chgData name="William Grey" userId="37b73424-c081-4fc2-b1af-363f4f3fd4f3" providerId="ADAL" clId="{6118C457-C5BB-4557-B566-E49FB190292D}" dt="2019-02-11T13:08:04.831" v="46" actId="20577"/>
          <ac:spMkLst>
            <pc:docMk/>
            <pc:sldMk cId="680608933" sldId="318"/>
            <ac:spMk id="2" creationId="{AEDCB117-B22E-4756-80FA-67AB58759668}"/>
          </ac:spMkLst>
        </pc:spChg>
        <pc:spChg chg="mod">
          <ac:chgData name="William Grey" userId="37b73424-c081-4fc2-b1af-363f4f3fd4f3" providerId="ADAL" clId="{6118C457-C5BB-4557-B566-E49FB190292D}" dt="2019-02-11T13:07:47.584" v="36" actId="20577"/>
          <ac:spMkLst>
            <pc:docMk/>
            <pc:sldMk cId="680608933" sldId="318"/>
            <ac:spMk id="3" creationId="{01596D78-9523-4876-B335-E1A9C9B1D932}"/>
          </ac:spMkLst>
        </pc:spChg>
        <pc:picChg chg="mod">
          <ac:chgData name="William Grey" userId="37b73424-c081-4fc2-b1af-363f4f3fd4f3" providerId="ADAL" clId="{6118C457-C5BB-4557-B566-E49FB190292D}" dt="2019-02-11T13:07:36.301" v="24" actId="1076"/>
          <ac:picMkLst>
            <pc:docMk/>
            <pc:sldMk cId="680608933" sldId="318"/>
            <ac:picMk id="4" creationId="{80534F9D-3310-4E3D-A592-8B9BECEFC71C}"/>
          </ac:picMkLst>
        </pc:picChg>
      </pc:sldChg>
    </pc:docChg>
  </pc:docChgLst>
  <pc:docChgLst>
    <pc:chgData name="William Grey" userId="37b73424-c081-4fc2-b1af-363f4f3fd4f3" providerId="ADAL" clId="{7C70BFC5-862A-4B76-ABEC-6391B77AD6F8}"/>
    <pc:docChg chg="addSld modSld sldOrd">
      <pc:chgData name="William Grey" userId="37b73424-c081-4fc2-b1af-363f4f3fd4f3" providerId="ADAL" clId="{7C70BFC5-862A-4B76-ABEC-6391B77AD6F8}" dt="2020-02-13T13:07:13.994" v="63" actId="120"/>
      <pc:docMkLst>
        <pc:docMk/>
      </pc:docMkLst>
      <pc:sldChg chg="ord">
        <pc:chgData name="William Grey" userId="37b73424-c081-4fc2-b1af-363f4f3fd4f3" providerId="ADAL" clId="{7C70BFC5-862A-4B76-ABEC-6391B77AD6F8}" dt="2020-02-12T14:38:01.118" v="1"/>
        <pc:sldMkLst>
          <pc:docMk/>
          <pc:sldMk cId="1604629230" sldId="320"/>
        </pc:sldMkLst>
      </pc:sldChg>
      <pc:sldChg chg="modSp add">
        <pc:chgData name="William Grey" userId="37b73424-c081-4fc2-b1af-363f4f3fd4f3" providerId="ADAL" clId="{7C70BFC5-862A-4B76-ABEC-6391B77AD6F8}" dt="2020-02-13T13:07:13.994" v="63" actId="120"/>
        <pc:sldMkLst>
          <pc:docMk/>
          <pc:sldMk cId="2799581794" sldId="326"/>
        </pc:sldMkLst>
        <pc:spChg chg="mod">
          <ac:chgData name="William Grey" userId="37b73424-c081-4fc2-b1af-363f4f3fd4f3" providerId="ADAL" clId="{7C70BFC5-862A-4B76-ABEC-6391B77AD6F8}" dt="2020-02-13T13:07:13.994" v="63" actId="120"/>
          <ac:spMkLst>
            <pc:docMk/>
            <pc:sldMk cId="2799581794" sldId="326"/>
            <ac:spMk id="3" creationId="{16D9F3EC-1E82-4290-90B4-B69B54CBAC0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43E4E8-E8AE-4F5B-BF63-1C8CD083574A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26A9C5-9370-4BD6-A7F3-B10C6FF848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30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224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2451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272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7859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122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err="1"/>
              <a:t>Clickto</a:t>
            </a:r>
            <a:r>
              <a:rPr lang="en-US"/>
              <a:t>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904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011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418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414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386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819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9021EB45-E563-6957-1BEB-72733FC53651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EFDB76-7AAD-1C89-1AA1-4B92E7445C97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52355F9-7379-9538-7DDD-8FE339E9A1D2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9F5B790-6E2E-BD68-419B-4B56B4C3612C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769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car.sv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w3schools.com/graphics/svg_intro.asp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DDD77-6168-4DBC-92BB-E7BB0B7B6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In pairs, draw the shape based on the instructions below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14D54-0505-4CF0-9166-97725C5C3C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1" y="963476"/>
            <a:ext cx="10515600" cy="435133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 err="1">
                <a:solidFill>
                  <a:srgbClr val="0000FF"/>
                </a:solidFill>
                <a:latin typeface="Courier New" panose="02070309020205020404" pitchFamily="49" charset="0"/>
              </a:rPr>
              <a:t>rect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width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"80"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height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"80"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x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"150"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y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"70"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fill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"red"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 err="1">
                <a:solidFill>
                  <a:srgbClr val="0000FF"/>
                </a:solidFill>
                <a:latin typeface="Courier New" panose="02070309020205020404" pitchFamily="49" charset="0"/>
              </a:rPr>
              <a:t>rect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width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"40"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height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"40"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x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"170"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y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"90"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fill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"white"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 err="1">
                <a:solidFill>
                  <a:srgbClr val="0000FF"/>
                </a:solidFill>
                <a:latin typeface="Courier New" panose="02070309020205020404" pitchFamily="49" charset="0"/>
              </a:rPr>
              <a:t>rect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width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"200"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height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"80"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x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"70"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y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"150"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fill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"red"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solidFill>
                  <a:srgbClr val="0000FF"/>
                </a:solidFill>
                <a:latin typeface="Courier New" panose="02070309020205020404" pitchFamily="49" charset="0"/>
              </a:rPr>
              <a:t>line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x1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"30"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y1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"275"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x2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"350"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y2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"275"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stroke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"grey"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solidFill>
                  <a:srgbClr val="0000FF"/>
                </a:solidFill>
                <a:latin typeface="Courier New" panose="02070309020205020404" pitchFamily="49" charset="0"/>
              </a:rPr>
              <a:t>circle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cx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"110"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cy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"255"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r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"20"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fill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"blue"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endParaRPr lang="en-GB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solidFill>
                  <a:srgbClr val="0000FF"/>
                </a:solidFill>
                <a:latin typeface="Courier New" panose="02070309020205020404" pitchFamily="49" charset="0"/>
              </a:rPr>
              <a:t>circle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cx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"230"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cy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"255"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r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"20"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fill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"blue"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6811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DDD77-6168-4DBC-92BB-E7BB0B7B6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Vector Properties - 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14D54-0505-4CF0-9166-97725C5C3C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>
                <a:solidFill>
                  <a:srgbClr val="0000FF"/>
                </a:solidFill>
                <a:latin typeface="Courier New" panose="02070309020205020404" pitchFamily="49" charset="0"/>
              </a:rPr>
              <a:t>line 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        </a:t>
            </a:r>
            <a:r>
              <a:rPr lang="en-GB" dirty="0" err="1">
                <a:solidFill>
                  <a:srgbClr val="000000"/>
                </a:solidFill>
                <a:latin typeface="Courier New" panose="02070309020205020404" pitchFamily="49" charset="0"/>
              </a:rPr>
              <a:t>line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property type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x1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"80"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		x position of end of line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y1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"80"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		y position of end of line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x2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"40"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      x position of other end of line</a:t>
            </a:r>
            <a:endParaRPr lang="en-GB" dirty="0">
              <a:solidFill>
                <a:srgbClr val="FF0000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x2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"40"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      y position of other end of line</a:t>
            </a:r>
            <a:endParaRPr lang="en-GB" dirty="0">
              <a:solidFill>
                <a:srgbClr val="FF0000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stroke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“grey"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Line colour</a:t>
            </a:r>
          </a:p>
          <a:p>
            <a:pPr marL="0" indent="0">
              <a:buNone/>
            </a:pPr>
            <a:endParaRPr lang="en-GB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800" dirty="0">
                <a:latin typeface="Courier New" panose="02070309020205020404" pitchFamily="49" charset="0"/>
              </a:rPr>
              <a:t>Example</a:t>
            </a:r>
            <a:endParaRPr lang="en-GB" sz="28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600" dirty="0">
                <a:solidFill>
                  <a:srgbClr val="0000FF"/>
                </a:solidFill>
                <a:latin typeface="Courier New" panose="02070309020205020404" pitchFamily="49" charset="0"/>
              </a:rPr>
              <a:t>&lt;line</a:t>
            </a:r>
            <a:r>
              <a:rPr lang="en-GB" sz="2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600" dirty="0">
                <a:solidFill>
                  <a:srgbClr val="FF0000"/>
                </a:solidFill>
                <a:latin typeface="Courier New" panose="02070309020205020404" pitchFamily="49" charset="0"/>
              </a:rPr>
              <a:t>x1</a:t>
            </a:r>
            <a:r>
              <a:rPr lang="en-GB" sz="26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600" b="1" dirty="0">
                <a:solidFill>
                  <a:srgbClr val="8000FF"/>
                </a:solidFill>
                <a:latin typeface="Courier New" panose="02070309020205020404" pitchFamily="49" charset="0"/>
              </a:rPr>
              <a:t>"30"</a:t>
            </a:r>
            <a:r>
              <a:rPr lang="en-GB" sz="2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600" dirty="0">
                <a:solidFill>
                  <a:srgbClr val="FF0000"/>
                </a:solidFill>
                <a:latin typeface="Courier New" panose="02070309020205020404" pitchFamily="49" charset="0"/>
              </a:rPr>
              <a:t>y1</a:t>
            </a:r>
            <a:r>
              <a:rPr lang="en-GB" sz="26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600" b="1" dirty="0">
                <a:solidFill>
                  <a:srgbClr val="8000FF"/>
                </a:solidFill>
                <a:latin typeface="Courier New" panose="02070309020205020404" pitchFamily="49" charset="0"/>
              </a:rPr>
              <a:t>"275"</a:t>
            </a:r>
            <a:r>
              <a:rPr lang="en-GB" sz="2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600" dirty="0">
                <a:solidFill>
                  <a:srgbClr val="FF0000"/>
                </a:solidFill>
                <a:latin typeface="Courier New" panose="02070309020205020404" pitchFamily="49" charset="0"/>
              </a:rPr>
              <a:t>x2</a:t>
            </a:r>
            <a:r>
              <a:rPr lang="en-GB" sz="26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600" b="1" dirty="0">
                <a:solidFill>
                  <a:srgbClr val="8000FF"/>
                </a:solidFill>
                <a:latin typeface="Courier New" panose="02070309020205020404" pitchFamily="49" charset="0"/>
              </a:rPr>
              <a:t>"350"</a:t>
            </a:r>
            <a:r>
              <a:rPr lang="en-GB" sz="2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600" dirty="0">
                <a:solidFill>
                  <a:srgbClr val="FF0000"/>
                </a:solidFill>
                <a:latin typeface="Courier New" panose="02070309020205020404" pitchFamily="49" charset="0"/>
              </a:rPr>
              <a:t>y2</a:t>
            </a:r>
            <a:r>
              <a:rPr lang="en-GB" sz="26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600" b="1" dirty="0">
                <a:solidFill>
                  <a:srgbClr val="8000FF"/>
                </a:solidFill>
                <a:latin typeface="Courier New" panose="02070309020205020404" pitchFamily="49" charset="0"/>
              </a:rPr>
              <a:t>"275"</a:t>
            </a:r>
            <a:r>
              <a:rPr lang="en-GB" sz="2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600" dirty="0">
                <a:solidFill>
                  <a:srgbClr val="FF0000"/>
                </a:solidFill>
                <a:latin typeface="Courier New" panose="02070309020205020404" pitchFamily="49" charset="0"/>
              </a:rPr>
              <a:t>stroke</a:t>
            </a:r>
            <a:r>
              <a:rPr lang="en-GB" sz="26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600" b="1" dirty="0">
                <a:solidFill>
                  <a:srgbClr val="8000FF"/>
                </a:solidFill>
                <a:latin typeface="Courier New" panose="02070309020205020404" pitchFamily="49" charset="0"/>
              </a:rPr>
              <a:t>"grey“/&gt;</a:t>
            </a:r>
            <a:r>
              <a:rPr lang="en-GB" sz="2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6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endParaRPr lang="en-GB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endParaRPr lang="en-GB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2969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DDD77-6168-4DBC-92BB-E7BB0B7B6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Vector Properties - Polygon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14D54-0505-4CF0-9166-97725C5C3C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000" y="1253331"/>
            <a:ext cx="114046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sz="2400" dirty="0">
                <a:solidFill>
                  <a:srgbClr val="0000FF"/>
                </a:solidFill>
                <a:latin typeface="Courier New" panose="02070309020205020404" pitchFamily="49" charset="0"/>
              </a:rPr>
              <a:t>polygon </a:t>
            </a:r>
            <a:r>
              <a:rPr lang="en-GB" sz="2400" dirty="0">
                <a:solidFill>
                  <a:srgbClr val="000000"/>
                </a:solidFill>
                <a:latin typeface="Courier New" panose="02070309020205020404" pitchFamily="49" charset="0"/>
              </a:rPr>
              <a:t>       </a:t>
            </a:r>
            <a:r>
              <a:rPr lang="en-GB" sz="2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Polygon</a:t>
            </a:r>
            <a:r>
              <a:rPr lang="en-GB" sz="2400" dirty="0">
                <a:solidFill>
                  <a:srgbClr val="000000"/>
                </a:solidFill>
                <a:latin typeface="Courier New" panose="02070309020205020404" pitchFamily="49" charset="0"/>
              </a:rPr>
              <a:t> property type (3 or more sides)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2400" dirty="0">
                <a:solidFill>
                  <a:srgbClr val="FF0000"/>
                </a:solidFill>
                <a:latin typeface="Courier New" panose="02070309020205020404" pitchFamily="49" charset="0"/>
              </a:rPr>
              <a:t>Points</a:t>
            </a:r>
            <a:r>
              <a:rPr lang="en-GB" sz="2400" dirty="0">
                <a:solidFill>
                  <a:srgbClr val="000000"/>
                </a:solidFill>
                <a:latin typeface="Courier New" panose="02070309020205020404" pitchFamily="49" charset="0"/>
              </a:rPr>
              <a:t>		Set of x, y </a:t>
            </a:r>
            <a:r>
              <a:rPr lang="en-GB" sz="2400" dirty="0" err="1">
                <a:solidFill>
                  <a:srgbClr val="000000"/>
                </a:solidFill>
                <a:latin typeface="Courier New" panose="02070309020205020404" pitchFamily="49" charset="0"/>
              </a:rPr>
              <a:t>coordimates</a:t>
            </a:r>
            <a:endParaRPr lang="en-GB" sz="24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GB" sz="2400" dirty="0">
                <a:solidFill>
                  <a:srgbClr val="FF0000"/>
                </a:solidFill>
                <a:latin typeface="Courier New" panose="02070309020205020404" pitchFamily="49" charset="0"/>
              </a:rPr>
              <a:t>Style</a:t>
            </a:r>
            <a:r>
              <a:rPr lang="en-GB" sz="2400" dirty="0">
                <a:solidFill>
                  <a:srgbClr val="000000"/>
                </a:solidFill>
                <a:latin typeface="Courier New" panose="02070309020205020404" pitchFamily="49" charset="0"/>
              </a:rPr>
              <a:t>		 	fill colour, line colour, line width</a:t>
            </a:r>
          </a:p>
          <a:p>
            <a:pPr marL="0" indent="0">
              <a:lnSpc>
                <a:spcPct val="100000"/>
              </a:lnSpc>
              <a:buNone/>
            </a:pPr>
            <a:endParaRPr lang="en-GB" sz="24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GB" sz="2400" dirty="0">
                <a:latin typeface="Courier New" panose="02070309020205020404" pitchFamily="49" charset="0"/>
              </a:rPr>
              <a:t>Example</a:t>
            </a:r>
            <a:endParaRPr lang="en-GB" sz="24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GB" sz="2400" i="0" dirty="0">
                <a:effectLst/>
                <a:latin typeface="Consolas" panose="020B0609020204030204" pitchFamily="49" charset="0"/>
              </a:rPr>
              <a:t>&lt;polygon points="200,30 400,80 200,230" 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2400" i="0" dirty="0">
                <a:effectLst/>
                <a:latin typeface="Consolas" panose="020B0609020204030204" pitchFamily="49" charset="0"/>
              </a:rPr>
              <a:t>style="fill:red;stroke:red;stroke-width:1" /&gt;</a:t>
            </a:r>
            <a:endParaRPr lang="en-GB" sz="2400" dirty="0">
              <a:latin typeface="Courier New" panose="02070309020205020404" pitchFamily="49" charset="0"/>
            </a:endParaRPr>
          </a:p>
          <a:p>
            <a:pPr marL="0" indent="0">
              <a:buNone/>
            </a:pPr>
            <a:endParaRPr lang="en-GB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7315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E0558-BB3D-4229-9565-AEC93AC3F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52F879-927E-DF0A-FC7A-5ADEDF9469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P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ADF57F2-C664-161E-9152-4F9AC553BC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540" y="1269049"/>
            <a:ext cx="11428919" cy="4907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07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CB117-B22E-4756-80FA-67AB58759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Vector list </a:t>
            </a:r>
            <a:r>
              <a:rPr lang="en-GB"/>
              <a:t>for a car </a:t>
            </a:r>
            <a:r>
              <a:rPr lang="en-GB" dirty="0"/>
              <a:t>graphic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596D78-9523-4876-B335-E1A9C9B1D9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26244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200" dirty="0">
                <a:solidFill>
                  <a:srgbClr val="0000FF"/>
                </a:solidFill>
                <a:latin typeface="Courier New" panose="02070309020205020404" pitchFamily="49" charset="0"/>
              </a:rPr>
              <a:t>&lt;</a:t>
            </a:r>
            <a:r>
              <a:rPr lang="en-GB" sz="2200" dirty="0" err="1">
                <a:solidFill>
                  <a:srgbClr val="0000FF"/>
                </a:solidFill>
                <a:latin typeface="Courier New" panose="02070309020205020404" pitchFamily="49" charset="0"/>
              </a:rPr>
              <a:t>svg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dirty="0" err="1">
                <a:solidFill>
                  <a:srgbClr val="FF0000"/>
                </a:solidFill>
                <a:latin typeface="Courier New" panose="02070309020205020404" pitchFamily="49" charset="0"/>
              </a:rPr>
              <a:t>xmlns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GB" sz="2200" b="1" u="sng" dirty="0">
                <a:solidFill>
                  <a:srgbClr val="8000FF"/>
                </a:solidFill>
                <a:latin typeface="Courier New" panose="02070309020205020404" pitchFamily="49" charset="0"/>
              </a:rPr>
              <a:t>http://www.w3.org/2000/svg</a:t>
            </a:r>
            <a:r>
              <a:rPr lang="en-GB" sz="2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GB" sz="2200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r>
              <a:rPr lang="en-GB" sz="2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r>
              <a:rPr lang="en-GB" sz="2200" dirty="0">
                <a:solidFill>
                  <a:srgbClr val="0000FF"/>
                </a:solidFill>
                <a:latin typeface="Courier New" panose="02070309020205020404" pitchFamily="49" charset="0"/>
              </a:rPr>
              <a:t>&lt;</a:t>
            </a:r>
            <a:r>
              <a:rPr lang="en-GB" sz="2200" dirty="0" err="1">
                <a:solidFill>
                  <a:srgbClr val="0000FF"/>
                </a:solidFill>
                <a:latin typeface="Courier New" panose="02070309020205020404" pitchFamily="49" charset="0"/>
              </a:rPr>
              <a:t>rect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ourier New" panose="02070309020205020404" pitchFamily="49" charset="0"/>
              </a:rPr>
              <a:t>width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200" b="1" dirty="0">
                <a:solidFill>
                  <a:srgbClr val="8000FF"/>
                </a:solidFill>
                <a:latin typeface="Courier New" panose="02070309020205020404" pitchFamily="49" charset="0"/>
              </a:rPr>
              <a:t>"80"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ourier New" panose="02070309020205020404" pitchFamily="49" charset="0"/>
              </a:rPr>
              <a:t>height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200" b="1" dirty="0">
                <a:solidFill>
                  <a:srgbClr val="8000FF"/>
                </a:solidFill>
                <a:latin typeface="Courier New" panose="02070309020205020404" pitchFamily="49" charset="0"/>
              </a:rPr>
              <a:t>"80"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ourier New" panose="02070309020205020404" pitchFamily="49" charset="0"/>
              </a:rPr>
              <a:t>x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200" b="1" dirty="0">
                <a:solidFill>
                  <a:srgbClr val="8000FF"/>
                </a:solidFill>
                <a:latin typeface="Courier New" panose="02070309020205020404" pitchFamily="49" charset="0"/>
              </a:rPr>
              <a:t>"150"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ourier New" panose="02070309020205020404" pitchFamily="49" charset="0"/>
              </a:rPr>
              <a:t>y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200" b="1" dirty="0">
                <a:solidFill>
                  <a:srgbClr val="8000FF"/>
                </a:solidFill>
                <a:latin typeface="Courier New" panose="02070309020205020404" pitchFamily="49" charset="0"/>
              </a:rPr>
              <a:t>"70"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ourier New" panose="02070309020205020404" pitchFamily="49" charset="0"/>
              </a:rPr>
              <a:t>fill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200" b="1" dirty="0">
                <a:solidFill>
                  <a:srgbClr val="8000FF"/>
                </a:solidFill>
                <a:latin typeface="Courier New" panose="02070309020205020404" pitchFamily="49" charset="0"/>
              </a:rPr>
              <a:t>"red“/&gt;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r>
              <a:rPr lang="en-GB" sz="2200" dirty="0">
                <a:solidFill>
                  <a:srgbClr val="0000FF"/>
                </a:solidFill>
                <a:latin typeface="Courier New" panose="02070309020205020404" pitchFamily="49" charset="0"/>
              </a:rPr>
              <a:t>&lt;</a:t>
            </a:r>
            <a:r>
              <a:rPr lang="en-GB" sz="2200" dirty="0" err="1">
                <a:solidFill>
                  <a:srgbClr val="0000FF"/>
                </a:solidFill>
                <a:latin typeface="Courier New" panose="02070309020205020404" pitchFamily="49" charset="0"/>
              </a:rPr>
              <a:t>rect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ourier New" panose="02070309020205020404" pitchFamily="49" charset="0"/>
              </a:rPr>
              <a:t>width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200" b="1" dirty="0">
                <a:solidFill>
                  <a:srgbClr val="8000FF"/>
                </a:solidFill>
                <a:latin typeface="Courier New" panose="02070309020205020404" pitchFamily="49" charset="0"/>
              </a:rPr>
              <a:t>"40"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ourier New" panose="02070309020205020404" pitchFamily="49" charset="0"/>
              </a:rPr>
              <a:t>height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200" b="1" dirty="0">
                <a:solidFill>
                  <a:srgbClr val="8000FF"/>
                </a:solidFill>
                <a:latin typeface="Courier New" panose="02070309020205020404" pitchFamily="49" charset="0"/>
              </a:rPr>
              <a:t>"40"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ourier New" panose="02070309020205020404" pitchFamily="49" charset="0"/>
              </a:rPr>
              <a:t>x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200" b="1" dirty="0">
                <a:solidFill>
                  <a:srgbClr val="8000FF"/>
                </a:solidFill>
                <a:latin typeface="Courier New" panose="02070309020205020404" pitchFamily="49" charset="0"/>
              </a:rPr>
              <a:t>"170"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ourier New" panose="02070309020205020404" pitchFamily="49" charset="0"/>
              </a:rPr>
              <a:t>y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200" b="1" dirty="0">
                <a:solidFill>
                  <a:srgbClr val="8000FF"/>
                </a:solidFill>
                <a:latin typeface="Courier New" panose="02070309020205020404" pitchFamily="49" charset="0"/>
              </a:rPr>
              <a:t>"90"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ourier New" panose="02070309020205020404" pitchFamily="49" charset="0"/>
              </a:rPr>
              <a:t>fill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200" b="1" dirty="0">
                <a:solidFill>
                  <a:srgbClr val="8000FF"/>
                </a:solidFill>
                <a:latin typeface="Courier New" panose="02070309020205020404" pitchFamily="49" charset="0"/>
              </a:rPr>
              <a:t>"white“/&gt;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r>
              <a:rPr lang="en-GB" sz="2200" dirty="0">
                <a:solidFill>
                  <a:srgbClr val="0000FF"/>
                </a:solidFill>
                <a:latin typeface="Courier New" panose="02070309020205020404" pitchFamily="49" charset="0"/>
              </a:rPr>
              <a:t>&lt;</a:t>
            </a:r>
            <a:r>
              <a:rPr lang="en-GB" sz="2200" dirty="0" err="1">
                <a:solidFill>
                  <a:srgbClr val="0000FF"/>
                </a:solidFill>
                <a:latin typeface="Courier New" panose="02070309020205020404" pitchFamily="49" charset="0"/>
              </a:rPr>
              <a:t>rect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ourier New" panose="02070309020205020404" pitchFamily="49" charset="0"/>
              </a:rPr>
              <a:t>width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200" b="1" dirty="0">
                <a:solidFill>
                  <a:srgbClr val="8000FF"/>
                </a:solidFill>
                <a:latin typeface="Courier New" panose="02070309020205020404" pitchFamily="49" charset="0"/>
              </a:rPr>
              <a:t>"200"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ourier New" panose="02070309020205020404" pitchFamily="49" charset="0"/>
              </a:rPr>
              <a:t>height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200" b="1" dirty="0">
                <a:solidFill>
                  <a:srgbClr val="8000FF"/>
                </a:solidFill>
                <a:latin typeface="Courier New" panose="02070309020205020404" pitchFamily="49" charset="0"/>
              </a:rPr>
              <a:t>"80"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ourier New" panose="02070309020205020404" pitchFamily="49" charset="0"/>
              </a:rPr>
              <a:t>x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200" b="1" dirty="0">
                <a:solidFill>
                  <a:srgbClr val="8000FF"/>
                </a:solidFill>
                <a:latin typeface="Courier New" panose="02070309020205020404" pitchFamily="49" charset="0"/>
              </a:rPr>
              <a:t>"70"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ourier New" panose="02070309020205020404" pitchFamily="49" charset="0"/>
              </a:rPr>
              <a:t>y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200" b="1" dirty="0">
                <a:solidFill>
                  <a:srgbClr val="8000FF"/>
                </a:solidFill>
                <a:latin typeface="Courier New" panose="02070309020205020404" pitchFamily="49" charset="0"/>
              </a:rPr>
              <a:t>"150"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ourier New" panose="02070309020205020404" pitchFamily="49" charset="0"/>
              </a:rPr>
              <a:t>fill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200" b="1" dirty="0">
                <a:solidFill>
                  <a:srgbClr val="8000FF"/>
                </a:solidFill>
                <a:latin typeface="Courier New" panose="02070309020205020404" pitchFamily="49" charset="0"/>
              </a:rPr>
              <a:t>"red“/&gt;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r>
              <a:rPr lang="en-GB" sz="2200" dirty="0">
                <a:solidFill>
                  <a:srgbClr val="0000FF"/>
                </a:solidFill>
                <a:latin typeface="Courier New" panose="02070309020205020404" pitchFamily="49" charset="0"/>
              </a:rPr>
              <a:t>&lt;line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ourier New" panose="02070309020205020404" pitchFamily="49" charset="0"/>
              </a:rPr>
              <a:t>x1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200" b="1" dirty="0">
                <a:solidFill>
                  <a:srgbClr val="8000FF"/>
                </a:solidFill>
                <a:latin typeface="Courier New" panose="02070309020205020404" pitchFamily="49" charset="0"/>
              </a:rPr>
              <a:t>"30"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ourier New" panose="02070309020205020404" pitchFamily="49" charset="0"/>
              </a:rPr>
              <a:t>y1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200" b="1" dirty="0">
                <a:solidFill>
                  <a:srgbClr val="8000FF"/>
                </a:solidFill>
                <a:latin typeface="Courier New" panose="02070309020205020404" pitchFamily="49" charset="0"/>
              </a:rPr>
              <a:t>"275"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ourier New" panose="02070309020205020404" pitchFamily="49" charset="0"/>
              </a:rPr>
              <a:t>x2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200" b="1" dirty="0">
                <a:solidFill>
                  <a:srgbClr val="8000FF"/>
                </a:solidFill>
                <a:latin typeface="Courier New" panose="02070309020205020404" pitchFamily="49" charset="0"/>
              </a:rPr>
              <a:t>"350"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ourier New" panose="02070309020205020404" pitchFamily="49" charset="0"/>
              </a:rPr>
              <a:t>y2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200" b="1" dirty="0">
                <a:solidFill>
                  <a:srgbClr val="8000FF"/>
                </a:solidFill>
                <a:latin typeface="Courier New" panose="02070309020205020404" pitchFamily="49" charset="0"/>
              </a:rPr>
              <a:t>"275"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ourier New" panose="02070309020205020404" pitchFamily="49" charset="0"/>
              </a:rPr>
              <a:t>stroke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200" b="1" dirty="0">
                <a:solidFill>
                  <a:srgbClr val="8000FF"/>
                </a:solidFill>
                <a:latin typeface="Courier New" panose="02070309020205020404" pitchFamily="49" charset="0"/>
              </a:rPr>
              <a:t>"grey“/&gt;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r>
              <a:rPr lang="en-GB" sz="2200" dirty="0">
                <a:solidFill>
                  <a:srgbClr val="0000FF"/>
                </a:solidFill>
                <a:latin typeface="Courier New" panose="02070309020205020404" pitchFamily="49" charset="0"/>
              </a:rPr>
              <a:t>&lt;circle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ourier New" panose="02070309020205020404" pitchFamily="49" charset="0"/>
              </a:rPr>
              <a:t>cx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200" b="1" dirty="0">
                <a:solidFill>
                  <a:srgbClr val="8000FF"/>
                </a:solidFill>
                <a:latin typeface="Courier New" panose="02070309020205020404" pitchFamily="49" charset="0"/>
              </a:rPr>
              <a:t>"110"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ourier New" panose="02070309020205020404" pitchFamily="49" charset="0"/>
              </a:rPr>
              <a:t>cy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200" b="1" dirty="0">
                <a:solidFill>
                  <a:srgbClr val="8000FF"/>
                </a:solidFill>
                <a:latin typeface="Courier New" panose="02070309020205020404" pitchFamily="49" charset="0"/>
              </a:rPr>
              <a:t>"255"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ourier New" panose="02070309020205020404" pitchFamily="49" charset="0"/>
              </a:rPr>
              <a:t>r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200" b="1" dirty="0">
                <a:solidFill>
                  <a:srgbClr val="8000FF"/>
                </a:solidFill>
                <a:latin typeface="Courier New" panose="02070309020205020404" pitchFamily="49" charset="0"/>
              </a:rPr>
              <a:t>"20"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ourier New" panose="02070309020205020404" pitchFamily="49" charset="0"/>
              </a:rPr>
              <a:t>fill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200" b="1" dirty="0">
                <a:solidFill>
                  <a:srgbClr val="8000FF"/>
                </a:solidFill>
                <a:latin typeface="Courier New" panose="02070309020205020404" pitchFamily="49" charset="0"/>
              </a:rPr>
              <a:t>"blue“/&gt;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endParaRPr lang="en-GB" sz="22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200" dirty="0">
                <a:solidFill>
                  <a:srgbClr val="0000FF"/>
                </a:solidFill>
                <a:latin typeface="Courier New" panose="02070309020205020404" pitchFamily="49" charset="0"/>
              </a:rPr>
              <a:t>&lt;circle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ourier New" panose="02070309020205020404" pitchFamily="49" charset="0"/>
              </a:rPr>
              <a:t>cx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200" b="1" dirty="0">
                <a:solidFill>
                  <a:srgbClr val="8000FF"/>
                </a:solidFill>
                <a:latin typeface="Courier New" panose="02070309020205020404" pitchFamily="49" charset="0"/>
              </a:rPr>
              <a:t>"230"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ourier New" panose="02070309020205020404" pitchFamily="49" charset="0"/>
              </a:rPr>
              <a:t>cy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200" b="1" dirty="0">
                <a:solidFill>
                  <a:srgbClr val="8000FF"/>
                </a:solidFill>
                <a:latin typeface="Courier New" panose="02070309020205020404" pitchFamily="49" charset="0"/>
              </a:rPr>
              <a:t>"255"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ourier New" panose="02070309020205020404" pitchFamily="49" charset="0"/>
              </a:rPr>
              <a:t>r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200" b="1" dirty="0">
                <a:solidFill>
                  <a:srgbClr val="8000FF"/>
                </a:solidFill>
                <a:latin typeface="Courier New" panose="02070309020205020404" pitchFamily="49" charset="0"/>
              </a:rPr>
              <a:t>"20"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ourier New" panose="02070309020205020404" pitchFamily="49" charset="0"/>
              </a:rPr>
              <a:t>fill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200" b="1" dirty="0">
                <a:solidFill>
                  <a:srgbClr val="8000FF"/>
                </a:solidFill>
                <a:latin typeface="Courier New" panose="02070309020205020404" pitchFamily="49" charset="0"/>
              </a:rPr>
              <a:t>"blue“/&gt;</a:t>
            </a:r>
            <a:r>
              <a:rPr lang="en-GB" sz="2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r>
              <a:rPr lang="en-GB" sz="2200" dirty="0">
                <a:solidFill>
                  <a:srgbClr val="0000FF"/>
                </a:solidFill>
                <a:latin typeface="Courier New" panose="02070309020205020404" pitchFamily="49" charset="0"/>
              </a:rPr>
              <a:t>&lt;/</a:t>
            </a:r>
            <a:r>
              <a:rPr lang="en-GB" sz="2200" dirty="0" err="1">
                <a:solidFill>
                  <a:srgbClr val="0000FF"/>
                </a:solidFill>
                <a:latin typeface="Courier New" panose="02070309020205020404" pitchFamily="49" charset="0"/>
              </a:rPr>
              <a:t>svg</a:t>
            </a:r>
            <a:r>
              <a:rPr lang="en-GB" sz="2200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endParaRPr lang="en-GB" sz="2200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534F9D-3310-4E3D-A592-8B9BECEFC7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3201" y="421665"/>
            <a:ext cx="2233866" cy="157532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2FD08EE-448E-4D15-907E-BA953471F19C}"/>
              </a:ext>
            </a:extLst>
          </p:cNvPr>
          <p:cNvSpPr txBox="1"/>
          <p:nvPr/>
        </p:nvSpPr>
        <p:spPr>
          <a:xfrm>
            <a:off x="838201" y="1130201"/>
            <a:ext cx="76395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We are going to modify a vector file in the </a:t>
            </a:r>
            <a:r>
              <a:rPr lang="en-GB" dirty="0" err="1"/>
              <a:t>svg</a:t>
            </a:r>
            <a:r>
              <a:rPr lang="en-GB" dirty="0"/>
              <a:t> (scalable vector graphic) format.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err="1"/>
              <a:t>Dowload</a:t>
            </a:r>
            <a:r>
              <a:rPr lang="en-GB" dirty="0"/>
              <a:t> the file </a:t>
            </a:r>
            <a:r>
              <a:rPr lang="en-GB" i="1" dirty="0" err="1">
                <a:hlinkClick r:id="rId3"/>
              </a:rPr>
              <a:t>car.svg</a:t>
            </a:r>
            <a:r>
              <a:rPr lang="en-GB" i="1" dirty="0">
                <a:hlinkClick r:id="rId3"/>
              </a:rPr>
              <a:t> </a:t>
            </a:r>
            <a:endParaRPr lang="en-GB" i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Open the graphic in your web browser.</a:t>
            </a:r>
          </a:p>
        </p:txBody>
      </p:sp>
    </p:spTree>
    <p:extLst>
      <p:ext uri="{BB962C8B-B14F-4D97-AF65-F5344CB8AC3E}">
        <p14:creationId xmlns:p14="http://schemas.microsoft.com/office/powerpoint/2010/main" val="6806089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CB117-B22E-4756-80FA-67AB58759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XML namespace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596D78-9523-4876-B335-E1A9C9B1D9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26244"/>
            <a:ext cx="10515600" cy="10609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>
                <a:solidFill>
                  <a:srgbClr val="0000FF"/>
                </a:solidFill>
                <a:latin typeface="Courier New" panose="02070309020205020404" pitchFamily="49" charset="0"/>
              </a:rPr>
              <a:t>&lt;</a:t>
            </a:r>
            <a:r>
              <a:rPr lang="en-GB" sz="3200" dirty="0" err="1">
                <a:solidFill>
                  <a:srgbClr val="0000FF"/>
                </a:solidFill>
                <a:latin typeface="Courier New" panose="02070309020205020404" pitchFamily="49" charset="0"/>
              </a:rPr>
              <a:t>svg</a:t>
            </a:r>
            <a:r>
              <a:rPr lang="en-GB" sz="3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3200" dirty="0" err="1">
                <a:solidFill>
                  <a:srgbClr val="FF0000"/>
                </a:solidFill>
                <a:latin typeface="Courier New" panose="02070309020205020404" pitchFamily="49" charset="0"/>
              </a:rPr>
              <a:t>xmlns</a:t>
            </a:r>
            <a:r>
              <a:rPr lang="en-GB" sz="3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3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GB" sz="3200" b="1" u="sng" dirty="0">
                <a:solidFill>
                  <a:srgbClr val="8000FF"/>
                </a:solidFill>
                <a:latin typeface="Courier New" panose="02070309020205020404" pitchFamily="49" charset="0"/>
              </a:rPr>
              <a:t>http://www.w3.org/2000/svg</a:t>
            </a:r>
            <a:r>
              <a:rPr lang="en-GB" sz="3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GB" sz="3200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r>
              <a:rPr lang="en-GB" sz="3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FD08EE-448E-4D15-907E-BA953471F19C}"/>
              </a:ext>
            </a:extLst>
          </p:cNvPr>
          <p:cNvSpPr txBox="1"/>
          <p:nvPr/>
        </p:nvSpPr>
        <p:spPr>
          <a:xfrm>
            <a:off x="838201" y="1130201"/>
            <a:ext cx="100300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2800" dirty="0"/>
              <a:t>The XML namespace is specified at the top of the SVG file.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2800" dirty="0"/>
              <a:t>It provides unique names for the elements and attributes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007092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59527-9F9B-41AB-B4CB-DBA1FD609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Create a vector graphic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8B4147-3B11-442D-8D05-95F946E851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4493"/>
            <a:ext cx="10515600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/>
              <a:t>Create  vector graph that draws the French flag below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Now create any graphic you wish</a:t>
            </a:r>
          </a:p>
          <a:p>
            <a:pPr marL="0" indent="0">
              <a:buNone/>
            </a:pPr>
            <a:r>
              <a:rPr lang="en-GB" dirty="0"/>
              <a:t>Go to: </a:t>
            </a:r>
            <a:r>
              <a:rPr lang="en-GB" dirty="0">
                <a:hlinkClick r:id="rId2"/>
              </a:rPr>
              <a:t>www.w3schools.com/graphics/svg_intro.asp</a:t>
            </a:r>
            <a:r>
              <a:rPr lang="en-GB" dirty="0"/>
              <a:t> for additional assistance if required. 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29D162-1443-40C6-B046-38C8B3EC3D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0508" y="2136071"/>
            <a:ext cx="3126259" cy="2324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0475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F4719-A48C-42A5-B587-7FF2D2FD6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Plenary: complete the table below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40EE2A3-E6A9-447D-BB7A-766013EF1A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0257504"/>
              </p:ext>
            </p:extLst>
          </p:nvPr>
        </p:nvGraphicFramePr>
        <p:xfrm>
          <a:off x="838200" y="1825625"/>
          <a:ext cx="10515600" cy="3479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389382597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158933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Advantages of bitmap graphics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Advantages of vector graphics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880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6362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77208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F4719-A48C-42A5-B587-7FF2D2FD6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Plenary: complete the table below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40EE2A3-E6A9-447D-BB7A-766013EF1A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0340824"/>
              </p:ext>
            </p:extLst>
          </p:nvPr>
        </p:nvGraphicFramePr>
        <p:xfrm>
          <a:off x="838200" y="1825625"/>
          <a:ext cx="10515600" cy="3754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389382597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158933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Advantages of bitmap graphics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Advantages of vector graphics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880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r>
                        <a:rPr lang="en-GB" dirty="0"/>
                        <a:t>Suitable for representing photographs of complex scenes with a multitude of colours</a:t>
                      </a:r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r>
                        <a:rPr lang="en-GB" dirty="0"/>
                        <a:t>Suitable for simple graphics with  a limited range of colours such as logos and cartoons.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Much smaller in size than bitmap graphics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Vector graphics are scalable meaning that they retain their quality regardless of the scale at which they are viewed.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Vector graphics are more easily editable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6362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09769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54564-AB8C-40CA-8CC6-0D808F183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Homework: AQA AS/A level past papers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FDE6DC-5CDB-4D48-A934-74465F535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025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level June 2018 P2 Q2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AS level June 2016 P2 Q6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level Specimen P2 Q5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AS level Specimen additional P2 Q5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level June 2016 P1 Q2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level June 2012 P1 Q5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level June 2011 P1 Q3</a:t>
            </a:r>
          </a:p>
        </p:txBody>
      </p:sp>
    </p:spTree>
    <p:extLst>
      <p:ext uri="{BB962C8B-B14F-4D97-AF65-F5344CB8AC3E}">
        <p14:creationId xmlns:p14="http://schemas.microsoft.com/office/powerpoint/2010/main" val="2382856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Vector graphics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B6BE11B-FD64-414C-9F39-81D106716C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047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0CF05-1578-4DB8-B414-805AC56BC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B8211-6656-4A4D-AFC0-EBE0A28FC8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Use lists in vector graphics to represent images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Use primitive shapes to create vector graphics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987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Difference between vector and bitmap graphics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Bitmap graphics are fundamentally made of pixels.  Vector graphics are made up of primitive shapes such as point, lines and polygons.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Vector graphics are scalable meaning what ever size the images are represented at they do not loose their quality like bitmap graphics.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Vector graphics are good for representing graphics with a limited number of </a:t>
            </a:r>
            <a:r>
              <a:rPr lang="en-US" dirty="0" err="1"/>
              <a:t>colours</a:t>
            </a:r>
            <a:r>
              <a:rPr lang="en-US" dirty="0"/>
              <a:t> such as logos and cartoons, whereas bitmap graphics are better for photographs with the full range of </a:t>
            </a:r>
            <a:r>
              <a:rPr lang="en-US" dirty="0" err="1"/>
              <a:t>colours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896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Difference between vector and bitmap graphics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1572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Vector graphics tend to be smaller in size therefore they take up less space on disk and are quicker to transfer across the network.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Vector graphics allows you to modify individual objects easily and supports layering in graphics packages. They are much better for editing.</a:t>
            </a:r>
          </a:p>
        </p:txBody>
      </p:sp>
    </p:spTree>
    <p:extLst>
      <p:ext uri="{BB962C8B-B14F-4D97-AF65-F5344CB8AC3E}">
        <p14:creationId xmlns:p14="http://schemas.microsoft.com/office/powerpoint/2010/main" val="1182366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D9B80-15B0-45D2-8857-AA50F1B29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Vector graphics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01F2F6-21C4-456B-A947-34668DC63B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4816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Vector graphics are made up of lists of primitive shapes that have various properties.  </a:t>
            </a:r>
          </a:p>
          <a:p>
            <a:pPr marL="0" indent="0">
              <a:buNone/>
            </a:pPr>
            <a:r>
              <a:rPr lang="en-GB" dirty="0"/>
              <a:t>We will demonstrate this by examining </a:t>
            </a:r>
            <a:r>
              <a:rPr lang="en-GB" dirty="0" err="1"/>
              <a:t>svg</a:t>
            </a:r>
            <a:r>
              <a:rPr lang="en-GB" dirty="0"/>
              <a:t> (scalable vector graphics) to create the graphic below.  Note how the graphic is made up of different shapes.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230D61-2342-4A67-BCA2-E55671513C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6024" y="3614296"/>
            <a:ext cx="3295650" cy="23241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92F0198-F823-4AFB-8F58-10DF0036C84B}"/>
              </a:ext>
            </a:extLst>
          </p:cNvPr>
          <p:cNvSpPr txBox="1"/>
          <p:nvPr/>
        </p:nvSpPr>
        <p:spPr>
          <a:xfrm>
            <a:off x="7186023" y="5622484"/>
            <a:ext cx="1811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Grey line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8FB33A-5C27-4AB4-BE61-6F2C23101CDF}"/>
              </a:ext>
            </a:extLst>
          </p:cNvPr>
          <p:cNvSpPr txBox="1"/>
          <p:nvPr/>
        </p:nvSpPr>
        <p:spPr>
          <a:xfrm>
            <a:off x="3122023" y="5329352"/>
            <a:ext cx="1811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Blue circles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911A4E-E59F-4F7B-BDC7-79113FC8B98B}"/>
              </a:ext>
            </a:extLst>
          </p:cNvPr>
          <p:cNvSpPr txBox="1"/>
          <p:nvPr/>
        </p:nvSpPr>
        <p:spPr>
          <a:xfrm>
            <a:off x="6280089" y="4812343"/>
            <a:ext cx="1811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Red rectangle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0768E6-9EEF-4DD8-97B4-C82938EA30C0}"/>
              </a:ext>
            </a:extLst>
          </p:cNvPr>
          <p:cNvSpPr txBox="1"/>
          <p:nvPr/>
        </p:nvSpPr>
        <p:spPr>
          <a:xfrm>
            <a:off x="5739948" y="4028654"/>
            <a:ext cx="1811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Red square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08F881-5EC2-49AE-A528-1A92D763EA4D}"/>
              </a:ext>
            </a:extLst>
          </p:cNvPr>
          <p:cNvSpPr txBox="1"/>
          <p:nvPr/>
        </p:nvSpPr>
        <p:spPr>
          <a:xfrm>
            <a:off x="3928081" y="4028654"/>
            <a:ext cx="1811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White square</a:t>
            </a:r>
          </a:p>
        </p:txBody>
      </p:sp>
    </p:spTree>
    <p:extLst>
      <p:ext uri="{BB962C8B-B14F-4D97-AF65-F5344CB8AC3E}">
        <p14:creationId xmlns:p14="http://schemas.microsoft.com/office/powerpoint/2010/main" val="3338958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DDD77-6168-4DBC-92BB-E7BB0B7B6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Vector list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14D54-0505-4CF0-9166-97725C5C3C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695" y="1253331"/>
            <a:ext cx="10515600" cy="435133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dirty="0"/>
              <a:t>The properties of the shapes are stored in a list. </a:t>
            </a:r>
          </a:p>
          <a:p>
            <a:pPr marL="0" indent="0">
              <a:buNone/>
            </a:pPr>
            <a:r>
              <a:rPr lang="en-GB" dirty="0"/>
              <a:t>The properties include the size, position and colour of the object.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err="1">
                <a:solidFill>
                  <a:srgbClr val="0000FF"/>
                </a:solidFill>
                <a:latin typeface="Courier New" panose="02070309020205020404" pitchFamily="49" charset="0"/>
              </a:rPr>
              <a:t>rect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width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"80"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height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"80"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x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"150"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y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"70"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fill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"red"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r>
              <a:rPr lang="en-GB" dirty="0" err="1">
                <a:solidFill>
                  <a:srgbClr val="0000FF"/>
                </a:solidFill>
                <a:latin typeface="Courier New" panose="02070309020205020404" pitchFamily="49" charset="0"/>
              </a:rPr>
              <a:t>rect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width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"40"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height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"40"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x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"170"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y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"90"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fill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"white"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r>
              <a:rPr lang="en-GB" dirty="0" err="1">
                <a:solidFill>
                  <a:srgbClr val="0000FF"/>
                </a:solidFill>
                <a:latin typeface="Courier New" panose="02070309020205020404" pitchFamily="49" charset="0"/>
              </a:rPr>
              <a:t>rect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width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"200"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height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"80"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x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"70"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y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"150"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fill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"red"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r>
              <a:rPr lang="en-GB" dirty="0">
                <a:solidFill>
                  <a:srgbClr val="0000FF"/>
                </a:solidFill>
                <a:latin typeface="Courier New" panose="02070309020205020404" pitchFamily="49" charset="0"/>
              </a:rPr>
              <a:t>line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x1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"30"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y1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"275"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x2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"350"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y2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"275"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stroke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"grey"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r>
              <a:rPr lang="en-GB" dirty="0">
                <a:solidFill>
                  <a:srgbClr val="0000FF"/>
                </a:solidFill>
                <a:latin typeface="Courier New" panose="02070309020205020404" pitchFamily="49" charset="0"/>
              </a:rPr>
              <a:t>circle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cx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"110"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cy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"255"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r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"20"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fill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"blue"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endParaRPr lang="en-GB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solidFill>
                  <a:srgbClr val="0000FF"/>
                </a:solidFill>
                <a:latin typeface="Courier New" panose="02070309020205020404" pitchFamily="49" charset="0"/>
              </a:rPr>
              <a:t>circle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cx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"230"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cy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"255"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r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"20"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fill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"blue"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054B43-BFCB-4162-A0A7-0B49481A34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2655" y="393701"/>
            <a:ext cx="329565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265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DDD77-6168-4DBC-92BB-E7BB0B7B6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Vector Properties - Rectangle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14D54-0505-4CF0-9166-97725C5C3C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253331"/>
            <a:ext cx="11442700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 err="1">
                <a:solidFill>
                  <a:srgbClr val="0000FF"/>
                </a:solidFill>
                <a:latin typeface="Courier New" panose="02070309020205020404" pitchFamily="49" charset="0"/>
              </a:rPr>
              <a:t>rect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  			Rectangle property type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width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"80"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		length of width dimension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height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"80"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		length of height dimension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x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"150” 			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position in x of bottom left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y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"70"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			position in y of bottom left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fill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"red"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b="1" dirty="0">
                <a:solidFill>
                  <a:srgbClr val="000000"/>
                </a:solidFill>
                <a:latin typeface="Courier New" panose="02070309020205020404" pitchFamily="49" charset="0"/>
              </a:rPr>
              <a:t> 		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fill colour</a:t>
            </a:r>
          </a:p>
          <a:p>
            <a:pPr marL="0" indent="0">
              <a:buNone/>
            </a:pPr>
            <a:endParaRPr lang="en-GB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800" dirty="0">
                <a:latin typeface="Courier New" panose="02070309020205020404" pitchFamily="49" charset="0"/>
              </a:rPr>
              <a:t>Example</a:t>
            </a:r>
          </a:p>
          <a:p>
            <a:pPr marL="0" indent="0">
              <a:buNone/>
            </a:pPr>
            <a:r>
              <a:rPr lang="en-GB" sz="2600" dirty="0">
                <a:solidFill>
                  <a:srgbClr val="0000FF"/>
                </a:solidFill>
                <a:latin typeface="Courier New" panose="02070309020205020404" pitchFamily="49" charset="0"/>
              </a:rPr>
              <a:t>&lt;</a:t>
            </a:r>
            <a:r>
              <a:rPr lang="en-GB" sz="2600" dirty="0" err="1">
                <a:solidFill>
                  <a:srgbClr val="0000FF"/>
                </a:solidFill>
                <a:latin typeface="Courier New" panose="02070309020205020404" pitchFamily="49" charset="0"/>
              </a:rPr>
              <a:t>rect</a:t>
            </a:r>
            <a:r>
              <a:rPr lang="en-GB" sz="2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600" dirty="0">
                <a:solidFill>
                  <a:srgbClr val="FF0000"/>
                </a:solidFill>
                <a:latin typeface="Courier New" panose="02070309020205020404" pitchFamily="49" charset="0"/>
              </a:rPr>
              <a:t>width</a:t>
            </a:r>
            <a:r>
              <a:rPr lang="en-GB" sz="26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600" b="1" dirty="0">
                <a:solidFill>
                  <a:srgbClr val="8000FF"/>
                </a:solidFill>
                <a:latin typeface="Courier New" panose="02070309020205020404" pitchFamily="49" charset="0"/>
              </a:rPr>
              <a:t>"200"</a:t>
            </a:r>
            <a:r>
              <a:rPr lang="en-GB" sz="2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600" dirty="0">
                <a:solidFill>
                  <a:srgbClr val="FF0000"/>
                </a:solidFill>
                <a:latin typeface="Courier New" panose="02070309020205020404" pitchFamily="49" charset="0"/>
              </a:rPr>
              <a:t>height</a:t>
            </a:r>
            <a:r>
              <a:rPr lang="en-GB" sz="26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600" b="1" dirty="0">
                <a:solidFill>
                  <a:srgbClr val="8000FF"/>
                </a:solidFill>
                <a:latin typeface="Courier New" panose="02070309020205020404" pitchFamily="49" charset="0"/>
              </a:rPr>
              <a:t>"80"</a:t>
            </a:r>
            <a:r>
              <a:rPr lang="en-GB" sz="2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600" dirty="0">
                <a:solidFill>
                  <a:srgbClr val="FF0000"/>
                </a:solidFill>
                <a:latin typeface="Courier New" panose="02070309020205020404" pitchFamily="49" charset="0"/>
              </a:rPr>
              <a:t>x</a:t>
            </a:r>
            <a:r>
              <a:rPr lang="en-GB" sz="26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600" b="1" dirty="0">
                <a:solidFill>
                  <a:srgbClr val="8000FF"/>
                </a:solidFill>
                <a:latin typeface="Courier New" panose="02070309020205020404" pitchFamily="49" charset="0"/>
              </a:rPr>
              <a:t>"70"</a:t>
            </a:r>
            <a:r>
              <a:rPr lang="en-GB" sz="2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600" dirty="0">
                <a:solidFill>
                  <a:srgbClr val="FF0000"/>
                </a:solidFill>
                <a:latin typeface="Courier New" panose="02070309020205020404" pitchFamily="49" charset="0"/>
              </a:rPr>
              <a:t>y</a:t>
            </a:r>
            <a:r>
              <a:rPr lang="en-GB" sz="26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600" b="1" dirty="0">
                <a:solidFill>
                  <a:srgbClr val="8000FF"/>
                </a:solidFill>
                <a:latin typeface="Courier New" panose="02070309020205020404" pitchFamily="49" charset="0"/>
              </a:rPr>
              <a:t>"150"</a:t>
            </a:r>
            <a:r>
              <a:rPr lang="en-GB" sz="2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600" dirty="0">
                <a:solidFill>
                  <a:srgbClr val="FF0000"/>
                </a:solidFill>
                <a:latin typeface="Courier New" panose="02070309020205020404" pitchFamily="49" charset="0"/>
              </a:rPr>
              <a:t>fill</a:t>
            </a:r>
            <a:r>
              <a:rPr lang="en-GB" sz="26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600" b="1" dirty="0">
                <a:solidFill>
                  <a:srgbClr val="8000FF"/>
                </a:solidFill>
                <a:latin typeface="Courier New" panose="02070309020205020404" pitchFamily="49" charset="0"/>
              </a:rPr>
              <a:t>"red“/&gt;</a:t>
            </a:r>
            <a:r>
              <a:rPr lang="en-GB" sz="26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6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endParaRPr lang="en-GB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8044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DDD77-6168-4DBC-92BB-E7BB0B7B6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Vector Properties - Circle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14D54-0505-4CF0-9166-97725C5C3C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0000FF"/>
                </a:solidFill>
                <a:latin typeface="Courier New" panose="02070309020205020404" pitchFamily="49" charset="0"/>
              </a:rPr>
              <a:t>circle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      </a:t>
            </a:r>
            <a:r>
              <a:rPr lang="en-GB" dirty="0" err="1">
                <a:solidFill>
                  <a:srgbClr val="000000"/>
                </a:solidFill>
                <a:latin typeface="Courier New" panose="02070309020205020404" pitchFamily="49" charset="0"/>
              </a:rPr>
              <a:t>circle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property type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cx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"80"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		Position of centre of circle in x 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cy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"80"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		Position of centre of circle in y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r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"150” 		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Radius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</a:rPr>
              <a:t>fill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b="1" dirty="0">
                <a:solidFill>
                  <a:srgbClr val="8000FF"/>
                </a:solidFill>
                <a:latin typeface="Courier New" panose="02070309020205020404" pitchFamily="49" charset="0"/>
              </a:rPr>
              <a:t>"red"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b="1" dirty="0">
                <a:solidFill>
                  <a:srgbClr val="000000"/>
                </a:solidFill>
                <a:latin typeface="Courier New" panose="02070309020205020404" pitchFamily="49" charset="0"/>
              </a:rPr>
              <a:t> 	</a:t>
            </a:r>
            <a:r>
              <a:rPr lang="en-GB" dirty="0">
                <a:solidFill>
                  <a:srgbClr val="000000"/>
                </a:solidFill>
                <a:latin typeface="Courier New" panose="02070309020205020404" pitchFamily="49" charset="0"/>
              </a:rPr>
              <a:t>Fill colour</a:t>
            </a:r>
          </a:p>
          <a:p>
            <a:pPr marL="0" indent="0">
              <a:buNone/>
            </a:pPr>
            <a:endParaRPr lang="en-GB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800" dirty="0">
                <a:latin typeface="Courier New" panose="02070309020205020404" pitchFamily="49" charset="0"/>
              </a:rPr>
              <a:t>Example</a:t>
            </a:r>
          </a:p>
          <a:p>
            <a:pPr marL="0" indent="0">
              <a:buNone/>
            </a:pPr>
            <a:r>
              <a:rPr lang="en-GB" sz="2800" dirty="0">
                <a:solidFill>
                  <a:srgbClr val="0000FF"/>
                </a:solidFill>
                <a:latin typeface="Courier New" panose="02070309020205020404" pitchFamily="49" charset="0"/>
              </a:rPr>
              <a:t>&lt;circle</a:t>
            </a:r>
            <a:r>
              <a:rPr lang="en-GB" sz="28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800" dirty="0">
                <a:solidFill>
                  <a:srgbClr val="FF0000"/>
                </a:solidFill>
                <a:latin typeface="Courier New" panose="02070309020205020404" pitchFamily="49" charset="0"/>
              </a:rPr>
              <a:t>cx</a:t>
            </a:r>
            <a:r>
              <a:rPr lang="en-GB" sz="28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800" b="1" dirty="0">
                <a:solidFill>
                  <a:srgbClr val="8000FF"/>
                </a:solidFill>
                <a:latin typeface="Courier New" panose="02070309020205020404" pitchFamily="49" charset="0"/>
              </a:rPr>
              <a:t>"110"</a:t>
            </a:r>
            <a:r>
              <a:rPr lang="en-GB" sz="28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800" dirty="0">
                <a:solidFill>
                  <a:srgbClr val="FF0000"/>
                </a:solidFill>
                <a:latin typeface="Courier New" panose="02070309020205020404" pitchFamily="49" charset="0"/>
              </a:rPr>
              <a:t>cy</a:t>
            </a:r>
            <a:r>
              <a:rPr lang="en-GB" sz="28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800" b="1" dirty="0">
                <a:solidFill>
                  <a:srgbClr val="8000FF"/>
                </a:solidFill>
                <a:latin typeface="Courier New" panose="02070309020205020404" pitchFamily="49" charset="0"/>
              </a:rPr>
              <a:t>"255"</a:t>
            </a:r>
            <a:r>
              <a:rPr lang="en-GB" sz="28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800" dirty="0">
                <a:solidFill>
                  <a:srgbClr val="FF0000"/>
                </a:solidFill>
                <a:latin typeface="Courier New" panose="02070309020205020404" pitchFamily="49" charset="0"/>
              </a:rPr>
              <a:t>r</a:t>
            </a:r>
            <a:r>
              <a:rPr lang="en-GB" sz="28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800" b="1" dirty="0">
                <a:solidFill>
                  <a:srgbClr val="8000FF"/>
                </a:solidFill>
                <a:latin typeface="Courier New" panose="02070309020205020404" pitchFamily="49" charset="0"/>
              </a:rPr>
              <a:t>"20"</a:t>
            </a:r>
            <a:r>
              <a:rPr lang="en-GB" sz="28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sz="2800" dirty="0">
                <a:solidFill>
                  <a:srgbClr val="FF0000"/>
                </a:solidFill>
                <a:latin typeface="Courier New" panose="02070309020205020404" pitchFamily="49" charset="0"/>
              </a:rPr>
              <a:t>fill</a:t>
            </a:r>
            <a:r>
              <a:rPr lang="en-GB" sz="28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sz="2800" b="1" dirty="0">
                <a:solidFill>
                  <a:srgbClr val="8000FF"/>
                </a:solidFill>
                <a:latin typeface="Courier New" panose="02070309020205020404" pitchFamily="49" charset="0"/>
              </a:rPr>
              <a:t>"blue“/&gt;</a:t>
            </a:r>
            <a:r>
              <a:rPr lang="en-GB" sz="28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endParaRPr lang="en-GB" sz="280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endParaRPr lang="en-GB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076612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6755</TotalTime>
  <Words>1188</Words>
  <Application>Microsoft Office PowerPoint</Application>
  <PresentationFormat>Widescreen</PresentationFormat>
  <Paragraphs>149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Consolas</vt:lpstr>
      <vt:lpstr>Courier New</vt:lpstr>
      <vt:lpstr>gg sans</vt:lpstr>
      <vt:lpstr>Times New Roman</vt:lpstr>
      <vt:lpstr>Wingdings</vt:lpstr>
      <vt:lpstr>1_Office Theme</vt:lpstr>
      <vt:lpstr>In pairs, draw the shape based on the instructions below </vt:lpstr>
      <vt:lpstr>Vector graphics</vt:lpstr>
      <vt:lpstr>Learning Objectives</vt:lpstr>
      <vt:lpstr>Difference between vector and bitmap graphics</vt:lpstr>
      <vt:lpstr>Difference between vector and bitmap graphics</vt:lpstr>
      <vt:lpstr>Vector graphics </vt:lpstr>
      <vt:lpstr>Vector list</vt:lpstr>
      <vt:lpstr>Vector Properties - Rectangle</vt:lpstr>
      <vt:lpstr>Vector Properties - Circle</vt:lpstr>
      <vt:lpstr>Vector Properties - Line</vt:lpstr>
      <vt:lpstr>Vector Properties - Polygon</vt:lpstr>
      <vt:lpstr>PowerPoint Presentation</vt:lpstr>
      <vt:lpstr>Vector list for a car graphic</vt:lpstr>
      <vt:lpstr>XML namespace</vt:lpstr>
      <vt:lpstr>Create a vector graphic</vt:lpstr>
      <vt:lpstr>Plenary: complete the table below</vt:lpstr>
      <vt:lpstr>Plenary: complete the table below</vt:lpstr>
      <vt:lpstr>Homework: AQA AS/A level past papers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155</cp:revision>
  <cp:lastPrinted>2016-09-16T11:32:46Z</cp:lastPrinted>
  <dcterms:created xsi:type="dcterms:W3CDTF">2016-09-09T07:37:57Z</dcterms:created>
  <dcterms:modified xsi:type="dcterms:W3CDTF">2025-03-25T15:25:37Z</dcterms:modified>
</cp:coreProperties>
</file>