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332" r:id="rId2"/>
    <p:sldId id="334" r:id="rId3"/>
    <p:sldId id="333" r:id="rId4"/>
    <p:sldId id="338" r:id="rId5"/>
    <p:sldId id="339" r:id="rId6"/>
    <p:sldId id="354" r:id="rId7"/>
    <p:sldId id="355" r:id="rId8"/>
    <p:sldId id="335" r:id="rId9"/>
    <p:sldId id="359" r:id="rId10"/>
    <p:sldId id="367" r:id="rId11"/>
    <p:sldId id="336" r:id="rId12"/>
    <p:sldId id="360" r:id="rId13"/>
    <p:sldId id="361" r:id="rId14"/>
    <p:sldId id="362" r:id="rId15"/>
    <p:sldId id="363" r:id="rId16"/>
    <p:sldId id="364" r:id="rId17"/>
    <p:sldId id="365" r:id="rId18"/>
    <p:sldId id="368" r:id="rId19"/>
    <p:sldId id="366" r:id="rId20"/>
    <p:sldId id="356" r:id="rId21"/>
    <p:sldId id="370" r:id="rId22"/>
    <p:sldId id="346" r:id="rId23"/>
    <p:sldId id="347" r:id="rId24"/>
    <p:sldId id="3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8C5FD4-EFA3-4B84-8E81-2E38705F2EB7}" v="135" dt="2022-09-29T12:31:54.9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138" y="60"/>
      </p:cViewPr>
      <p:guideLst/>
    </p:cSldViewPr>
  </p:slideViewPr>
  <p:outlineViewPr>
    <p:cViewPr>
      <p:scale>
        <a:sx n="33" d="100"/>
        <a:sy n="33" d="100"/>
      </p:scale>
      <p:origin x="0" y="-2628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78ED49E-F899-4790-91AA-9195713A7BD3}"/>
    <pc:docChg chg="addSld modSld sldOrd">
      <pc:chgData name="William Grey" userId="37b73424-c081-4fc2-b1af-363f4f3fd4f3" providerId="ADAL" clId="{B78ED49E-F899-4790-91AA-9195713A7BD3}" dt="2019-11-22T08:55:02.203" v="153" actId="1076"/>
      <pc:docMkLst>
        <pc:docMk/>
      </pc:docMkLst>
      <pc:sldChg chg="addSp modSp">
        <pc:chgData name="William Grey" userId="37b73424-c081-4fc2-b1af-363f4f3fd4f3" providerId="ADAL" clId="{B78ED49E-F899-4790-91AA-9195713A7BD3}" dt="2019-11-19T09:39:26.302" v="2" actId="14100"/>
        <pc:sldMkLst>
          <pc:docMk/>
          <pc:sldMk cId="597577912" sldId="339"/>
        </pc:sldMkLst>
        <pc:cxnChg chg="add mod">
          <ac:chgData name="William Grey" userId="37b73424-c081-4fc2-b1af-363f4f3fd4f3" providerId="ADAL" clId="{B78ED49E-F899-4790-91AA-9195713A7BD3}" dt="2019-11-19T09:39:26.302" v="2" actId="14100"/>
          <ac:cxnSpMkLst>
            <pc:docMk/>
            <pc:sldMk cId="597577912" sldId="339"/>
            <ac:cxnSpMk id="43" creationId="{726DC2BD-12F4-4E63-A39E-57D1445F0B7D}"/>
          </ac:cxnSpMkLst>
        </pc:cxnChg>
      </pc:sldChg>
      <pc:sldChg chg="ord">
        <pc:chgData name="William Grey" userId="37b73424-c081-4fc2-b1af-363f4f3fd4f3" providerId="ADAL" clId="{B78ED49E-F899-4790-91AA-9195713A7BD3}" dt="2019-11-19T09:46:05.042" v="3"/>
        <pc:sldMkLst>
          <pc:docMk/>
          <pc:sldMk cId="3566691938" sldId="346"/>
        </pc:sldMkLst>
      </pc:sldChg>
      <pc:sldChg chg="ord">
        <pc:chgData name="William Grey" userId="37b73424-c081-4fc2-b1af-363f4f3fd4f3" providerId="ADAL" clId="{B78ED49E-F899-4790-91AA-9195713A7BD3}" dt="2019-11-19T09:46:07.129" v="4"/>
        <pc:sldMkLst>
          <pc:docMk/>
          <pc:sldMk cId="2710425604" sldId="347"/>
        </pc:sldMkLst>
      </pc:sldChg>
      <pc:sldChg chg="addSp modSp">
        <pc:chgData name="William Grey" userId="37b73424-c081-4fc2-b1af-363f4f3fd4f3" providerId="ADAL" clId="{B78ED49E-F899-4790-91AA-9195713A7BD3}" dt="2019-11-21T11:35:53.824" v="147" actId="20577"/>
        <pc:sldMkLst>
          <pc:docMk/>
          <pc:sldMk cId="701402508" sldId="348"/>
        </pc:sldMkLst>
        <pc:spChg chg="add mod">
          <ac:chgData name="William Grey" userId="37b73424-c081-4fc2-b1af-363f4f3fd4f3" providerId="ADAL" clId="{B78ED49E-F899-4790-91AA-9195713A7BD3}" dt="2019-11-21T11:28:45.324" v="32" actId="1076"/>
          <ac:spMkLst>
            <pc:docMk/>
            <pc:sldMk cId="701402508" sldId="348"/>
            <ac:spMk id="19" creationId="{FE3F4B6A-84E3-415C-9D69-25CDF9925ACC}"/>
          </ac:spMkLst>
        </pc:spChg>
        <pc:spChg chg="add mod">
          <ac:chgData name="William Grey" userId="37b73424-c081-4fc2-b1af-363f4f3fd4f3" providerId="ADAL" clId="{B78ED49E-F899-4790-91AA-9195713A7BD3}" dt="2019-11-21T11:28:51.145" v="36" actId="20577"/>
          <ac:spMkLst>
            <pc:docMk/>
            <pc:sldMk cId="701402508" sldId="348"/>
            <ac:spMk id="21" creationId="{C8C80945-3119-4275-94D2-1D2166676302}"/>
          </ac:spMkLst>
        </pc:spChg>
        <pc:spChg chg="add mod">
          <ac:chgData name="William Grey" userId="37b73424-c081-4fc2-b1af-363f4f3fd4f3" providerId="ADAL" clId="{B78ED49E-F899-4790-91AA-9195713A7BD3}" dt="2019-11-21T11:29:00.554" v="40" actId="20577"/>
          <ac:spMkLst>
            <pc:docMk/>
            <pc:sldMk cId="701402508" sldId="348"/>
            <ac:spMk id="22" creationId="{BF518881-A6A1-4731-81AE-3017215AFD91}"/>
          </ac:spMkLst>
        </pc:spChg>
        <pc:spChg chg="add mod">
          <ac:chgData name="William Grey" userId="37b73424-c081-4fc2-b1af-363f4f3fd4f3" providerId="ADAL" clId="{B78ED49E-F899-4790-91AA-9195713A7BD3}" dt="2019-11-21T11:29:08.153" v="44" actId="20577"/>
          <ac:spMkLst>
            <pc:docMk/>
            <pc:sldMk cId="701402508" sldId="348"/>
            <ac:spMk id="23" creationId="{26DF2ACC-CB88-42E4-A5A9-EFBADE59C8A2}"/>
          </ac:spMkLst>
        </pc:spChg>
        <pc:spChg chg="add mod">
          <ac:chgData name="William Grey" userId="37b73424-c081-4fc2-b1af-363f4f3fd4f3" providerId="ADAL" clId="{B78ED49E-F899-4790-91AA-9195713A7BD3}" dt="2019-11-21T11:29:18.548" v="49" actId="1076"/>
          <ac:spMkLst>
            <pc:docMk/>
            <pc:sldMk cId="701402508" sldId="348"/>
            <ac:spMk id="25" creationId="{8F3C8CC1-14BB-4874-83A6-5CF57EEBC2E6}"/>
          </ac:spMkLst>
        </pc:spChg>
        <pc:spChg chg="add mod">
          <ac:chgData name="William Grey" userId="37b73424-c081-4fc2-b1af-363f4f3fd4f3" providerId="ADAL" clId="{B78ED49E-F899-4790-91AA-9195713A7BD3}" dt="2019-11-21T11:29:24.969" v="53" actId="20577"/>
          <ac:spMkLst>
            <pc:docMk/>
            <pc:sldMk cId="701402508" sldId="348"/>
            <ac:spMk id="26" creationId="{92E2B680-BD85-4263-A760-53C1C15BE9C9}"/>
          </ac:spMkLst>
        </pc:spChg>
        <pc:spChg chg="add mod">
          <ac:chgData name="William Grey" userId="37b73424-c081-4fc2-b1af-363f4f3fd4f3" providerId="ADAL" clId="{B78ED49E-F899-4790-91AA-9195713A7BD3}" dt="2019-11-21T11:29:32.782" v="57" actId="20577"/>
          <ac:spMkLst>
            <pc:docMk/>
            <pc:sldMk cId="701402508" sldId="348"/>
            <ac:spMk id="27" creationId="{B90948EF-6E3D-4F29-834A-9D046E00B47B}"/>
          </ac:spMkLst>
        </pc:spChg>
        <pc:graphicFrameChg chg="mod modGraphic">
          <ac:chgData name="William Grey" userId="37b73424-c081-4fc2-b1af-363f4f3fd4f3" providerId="ADAL" clId="{B78ED49E-F899-4790-91AA-9195713A7BD3}" dt="2019-11-21T11:35:53.824" v="147" actId="20577"/>
          <ac:graphicFrameMkLst>
            <pc:docMk/>
            <pc:sldMk cId="701402508" sldId="348"/>
            <ac:graphicFrameMk id="18" creationId="{5073BEA9-D8D1-450F-BE84-15B5C445FEF3}"/>
          </ac:graphicFrameMkLst>
        </pc:graphicFrameChg>
      </pc:sldChg>
      <pc:sldChg chg="modSp add">
        <pc:chgData name="William Grey" userId="37b73424-c081-4fc2-b1af-363f4f3fd4f3" providerId="ADAL" clId="{B78ED49E-F899-4790-91AA-9195713A7BD3}" dt="2019-11-21T11:37:12.444" v="149" actId="6549"/>
        <pc:sldMkLst>
          <pc:docMk/>
          <pc:sldMk cId="1030990196" sldId="352"/>
        </pc:sldMkLst>
        <pc:graphicFrameChg chg="modGraphic">
          <ac:chgData name="William Grey" userId="37b73424-c081-4fc2-b1af-363f4f3fd4f3" providerId="ADAL" clId="{B78ED49E-F899-4790-91AA-9195713A7BD3}" dt="2019-11-21T11:37:12.444" v="149" actId="6549"/>
          <ac:graphicFrameMkLst>
            <pc:docMk/>
            <pc:sldMk cId="1030990196" sldId="352"/>
            <ac:graphicFrameMk id="32" creationId="{34921DED-11FC-42C6-93C4-34995E14BD71}"/>
          </ac:graphicFrameMkLst>
        </pc:graphicFrameChg>
      </pc:sldChg>
      <pc:sldChg chg="modSp add">
        <pc:chgData name="William Grey" userId="37b73424-c081-4fc2-b1af-363f4f3fd4f3" providerId="ADAL" clId="{B78ED49E-F899-4790-91AA-9195713A7BD3}" dt="2019-11-22T08:55:02.203" v="153" actId="1076"/>
        <pc:sldMkLst>
          <pc:docMk/>
          <pc:sldMk cId="936629801" sldId="353"/>
        </pc:sldMkLst>
        <pc:spChg chg="mod">
          <ac:chgData name="William Grey" userId="37b73424-c081-4fc2-b1af-363f4f3fd4f3" providerId="ADAL" clId="{B78ED49E-F899-4790-91AA-9195713A7BD3}" dt="2019-11-22T08:55:02.203" v="153" actId="1076"/>
          <ac:spMkLst>
            <pc:docMk/>
            <pc:sldMk cId="936629801" sldId="353"/>
            <ac:spMk id="3" creationId="{4DB3C83E-B6A8-4B33-B2B1-D5090B9E977A}"/>
          </ac:spMkLst>
        </pc:spChg>
        <pc:graphicFrameChg chg="modGraphic">
          <ac:chgData name="William Grey" userId="37b73424-c081-4fc2-b1af-363f4f3fd4f3" providerId="ADAL" clId="{B78ED49E-F899-4790-91AA-9195713A7BD3}" dt="2019-11-22T08:54:30.771" v="151" actId="6549"/>
          <ac:graphicFrameMkLst>
            <pc:docMk/>
            <pc:sldMk cId="936629801" sldId="353"/>
            <ac:graphicFrameMk id="18" creationId="{1457EF8A-C04C-41AD-8538-1AC7B0A0C085}"/>
          </ac:graphicFrameMkLst>
        </pc:graphicFrameChg>
      </pc:sldChg>
    </pc:docChg>
  </pc:docChgLst>
  <pc:docChgLst>
    <pc:chgData name="William Grey" userId="37b73424-c081-4fc2-b1af-363f4f3fd4f3" providerId="ADAL" clId="{0FF7231C-7E40-48CD-9E26-315BE17AE351}"/>
    <pc:docChg chg="custSel modSld">
      <pc:chgData name="William Grey" userId="37b73424-c081-4fc2-b1af-363f4f3fd4f3" providerId="ADAL" clId="{0FF7231C-7E40-48CD-9E26-315BE17AE351}" dt="2020-02-02T07:25:38.642" v="42" actId="1076"/>
      <pc:docMkLst>
        <pc:docMk/>
      </pc:docMkLst>
      <pc:sldChg chg="modSp">
        <pc:chgData name="William Grey" userId="37b73424-c081-4fc2-b1af-363f4f3fd4f3" providerId="ADAL" clId="{0FF7231C-7E40-48CD-9E26-315BE17AE351}" dt="2020-01-30T14:36:58.365" v="0" actId="1076"/>
        <pc:sldMkLst>
          <pc:docMk/>
          <pc:sldMk cId="3497093229" sldId="336"/>
        </pc:sldMkLst>
        <pc:spChg chg="mod">
          <ac:chgData name="William Grey" userId="37b73424-c081-4fc2-b1af-363f4f3fd4f3" providerId="ADAL" clId="{0FF7231C-7E40-48CD-9E26-315BE17AE351}" dt="2020-01-30T14:36:58.365" v="0" actId="1076"/>
          <ac:spMkLst>
            <pc:docMk/>
            <pc:sldMk cId="3497093229" sldId="336"/>
            <ac:spMk id="24" creationId="{00000000-0000-0000-0000-000000000000}"/>
          </ac:spMkLst>
        </pc:spChg>
      </pc:sldChg>
      <pc:sldChg chg="addSp delSp modSp">
        <pc:chgData name="William Grey" userId="37b73424-c081-4fc2-b1af-363f4f3fd4f3" providerId="ADAL" clId="{0FF7231C-7E40-48CD-9E26-315BE17AE351}" dt="2020-02-02T07:22:41.404" v="38" actId="1076"/>
        <pc:sldMkLst>
          <pc:docMk/>
          <pc:sldMk cId="3606199079" sldId="341"/>
        </pc:sldMkLst>
        <pc:spChg chg="add mod">
          <ac:chgData name="William Grey" userId="37b73424-c081-4fc2-b1af-363f4f3fd4f3" providerId="ADAL" clId="{0FF7231C-7E40-48CD-9E26-315BE17AE351}" dt="2020-02-02T07:22:29.657" v="35" actId="1076"/>
          <ac:spMkLst>
            <pc:docMk/>
            <pc:sldMk cId="3606199079" sldId="341"/>
            <ac:spMk id="6" creationId="{DB60B142-1142-4523-957F-C01E3E15E927}"/>
          </ac:spMkLst>
        </pc:spChg>
        <pc:spChg chg="add del">
          <ac:chgData name="William Grey" userId="37b73424-c081-4fc2-b1af-363f4f3fd4f3" providerId="ADAL" clId="{0FF7231C-7E40-48CD-9E26-315BE17AE351}" dt="2020-02-02T07:21:02.617" v="8" actId="478"/>
          <ac:spMkLst>
            <pc:docMk/>
            <pc:sldMk cId="3606199079" sldId="341"/>
            <ac:spMk id="8" creationId="{6B2CC017-D148-410C-8B60-F2612CFF26A1}"/>
          </ac:spMkLst>
        </pc:spChg>
        <pc:spChg chg="add mod">
          <ac:chgData name="William Grey" userId="37b73424-c081-4fc2-b1af-363f4f3fd4f3" providerId="ADAL" clId="{0FF7231C-7E40-48CD-9E26-315BE17AE351}" dt="2020-02-02T07:21:16.607" v="12" actId="20577"/>
          <ac:spMkLst>
            <pc:docMk/>
            <pc:sldMk cId="3606199079" sldId="341"/>
            <ac:spMk id="36" creationId="{D78B7DB4-CA01-4FC9-BDE4-07C5C1A300BB}"/>
          </ac:spMkLst>
        </pc:spChg>
        <pc:spChg chg="add mod">
          <ac:chgData name="William Grey" userId="37b73424-c081-4fc2-b1af-363f4f3fd4f3" providerId="ADAL" clId="{0FF7231C-7E40-48CD-9E26-315BE17AE351}" dt="2020-02-02T07:21:25.568" v="16" actId="20577"/>
          <ac:spMkLst>
            <pc:docMk/>
            <pc:sldMk cId="3606199079" sldId="341"/>
            <ac:spMk id="37" creationId="{146695D4-863A-4A32-ADDA-796E92847C1B}"/>
          </ac:spMkLst>
        </pc:spChg>
        <pc:spChg chg="add mod">
          <ac:chgData name="William Grey" userId="37b73424-c081-4fc2-b1af-363f4f3fd4f3" providerId="ADAL" clId="{0FF7231C-7E40-48CD-9E26-315BE17AE351}" dt="2020-02-02T07:21:35.255" v="20" actId="20577"/>
          <ac:spMkLst>
            <pc:docMk/>
            <pc:sldMk cId="3606199079" sldId="341"/>
            <ac:spMk id="44" creationId="{97A1DBD6-AE95-4FD4-B73D-B3A81093E2DD}"/>
          </ac:spMkLst>
        </pc:spChg>
        <pc:spChg chg="add mod">
          <ac:chgData name="William Grey" userId="37b73424-c081-4fc2-b1af-363f4f3fd4f3" providerId="ADAL" clId="{0FF7231C-7E40-48CD-9E26-315BE17AE351}" dt="2020-02-02T07:21:47.299" v="24" actId="20577"/>
          <ac:spMkLst>
            <pc:docMk/>
            <pc:sldMk cId="3606199079" sldId="341"/>
            <ac:spMk id="45" creationId="{B1169252-110C-466E-A8D9-E4B6CF2287BE}"/>
          </ac:spMkLst>
        </pc:spChg>
        <pc:spChg chg="add mod">
          <ac:chgData name="William Grey" userId="37b73424-c081-4fc2-b1af-363f4f3fd4f3" providerId="ADAL" clId="{0FF7231C-7E40-48CD-9E26-315BE17AE351}" dt="2020-02-02T07:21:56.628" v="28" actId="20577"/>
          <ac:spMkLst>
            <pc:docMk/>
            <pc:sldMk cId="3606199079" sldId="341"/>
            <ac:spMk id="46" creationId="{8A56DB1D-3BFE-411D-A75F-3BFCCCFFDF5C}"/>
          </ac:spMkLst>
        </pc:spChg>
        <pc:spChg chg="add mod">
          <ac:chgData name="William Grey" userId="37b73424-c081-4fc2-b1af-363f4f3fd4f3" providerId="ADAL" clId="{0FF7231C-7E40-48CD-9E26-315BE17AE351}" dt="2020-02-02T07:22:41.404" v="38" actId="1076"/>
          <ac:spMkLst>
            <pc:docMk/>
            <pc:sldMk cId="3606199079" sldId="341"/>
            <ac:spMk id="47" creationId="{A24B278D-C30C-4452-8FB0-2ADD139000B7}"/>
          </ac:spMkLst>
        </pc:spChg>
      </pc:sldChg>
      <pc:sldChg chg="addSp modSp">
        <pc:chgData name="William Grey" userId="37b73424-c081-4fc2-b1af-363f4f3fd4f3" providerId="ADAL" clId="{0FF7231C-7E40-48CD-9E26-315BE17AE351}" dt="2020-02-02T07:25:38.642" v="42" actId="1076"/>
        <pc:sldMkLst>
          <pc:docMk/>
          <pc:sldMk cId="1515665699" sldId="343"/>
        </pc:sldMkLst>
        <pc:spChg chg="add mod">
          <ac:chgData name="William Grey" userId="37b73424-c081-4fc2-b1af-363f4f3fd4f3" providerId="ADAL" clId="{0FF7231C-7E40-48CD-9E26-315BE17AE351}" dt="2020-02-02T07:25:38.642" v="42" actId="1076"/>
          <ac:spMkLst>
            <pc:docMk/>
            <pc:sldMk cId="1515665699" sldId="343"/>
            <ac:spMk id="34" creationId="{84458914-D7AE-481D-8859-6897C3F0F668}"/>
          </ac:spMkLst>
        </pc:spChg>
        <pc:spChg chg="add">
          <ac:chgData name="William Grey" userId="37b73424-c081-4fc2-b1af-363f4f3fd4f3" providerId="ADAL" clId="{0FF7231C-7E40-48CD-9E26-315BE17AE351}" dt="2020-02-02T07:25:02.693" v="39"/>
          <ac:spMkLst>
            <pc:docMk/>
            <pc:sldMk cId="1515665699" sldId="343"/>
            <ac:spMk id="36" creationId="{0560CEB9-36C1-4449-A80C-B15D9B86BEF8}"/>
          </ac:spMkLst>
        </pc:spChg>
        <pc:spChg chg="add">
          <ac:chgData name="William Grey" userId="37b73424-c081-4fc2-b1af-363f4f3fd4f3" providerId="ADAL" clId="{0FF7231C-7E40-48CD-9E26-315BE17AE351}" dt="2020-02-02T07:25:02.693" v="39"/>
          <ac:spMkLst>
            <pc:docMk/>
            <pc:sldMk cId="1515665699" sldId="343"/>
            <ac:spMk id="37" creationId="{9E67E055-81D6-47DC-9BDC-F9512183E03C}"/>
          </ac:spMkLst>
        </pc:spChg>
        <pc:spChg chg="add">
          <ac:chgData name="William Grey" userId="37b73424-c081-4fc2-b1af-363f4f3fd4f3" providerId="ADAL" clId="{0FF7231C-7E40-48CD-9E26-315BE17AE351}" dt="2020-02-02T07:25:02.693" v="39"/>
          <ac:spMkLst>
            <pc:docMk/>
            <pc:sldMk cId="1515665699" sldId="343"/>
            <ac:spMk id="44" creationId="{71DA8361-F38F-4442-8FEC-C023288D89AD}"/>
          </ac:spMkLst>
        </pc:spChg>
        <pc:spChg chg="add">
          <ac:chgData name="William Grey" userId="37b73424-c081-4fc2-b1af-363f4f3fd4f3" providerId="ADAL" clId="{0FF7231C-7E40-48CD-9E26-315BE17AE351}" dt="2020-02-02T07:25:02.693" v="39"/>
          <ac:spMkLst>
            <pc:docMk/>
            <pc:sldMk cId="1515665699" sldId="343"/>
            <ac:spMk id="45" creationId="{0431552C-DED4-44C7-8F87-FD24374CCFCD}"/>
          </ac:spMkLst>
        </pc:spChg>
        <pc:spChg chg="add mod">
          <ac:chgData name="William Grey" userId="37b73424-c081-4fc2-b1af-363f4f3fd4f3" providerId="ADAL" clId="{0FF7231C-7E40-48CD-9E26-315BE17AE351}" dt="2020-02-02T07:25:35.222" v="41" actId="1076"/>
          <ac:spMkLst>
            <pc:docMk/>
            <pc:sldMk cId="1515665699" sldId="343"/>
            <ac:spMk id="46" creationId="{CD51D7B5-F7E1-489C-A901-C7F01472F555}"/>
          </ac:spMkLst>
        </pc:spChg>
        <pc:spChg chg="add">
          <ac:chgData name="William Grey" userId="37b73424-c081-4fc2-b1af-363f4f3fd4f3" providerId="ADAL" clId="{0FF7231C-7E40-48CD-9E26-315BE17AE351}" dt="2020-02-02T07:25:02.693" v="39"/>
          <ac:spMkLst>
            <pc:docMk/>
            <pc:sldMk cId="1515665699" sldId="343"/>
            <ac:spMk id="47" creationId="{0596079D-CBCF-4A67-BC6D-A3E2D33A0B70}"/>
          </ac:spMkLst>
        </pc:spChg>
      </pc:sldChg>
      <pc:sldChg chg="addSp">
        <pc:chgData name="William Grey" userId="37b73424-c081-4fc2-b1af-363f4f3fd4f3" providerId="ADAL" clId="{0FF7231C-7E40-48CD-9E26-315BE17AE351}" dt="2020-02-02T07:25:14.282" v="40"/>
        <pc:sldMkLst>
          <pc:docMk/>
          <pc:sldMk cId="660964767" sldId="344"/>
        </pc:sldMkLst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34" creationId="{A4F784DE-65AF-4EBF-AAD5-9B09C0B9FA71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36" creationId="{17B625D5-17A1-441C-B73A-2C9EE1D3E37D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37" creationId="{953EB6BD-AE9E-442C-A824-413C912A699E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44" creationId="{752B092D-AAD8-47DE-B526-7791663A7EBF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45" creationId="{C4F00884-A0BD-41DD-B662-F04D4C4E3C64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46" creationId="{FCF17236-F5EB-4156-9FE5-6B3899254A88}"/>
          </ac:spMkLst>
        </pc:spChg>
        <pc:spChg chg="add">
          <ac:chgData name="William Grey" userId="37b73424-c081-4fc2-b1af-363f4f3fd4f3" providerId="ADAL" clId="{0FF7231C-7E40-48CD-9E26-315BE17AE351}" dt="2020-02-02T07:25:14.282" v="40"/>
          <ac:spMkLst>
            <pc:docMk/>
            <pc:sldMk cId="660964767" sldId="344"/>
            <ac:spMk id="47" creationId="{26178354-2613-49C1-BCC1-32F7FE9657A2}"/>
          </ac:spMkLst>
        </pc:spChg>
      </pc:sldChg>
      <pc:sldChg chg="modSp">
        <pc:chgData name="William Grey" userId="37b73424-c081-4fc2-b1af-363f4f3fd4f3" providerId="ADAL" clId="{0FF7231C-7E40-48CD-9E26-315BE17AE351}" dt="2020-01-30T14:39:10.837" v="1" actId="1076"/>
        <pc:sldMkLst>
          <pc:docMk/>
          <pc:sldMk cId="2710425604" sldId="347"/>
        </pc:sldMkLst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2" creationId="{8EEE85B9-3473-4F64-8D35-8BEB7C9468B1}"/>
          </ac:spMkLst>
        </pc:spChg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3" creationId="{D60B93D6-557F-4DD8-8544-70BD0EB8ED3A}"/>
          </ac:spMkLst>
        </pc:spChg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4" creationId="{042BC2E3-9150-47F4-8AD3-9BF73EFDF7C5}"/>
          </ac:spMkLst>
        </pc:spChg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5" creationId="{43394EC0-476F-4252-B899-F57EE54B1ACF}"/>
          </ac:spMkLst>
        </pc:spChg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6" creationId="{D67E2FC4-60A0-4FED-A215-DC5D1A18D456}"/>
          </ac:spMkLst>
        </pc:spChg>
        <pc:spChg chg="mod">
          <ac:chgData name="William Grey" userId="37b73424-c081-4fc2-b1af-363f4f3fd4f3" providerId="ADAL" clId="{0FF7231C-7E40-48CD-9E26-315BE17AE351}" dt="2020-01-30T14:39:10.837" v="1" actId="1076"/>
          <ac:spMkLst>
            <pc:docMk/>
            <pc:sldMk cId="2710425604" sldId="347"/>
            <ac:spMk id="47" creationId="{26D997BC-5FB9-4235-8892-58871809B40A}"/>
          </ac:spMkLst>
        </pc:spChg>
        <pc:graphicFrameChg chg="mod">
          <ac:chgData name="William Grey" userId="37b73424-c081-4fc2-b1af-363f4f3fd4f3" providerId="ADAL" clId="{0FF7231C-7E40-48CD-9E26-315BE17AE351}" dt="2020-01-30T14:39:10.837" v="1" actId="1076"/>
          <ac:graphicFrameMkLst>
            <pc:docMk/>
            <pc:sldMk cId="2710425604" sldId="347"/>
            <ac:graphicFrameMk id="34" creationId="{CA069B13-57EC-4679-821D-4C7B162FCF08}"/>
          </ac:graphicFrameMkLst>
        </pc:graphicFrameChg>
      </pc:sldChg>
    </pc:docChg>
  </pc:docChgLst>
  <pc:docChgLst>
    <pc:chgData name="William Grey" userId="37b73424-c081-4fc2-b1af-363f4f3fd4f3" providerId="ADAL" clId="{C8CA304E-4939-4889-89B7-CCDF98D1D89E}"/>
    <pc:docChg chg="undo custSel addSld delSld modSld">
      <pc:chgData name="William Grey" userId="37b73424-c081-4fc2-b1af-363f4f3fd4f3" providerId="ADAL" clId="{C8CA304E-4939-4889-89B7-CCDF98D1D89E}" dt="2019-02-28T12:28:59.293" v="609" actId="2161"/>
      <pc:docMkLst>
        <pc:docMk/>
      </pc:docMkLst>
      <pc:sldChg chg="addSp delSp modSp">
        <pc:chgData name="William Grey" userId="37b73424-c081-4fc2-b1af-363f4f3fd4f3" providerId="ADAL" clId="{C8CA304E-4939-4889-89B7-CCDF98D1D89E}" dt="2019-02-14T09:04:22.209" v="11" actId="478"/>
        <pc:sldMkLst>
          <pc:docMk/>
          <pc:sldMk cId="2892107484" sldId="338"/>
        </pc:sldMkLst>
        <pc:cxnChg chg="add del mod">
          <ac:chgData name="William Grey" userId="37b73424-c081-4fc2-b1af-363f4f3fd4f3" providerId="ADAL" clId="{C8CA304E-4939-4889-89B7-CCDF98D1D89E}" dt="2019-02-14T09:04:22.209" v="11" actId="478"/>
          <ac:cxnSpMkLst>
            <pc:docMk/>
            <pc:sldMk cId="2892107484" sldId="338"/>
            <ac:cxnSpMk id="42" creationId="{460963CB-9467-4534-8222-91C3CD7C6869}"/>
          </ac:cxnSpMkLst>
        </pc:cxnChg>
      </pc:sldChg>
      <pc:sldChg chg="modSp add">
        <pc:chgData name="William Grey" userId="37b73424-c081-4fc2-b1af-363f4f3fd4f3" providerId="ADAL" clId="{C8CA304E-4939-4889-89B7-CCDF98D1D89E}" dt="2019-02-14T09:04:18.827" v="10" actId="20577"/>
        <pc:sldMkLst>
          <pc:docMk/>
          <pc:sldMk cId="597577912" sldId="339"/>
        </pc:sldMkLst>
        <pc:spChg chg="mod">
          <ac:chgData name="William Grey" userId="37b73424-c081-4fc2-b1af-363f4f3fd4f3" providerId="ADAL" clId="{C8CA304E-4939-4889-89B7-CCDF98D1D89E}" dt="2019-02-14T09:04:18.827" v="10" actId="20577"/>
          <ac:spMkLst>
            <pc:docMk/>
            <pc:sldMk cId="597577912" sldId="339"/>
            <ac:spMk id="2" creationId="{BB30638D-B56A-4EE1-B61C-05A4F14891A9}"/>
          </ac:spMkLst>
        </pc:spChg>
      </pc:sldChg>
      <pc:sldChg chg="modSp add">
        <pc:chgData name="William Grey" userId="37b73424-c081-4fc2-b1af-363f4f3fd4f3" providerId="ADAL" clId="{C8CA304E-4939-4889-89B7-CCDF98D1D89E}" dt="2019-02-14T11:24:55.887" v="119" actId="20577"/>
        <pc:sldMkLst>
          <pc:docMk/>
          <pc:sldMk cId="3513476672" sldId="340"/>
        </pc:sldMkLst>
        <pc:spChg chg="mod">
          <ac:chgData name="William Grey" userId="37b73424-c081-4fc2-b1af-363f4f3fd4f3" providerId="ADAL" clId="{C8CA304E-4939-4889-89B7-CCDF98D1D89E}" dt="2019-02-14T11:23:34.760" v="41" actId="20577"/>
          <ac:spMkLst>
            <pc:docMk/>
            <pc:sldMk cId="3513476672" sldId="340"/>
            <ac:spMk id="2" creationId="{52979110-DA50-403A-B26D-0B827759B649}"/>
          </ac:spMkLst>
        </pc:spChg>
        <pc:spChg chg="mod">
          <ac:chgData name="William Grey" userId="37b73424-c081-4fc2-b1af-363f4f3fd4f3" providerId="ADAL" clId="{C8CA304E-4939-4889-89B7-CCDF98D1D89E}" dt="2019-02-14T11:24:55.887" v="119" actId="20577"/>
          <ac:spMkLst>
            <pc:docMk/>
            <pc:sldMk cId="3513476672" sldId="340"/>
            <ac:spMk id="3" creationId="{2512AD8C-9C26-49CE-A15D-97C6D9185F5A}"/>
          </ac:spMkLst>
        </pc:spChg>
      </pc:sldChg>
      <pc:sldChg chg="modSp add">
        <pc:chgData name="William Grey" userId="37b73424-c081-4fc2-b1af-363f4f3fd4f3" providerId="ADAL" clId="{C8CA304E-4939-4889-89B7-CCDF98D1D89E}" dt="2019-02-14T11:52:06.578" v="554" actId="20577"/>
        <pc:sldMkLst>
          <pc:docMk/>
          <pc:sldMk cId="1515665699" sldId="343"/>
        </pc:sldMkLst>
        <pc:spChg chg="mod">
          <ac:chgData name="William Grey" userId="37b73424-c081-4fc2-b1af-363f4f3fd4f3" providerId="ADAL" clId="{C8CA304E-4939-4889-89B7-CCDF98D1D89E}" dt="2019-02-14T11:50:35.545" v="528" actId="20577"/>
          <ac:spMkLst>
            <pc:docMk/>
            <pc:sldMk cId="1515665699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C8CA304E-4939-4889-89B7-CCDF98D1D89E}" dt="2019-02-14T11:51:18.832" v="531" actId="1076"/>
          <ac:spMkLst>
            <pc:docMk/>
            <pc:sldMk cId="1515665699" sldId="343"/>
            <ac:spMk id="35" creationId="{2527EF59-409F-415C-9545-72F0E52B9197}"/>
          </ac:spMkLst>
        </pc:spChg>
        <pc:spChg chg="mod">
          <ac:chgData name="William Grey" userId="37b73424-c081-4fc2-b1af-363f4f3fd4f3" providerId="ADAL" clId="{C8CA304E-4939-4889-89B7-CCDF98D1D89E}" dt="2019-02-14T11:51:05.755" v="530" actId="1076"/>
          <ac:spMkLst>
            <pc:docMk/>
            <pc:sldMk cId="1515665699" sldId="343"/>
            <ac:spMk id="38" creationId="{E6E10825-D59C-4BA3-8247-231A180F5EE7}"/>
          </ac:spMkLst>
        </pc:spChg>
        <pc:spChg chg="mod">
          <ac:chgData name="William Grey" userId="37b73424-c081-4fc2-b1af-363f4f3fd4f3" providerId="ADAL" clId="{C8CA304E-4939-4889-89B7-CCDF98D1D89E}" dt="2019-02-14T11:50:55.096" v="529" actId="1076"/>
          <ac:spMkLst>
            <pc:docMk/>
            <pc:sldMk cId="1515665699" sldId="343"/>
            <ac:spMk id="39" creationId="{924E3FB6-6554-441D-B919-1E267BCC3FD6}"/>
          </ac:spMkLst>
        </pc:spChg>
        <pc:spChg chg="mod">
          <ac:chgData name="William Grey" userId="37b73424-c081-4fc2-b1af-363f4f3fd4f3" providerId="ADAL" clId="{C8CA304E-4939-4889-89B7-CCDF98D1D89E}" dt="2019-02-14T11:51:27.753" v="532" actId="1076"/>
          <ac:spMkLst>
            <pc:docMk/>
            <pc:sldMk cId="1515665699" sldId="343"/>
            <ac:spMk id="40" creationId="{DDFED5E1-FE12-44F7-BD9A-B248A4F6BC16}"/>
          </ac:spMkLst>
        </pc:spChg>
        <pc:spChg chg="mod">
          <ac:chgData name="William Grey" userId="37b73424-c081-4fc2-b1af-363f4f3fd4f3" providerId="ADAL" clId="{C8CA304E-4939-4889-89B7-CCDF98D1D89E}" dt="2019-02-14T11:51:41.481" v="536" actId="1076"/>
          <ac:spMkLst>
            <pc:docMk/>
            <pc:sldMk cId="1515665699" sldId="343"/>
            <ac:spMk id="41" creationId="{D4484587-CCD2-4EEA-8B25-7C277C1516EE}"/>
          </ac:spMkLst>
        </pc:spChg>
        <pc:spChg chg="mod">
          <ac:chgData name="William Grey" userId="37b73424-c081-4fc2-b1af-363f4f3fd4f3" providerId="ADAL" clId="{C8CA304E-4939-4889-89B7-CCDF98D1D89E}" dt="2019-02-14T11:51:35.745" v="535" actId="1076"/>
          <ac:spMkLst>
            <pc:docMk/>
            <pc:sldMk cId="1515665699" sldId="343"/>
            <ac:spMk id="42" creationId="{039E97CF-8E31-494F-A6C4-8A24FF5B5C0F}"/>
          </ac:spMkLst>
        </pc:spChg>
        <pc:spChg chg="mod">
          <ac:chgData name="William Grey" userId="37b73424-c081-4fc2-b1af-363f4f3fd4f3" providerId="ADAL" clId="{C8CA304E-4939-4889-89B7-CCDF98D1D89E}" dt="2019-02-14T11:51:48.545" v="537" actId="1076"/>
          <ac:spMkLst>
            <pc:docMk/>
            <pc:sldMk cId="1515665699" sldId="343"/>
            <ac:spMk id="43" creationId="{29496EF8-FE7B-4FD5-8698-1014DF690120}"/>
          </ac:spMkLst>
        </pc:spChg>
        <pc:spChg chg="mod">
          <ac:chgData name="William Grey" userId="37b73424-c081-4fc2-b1af-363f4f3fd4f3" providerId="ADAL" clId="{C8CA304E-4939-4889-89B7-CCDF98D1D89E}" dt="2019-02-14T11:52:06.578" v="554" actId="20577"/>
          <ac:spMkLst>
            <pc:docMk/>
            <pc:sldMk cId="1515665699" sldId="343"/>
            <ac:spMk id="84" creationId="{E743C5C7-C272-4C88-9A05-E0675D83E3D2}"/>
          </ac:spMkLst>
        </pc:spChg>
        <pc:spChg chg="mod">
          <ac:chgData name="William Grey" userId="37b73424-c081-4fc2-b1af-363f4f3fd4f3" providerId="ADAL" clId="{C8CA304E-4939-4889-89B7-CCDF98D1D89E}" dt="2019-02-14T11:51:31.885" v="534" actId="1076"/>
          <ac:spMkLst>
            <pc:docMk/>
            <pc:sldMk cId="1515665699" sldId="343"/>
            <ac:spMk id="85" creationId="{58F447C9-17E7-4DF5-9472-B4C3B417D84A}"/>
          </ac:spMkLst>
        </pc:spChg>
      </pc:sldChg>
      <pc:sldChg chg="modSp add">
        <pc:chgData name="William Grey" userId="37b73424-c081-4fc2-b1af-363f4f3fd4f3" providerId="ADAL" clId="{C8CA304E-4939-4889-89B7-CCDF98D1D89E}" dt="2019-02-14T11:54:04.151" v="588" actId="20577"/>
        <pc:sldMkLst>
          <pc:docMk/>
          <pc:sldMk cId="660964767" sldId="344"/>
        </pc:sldMkLst>
        <pc:spChg chg="mod">
          <ac:chgData name="William Grey" userId="37b73424-c081-4fc2-b1af-363f4f3fd4f3" providerId="ADAL" clId="{C8CA304E-4939-4889-89B7-CCDF98D1D89E}" dt="2019-02-14T11:52:22.808" v="562" actId="20577"/>
          <ac:spMkLst>
            <pc:docMk/>
            <pc:sldMk cId="660964767" sldId="344"/>
            <ac:spMk id="2" creationId="{00000000-0000-0000-0000-000000000000}"/>
          </ac:spMkLst>
        </pc:spChg>
        <pc:spChg chg="mod">
          <ac:chgData name="William Grey" userId="37b73424-c081-4fc2-b1af-363f4f3fd4f3" providerId="ADAL" clId="{C8CA304E-4939-4889-89B7-CCDF98D1D89E}" dt="2019-02-14T11:53:34.202" v="569" actId="1076"/>
          <ac:spMkLst>
            <pc:docMk/>
            <pc:sldMk cId="660964767" sldId="344"/>
            <ac:spMk id="35" creationId="{2527EF59-409F-415C-9545-72F0E52B9197}"/>
          </ac:spMkLst>
        </pc:spChg>
        <pc:spChg chg="mod">
          <ac:chgData name="William Grey" userId="37b73424-c081-4fc2-b1af-363f4f3fd4f3" providerId="ADAL" clId="{C8CA304E-4939-4889-89B7-CCDF98D1D89E}" dt="2019-02-14T11:52:59.129" v="564" actId="1076"/>
          <ac:spMkLst>
            <pc:docMk/>
            <pc:sldMk cId="660964767" sldId="344"/>
            <ac:spMk id="38" creationId="{E6E10825-D59C-4BA3-8247-231A180F5EE7}"/>
          </ac:spMkLst>
        </pc:spChg>
        <pc:spChg chg="mod">
          <ac:chgData name="William Grey" userId="37b73424-c081-4fc2-b1af-363f4f3fd4f3" providerId="ADAL" clId="{C8CA304E-4939-4889-89B7-CCDF98D1D89E}" dt="2019-02-14T11:52:51.794" v="563" actId="1076"/>
          <ac:spMkLst>
            <pc:docMk/>
            <pc:sldMk cId="660964767" sldId="344"/>
            <ac:spMk id="39" creationId="{924E3FB6-6554-441D-B919-1E267BCC3FD6}"/>
          </ac:spMkLst>
        </pc:spChg>
        <pc:spChg chg="mod">
          <ac:chgData name="William Grey" userId="37b73424-c081-4fc2-b1af-363f4f3fd4f3" providerId="ADAL" clId="{C8CA304E-4939-4889-89B7-CCDF98D1D89E}" dt="2019-02-14T11:53:06.610" v="565" actId="1076"/>
          <ac:spMkLst>
            <pc:docMk/>
            <pc:sldMk cId="660964767" sldId="344"/>
            <ac:spMk id="40" creationId="{DDFED5E1-FE12-44F7-BD9A-B248A4F6BC16}"/>
          </ac:spMkLst>
        </pc:spChg>
        <pc:spChg chg="mod">
          <ac:chgData name="William Grey" userId="37b73424-c081-4fc2-b1af-363f4f3fd4f3" providerId="ADAL" clId="{C8CA304E-4939-4889-89B7-CCDF98D1D89E}" dt="2019-02-14T11:53:25.354" v="568" actId="1076"/>
          <ac:spMkLst>
            <pc:docMk/>
            <pc:sldMk cId="660964767" sldId="344"/>
            <ac:spMk id="41" creationId="{D4484587-CCD2-4EEA-8B25-7C277C1516EE}"/>
          </ac:spMkLst>
        </pc:spChg>
        <pc:spChg chg="mod">
          <ac:chgData name="William Grey" userId="37b73424-c081-4fc2-b1af-363f4f3fd4f3" providerId="ADAL" clId="{C8CA304E-4939-4889-89B7-CCDF98D1D89E}" dt="2019-02-14T11:53:12.578" v="566" actId="1076"/>
          <ac:spMkLst>
            <pc:docMk/>
            <pc:sldMk cId="660964767" sldId="344"/>
            <ac:spMk id="42" creationId="{039E97CF-8E31-494F-A6C4-8A24FF5B5C0F}"/>
          </ac:spMkLst>
        </pc:spChg>
        <pc:spChg chg="mod">
          <ac:chgData name="William Grey" userId="37b73424-c081-4fc2-b1af-363f4f3fd4f3" providerId="ADAL" clId="{C8CA304E-4939-4889-89B7-CCDF98D1D89E}" dt="2019-02-14T11:53:17.778" v="567" actId="1076"/>
          <ac:spMkLst>
            <pc:docMk/>
            <pc:sldMk cId="660964767" sldId="344"/>
            <ac:spMk id="43" creationId="{29496EF8-FE7B-4FD5-8698-1014DF690120}"/>
          </ac:spMkLst>
        </pc:spChg>
        <pc:spChg chg="mod">
          <ac:chgData name="William Grey" userId="37b73424-c081-4fc2-b1af-363f4f3fd4f3" providerId="ADAL" clId="{C8CA304E-4939-4889-89B7-CCDF98D1D89E}" dt="2019-02-14T11:54:04.151" v="588" actId="20577"/>
          <ac:spMkLst>
            <pc:docMk/>
            <pc:sldMk cId="660964767" sldId="344"/>
            <ac:spMk id="84" creationId="{E743C5C7-C272-4C88-9A05-E0675D83E3D2}"/>
          </ac:spMkLst>
        </pc:spChg>
      </pc:sldChg>
      <pc:sldChg chg="modSp">
        <pc:chgData name="William Grey" userId="37b73424-c081-4fc2-b1af-363f4f3fd4f3" providerId="ADAL" clId="{C8CA304E-4939-4889-89B7-CCDF98D1D89E}" dt="2019-02-28T09:19:56.712" v="597" actId="20577"/>
        <pc:sldMkLst>
          <pc:docMk/>
          <pc:sldMk cId="3566691938" sldId="346"/>
        </pc:sldMkLst>
        <pc:spChg chg="mod">
          <ac:chgData name="William Grey" userId="37b73424-c081-4fc2-b1af-363f4f3fd4f3" providerId="ADAL" clId="{C8CA304E-4939-4889-89B7-CCDF98D1D89E}" dt="2019-02-28T09:19:56.712" v="597" actId="20577"/>
          <ac:spMkLst>
            <pc:docMk/>
            <pc:sldMk cId="3566691938" sldId="346"/>
            <ac:spMk id="3" creationId="{8A03F60D-EF7A-4962-B54E-38A0AC0811D7}"/>
          </ac:spMkLst>
        </pc:spChg>
      </pc:sldChg>
      <pc:sldChg chg="addSp modSp">
        <pc:chgData name="William Grey" userId="37b73424-c081-4fc2-b1af-363f4f3fd4f3" providerId="ADAL" clId="{C8CA304E-4939-4889-89B7-CCDF98D1D89E}" dt="2019-02-28T12:28:59.293" v="609" actId="2161"/>
        <pc:sldMkLst>
          <pc:docMk/>
          <pc:sldMk cId="701402508" sldId="348"/>
        </pc:sldMkLst>
        <pc:graphicFrameChg chg="add mod modGraphic">
          <ac:chgData name="William Grey" userId="37b73424-c081-4fc2-b1af-363f4f3fd4f3" providerId="ADAL" clId="{C8CA304E-4939-4889-89B7-CCDF98D1D89E}" dt="2019-02-28T12:28:59.293" v="609" actId="2161"/>
          <ac:graphicFrameMkLst>
            <pc:docMk/>
            <pc:sldMk cId="701402508" sldId="348"/>
            <ac:graphicFrameMk id="18" creationId="{5073BEA9-D8D1-450F-BE84-15B5C445FEF3}"/>
          </ac:graphicFrameMkLst>
        </pc:graphicFrameChg>
        <pc:graphicFrameChg chg="mod modGraphic">
          <ac:chgData name="William Grey" userId="37b73424-c081-4fc2-b1af-363f4f3fd4f3" providerId="ADAL" clId="{C8CA304E-4939-4889-89B7-CCDF98D1D89E}" dt="2019-02-28T12:28:44.343" v="600" actId="1076"/>
          <ac:graphicFrameMkLst>
            <pc:docMk/>
            <pc:sldMk cId="701402508" sldId="348"/>
            <ac:graphicFrameMk id="24" creationId="{D0B4222F-A2AF-4024-A806-19B8D03127E1}"/>
          </ac:graphicFrameMkLst>
        </pc:graphicFrameChg>
      </pc:sldChg>
    </pc:docChg>
  </pc:docChgLst>
  <pc:docChgLst>
    <pc:chgData name="William Grey" userId="37b73424-c081-4fc2-b1af-363f4f3fd4f3" providerId="ADAL" clId="{9E7800D5-C0B6-4514-B266-40B7B6237006}"/>
    <pc:docChg chg="undo custSel addSld modSld sldOrd">
      <pc:chgData name="William Grey" userId="37b73424-c081-4fc2-b1af-363f4f3fd4f3" providerId="ADAL" clId="{9E7800D5-C0B6-4514-B266-40B7B6237006}" dt="2022-02-22T12:06:58.489" v="113" actId="1076"/>
      <pc:docMkLst>
        <pc:docMk/>
      </pc:docMkLst>
      <pc:sldChg chg="modSp mod">
        <pc:chgData name="William Grey" userId="37b73424-c081-4fc2-b1af-363f4f3fd4f3" providerId="ADAL" clId="{9E7800D5-C0B6-4514-B266-40B7B6237006}" dt="2022-02-08T09:24:22.818" v="44" actId="20577"/>
        <pc:sldMkLst>
          <pc:docMk/>
          <pc:sldMk cId="3803233092" sldId="333"/>
        </pc:sldMkLst>
        <pc:spChg chg="mod">
          <ac:chgData name="William Grey" userId="37b73424-c081-4fc2-b1af-363f4f3fd4f3" providerId="ADAL" clId="{9E7800D5-C0B6-4514-B266-40B7B6237006}" dt="2022-02-08T09:24:22.818" v="44" actId="20577"/>
          <ac:spMkLst>
            <pc:docMk/>
            <pc:sldMk cId="3803233092" sldId="333"/>
            <ac:spMk id="3" creationId="{00000000-0000-0000-0000-000000000000}"/>
          </ac:spMkLst>
        </pc:spChg>
      </pc:sldChg>
      <pc:sldChg chg="addSp delSp modSp mod ord">
        <pc:chgData name="William Grey" userId="37b73424-c081-4fc2-b1af-363f4f3fd4f3" providerId="ADAL" clId="{9E7800D5-C0B6-4514-B266-40B7B6237006}" dt="2022-02-22T12:04:59.069" v="109"/>
        <pc:sldMkLst>
          <pc:docMk/>
          <pc:sldMk cId="4165312282" sldId="337"/>
        </pc:sldMkLst>
        <pc:spChg chg="add mod">
          <ac:chgData name="William Grey" userId="37b73424-c081-4fc2-b1af-363f4f3fd4f3" providerId="ADAL" clId="{9E7800D5-C0B6-4514-B266-40B7B6237006}" dt="2022-02-22T12:02:45.124" v="45"/>
          <ac:spMkLst>
            <pc:docMk/>
            <pc:sldMk cId="4165312282" sldId="337"/>
            <ac:spMk id="3" creationId="{3A1E1FEF-276D-428F-AFBF-46268F8E3B5F}"/>
          </ac:spMkLst>
        </pc:spChg>
        <pc:spChg chg="add mod">
          <ac:chgData name="William Grey" userId="37b73424-c081-4fc2-b1af-363f4f3fd4f3" providerId="ADAL" clId="{9E7800D5-C0B6-4514-B266-40B7B6237006}" dt="2022-02-22T12:02:54.118" v="49" actId="20577"/>
          <ac:spMkLst>
            <pc:docMk/>
            <pc:sldMk cId="4165312282" sldId="337"/>
            <ac:spMk id="4" creationId="{0B0D907E-6616-4DEB-860B-7797C661AF90}"/>
          </ac:spMkLst>
        </pc:spChg>
        <pc:spChg chg="add del mod">
          <ac:chgData name="William Grey" userId="37b73424-c081-4fc2-b1af-363f4f3fd4f3" providerId="ADAL" clId="{9E7800D5-C0B6-4514-B266-40B7B6237006}" dt="2022-02-22T12:04:46.131" v="104" actId="478"/>
          <ac:spMkLst>
            <pc:docMk/>
            <pc:sldMk cId="4165312282" sldId="337"/>
            <ac:spMk id="5" creationId="{5B0598AF-1355-4D53-B4E6-B0A5E5E325DC}"/>
          </ac:spMkLst>
        </pc:spChg>
        <pc:spChg chg="add mod">
          <ac:chgData name="William Grey" userId="37b73424-c081-4fc2-b1af-363f4f3fd4f3" providerId="ADAL" clId="{9E7800D5-C0B6-4514-B266-40B7B6237006}" dt="2022-02-22T12:02:50.181" v="47" actId="20577"/>
          <ac:spMkLst>
            <pc:docMk/>
            <pc:sldMk cId="4165312282" sldId="337"/>
            <ac:spMk id="6" creationId="{DA11B652-CE10-4E4D-9E46-8515EB585847}"/>
          </ac:spMkLst>
        </pc:spChg>
        <pc:spChg chg="add del mod">
          <ac:chgData name="William Grey" userId="37b73424-c081-4fc2-b1af-363f4f3fd4f3" providerId="ADAL" clId="{9E7800D5-C0B6-4514-B266-40B7B6237006}" dt="2022-02-22T12:04:47.555" v="105" actId="478"/>
          <ac:spMkLst>
            <pc:docMk/>
            <pc:sldMk cId="4165312282" sldId="337"/>
            <ac:spMk id="7" creationId="{F5C7E648-CEE5-40E2-B157-0C69793E8033}"/>
          </ac:spMkLst>
        </pc:spChg>
        <pc:spChg chg="add mod">
          <ac:chgData name="William Grey" userId="37b73424-c081-4fc2-b1af-363f4f3fd4f3" providerId="ADAL" clId="{9E7800D5-C0B6-4514-B266-40B7B6237006}" dt="2022-02-22T12:03:50.230" v="77" actId="20577"/>
          <ac:spMkLst>
            <pc:docMk/>
            <pc:sldMk cId="4165312282" sldId="337"/>
            <ac:spMk id="8" creationId="{6B84DC4B-100B-49B5-BC8A-D42C3D04AB95}"/>
          </ac:spMkLst>
        </pc:spChg>
        <pc:spChg chg="add mod">
          <ac:chgData name="William Grey" userId="37b73424-c081-4fc2-b1af-363f4f3fd4f3" providerId="ADAL" clId="{9E7800D5-C0B6-4514-B266-40B7B6237006}" dt="2022-02-22T12:04:07.989" v="86" actId="20577"/>
          <ac:spMkLst>
            <pc:docMk/>
            <pc:sldMk cId="4165312282" sldId="337"/>
            <ac:spMk id="9" creationId="{5BA68E3A-7E33-4CCF-A8BC-0B7863CE06E6}"/>
          </ac:spMkLst>
        </pc:spChg>
        <pc:spChg chg="add mod">
          <ac:chgData name="William Grey" userId="37b73424-c081-4fc2-b1af-363f4f3fd4f3" providerId="ADAL" clId="{9E7800D5-C0B6-4514-B266-40B7B6237006}" dt="2022-02-22T12:02:59.651" v="54" actId="20577"/>
          <ac:spMkLst>
            <pc:docMk/>
            <pc:sldMk cId="4165312282" sldId="337"/>
            <ac:spMk id="10" creationId="{8866010D-67AB-4649-B85C-2D556FBB3890}"/>
          </ac:spMkLst>
        </pc:spChg>
        <pc:spChg chg="add mod">
          <ac:chgData name="William Grey" userId="37b73424-c081-4fc2-b1af-363f4f3fd4f3" providerId="ADAL" clId="{9E7800D5-C0B6-4514-B266-40B7B6237006}" dt="2022-02-22T12:03:43.764" v="74" actId="20577"/>
          <ac:spMkLst>
            <pc:docMk/>
            <pc:sldMk cId="4165312282" sldId="337"/>
            <ac:spMk id="16" creationId="{D00AC839-3A8F-4831-AB40-FF65F82AC148}"/>
          </ac:spMkLst>
        </pc:spChg>
        <pc:spChg chg="add del mod">
          <ac:chgData name="William Grey" userId="37b73424-c081-4fc2-b1af-363f4f3fd4f3" providerId="ADAL" clId="{9E7800D5-C0B6-4514-B266-40B7B6237006}" dt="2022-02-22T12:04:44.244" v="103" actId="478"/>
          <ac:spMkLst>
            <pc:docMk/>
            <pc:sldMk cId="4165312282" sldId="337"/>
            <ac:spMk id="17" creationId="{638D224D-74F7-4EEF-80CC-BF2C10E04DA6}"/>
          </ac:spMkLst>
        </pc:spChg>
        <pc:spChg chg="add mod">
          <ac:chgData name="William Grey" userId="37b73424-c081-4fc2-b1af-363f4f3fd4f3" providerId="ADAL" clId="{9E7800D5-C0B6-4514-B266-40B7B6237006}" dt="2022-02-22T12:04:42.588" v="102" actId="20577"/>
          <ac:spMkLst>
            <pc:docMk/>
            <pc:sldMk cId="4165312282" sldId="337"/>
            <ac:spMk id="19" creationId="{B3078DDF-34CF-400D-908F-48D6DC128015}"/>
          </ac:spMkLst>
        </pc:spChg>
        <pc:spChg chg="add mod">
          <ac:chgData name="William Grey" userId="37b73424-c081-4fc2-b1af-363f4f3fd4f3" providerId="ADAL" clId="{9E7800D5-C0B6-4514-B266-40B7B6237006}" dt="2022-02-22T12:04:23.540" v="92" actId="1076"/>
          <ac:spMkLst>
            <pc:docMk/>
            <pc:sldMk cId="4165312282" sldId="337"/>
            <ac:spMk id="20" creationId="{634CCFA3-5A2E-4D83-AA22-9C8E5CFD884A}"/>
          </ac:spMkLst>
        </pc:spChg>
        <pc:spChg chg="add mod">
          <ac:chgData name="William Grey" userId="37b73424-c081-4fc2-b1af-363f4f3fd4f3" providerId="ADAL" clId="{9E7800D5-C0B6-4514-B266-40B7B6237006}" dt="2022-02-22T12:04:29.049" v="95" actId="1076"/>
          <ac:spMkLst>
            <pc:docMk/>
            <pc:sldMk cId="4165312282" sldId="337"/>
            <ac:spMk id="29" creationId="{0053DA3F-F7CC-4AF8-B728-44E49C06D3DA}"/>
          </ac:spMkLst>
        </pc:spChg>
        <pc:cxnChg chg="add mod">
          <ac:chgData name="William Grey" userId="37b73424-c081-4fc2-b1af-363f4f3fd4f3" providerId="ADAL" clId="{9E7800D5-C0B6-4514-B266-40B7B6237006}" dt="2022-02-22T12:02:45.124" v="45"/>
          <ac:cxnSpMkLst>
            <pc:docMk/>
            <pc:sldMk cId="4165312282" sldId="337"/>
            <ac:cxnSpMk id="11" creationId="{533CF003-E436-4453-BF66-D124E9AFA607}"/>
          </ac:cxnSpMkLst>
        </pc:cxnChg>
        <pc:cxnChg chg="add mod">
          <ac:chgData name="William Grey" userId="37b73424-c081-4fc2-b1af-363f4f3fd4f3" providerId="ADAL" clId="{9E7800D5-C0B6-4514-B266-40B7B6237006}" dt="2022-02-22T12:02:45.124" v="45"/>
          <ac:cxnSpMkLst>
            <pc:docMk/>
            <pc:sldMk cId="4165312282" sldId="337"/>
            <ac:cxnSpMk id="12" creationId="{A91BBB9F-582E-4519-896A-2659A3859D7C}"/>
          </ac:cxnSpMkLst>
        </pc:cxnChg>
        <pc:cxnChg chg="add mod">
          <ac:chgData name="William Grey" userId="37b73424-c081-4fc2-b1af-363f4f3fd4f3" providerId="ADAL" clId="{9E7800D5-C0B6-4514-B266-40B7B6237006}" dt="2022-02-22T12:04:05.936" v="84" actId="1076"/>
          <ac:cxnSpMkLst>
            <pc:docMk/>
            <pc:sldMk cId="4165312282" sldId="337"/>
            <ac:cxnSpMk id="13" creationId="{088F4A61-BAFD-4882-86A3-17E8B3E1CCB5}"/>
          </ac:cxnSpMkLst>
        </pc:cxnChg>
        <pc:cxnChg chg="add mod">
          <ac:chgData name="William Grey" userId="37b73424-c081-4fc2-b1af-363f4f3fd4f3" providerId="ADAL" clId="{9E7800D5-C0B6-4514-B266-40B7B6237006}" dt="2022-02-22T12:02:45.124" v="45"/>
          <ac:cxnSpMkLst>
            <pc:docMk/>
            <pc:sldMk cId="4165312282" sldId="337"/>
            <ac:cxnSpMk id="14" creationId="{7F028B79-F039-4AF7-BEA7-C3897BF73C24}"/>
          </ac:cxnSpMkLst>
        </pc:cxnChg>
        <pc:cxnChg chg="add mod">
          <ac:chgData name="William Grey" userId="37b73424-c081-4fc2-b1af-363f4f3fd4f3" providerId="ADAL" clId="{9E7800D5-C0B6-4514-B266-40B7B6237006}" dt="2022-02-22T12:03:26.169" v="68" actId="14100"/>
          <ac:cxnSpMkLst>
            <pc:docMk/>
            <pc:sldMk cId="4165312282" sldId="337"/>
            <ac:cxnSpMk id="15" creationId="{6CE4FCEB-0EA0-4223-AC94-7097B1E3987D}"/>
          </ac:cxnSpMkLst>
        </pc:cxnChg>
        <pc:cxnChg chg="add mod">
          <ac:chgData name="William Grey" userId="37b73424-c081-4fc2-b1af-363f4f3fd4f3" providerId="ADAL" clId="{9E7800D5-C0B6-4514-B266-40B7B6237006}" dt="2022-02-22T12:04:25.441" v="93" actId="14100"/>
          <ac:cxnSpMkLst>
            <pc:docMk/>
            <pc:sldMk cId="4165312282" sldId="337"/>
            <ac:cxnSpMk id="18" creationId="{BD9E63E8-9AB5-4719-9F9B-56BFDDE101A1}"/>
          </ac:cxnSpMkLst>
        </pc:cxnChg>
        <pc:cxnChg chg="add mod">
          <ac:chgData name="William Grey" userId="37b73424-c081-4fc2-b1af-363f4f3fd4f3" providerId="ADAL" clId="{9E7800D5-C0B6-4514-B266-40B7B6237006}" dt="2022-02-22T12:04:31.025" v="96" actId="14100"/>
          <ac:cxnSpMkLst>
            <pc:docMk/>
            <pc:sldMk cId="4165312282" sldId="337"/>
            <ac:cxnSpMk id="21" creationId="{0DEDF491-0278-4063-AD8A-6EA7C994B755}"/>
          </ac:cxnSpMkLst>
        </pc:cxnChg>
        <pc:cxnChg chg="add mod">
          <ac:chgData name="William Grey" userId="37b73424-c081-4fc2-b1af-363f4f3fd4f3" providerId="ADAL" clId="{9E7800D5-C0B6-4514-B266-40B7B6237006}" dt="2022-02-22T12:03:42.025" v="73" actId="14100"/>
          <ac:cxnSpMkLst>
            <pc:docMk/>
            <pc:sldMk cId="4165312282" sldId="337"/>
            <ac:cxnSpMk id="22" creationId="{99E8FDEA-7602-497F-990D-405C0A3C1D72}"/>
          </ac:cxnSpMkLst>
        </pc:cxnChg>
        <pc:cxnChg chg="add del mod">
          <ac:chgData name="William Grey" userId="37b73424-c081-4fc2-b1af-363f4f3fd4f3" providerId="ADAL" clId="{9E7800D5-C0B6-4514-B266-40B7B6237006}" dt="2022-02-22T12:03:45.126" v="75" actId="478"/>
          <ac:cxnSpMkLst>
            <pc:docMk/>
            <pc:sldMk cId="4165312282" sldId="337"/>
            <ac:cxnSpMk id="23" creationId="{11F6CD14-EBD4-4D9A-8F75-CCE79B957459}"/>
          </ac:cxnSpMkLst>
        </pc:cxnChg>
        <pc:cxnChg chg="add mod">
          <ac:chgData name="William Grey" userId="37b73424-c081-4fc2-b1af-363f4f3fd4f3" providerId="ADAL" clId="{9E7800D5-C0B6-4514-B266-40B7B6237006}" dt="2022-02-22T12:04:40.433" v="100" actId="14100"/>
          <ac:cxnSpMkLst>
            <pc:docMk/>
            <pc:sldMk cId="4165312282" sldId="337"/>
            <ac:cxnSpMk id="38" creationId="{13EB1D43-7E2A-4217-A54D-49C15F3DF4B7}"/>
          </ac:cxnSpMkLst>
        </pc:cxnChg>
      </pc:sldChg>
      <pc:sldChg chg="modSp mod">
        <pc:chgData name="William Grey" userId="37b73424-c081-4fc2-b1af-363f4f3fd4f3" providerId="ADAL" clId="{9E7800D5-C0B6-4514-B266-40B7B6237006}" dt="2022-02-22T12:06:58.489" v="113" actId="1076"/>
        <pc:sldMkLst>
          <pc:docMk/>
          <pc:sldMk cId="2710425604" sldId="347"/>
        </pc:sldMkLst>
        <pc:graphicFrameChg chg="mod">
          <ac:chgData name="William Grey" userId="37b73424-c081-4fc2-b1af-363f4f3fd4f3" providerId="ADAL" clId="{9E7800D5-C0B6-4514-B266-40B7B6237006}" dt="2022-02-22T12:06:58.489" v="113" actId="1076"/>
          <ac:graphicFrameMkLst>
            <pc:docMk/>
            <pc:sldMk cId="2710425604" sldId="347"/>
            <ac:graphicFrameMk id="34" creationId="{CA069B13-57EC-4679-821D-4C7B162FCF08}"/>
          </ac:graphicFrameMkLst>
        </pc:graphicFrameChg>
      </pc:sldChg>
      <pc:sldChg chg="delSp modSp add mod">
        <pc:chgData name="William Grey" userId="37b73424-c081-4fc2-b1af-363f4f3fd4f3" providerId="ADAL" clId="{9E7800D5-C0B6-4514-B266-40B7B6237006}" dt="2022-02-22T12:04:54.720" v="107" actId="478"/>
        <pc:sldMkLst>
          <pc:docMk/>
          <pc:sldMk cId="2220664288" sldId="356"/>
        </pc:sldMkLst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3" creationId="{3A1E1FEF-276D-428F-AFBF-46268F8E3B5F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4" creationId="{0B0D907E-6616-4DEB-860B-7797C661AF90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6" creationId="{DA11B652-CE10-4E4D-9E46-8515EB585847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8" creationId="{6B84DC4B-100B-49B5-BC8A-D42C3D04AB95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9" creationId="{5BA68E3A-7E33-4CCF-A8BC-0B7863CE06E6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10" creationId="{8866010D-67AB-4649-B85C-2D556FBB3890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16" creationId="{D00AC839-3A8F-4831-AB40-FF65F82AC148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19" creationId="{B3078DDF-34CF-400D-908F-48D6DC128015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20" creationId="{634CCFA3-5A2E-4D83-AA22-9C8E5CFD884A}"/>
          </ac:spMkLst>
        </pc:spChg>
        <pc:spChg chg="del">
          <ac:chgData name="William Grey" userId="37b73424-c081-4fc2-b1af-363f4f3fd4f3" providerId="ADAL" clId="{9E7800D5-C0B6-4514-B266-40B7B6237006}" dt="2022-02-22T12:04:54.720" v="107" actId="478"/>
          <ac:spMkLst>
            <pc:docMk/>
            <pc:sldMk cId="2220664288" sldId="356"/>
            <ac:spMk id="29" creationId="{0053DA3F-F7CC-4AF8-B728-44E49C06D3DA}"/>
          </ac:spMkLst>
        </pc:sp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1" creationId="{533CF003-E436-4453-BF66-D124E9AFA607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2" creationId="{A91BBB9F-582E-4519-896A-2659A3859D7C}"/>
          </ac:cxnSpMkLst>
        </pc:cxnChg>
        <pc:cxnChg chg="del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3" creationId="{088F4A61-BAFD-4882-86A3-17E8B3E1CCB5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4" creationId="{7F028B79-F039-4AF7-BEA7-C3897BF73C24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5" creationId="{6CE4FCEB-0EA0-4223-AC94-7097B1E3987D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18" creationId="{BD9E63E8-9AB5-4719-9F9B-56BFDDE101A1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21" creationId="{0DEDF491-0278-4063-AD8A-6EA7C994B755}"/>
          </ac:cxnSpMkLst>
        </pc:cxnChg>
        <pc:cxnChg chg="del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22" creationId="{99E8FDEA-7602-497F-990D-405C0A3C1D72}"/>
          </ac:cxnSpMkLst>
        </pc:cxnChg>
        <pc:cxnChg chg="del mod">
          <ac:chgData name="William Grey" userId="37b73424-c081-4fc2-b1af-363f4f3fd4f3" providerId="ADAL" clId="{9E7800D5-C0B6-4514-B266-40B7B6237006}" dt="2022-02-22T12:04:54.720" v="107" actId="478"/>
          <ac:cxnSpMkLst>
            <pc:docMk/>
            <pc:sldMk cId="2220664288" sldId="356"/>
            <ac:cxnSpMk id="38" creationId="{13EB1D43-7E2A-4217-A54D-49C15F3DF4B7}"/>
          </ac:cxnSpMkLst>
        </pc:cxnChg>
      </pc:sldChg>
    </pc:docChg>
  </pc:docChgLst>
  <pc:docChgLst>
    <pc:chgData name="William Grey" userId="37b73424-c081-4fc2-b1af-363f4f3fd4f3" providerId="ADAL" clId="{AB924ECC-F366-4BEA-8A8B-7D29116E334E}"/>
    <pc:docChg chg="undo custSel addSld delSld modSld sldOrd">
      <pc:chgData name="William Grey" userId="37b73424-c081-4fc2-b1af-363f4f3fd4f3" providerId="ADAL" clId="{AB924ECC-F366-4BEA-8A8B-7D29116E334E}" dt="2019-02-25T12:23:40.934" v="2448" actId="20577"/>
      <pc:docMkLst>
        <pc:docMk/>
      </pc:docMkLst>
      <pc:sldChg chg="modSp">
        <pc:chgData name="William Grey" userId="37b73424-c081-4fc2-b1af-363f4f3fd4f3" providerId="ADAL" clId="{AB924ECC-F366-4BEA-8A8B-7D29116E334E}" dt="2019-02-25T09:03:30.915" v="2237" actId="20577"/>
        <pc:sldMkLst>
          <pc:docMk/>
          <pc:sldMk cId="3803233092" sldId="333"/>
        </pc:sldMkLst>
        <pc:spChg chg="mod">
          <ac:chgData name="William Grey" userId="37b73424-c081-4fc2-b1af-363f4f3fd4f3" providerId="ADAL" clId="{AB924ECC-F366-4BEA-8A8B-7D29116E334E}" dt="2019-02-25T09:03:30.915" v="2237" actId="20577"/>
          <ac:spMkLst>
            <pc:docMk/>
            <pc:sldMk cId="3803233092" sldId="33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B924ECC-F366-4BEA-8A8B-7D29116E334E}" dt="2019-02-25T08:57:41.219" v="2233" actId="20577"/>
        <pc:sldMkLst>
          <pc:docMk/>
          <pc:sldMk cId="4084829227" sldId="334"/>
        </pc:sldMkLst>
        <pc:spChg chg="mod">
          <ac:chgData name="William Grey" userId="37b73424-c081-4fc2-b1af-363f4f3fd4f3" providerId="ADAL" clId="{AB924ECC-F366-4BEA-8A8B-7D29116E334E}" dt="2019-02-25T08:57:41.219" v="2233" actId="20577"/>
          <ac:spMkLst>
            <pc:docMk/>
            <pc:sldMk cId="4084829227" sldId="33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B924ECC-F366-4BEA-8A8B-7D29116E334E}" dt="2019-02-25T10:16:32.186" v="2355" actId="20577"/>
        <pc:sldMkLst>
          <pc:docMk/>
          <pc:sldMk cId="2664771554" sldId="335"/>
        </pc:sldMkLst>
        <pc:spChg chg="mod">
          <ac:chgData name="William Grey" userId="37b73424-c081-4fc2-b1af-363f4f3fd4f3" providerId="ADAL" clId="{AB924ECC-F366-4BEA-8A8B-7D29116E334E}" dt="2019-02-05T21:32:12.992" v="15" actId="20577"/>
          <ac:spMkLst>
            <pc:docMk/>
            <pc:sldMk cId="2664771554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AB924ECC-F366-4BEA-8A8B-7D29116E334E}" dt="2019-02-25T10:16:32.186" v="2355" actId="20577"/>
          <ac:spMkLst>
            <pc:docMk/>
            <pc:sldMk cId="2664771554" sldId="335"/>
            <ac:spMk id="3" creationId="{00000000-0000-0000-0000-000000000000}"/>
          </ac:spMkLst>
        </pc:spChg>
      </pc:sldChg>
      <pc:sldChg chg="addSp delSp modSp add">
        <pc:chgData name="William Grey" userId="37b73424-c081-4fc2-b1af-363f4f3fd4f3" providerId="ADAL" clId="{AB924ECC-F366-4BEA-8A8B-7D29116E334E}" dt="2019-02-25T10:11:43.472" v="2354" actId="20577"/>
        <pc:sldMkLst>
          <pc:docMk/>
          <pc:sldMk cId="2892107484" sldId="338"/>
        </pc:sldMkLst>
        <pc:spChg chg="mod">
          <ac:chgData name="William Grey" userId="37b73424-c081-4fc2-b1af-363f4f3fd4f3" providerId="ADAL" clId="{AB924ECC-F366-4BEA-8A8B-7D29116E334E}" dt="2019-02-05T21:33:20.308" v="22" actId="20577"/>
          <ac:spMkLst>
            <pc:docMk/>
            <pc:sldMk cId="2892107484" sldId="338"/>
            <ac:spMk id="2" creationId="{BB30638D-B56A-4EE1-B61C-05A4F14891A9}"/>
          </ac:spMkLst>
        </pc:spChg>
        <pc:spChg chg="del">
          <ac:chgData name="William Grey" userId="37b73424-c081-4fc2-b1af-363f4f3fd4f3" providerId="ADAL" clId="{AB924ECC-F366-4BEA-8A8B-7D29116E334E}" dt="2019-02-05T21:33:39.819" v="23" actId="478"/>
          <ac:spMkLst>
            <pc:docMk/>
            <pc:sldMk cId="2892107484" sldId="338"/>
            <ac:spMk id="3" creationId="{9CE4AFCD-B475-4988-9A5C-40F0794B7AA1}"/>
          </ac:spMkLst>
        </pc:spChg>
        <pc:spChg chg="add mod">
          <ac:chgData name="William Grey" userId="37b73424-c081-4fc2-b1af-363f4f3fd4f3" providerId="ADAL" clId="{AB924ECC-F366-4BEA-8A8B-7D29116E334E}" dt="2019-02-05T21:33:50.688" v="28" actId="20577"/>
          <ac:spMkLst>
            <pc:docMk/>
            <pc:sldMk cId="2892107484" sldId="338"/>
            <ac:spMk id="4" creationId="{6FD608FC-618A-46B6-B85F-CD5D5AF8E1E6}"/>
          </ac:spMkLst>
        </pc:spChg>
        <pc:spChg chg="add mod">
          <ac:chgData name="William Grey" userId="37b73424-c081-4fc2-b1af-363f4f3fd4f3" providerId="ADAL" clId="{AB924ECC-F366-4BEA-8A8B-7D29116E334E}" dt="2019-02-05T21:33:54.822" v="29" actId="20577"/>
          <ac:spMkLst>
            <pc:docMk/>
            <pc:sldMk cId="2892107484" sldId="338"/>
            <ac:spMk id="5" creationId="{3FDDCA38-EC49-4E6B-BE0A-82670598A754}"/>
          </ac:spMkLst>
        </pc:spChg>
        <pc:spChg chg="add del">
          <ac:chgData name="William Grey" userId="37b73424-c081-4fc2-b1af-363f4f3fd4f3" providerId="ADAL" clId="{AB924ECC-F366-4BEA-8A8B-7D29116E334E}" dt="2019-02-05T21:33:48.134" v="26" actId="478"/>
          <ac:spMkLst>
            <pc:docMk/>
            <pc:sldMk cId="2892107484" sldId="338"/>
            <ac:spMk id="6" creationId="{C3FABCC7-370C-4222-AFE7-CB14462C656D}"/>
          </ac:spMkLst>
        </pc:spChg>
        <pc:spChg chg="add mod">
          <ac:chgData name="William Grey" userId="37b73424-c081-4fc2-b1af-363f4f3fd4f3" providerId="ADAL" clId="{AB924ECC-F366-4BEA-8A8B-7D29116E334E}" dt="2019-02-05T21:33:58.633" v="31" actId="20577"/>
          <ac:spMkLst>
            <pc:docMk/>
            <pc:sldMk cId="2892107484" sldId="338"/>
            <ac:spMk id="7" creationId="{1D865646-4442-46D7-B177-79B6FFA927FB}"/>
          </ac:spMkLst>
        </pc:spChg>
        <pc:spChg chg="add del">
          <ac:chgData name="William Grey" userId="37b73424-c081-4fc2-b1af-363f4f3fd4f3" providerId="ADAL" clId="{AB924ECC-F366-4BEA-8A8B-7D29116E334E}" dt="2019-02-05T21:33:44.832" v="25" actId="478"/>
          <ac:spMkLst>
            <pc:docMk/>
            <pc:sldMk cId="2892107484" sldId="338"/>
            <ac:spMk id="8" creationId="{1477993D-6550-492A-934D-0C73A028B4AC}"/>
          </ac:spMkLst>
        </pc:spChg>
        <pc:spChg chg="add mod">
          <ac:chgData name="William Grey" userId="37b73424-c081-4fc2-b1af-363f4f3fd4f3" providerId="ADAL" clId="{AB924ECC-F366-4BEA-8A8B-7D29116E334E}" dt="2019-02-05T21:34:01.461" v="32" actId="20577"/>
          <ac:spMkLst>
            <pc:docMk/>
            <pc:sldMk cId="2892107484" sldId="338"/>
            <ac:spMk id="9" creationId="{E85C5AFA-2E16-4790-B0CB-11B4905F2017}"/>
          </ac:spMkLst>
        </pc:spChg>
        <pc:spChg chg="add mod">
          <ac:chgData name="William Grey" userId="37b73424-c081-4fc2-b1af-363f4f3fd4f3" providerId="ADAL" clId="{AB924ECC-F366-4BEA-8A8B-7D29116E334E}" dt="2019-02-05T21:35:18.692" v="64" actId="1076"/>
          <ac:spMkLst>
            <pc:docMk/>
            <pc:sldMk cId="2892107484" sldId="338"/>
            <ac:spMk id="10" creationId="{A6FA70FE-EE31-4CD3-870F-BAB39F122983}"/>
          </ac:spMkLst>
        </pc:spChg>
        <pc:spChg chg="add mod">
          <ac:chgData name="William Grey" userId="37b73424-c081-4fc2-b1af-363f4f3fd4f3" providerId="ADAL" clId="{AB924ECC-F366-4BEA-8A8B-7D29116E334E}" dt="2019-02-05T21:34:04.223" v="34" actId="20577"/>
          <ac:spMkLst>
            <pc:docMk/>
            <pc:sldMk cId="2892107484" sldId="338"/>
            <ac:spMk id="11" creationId="{2598F25D-663D-4CB4-85E6-8A1350D185E2}"/>
          </ac:spMkLst>
        </pc:spChg>
        <pc:spChg chg="add mod">
          <ac:chgData name="William Grey" userId="37b73424-c081-4fc2-b1af-363f4f3fd4f3" providerId="ADAL" clId="{AB924ECC-F366-4BEA-8A8B-7D29116E334E}" dt="2019-02-05T21:34:15.967" v="38" actId="20577"/>
          <ac:spMkLst>
            <pc:docMk/>
            <pc:sldMk cId="2892107484" sldId="338"/>
            <ac:spMk id="17" creationId="{8A459253-386B-43B9-85E2-B24E311C78A3}"/>
          </ac:spMkLst>
        </pc:spChg>
        <pc:spChg chg="add mod">
          <ac:chgData name="William Grey" userId="37b73424-c081-4fc2-b1af-363f4f3fd4f3" providerId="ADAL" clId="{AB924ECC-F366-4BEA-8A8B-7D29116E334E}" dt="2019-02-05T21:35:13.112" v="62" actId="1076"/>
          <ac:spMkLst>
            <pc:docMk/>
            <pc:sldMk cId="2892107484" sldId="338"/>
            <ac:spMk id="18" creationId="{092DAD85-9CE4-4FC5-BA4E-6FD2E58F73AF}"/>
          </ac:spMkLst>
        </pc:spChg>
        <pc:spChg chg="add mod">
          <ac:chgData name="William Grey" userId="37b73424-c081-4fc2-b1af-363f4f3fd4f3" providerId="ADAL" clId="{AB924ECC-F366-4BEA-8A8B-7D29116E334E}" dt="2019-02-05T21:34:21.863" v="42" actId="20577"/>
          <ac:spMkLst>
            <pc:docMk/>
            <pc:sldMk cId="2892107484" sldId="338"/>
            <ac:spMk id="20" creationId="{BB998810-DE04-4C3C-987F-E885A304FD9F}"/>
          </ac:spMkLst>
        </pc:spChg>
        <pc:spChg chg="add mod">
          <ac:chgData name="William Grey" userId="37b73424-c081-4fc2-b1af-363f4f3fd4f3" providerId="ADAL" clId="{AB924ECC-F366-4BEA-8A8B-7D29116E334E}" dt="2019-02-05T21:34:19.173" v="40" actId="20577"/>
          <ac:spMkLst>
            <pc:docMk/>
            <pc:sldMk cId="2892107484" sldId="338"/>
            <ac:spMk id="21" creationId="{8F636979-EC38-493D-9CD7-478373495D59}"/>
          </ac:spMkLst>
        </pc:spChg>
        <pc:spChg chg="add mod">
          <ac:chgData name="William Grey" userId="37b73424-c081-4fc2-b1af-363f4f3fd4f3" providerId="ADAL" clId="{AB924ECC-F366-4BEA-8A8B-7D29116E334E}" dt="2019-02-25T10:11:43.472" v="2354" actId="20577"/>
          <ac:spMkLst>
            <pc:docMk/>
            <pc:sldMk cId="2892107484" sldId="338"/>
            <ac:spMk id="25" creationId="{36B00841-F2E5-4B00-A8C9-2C94D265CE73}"/>
          </ac:spMkLst>
        </pc:spChg>
        <pc:spChg chg="add mod">
          <ac:chgData name="William Grey" userId="37b73424-c081-4fc2-b1af-363f4f3fd4f3" providerId="ADAL" clId="{AB924ECC-F366-4BEA-8A8B-7D29116E334E}" dt="2019-02-05T21:35:39.501" v="67" actId="1076"/>
          <ac:spMkLst>
            <pc:docMk/>
            <pc:sldMk cId="2892107484" sldId="338"/>
            <ac:spMk id="26" creationId="{E476F328-5855-4F80-BC02-934DAB701556}"/>
          </ac:spMkLst>
        </pc:spChg>
        <pc:spChg chg="add mod">
          <ac:chgData name="William Grey" userId="37b73424-c081-4fc2-b1af-363f4f3fd4f3" providerId="ADAL" clId="{AB924ECC-F366-4BEA-8A8B-7D29116E334E}" dt="2019-02-05T21:35:36.363" v="66" actId="1076"/>
          <ac:spMkLst>
            <pc:docMk/>
            <pc:sldMk cId="2892107484" sldId="338"/>
            <ac:spMk id="30" creationId="{69BB02B3-FD17-46E3-8041-126C6BB0E9BD}"/>
          </ac:spMkLst>
        </pc:spChg>
        <pc:spChg chg="add mod">
          <ac:chgData name="William Grey" userId="37b73424-c081-4fc2-b1af-363f4f3fd4f3" providerId="ADAL" clId="{AB924ECC-F366-4BEA-8A8B-7D29116E334E}" dt="2019-02-05T21:35:36.363" v="66" actId="1076"/>
          <ac:spMkLst>
            <pc:docMk/>
            <pc:sldMk cId="2892107484" sldId="338"/>
            <ac:spMk id="32" creationId="{2084D34D-7AA9-4C51-99AA-A55CFA872D00}"/>
          </ac:spMkLst>
        </pc:spChg>
        <pc:spChg chg="add mod">
          <ac:chgData name="William Grey" userId="37b73424-c081-4fc2-b1af-363f4f3fd4f3" providerId="ADAL" clId="{AB924ECC-F366-4BEA-8A8B-7D29116E334E}" dt="2019-02-05T21:36:01.981" v="70" actId="1076"/>
          <ac:spMkLst>
            <pc:docMk/>
            <pc:sldMk cId="2892107484" sldId="338"/>
            <ac:spMk id="35" creationId="{0E7D2A0D-6F83-4B2C-96F2-268E9AD8C2AD}"/>
          </ac:spMkLst>
        </pc:spChg>
        <pc:spChg chg="add mod">
          <ac:chgData name="William Grey" userId="37b73424-c081-4fc2-b1af-363f4f3fd4f3" providerId="ADAL" clId="{AB924ECC-F366-4BEA-8A8B-7D29116E334E}" dt="2019-02-05T21:36:30.705" v="81" actId="20577"/>
          <ac:spMkLst>
            <pc:docMk/>
            <pc:sldMk cId="2892107484" sldId="338"/>
            <ac:spMk id="37" creationId="{497F90B9-7AF4-4A4C-BA80-087EF59733E2}"/>
          </ac:spMkLst>
        </pc:spChg>
        <pc:spChg chg="add mod">
          <ac:chgData name="William Grey" userId="37b73424-c081-4fc2-b1af-363f4f3fd4f3" providerId="ADAL" clId="{AB924ECC-F366-4BEA-8A8B-7D29116E334E}" dt="2019-02-05T21:37:50.727" v="90" actId="20577"/>
          <ac:spMkLst>
            <pc:docMk/>
            <pc:sldMk cId="2892107484" sldId="338"/>
            <ac:spMk id="38" creationId="{48C41BEE-AC12-4B5C-86C6-9B5DFE1691D8}"/>
          </ac:spMkLst>
        </pc:spChg>
        <pc:spChg chg="add mod">
          <ac:chgData name="William Grey" userId="37b73424-c081-4fc2-b1af-363f4f3fd4f3" providerId="ADAL" clId="{AB924ECC-F366-4BEA-8A8B-7D29116E334E}" dt="2019-02-05T21:38:06.826" v="104" actId="1076"/>
          <ac:spMkLst>
            <pc:docMk/>
            <pc:sldMk cId="2892107484" sldId="338"/>
            <ac:spMk id="39" creationId="{017F6063-039A-45AB-B3D5-61E29611EE08}"/>
          </ac:spMkLst>
        </pc:spChg>
        <pc:spChg chg="add mod">
          <ac:chgData name="William Grey" userId="37b73424-c081-4fc2-b1af-363f4f3fd4f3" providerId="ADAL" clId="{AB924ECC-F366-4BEA-8A8B-7D29116E334E}" dt="2019-02-05T21:38:20.823" v="113" actId="1076"/>
          <ac:spMkLst>
            <pc:docMk/>
            <pc:sldMk cId="2892107484" sldId="338"/>
            <ac:spMk id="40" creationId="{B44C7117-3B86-4B11-BA40-19024449046D}"/>
          </ac:spMkLst>
        </pc:spChg>
        <pc:spChg chg="add mod">
          <ac:chgData name="William Grey" userId="37b73424-c081-4fc2-b1af-363f4f3fd4f3" providerId="ADAL" clId="{AB924ECC-F366-4BEA-8A8B-7D29116E334E}" dt="2019-02-05T21:38:26.854" v="115" actId="1076"/>
          <ac:spMkLst>
            <pc:docMk/>
            <pc:sldMk cId="2892107484" sldId="338"/>
            <ac:spMk id="41" creationId="{B036A527-BD7C-4801-9382-CB69C657D94E}"/>
          </ac:spMkLst>
        </pc:sp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12" creationId="{C1C9E4C7-0EFC-4825-A6C4-395CB95938CA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13" creationId="{1A3D3DA8-41AA-4785-99C6-EF039F319AF5}"/>
          </ac:cxnSpMkLst>
        </pc:cxnChg>
        <pc:cxnChg chg="add mod">
          <ac:chgData name="William Grey" userId="37b73424-c081-4fc2-b1af-363f4f3fd4f3" providerId="ADAL" clId="{AB924ECC-F366-4BEA-8A8B-7D29116E334E}" dt="2019-02-05T21:35:16.274" v="63" actId="1076"/>
          <ac:cxnSpMkLst>
            <pc:docMk/>
            <pc:sldMk cId="2892107484" sldId="338"/>
            <ac:cxnSpMk id="14" creationId="{2CBE8471-9021-4E67-8B19-7EF6394721CA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15" creationId="{CA6AE8B8-4C66-45BF-9A9E-07A18E07B86A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16" creationId="{C162EFF9-2598-4F8A-AC9F-4757558F324E}"/>
          </ac:cxnSpMkLst>
        </pc:cxnChg>
        <pc:cxnChg chg="add mod">
          <ac:chgData name="William Grey" userId="37b73424-c081-4fc2-b1af-363f4f3fd4f3" providerId="ADAL" clId="{AB924ECC-F366-4BEA-8A8B-7D29116E334E}" dt="2019-02-05T21:35:10.257" v="61" actId="14100"/>
          <ac:cxnSpMkLst>
            <pc:docMk/>
            <pc:sldMk cId="2892107484" sldId="338"/>
            <ac:cxnSpMk id="19" creationId="{EC1A6B01-3467-47F2-B155-077032BCCD2C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22" creationId="{50A39D1E-BF65-44AF-A364-ADCAE8A42720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23" creationId="{D0688588-F78E-4CCE-A165-149B06A9FFAC}"/>
          </ac:cxnSpMkLst>
        </pc:cxnChg>
        <pc:cxnChg chg="add">
          <ac:chgData name="William Grey" userId="37b73424-c081-4fc2-b1af-363f4f3fd4f3" providerId="ADAL" clId="{AB924ECC-F366-4BEA-8A8B-7D29116E334E}" dt="2019-02-05T21:33:40.450" v="24"/>
          <ac:cxnSpMkLst>
            <pc:docMk/>
            <pc:sldMk cId="2892107484" sldId="338"/>
            <ac:cxnSpMk id="24" creationId="{A76E904B-DCAF-492C-A990-C9B2285E482A}"/>
          </ac:cxnSpMkLst>
        </pc:cxnChg>
        <pc:cxnChg chg="add mod">
          <ac:chgData name="William Grey" userId="37b73424-c081-4fc2-b1af-363f4f3fd4f3" providerId="ADAL" clId="{AB924ECC-F366-4BEA-8A8B-7D29116E334E}" dt="2019-02-05T21:35:43.330" v="68" actId="14100"/>
          <ac:cxnSpMkLst>
            <pc:docMk/>
            <pc:sldMk cId="2892107484" sldId="338"/>
            <ac:cxnSpMk id="27" creationId="{91708767-2351-44FA-9DEC-E7076ECCBBD5}"/>
          </ac:cxnSpMkLst>
        </pc:cxnChg>
        <pc:cxnChg chg="add mod">
          <ac:chgData name="William Grey" userId="37b73424-c081-4fc2-b1af-363f4f3fd4f3" providerId="ADAL" clId="{AB924ECC-F366-4BEA-8A8B-7D29116E334E}" dt="2019-02-05T21:35:36.363" v="66" actId="1076"/>
          <ac:cxnSpMkLst>
            <pc:docMk/>
            <pc:sldMk cId="2892107484" sldId="338"/>
            <ac:cxnSpMk id="31" creationId="{614A6E11-DC51-42D8-B107-D584D9101559}"/>
          </ac:cxnSpMkLst>
        </pc:cxnChg>
        <pc:cxnChg chg="add mod">
          <ac:chgData name="William Grey" userId="37b73424-c081-4fc2-b1af-363f4f3fd4f3" providerId="ADAL" clId="{AB924ECC-F366-4BEA-8A8B-7D29116E334E}" dt="2019-02-05T21:35:36.363" v="66" actId="1076"/>
          <ac:cxnSpMkLst>
            <pc:docMk/>
            <pc:sldMk cId="2892107484" sldId="338"/>
            <ac:cxnSpMk id="33" creationId="{4C129B08-0BE4-4D20-9244-E44C9F4A25D0}"/>
          </ac:cxnSpMkLst>
        </pc:cxnChg>
        <pc:cxnChg chg="add mod">
          <ac:chgData name="William Grey" userId="37b73424-c081-4fc2-b1af-363f4f3fd4f3" providerId="ADAL" clId="{AB924ECC-F366-4BEA-8A8B-7D29116E334E}" dt="2019-02-05T21:36:01.981" v="70" actId="1076"/>
          <ac:cxnSpMkLst>
            <pc:docMk/>
            <pc:sldMk cId="2892107484" sldId="338"/>
            <ac:cxnSpMk id="36" creationId="{DCAD4250-BF08-4B6E-BE90-4D5FE5123C01}"/>
          </ac:cxnSpMkLst>
        </pc:cxnChg>
      </pc:sldChg>
      <pc:sldChg chg="modSp">
        <pc:chgData name="William Grey" userId="37b73424-c081-4fc2-b1af-363f4f3fd4f3" providerId="ADAL" clId="{AB924ECC-F366-4BEA-8A8B-7D29116E334E}" dt="2019-02-19T16:18:11.569" v="489" actId="20577"/>
        <pc:sldMkLst>
          <pc:docMk/>
          <pc:sldMk cId="3513476672" sldId="340"/>
        </pc:sldMkLst>
        <pc:spChg chg="mod">
          <ac:chgData name="William Grey" userId="37b73424-c081-4fc2-b1af-363f4f3fd4f3" providerId="ADAL" clId="{AB924ECC-F366-4BEA-8A8B-7D29116E334E}" dt="2019-02-19T16:18:11.569" v="489" actId="20577"/>
          <ac:spMkLst>
            <pc:docMk/>
            <pc:sldMk cId="3513476672" sldId="340"/>
            <ac:spMk id="3" creationId="{2512AD8C-9C26-49CE-A15D-97C6D9185F5A}"/>
          </ac:spMkLst>
        </pc:spChg>
      </pc:sldChg>
      <pc:sldChg chg="add">
        <pc:chgData name="William Grey" userId="37b73424-c081-4fc2-b1af-363f4f3fd4f3" providerId="ADAL" clId="{AB924ECC-F366-4BEA-8A8B-7D29116E334E}" dt="2019-02-25T10:45:57.811" v="2357"/>
        <pc:sldMkLst>
          <pc:docMk/>
          <pc:sldMk cId="3606199079" sldId="341"/>
        </pc:sldMkLst>
      </pc:sldChg>
      <pc:sldChg chg="addSp modSp">
        <pc:chgData name="William Grey" userId="37b73424-c081-4fc2-b1af-363f4f3fd4f3" providerId="ADAL" clId="{AB924ECC-F366-4BEA-8A8B-7D29116E334E}" dt="2019-02-25T09:28:09.064" v="2303" actId="20577"/>
        <pc:sldMkLst>
          <pc:docMk/>
          <pc:sldMk cId="1515665699" sldId="343"/>
        </pc:sldMkLst>
        <pc:spChg chg="mod">
          <ac:chgData name="William Grey" userId="37b73424-c081-4fc2-b1af-363f4f3fd4f3" providerId="ADAL" clId="{AB924ECC-F366-4BEA-8A8B-7D29116E334E}" dt="2019-02-25T09:27:20.755" v="2274" actId="20577"/>
          <ac:spMkLst>
            <pc:docMk/>
            <pc:sldMk cId="1515665699" sldId="343"/>
            <ac:spMk id="4" creationId="{00000000-0000-0000-0000-000000000000}"/>
          </ac:spMkLst>
        </pc:spChg>
        <pc:spChg chg="mod">
          <ac:chgData name="William Grey" userId="37b73424-c081-4fc2-b1af-363f4f3fd4f3" providerId="ADAL" clId="{AB924ECC-F366-4BEA-8A8B-7D29116E334E}" dt="2019-02-25T09:27:34.570" v="2283" actId="20577"/>
          <ac:spMkLst>
            <pc:docMk/>
            <pc:sldMk cId="1515665699" sldId="343"/>
            <ac:spMk id="5" creationId="{00000000-0000-0000-0000-000000000000}"/>
          </ac:spMkLst>
        </pc:spChg>
        <pc:spChg chg="mod">
          <ac:chgData name="William Grey" userId="37b73424-c081-4fc2-b1af-363f4f3fd4f3" providerId="ADAL" clId="{AB924ECC-F366-4BEA-8A8B-7D29116E334E}" dt="2019-02-25T09:27:46.797" v="2288" actId="20577"/>
          <ac:spMkLst>
            <pc:docMk/>
            <pc:sldMk cId="1515665699" sldId="343"/>
            <ac:spMk id="7" creationId="{00000000-0000-0000-0000-000000000000}"/>
          </ac:spMkLst>
        </pc:spChg>
        <pc:spChg chg="add mod">
          <ac:chgData name="William Grey" userId="37b73424-c081-4fc2-b1af-363f4f3fd4f3" providerId="ADAL" clId="{AB924ECC-F366-4BEA-8A8B-7D29116E334E}" dt="2019-02-19T16:25:25.218" v="883" actId="20577"/>
          <ac:spMkLst>
            <pc:docMk/>
            <pc:sldMk cId="1515665699" sldId="343"/>
            <ac:spMk id="33" creationId="{1A508C56-6C0F-4D35-AF65-C0440CE197E8}"/>
          </ac:spMkLst>
        </pc:spChg>
        <pc:spChg chg="mod">
          <ac:chgData name="William Grey" userId="37b73424-c081-4fc2-b1af-363f4f3fd4f3" providerId="ADAL" clId="{AB924ECC-F366-4BEA-8A8B-7D29116E334E}" dt="2019-02-25T09:28:09.064" v="2303" actId="20577"/>
          <ac:spMkLst>
            <pc:docMk/>
            <pc:sldMk cId="1515665699" sldId="343"/>
            <ac:spMk id="84" creationId="{E743C5C7-C272-4C88-9A05-E0675D83E3D2}"/>
          </ac:spMkLst>
        </pc:spChg>
      </pc:sldChg>
      <pc:sldChg chg="addSp modSp">
        <pc:chgData name="William Grey" userId="37b73424-c081-4fc2-b1af-363f4f3fd4f3" providerId="ADAL" clId="{AB924ECC-F366-4BEA-8A8B-7D29116E334E}" dt="2019-02-25T09:26:43.966" v="2271" actId="20577"/>
        <pc:sldMkLst>
          <pc:docMk/>
          <pc:sldMk cId="660964767" sldId="344"/>
        </pc:sldMkLst>
        <pc:spChg chg="mod">
          <ac:chgData name="William Grey" userId="37b73424-c081-4fc2-b1af-363f4f3fd4f3" providerId="ADAL" clId="{AB924ECC-F366-4BEA-8A8B-7D29116E334E}" dt="2019-02-25T09:25:46.866" v="2246" actId="20577"/>
          <ac:spMkLst>
            <pc:docMk/>
            <pc:sldMk cId="660964767" sldId="344"/>
            <ac:spMk id="4" creationId="{00000000-0000-0000-0000-000000000000}"/>
          </ac:spMkLst>
        </pc:spChg>
        <pc:spChg chg="mod">
          <ac:chgData name="William Grey" userId="37b73424-c081-4fc2-b1af-363f4f3fd4f3" providerId="ADAL" clId="{AB924ECC-F366-4BEA-8A8B-7D29116E334E}" dt="2019-02-25T09:25:51.877" v="2248" actId="20577"/>
          <ac:spMkLst>
            <pc:docMk/>
            <pc:sldMk cId="660964767" sldId="344"/>
            <ac:spMk id="5" creationId="{00000000-0000-0000-0000-000000000000}"/>
          </ac:spMkLst>
        </pc:spChg>
        <pc:spChg chg="mod">
          <ac:chgData name="William Grey" userId="37b73424-c081-4fc2-b1af-363f4f3fd4f3" providerId="ADAL" clId="{AB924ECC-F366-4BEA-8A8B-7D29116E334E}" dt="2019-02-25T09:26:08.595" v="2256" actId="20577"/>
          <ac:spMkLst>
            <pc:docMk/>
            <pc:sldMk cId="660964767" sldId="344"/>
            <ac:spMk id="7" creationId="{00000000-0000-0000-0000-000000000000}"/>
          </ac:spMkLst>
        </pc:spChg>
        <pc:spChg chg="add mod">
          <ac:chgData name="William Grey" userId="37b73424-c081-4fc2-b1af-363f4f3fd4f3" providerId="ADAL" clId="{AB924ECC-F366-4BEA-8A8B-7D29116E334E}" dt="2019-02-19T16:25:41.478" v="909" actId="20577"/>
          <ac:spMkLst>
            <pc:docMk/>
            <pc:sldMk cId="660964767" sldId="344"/>
            <ac:spMk id="33" creationId="{74DDC31A-EE66-43A8-802E-86DECFE08AA6}"/>
          </ac:spMkLst>
        </pc:spChg>
        <pc:spChg chg="mod">
          <ac:chgData name="William Grey" userId="37b73424-c081-4fc2-b1af-363f4f3fd4f3" providerId="ADAL" clId="{AB924ECC-F366-4BEA-8A8B-7D29116E334E}" dt="2019-02-25T09:26:43.966" v="2271" actId="20577"/>
          <ac:spMkLst>
            <pc:docMk/>
            <pc:sldMk cId="660964767" sldId="344"/>
            <ac:spMk id="84" creationId="{E743C5C7-C272-4C88-9A05-E0675D83E3D2}"/>
          </ac:spMkLst>
        </pc:spChg>
      </pc:sldChg>
      <pc:sldChg chg="addSp delSp modSp add">
        <pc:chgData name="William Grey" userId="37b73424-c081-4fc2-b1af-363f4f3fd4f3" providerId="ADAL" clId="{AB924ECC-F366-4BEA-8A8B-7D29116E334E}" dt="2019-02-19T16:24:35.226" v="839" actId="20577"/>
        <pc:sldMkLst>
          <pc:docMk/>
          <pc:sldMk cId="4168761527" sldId="345"/>
        </pc:sldMkLst>
        <pc:spChg chg="mod">
          <ac:chgData name="William Grey" userId="37b73424-c081-4fc2-b1af-363f4f3fd4f3" providerId="ADAL" clId="{AB924ECC-F366-4BEA-8A8B-7D29116E334E}" dt="2019-02-19T16:24:35.226" v="839" actId="20577"/>
          <ac:spMkLst>
            <pc:docMk/>
            <pc:sldMk cId="4168761527" sldId="345"/>
            <ac:spMk id="2" creationId="{BB117C25-EAA0-4318-8F41-041DFD329980}"/>
          </ac:spMkLst>
        </pc:spChg>
        <pc:spChg chg="add mod">
          <ac:chgData name="William Grey" userId="37b73424-c081-4fc2-b1af-363f4f3fd4f3" providerId="ADAL" clId="{AB924ECC-F366-4BEA-8A8B-7D29116E334E}" dt="2019-02-19T16:18:43.203" v="492" actId="1076"/>
          <ac:spMkLst>
            <pc:docMk/>
            <pc:sldMk cId="4168761527" sldId="345"/>
            <ac:spMk id="4" creationId="{5E96B765-D673-456A-9BFD-87911A296A42}"/>
          </ac:spMkLst>
        </pc:spChg>
        <pc:spChg chg="add mod">
          <ac:chgData name="William Grey" userId="37b73424-c081-4fc2-b1af-363f4f3fd4f3" providerId="ADAL" clId="{AB924ECC-F366-4BEA-8A8B-7D29116E334E}" dt="2019-02-19T16:18:43.203" v="492" actId="1076"/>
          <ac:spMkLst>
            <pc:docMk/>
            <pc:sldMk cId="4168761527" sldId="345"/>
            <ac:spMk id="5" creationId="{D4DB5302-2D67-4DCA-9A3C-7147C03E3D21}"/>
          </ac:spMkLst>
        </pc:spChg>
        <pc:spChg chg="add del mod">
          <ac:chgData name="William Grey" userId="37b73424-c081-4fc2-b1af-363f4f3fd4f3" providerId="ADAL" clId="{AB924ECC-F366-4BEA-8A8B-7D29116E334E}" dt="2019-02-19T16:18:48.201" v="493" actId="478"/>
          <ac:spMkLst>
            <pc:docMk/>
            <pc:sldMk cId="4168761527" sldId="345"/>
            <ac:spMk id="6" creationId="{DA55F69D-0FE3-4C5B-91BA-2F4365DF27F9}"/>
          </ac:spMkLst>
        </pc:spChg>
        <pc:spChg chg="add mod">
          <ac:chgData name="William Grey" userId="37b73424-c081-4fc2-b1af-363f4f3fd4f3" providerId="ADAL" clId="{AB924ECC-F366-4BEA-8A8B-7D29116E334E}" dt="2019-02-19T16:18:43.203" v="492" actId="1076"/>
          <ac:spMkLst>
            <pc:docMk/>
            <pc:sldMk cId="4168761527" sldId="345"/>
            <ac:spMk id="7" creationId="{EB5994CF-44D8-4572-8A90-85D603236B5C}"/>
          </ac:spMkLst>
        </pc:spChg>
        <pc:graphicFrameChg chg="mod modGraphic">
          <ac:chgData name="William Grey" userId="37b73424-c081-4fc2-b1af-363f4f3fd4f3" providerId="ADAL" clId="{AB924ECC-F366-4BEA-8A8B-7D29116E334E}" dt="2019-02-19T16:23:55.069" v="813" actId="20577"/>
          <ac:graphicFrameMkLst>
            <pc:docMk/>
            <pc:sldMk cId="4168761527" sldId="345"/>
            <ac:graphicFrameMk id="10" creationId="{07D037BE-B8FA-4571-AF2A-10D0D3869A74}"/>
          </ac:graphicFrameMkLst>
        </pc:graphicFrameChg>
        <pc:cxnChg chg="add mod">
          <ac:chgData name="William Grey" userId="37b73424-c081-4fc2-b1af-363f4f3fd4f3" providerId="ADAL" clId="{AB924ECC-F366-4BEA-8A8B-7D29116E334E}" dt="2019-02-19T16:18:43.203" v="492" actId="1076"/>
          <ac:cxnSpMkLst>
            <pc:docMk/>
            <pc:sldMk cId="4168761527" sldId="345"/>
            <ac:cxnSpMk id="8" creationId="{92FF46E9-8FD8-4681-B54B-DAC1A806F4C1}"/>
          </ac:cxnSpMkLst>
        </pc:cxnChg>
        <pc:cxnChg chg="add mod">
          <ac:chgData name="William Grey" userId="37b73424-c081-4fc2-b1af-363f4f3fd4f3" providerId="ADAL" clId="{AB924ECC-F366-4BEA-8A8B-7D29116E334E}" dt="2019-02-19T16:18:43.203" v="492" actId="1076"/>
          <ac:cxnSpMkLst>
            <pc:docMk/>
            <pc:sldMk cId="4168761527" sldId="345"/>
            <ac:cxnSpMk id="9" creationId="{737597FF-2D65-4A32-9A2B-37E9C8AC6CB5}"/>
          </ac:cxnSpMkLst>
        </pc:cxnChg>
      </pc:sldChg>
      <pc:sldChg chg="modSp add ord">
        <pc:chgData name="William Grey" userId="37b73424-c081-4fc2-b1af-363f4f3fd4f3" providerId="ADAL" clId="{AB924ECC-F366-4BEA-8A8B-7D29116E334E}" dt="2019-02-19T16:30:11.584" v="1266"/>
        <pc:sldMkLst>
          <pc:docMk/>
          <pc:sldMk cId="3566691938" sldId="346"/>
        </pc:sldMkLst>
        <pc:spChg chg="mod">
          <ac:chgData name="William Grey" userId="37b73424-c081-4fc2-b1af-363f4f3fd4f3" providerId="ADAL" clId="{AB924ECC-F366-4BEA-8A8B-7D29116E334E}" dt="2019-02-19T16:26:24.603" v="948" actId="20577"/>
          <ac:spMkLst>
            <pc:docMk/>
            <pc:sldMk cId="3566691938" sldId="346"/>
            <ac:spMk id="2" creationId="{85A678D8-A102-4731-B937-8D6544131BEB}"/>
          </ac:spMkLst>
        </pc:spChg>
        <pc:spChg chg="mod">
          <ac:chgData name="William Grey" userId="37b73424-c081-4fc2-b1af-363f4f3fd4f3" providerId="ADAL" clId="{AB924ECC-F366-4BEA-8A8B-7D29116E334E}" dt="2019-02-19T16:29:25.116" v="1264" actId="20577"/>
          <ac:spMkLst>
            <pc:docMk/>
            <pc:sldMk cId="3566691938" sldId="346"/>
            <ac:spMk id="3" creationId="{8A03F60D-EF7A-4962-B54E-38A0AC0811D7}"/>
          </ac:spMkLst>
        </pc:spChg>
      </pc:sldChg>
      <pc:sldChg chg="addSp delSp modSp add ord">
        <pc:chgData name="William Grey" userId="37b73424-c081-4fc2-b1af-363f4f3fd4f3" providerId="ADAL" clId="{AB924ECC-F366-4BEA-8A8B-7D29116E334E}" dt="2019-02-19T16:48:27.341" v="1510" actId="1076"/>
        <pc:sldMkLst>
          <pc:docMk/>
          <pc:sldMk cId="2710425604" sldId="347"/>
        </pc:sldMkLst>
        <pc:spChg chg="mod">
          <ac:chgData name="William Grey" userId="37b73424-c081-4fc2-b1af-363f4f3fd4f3" providerId="ADAL" clId="{AB924ECC-F366-4BEA-8A8B-7D29116E334E}" dt="2019-02-19T16:47:29.805" v="1494" actId="20577"/>
          <ac:spMkLst>
            <pc:docMk/>
            <pc:sldMk cId="2710425604" sldId="347"/>
            <ac:spMk id="2" creationId="{7B2A17D0-964D-402E-BAB9-DDA5CE209720}"/>
          </ac:spMkLst>
        </pc:spChg>
        <pc:spChg chg="mod">
          <ac:chgData name="William Grey" userId="37b73424-c081-4fc2-b1af-363f4f3fd4f3" providerId="ADAL" clId="{AB924ECC-F366-4BEA-8A8B-7D29116E334E}" dt="2019-02-19T16:31:55.338" v="1292" actId="14100"/>
          <ac:spMkLst>
            <pc:docMk/>
            <pc:sldMk cId="2710425604" sldId="347"/>
            <ac:spMk id="3" creationId="{BEF0D5E4-4208-4EB6-BD3B-E140D0254205}"/>
          </ac:spMkLst>
        </pc:spChg>
        <pc:spChg chg="add mod">
          <ac:chgData name="William Grey" userId="37b73424-c081-4fc2-b1af-363f4f3fd4f3" providerId="ADAL" clId="{AB924ECC-F366-4BEA-8A8B-7D29116E334E}" dt="2019-02-19T16:33:21.678" v="1329" actId="12"/>
          <ac:spMkLst>
            <pc:docMk/>
            <pc:sldMk cId="2710425604" sldId="347"/>
            <ac:spMk id="4" creationId="{1DE465CC-A700-48D8-95EA-E7CD48ADEC44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5" creationId="{6E039628-BADE-4FD0-9A58-E146FC6A5626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6" creationId="{AB577472-991B-4904-A845-2F17B197247A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7" creationId="{ED4996DB-72D2-4E9F-9078-F935AB580212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8" creationId="{9A551575-555B-4917-8C8D-C78A41D04F4D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13" creationId="{F76CE7EF-193B-440F-9E20-A3CD01BEE0FE}"/>
          </ac:spMkLst>
        </pc:spChg>
        <pc:spChg chg="add mod">
          <ac:chgData name="William Grey" userId="37b73424-c081-4fc2-b1af-363f4f3fd4f3" providerId="ADAL" clId="{AB924ECC-F366-4BEA-8A8B-7D29116E334E}" dt="2019-02-19T16:31:38.467" v="1288" actId="164"/>
          <ac:spMkLst>
            <pc:docMk/>
            <pc:sldMk cId="2710425604" sldId="347"/>
            <ac:spMk id="14" creationId="{FE235D76-65EC-4E4A-9C93-331E026D5701}"/>
          </ac:spMkLst>
        </pc:spChg>
        <pc:spChg chg="add del">
          <ac:chgData name="William Grey" userId="37b73424-c081-4fc2-b1af-363f4f3fd4f3" providerId="ADAL" clId="{AB924ECC-F366-4BEA-8A8B-7D29116E334E}" dt="2019-02-19T16:30:51.717" v="1278" actId="478"/>
          <ac:spMkLst>
            <pc:docMk/>
            <pc:sldMk cId="2710425604" sldId="347"/>
            <ac:spMk id="17" creationId="{C991635E-817A-4B08-BFCD-6C353CACD336}"/>
          </ac:spMkLst>
        </pc:spChg>
        <pc:spChg chg="add del">
          <ac:chgData name="William Grey" userId="37b73424-c081-4fc2-b1af-363f4f3fd4f3" providerId="ADAL" clId="{AB924ECC-F366-4BEA-8A8B-7D29116E334E}" dt="2019-02-19T16:30:58.045" v="1280" actId="478"/>
          <ac:spMkLst>
            <pc:docMk/>
            <pc:sldMk cId="2710425604" sldId="347"/>
            <ac:spMk id="18" creationId="{7805BC42-1B75-4872-A12F-F6386C19BC9A}"/>
          </ac:spMkLst>
        </pc:spChg>
        <pc:spChg chg="add del">
          <ac:chgData name="William Grey" userId="37b73424-c081-4fc2-b1af-363f4f3fd4f3" providerId="ADAL" clId="{AB924ECC-F366-4BEA-8A8B-7D29116E334E}" dt="2019-02-19T16:31:00.768" v="1281" actId="478"/>
          <ac:spMkLst>
            <pc:docMk/>
            <pc:sldMk cId="2710425604" sldId="347"/>
            <ac:spMk id="19" creationId="{7F62663D-DD94-43F2-A1E0-0C17AB133A87}"/>
          </ac:spMkLst>
        </pc:spChg>
        <pc:spChg chg="add del">
          <ac:chgData name="William Grey" userId="37b73424-c081-4fc2-b1af-363f4f3fd4f3" providerId="ADAL" clId="{AB924ECC-F366-4BEA-8A8B-7D29116E334E}" dt="2019-02-19T16:31:04.360" v="1282" actId="478"/>
          <ac:spMkLst>
            <pc:docMk/>
            <pc:sldMk cId="2710425604" sldId="347"/>
            <ac:spMk id="20" creationId="{67635432-2A34-4F8F-828C-F07F8F374E23}"/>
          </ac:spMkLst>
        </pc:spChg>
        <pc:spChg chg="add del">
          <ac:chgData name="William Grey" userId="37b73424-c081-4fc2-b1af-363f4f3fd4f3" providerId="ADAL" clId="{AB924ECC-F366-4BEA-8A8B-7D29116E334E}" dt="2019-02-19T16:30:54.996" v="1279" actId="478"/>
          <ac:spMkLst>
            <pc:docMk/>
            <pc:sldMk cId="2710425604" sldId="347"/>
            <ac:spMk id="21" creationId="{E1C5B356-CAA5-4C0F-A6D0-6000ADBB5C9E}"/>
          </ac:spMkLst>
        </pc:spChg>
        <pc:spChg chg="add del">
          <ac:chgData name="William Grey" userId="37b73424-c081-4fc2-b1af-363f4f3fd4f3" providerId="ADAL" clId="{AB924ECC-F366-4BEA-8A8B-7D29116E334E}" dt="2019-02-19T16:31:07.117" v="1283" actId="478"/>
          <ac:spMkLst>
            <pc:docMk/>
            <pc:sldMk cId="2710425604" sldId="347"/>
            <ac:spMk id="22" creationId="{18DFCDEA-9D40-430B-924C-C68BB0586D0B}"/>
          </ac:spMkLst>
        </pc:spChg>
        <pc:spChg chg="add del">
          <ac:chgData name="William Grey" userId="37b73424-c081-4fc2-b1af-363f4f3fd4f3" providerId="ADAL" clId="{AB924ECC-F366-4BEA-8A8B-7D29116E334E}" dt="2019-02-19T16:31:09.778" v="1284" actId="478"/>
          <ac:spMkLst>
            <pc:docMk/>
            <pc:sldMk cId="2710425604" sldId="347"/>
            <ac:spMk id="23" creationId="{99BE1B25-EFED-4936-9D80-7694A241BAA3}"/>
          </ac:spMkLst>
        </pc:spChg>
        <pc:spChg chg="add del">
          <ac:chgData name="William Grey" userId="37b73424-c081-4fc2-b1af-363f4f3fd4f3" providerId="ADAL" clId="{AB924ECC-F366-4BEA-8A8B-7D29116E334E}" dt="2019-02-19T16:30:23.006" v="1269" actId="478"/>
          <ac:spMkLst>
            <pc:docMk/>
            <pc:sldMk cId="2710425604" sldId="347"/>
            <ac:spMk id="32" creationId="{E96723A9-5740-4818-ABE5-C16E7E048BD0}"/>
          </ac:spMkLst>
        </pc:spChg>
        <pc:spChg chg="add mod">
          <ac:chgData name="William Grey" userId="37b73424-c081-4fc2-b1af-363f4f3fd4f3" providerId="ADAL" clId="{AB924ECC-F366-4BEA-8A8B-7D29116E334E}" dt="2019-02-19T16:33:54.079" v="1335" actId="1076"/>
          <ac:spMkLst>
            <pc:docMk/>
            <pc:sldMk cId="2710425604" sldId="347"/>
            <ac:spMk id="35" creationId="{59D78725-6842-4472-8E0F-5CA146EB7566}"/>
          </ac:spMkLst>
        </pc:spChg>
        <pc:spChg chg="add mod">
          <ac:chgData name="William Grey" userId="37b73424-c081-4fc2-b1af-363f4f3fd4f3" providerId="ADAL" clId="{AB924ECC-F366-4BEA-8A8B-7D29116E334E}" dt="2019-02-19T16:34:06.137" v="1339" actId="20577"/>
          <ac:spMkLst>
            <pc:docMk/>
            <pc:sldMk cId="2710425604" sldId="347"/>
            <ac:spMk id="36" creationId="{907A8676-361F-4736-8794-9E87A70C7E0B}"/>
          </ac:spMkLst>
        </pc:spChg>
        <pc:spChg chg="add mod">
          <ac:chgData name="William Grey" userId="37b73424-c081-4fc2-b1af-363f4f3fd4f3" providerId="ADAL" clId="{AB924ECC-F366-4BEA-8A8B-7D29116E334E}" dt="2019-02-19T16:34:17.193" v="1343" actId="20577"/>
          <ac:spMkLst>
            <pc:docMk/>
            <pc:sldMk cId="2710425604" sldId="347"/>
            <ac:spMk id="37" creationId="{2B050A13-8481-460E-A6C4-F1C33AE084E1}"/>
          </ac:spMkLst>
        </pc:spChg>
        <pc:spChg chg="add mod">
          <ac:chgData name="William Grey" userId="37b73424-c081-4fc2-b1af-363f4f3fd4f3" providerId="ADAL" clId="{AB924ECC-F366-4BEA-8A8B-7D29116E334E}" dt="2019-02-19T16:34:28.644" v="1347" actId="20577"/>
          <ac:spMkLst>
            <pc:docMk/>
            <pc:sldMk cId="2710425604" sldId="347"/>
            <ac:spMk id="38" creationId="{7B7D80A0-FC9F-46C7-9FE5-851060F970A3}"/>
          </ac:spMkLst>
        </pc:spChg>
        <pc:spChg chg="add mod">
          <ac:chgData name="William Grey" userId="37b73424-c081-4fc2-b1af-363f4f3fd4f3" providerId="ADAL" clId="{AB924ECC-F366-4BEA-8A8B-7D29116E334E}" dt="2019-02-19T16:34:40.480" v="1352" actId="20577"/>
          <ac:spMkLst>
            <pc:docMk/>
            <pc:sldMk cId="2710425604" sldId="347"/>
            <ac:spMk id="39" creationId="{8DD1BDCE-5F0B-418F-9B5E-2312C17BAFAA}"/>
          </ac:spMkLst>
        </pc:spChg>
        <pc:spChg chg="add mod">
          <ac:chgData name="William Grey" userId="37b73424-c081-4fc2-b1af-363f4f3fd4f3" providerId="ADAL" clId="{AB924ECC-F366-4BEA-8A8B-7D29116E334E}" dt="2019-02-19T16:34:56.527" v="1356" actId="20577"/>
          <ac:spMkLst>
            <pc:docMk/>
            <pc:sldMk cId="2710425604" sldId="347"/>
            <ac:spMk id="40" creationId="{82297AE2-B7CB-486B-B72C-B403953DCF12}"/>
          </ac:spMkLst>
        </pc:spChg>
        <pc:spChg chg="add mod">
          <ac:chgData name="William Grey" userId="37b73424-c081-4fc2-b1af-363f4f3fd4f3" providerId="ADAL" clId="{AB924ECC-F366-4BEA-8A8B-7D29116E334E}" dt="2019-02-19T16:35:09.769" v="1360" actId="20577"/>
          <ac:spMkLst>
            <pc:docMk/>
            <pc:sldMk cId="2710425604" sldId="347"/>
            <ac:spMk id="41" creationId="{861856DE-B408-4A70-A065-606B13F4B524}"/>
          </ac:spMkLst>
        </pc:spChg>
        <pc:spChg chg="add mod">
          <ac:chgData name="William Grey" userId="37b73424-c081-4fc2-b1af-363f4f3fd4f3" providerId="ADAL" clId="{AB924ECC-F366-4BEA-8A8B-7D29116E334E}" dt="2019-02-19T16:45:39.183" v="1462" actId="1076"/>
          <ac:spMkLst>
            <pc:docMk/>
            <pc:sldMk cId="2710425604" sldId="347"/>
            <ac:spMk id="42" creationId="{8EEE85B9-3473-4F64-8D35-8BEB7C9468B1}"/>
          </ac:spMkLst>
        </pc:spChg>
        <pc:spChg chg="add mod">
          <ac:chgData name="William Grey" userId="37b73424-c081-4fc2-b1af-363f4f3fd4f3" providerId="ADAL" clId="{AB924ECC-F366-4BEA-8A8B-7D29116E334E}" dt="2019-02-19T16:45:57.006" v="1464" actId="1076"/>
          <ac:spMkLst>
            <pc:docMk/>
            <pc:sldMk cId="2710425604" sldId="347"/>
            <ac:spMk id="43" creationId="{D60B93D6-557F-4DD8-8544-70BD0EB8ED3A}"/>
          </ac:spMkLst>
        </pc:spChg>
        <pc:spChg chg="add mod">
          <ac:chgData name="William Grey" userId="37b73424-c081-4fc2-b1af-363f4f3fd4f3" providerId="ADAL" clId="{AB924ECC-F366-4BEA-8A8B-7D29116E334E}" dt="2019-02-19T16:46:38.130" v="1467" actId="208"/>
          <ac:spMkLst>
            <pc:docMk/>
            <pc:sldMk cId="2710425604" sldId="347"/>
            <ac:spMk id="44" creationId="{042BC2E3-9150-47F4-8AD3-9BF73EFDF7C5}"/>
          </ac:spMkLst>
        </pc:spChg>
        <pc:spChg chg="add mod">
          <ac:chgData name="William Grey" userId="37b73424-c081-4fc2-b1af-363f4f3fd4f3" providerId="ADAL" clId="{AB924ECC-F366-4BEA-8A8B-7D29116E334E}" dt="2019-02-19T16:46:47.417" v="1469" actId="1076"/>
          <ac:spMkLst>
            <pc:docMk/>
            <pc:sldMk cId="2710425604" sldId="347"/>
            <ac:spMk id="45" creationId="{43394EC0-476F-4252-B899-F57EE54B1ACF}"/>
          </ac:spMkLst>
        </pc:spChg>
        <pc:spChg chg="add mod">
          <ac:chgData name="William Grey" userId="37b73424-c081-4fc2-b1af-363f4f3fd4f3" providerId="ADAL" clId="{AB924ECC-F366-4BEA-8A8B-7D29116E334E}" dt="2019-02-19T16:47:10.465" v="1473" actId="208"/>
          <ac:spMkLst>
            <pc:docMk/>
            <pc:sldMk cId="2710425604" sldId="347"/>
            <ac:spMk id="46" creationId="{D67E2FC4-60A0-4FED-A215-DC5D1A18D456}"/>
          </ac:spMkLst>
        </pc:spChg>
        <pc:spChg chg="add mod">
          <ac:chgData name="William Grey" userId="37b73424-c081-4fc2-b1af-363f4f3fd4f3" providerId="ADAL" clId="{AB924ECC-F366-4BEA-8A8B-7D29116E334E}" dt="2019-02-19T16:48:27.341" v="1510" actId="1076"/>
          <ac:spMkLst>
            <pc:docMk/>
            <pc:sldMk cId="2710425604" sldId="347"/>
            <ac:spMk id="47" creationId="{26D997BC-5FB9-4235-8892-58871809B40A}"/>
          </ac:spMkLst>
        </pc:spChg>
        <pc:grpChg chg="add mod">
          <ac:chgData name="William Grey" userId="37b73424-c081-4fc2-b1af-363f4f3fd4f3" providerId="ADAL" clId="{AB924ECC-F366-4BEA-8A8B-7D29116E334E}" dt="2019-02-19T16:31:48.246" v="1290" actId="1076"/>
          <ac:grpSpMkLst>
            <pc:docMk/>
            <pc:sldMk cId="2710425604" sldId="347"/>
            <ac:grpSpMk id="33" creationId="{E2B15CEE-35B9-41CC-8062-414F9CE842F1}"/>
          </ac:grpSpMkLst>
        </pc:grpChg>
        <pc:graphicFrameChg chg="mod modGraphic">
          <ac:chgData name="William Grey" userId="37b73424-c081-4fc2-b1af-363f4f3fd4f3" providerId="ADAL" clId="{AB924ECC-F366-4BEA-8A8B-7D29116E334E}" dt="2019-02-19T16:37:56.962" v="1456" actId="20577"/>
          <ac:graphicFrameMkLst>
            <pc:docMk/>
            <pc:sldMk cId="2710425604" sldId="347"/>
            <ac:graphicFrameMk id="34" creationId="{CA069B13-57EC-4679-821D-4C7B162FCF08}"/>
          </ac:graphicFrameMkLst>
        </pc:graphicFrame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9" creationId="{61885EDB-BCA7-4474-9E70-E01BD3042DD4}"/>
          </ac:cxnSpMkLst>
        </pc:cxn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10" creationId="{A96134BC-85BC-48B6-BBFC-04F064EEA83E}"/>
          </ac:cxnSpMkLst>
        </pc:cxn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11" creationId="{CF9918DE-D128-47AC-B998-BE0A51213E1E}"/>
          </ac:cxnSpMkLst>
        </pc:cxn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12" creationId="{778E1867-3A03-47D7-9E09-236F178C7267}"/>
          </ac:cxnSpMkLst>
        </pc:cxn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15" creationId="{0FDE507F-728B-425D-8386-021D9ADDB6CC}"/>
          </ac:cxnSpMkLst>
        </pc:cxnChg>
        <pc:cxnChg chg="add mod">
          <ac:chgData name="William Grey" userId="37b73424-c081-4fc2-b1af-363f4f3fd4f3" providerId="ADAL" clId="{AB924ECC-F366-4BEA-8A8B-7D29116E334E}" dt="2019-02-19T16:31:38.467" v="1288" actId="164"/>
          <ac:cxnSpMkLst>
            <pc:docMk/>
            <pc:sldMk cId="2710425604" sldId="347"/>
            <ac:cxnSpMk id="16" creationId="{36ACC2C4-3FEA-4B37-A779-4ED3C11F4264}"/>
          </ac:cxnSpMkLst>
        </pc:cxnChg>
        <pc:cxnChg chg="add del">
          <ac:chgData name="William Grey" userId="37b73424-c081-4fc2-b1af-363f4f3fd4f3" providerId="ADAL" clId="{AB924ECC-F366-4BEA-8A8B-7D29116E334E}" dt="2019-02-19T16:30:42.448" v="1275" actId="478"/>
          <ac:cxnSpMkLst>
            <pc:docMk/>
            <pc:sldMk cId="2710425604" sldId="347"/>
            <ac:cxnSpMk id="24" creationId="{BD3446F9-ED18-4FFD-A352-5A9191F2B092}"/>
          </ac:cxnSpMkLst>
        </pc:cxnChg>
        <pc:cxnChg chg="add del">
          <ac:chgData name="William Grey" userId="37b73424-c081-4fc2-b1af-363f4f3fd4f3" providerId="ADAL" clId="{AB924ECC-F366-4BEA-8A8B-7D29116E334E}" dt="2019-02-19T16:30:45.162" v="1276" actId="478"/>
          <ac:cxnSpMkLst>
            <pc:docMk/>
            <pc:sldMk cId="2710425604" sldId="347"/>
            <ac:cxnSpMk id="25" creationId="{729903AD-3FD8-4949-94A1-718810DD5487}"/>
          </ac:cxnSpMkLst>
        </pc:cxnChg>
        <pc:cxnChg chg="add del">
          <ac:chgData name="William Grey" userId="37b73424-c081-4fc2-b1af-363f4f3fd4f3" providerId="ADAL" clId="{AB924ECC-F366-4BEA-8A8B-7D29116E334E}" dt="2019-02-19T16:30:48.484" v="1277" actId="478"/>
          <ac:cxnSpMkLst>
            <pc:docMk/>
            <pc:sldMk cId="2710425604" sldId="347"/>
            <ac:cxnSpMk id="26" creationId="{8685ECDE-DDDB-49ED-BD37-1B4D7B2697E8}"/>
          </ac:cxnSpMkLst>
        </pc:cxnChg>
        <pc:cxnChg chg="add del">
          <ac:chgData name="William Grey" userId="37b73424-c081-4fc2-b1af-363f4f3fd4f3" providerId="ADAL" clId="{AB924ECC-F366-4BEA-8A8B-7D29116E334E}" dt="2019-02-19T16:30:39.677" v="1274" actId="478"/>
          <ac:cxnSpMkLst>
            <pc:docMk/>
            <pc:sldMk cId="2710425604" sldId="347"/>
            <ac:cxnSpMk id="27" creationId="{913015BD-65D0-40C8-ACF1-E8526CFF3CED}"/>
          </ac:cxnSpMkLst>
        </pc:cxnChg>
        <pc:cxnChg chg="add del">
          <ac:chgData name="William Grey" userId="37b73424-c081-4fc2-b1af-363f4f3fd4f3" providerId="ADAL" clId="{AB924ECC-F366-4BEA-8A8B-7D29116E334E}" dt="2019-02-19T16:30:36.578" v="1273" actId="478"/>
          <ac:cxnSpMkLst>
            <pc:docMk/>
            <pc:sldMk cId="2710425604" sldId="347"/>
            <ac:cxnSpMk id="28" creationId="{4B45EE21-6C18-403E-9FEF-F6B5F08F302A}"/>
          </ac:cxnSpMkLst>
        </pc:cxnChg>
        <pc:cxnChg chg="add del">
          <ac:chgData name="William Grey" userId="37b73424-c081-4fc2-b1af-363f4f3fd4f3" providerId="ADAL" clId="{AB924ECC-F366-4BEA-8A8B-7D29116E334E}" dt="2019-02-19T16:30:30.098" v="1271" actId="478"/>
          <ac:cxnSpMkLst>
            <pc:docMk/>
            <pc:sldMk cId="2710425604" sldId="347"/>
            <ac:cxnSpMk id="29" creationId="{A6642083-437B-4217-8B28-77E59DFF6C4E}"/>
          </ac:cxnSpMkLst>
        </pc:cxnChg>
        <pc:cxnChg chg="add del">
          <ac:chgData name="William Grey" userId="37b73424-c081-4fc2-b1af-363f4f3fd4f3" providerId="ADAL" clId="{AB924ECC-F366-4BEA-8A8B-7D29116E334E}" dt="2019-02-19T16:30:27.509" v="1270" actId="478"/>
          <ac:cxnSpMkLst>
            <pc:docMk/>
            <pc:sldMk cId="2710425604" sldId="347"/>
            <ac:cxnSpMk id="30" creationId="{FA42B9B8-9EC1-4055-A916-C0344F753B82}"/>
          </ac:cxnSpMkLst>
        </pc:cxnChg>
        <pc:cxnChg chg="add del">
          <ac:chgData name="William Grey" userId="37b73424-c081-4fc2-b1af-363f4f3fd4f3" providerId="ADAL" clId="{AB924ECC-F366-4BEA-8A8B-7D29116E334E}" dt="2019-02-19T16:30:33.207" v="1272" actId="478"/>
          <ac:cxnSpMkLst>
            <pc:docMk/>
            <pc:sldMk cId="2710425604" sldId="347"/>
            <ac:cxnSpMk id="31" creationId="{91D71E6C-93F1-43A1-B316-449201B1B3E4}"/>
          </ac:cxnSpMkLst>
        </pc:cxnChg>
      </pc:sldChg>
      <pc:sldChg chg="addSp delSp modSp add modAnim">
        <pc:chgData name="William Grey" userId="37b73424-c081-4fc2-b1af-363f4f3fd4f3" providerId="ADAL" clId="{AB924ECC-F366-4BEA-8A8B-7D29116E334E}" dt="2019-02-19T17:18:47.817" v="2057"/>
        <pc:sldMkLst>
          <pc:docMk/>
          <pc:sldMk cId="701402508" sldId="348"/>
        </pc:sldMkLst>
        <pc:spChg chg="mod">
          <ac:chgData name="William Grey" userId="37b73424-c081-4fc2-b1af-363f4f3fd4f3" providerId="ADAL" clId="{AB924ECC-F366-4BEA-8A8B-7D29116E334E}" dt="2019-02-19T16:57:47.077" v="1752" actId="14100"/>
          <ac:spMkLst>
            <pc:docMk/>
            <pc:sldMk cId="701402508" sldId="348"/>
            <ac:spMk id="2" creationId="{076B6D97-5A31-43AB-BD64-54A498C313DD}"/>
          </ac:spMkLst>
        </pc:spChg>
        <pc:spChg chg="mod">
          <ac:chgData name="William Grey" userId="37b73424-c081-4fc2-b1af-363f4f3fd4f3" providerId="ADAL" clId="{AB924ECC-F366-4BEA-8A8B-7D29116E334E}" dt="2019-02-19T17:07:27.614" v="1974" actId="20577"/>
          <ac:spMkLst>
            <pc:docMk/>
            <pc:sldMk cId="701402508" sldId="348"/>
            <ac:spMk id="3" creationId="{28DAAEA9-2046-4475-B7B2-2D412D952AEB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5" creationId="{5181F3F4-0CF3-4A7B-BD77-EAC1DEDF911E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6" creationId="{922CF1F2-847D-40B5-8632-F7D64FF4ABCA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7" creationId="{3DC0B604-BDBF-4D55-AB58-A9DA7DEF31F0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8" creationId="{6EA7852D-E957-4C40-BD46-D2D017442C29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9" creationId="{DD893A3B-C80A-4DE2-AA60-A69BA00DACB7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14" creationId="{B6F783D5-9AC0-4CC4-8AFC-3F610A634FC0}"/>
          </ac:spMkLst>
        </pc:spChg>
        <pc:spChg chg="mod">
          <ac:chgData name="William Grey" userId="37b73424-c081-4fc2-b1af-363f4f3fd4f3" providerId="ADAL" clId="{AB924ECC-F366-4BEA-8A8B-7D29116E334E}" dt="2019-02-19T16:56:38.149" v="1741" actId="255"/>
          <ac:spMkLst>
            <pc:docMk/>
            <pc:sldMk cId="701402508" sldId="348"/>
            <ac:spMk id="15" creationId="{A6AB630E-C7BC-4BD2-A3E1-86E434CEE9E0}"/>
          </ac:spMkLst>
        </pc:spChg>
        <pc:spChg chg="add del">
          <ac:chgData name="William Grey" userId="37b73424-c081-4fc2-b1af-363f4f3fd4f3" providerId="ADAL" clId="{AB924ECC-F366-4BEA-8A8B-7D29116E334E}" dt="2019-02-19T16:55:59.305" v="1736" actId="478"/>
          <ac:spMkLst>
            <pc:docMk/>
            <pc:sldMk cId="701402508" sldId="348"/>
            <ac:spMk id="18" creationId="{A259EAF7-C534-4043-9855-6BF3C5E5A755}"/>
          </ac:spMkLst>
        </pc:spChg>
        <pc:spChg chg="add del">
          <ac:chgData name="William Grey" userId="37b73424-c081-4fc2-b1af-363f4f3fd4f3" providerId="ADAL" clId="{AB924ECC-F366-4BEA-8A8B-7D29116E334E}" dt="2019-02-19T16:55:54.881" v="1735" actId="478"/>
          <ac:spMkLst>
            <pc:docMk/>
            <pc:sldMk cId="701402508" sldId="348"/>
            <ac:spMk id="19" creationId="{73030FB3-C165-4596-987C-FA8A713B7571}"/>
          </ac:spMkLst>
        </pc:spChg>
        <pc:spChg chg="add del">
          <ac:chgData name="William Grey" userId="37b73424-c081-4fc2-b1af-363f4f3fd4f3" providerId="ADAL" clId="{AB924ECC-F366-4BEA-8A8B-7D29116E334E}" dt="2019-02-19T16:56:05.711" v="1737" actId="478"/>
          <ac:spMkLst>
            <pc:docMk/>
            <pc:sldMk cId="701402508" sldId="348"/>
            <ac:spMk id="20" creationId="{81AA2ED8-80E8-42B6-B51D-1C39BBDC0A1A}"/>
          </ac:spMkLst>
        </pc:spChg>
        <pc:spChg chg="add del">
          <ac:chgData name="William Grey" userId="37b73424-c081-4fc2-b1af-363f4f3fd4f3" providerId="ADAL" clId="{AB924ECC-F366-4BEA-8A8B-7D29116E334E}" dt="2019-02-19T16:55:51.830" v="1734" actId="478"/>
          <ac:spMkLst>
            <pc:docMk/>
            <pc:sldMk cId="701402508" sldId="348"/>
            <ac:spMk id="21" creationId="{E2FF07B1-906B-41F8-98E3-03606ABB79BD}"/>
          </ac:spMkLst>
        </pc:spChg>
        <pc:spChg chg="add del">
          <ac:chgData name="William Grey" userId="37b73424-c081-4fc2-b1af-363f4f3fd4f3" providerId="ADAL" clId="{AB924ECC-F366-4BEA-8A8B-7D29116E334E}" dt="2019-02-19T16:56:11.037" v="1738" actId="478"/>
          <ac:spMkLst>
            <pc:docMk/>
            <pc:sldMk cId="701402508" sldId="348"/>
            <ac:spMk id="22" creationId="{B61B40C5-D7B5-479B-B9C4-9AE7B5290866}"/>
          </ac:spMkLst>
        </pc:spChg>
        <pc:spChg chg="add del">
          <ac:chgData name="William Grey" userId="37b73424-c081-4fc2-b1af-363f4f3fd4f3" providerId="ADAL" clId="{AB924ECC-F366-4BEA-8A8B-7D29116E334E}" dt="2019-02-19T16:56:15.629" v="1739" actId="478"/>
          <ac:spMkLst>
            <pc:docMk/>
            <pc:sldMk cId="701402508" sldId="348"/>
            <ac:spMk id="23" creationId="{E7697A7D-43E8-4060-9AA6-A8FD72E14A80}"/>
          </ac:spMkLst>
        </pc:spChg>
        <pc:grpChg chg="add mod">
          <ac:chgData name="William Grey" userId="37b73424-c081-4fc2-b1af-363f4f3fd4f3" providerId="ADAL" clId="{AB924ECC-F366-4BEA-8A8B-7D29116E334E}" dt="2019-02-19T16:58:30.829" v="1754" actId="14100"/>
          <ac:grpSpMkLst>
            <pc:docMk/>
            <pc:sldMk cId="701402508" sldId="348"/>
            <ac:grpSpMk id="4" creationId="{52727552-A92F-4ABD-A495-DE5DB7D6D1E1}"/>
          </ac:grpSpMkLst>
        </pc:grpChg>
        <pc:graphicFrameChg chg="add mod modGraphic">
          <ac:chgData name="William Grey" userId="37b73424-c081-4fc2-b1af-363f4f3fd4f3" providerId="ADAL" clId="{AB924ECC-F366-4BEA-8A8B-7D29116E334E}" dt="2019-02-19T17:18:39.269" v="2056" actId="1076"/>
          <ac:graphicFrameMkLst>
            <pc:docMk/>
            <pc:sldMk cId="701402508" sldId="348"/>
            <ac:graphicFrameMk id="24" creationId="{D0B4222F-A2AF-4024-A806-19B8D03127E1}"/>
          </ac:graphicFrameMkLst>
        </pc:graphicFrameChg>
      </pc:sldChg>
      <pc:sldChg chg="addSp delSp modSp add modAnim">
        <pc:chgData name="William Grey" userId="37b73424-c081-4fc2-b1af-363f4f3fd4f3" providerId="ADAL" clId="{AB924ECC-F366-4BEA-8A8B-7D29116E334E}" dt="2019-02-19T17:27:53.702" v="2121" actId="20577"/>
        <pc:sldMkLst>
          <pc:docMk/>
          <pc:sldMk cId="3497084258" sldId="349"/>
        </pc:sldMkLst>
        <pc:spChg chg="mod">
          <ac:chgData name="William Grey" userId="37b73424-c081-4fc2-b1af-363f4f3fd4f3" providerId="ADAL" clId="{AB924ECC-F366-4BEA-8A8B-7D29116E334E}" dt="2019-02-19T16:57:13.270" v="1746" actId="14100"/>
          <ac:spMkLst>
            <pc:docMk/>
            <pc:sldMk cId="3497084258" sldId="349"/>
            <ac:spMk id="2" creationId="{3640C1F2-6EC2-4695-8755-2FAD98750826}"/>
          </ac:spMkLst>
        </pc:spChg>
        <pc:spChg chg="mod">
          <ac:chgData name="William Grey" userId="37b73424-c081-4fc2-b1af-363f4f3fd4f3" providerId="ADAL" clId="{AB924ECC-F366-4BEA-8A8B-7D29116E334E}" dt="2019-02-19T17:04:34.230" v="1942" actId="20577"/>
          <ac:spMkLst>
            <pc:docMk/>
            <pc:sldMk cId="3497084258" sldId="349"/>
            <ac:spMk id="3" creationId="{AFF958C4-7F7A-4F7E-BD0F-4BB9F807EE9F}"/>
          </ac:spMkLst>
        </pc:spChg>
        <pc:grpChg chg="add del">
          <ac:chgData name="William Grey" userId="37b73424-c081-4fc2-b1af-363f4f3fd4f3" providerId="ADAL" clId="{AB924ECC-F366-4BEA-8A8B-7D29116E334E}" dt="2019-02-19T17:08:37.671" v="1993" actId="478"/>
          <ac:grpSpMkLst>
            <pc:docMk/>
            <pc:sldMk cId="3497084258" sldId="349"/>
            <ac:grpSpMk id="4" creationId="{9A262359-2E1D-4537-982C-35948CB3F96D}"/>
          </ac:grpSpMkLst>
        </pc:grpChg>
        <pc:grpChg chg="add">
          <ac:chgData name="William Grey" userId="37b73424-c081-4fc2-b1af-363f4f3fd4f3" providerId="ADAL" clId="{AB924ECC-F366-4BEA-8A8B-7D29116E334E}" dt="2019-02-19T17:08:38.131" v="1994"/>
          <ac:grpSpMkLst>
            <pc:docMk/>
            <pc:sldMk cId="3497084258" sldId="349"/>
            <ac:grpSpMk id="18" creationId="{449B931A-4781-4EA7-8C52-A73472F35C83}"/>
          </ac:grpSpMkLst>
        </pc:grpChg>
        <pc:graphicFrameChg chg="add mod modGraphic">
          <ac:chgData name="William Grey" userId="37b73424-c081-4fc2-b1af-363f4f3fd4f3" providerId="ADAL" clId="{AB924ECC-F366-4BEA-8A8B-7D29116E334E}" dt="2019-02-19T17:27:53.702" v="2121" actId="20577"/>
          <ac:graphicFrameMkLst>
            <pc:docMk/>
            <pc:sldMk cId="3497084258" sldId="349"/>
            <ac:graphicFrameMk id="32" creationId="{34921DED-11FC-42C6-93C4-34995E14BD71}"/>
          </ac:graphicFrameMkLst>
        </pc:graphicFrameChg>
        <pc:cxnChg chg="mod">
          <ac:chgData name="William Grey" userId="37b73424-c081-4fc2-b1af-363f4f3fd4f3" providerId="ADAL" clId="{AB924ECC-F366-4BEA-8A8B-7D29116E334E}" dt="2019-02-19T17:08:37.671" v="1993" actId="478"/>
          <ac:cxnSpMkLst>
            <pc:docMk/>
            <pc:sldMk cId="3497084258" sldId="349"/>
            <ac:cxnSpMk id="10" creationId="{64D48849-D963-405D-92EE-E1049C816947}"/>
          </ac:cxnSpMkLst>
        </pc:cxnChg>
        <pc:cxnChg chg="mod">
          <ac:chgData name="William Grey" userId="37b73424-c081-4fc2-b1af-363f4f3fd4f3" providerId="ADAL" clId="{AB924ECC-F366-4BEA-8A8B-7D29116E334E}" dt="2019-02-19T17:08:37.671" v="1993" actId="478"/>
          <ac:cxnSpMkLst>
            <pc:docMk/>
            <pc:sldMk cId="3497084258" sldId="349"/>
            <ac:cxnSpMk id="11" creationId="{6BF84E42-FB65-440E-942B-11478BC7352F}"/>
          </ac:cxnSpMkLst>
        </pc:cxnChg>
        <pc:cxnChg chg="mod">
          <ac:chgData name="William Grey" userId="37b73424-c081-4fc2-b1af-363f4f3fd4f3" providerId="ADAL" clId="{AB924ECC-F366-4BEA-8A8B-7D29116E334E}" dt="2019-02-19T17:08:37.671" v="1993" actId="478"/>
          <ac:cxnSpMkLst>
            <pc:docMk/>
            <pc:sldMk cId="3497084258" sldId="349"/>
            <ac:cxnSpMk id="12" creationId="{F3F82882-C708-4787-B065-3E9918C3812D}"/>
          </ac:cxnSpMkLst>
        </pc:cxnChg>
        <pc:cxnChg chg="mod">
          <ac:chgData name="William Grey" userId="37b73424-c081-4fc2-b1af-363f4f3fd4f3" providerId="ADAL" clId="{AB924ECC-F366-4BEA-8A8B-7D29116E334E}" dt="2019-02-19T17:08:37.671" v="1993" actId="478"/>
          <ac:cxnSpMkLst>
            <pc:docMk/>
            <pc:sldMk cId="3497084258" sldId="349"/>
            <ac:cxnSpMk id="13" creationId="{D4436E04-E2E8-48F8-8994-13037EC52BC6}"/>
          </ac:cxnSpMkLst>
        </pc:cxnChg>
        <pc:cxnChg chg="mod">
          <ac:chgData name="William Grey" userId="37b73424-c081-4fc2-b1af-363f4f3fd4f3" providerId="ADAL" clId="{AB924ECC-F366-4BEA-8A8B-7D29116E334E}" dt="2019-02-19T17:08:37.671" v="1993" actId="478"/>
          <ac:cxnSpMkLst>
            <pc:docMk/>
            <pc:sldMk cId="3497084258" sldId="349"/>
            <ac:cxnSpMk id="16" creationId="{2A13171D-BEE0-4706-AC72-02AD3DD2D44D}"/>
          </ac:cxnSpMkLst>
        </pc:cxnChg>
      </pc:sldChg>
      <pc:sldChg chg="addSp modSp add modAnim">
        <pc:chgData name="William Grey" userId="37b73424-c081-4fc2-b1af-363f4f3fd4f3" providerId="ADAL" clId="{AB924ECC-F366-4BEA-8A8B-7D29116E334E}" dt="2019-02-19T17:35:21.320" v="2218" actId="14100"/>
        <pc:sldMkLst>
          <pc:docMk/>
          <pc:sldMk cId="1185199610" sldId="350"/>
        </pc:sldMkLst>
        <pc:spChg chg="mod">
          <ac:chgData name="William Grey" userId="37b73424-c081-4fc2-b1af-363f4f3fd4f3" providerId="ADAL" clId="{AB924ECC-F366-4BEA-8A8B-7D29116E334E}" dt="2019-02-19T16:57:22.482" v="1747" actId="14100"/>
          <ac:spMkLst>
            <pc:docMk/>
            <pc:sldMk cId="1185199610" sldId="350"/>
            <ac:spMk id="2" creationId="{7EFDA609-F5AF-47D8-A9D6-AF048FB0E25E}"/>
          </ac:spMkLst>
        </pc:spChg>
        <pc:spChg chg="mod">
          <ac:chgData name="William Grey" userId="37b73424-c081-4fc2-b1af-363f4f3fd4f3" providerId="ADAL" clId="{AB924ECC-F366-4BEA-8A8B-7D29116E334E}" dt="2019-02-19T17:04:49.526" v="1956" actId="20577"/>
          <ac:spMkLst>
            <pc:docMk/>
            <pc:sldMk cId="1185199610" sldId="350"/>
            <ac:spMk id="3" creationId="{4DB3C83E-B6A8-4B33-B2B1-D5090B9E977A}"/>
          </ac:spMkLst>
        </pc:spChg>
        <pc:spChg chg="mod">
          <ac:chgData name="William Grey" userId="37b73424-c081-4fc2-b1af-363f4f3fd4f3" providerId="ADAL" clId="{AB924ECC-F366-4BEA-8A8B-7D29116E334E}" dt="2019-02-19T17:07:56.112" v="1977" actId="20577"/>
          <ac:spMkLst>
            <pc:docMk/>
            <pc:sldMk cId="1185199610" sldId="350"/>
            <ac:spMk id="5" creationId="{3263DAAD-F66C-444C-9876-9B7D4D49D236}"/>
          </ac:spMkLst>
        </pc:spChg>
        <pc:spChg chg="mod">
          <ac:chgData name="William Grey" userId="37b73424-c081-4fc2-b1af-363f4f3fd4f3" providerId="ADAL" clId="{AB924ECC-F366-4BEA-8A8B-7D29116E334E}" dt="2019-02-19T17:08:01.145" v="1979" actId="20577"/>
          <ac:spMkLst>
            <pc:docMk/>
            <pc:sldMk cId="1185199610" sldId="350"/>
            <ac:spMk id="6" creationId="{EE4AA635-E2AF-404C-BA2B-37808ADB3F9C}"/>
          </ac:spMkLst>
        </pc:spChg>
        <pc:spChg chg="mod">
          <ac:chgData name="William Grey" userId="37b73424-c081-4fc2-b1af-363f4f3fd4f3" providerId="ADAL" clId="{AB924ECC-F366-4BEA-8A8B-7D29116E334E}" dt="2019-02-19T17:08:05.832" v="1982" actId="20577"/>
          <ac:spMkLst>
            <pc:docMk/>
            <pc:sldMk cId="1185199610" sldId="350"/>
            <ac:spMk id="7" creationId="{828FCF14-C536-4D49-A365-5475DCC93850}"/>
          </ac:spMkLst>
        </pc:spChg>
        <pc:spChg chg="mod">
          <ac:chgData name="William Grey" userId="37b73424-c081-4fc2-b1af-363f4f3fd4f3" providerId="ADAL" clId="{AB924ECC-F366-4BEA-8A8B-7D29116E334E}" dt="2019-02-19T17:08:16.011" v="1986" actId="20577"/>
          <ac:spMkLst>
            <pc:docMk/>
            <pc:sldMk cId="1185199610" sldId="350"/>
            <ac:spMk id="8" creationId="{56B9086D-373F-4AD8-94B0-3923BFC7CC0B}"/>
          </ac:spMkLst>
        </pc:spChg>
        <pc:spChg chg="mod">
          <ac:chgData name="William Grey" userId="37b73424-c081-4fc2-b1af-363f4f3fd4f3" providerId="ADAL" clId="{AB924ECC-F366-4BEA-8A8B-7D29116E334E}" dt="2019-02-19T17:08:19.494" v="1989" actId="20577"/>
          <ac:spMkLst>
            <pc:docMk/>
            <pc:sldMk cId="1185199610" sldId="350"/>
            <ac:spMk id="9" creationId="{C38B6863-746A-43FB-8061-4F8D13E808A4}"/>
          </ac:spMkLst>
        </pc:spChg>
        <pc:spChg chg="mod">
          <ac:chgData name="William Grey" userId="37b73424-c081-4fc2-b1af-363f4f3fd4f3" providerId="ADAL" clId="{AB924ECC-F366-4BEA-8A8B-7D29116E334E}" dt="2019-02-19T17:08:11.199" v="1984" actId="20577"/>
          <ac:spMkLst>
            <pc:docMk/>
            <pc:sldMk cId="1185199610" sldId="350"/>
            <ac:spMk id="14" creationId="{1D111D8D-47E8-44D5-8554-639A64D0646B}"/>
          </ac:spMkLst>
        </pc:spChg>
        <pc:spChg chg="mod">
          <ac:chgData name="William Grey" userId="37b73424-c081-4fc2-b1af-363f4f3fd4f3" providerId="ADAL" clId="{AB924ECC-F366-4BEA-8A8B-7D29116E334E}" dt="2019-02-19T17:08:22.833" v="1992" actId="20577"/>
          <ac:spMkLst>
            <pc:docMk/>
            <pc:sldMk cId="1185199610" sldId="350"/>
            <ac:spMk id="15" creationId="{E38C9A0E-8F2F-4F66-861A-842938000FAE}"/>
          </ac:spMkLst>
        </pc:spChg>
        <pc:grpChg chg="add">
          <ac:chgData name="William Grey" userId="37b73424-c081-4fc2-b1af-363f4f3fd4f3" providerId="ADAL" clId="{AB924ECC-F366-4BEA-8A8B-7D29116E334E}" dt="2019-02-19T16:57:23.756" v="1748"/>
          <ac:grpSpMkLst>
            <pc:docMk/>
            <pc:sldMk cId="1185199610" sldId="350"/>
            <ac:grpSpMk id="4" creationId="{7BB2CC23-8CE6-430F-8B9A-2D3898375A11}"/>
          </ac:grpSpMkLst>
        </pc:grpChg>
        <pc:graphicFrameChg chg="add mod modGraphic">
          <ac:chgData name="William Grey" userId="37b73424-c081-4fc2-b1af-363f4f3fd4f3" providerId="ADAL" clId="{AB924ECC-F366-4BEA-8A8B-7D29116E334E}" dt="2019-02-19T17:35:21.320" v="2218" actId="14100"/>
          <ac:graphicFrameMkLst>
            <pc:docMk/>
            <pc:sldMk cId="1185199610" sldId="350"/>
            <ac:graphicFrameMk id="18" creationId="{1457EF8A-C04C-41AD-8538-1AC7B0A0C085}"/>
          </ac:graphicFrameMkLst>
        </pc:graphicFrameChg>
      </pc:sldChg>
      <pc:sldChg chg="modSp add ord">
        <pc:chgData name="William Grey" userId="37b73424-c081-4fc2-b1af-363f4f3fd4f3" providerId="ADAL" clId="{AB924ECC-F366-4BEA-8A8B-7D29116E334E}" dt="2019-02-25T12:23:40.934" v="2448" actId="20577"/>
        <pc:sldMkLst>
          <pc:docMk/>
          <pc:sldMk cId="3388463743" sldId="351"/>
        </pc:sldMkLst>
        <pc:spChg chg="mod">
          <ac:chgData name="William Grey" userId="37b73424-c081-4fc2-b1af-363f4f3fd4f3" providerId="ADAL" clId="{AB924ECC-F366-4BEA-8A8B-7D29116E334E}" dt="2019-02-25T12:23:40.934" v="2448" actId="20577"/>
          <ac:spMkLst>
            <pc:docMk/>
            <pc:sldMk cId="3388463743" sldId="351"/>
            <ac:spMk id="2" creationId="{FD028B18-887E-4500-B411-713C2A77675C}"/>
          </ac:spMkLst>
        </pc:spChg>
      </pc:sldChg>
    </pc:docChg>
  </pc:docChgLst>
  <pc:docChgLst>
    <pc:chgData name="William Grey" userId="37b73424-c081-4fc2-b1af-363f4f3fd4f3" providerId="ADAL" clId="{8C8C5FD4-EFA3-4B84-8E81-2E38705F2EB7}"/>
    <pc:docChg chg="undo custSel addSld delSld modSld sldOrd">
      <pc:chgData name="William Grey" userId="37b73424-c081-4fc2-b1af-363f4f3fd4f3" providerId="ADAL" clId="{8C8C5FD4-EFA3-4B84-8E81-2E38705F2EB7}" dt="2022-09-29T12:34:55.207" v="2378" actId="47"/>
      <pc:docMkLst>
        <pc:docMk/>
      </pc:docMkLst>
      <pc:sldChg chg="modSp">
        <pc:chgData name="William Grey" userId="37b73424-c081-4fc2-b1af-363f4f3fd4f3" providerId="ADAL" clId="{8C8C5FD4-EFA3-4B84-8E81-2E38705F2EB7}" dt="2022-09-17T18:22:30.065" v="0"/>
        <pc:sldMkLst>
          <pc:docMk/>
          <pc:sldMk cId="2547731327" sldId="332"/>
        </pc:sldMkLst>
        <pc:spChg chg="mod">
          <ac:chgData name="William Grey" userId="37b73424-c081-4fc2-b1af-363f4f3fd4f3" providerId="ADAL" clId="{8C8C5FD4-EFA3-4B84-8E81-2E38705F2EB7}" dt="2022-09-17T18:22:30.065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17T18:22:30.065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8C8C5FD4-EFA3-4B84-8E81-2E38705F2EB7}" dt="2022-09-29T09:47:23.260" v="165" actId="27636"/>
        <pc:sldMkLst>
          <pc:docMk/>
          <pc:sldMk cId="3803233092" sldId="333"/>
        </pc:sldMkLst>
        <pc:spChg chg="mod">
          <ac:chgData name="William Grey" userId="37b73424-c081-4fc2-b1af-363f4f3fd4f3" providerId="ADAL" clId="{8C8C5FD4-EFA3-4B84-8E81-2E38705F2EB7}" dt="2022-09-17T18:22:30.148" v="2" actId="27636"/>
          <ac:spMkLst>
            <pc:docMk/>
            <pc:sldMk cId="3803233092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09:47:23.260" v="165" actId="27636"/>
          <ac:spMkLst>
            <pc:docMk/>
            <pc:sldMk cId="3803233092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8C8C5FD4-EFA3-4B84-8E81-2E38705F2EB7}" dt="2022-09-29T09:52:20.915" v="295" actId="12"/>
        <pc:sldMkLst>
          <pc:docMk/>
          <pc:sldMk cId="4084829227" sldId="334"/>
        </pc:sldMkLst>
        <pc:spChg chg="mod">
          <ac:chgData name="William Grey" userId="37b73424-c081-4fc2-b1af-363f4f3fd4f3" providerId="ADAL" clId="{8C8C5FD4-EFA3-4B84-8E81-2E38705F2EB7}" dt="2022-09-17T18:22:30.133" v="1" actId="27636"/>
          <ac:spMkLst>
            <pc:docMk/>
            <pc:sldMk cId="4084829227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09:52:20.915" v="295" actId="12"/>
          <ac:spMkLst>
            <pc:docMk/>
            <pc:sldMk cId="4084829227" sldId="33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8C8C5FD4-EFA3-4B84-8E81-2E38705F2EB7}" dt="2022-09-29T11:56:15.970" v="1424" actId="20577"/>
        <pc:sldMkLst>
          <pc:docMk/>
          <pc:sldMk cId="2664771554" sldId="335"/>
        </pc:sldMkLst>
        <pc:spChg chg="mod">
          <ac:chgData name="William Grey" userId="37b73424-c081-4fc2-b1af-363f4f3fd4f3" providerId="ADAL" clId="{8C8C5FD4-EFA3-4B84-8E81-2E38705F2EB7}" dt="2022-09-17T18:22:30.177" v="7" actId="27636"/>
          <ac:spMkLst>
            <pc:docMk/>
            <pc:sldMk cId="2664771554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11:56:15.970" v="1424" actId="20577"/>
          <ac:spMkLst>
            <pc:docMk/>
            <pc:sldMk cId="2664771554" sldId="335"/>
            <ac:spMk id="3" creationId="{00000000-0000-0000-0000-000000000000}"/>
          </ac:spMkLst>
        </pc:spChg>
      </pc:sldChg>
      <pc:sldChg chg="addSp delSp modSp mod modAnim">
        <pc:chgData name="William Grey" userId="37b73424-c081-4fc2-b1af-363f4f3fd4f3" providerId="ADAL" clId="{8C8C5FD4-EFA3-4B84-8E81-2E38705F2EB7}" dt="2022-09-29T10:02:31.612" v="524" actId="478"/>
        <pc:sldMkLst>
          <pc:docMk/>
          <pc:sldMk cId="3497093229" sldId="336"/>
        </pc:sldMkLst>
        <pc:spChg chg="mod">
          <ac:chgData name="William Grey" userId="37b73424-c081-4fc2-b1af-363f4f3fd4f3" providerId="ADAL" clId="{8C8C5FD4-EFA3-4B84-8E81-2E38705F2EB7}" dt="2022-09-29T10:00:40.856" v="507" actId="207"/>
          <ac:spMkLst>
            <pc:docMk/>
            <pc:sldMk cId="3497093229" sldId="336"/>
            <ac:spMk id="2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09:53:20.701" v="302" actId="478"/>
          <ac:spMkLst>
            <pc:docMk/>
            <pc:sldMk cId="3497093229" sldId="336"/>
            <ac:spMk id="3" creationId="{B6B4AAEF-BF7E-4387-A7F8-E66D2F1B3864}"/>
          </ac:spMkLst>
        </pc:spChg>
        <pc:spChg chg="mod">
          <ac:chgData name="William Grey" userId="37b73424-c081-4fc2-b1af-363f4f3fd4f3" providerId="ADAL" clId="{8C8C5FD4-EFA3-4B84-8E81-2E38705F2EB7}" dt="2022-09-29T09:53:01.784" v="298" actId="1076"/>
          <ac:spMkLst>
            <pc:docMk/>
            <pc:sldMk cId="3497093229" sldId="336"/>
            <ac:spMk id="4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09:53:01.784" v="298" actId="1076"/>
          <ac:spMkLst>
            <pc:docMk/>
            <pc:sldMk cId="3497093229" sldId="336"/>
            <ac:spMk id="5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09:57:18.944" v="465" actId="1076"/>
          <ac:spMkLst>
            <pc:docMk/>
            <pc:sldMk cId="3497093229" sldId="336"/>
            <ac:spMk id="6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7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8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8.174" v="521" actId="478"/>
          <ac:spMkLst>
            <pc:docMk/>
            <pc:sldMk cId="3497093229" sldId="336"/>
            <ac:spMk id="9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8.174" v="521" actId="478"/>
          <ac:spMkLst>
            <pc:docMk/>
            <pc:sldMk cId="3497093229" sldId="336"/>
            <ac:spMk id="10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11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23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21.535" v="523" actId="478"/>
          <ac:spMkLst>
            <pc:docMk/>
            <pc:sldMk cId="3497093229" sldId="336"/>
            <ac:spMk id="24" creationId="{00000000-0000-0000-0000-000000000000}"/>
          </ac:spMkLst>
        </pc:spChg>
        <pc:spChg chg="add del mod">
          <ac:chgData name="William Grey" userId="37b73424-c081-4fc2-b1af-363f4f3fd4f3" providerId="ADAL" clId="{8C8C5FD4-EFA3-4B84-8E81-2E38705F2EB7}" dt="2022-09-29T09:56:21.437" v="396" actId="478"/>
          <ac:spMkLst>
            <pc:docMk/>
            <pc:sldMk cId="3497093229" sldId="336"/>
            <ac:spMk id="26" creationId="{8390B28D-FA29-466D-B720-312999715065}"/>
          </ac:spMkLst>
        </pc:spChg>
        <pc:spChg chg="add del mod">
          <ac:chgData name="William Grey" userId="37b73424-c081-4fc2-b1af-363f4f3fd4f3" providerId="ADAL" clId="{8C8C5FD4-EFA3-4B84-8E81-2E38705F2EB7}" dt="2022-09-29T10:02:31.612" v="524" actId="478"/>
          <ac:spMkLst>
            <pc:docMk/>
            <pc:sldMk cId="3497093229" sldId="336"/>
            <ac:spMk id="27" creationId="{EEE197B5-B7F7-473C-8F30-3515C146B34E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28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0:02:12.690" v="520" actId="478"/>
          <ac:spMkLst>
            <pc:docMk/>
            <pc:sldMk cId="3497093229" sldId="336"/>
            <ac:spMk id="29" creationId="{00000000-0000-0000-0000-000000000000}"/>
          </ac:spMkLst>
        </pc:spChg>
        <pc:cxnChg chg="mod">
          <ac:chgData name="William Grey" userId="37b73424-c081-4fc2-b1af-363f4f3fd4f3" providerId="ADAL" clId="{8C8C5FD4-EFA3-4B84-8E81-2E38705F2EB7}" dt="2022-09-29T09:53:01.784" v="298" actId="1076"/>
          <ac:cxnSpMkLst>
            <pc:docMk/>
            <pc:sldMk cId="3497093229" sldId="336"/>
            <ac:cxnSpMk id="13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9.696" v="522" actId="478"/>
          <ac:cxnSpMkLst>
            <pc:docMk/>
            <pc:sldMk cId="3497093229" sldId="336"/>
            <ac:cxnSpMk id="1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8.174" v="521" actId="478"/>
          <ac:cxnSpMkLst>
            <pc:docMk/>
            <pc:sldMk cId="3497093229" sldId="336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09.668" v="519" actId="478"/>
          <ac:cxnSpMkLst>
            <pc:docMk/>
            <pc:sldMk cId="3497093229" sldId="336"/>
            <ac:cxnSpMk id="2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2.690" v="520" actId="478"/>
          <ac:cxnSpMkLst>
            <pc:docMk/>
            <pc:sldMk cId="3497093229" sldId="336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8.174" v="521" actId="478"/>
          <ac:cxnSpMkLst>
            <pc:docMk/>
            <pc:sldMk cId="3497093229" sldId="336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2.690" v="520" actId="478"/>
          <ac:cxnSpMkLst>
            <pc:docMk/>
            <pc:sldMk cId="3497093229" sldId="336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2.690" v="520" actId="478"/>
          <ac:cxnSpMkLst>
            <pc:docMk/>
            <pc:sldMk cId="3497093229" sldId="336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12.690" v="520" actId="478"/>
          <ac:cxnSpMkLst>
            <pc:docMk/>
            <pc:sldMk cId="3497093229" sldId="336"/>
            <ac:cxnSpMk id="34" creationId="{00000000-0000-0000-0000-000000000000}"/>
          </ac:cxnSpMkLst>
        </pc:cxnChg>
      </pc:sldChg>
      <pc:sldChg chg="modSp add del mod">
        <pc:chgData name="William Grey" userId="37b73424-c081-4fc2-b1af-363f4f3fd4f3" providerId="ADAL" clId="{8C8C5FD4-EFA3-4B84-8E81-2E38705F2EB7}" dt="2022-09-29T12:34:55.207" v="2378" actId="47"/>
        <pc:sldMkLst>
          <pc:docMk/>
          <pc:sldMk cId="436487013" sldId="337"/>
        </pc:sldMkLst>
        <pc:spChg chg="mod">
          <ac:chgData name="William Grey" userId="37b73424-c081-4fc2-b1af-363f4f3fd4f3" providerId="ADAL" clId="{8C8C5FD4-EFA3-4B84-8E81-2E38705F2EB7}" dt="2022-09-29T12:32:08.501" v="2362" actId="20577"/>
          <ac:spMkLst>
            <pc:docMk/>
            <pc:sldMk cId="436487013" sldId="337"/>
            <ac:spMk id="24" creationId="{C7C63483-B86C-4838-840C-5FE1DD9247D8}"/>
          </ac:spMkLst>
        </pc:spChg>
      </pc:sldChg>
      <pc:sldChg chg="addSp delSp modSp del mod modAnim">
        <pc:chgData name="William Grey" userId="37b73424-c081-4fc2-b1af-363f4f3fd4f3" providerId="ADAL" clId="{8C8C5FD4-EFA3-4B84-8E81-2E38705F2EB7}" dt="2022-09-29T12:20:15.793" v="1791" actId="2696"/>
        <pc:sldMkLst>
          <pc:docMk/>
          <pc:sldMk cId="4165312282" sldId="337"/>
        </pc:sldMkLst>
        <pc:spChg chg="del mod">
          <ac:chgData name="William Grey" userId="37b73424-c081-4fc2-b1af-363f4f3fd4f3" providerId="ADAL" clId="{8C8C5FD4-EFA3-4B84-8E81-2E38705F2EB7}" dt="2022-09-29T11:05:57.230" v="764" actId="478"/>
          <ac:spMkLst>
            <pc:docMk/>
            <pc:sldMk cId="4165312282" sldId="337"/>
            <ac:spMk id="2" creationId="{00000000-0000-0000-0000-000000000000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3" creationId="{3A1E1FEF-276D-428F-AFBF-46268F8E3B5F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4" creationId="{0B0D907E-6616-4DEB-860B-7797C661AF90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6" creationId="{DA11B652-CE10-4E4D-9E46-8515EB585847}"/>
          </ac:spMkLst>
        </pc:spChg>
        <pc:spChg chg="add del mod">
          <ac:chgData name="William Grey" userId="37b73424-c081-4fc2-b1af-363f4f3fd4f3" providerId="ADAL" clId="{8C8C5FD4-EFA3-4B84-8E81-2E38705F2EB7}" dt="2022-09-29T11:05:59.339" v="766" actId="478"/>
          <ac:spMkLst>
            <pc:docMk/>
            <pc:sldMk cId="4165312282" sldId="337"/>
            <ac:spMk id="7" creationId="{E3211267-83ED-4B11-8CF3-F167F1282182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8" creationId="{6B84DC4B-100B-49B5-BC8A-D42C3D04AB95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9" creationId="{5BA68E3A-7E33-4CCF-A8BC-0B7863CE06E6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10" creationId="{8866010D-67AB-4649-B85C-2D556FBB3890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16" creationId="{D00AC839-3A8F-4831-AB40-FF65F82AC148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19" creationId="{B3078DDF-34CF-400D-908F-48D6DC128015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20" creationId="{634CCFA3-5A2E-4D83-AA22-9C8E5CFD884A}"/>
          </ac:spMkLst>
        </pc:spChg>
        <pc:spChg chg="add mod">
          <ac:chgData name="William Grey" userId="37b73424-c081-4fc2-b1af-363f4f3fd4f3" providerId="ADAL" clId="{8C8C5FD4-EFA3-4B84-8E81-2E38705F2EB7}" dt="2022-09-29T12:17:56.440" v="1756" actId="20577"/>
          <ac:spMkLst>
            <pc:docMk/>
            <pc:sldMk cId="4165312282" sldId="337"/>
            <ac:spMk id="24" creationId="{C7C63483-B86C-4838-840C-5FE1DD9247D8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27" creationId="{F8F7BA97-F300-42F8-A160-4F186D01EA46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28" creationId="{FBA03AC1-A4D8-4A4D-A876-B4EB3D6A867B}"/>
          </ac:spMkLst>
        </pc:spChg>
        <pc:spChg chg="del mod">
          <ac:chgData name="William Grey" userId="37b73424-c081-4fc2-b1af-363f4f3fd4f3" providerId="ADAL" clId="{8C8C5FD4-EFA3-4B84-8E81-2E38705F2EB7}" dt="2022-09-29T11:57:50.337" v="1438" actId="21"/>
          <ac:spMkLst>
            <pc:docMk/>
            <pc:sldMk cId="4165312282" sldId="337"/>
            <ac:spMk id="29" creationId="{0053DA3F-F7CC-4AF8-B728-44E49C06D3DA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30" creationId="{40DE09E5-37CC-4099-B97B-90358E15A5C9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31" creationId="{355C2A9D-F027-450D-BF23-817C7A952CB6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32" creationId="{83BE5D57-A0D5-4ECF-BBC1-6714D6328009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33" creationId="{D5FDC5F9-07A6-4B4D-9C86-F8A546DF0B3B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40" creationId="{ABFC95D1-08A5-4637-8BEC-3937362B9E9C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42" creationId="{2B13982C-A670-4381-95CA-A7B5BD92356C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43" creationId="{1A1761AE-B5CD-4DC3-8455-C3421C361C58}"/>
          </ac:spMkLst>
        </pc:spChg>
        <pc:spChg chg="add mod">
          <ac:chgData name="William Grey" userId="37b73424-c081-4fc2-b1af-363f4f3fd4f3" providerId="ADAL" clId="{8C8C5FD4-EFA3-4B84-8E81-2E38705F2EB7}" dt="2022-09-29T12:20:09.157" v="1790" actId="1076"/>
          <ac:spMkLst>
            <pc:docMk/>
            <pc:sldMk cId="4165312282" sldId="337"/>
            <ac:spMk id="46" creationId="{0CD89CCD-F182-4AA7-AF94-CD1FC809734B}"/>
          </ac:spMkLst>
        </pc:sp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1" creationId="{533CF003-E436-4453-BF66-D124E9AFA607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2" creationId="{A91BBB9F-582E-4519-896A-2659A3859D7C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3" creationId="{088F4A61-BAFD-4882-86A3-17E8B3E1CCB5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4" creationId="{7F028B79-F039-4AF7-BEA7-C3897BF73C24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5" creationId="{6CE4FCEB-0EA0-4223-AC94-7097B1E3987D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18" creationId="{BD9E63E8-9AB5-4719-9F9B-56BFDDE101A1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21" creationId="{0DEDF491-0278-4063-AD8A-6EA7C994B755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22" creationId="{99E8FDEA-7602-497F-990D-405C0A3C1D72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34" creationId="{85313ADD-781A-4C36-AAFD-6C128A97B2AF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35" creationId="{4DA347B5-6968-484C-81B7-BEC1A1DD6917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36" creationId="{CA190FEC-2B5E-4884-B039-EF06439E8F8F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37" creationId="{28FC83C9-640A-4334-8758-5730E3048C49}"/>
          </ac:cxnSpMkLst>
        </pc:cxnChg>
        <pc:cxnChg chg="del mod">
          <ac:chgData name="William Grey" userId="37b73424-c081-4fc2-b1af-363f4f3fd4f3" providerId="ADAL" clId="{8C8C5FD4-EFA3-4B84-8E81-2E38705F2EB7}" dt="2022-09-29T11:57:50.337" v="1438" actId="21"/>
          <ac:cxnSpMkLst>
            <pc:docMk/>
            <pc:sldMk cId="4165312282" sldId="337"/>
            <ac:cxnSpMk id="38" creationId="{13EB1D43-7E2A-4217-A54D-49C15F3DF4B7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39" creationId="{6495AF81-40C9-4712-B08A-8135E6B3F9DB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41" creationId="{F620601C-0DEF-4670-B259-6552D1C86474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44" creationId="{D121227F-7547-4D97-9CE8-ACCF52AEB4D3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45" creationId="{69B89CFA-E966-4F4A-9D8B-696AB6051C93}"/>
          </ac:cxnSpMkLst>
        </pc:cxnChg>
        <pc:cxnChg chg="add mod">
          <ac:chgData name="William Grey" userId="37b73424-c081-4fc2-b1af-363f4f3fd4f3" providerId="ADAL" clId="{8C8C5FD4-EFA3-4B84-8E81-2E38705F2EB7}" dt="2022-09-29T12:20:09.157" v="1790" actId="1076"/>
          <ac:cxnSpMkLst>
            <pc:docMk/>
            <pc:sldMk cId="4165312282" sldId="337"/>
            <ac:cxnSpMk id="47" creationId="{0E86041F-3507-4337-AF6D-CF7AF327F652}"/>
          </ac:cxnSpMkLst>
        </pc:cxnChg>
      </pc:sldChg>
      <pc:sldChg chg="modSp mod">
        <pc:chgData name="William Grey" userId="37b73424-c081-4fc2-b1af-363f4f3fd4f3" providerId="ADAL" clId="{8C8C5FD4-EFA3-4B84-8E81-2E38705F2EB7}" dt="2022-09-29T09:47:36.343" v="166" actId="1076"/>
        <pc:sldMkLst>
          <pc:docMk/>
          <pc:sldMk cId="2892107484" sldId="338"/>
        </pc:sldMkLst>
        <pc:spChg chg="mod">
          <ac:chgData name="William Grey" userId="37b73424-c081-4fc2-b1af-363f4f3fd4f3" providerId="ADAL" clId="{8C8C5FD4-EFA3-4B84-8E81-2E38705F2EB7}" dt="2022-09-17T18:22:30.155" v="3" actId="27636"/>
          <ac:spMkLst>
            <pc:docMk/>
            <pc:sldMk cId="2892107484" sldId="338"/>
            <ac:spMk id="2" creationId="{BB30638D-B56A-4EE1-B61C-05A4F14891A9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4" creationId="{6FD608FC-618A-46B6-B85F-CD5D5AF8E1E6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5" creationId="{3FDDCA38-EC49-4E6B-BE0A-82670598A754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7" creationId="{1D865646-4442-46D7-B177-79B6FFA927FB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9" creationId="{E85C5AFA-2E16-4790-B0CB-11B4905F2017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10" creationId="{A6FA70FE-EE31-4CD3-870F-BAB39F122983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11" creationId="{2598F25D-663D-4CB4-85E6-8A1350D185E2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17" creationId="{8A459253-386B-43B9-85E2-B24E311C78A3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18" creationId="{092DAD85-9CE4-4FC5-BA4E-6FD2E58F73AF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20" creationId="{BB998810-DE04-4C3C-987F-E885A304FD9F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21" creationId="{8F636979-EC38-493D-9CD7-478373495D59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25" creationId="{36B00841-F2E5-4B00-A8C9-2C94D265CE73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26" creationId="{E476F328-5855-4F80-BC02-934DAB701556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0" creationId="{69BB02B3-FD17-46E3-8041-126C6BB0E9BD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2" creationId="{2084D34D-7AA9-4C51-99AA-A55CFA872D00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5" creationId="{0E7D2A0D-6F83-4B2C-96F2-268E9AD8C2AD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7" creationId="{497F90B9-7AF4-4A4C-BA80-087EF59733E2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8" creationId="{48C41BEE-AC12-4B5C-86C6-9B5DFE1691D8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39" creationId="{017F6063-039A-45AB-B3D5-61E29611EE08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40" creationId="{B44C7117-3B86-4B11-BA40-19024449046D}"/>
          </ac:spMkLst>
        </pc:spChg>
        <pc:spChg chg="mod">
          <ac:chgData name="William Grey" userId="37b73424-c081-4fc2-b1af-363f4f3fd4f3" providerId="ADAL" clId="{8C8C5FD4-EFA3-4B84-8E81-2E38705F2EB7}" dt="2022-09-29T09:47:36.343" v="166" actId="1076"/>
          <ac:spMkLst>
            <pc:docMk/>
            <pc:sldMk cId="2892107484" sldId="338"/>
            <ac:spMk id="41" creationId="{B036A527-BD7C-4801-9382-CB69C657D94E}"/>
          </ac:spMkLst>
        </pc:sp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2" creationId="{C1C9E4C7-0EFC-4825-A6C4-395CB95938CA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3" creationId="{1A3D3DA8-41AA-4785-99C6-EF039F319AF5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4" creationId="{2CBE8471-9021-4E67-8B19-7EF6394721CA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5" creationId="{CA6AE8B8-4C66-45BF-9A9E-07A18E07B86A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6" creationId="{C162EFF9-2598-4F8A-AC9F-4757558F324E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19" creationId="{EC1A6B01-3467-47F2-B155-077032BCCD2C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22" creationId="{50A39D1E-BF65-44AF-A364-ADCAE8A42720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23" creationId="{D0688588-F78E-4CCE-A165-149B06A9FFAC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24" creationId="{A76E904B-DCAF-492C-A990-C9B2285E482A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27" creationId="{91708767-2351-44FA-9DEC-E7076ECCBBD5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31" creationId="{614A6E11-DC51-42D8-B107-D584D9101559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33" creationId="{4C129B08-0BE4-4D20-9244-E44C9F4A25D0}"/>
          </ac:cxnSpMkLst>
        </pc:cxnChg>
        <pc:cxnChg chg="mod">
          <ac:chgData name="William Grey" userId="37b73424-c081-4fc2-b1af-363f4f3fd4f3" providerId="ADAL" clId="{8C8C5FD4-EFA3-4B84-8E81-2E38705F2EB7}" dt="2022-09-29T09:47:36.343" v="166" actId="1076"/>
          <ac:cxnSpMkLst>
            <pc:docMk/>
            <pc:sldMk cId="2892107484" sldId="338"/>
            <ac:cxnSpMk id="36" creationId="{DCAD4250-BF08-4B6E-BE90-4D5FE5123C01}"/>
          </ac:cxnSpMkLst>
        </pc:cxnChg>
      </pc:sldChg>
      <pc:sldChg chg="addSp modSp mod modAnim">
        <pc:chgData name="William Grey" userId="37b73424-c081-4fc2-b1af-363f4f3fd4f3" providerId="ADAL" clId="{8C8C5FD4-EFA3-4B84-8E81-2E38705F2EB7}" dt="2022-09-29T09:49:23.088" v="201"/>
        <pc:sldMkLst>
          <pc:docMk/>
          <pc:sldMk cId="597577912" sldId="339"/>
        </pc:sldMkLst>
        <pc:spChg chg="mod">
          <ac:chgData name="William Grey" userId="37b73424-c081-4fc2-b1af-363f4f3fd4f3" providerId="ADAL" clId="{8C8C5FD4-EFA3-4B84-8E81-2E38705F2EB7}" dt="2022-09-29T09:48:07.603" v="186" actId="20577"/>
          <ac:spMkLst>
            <pc:docMk/>
            <pc:sldMk cId="597577912" sldId="339"/>
            <ac:spMk id="2" creationId="{BB30638D-B56A-4EE1-B61C-05A4F14891A9}"/>
          </ac:spMkLst>
        </pc:spChg>
        <pc:spChg chg="add mod">
          <ac:chgData name="William Grey" userId="37b73424-c081-4fc2-b1af-363f4f3fd4f3" providerId="ADAL" clId="{8C8C5FD4-EFA3-4B84-8E81-2E38705F2EB7}" dt="2022-09-29T09:48:50.012" v="198" actId="1076"/>
          <ac:spMkLst>
            <pc:docMk/>
            <pc:sldMk cId="597577912" sldId="339"/>
            <ac:spMk id="3" creationId="{CBB96E27-0CF4-4B69-9510-FAC1357A8375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4" creationId="{6FD608FC-618A-46B6-B85F-CD5D5AF8E1E6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5" creationId="{3FDDCA38-EC49-4E6B-BE0A-82670598A754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7" creationId="{1D865646-4442-46D7-B177-79B6FFA927FB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9" creationId="{E85C5AFA-2E16-4790-B0CB-11B4905F2017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10" creationId="{A6FA70FE-EE31-4CD3-870F-BAB39F122983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11" creationId="{2598F25D-663D-4CB4-85E6-8A1350D185E2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17" creationId="{8A459253-386B-43B9-85E2-B24E311C78A3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18" creationId="{092DAD85-9CE4-4FC5-BA4E-6FD2E58F73AF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20" creationId="{BB998810-DE04-4C3C-987F-E885A304FD9F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21" creationId="{8F636979-EC38-493D-9CD7-478373495D59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26" creationId="{E476F328-5855-4F80-BC02-934DAB701556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30" creationId="{69BB02B3-FD17-46E3-8041-126C6BB0E9BD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32" creationId="{2084D34D-7AA9-4C51-99AA-A55CFA872D00}"/>
          </ac:spMkLst>
        </pc:spChg>
        <pc:spChg chg="mod">
          <ac:chgData name="William Grey" userId="37b73424-c081-4fc2-b1af-363f4f3fd4f3" providerId="ADAL" clId="{8C8C5FD4-EFA3-4B84-8E81-2E38705F2EB7}" dt="2022-09-29T09:47:48.576" v="167" actId="1076"/>
          <ac:spMkLst>
            <pc:docMk/>
            <pc:sldMk cId="597577912" sldId="339"/>
            <ac:spMk id="35" creationId="{0E7D2A0D-6F83-4B2C-96F2-268E9AD8C2AD}"/>
          </ac:spMkLst>
        </pc:spChg>
        <pc:spChg chg="add mod">
          <ac:chgData name="William Grey" userId="37b73424-c081-4fc2-b1af-363f4f3fd4f3" providerId="ADAL" clId="{8C8C5FD4-EFA3-4B84-8E81-2E38705F2EB7}" dt="2022-09-29T09:48:57.986" v="200" actId="1076"/>
          <ac:spMkLst>
            <pc:docMk/>
            <pc:sldMk cId="597577912" sldId="339"/>
            <ac:spMk id="37" creationId="{641AC655-604C-4F37-A5E3-444C3CC78A92}"/>
          </ac:spMkLst>
        </pc:sp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2" creationId="{C1C9E4C7-0EFC-4825-A6C4-395CB95938CA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3" creationId="{1A3D3DA8-41AA-4785-99C6-EF039F319AF5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4" creationId="{2CBE8471-9021-4E67-8B19-7EF6394721CA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5" creationId="{CA6AE8B8-4C66-45BF-9A9E-07A18E07B86A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6" creationId="{C162EFF9-2598-4F8A-AC9F-4757558F324E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19" creationId="{EC1A6B01-3467-47F2-B155-077032BCCD2C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23" creationId="{D0688588-F78E-4CCE-A165-149B06A9FFAC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24" creationId="{A76E904B-DCAF-492C-A990-C9B2285E482A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27" creationId="{91708767-2351-44FA-9DEC-E7076ECCBBD5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31" creationId="{614A6E11-DC51-42D8-B107-D584D9101559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33" creationId="{4C129B08-0BE4-4D20-9244-E44C9F4A25D0}"/>
          </ac:cxnSpMkLst>
        </pc:cxnChg>
        <pc:cxnChg chg="add mod">
          <ac:chgData name="William Grey" userId="37b73424-c081-4fc2-b1af-363f4f3fd4f3" providerId="ADAL" clId="{8C8C5FD4-EFA3-4B84-8E81-2E38705F2EB7}" dt="2022-09-29T09:47:55.913" v="169" actId="1076"/>
          <ac:cxnSpMkLst>
            <pc:docMk/>
            <pc:sldMk cId="597577912" sldId="339"/>
            <ac:cxnSpMk id="34" creationId="{1F7B52A5-E9C2-418F-AAF2-6B830614D0A3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36" creationId="{DCAD4250-BF08-4B6E-BE90-4D5FE5123C01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42" creationId="{460963CB-9467-4534-8222-91C3CD7C6869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43" creationId="{726DC2BD-12F4-4E63-A39E-57D1445F0B7D}"/>
          </ac:cxnSpMkLst>
        </pc:cxnChg>
        <pc:cxnChg chg="mod">
          <ac:chgData name="William Grey" userId="37b73424-c081-4fc2-b1af-363f4f3fd4f3" providerId="ADAL" clId="{8C8C5FD4-EFA3-4B84-8E81-2E38705F2EB7}" dt="2022-09-29T09:47:48.576" v="167" actId="1076"/>
          <ac:cxnSpMkLst>
            <pc:docMk/>
            <pc:sldMk cId="597577912" sldId="339"/>
            <ac:cxnSpMk id="44" creationId="{C05C0CB2-AFF4-41E1-857D-D3117B64F5FC}"/>
          </ac:cxnSpMkLst>
        </pc:cxnChg>
      </pc:sldChg>
      <pc:sldChg chg="modSp del mod">
        <pc:chgData name="William Grey" userId="37b73424-c081-4fc2-b1af-363f4f3fd4f3" providerId="ADAL" clId="{8C8C5FD4-EFA3-4B84-8E81-2E38705F2EB7}" dt="2022-09-29T12:34:53.574" v="2375" actId="47"/>
        <pc:sldMkLst>
          <pc:docMk/>
          <pc:sldMk cId="3513476672" sldId="340"/>
        </pc:sldMkLst>
        <pc:spChg chg="mod">
          <ac:chgData name="William Grey" userId="37b73424-c081-4fc2-b1af-363f4f3fd4f3" providerId="ADAL" clId="{8C8C5FD4-EFA3-4B84-8E81-2E38705F2EB7}" dt="2022-09-17T18:22:30.213" v="13" actId="27636"/>
          <ac:spMkLst>
            <pc:docMk/>
            <pc:sldMk cId="3513476672" sldId="340"/>
            <ac:spMk id="2" creationId="{52979110-DA50-403A-B26D-0B827759B649}"/>
          </ac:spMkLst>
        </pc:spChg>
        <pc:spChg chg="mod">
          <ac:chgData name="William Grey" userId="37b73424-c081-4fc2-b1af-363f4f3fd4f3" providerId="ADAL" clId="{8C8C5FD4-EFA3-4B84-8E81-2E38705F2EB7}" dt="2022-09-17T18:22:30.065" v="0"/>
          <ac:spMkLst>
            <pc:docMk/>
            <pc:sldMk cId="3513476672" sldId="340"/>
            <ac:spMk id="3" creationId="{2512AD8C-9C26-49CE-A15D-97C6D9185F5A}"/>
          </ac:spMkLst>
        </pc:spChg>
      </pc:sldChg>
      <pc:sldChg chg="modSp del mod">
        <pc:chgData name="William Grey" userId="37b73424-c081-4fc2-b1af-363f4f3fd4f3" providerId="ADAL" clId="{8C8C5FD4-EFA3-4B84-8E81-2E38705F2EB7}" dt="2022-09-29T12:34:52.729" v="2373" actId="47"/>
        <pc:sldMkLst>
          <pc:docMk/>
          <pc:sldMk cId="3606199079" sldId="341"/>
        </pc:sldMkLst>
        <pc:spChg chg="mod">
          <ac:chgData name="William Grey" userId="37b73424-c081-4fc2-b1af-363f4f3fd4f3" providerId="ADAL" clId="{8C8C5FD4-EFA3-4B84-8E81-2E38705F2EB7}" dt="2022-09-17T18:22:30.225" v="15" actId="27636"/>
          <ac:spMkLst>
            <pc:docMk/>
            <pc:sldMk cId="3606199079" sldId="341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8C8C5FD4-EFA3-4B84-8E81-2E38705F2EB7}" dt="2022-09-29T12:34:51.951" v="2371" actId="47"/>
        <pc:sldMkLst>
          <pc:docMk/>
          <pc:sldMk cId="1515665699" sldId="343"/>
        </pc:sldMkLst>
        <pc:spChg chg="mod">
          <ac:chgData name="William Grey" userId="37b73424-c081-4fc2-b1af-363f4f3fd4f3" providerId="ADAL" clId="{8C8C5FD4-EFA3-4B84-8E81-2E38705F2EB7}" dt="2022-09-17T18:22:30.234" v="16" actId="27636"/>
          <ac:spMkLst>
            <pc:docMk/>
            <pc:sldMk cId="1515665699" sldId="343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8C8C5FD4-EFA3-4B84-8E81-2E38705F2EB7}" dt="2022-09-29T12:34:50.758" v="2368" actId="47"/>
        <pc:sldMkLst>
          <pc:docMk/>
          <pc:sldMk cId="660964767" sldId="344"/>
        </pc:sldMkLst>
        <pc:spChg chg="mod">
          <ac:chgData name="William Grey" userId="37b73424-c081-4fc2-b1af-363f4f3fd4f3" providerId="ADAL" clId="{8C8C5FD4-EFA3-4B84-8E81-2E38705F2EB7}" dt="2022-09-17T18:22:30.241" v="17" actId="27636"/>
          <ac:spMkLst>
            <pc:docMk/>
            <pc:sldMk cId="660964767" sldId="344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8C8C5FD4-EFA3-4B84-8E81-2E38705F2EB7}" dt="2022-09-29T12:34:53.161" v="2374" actId="47"/>
        <pc:sldMkLst>
          <pc:docMk/>
          <pc:sldMk cId="4168761527" sldId="345"/>
        </pc:sldMkLst>
        <pc:spChg chg="mod">
          <ac:chgData name="William Grey" userId="37b73424-c081-4fc2-b1af-363f4f3fd4f3" providerId="ADAL" clId="{8C8C5FD4-EFA3-4B84-8E81-2E38705F2EB7}" dt="2022-09-17T18:22:30.221" v="14" actId="27636"/>
          <ac:spMkLst>
            <pc:docMk/>
            <pc:sldMk cId="4168761527" sldId="345"/>
            <ac:spMk id="2" creationId="{BB117C25-EAA0-4318-8F41-041DFD329980}"/>
          </ac:spMkLst>
        </pc:spChg>
      </pc:sldChg>
      <pc:sldChg chg="modSp mod">
        <pc:chgData name="William Grey" userId="37b73424-c081-4fc2-b1af-363f4f3fd4f3" providerId="ADAL" clId="{8C8C5FD4-EFA3-4B84-8E81-2E38705F2EB7}" dt="2022-09-29T12:32:20.966" v="2364" actId="20577"/>
        <pc:sldMkLst>
          <pc:docMk/>
          <pc:sldMk cId="3566691938" sldId="346"/>
        </pc:sldMkLst>
        <pc:spChg chg="mod">
          <ac:chgData name="William Grey" userId="37b73424-c081-4fc2-b1af-363f4f3fd4f3" providerId="ADAL" clId="{8C8C5FD4-EFA3-4B84-8E81-2E38705F2EB7}" dt="2022-09-29T11:06:35.787" v="801" actId="20577"/>
          <ac:spMkLst>
            <pc:docMk/>
            <pc:sldMk cId="3566691938" sldId="346"/>
            <ac:spMk id="2" creationId="{85A678D8-A102-4731-B937-8D6544131BEB}"/>
          </ac:spMkLst>
        </pc:spChg>
        <pc:spChg chg="mod">
          <ac:chgData name="William Grey" userId="37b73424-c081-4fc2-b1af-363f4f3fd4f3" providerId="ADAL" clId="{8C8C5FD4-EFA3-4B84-8E81-2E38705F2EB7}" dt="2022-09-29T12:32:20.966" v="2364" actId="20577"/>
          <ac:spMkLst>
            <pc:docMk/>
            <pc:sldMk cId="3566691938" sldId="346"/>
            <ac:spMk id="3" creationId="{8A03F60D-EF7A-4962-B54E-38A0AC0811D7}"/>
          </ac:spMkLst>
        </pc:spChg>
      </pc:sldChg>
      <pc:sldChg chg="modSp mod">
        <pc:chgData name="William Grey" userId="37b73424-c081-4fc2-b1af-363f4f3fd4f3" providerId="ADAL" clId="{8C8C5FD4-EFA3-4B84-8E81-2E38705F2EB7}" dt="2022-09-29T11:33:20.972" v="960" actId="20577"/>
        <pc:sldMkLst>
          <pc:docMk/>
          <pc:sldMk cId="2710425604" sldId="347"/>
        </pc:sldMkLst>
        <pc:spChg chg="mod">
          <ac:chgData name="William Grey" userId="37b73424-c081-4fc2-b1af-363f4f3fd4f3" providerId="ADAL" clId="{8C8C5FD4-EFA3-4B84-8E81-2E38705F2EB7}" dt="2022-09-29T11:06:46.480" v="809" actId="20577"/>
          <ac:spMkLst>
            <pc:docMk/>
            <pc:sldMk cId="2710425604" sldId="347"/>
            <ac:spMk id="2" creationId="{7B2A17D0-964D-402E-BAB9-DDA5CE209720}"/>
          </ac:spMkLst>
        </pc:spChg>
        <pc:spChg chg="mod">
          <ac:chgData name="William Grey" userId="37b73424-c081-4fc2-b1af-363f4f3fd4f3" providerId="ADAL" clId="{8C8C5FD4-EFA3-4B84-8E81-2E38705F2EB7}" dt="2022-09-29T11:32:05.643" v="922" actId="20577"/>
          <ac:spMkLst>
            <pc:docMk/>
            <pc:sldMk cId="2710425604" sldId="347"/>
            <ac:spMk id="4" creationId="{1DE465CC-A700-48D8-95EA-E7CD48ADEC44}"/>
          </ac:spMkLst>
        </pc:spChg>
        <pc:spChg chg="mod">
          <ac:chgData name="William Grey" userId="37b73424-c081-4fc2-b1af-363f4f3fd4f3" providerId="ADAL" clId="{8C8C5FD4-EFA3-4B84-8E81-2E38705F2EB7}" dt="2022-09-29T11:32:09.286" v="924" actId="20577"/>
          <ac:spMkLst>
            <pc:docMk/>
            <pc:sldMk cId="2710425604" sldId="347"/>
            <ac:spMk id="5" creationId="{6E039628-BADE-4FD0-9A58-E146FC6A5626}"/>
          </ac:spMkLst>
        </pc:spChg>
        <pc:spChg chg="mod">
          <ac:chgData name="William Grey" userId="37b73424-c081-4fc2-b1af-363f4f3fd4f3" providerId="ADAL" clId="{8C8C5FD4-EFA3-4B84-8E81-2E38705F2EB7}" dt="2022-09-29T11:32:26.295" v="932" actId="20577"/>
          <ac:spMkLst>
            <pc:docMk/>
            <pc:sldMk cId="2710425604" sldId="347"/>
            <ac:spMk id="6" creationId="{AB577472-991B-4904-A845-2F17B197247A}"/>
          </ac:spMkLst>
        </pc:spChg>
        <pc:spChg chg="mod">
          <ac:chgData name="William Grey" userId="37b73424-c081-4fc2-b1af-363f4f3fd4f3" providerId="ADAL" clId="{8C8C5FD4-EFA3-4B84-8E81-2E38705F2EB7}" dt="2022-09-29T11:32:51.078" v="937" actId="20577"/>
          <ac:spMkLst>
            <pc:docMk/>
            <pc:sldMk cId="2710425604" sldId="347"/>
            <ac:spMk id="7" creationId="{ED4996DB-72D2-4E9F-9078-F935AB580212}"/>
          </ac:spMkLst>
        </pc:spChg>
        <pc:spChg chg="mod">
          <ac:chgData name="William Grey" userId="37b73424-c081-4fc2-b1af-363f4f3fd4f3" providerId="ADAL" clId="{8C8C5FD4-EFA3-4B84-8E81-2E38705F2EB7}" dt="2022-09-29T11:32:20.258" v="929" actId="20577"/>
          <ac:spMkLst>
            <pc:docMk/>
            <pc:sldMk cId="2710425604" sldId="347"/>
            <ac:spMk id="8" creationId="{9A551575-555B-4917-8C8D-C78A41D04F4D}"/>
          </ac:spMkLst>
        </pc:spChg>
        <pc:spChg chg="mod">
          <ac:chgData name="William Grey" userId="37b73424-c081-4fc2-b1af-363f4f3fd4f3" providerId="ADAL" clId="{8C8C5FD4-EFA3-4B84-8E81-2E38705F2EB7}" dt="2022-09-29T11:32:12.854" v="926" actId="20577"/>
          <ac:spMkLst>
            <pc:docMk/>
            <pc:sldMk cId="2710425604" sldId="347"/>
            <ac:spMk id="13" creationId="{F76CE7EF-193B-440F-9E20-A3CD01BEE0FE}"/>
          </ac:spMkLst>
        </pc:spChg>
        <pc:spChg chg="mod">
          <ac:chgData name="William Grey" userId="37b73424-c081-4fc2-b1af-363f4f3fd4f3" providerId="ADAL" clId="{8C8C5FD4-EFA3-4B84-8E81-2E38705F2EB7}" dt="2022-09-29T11:32:36.172" v="935" actId="20577"/>
          <ac:spMkLst>
            <pc:docMk/>
            <pc:sldMk cId="2710425604" sldId="347"/>
            <ac:spMk id="14" creationId="{FE235D76-65EC-4E4A-9C93-331E026D5701}"/>
          </ac:spMkLst>
        </pc:spChg>
        <pc:graphicFrameChg chg="modGraphic">
          <ac:chgData name="William Grey" userId="37b73424-c081-4fc2-b1af-363f4f3fd4f3" providerId="ADAL" clId="{8C8C5FD4-EFA3-4B84-8E81-2E38705F2EB7}" dt="2022-09-29T11:33:20.972" v="960" actId="20577"/>
          <ac:graphicFrameMkLst>
            <pc:docMk/>
            <pc:sldMk cId="2710425604" sldId="347"/>
            <ac:graphicFrameMk id="34" creationId="{CA069B13-57EC-4679-821D-4C7B162FCF08}"/>
          </ac:graphicFrameMkLst>
        </pc:graphicFrameChg>
      </pc:sldChg>
      <pc:sldChg chg="del">
        <pc:chgData name="William Grey" userId="37b73424-c081-4fc2-b1af-363f4f3fd4f3" providerId="ADAL" clId="{8C8C5FD4-EFA3-4B84-8E81-2E38705F2EB7}" dt="2022-09-29T12:34:52.303" v="2372" actId="47"/>
        <pc:sldMkLst>
          <pc:docMk/>
          <pc:sldMk cId="701402508" sldId="348"/>
        </pc:sldMkLst>
      </pc:sldChg>
      <pc:sldChg chg="del">
        <pc:chgData name="William Grey" userId="37b73424-c081-4fc2-b1af-363f4f3fd4f3" providerId="ADAL" clId="{8C8C5FD4-EFA3-4B84-8E81-2E38705F2EB7}" dt="2022-09-29T12:34:51.122" v="2369" actId="47"/>
        <pc:sldMkLst>
          <pc:docMk/>
          <pc:sldMk cId="3497084258" sldId="349"/>
        </pc:sldMkLst>
      </pc:sldChg>
      <pc:sldChg chg="del">
        <pc:chgData name="William Grey" userId="37b73424-c081-4fc2-b1af-363f4f3fd4f3" providerId="ADAL" clId="{8C8C5FD4-EFA3-4B84-8E81-2E38705F2EB7}" dt="2022-09-29T12:34:50.399" v="2367" actId="47"/>
        <pc:sldMkLst>
          <pc:docMk/>
          <pc:sldMk cId="1185199610" sldId="350"/>
        </pc:sldMkLst>
      </pc:sldChg>
      <pc:sldChg chg="modSp del">
        <pc:chgData name="William Grey" userId="37b73424-c081-4fc2-b1af-363f4f3fd4f3" providerId="ADAL" clId="{8C8C5FD4-EFA3-4B84-8E81-2E38705F2EB7}" dt="2022-09-29T12:34:49.565" v="2365" actId="47"/>
        <pc:sldMkLst>
          <pc:docMk/>
          <pc:sldMk cId="3388463743" sldId="351"/>
        </pc:sldMkLst>
        <pc:spChg chg="mod">
          <ac:chgData name="William Grey" userId="37b73424-c081-4fc2-b1af-363f4f3fd4f3" providerId="ADAL" clId="{8C8C5FD4-EFA3-4B84-8E81-2E38705F2EB7}" dt="2022-09-17T18:22:30.065" v="0"/>
          <ac:spMkLst>
            <pc:docMk/>
            <pc:sldMk cId="3388463743" sldId="351"/>
            <ac:spMk id="2" creationId="{FD028B18-887E-4500-B411-713C2A77675C}"/>
          </ac:spMkLst>
        </pc:spChg>
      </pc:sldChg>
      <pc:sldChg chg="del">
        <pc:chgData name="William Grey" userId="37b73424-c081-4fc2-b1af-363f4f3fd4f3" providerId="ADAL" clId="{8C8C5FD4-EFA3-4B84-8E81-2E38705F2EB7}" dt="2022-09-29T12:34:51.510" v="2370" actId="47"/>
        <pc:sldMkLst>
          <pc:docMk/>
          <pc:sldMk cId="1030990196" sldId="352"/>
        </pc:sldMkLst>
      </pc:sldChg>
      <pc:sldChg chg="del">
        <pc:chgData name="William Grey" userId="37b73424-c081-4fc2-b1af-363f4f3fd4f3" providerId="ADAL" clId="{8C8C5FD4-EFA3-4B84-8E81-2E38705F2EB7}" dt="2022-09-29T12:34:50.024" v="2366" actId="47"/>
        <pc:sldMkLst>
          <pc:docMk/>
          <pc:sldMk cId="936629801" sldId="353"/>
        </pc:sldMkLst>
      </pc:sldChg>
      <pc:sldChg chg="addSp delSp modSp mod modAnim">
        <pc:chgData name="William Grey" userId="37b73424-c081-4fc2-b1af-363f4f3fd4f3" providerId="ADAL" clId="{8C8C5FD4-EFA3-4B84-8E81-2E38705F2EB7}" dt="2022-09-29T09:50:30.818" v="251"/>
        <pc:sldMkLst>
          <pc:docMk/>
          <pc:sldMk cId="1102584297" sldId="354"/>
        </pc:sldMkLst>
        <pc:spChg chg="mod">
          <ac:chgData name="William Grey" userId="37b73424-c081-4fc2-b1af-363f4f3fd4f3" providerId="ADAL" clId="{8C8C5FD4-EFA3-4B84-8E81-2E38705F2EB7}" dt="2022-09-29T09:49:52.555" v="224" actId="20577"/>
          <ac:spMkLst>
            <pc:docMk/>
            <pc:sldMk cId="1102584297" sldId="354"/>
            <ac:spMk id="2" creationId="{BB30638D-B56A-4EE1-B61C-05A4F14891A9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4" creationId="{6FD608FC-618A-46B6-B85F-CD5D5AF8E1E6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5" creationId="{3FDDCA38-EC49-4E6B-BE0A-82670598A754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7" creationId="{1D865646-4442-46D7-B177-79B6FFA927FB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9" creationId="{E85C5AFA-2E16-4790-B0CB-11B4905F2017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10" creationId="{A6FA70FE-EE31-4CD3-870F-BAB39F122983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11" creationId="{2598F25D-663D-4CB4-85E6-8A1350D185E2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17" creationId="{8A459253-386B-43B9-85E2-B24E311C78A3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18" creationId="{092DAD85-9CE4-4FC5-BA4E-6FD2E58F73AF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20" creationId="{BB998810-DE04-4C3C-987F-E885A304FD9F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21" creationId="{8F636979-EC38-493D-9CD7-478373495D59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26" creationId="{E476F328-5855-4F80-BC02-934DAB701556}"/>
          </ac:spMkLst>
        </pc:spChg>
        <pc:spChg chg="add mod">
          <ac:chgData name="William Grey" userId="37b73424-c081-4fc2-b1af-363f4f3fd4f3" providerId="ADAL" clId="{8C8C5FD4-EFA3-4B84-8E81-2E38705F2EB7}" dt="2022-09-29T09:50:18.633" v="248" actId="1076"/>
          <ac:spMkLst>
            <pc:docMk/>
            <pc:sldMk cId="1102584297" sldId="354"/>
            <ac:spMk id="29" creationId="{B058B887-58E6-4DD8-9FB4-3B754405A827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30" creationId="{69BB02B3-FD17-46E3-8041-126C6BB0E9BD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32" creationId="{2084D34D-7AA9-4C51-99AA-A55CFA872D00}"/>
          </ac:spMkLst>
        </pc:spChg>
        <pc:spChg chg="add mod">
          <ac:chgData name="William Grey" userId="37b73424-c081-4fc2-b1af-363f4f3fd4f3" providerId="ADAL" clId="{8C8C5FD4-EFA3-4B84-8E81-2E38705F2EB7}" dt="2022-09-29T09:50:24.388" v="250" actId="1076"/>
          <ac:spMkLst>
            <pc:docMk/>
            <pc:sldMk cId="1102584297" sldId="354"/>
            <ac:spMk id="34" creationId="{30226599-08E8-45BF-8E52-2B51AFCB097D}"/>
          </ac:spMkLst>
        </pc:spChg>
        <pc:spChg chg="mod">
          <ac:chgData name="William Grey" userId="37b73424-c081-4fc2-b1af-363f4f3fd4f3" providerId="ADAL" clId="{8C8C5FD4-EFA3-4B84-8E81-2E38705F2EB7}" dt="2022-09-29T09:49:32.619" v="202" actId="1076"/>
          <ac:spMkLst>
            <pc:docMk/>
            <pc:sldMk cId="1102584297" sldId="354"/>
            <ac:spMk id="35" creationId="{0E7D2A0D-6F83-4B2C-96F2-268E9AD8C2AD}"/>
          </ac:spMkLst>
        </pc:sp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2" creationId="{C1C9E4C7-0EFC-4825-A6C4-395CB95938CA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3" creationId="{1A3D3DA8-41AA-4785-99C6-EF039F319AF5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4" creationId="{2CBE8471-9021-4E67-8B19-7EF6394721CA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5" creationId="{CA6AE8B8-4C66-45BF-9A9E-07A18E07B86A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6" creationId="{C162EFF9-2598-4F8A-AC9F-4757558F324E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19" creationId="{EC1A6B01-3467-47F2-B155-077032BCCD2C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23" creationId="{D0688588-F78E-4CCE-A165-149B06A9FFAC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24" creationId="{A76E904B-DCAF-492C-A990-C9B2285E482A}"/>
          </ac:cxnSpMkLst>
        </pc:cxnChg>
        <pc:cxnChg chg="del mod">
          <ac:chgData name="William Grey" userId="37b73424-c081-4fc2-b1af-363f4f3fd4f3" providerId="ADAL" clId="{8C8C5FD4-EFA3-4B84-8E81-2E38705F2EB7}" dt="2022-09-29T09:49:35.674" v="203" actId="478"/>
          <ac:cxnSpMkLst>
            <pc:docMk/>
            <pc:sldMk cId="1102584297" sldId="354"/>
            <ac:cxnSpMk id="27" creationId="{91708767-2351-44FA-9DEC-E7076ECCBBD5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31" creationId="{614A6E11-DC51-42D8-B107-D584D9101559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33" creationId="{4C129B08-0BE4-4D20-9244-E44C9F4A25D0}"/>
          </ac:cxnSpMkLst>
        </pc:cxnChg>
        <pc:cxnChg chg="mod">
          <ac:chgData name="William Grey" userId="37b73424-c081-4fc2-b1af-363f4f3fd4f3" providerId="ADAL" clId="{8C8C5FD4-EFA3-4B84-8E81-2E38705F2EB7}" dt="2022-09-29T09:49:32.619" v="202" actId="1076"/>
          <ac:cxnSpMkLst>
            <pc:docMk/>
            <pc:sldMk cId="1102584297" sldId="354"/>
            <ac:cxnSpMk id="36" creationId="{DCAD4250-BF08-4B6E-BE90-4D5FE5123C01}"/>
          </ac:cxnSpMkLst>
        </pc:cxnChg>
      </pc:sldChg>
      <pc:sldChg chg="addSp delSp modSp mod modAnim">
        <pc:chgData name="William Grey" userId="37b73424-c081-4fc2-b1af-363f4f3fd4f3" providerId="ADAL" clId="{8C8C5FD4-EFA3-4B84-8E81-2E38705F2EB7}" dt="2022-09-29T09:52:07.813" v="294" actId="20577"/>
        <pc:sldMkLst>
          <pc:docMk/>
          <pc:sldMk cId="518586912" sldId="355"/>
        </pc:sldMkLst>
        <pc:spChg chg="mod">
          <ac:chgData name="William Grey" userId="37b73424-c081-4fc2-b1af-363f4f3fd4f3" providerId="ADAL" clId="{8C8C5FD4-EFA3-4B84-8E81-2E38705F2EB7}" dt="2022-09-29T09:52:07.813" v="294" actId="20577"/>
          <ac:spMkLst>
            <pc:docMk/>
            <pc:sldMk cId="518586912" sldId="355"/>
            <ac:spMk id="2" creationId="{BB30638D-B56A-4EE1-B61C-05A4F14891A9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4" creationId="{6FD608FC-618A-46B6-B85F-CD5D5AF8E1E6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5" creationId="{3FDDCA38-EC49-4E6B-BE0A-82670598A754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7" creationId="{1D865646-4442-46D7-B177-79B6FFA927FB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9" creationId="{E85C5AFA-2E16-4790-B0CB-11B4905F2017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10" creationId="{A6FA70FE-EE31-4CD3-870F-BAB39F122983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11" creationId="{2598F25D-663D-4CB4-85E6-8A1350D185E2}"/>
          </ac:spMkLst>
        </pc:spChg>
        <pc:spChg chg="del mod">
          <ac:chgData name="William Grey" userId="37b73424-c081-4fc2-b1af-363f4f3fd4f3" providerId="ADAL" clId="{8C8C5FD4-EFA3-4B84-8E81-2E38705F2EB7}" dt="2022-09-29T09:50:48.544" v="253" actId="478"/>
          <ac:spMkLst>
            <pc:docMk/>
            <pc:sldMk cId="518586912" sldId="355"/>
            <ac:spMk id="17" creationId="{8A459253-386B-43B9-85E2-B24E311C78A3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18" creationId="{092DAD85-9CE4-4FC5-BA4E-6FD2E58F73AF}"/>
          </ac:spMkLst>
        </pc:spChg>
        <pc:spChg chg="del mod">
          <ac:chgData name="William Grey" userId="37b73424-c081-4fc2-b1af-363f4f3fd4f3" providerId="ADAL" clId="{8C8C5FD4-EFA3-4B84-8E81-2E38705F2EB7}" dt="2022-09-29T09:50:48.544" v="253" actId="478"/>
          <ac:spMkLst>
            <pc:docMk/>
            <pc:sldMk cId="518586912" sldId="355"/>
            <ac:spMk id="20" creationId="{BB998810-DE04-4C3C-987F-E885A304FD9F}"/>
          </ac:spMkLst>
        </pc:spChg>
        <pc:spChg chg="del mod">
          <ac:chgData name="William Grey" userId="37b73424-c081-4fc2-b1af-363f4f3fd4f3" providerId="ADAL" clId="{8C8C5FD4-EFA3-4B84-8E81-2E38705F2EB7}" dt="2022-09-29T09:50:48.544" v="253" actId="478"/>
          <ac:spMkLst>
            <pc:docMk/>
            <pc:sldMk cId="518586912" sldId="355"/>
            <ac:spMk id="21" creationId="{8F636979-EC38-493D-9CD7-478373495D59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26" creationId="{E476F328-5855-4F80-BC02-934DAB701556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30" creationId="{69BB02B3-FD17-46E3-8041-126C6BB0E9BD}"/>
          </ac:spMkLst>
        </pc:spChg>
        <pc:spChg chg="add mod">
          <ac:chgData name="William Grey" userId="37b73424-c081-4fc2-b1af-363f4f3fd4f3" providerId="ADAL" clId="{8C8C5FD4-EFA3-4B84-8E81-2E38705F2EB7}" dt="2022-09-29T09:51:27.434" v="286" actId="1076"/>
          <ac:spMkLst>
            <pc:docMk/>
            <pc:sldMk cId="518586912" sldId="355"/>
            <ac:spMk id="31" creationId="{366AF219-9E09-4A5A-9ED0-6255482F4BDF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32" creationId="{2084D34D-7AA9-4C51-99AA-A55CFA872D00}"/>
          </ac:spMkLst>
        </pc:spChg>
        <pc:spChg chg="mod">
          <ac:chgData name="William Grey" userId="37b73424-c081-4fc2-b1af-363f4f3fd4f3" providerId="ADAL" clId="{8C8C5FD4-EFA3-4B84-8E81-2E38705F2EB7}" dt="2022-09-29T09:50:43.592" v="252" actId="1076"/>
          <ac:spMkLst>
            <pc:docMk/>
            <pc:sldMk cId="518586912" sldId="355"/>
            <ac:spMk id="35" creationId="{0E7D2A0D-6F83-4B2C-96F2-268E9AD8C2AD}"/>
          </ac:spMkLst>
        </pc:spChg>
        <pc:spChg chg="add mod">
          <ac:chgData name="William Grey" userId="37b73424-c081-4fc2-b1af-363f4f3fd4f3" providerId="ADAL" clId="{8C8C5FD4-EFA3-4B84-8E81-2E38705F2EB7}" dt="2022-09-29T09:51:33.452" v="288" actId="1076"/>
          <ac:spMkLst>
            <pc:docMk/>
            <pc:sldMk cId="518586912" sldId="355"/>
            <ac:spMk id="38" creationId="{FCDDAA2A-F3B7-44F3-A52B-3C2B79B863A5}"/>
          </ac:spMkLst>
        </pc:spChg>
        <pc:spChg chg="add mod">
          <ac:chgData name="William Grey" userId="37b73424-c081-4fc2-b1af-363f4f3fd4f3" providerId="ADAL" clId="{8C8C5FD4-EFA3-4B84-8E81-2E38705F2EB7}" dt="2022-09-29T09:51:39.478" v="290" actId="1076"/>
          <ac:spMkLst>
            <pc:docMk/>
            <pc:sldMk cId="518586912" sldId="355"/>
            <ac:spMk id="39" creationId="{27926748-BF68-4012-A4A3-22790A9B7FA1}"/>
          </ac:spMkLst>
        </pc:spChg>
        <pc:spChg chg="add mod">
          <ac:chgData name="William Grey" userId="37b73424-c081-4fc2-b1af-363f4f3fd4f3" providerId="ADAL" clId="{8C8C5FD4-EFA3-4B84-8E81-2E38705F2EB7}" dt="2022-09-29T09:51:44.703" v="292" actId="1076"/>
          <ac:spMkLst>
            <pc:docMk/>
            <pc:sldMk cId="518586912" sldId="355"/>
            <ac:spMk id="40" creationId="{4FBCE9BE-E027-4D7D-9B8B-16E1150C599D}"/>
          </ac:spMkLst>
        </pc:sp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13" creationId="{1A3D3DA8-41AA-4785-99C6-EF039F319AF5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14" creationId="{2CBE8471-9021-4E67-8B19-7EF6394721CA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16" creationId="{C162EFF9-2598-4F8A-AC9F-4757558F324E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19" creationId="{EC1A6B01-3467-47F2-B155-077032BCCD2C}"/>
          </ac:cxnSpMkLst>
        </pc:cxnChg>
        <pc:cxnChg chg="del mod">
          <ac:chgData name="William Grey" userId="37b73424-c081-4fc2-b1af-363f4f3fd4f3" providerId="ADAL" clId="{8C8C5FD4-EFA3-4B84-8E81-2E38705F2EB7}" dt="2022-09-29T09:50:48.544" v="253" actId="478"/>
          <ac:cxnSpMkLst>
            <pc:docMk/>
            <pc:sldMk cId="518586912" sldId="355"/>
            <ac:cxnSpMk id="23" creationId="{D0688588-F78E-4CCE-A165-149B06A9FFAC}"/>
          </ac:cxnSpMkLst>
        </pc:cxnChg>
        <pc:cxnChg chg="del mod">
          <ac:chgData name="William Grey" userId="37b73424-c081-4fc2-b1af-363f4f3fd4f3" providerId="ADAL" clId="{8C8C5FD4-EFA3-4B84-8E81-2E38705F2EB7}" dt="2022-09-29T09:50:48.544" v="253" actId="478"/>
          <ac:cxnSpMkLst>
            <pc:docMk/>
            <pc:sldMk cId="518586912" sldId="355"/>
            <ac:cxnSpMk id="24" creationId="{A76E904B-DCAF-492C-A990-C9B2285E482A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27" creationId="{91708767-2351-44FA-9DEC-E7076ECCBBD5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29" creationId="{6BEC5B29-966A-47CF-BFED-5601E0F69042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33" creationId="{4C129B08-0BE4-4D20-9244-E44C9F4A25D0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34" creationId="{BD39F94E-B8DF-4B63-B9D0-AE97F5F18556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36" creationId="{DCAD4250-BF08-4B6E-BE90-4D5FE5123C01}"/>
          </ac:cxnSpMkLst>
        </pc:cxnChg>
        <pc:cxnChg chg="mod">
          <ac:chgData name="William Grey" userId="37b73424-c081-4fc2-b1af-363f4f3fd4f3" providerId="ADAL" clId="{8C8C5FD4-EFA3-4B84-8E81-2E38705F2EB7}" dt="2022-09-29T09:50:43.592" v="252" actId="1076"/>
          <ac:cxnSpMkLst>
            <pc:docMk/>
            <pc:sldMk cId="518586912" sldId="355"/>
            <ac:cxnSpMk id="37" creationId="{91939DD9-011A-470E-A017-A6A1ACC7BB17}"/>
          </ac:cxnSpMkLst>
        </pc:cxnChg>
      </pc:sldChg>
      <pc:sldChg chg="addSp modSp mod">
        <pc:chgData name="William Grey" userId="37b73424-c081-4fc2-b1af-363f4f3fd4f3" providerId="ADAL" clId="{8C8C5FD4-EFA3-4B84-8E81-2E38705F2EB7}" dt="2022-09-29T11:54:22.311" v="1374" actId="5793"/>
        <pc:sldMkLst>
          <pc:docMk/>
          <pc:sldMk cId="2220664288" sldId="356"/>
        </pc:sldMkLst>
        <pc:spChg chg="mod">
          <ac:chgData name="William Grey" userId="37b73424-c081-4fc2-b1af-363f4f3fd4f3" providerId="ADAL" clId="{8C8C5FD4-EFA3-4B84-8E81-2E38705F2EB7}" dt="2022-09-29T11:48:24.206" v="1143" actId="20577"/>
          <ac:spMkLst>
            <pc:docMk/>
            <pc:sldMk cId="2220664288" sldId="356"/>
            <ac:spMk id="2" creationId="{00000000-0000-0000-0000-000000000000}"/>
          </ac:spMkLst>
        </pc:spChg>
        <pc:spChg chg="add mod">
          <ac:chgData name="William Grey" userId="37b73424-c081-4fc2-b1af-363f4f3fd4f3" providerId="ADAL" clId="{8C8C5FD4-EFA3-4B84-8E81-2E38705F2EB7}" dt="2022-09-29T11:54:22.311" v="1374" actId="5793"/>
          <ac:spMkLst>
            <pc:docMk/>
            <pc:sldMk cId="2220664288" sldId="356"/>
            <ac:spMk id="4" creationId="{94AAD960-315C-403A-B822-4C5536B8528D}"/>
          </ac:spMkLst>
        </pc:spChg>
      </pc:sldChg>
      <pc:sldChg chg="modSp add del mod">
        <pc:chgData name="William Grey" userId="37b73424-c081-4fc2-b1af-363f4f3fd4f3" providerId="ADAL" clId="{8C8C5FD4-EFA3-4B84-8E81-2E38705F2EB7}" dt="2022-09-29T12:34:54.531" v="2377" actId="47"/>
        <pc:sldMkLst>
          <pc:docMk/>
          <pc:sldMk cId="2531481337" sldId="357"/>
        </pc:sldMkLst>
        <pc:spChg chg="mod">
          <ac:chgData name="William Grey" userId="37b73424-c081-4fc2-b1af-363f4f3fd4f3" providerId="ADAL" clId="{8C8C5FD4-EFA3-4B84-8E81-2E38705F2EB7}" dt="2022-09-29T09:45:36.894" v="29" actId="20577"/>
          <ac:spMkLst>
            <pc:docMk/>
            <pc:sldMk cId="2531481337" sldId="357"/>
            <ac:spMk id="2" creationId="{00000000-0000-0000-0000-000000000000}"/>
          </ac:spMkLst>
        </pc:spChg>
      </pc:sldChg>
      <pc:sldChg chg="modSp add del mod">
        <pc:chgData name="William Grey" userId="37b73424-c081-4fc2-b1af-363f4f3fd4f3" providerId="ADAL" clId="{8C8C5FD4-EFA3-4B84-8E81-2E38705F2EB7}" dt="2022-09-29T12:34:54.079" v="2376" actId="47"/>
        <pc:sldMkLst>
          <pc:docMk/>
          <pc:sldMk cId="4284810956" sldId="358"/>
        </pc:sldMkLst>
        <pc:spChg chg="mod">
          <ac:chgData name="William Grey" userId="37b73424-c081-4fc2-b1af-363f4f3fd4f3" providerId="ADAL" clId="{8C8C5FD4-EFA3-4B84-8E81-2E38705F2EB7}" dt="2022-09-29T09:46:25.470" v="134" actId="12"/>
          <ac:spMkLst>
            <pc:docMk/>
            <pc:sldMk cId="4284810956" sldId="358"/>
            <ac:spMk id="3" creationId="{00000000-0000-0000-0000-000000000000}"/>
          </ac:spMkLst>
        </pc:spChg>
      </pc:sldChg>
      <pc:sldChg chg="delSp modSp add mod">
        <pc:chgData name="William Grey" userId="37b73424-c081-4fc2-b1af-363f4f3fd4f3" providerId="ADAL" clId="{8C8C5FD4-EFA3-4B84-8E81-2E38705F2EB7}" dt="2022-09-29T09:58:57.377" v="489" actId="478"/>
        <pc:sldMkLst>
          <pc:docMk/>
          <pc:sldMk cId="138209427" sldId="359"/>
        </pc:sldMkLst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4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5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7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9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10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11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24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8:57.377" v="489" actId="478"/>
          <ac:spMkLst>
            <pc:docMk/>
            <pc:sldMk cId="138209427" sldId="359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13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1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2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8:57.377" v="489" actId="478"/>
          <ac:cxnSpMkLst>
            <pc:docMk/>
            <pc:sldMk cId="138209427" sldId="359"/>
            <ac:cxnSpMk id="34" creationId="{00000000-0000-0000-0000-000000000000}"/>
          </ac:cxnSpMkLst>
        </pc:cxnChg>
      </pc:sldChg>
      <pc:sldChg chg="delSp modSp add mod">
        <pc:chgData name="William Grey" userId="37b73424-c081-4fc2-b1af-363f4f3fd4f3" providerId="ADAL" clId="{8C8C5FD4-EFA3-4B84-8E81-2E38705F2EB7}" dt="2022-09-29T10:02:52.429" v="529" actId="478"/>
        <pc:sldMkLst>
          <pc:docMk/>
          <pc:sldMk cId="760088377" sldId="360"/>
        </pc:sldMkLst>
        <pc:spChg chg="mod">
          <ac:chgData name="William Grey" userId="37b73424-c081-4fc2-b1af-363f4f3fd4f3" providerId="ADAL" clId="{8C8C5FD4-EFA3-4B84-8E81-2E38705F2EB7}" dt="2022-09-29T10:00:46.711" v="508" actId="207"/>
          <ac:spMkLst>
            <pc:docMk/>
            <pc:sldMk cId="760088377" sldId="360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52.429" v="529" actId="478"/>
          <ac:spMkLst>
            <pc:docMk/>
            <pc:sldMk cId="760088377" sldId="360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9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10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11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24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9.607" v="528" actId="478"/>
          <ac:spMkLst>
            <pc:docMk/>
            <pc:sldMk cId="760088377" sldId="360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2:41.291" v="525" actId="478"/>
          <ac:spMkLst>
            <pc:docMk/>
            <pc:sldMk cId="760088377" sldId="360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0:02:45.743" v="527" actId="478"/>
          <ac:cxnSpMkLst>
            <pc:docMk/>
            <pc:sldMk cId="760088377" sldId="360"/>
            <ac:cxnSpMk id="1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1.291" v="525" actId="478"/>
          <ac:cxnSpMkLst>
            <pc:docMk/>
            <pc:sldMk cId="760088377" sldId="360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3.774" v="526" actId="478"/>
          <ac:cxnSpMkLst>
            <pc:docMk/>
            <pc:sldMk cId="760088377" sldId="360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1.291" v="525" actId="478"/>
          <ac:cxnSpMkLst>
            <pc:docMk/>
            <pc:sldMk cId="760088377" sldId="360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1.291" v="525" actId="478"/>
          <ac:cxnSpMkLst>
            <pc:docMk/>
            <pc:sldMk cId="760088377" sldId="360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1.291" v="525" actId="478"/>
          <ac:cxnSpMkLst>
            <pc:docMk/>
            <pc:sldMk cId="760088377" sldId="360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2:41.291" v="525" actId="478"/>
          <ac:cxnSpMkLst>
            <pc:docMk/>
            <pc:sldMk cId="760088377" sldId="360"/>
            <ac:cxnSpMk id="34" creationId="{00000000-0000-0000-0000-000000000000}"/>
          </ac:cxnSpMkLst>
        </pc:cxnChg>
      </pc:sldChg>
      <pc:sldChg chg="delSp modSp add mod">
        <pc:chgData name="William Grey" userId="37b73424-c081-4fc2-b1af-363f4f3fd4f3" providerId="ADAL" clId="{8C8C5FD4-EFA3-4B84-8E81-2E38705F2EB7}" dt="2022-09-29T10:05:09.693" v="607" actId="20577"/>
        <pc:sldMkLst>
          <pc:docMk/>
          <pc:sldMk cId="1405148777" sldId="361"/>
        </pc:sldMkLst>
        <pc:spChg chg="mod">
          <ac:chgData name="William Grey" userId="37b73424-c081-4fc2-b1af-363f4f3fd4f3" providerId="ADAL" clId="{8C8C5FD4-EFA3-4B84-8E81-2E38705F2EB7}" dt="2022-09-29T10:00:53.367" v="509" actId="207"/>
          <ac:spMkLst>
            <pc:docMk/>
            <pc:sldMk cId="1405148777" sldId="361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10:05:09.693" v="607" actId="20577"/>
          <ac:spMkLst>
            <pc:docMk/>
            <pc:sldMk cId="1405148777" sldId="361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3:56.474" v="591" actId="478"/>
          <ac:spMkLst>
            <pc:docMk/>
            <pc:sldMk cId="1405148777" sldId="361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3:05.866" v="531" actId="478"/>
          <ac:spMkLst>
            <pc:docMk/>
            <pc:sldMk cId="1405148777" sldId="361"/>
            <ac:spMk id="10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00.340" v="592" actId="478"/>
          <ac:spMkLst>
            <pc:docMk/>
            <pc:sldMk cId="1405148777" sldId="361"/>
            <ac:spMk id="11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00.340" v="592" actId="478"/>
          <ac:spMkLst>
            <pc:docMk/>
            <pc:sldMk cId="1405148777" sldId="361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3:09.654" v="533" actId="478"/>
          <ac:spMkLst>
            <pc:docMk/>
            <pc:sldMk cId="1405148777" sldId="361"/>
            <ac:spMk id="24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3:53.940" v="590" actId="478"/>
          <ac:spMkLst>
            <pc:docMk/>
            <pc:sldMk cId="1405148777" sldId="361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0:04:00.340" v="592" actId="478"/>
          <ac:spMkLst>
            <pc:docMk/>
            <pc:sldMk cId="1405148777" sldId="361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00.340" v="592" actId="478"/>
          <ac:spMkLst>
            <pc:docMk/>
            <pc:sldMk cId="1405148777" sldId="361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0:03:04.064" v="530" actId="478"/>
          <ac:cxnSpMkLst>
            <pc:docMk/>
            <pc:sldMk cId="1405148777" sldId="361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02.484" v="593" actId="478"/>
          <ac:cxnSpMkLst>
            <pc:docMk/>
            <pc:sldMk cId="1405148777" sldId="361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3:07.893" v="532" actId="478"/>
          <ac:cxnSpMkLst>
            <pc:docMk/>
            <pc:sldMk cId="1405148777" sldId="361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00.340" v="592" actId="478"/>
          <ac:cxnSpMkLst>
            <pc:docMk/>
            <pc:sldMk cId="1405148777" sldId="361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00.340" v="592" actId="478"/>
          <ac:cxnSpMkLst>
            <pc:docMk/>
            <pc:sldMk cId="1405148777" sldId="361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00.340" v="592" actId="478"/>
          <ac:cxnSpMkLst>
            <pc:docMk/>
            <pc:sldMk cId="1405148777" sldId="361"/>
            <ac:cxnSpMk id="34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0:06:08.369" v="656" actId="14100"/>
        <pc:sldMkLst>
          <pc:docMk/>
          <pc:sldMk cId="2700998767" sldId="362"/>
        </pc:sldMkLst>
        <pc:spChg chg="mod">
          <ac:chgData name="William Grey" userId="37b73424-c081-4fc2-b1af-363f4f3fd4f3" providerId="ADAL" clId="{8C8C5FD4-EFA3-4B84-8E81-2E38705F2EB7}" dt="2022-09-29T10:00:58.753" v="510" actId="207"/>
          <ac:spMkLst>
            <pc:docMk/>
            <pc:sldMk cId="2700998767" sldId="362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5:14.617" v="608" actId="478"/>
          <ac:spMkLst>
            <pc:docMk/>
            <pc:sldMk cId="2700998767" sldId="362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53.265" v="602" actId="478"/>
          <ac:spMkLst>
            <pc:docMk/>
            <pc:sldMk cId="2700998767" sldId="362"/>
            <ac:spMk id="7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5:00.830" v="604" actId="478"/>
          <ac:spMkLst>
            <pc:docMk/>
            <pc:sldMk cId="2700998767" sldId="362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53.265" v="602" actId="478"/>
          <ac:spMkLst>
            <pc:docMk/>
            <pc:sldMk cId="2700998767" sldId="362"/>
            <ac:spMk id="11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53.265" v="602" actId="478"/>
          <ac:spMkLst>
            <pc:docMk/>
            <pc:sldMk cId="2700998767" sldId="362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47.962" v="601" actId="478"/>
          <ac:spMkLst>
            <pc:docMk/>
            <pc:sldMk cId="2700998767" sldId="362"/>
            <ac:spMk id="24" creationId="{00000000-0000-0000-0000-000000000000}"/>
          </ac:spMkLst>
        </pc:spChg>
        <pc:spChg chg="add mod">
          <ac:chgData name="William Grey" userId="37b73424-c081-4fc2-b1af-363f4f3fd4f3" providerId="ADAL" clId="{8C8C5FD4-EFA3-4B84-8E81-2E38705F2EB7}" dt="2022-09-29T10:06:08.369" v="656" actId="14100"/>
          <ac:spMkLst>
            <pc:docMk/>
            <pc:sldMk cId="2700998767" sldId="362"/>
            <ac:spMk id="26" creationId="{BA69524A-6BB6-44D7-9AF7-B83986DD65F1}"/>
          </ac:spMkLst>
        </pc:spChg>
        <pc:spChg chg="del">
          <ac:chgData name="William Grey" userId="37b73424-c081-4fc2-b1af-363f4f3fd4f3" providerId="ADAL" clId="{8C8C5FD4-EFA3-4B84-8E81-2E38705F2EB7}" dt="2022-09-29T10:04:56.686" v="603" actId="478"/>
          <ac:spMkLst>
            <pc:docMk/>
            <pc:sldMk cId="2700998767" sldId="362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0:04:53.265" v="602" actId="478"/>
          <ac:spMkLst>
            <pc:docMk/>
            <pc:sldMk cId="2700998767" sldId="362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4:53.265" v="602" actId="478"/>
          <ac:spMkLst>
            <pc:docMk/>
            <pc:sldMk cId="2700998767" sldId="362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0:05:03.146" v="605" actId="478"/>
          <ac:cxnSpMkLst>
            <pc:docMk/>
            <pc:sldMk cId="2700998767" sldId="362"/>
            <ac:cxnSpMk id="2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53.265" v="602" actId="478"/>
          <ac:cxnSpMkLst>
            <pc:docMk/>
            <pc:sldMk cId="2700998767" sldId="362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46.300" v="600" actId="478"/>
          <ac:cxnSpMkLst>
            <pc:docMk/>
            <pc:sldMk cId="2700998767" sldId="362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53.265" v="602" actId="478"/>
          <ac:cxnSpMkLst>
            <pc:docMk/>
            <pc:sldMk cId="2700998767" sldId="362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53.265" v="602" actId="478"/>
          <ac:cxnSpMkLst>
            <pc:docMk/>
            <pc:sldMk cId="2700998767" sldId="362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4:53.265" v="602" actId="478"/>
          <ac:cxnSpMkLst>
            <pc:docMk/>
            <pc:sldMk cId="2700998767" sldId="362"/>
            <ac:cxnSpMk id="34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0:07:51.485" v="694" actId="20577"/>
        <pc:sldMkLst>
          <pc:docMk/>
          <pc:sldMk cId="2387562259" sldId="363"/>
        </pc:sldMkLst>
        <pc:spChg chg="mod">
          <ac:chgData name="William Grey" userId="37b73424-c081-4fc2-b1af-363f4f3fd4f3" providerId="ADAL" clId="{8C8C5FD4-EFA3-4B84-8E81-2E38705F2EB7}" dt="2022-09-29T10:01:05.725" v="511" actId="207"/>
          <ac:spMkLst>
            <pc:docMk/>
            <pc:sldMk cId="2387562259" sldId="363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7:22.135" v="664" actId="478"/>
          <ac:spMkLst>
            <pc:docMk/>
            <pc:sldMk cId="2387562259" sldId="363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7:17.873" v="663" actId="478"/>
          <ac:spMkLst>
            <pc:docMk/>
            <pc:sldMk cId="2387562259" sldId="363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6:51.977" v="659" actId="478"/>
          <ac:spMkLst>
            <pc:docMk/>
            <pc:sldMk cId="2387562259" sldId="363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6:45.645" v="658" actId="478"/>
          <ac:spMkLst>
            <pc:docMk/>
            <pc:sldMk cId="2387562259" sldId="363"/>
            <ac:spMk id="24" creationId="{00000000-0000-0000-0000-000000000000}"/>
          </ac:spMkLst>
        </pc:spChg>
        <pc:spChg chg="add mod">
          <ac:chgData name="William Grey" userId="37b73424-c081-4fc2-b1af-363f4f3fd4f3" providerId="ADAL" clId="{8C8C5FD4-EFA3-4B84-8E81-2E38705F2EB7}" dt="2022-09-29T10:07:51.485" v="694" actId="20577"/>
          <ac:spMkLst>
            <pc:docMk/>
            <pc:sldMk cId="2387562259" sldId="363"/>
            <ac:spMk id="26" creationId="{21EB88B5-74E9-466A-BAE8-0CDE359A66DC}"/>
          </ac:spMkLst>
        </pc:spChg>
        <pc:spChg chg="del">
          <ac:chgData name="William Grey" userId="37b73424-c081-4fc2-b1af-363f4f3fd4f3" providerId="ADAL" clId="{8C8C5FD4-EFA3-4B84-8E81-2E38705F2EB7}" dt="2022-09-29T10:07:00.031" v="662" actId="478"/>
          <ac:spMkLst>
            <pc:docMk/>
            <pc:sldMk cId="2387562259" sldId="363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0:06:51.977" v="659" actId="478"/>
          <ac:spMkLst>
            <pc:docMk/>
            <pc:sldMk cId="2387562259" sldId="363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0:06:54.111" v="660" actId="478"/>
          <ac:spMkLst>
            <pc:docMk/>
            <pc:sldMk cId="2387562259" sldId="363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0:06:42.886" v="657" actId="478"/>
          <ac:cxnSpMkLst>
            <pc:docMk/>
            <pc:sldMk cId="2387562259" sldId="363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6:56.028" v="661" actId="478"/>
          <ac:cxnSpMkLst>
            <pc:docMk/>
            <pc:sldMk cId="2387562259" sldId="363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6:51.977" v="659" actId="478"/>
          <ac:cxnSpMkLst>
            <pc:docMk/>
            <pc:sldMk cId="2387562259" sldId="363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0:06:51.977" v="659" actId="478"/>
          <ac:cxnSpMkLst>
            <pc:docMk/>
            <pc:sldMk cId="2387562259" sldId="363"/>
            <ac:cxnSpMk id="34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1:00:45.514" v="704" actId="478"/>
        <pc:sldMkLst>
          <pc:docMk/>
          <pc:sldMk cId="949741714" sldId="364"/>
        </pc:sldMkLst>
        <pc:spChg chg="mod">
          <ac:chgData name="William Grey" userId="37b73424-c081-4fc2-b1af-363f4f3fd4f3" providerId="ADAL" clId="{8C8C5FD4-EFA3-4B84-8E81-2E38705F2EB7}" dt="2022-09-29T10:01:16.249" v="512" actId="207"/>
          <ac:spMkLst>
            <pc:docMk/>
            <pc:sldMk cId="949741714" sldId="364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0:40.390" v="702" actId="478"/>
          <ac:spMkLst>
            <pc:docMk/>
            <pc:sldMk cId="949741714" sldId="364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0:33.019" v="700" actId="478"/>
          <ac:spMkLst>
            <pc:docMk/>
            <pc:sldMk cId="949741714" sldId="364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0:18.938" v="695" actId="478"/>
          <ac:spMkLst>
            <pc:docMk/>
            <pc:sldMk cId="949741714" sldId="364"/>
            <ac:spMk id="24" creationId="{00000000-0000-0000-0000-000000000000}"/>
          </ac:spMkLst>
        </pc:spChg>
        <pc:spChg chg="add del mod">
          <ac:chgData name="William Grey" userId="37b73424-c081-4fc2-b1af-363f4f3fd4f3" providerId="ADAL" clId="{8C8C5FD4-EFA3-4B84-8E81-2E38705F2EB7}" dt="2022-09-29T11:00:37.660" v="701" actId="478"/>
          <ac:spMkLst>
            <pc:docMk/>
            <pc:sldMk cId="949741714" sldId="364"/>
            <ac:spMk id="26" creationId="{CBB7E748-74FD-4767-BED3-D2B86925B687}"/>
          </ac:spMkLst>
        </pc:spChg>
        <pc:spChg chg="del">
          <ac:chgData name="William Grey" userId="37b73424-c081-4fc2-b1af-363f4f3fd4f3" providerId="ADAL" clId="{8C8C5FD4-EFA3-4B84-8E81-2E38705F2EB7}" dt="2022-09-29T11:00:30.559" v="699" actId="478"/>
          <ac:spMkLst>
            <pc:docMk/>
            <pc:sldMk cId="949741714" sldId="364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1:00:45.514" v="704" actId="478"/>
          <ac:spMkLst>
            <pc:docMk/>
            <pc:sldMk cId="949741714" sldId="364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0:23.629" v="697" actId="478"/>
          <ac:spMkLst>
            <pc:docMk/>
            <pc:sldMk cId="949741714" sldId="364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1:00:21.552" v="696" actId="478"/>
          <ac:cxnSpMkLst>
            <pc:docMk/>
            <pc:sldMk cId="949741714" sldId="364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1:00:25.964" v="698" actId="478"/>
          <ac:cxnSpMkLst>
            <pc:docMk/>
            <pc:sldMk cId="949741714" sldId="364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1:00:43.125" v="703" actId="478"/>
          <ac:cxnSpMkLst>
            <pc:docMk/>
            <pc:sldMk cId="949741714" sldId="364"/>
            <ac:cxnSpMk id="34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1:03:41.043" v="718" actId="478"/>
        <pc:sldMkLst>
          <pc:docMk/>
          <pc:sldMk cId="3927941075" sldId="365"/>
        </pc:sldMkLst>
        <pc:spChg chg="mod">
          <ac:chgData name="William Grey" userId="37b73424-c081-4fc2-b1af-363f4f3fd4f3" providerId="ADAL" clId="{8C8C5FD4-EFA3-4B84-8E81-2E38705F2EB7}" dt="2022-09-29T10:01:24.530" v="513" actId="207"/>
          <ac:spMkLst>
            <pc:docMk/>
            <pc:sldMk cId="3927941075" sldId="365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1:07.195" v="710" actId="478"/>
          <ac:spMkLst>
            <pc:docMk/>
            <pc:sldMk cId="3927941075" sldId="365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0:57.401" v="707" actId="478"/>
          <ac:spMkLst>
            <pc:docMk/>
            <pc:sldMk cId="3927941075" sldId="365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3:38.841" v="717" actId="478"/>
          <ac:spMkLst>
            <pc:docMk/>
            <pc:sldMk cId="3927941075" sldId="365"/>
            <ac:spMk id="24" creationId="{00000000-0000-0000-0000-000000000000}"/>
          </ac:spMkLst>
        </pc:spChg>
        <pc:spChg chg="add del mod">
          <ac:chgData name="William Grey" userId="37b73424-c081-4fc2-b1af-363f4f3fd4f3" providerId="ADAL" clId="{8C8C5FD4-EFA3-4B84-8E81-2E38705F2EB7}" dt="2022-09-29T11:01:04.097" v="709" actId="478"/>
          <ac:spMkLst>
            <pc:docMk/>
            <pc:sldMk cId="3927941075" sldId="365"/>
            <ac:spMk id="26" creationId="{279C7EA3-A206-4C48-AF79-84FABB8E3A49}"/>
          </ac:spMkLst>
        </pc:spChg>
        <pc:spChg chg="del">
          <ac:chgData name="William Grey" userId="37b73424-c081-4fc2-b1af-363f4f3fd4f3" providerId="ADAL" clId="{8C8C5FD4-EFA3-4B84-8E81-2E38705F2EB7}" dt="2022-09-29T11:00:59.823" v="708" actId="478"/>
          <ac:spMkLst>
            <pc:docMk/>
            <pc:sldMk cId="3927941075" sldId="365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1:00:54.262" v="706" actId="478"/>
          <ac:spMkLst>
            <pc:docMk/>
            <pc:sldMk cId="3927941075" sldId="365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1:03:41.043" v="718" actId="478"/>
          <ac:cxnSpMkLst>
            <pc:docMk/>
            <pc:sldMk cId="3927941075" sldId="365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11:00:51.998" v="705" actId="478"/>
          <ac:cxnSpMkLst>
            <pc:docMk/>
            <pc:sldMk cId="3927941075" sldId="365"/>
            <ac:cxnSpMk id="32" creationId="{00000000-0000-0000-0000-000000000000}"/>
          </ac:cxnSpMkLst>
        </pc:cxnChg>
      </pc:sldChg>
      <pc:sldChg chg="addSp delSp modSp add mod ord">
        <pc:chgData name="William Grey" userId="37b73424-c081-4fc2-b1af-363f4f3fd4f3" providerId="ADAL" clId="{8C8C5FD4-EFA3-4B84-8E81-2E38705F2EB7}" dt="2022-09-29T11:04:35.400" v="722" actId="478"/>
        <pc:sldMkLst>
          <pc:docMk/>
          <pc:sldMk cId="275083306" sldId="366"/>
        </pc:sldMkLst>
        <pc:spChg chg="mod">
          <ac:chgData name="William Grey" userId="37b73424-c081-4fc2-b1af-363f4f3fd4f3" providerId="ADAL" clId="{8C8C5FD4-EFA3-4B84-8E81-2E38705F2EB7}" dt="2022-09-29T10:01:50.127" v="518" actId="207"/>
          <ac:spMkLst>
            <pc:docMk/>
            <pc:sldMk cId="275083306" sldId="366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4:32.521" v="721" actId="478"/>
          <ac:spMkLst>
            <pc:docMk/>
            <pc:sldMk cId="275083306" sldId="366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3:56.840" v="719" actId="478"/>
          <ac:spMkLst>
            <pc:docMk/>
            <pc:sldMk cId="275083306" sldId="366"/>
            <ac:spMk id="8" creationId="{00000000-0000-0000-0000-000000000000}"/>
          </ac:spMkLst>
        </pc:spChg>
        <pc:spChg chg="add del mod">
          <ac:chgData name="William Grey" userId="37b73424-c081-4fc2-b1af-363f4f3fd4f3" providerId="ADAL" clId="{8C8C5FD4-EFA3-4B84-8E81-2E38705F2EB7}" dt="2022-09-29T11:04:35.400" v="722" actId="478"/>
          <ac:spMkLst>
            <pc:docMk/>
            <pc:sldMk cId="275083306" sldId="366"/>
            <ac:spMk id="26" creationId="{A2C586A7-26F3-4E51-BCDD-1DA1D9BE3835}"/>
          </ac:spMkLst>
        </pc:spChg>
        <pc:spChg chg="del">
          <ac:chgData name="William Grey" userId="37b73424-c081-4fc2-b1af-363f4f3fd4f3" providerId="ADAL" clId="{8C8C5FD4-EFA3-4B84-8E81-2E38705F2EB7}" dt="2022-09-29T11:04:28.687" v="720" actId="478"/>
          <ac:spMkLst>
            <pc:docMk/>
            <pc:sldMk cId="275083306" sldId="366"/>
            <ac:spMk id="27" creationId="{EEE197B5-B7F7-473C-8F30-3515C146B34E}"/>
          </ac:spMkLst>
        </pc:spChg>
      </pc:sldChg>
      <pc:sldChg chg="modSp add mod">
        <pc:chgData name="William Grey" userId="37b73424-c081-4fc2-b1af-363f4f3fd4f3" providerId="ADAL" clId="{8C8C5FD4-EFA3-4B84-8E81-2E38705F2EB7}" dt="2022-09-29T10:00:34.737" v="506" actId="207"/>
        <pc:sldMkLst>
          <pc:docMk/>
          <pc:sldMk cId="1183849033" sldId="367"/>
        </pc:sldMkLst>
        <pc:spChg chg="mod">
          <ac:chgData name="William Grey" userId="37b73424-c081-4fc2-b1af-363f4f3fd4f3" providerId="ADAL" clId="{8C8C5FD4-EFA3-4B84-8E81-2E38705F2EB7}" dt="2022-09-29T10:00:34.737" v="506" actId="207"/>
          <ac:spMkLst>
            <pc:docMk/>
            <pc:sldMk cId="1183849033" sldId="367"/>
            <ac:spMk id="2" creationId="{00000000-0000-0000-0000-000000000000}"/>
          </ac:spMkLst>
        </pc:spChg>
      </pc:sldChg>
      <pc:sldChg chg="delSp modSp add del mod">
        <pc:chgData name="William Grey" userId="37b73424-c081-4fc2-b1af-363f4f3fd4f3" providerId="ADAL" clId="{8C8C5FD4-EFA3-4B84-8E81-2E38705F2EB7}" dt="2022-09-29T10:00:05.109" v="503" actId="2696"/>
        <pc:sldMkLst>
          <pc:docMk/>
          <pc:sldMk cId="4094146552" sldId="367"/>
        </pc:sldMkLst>
        <pc:spChg chg="mod">
          <ac:chgData name="William Grey" userId="37b73424-c081-4fc2-b1af-363f4f3fd4f3" providerId="ADAL" clId="{8C8C5FD4-EFA3-4B84-8E81-2E38705F2EB7}" dt="2022-09-29T09:59:39.790" v="502" actId="207"/>
          <ac:spMkLst>
            <pc:docMk/>
            <pc:sldMk cId="4094146552" sldId="367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5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7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9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10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11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23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24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28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09:59:23.965" v="498" actId="478"/>
          <ac:spMkLst>
            <pc:docMk/>
            <pc:sldMk cId="4094146552" sldId="367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09:59:30.057" v="500" actId="478"/>
          <ac:cxnSpMkLst>
            <pc:docMk/>
            <pc:sldMk cId="4094146552" sldId="367"/>
            <ac:cxnSpMk id="13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1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7.950" v="499" actId="478"/>
          <ac:cxnSpMkLst>
            <pc:docMk/>
            <pc:sldMk cId="4094146552" sldId="367"/>
            <ac:cxnSpMk id="2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2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25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32" creationId="{00000000-0000-0000-0000-000000000000}"/>
          </ac:cxnSpMkLst>
        </pc:cxnChg>
        <pc:cxnChg chg="del mod">
          <ac:chgData name="William Grey" userId="37b73424-c081-4fc2-b1af-363f4f3fd4f3" providerId="ADAL" clId="{8C8C5FD4-EFA3-4B84-8E81-2E38705F2EB7}" dt="2022-09-29T09:59:23.965" v="498" actId="478"/>
          <ac:cxnSpMkLst>
            <pc:docMk/>
            <pc:sldMk cId="4094146552" sldId="367"/>
            <ac:cxnSpMk id="34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1:02:30.720" v="716" actId="478"/>
        <pc:sldMkLst>
          <pc:docMk/>
          <pc:sldMk cId="3224914869" sldId="368"/>
        </pc:sldMkLst>
        <pc:spChg chg="mod">
          <ac:chgData name="William Grey" userId="37b73424-c081-4fc2-b1af-363f4f3fd4f3" providerId="ADAL" clId="{8C8C5FD4-EFA3-4B84-8E81-2E38705F2EB7}" dt="2022-09-29T10:01:39.105" v="515" actId="207"/>
          <ac:spMkLst>
            <pc:docMk/>
            <pc:sldMk cId="3224914869" sldId="368"/>
            <ac:spMk id="2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2:30.720" v="716" actId="478"/>
          <ac:spMkLst>
            <pc:docMk/>
            <pc:sldMk cId="3224914869" sldId="368"/>
            <ac:spMk id="6" creationId="{00000000-0000-0000-0000-000000000000}"/>
          </ac:spMkLst>
        </pc:spChg>
        <pc:spChg chg="del">
          <ac:chgData name="William Grey" userId="37b73424-c081-4fc2-b1af-363f4f3fd4f3" providerId="ADAL" clId="{8C8C5FD4-EFA3-4B84-8E81-2E38705F2EB7}" dt="2022-09-29T11:02:21.493" v="713" actId="478"/>
          <ac:spMkLst>
            <pc:docMk/>
            <pc:sldMk cId="3224914869" sldId="368"/>
            <ac:spMk id="8" creationId="{00000000-0000-0000-0000-000000000000}"/>
          </ac:spMkLst>
        </pc:spChg>
        <pc:spChg chg="add del mod">
          <ac:chgData name="William Grey" userId="37b73424-c081-4fc2-b1af-363f4f3fd4f3" providerId="ADAL" clId="{8C8C5FD4-EFA3-4B84-8E81-2E38705F2EB7}" dt="2022-09-29T11:02:28.193" v="715" actId="478"/>
          <ac:spMkLst>
            <pc:docMk/>
            <pc:sldMk cId="3224914869" sldId="368"/>
            <ac:spMk id="26" creationId="{0AB9CA61-1874-4BCC-B605-E7B26023BD26}"/>
          </ac:spMkLst>
        </pc:spChg>
        <pc:spChg chg="del">
          <ac:chgData name="William Grey" userId="37b73424-c081-4fc2-b1af-363f4f3fd4f3" providerId="ADAL" clId="{8C8C5FD4-EFA3-4B84-8E81-2E38705F2EB7}" dt="2022-09-29T11:02:23.619" v="714" actId="478"/>
          <ac:spMkLst>
            <pc:docMk/>
            <pc:sldMk cId="3224914869" sldId="368"/>
            <ac:spMk id="27" creationId="{EEE197B5-B7F7-473C-8F30-3515C146B34E}"/>
          </ac:spMkLst>
        </pc:spChg>
        <pc:spChg chg="del">
          <ac:chgData name="William Grey" userId="37b73424-c081-4fc2-b1af-363f4f3fd4f3" providerId="ADAL" clId="{8C8C5FD4-EFA3-4B84-8E81-2E38705F2EB7}" dt="2022-09-29T11:02:18.465" v="712" actId="478"/>
          <ac:spMkLst>
            <pc:docMk/>
            <pc:sldMk cId="3224914869" sldId="368"/>
            <ac:spMk id="29" creationId="{00000000-0000-0000-0000-000000000000}"/>
          </ac:spMkLst>
        </pc:spChg>
        <pc:cxnChg chg="del mod">
          <ac:chgData name="William Grey" userId="37b73424-c081-4fc2-b1af-363f4f3fd4f3" providerId="ADAL" clId="{8C8C5FD4-EFA3-4B84-8E81-2E38705F2EB7}" dt="2022-09-29T11:02:16.748" v="711" actId="478"/>
          <ac:cxnSpMkLst>
            <pc:docMk/>
            <pc:sldMk cId="3224914869" sldId="368"/>
            <ac:cxnSpMk id="32" creationId="{00000000-0000-0000-0000-000000000000}"/>
          </ac:cxnSpMkLst>
        </pc:cxnChg>
      </pc:sldChg>
      <pc:sldChg chg="addSp modSp new del mod">
        <pc:chgData name="William Grey" userId="37b73424-c081-4fc2-b1af-363f4f3fd4f3" providerId="ADAL" clId="{8C8C5FD4-EFA3-4B84-8E81-2E38705F2EB7}" dt="2022-09-29T12:32:14.167" v="2363" actId="47"/>
        <pc:sldMkLst>
          <pc:docMk/>
          <pc:sldMk cId="4215231024" sldId="369"/>
        </pc:sldMkLst>
        <pc:spChg chg="mod">
          <ac:chgData name="William Grey" userId="37b73424-c081-4fc2-b1af-363f4f3fd4f3" providerId="ADAL" clId="{8C8C5FD4-EFA3-4B84-8E81-2E38705F2EB7}" dt="2022-09-29T11:30:04.753" v="888" actId="20577"/>
          <ac:spMkLst>
            <pc:docMk/>
            <pc:sldMk cId="4215231024" sldId="369"/>
            <ac:spMk id="2" creationId="{87328468-2EC9-44D1-8D8F-2344B9E5B462}"/>
          </ac:spMkLst>
        </pc:spChg>
        <pc:spChg chg="mod">
          <ac:chgData name="William Grey" userId="37b73424-c081-4fc2-b1af-363f4f3fd4f3" providerId="ADAL" clId="{8C8C5FD4-EFA3-4B84-8E81-2E38705F2EB7}" dt="2022-09-29T11:34:04.078" v="969" actId="20577"/>
          <ac:spMkLst>
            <pc:docMk/>
            <pc:sldMk cId="4215231024" sldId="369"/>
            <ac:spMk id="3" creationId="{031B7C5A-F491-499B-9084-4097884BD99D}"/>
          </ac:spMkLst>
        </pc:spChg>
        <pc:spChg chg="add mod">
          <ac:chgData name="William Grey" userId="37b73424-c081-4fc2-b1af-363f4f3fd4f3" providerId="ADAL" clId="{8C8C5FD4-EFA3-4B84-8E81-2E38705F2EB7}" dt="2022-09-29T11:29:43.984" v="847" actId="27636"/>
          <ac:spMkLst>
            <pc:docMk/>
            <pc:sldMk cId="4215231024" sldId="369"/>
            <ac:spMk id="4" creationId="{93D56067-A6F6-4E61-A8AA-ACF5AED12820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6" creationId="{E90F8206-7C3B-434A-8D7B-5FC8B3BE3962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7" creationId="{34FB9DD4-B810-4B46-AB39-04D1D5B06CBC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8" creationId="{FE846745-C48E-4673-B2CC-8526D32A0F6C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9" creationId="{6FDA7B30-A2E5-478D-9280-11F74A1E8CFA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10" creationId="{47851C97-1A90-4388-8030-6362CED7E7E2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15" creationId="{C24E3C56-7339-4A6A-8BCE-64D3490358EE}"/>
          </ac:spMkLst>
        </pc:spChg>
        <pc:spChg chg="mod">
          <ac:chgData name="William Grey" userId="37b73424-c081-4fc2-b1af-363f4f3fd4f3" providerId="ADAL" clId="{8C8C5FD4-EFA3-4B84-8E81-2E38705F2EB7}" dt="2022-09-29T11:33:55.729" v="964"/>
          <ac:spMkLst>
            <pc:docMk/>
            <pc:sldMk cId="4215231024" sldId="369"/>
            <ac:spMk id="16" creationId="{F69B0B87-07DF-4EA8-900A-E8E39EE78904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19" creationId="{EFE6C129-9E0A-404E-87DB-AEE22C794F6B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0" creationId="{9E7AC311-9957-4B70-9E66-CF06AD4567C0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1" creationId="{A1FCEA6F-7F48-497D-8842-96BB0ACBD7E6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2" creationId="{963D1C46-E52F-4FE4-AF98-1499A12D0C27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3" creationId="{05872657-20EF-4173-AD24-41ED616063B7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4" creationId="{7BF5D675-5B54-4E3A-A76D-F5FB4F4DBADA}"/>
          </ac:spMkLst>
        </pc:spChg>
        <pc:spChg chg="add mod">
          <ac:chgData name="William Grey" userId="37b73424-c081-4fc2-b1af-363f4f3fd4f3" providerId="ADAL" clId="{8C8C5FD4-EFA3-4B84-8E81-2E38705F2EB7}" dt="2022-09-29T11:34:16.530" v="972" actId="1076"/>
          <ac:spMkLst>
            <pc:docMk/>
            <pc:sldMk cId="4215231024" sldId="369"/>
            <ac:spMk id="25" creationId="{F09982D2-D0C0-47DA-82EB-D9A070362BE1}"/>
          </ac:spMkLst>
        </pc:spChg>
        <pc:spChg chg="add mod">
          <ac:chgData name="William Grey" userId="37b73424-c081-4fc2-b1af-363f4f3fd4f3" providerId="ADAL" clId="{8C8C5FD4-EFA3-4B84-8E81-2E38705F2EB7}" dt="2022-09-29T11:47:48.742" v="1135" actId="313"/>
          <ac:spMkLst>
            <pc:docMk/>
            <pc:sldMk cId="4215231024" sldId="369"/>
            <ac:spMk id="27" creationId="{67A8B212-5844-45E0-BB78-7315C0D93AE0}"/>
          </ac:spMkLst>
        </pc:spChg>
        <pc:grpChg chg="add mod">
          <ac:chgData name="William Grey" userId="37b73424-c081-4fc2-b1af-363f4f3fd4f3" providerId="ADAL" clId="{8C8C5FD4-EFA3-4B84-8E81-2E38705F2EB7}" dt="2022-09-29T11:34:16.530" v="972" actId="1076"/>
          <ac:grpSpMkLst>
            <pc:docMk/>
            <pc:sldMk cId="4215231024" sldId="369"/>
            <ac:grpSpMk id="5" creationId="{5079A342-6E9A-476C-97B0-C99DB7A15946}"/>
          </ac:grpSpMkLst>
        </pc:grp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1" creationId="{F815EAC9-D040-4E3F-8B41-7673A348E62A}"/>
          </ac:cxnSpMkLst>
        </pc:cxn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2" creationId="{763354D0-0F5E-4612-B902-6E8712247B58}"/>
          </ac:cxnSpMkLst>
        </pc:cxn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3" creationId="{13CEBC8E-7C57-4F05-81CA-85008C0522F4}"/>
          </ac:cxnSpMkLst>
        </pc:cxn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4" creationId="{60289499-0F9C-4C03-A4E0-EFCE7B9192CC}"/>
          </ac:cxnSpMkLst>
        </pc:cxn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7" creationId="{59E6FB22-39DA-4182-8951-16068E28DC4C}"/>
          </ac:cxnSpMkLst>
        </pc:cxnChg>
        <pc:cxnChg chg="mod">
          <ac:chgData name="William Grey" userId="37b73424-c081-4fc2-b1af-363f4f3fd4f3" providerId="ADAL" clId="{8C8C5FD4-EFA3-4B84-8E81-2E38705F2EB7}" dt="2022-09-29T11:33:55.729" v="964"/>
          <ac:cxnSpMkLst>
            <pc:docMk/>
            <pc:sldMk cId="4215231024" sldId="369"/>
            <ac:cxnSpMk id="18" creationId="{FCE64794-854F-4595-9F1F-531CB9A4DBB9}"/>
          </ac:cxnSpMkLst>
        </pc:cxnChg>
      </pc:sldChg>
      <pc:sldChg chg="addSp delSp modSp add mod">
        <pc:chgData name="William Grey" userId="37b73424-c081-4fc2-b1af-363f4f3fd4f3" providerId="ADAL" clId="{8C8C5FD4-EFA3-4B84-8E81-2E38705F2EB7}" dt="2022-09-29T12:21:45.198" v="1828" actId="255"/>
        <pc:sldMkLst>
          <pc:docMk/>
          <pc:sldMk cId="4166439933" sldId="370"/>
        </pc:sldMkLst>
        <pc:spChg chg="mod">
          <ac:chgData name="William Grey" userId="37b73424-c081-4fc2-b1af-363f4f3fd4f3" providerId="ADAL" clId="{8C8C5FD4-EFA3-4B84-8E81-2E38705F2EB7}" dt="2022-09-29T11:54:51.091" v="1384" actId="20577"/>
          <ac:spMkLst>
            <pc:docMk/>
            <pc:sldMk cId="4166439933" sldId="370"/>
            <ac:spMk id="2" creationId="{00000000-0000-0000-0000-000000000000}"/>
          </ac:spMkLst>
        </pc:spChg>
        <pc:spChg chg="mod">
          <ac:chgData name="William Grey" userId="37b73424-c081-4fc2-b1af-363f4f3fd4f3" providerId="ADAL" clId="{8C8C5FD4-EFA3-4B84-8E81-2E38705F2EB7}" dt="2022-09-29T11:58:03.956" v="1441" actId="1076"/>
          <ac:spMkLst>
            <pc:docMk/>
            <pc:sldMk cId="4166439933" sldId="370"/>
            <ac:spMk id="4" creationId="{94AAD960-315C-403A-B822-4C5536B8528D}"/>
          </ac:spMkLst>
        </pc:spChg>
        <pc:spChg chg="add mod">
          <ac:chgData name="William Grey" userId="37b73424-c081-4fc2-b1af-363f4f3fd4f3" providerId="ADAL" clId="{8C8C5FD4-EFA3-4B84-8E81-2E38705F2EB7}" dt="2022-09-29T12:15:05.656" v="1700" actId="20577"/>
          <ac:spMkLst>
            <pc:docMk/>
            <pc:sldMk cId="4166439933" sldId="370"/>
            <ac:spMk id="5" creationId="{FFBA1D51-4FEB-49E4-BD4B-39AD67457ECA}"/>
          </ac:spMkLst>
        </pc:spChg>
        <pc:spChg chg="add mod">
          <ac:chgData name="William Grey" userId="37b73424-c081-4fc2-b1af-363f4f3fd4f3" providerId="ADAL" clId="{8C8C5FD4-EFA3-4B84-8E81-2E38705F2EB7}" dt="2022-09-29T12:06:26.038" v="1545" actId="20577"/>
          <ac:spMkLst>
            <pc:docMk/>
            <pc:sldMk cId="4166439933" sldId="370"/>
            <ac:spMk id="7" creationId="{5AE65FEF-1B72-4598-80E9-5FA76E5B5CDE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8" creationId="{85E2194B-D82C-42A5-B80A-FF8F098BB0D8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9" creationId="{2D5FAB72-B6AE-4637-906E-DD87C8BA1B55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0" creationId="{8D530958-FD84-46A9-9493-9E9FEA4EC4D3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1" creationId="{5C6BC94A-46BD-4404-A7EE-0EDAADF391BC}"/>
          </ac:spMkLst>
        </pc:spChg>
        <pc:spChg chg="add mod">
          <ac:chgData name="William Grey" userId="37b73424-c081-4fc2-b1af-363f4f3fd4f3" providerId="ADAL" clId="{8C8C5FD4-EFA3-4B84-8E81-2E38705F2EB7}" dt="2022-09-29T12:08:02.299" v="1563" actId="1076"/>
          <ac:spMkLst>
            <pc:docMk/>
            <pc:sldMk cId="4166439933" sldId="370"/>
            <ac:spMk id="12" creationId="{31D50431-FF72-4100-B28D-2797493FAC97}"/>
          </ac:spMkLst>
        </pc:spChg>
        <pc:spChg chg="add mod">
          <ac:chgData name="William Grey" userId="37b73424-c081-4fc2-b1af-363f4f3fd4f3" providerId="ADAL" clId="{8C8C5FD4-EFA3-4B84-8E81-2E38705F2EB7}" dt="2022-09-29T12:07:52.374" v="1562" actId="1076"/>
          <ac:spMkLst>
            <pc:docMk/>
            <pc:sldMk cId="4166439933" sldId="370"/>
            <ac:spMk id="13" creationId="{79B61526-6893-4363-B8D6-C871970F89AF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9" creationId="{C69DCE21-C4BC-4C17-88E3-C8D3C9E8E922}"/>
          </ac:spMkLst>
        </pc:spChg>
        <pc:spChg chg="add mod">
          <ac:chgData name="William Grey" userId="37b73424-c081-4fc2-b1af-363f4f3fd4f3" providerId="ADAL" clId="{8C8C5FD4-EFA3-4B84-8E81-2E38705F2EB7}" dt="2022-09-29T12:18:18.166" v="1757" actId="255"/>
          <ac:spMkLst>
            <pc:docMk/>
            <pc:sldMk cId="4166439933" sldId="370"/>
            <ac:spMk id="21" creationId="{B100F824-6EE8-42CC-BE54-2455CF8B3774}"/>
          </ac:spMkLst>
        </pc:spChg>
        <pc:spChg chg="add mod">
          <ac:chgData name="William Grey" userId="37b73424-c081-4fc2-b1af-363f4f3fd4f3" providerId="ADAL" clId="{8C8C5FD4-EFA3-4B84-8E81-2E38705F2EB7}" dt="2022-09-29T12:18:18.166" v="1757" actId="255"/>
          <ac:spMkLst>
            <pc:docMk/>
            <pc:sldMk cId="4166439933" sldId="370"/>
            <ac:spMk id="22" creationId="{7011203B-5B9D-4680-9ACF-FDF68E6AB66D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25" creationId="{B224CFA6-6896-4D7C-B083-8D6268315CFD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99" creationId="{6F14F13E-1657-4DF3-88AF-9993D6DFC3BC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00" creationId="{B395AF58-4987-4F13-BEF3-DA1C490A01CB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01" creationId="{6A377E0C-4442-40C7-9110-4B912D2B7520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02" creationId="{2CA74930-350E-4156-9902-6F133D6EFD88}"/>
          </ac:spMkLst>
        </pc:spChg>
        <pc:spChg chg="add del mod">
          <ac:chgData name="William Grey" userId="37b73424-c081-4fc2-b1af-363f4f3fd4f3" providerId="ADAL" clId="{8C8C5FD4-EFA3-4B84-8E81-2E38705F2EB7}" dt="2022-09-29T12:05:22.876" v="1533" actId="478"/>
          <ac:spMkLst>
            <pc:docMk/>
            <pc:sldMk cId="4166439933" sldId="370"/>
            <ac:spMk id="103" creationId="{FBF4AB08-83DD-4BCF-ACD2-B2B9164D4993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04" creationId="{5933E6F2-A4A1-4190-B32F-E1AE5CE4FF41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10" creationId="{7691E8DC-D477-4687-9FCB-10279E068847}"/>
          </ac:spMkLst>
        </pc:spChg>
        <pc:spChg chg="add del mod">
          <ac:chgData name="William Grey" userId="37b73424-c081-4fc2-b1af-363f4f3fd4f3" providerId="ADAL" clId="{8C8C5FD4-EFA3-4B84-8E81-2E38705F2EB7}" dt="2022-09-29T12:05:18.112" v="1531" actId="478"/>
          <ac:spMkLst>
            <pc:docMk/>
            <pc:sldMk cId="4166439933" sldId="370"/>
            <ac:spMk id="112" creationId="{B24E73EC-5191-41E6-92CC-E3163997EEF4}"/>
          </ac:spMkLst>
        </pc:spChg>
        <pc:spChg chg="add mod">
          <ac:chgData name="William Grey" userId="37b73424-c081-4fc2-b1af-363f4f3fd4f3" providerId="ADAL" clId="{8C8C5FD4-EFA3-4B84-8E81-2E38705F2EB7}" dt="2022-09-29T12:08:26.274" v="1569" actId="1076"/>
          <ac:spMkLst>
            <pc:docMk/>
            <pc:sldMk cId="4166439933" sldId="370"/>
            <ac:spMk id="113" creationId="{967B8B4A-572F-4E7D-BDAE-A916366B560B}"/>
          </ac:spMkLst>
        </pc:spChg>
        <pc:spChg chg="add mod">
          <ac:chgData name="William Grey" userId="37b73424-c081-4fc2-b1af-363f4f3fd4f3" providerId="ADAL" clId="{8C8C5FD4-EFA3-4B84-8E81-2E38705F2EB7}" dt="2022-09-29T12:07:03.997" v="1554" actId="14100"/>
          <ac:spMkLst>
            <pc:docMk/>
            <pc:sldMk cId="4166439933" sldId="370"/>
            <ac:spMk id="116" creationId="{4D3D9281-FE28-45B1-B921-9D2178B54F93}"/>
          </ac:spMkLst>
        </pc:spChg>
        <pc:spChg chg="add mod">
          <ac:chgData name="William Grey" userId="37b73424-c081-4fc2-b1af-363f4f3fd4f3" providerId="ADAL" clId="{8C8C5FD4-EFA3-4B84-8E81-2E38705F2EB7}" dt="2022-09-29T12:08:23.346" v="1568" actId="1076"/>
          <ac:spMkLst>
            <pc:docMk/>
            <pc:sldMk cId="4166439933" sldId="370"/>
            <ac:spMk id="123" creationId="{6DD1355F-A0E4-4D1A-AC75-E5C6F2900015}"/>
          </ac:spMkLst>
        </pc:spChg>
        <pc:spChg chg="add mod">
          <ac:chgData name="William Grey" userId="37b73424-c081-4fc2-b1af-363f4f3fd4f3" providerId="ADAL" clId="{8C8C5FD4-EFA3-4B84-8E81-2E38705F2EB7}" dt="2022-09-29T12:21:45.198" v="1828" actId="255"/>
          <ac:spMkLst>
            <pc:docMk/>
            <pc:sldMk cId="4166439933" sldId="370"/>
            <ac:spMk id="126" creationId="{F3D84651-37C5-4C93-A972-DD12AA82A502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3" creationId="{340CCAAA-A032-464B-AD74-CDE73CC83F6B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4" creationId="{888E9657-FC8A-4440-9774-BFC72056EB3C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5" creationId="{20B1797D-82FC-419B-93DA-A87597B8FDBA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6" creationId="{7A97F671-4E28-452D-91EB-3B3C11C0C33D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7" creationId="{B997276F-DA26-48E4-8D18-9B5068F744FE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48" creationId="{FD917871-23BE-4AC3-A421-D93E9D87C7B0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54" creationId="{BD65984B-3084-4169-9CBB-E07265ED31F4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56" creationId="{F4AF61CA-BD8B-4AB5-8255-374A90642945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57" creationId="{F4E5B459-73ED-49B7-9437-CAD49B7AFD31}"/>
          </ac:spMkLst>
        </pc:spChg>
        <pc:spChg chg="add del mod">
          <ac:chgData name="William Grey" userId="37b73424-c081-4fc2-b1af-363f4f3fd4f3" providerId="ADAL" clId="{8C8C5FD4-EFA3-4B84-8E81-2E38705F2EB7}" dt="2022-09-29T12:15:47.005" v="1716" actId="478"/>
          <ac:spMkLst>
            <pc:docMk/>
            <pc:sldMk cId="4166439933" sldId="370"/>
            <ac:spMk id="160" creationId="{61515FCF-5072-48B0-82FD-4D00C74475DC}"/>
          </ac:spMkLst>
        </pc:spChg>
        <pc:spChg chg="add mod">
          <ac:chgData name="William Grey" userId="37b73424-c081-4fc2-b1af-363f4f3fd4f3" providerId="ADAL" clId="{8C8C5FD4-EFA3-4B84-8E81-2E38705F2EB7}" dt="2022-09-29T12:16:25.958" v="1717" actId="1076"/>
          <ac:spMkLst>
            <pc:docMk/>
            <pc:sldMk cId="4166439933" sldId="370"/>
            <ac:spMk id="173" creationId="{B89D0272-A5E2-448B-B1C9-758AEDCCAE93}"/>
          </ac:spMkLst>
        </pc:sp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4" creationId="{C512E08C-76BD-468D-BE82-079A242E6C98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5" creationId="{62C0D657-13A6-4B6F-87BB-5A13EA05826A}"/>
          </ac:cxnSpMkLst>
        </pc:cxnChg>
        <pc:cxnChg chg="add mod">
          <ac:chgData name="William Grey" userId="37b73424-c081-4fc2-b1af-363f4f3fd4f3" providerId="ADAL" clId="{8C8C5FD4-EFA3-4B84-8E81-2E38705F2EB7}" dt="2022-09-29T12:08:02.299" v="1563" actId="1076"/>
          <ac:cxnSpMkLst>
            <pc:docMk/>
            <pc:sldMk cId="4166439933" sldId="370"/>
            <ac:cxnSpMk id="16" creationId="{D07E71D7-4282-4460-9678-4D8E58ED707B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7" creationId="{B4096C9C-E057-46C8-8DAB-C03FE6C3F6C6}"/>
          </ac:cxnSpMkLst>
        </pc:cxnChg>
        <pc:cxnChg chg="add mod">
          <ac:chgData name="William Grey" userId="37b73424-c081-4fc2-b1af-363f4f3fd4f3" providerId="ADAL" clId="{8C8C5FD4-EFA3-4B84-8E81-2E38705F2EB7}" dt="2022-09-29T12:07:52.374" v="1562" actId="1076"/>
          <ac:cxnSpMkLst>
            <pc:docMk/>
            <pc:sldMk cId="4166439933" sldId="370"/>
            <ac:cxnSpMk id="18" creationId="{E0595BF6-E5DE-43B1-A6A8-3C2D9F828970}"/>
          </ac:cxnSpMkLst>
        </pc:cxnChg>
        <pc:cxnChg chg="add mod">
          <ac:chgData name="William Grey" userId="37b73424-c081-4fc2-b1af-363f4f3fd4f3" providerId="ADAL" clId="{8C8C5FD4-EFA3-4B84-8E81-2E38705F2EB7}" dt="2022-09-29T12:07:52.374" v="1562" actId="1076"/>
          <ac:cxnSpMkLst>
            <pc:docMk/>
            <pc:sldMk cId="4166439933" sldId="370"/>
            <ac:cxnSpMk id="20" creationId="{17EF2115-9C88-4C0A-B24E-C991C23A4865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23" creationId="{96BD83A1-6E51-4D47-AC84-EEB7DCBFD262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24" creationId="{4CACC246-45CD-4EF7-88CA-98104025552E}"/>
          </ac:cxnSpMkLst>
        </pc:cxnChg>
        <pc:cxnChg chg="add mod">
          <ac:chgData name="William Grey" userId="37b73424-c081-4fc2-b1af-363f4f3fd4f3" providerId="ADAL" clId="{8C8C5FD4-EFA3-4B84-8E81-2E38705F2EB7}" dt="2022-09-29T12:07:37.617" v="1560" actId="1076"/>
          <ac:cxnSpMkLst>
            <pc:docMk/>
            <pc:sldMk cId="4166439933" sldId="370"/>
            <ac:cxnSpMk id="26" creationId="{3B551FF1-0733-4FFA-8D7B-EDAFF2829A87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05" creationId="{826D3F8D-C1CE-4D29-8DDC-2DB947C0AF8E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06" creationId="{13891A53-76F9-482D-8378-73472AB41D1C}"/>
          </ac:cxnSpMkLst>
        </pc:cxnChg>
        <pc:cxnChg chg="add del mod">
          <ac:chgData name="William Grey" userId="37b73424-c081-4fc2-b1af-363f4f3fd4f3" providerId="ADAL" clId="{8C8C5FD4-EFA3-4B84-8E81-2E38705F2EB7}" dt="2022-09-29T12:05:25.662" v="1534" actId="478"/>
          <ac:cxnSpMkLst>
            <pc:docMk/>
            <pc:sldMk cId="4166439933" sldId="370"/>
            <ac:cxnSpMk id="107" creationId="{9CE87E41-361F-4DC4-8445-D36F60292C64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08" creationId="{74F82991-09D0-4198-99C0-81A4F640E874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09" creationId="{CDF28EA6-1892-43AB-BBE5-7E35774972D2}"/>
          </ac:cxnSpMkLst>
        </pc:cxnChg>
        <pc:cxnChg chg="add mod">
          <ac:chgData name="William Grey" userId="37b73424-c081-4fc2-b1af-363f4f3fd4f3" providerId="ADAL" clId="{8C8C5FD4-EFA3-4B84-8E81-2E38705F2EB7}" dt="2022-09-29T12:08:26.274" v="1569" actId="1076"/>
          <ac:cxnSpMkLst>
            <pc:docMk/>
            <pc:sldMk cId="4166439933" sldId="370"/>
            <ac:cxnSpMk id="111" creationId="{F2172C96-08F4-4714-838F-798EE0645969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14" creationId="{3FA76C88-3808-4A23-8C1F-B96099CD4DA4}"/>
          </ac:cxnSpMkLst>
        </pc:cxnChg>
        <pc:cxnChg chg="add mod">
          <ac:chgData name="William Grey" userId="37b73424-c081-4fc2-b1af-363f4f3fd4f3" providerId="ADAL" clId="{8C8C5FD4-EFA3-4B84-8E81-2E38705F2EB7}" dt="2022-09-29T12:07:03.997" v="1554" actId="14100"/>
          <ac:cxnSpMkLst>
            <pc:docMk/>
            <pc:sldMk cId="4166439933" sldId="370"/>
            <ac:cxnSpMk id="115" creationId="{CF13C9C4-D197-4036-BD1A-CED8CD3EC7DF}"/>
          </ac:cxnSpMkLst>
        </pc:cxnChg>
        <pc:cxnChg chg="add del mod">
          <ac:chgData name="William Grey" userId="37b73424-c081-4fc2-b1af-363f4f3fd4f3" providerId="ADAL" clId="{8C8C5FD4-EFA3-4B84-8E81-2E38705F2EB7}" dt="2022-09-29T12:05:20.830" v="1532" actId="478"/>
          <ac:cxnSpMkLst>
            <pc:docMk/>
            <pc:sldMk cId="4166439933" sldId="370"/>
            <ac:cxnSpMk id="117" creationId="{371E8FD8-1745-49FE-908A-3C456C8CE702}"/>
          </ac:cxnSpMkLst>
        </pc:cxnChg>
        <pc:cxnChg chg="add mod">
          <ac:chgData name="William Grey" userId="37b73424-c081-4fc2-b1af-363f4f3fd4f3" providerId="ADAL" clId="{8C8C5FD4-EFA3-4B84-8E81-2E38705F2EB7}" dt="2022-09-29T12:08:23.346" v="1568" actId="1076"/>
          <ac:cxnSpMkLst>
            <pc:docMk/>
            <pc:sldMk cId="4166439933" sldId="370"/>
            <ac:cxnSpMk id="124" creationId="{96D656A5-4ABD-4F9C-AC95-F6BFB2E5B85E}"/>
          </ac:cxnSpMkLst>
        </pc:cxnChg>
        <pc:cxnChg chg="add mod">
          <ac:chgData name="William Grey" userId="37b73424-c081-4fc2-b1af-363f4f3fd4f3" providerId="ADAL" clId="{8C8C5FD4-EFA3-4B84-8E81-2E38705F2EB7}" dt="2022-09-29T12:08:15.837" v="1566" actId="1076"/>
          <ac:cxnSpMkLst>
            <pc:docMk/>
            <pc:sldMk cId="4166439933" sldId="370"/>
            <ac:cxnSpMk id="127" creationId="{D6E1C72A-9377-4218-8EBB-090339CFF75A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49" creationId="{B43B0C75-0CE7-4D26-8B07-DF9145EE5D6D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0" creationId="{88FC5FDE-1CA0-4875-8127-19E1F9882164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1" creationId="{73A6284E-2885-4144-A849-5CC84170B356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2" creationId="{150091D1-DE93-49CC-9236-8F58149446DA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3" creationId="{53B02758-4B81-475A-ABC2-0E57B31746FE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5" creationId="{CC27E150-2914-48B1-B6DD-0F4B16AD4C7E}"/>
          </ac:cxnSpMkLst>
        </pc:cxnChg>
        <pc:cxnChg chg="add del mod">
          <ac:chgData name="William Grey" userId="37b73424-c081-4fc2-b1af-363f4f3fd4f3" providerId="ADAL" clId="{8C8C5FD4-EFA3-4B84-8E81-2E38705F2EB7}" dt="2022-09-29T12:15:44.414" v="1715" actId="478"/>
          <ac:cxnSpMkLst>
            <pc:docMk/>
            <pc:sldMk cId="4166439933" sldId="370"/>
            <ac:cxnSpMk id="158" creationId="{3EB0EA56-4E60-49A5-95CD-BDBA592D9249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59" creationId="{740770E0-FE08-45F9-99D0-CFB8AB66ADF1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61" creationId="{134EF07E-7742-4747-89BC-32AEFDDCEC7A}"/>
          </ac:cxnSpMkLst>
        </pc:cxnChg>
        <pc:cxnChg chg="add mod">
          <ac:chgData name="William Grey" userId="37b73424-c081-4fc2-b1af-363f4f3fd4f3" providerId="ADAL" clId="{8C8C5FD4-EFA3-4B84-8E81-2E38705F2EB7}" dt="2022-09-29T12:16:25.958" v="1717" actId="1076"/>
          <ac:cxnSpMkLst>
            <pc:docMk/>
            <pc:sldMk cId="4166439933" sldId="370"/>
            <ac:cxnSpMk id="174" creationId="{6BDC5258-6C34-4DF7-91B0-AE1B44542A10}"/>
          </ac:cxnSpMkLst>
        </pc:cxnChg>
      </pc:sldChg>
      <pc:sldChg chg="addSp delSp modSp add mod modAnim">
        <pc:chgData name="William Grey" userId="37b73424-c081-4fc2-b1af-363f4f3fd4f3" providerId="ADAL" clId="{8C8C5FD4-EFA3-4B84-8E81-2E38705F2EB7}" dt="2022-09-29T12:31:54.975" v="2351"/>
        <pc:sldMkLst>
          <pc:docMk/>
          <pc:sldMk cId="1845161940" sldId="371"/>
        </pc:sldMkLst>
        <pc:spChg chg="mod">
          <ac:chgData name="William Grey" userId="37b73424-c081-4fc2-b1af-363f4f3fd4f3" providerId="ADAL" clId="{8C8C5FD4-EFA3-4B84-8E81-2E38705F2EB7}" dt="2022-09-29T12:31:44.721" v="2349" actId="20577"/>
          <ac:spMkLst>
            <pc:docMk/>
            <pc:sldMk cId="1845161940" sldId="371"/>
            <ac:spMk id="4" creationId="{94AAD960-315C-403A-B822-4C5536B8528D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5" creationId="{7B06BCF9-C6AA-4CDE-9EE6-0299ABE5673A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6" creationId="{2F8E3D20-80E8-4B81-9F64-A25338A07614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7" creationId="{EF030D06-31A1-4E46-A153-7911924054DF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8" creationId="{99EECBD0-03D5-4263-81E4-F8E105069E71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9" creationId="{C60B9F2B-1565-4276-A273-0FAB231D9A7A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14" creationId="{B812C6E8-11BD-40A5-B9C8-020DBA4BDB97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16" creationId="{908C0AF9-84B6-4218-B060-A22D22657779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19" creationId="{DC2466E7-922A-478A-9074-E3442CC06F10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20" creationId="{5A612DAF-BA17-464F-B10E-74C3D13F8CB6}"/>
          </ac:spMkLst>
        </pc:spChg>
        <pc:spChg chg="add mod">
          <ac:chgData name="William Grey" userId="37b73424-c081-4fc2-b1af-363f4f3fd4f3" providerId="ADAL" clId="{8C8C5FD4-EFA3-4B84-8E81-2E38705F2EB7}" dt="2022-09-29T12:24:54.403" v="1907" actId="1076"/>
          <ac:spMkLst>
            <pc:docMk/>
            <pc:sldMk cId="1845161940" sldId="371"/>
            <ac:spMk id="22" creationId="{63A02A82-A6E7-4E3C-8B5E-54E9402AFF01}"/>
          </ac:spMkLst>
        </pc:spChg>
        <pc:spChg chg="add del mod">
          <ac:chgData name="William Grey" userId="37b73424-c081-4fc2-b1af-363f4f3fd4f3" providerId="ADAL" clId="{8C8C5FD4-EFA3-4B84-8E81-2E38705F2EB7}" dt="2022-09-29T12:23:44.370" v="1883" actId="478"/>
          <ac:spMkLst>
            <pc:docMk/>
            <pc:sldMk cId="1845161940" sldId="371"/>
            <ac:spMk id="25" creationId="{311AB9F9-2F4A-4657-8328-76D9DDB2A9CA}"/>
          </ac:spMkLst>
        </pc:spChg>
        <pc:spChg chg="add del mod">
          <ac:chgData name="William Grey" userId="37b73424-c081-4fc2-b1af-363f4f3fd4f3" providerId="ADAL" clId="{8C8C5FD4-EFA3-4B84-8E81-2E38705F2EB7}" dt="2022-09-29T12:23:40.418" v="1882" actId="478"/>
          <ac:spMkLst>
            <pc:docMk/>
            <pc:sldMk cId="1845161940" sldId="371"/>
            <ac:spMk id="26" creationId="{6DC77B36-C284-456D-BB9B-8CD852AA0FDA}"/>
          </ac:spMkLst>
        </pc:spChg>
        <pc:spChg chg="add del mod">
          <ac:chgData name="William Grey" userId="37b73424-c081-4fc2-b1af-363f4f3fd4f3" providerId="ADAL" clId="{8C8C5FD4-EFA3-4B84-8E81-2E38705F2EB7}" dt="2022-09-29T12:23:47.129" v="1884" actId="478"/>
          <ac:spMkLst>
            <pc:docMk/>
            <pc:sldMk cId="1845161940" sldId="371"/>
            <ac:spMk id="27" creationId="{7B2F7C2A-BCBE-4CC9-9C3A-4ACA6AF1A442}"/>
          </ac:spMkLst>
        </pc:spChg>
        <pc:spChg chg="add del mod">
          <ac:chgData name="William Grey" userId="37b73424-c081-4fc2-b1af-363f4f3fd4f3" providerId="ADAL" clId="{8C8C5FD4-EFA3-4B84-8E81-2E38705F2EB7}" dt="2022-09-29T12:23:36.042" v="1881" actId="478"/>
          <ac:spMkLst>
            <pc:docMk/>
            <pc:sldMk cId="1845161940" sldId="371"/>
            <ac:spMk id="28" creationId="{5321F2A9-9F8B-493C-9486-22798ACCD07D}"/>
          </ac:spMkLst>
        </pc:spChg>
        <pc:spChg chg="add del mod">
          <ac:chgData name="William Grey" userId="37b73424-c081-4fc2-b1af-363f4f3fd4f3" providerId="ADAL" clId="{8C8C5FD4-EFA3-4B84-8E81-2E38705F2EB7}" dt="2022-09-29T12:23:30.230" v="1880" actId="478"/>
          <ac:spMkLst>
            <pc:docMk/>
            <pc:sldMk cId="1845161940" sldId="371"/>
            <ac:spMk id="29" creationId="{01DD6741-DAF8-4A3C-8D95-26756C2A63D8}"/>
          </ac:spMkLst>
        </pc:spChg>
        <pc:spChg chg="add mod">
          <ac:chgData name="William Grey" userId="37b73424-c081-4fc2-b1af-363f4f3fd4f3" providerId="ADAL" clId="{8C8C5FD4-EFA3-4B84-8E81-2E38705F2EB7}" dt="2022-09-29T12:26:51.420" v="2223" actId="20577"/>
          <ac:spMkLst>
            <pc:docMk/>
            <pc:sldMk cId="1845161940" sldId="371"/>
            <ac:spMk id="30" creationId="{1D891222-2C02-4B66-A686-9A3729203563}"/>
          </ac:spMkLst>
        </pc:spChg>
        <pc:spChg chg="add del mod">
          <ac:chgData name="William Grey" userId="37b73424-c081-4fc2-b1af-363f4f3fd4f3" providerId="ADAL" clId="{8C8C5FD4-EFA3-4B84-8E81-2E38705F2EB7}" dt="2022-09-29T12:31:39.523" v="2334" actId="478"/>
          <ac:spMkLst>
            <pc:docMk/>
            <pc:sldMk cId="1845161940" sldId="371"/>
            <ac:spMk id="31" creationId="{D3D5AA4F-EE1C-4869-91BA-F08DDBC876ED}"/>
          </ac:spMkLst>
        </pc:spChg>
        <pc:graphicFrameChg chg="add mod modGraphic">
          <ac:chgData name="William Grey" userId="37b73424-c081-4fc2-b1af-363f4f3fd4f3" providerId="ADAL" clId="{8C8C5FD4-EFA3-4B84-8E81-2E38705F2EB7}" dt="2022-09-29T12:31:49.157" v="2350" actId="1076"/>
          <ac:graphicFrameMkLst>
            <pc:docMk/>
            <pc:sldMk cId="1845161940" sldId="371"/>
            <ac:graphicFrameMk id="24" creationId="{35C44C13-3180-4263-9774-792D6E843F39}"/>
          </ac:graphicFrameMkLst>
        </pc:graphicFrame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0" creationId="{E75178DE-87A5-45CC-A0CA-24357A4E2163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1" creationId="{5FA19A8E-02BE-4E59-AA3E-26E00836FEB1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2" creationId="{A5192087-AF93-49D1-A881-00BC19FCDC7F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3" creationId="{FF12E784-A9BC-4A0C-9DFB-56DF28FE867B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5" creationId="{A38B6EE9-A8EA-42F1-B72F-B1CFB57E6287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7" creationId="{4A7D27E0-D235-4521-8DE8-93A0F2849301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18" creationId="{DD7F8331-A760-4B96-A749-F8DB36732730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21" creationId="{AACCF7EE-2D15-4834-B177-017EC341E1BF}"/>
          </ac:cxnSpMkLst>
        </pc:cxnChg>
        <pc:cxnChg chg="add mod">
          <ac:chgData name="William Grey" userId="37b73424-c081-4fc2-b1af-363f4f3fd4f3" providerId="ADAL" clId="{8C8C5FD4-EFA3-4B84-8E81-2E38705F2EB7}" dt="2022-09-29T12:24:54.403" v="1907" actId="1076"/>
          <ac:cxnSpMkLst>
            <pc:docMk/>
            <pc:sldMk cId="1845161940" sldId="371"/>
            <ac:cxnSpMk id="23" creationId="{A2B8E20E-FDC9-4A52-8A56-BFDA87E90DA6}"/>
          </ac:cxnSpMkLst>
        </pc:cxnChg>
      </pc:sldChg>
    </pc:docChg>
  </pc:docChgLst>
  <pc:docChgLst>
    <pc:chgData name="William Grey" userId="37b73424-c081-4fc2-b1af-363f4f3fd4f3" providerId="ADAL" clId="{2926619F-B937-4E7A-B249-E00FDC96B66F}"/>
    <pc:docChg chg="undo custSel addSld modSld">
      <pc:chgData name="William Grey" userId="37b73424-c081-4fc2-b1af-363f4f3fd4f3" providerId="ADAL" clId="{2926619F-B937-4E7A-B249-E00FDC96B66F}" dt="2020-03-17T14:07:28.835" v="72" actId="207"/>
      <pc:docMkLst>
        <pc:docMk/>
      </pc:docMkLst>
      <pc:sldChg chg="modSp mod">
        <pc:chgData name="William Grey" userId="37b73424-c081-4fc2-b1af-363f4f3fd4f3" providerId="ADAL" clId="{2926619F-B937-4E7A-B249-E00FDC96B66F}" dt="2020-03-17T13:28:15.480" v="3" actId="20577"/>
        <pc:sldMkLst>
          <pc:docMk/>
          <pc:sldMk cId="3803233092" sldId="333"/>
        </pc:sldMkLst>
        <pc:spChg chg="mod">
          <ac:chgData name="William Grey" userId="37b73424-c081-4fc2-b1af-363f4f3fd4f3" providerId="ADAL" clId="{2926619F-B937-4E7A-B249-E00FDC96B66F}" dt="2020-03-17T13:28:15.480" v="3" actId="20577"/>
          <ac:spMkLst>
            <pc:docMk/>
            <pc:sldMk cId="3803233092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926619F-B937-4E7A-B249-E00FDC96B66F}" dt="2020-03-17T13:36:19.474" v="33" actId="1076"/>
        <pc:sldMkLst>
          <pc:docMk/>
          <pc:sldMk cId="2892107484" sldId="338"/>
        </pc:sldMkLst>
        <pc:spChg chg="mod">
          <ac:chgData name="William Grey" userId="37b73424-c081-4fc2-b1af-363f4f3fd4f3" providerId="ADAL" clId="{2926619F-B937-4E7A-B249-E00FDC96B66F}" dt="2020-03-17T13:35:55.553" v="11" actId="1076"/>
          <ac:spMkLst>
            <pc:docMk/>
            <pc:sldMk cId="2892107484" sldId="338"/>
            <ac:spMk id="39" creationId="{017F6063-039A-45AB-B3D5-61E29611EE08}"/>
          </ac:spMkLst>
        </pc:spChg>
        <pc:spChg chg="mod">
          <ac:chgData name="William Grey" userId="37b73424-c081-4fc2-b1af-363f4f3fd4f3" providerId="ADAL" clId="{2926619F-B937-4E7A-B249-E00FDC96B66F}" dt="2020-03-17T13:36:04.390" v="21" actId="20577"/>
          <ac:spMkLst>
            <pc:docMk/>
            <pc:sldMk cId="2892107484" sldId="338"/>
            <ac:spMk id="40" creationId="{B44C7117-3B86-4B11-BA40-19024449046D}"/>
          </ac:spMkLst>
        </pc:spChg>
        <pc:spChg chg="mod">
          <ac:chgData name="William Grey" userId="37b73424-c081-4fc2-b1af-363f4f3fd4f3" providerId="ADAL" clId="{2926619F-B937-4E7A-B249-E00FDC96B66F}" dt="2020-03-17T13:36:19.474" v="33" actId="1076"/>
          <ac:spMkLst>
            <pc:docMk/>
            <pc:sldMk cId="2892107484" sldId="338"/>
            <ac:spMk id="41" creationId="{B036A527-BD7C-4801-9382-CB69C657D94E}"/>
          </ac:spMkLst>
        </pc:spChg>
      </pc:sldChg>
      <pc:sldChg chg="addSp delSp modSp mod">
        <pc:chgData name="William Grey" userId="37b73424-c081-4fc2-b1af-363f4f3fd4f3" providerId="ADAL" clId="{2926619F-B937-4E7A-B249-E00FDC96B66F}" dt="2020-03-17T13:39:04.561" v="44" actId="14100"/>
        <pc:sldMkLst>
          <pc:docMk/>
          <pc:sldMk cId="597577912" sldId="339"/>
        </pc:sldMkLst>
        <pc:spChg chg="del mod">
          <ac:chgData name="William Grey" userId="37b73424-c081-4fc2-b1af-363f4f3fd4f3" providerId="ADAL" clId="{2926619F-B937-4E7A-B249-E00FDC96B66F}" dt="2020-03-17T13:38:54.483" v="39" actId="478"/>
          <ac:spMkLst>
            <pc:docMk/>
            <pc:sldMk cId="597577912" sldId="339"/>
            <ac:spMk id="25" creationId="{36B00841-F2E5-4B00-A8C9-2C94D265CE73}"/>
          </ac:spMkLst>
        </pc:spChg>
        <pc:spChg chg="del">
          <ac:chgData name="William Grey" userId="37b73424-c081-4fc2-b1af-363f4f3fd4f3" providerId="ADAL" clId="{2926619F-B937-4E7A-B249-E00FDC96B66F}" dt="2020-03-17T13:38:57.618" v="41" actId="478"/>
          <ac:spMkLst>
            <pc:docMk/>
            <pc:sldMk cId="597577912" sldId="339"/>
            <ac:spMk id="37" creationId="{497F90B9-7AF4-4A4C-BA80-087EF59733E2}"/>
          </ac:spMkLst>
        </pc:spChg>
        <pc:spChg chg="del">
          <ac:chgData name="William Grey" userId="37b73424-c081-4fc2-b1af-363f4f3fd4f3" providerId="ADAL" clId="{2926619F-B937-4E7A-B249-E00FDC96B66F}" dt="2020-03-17T13:38:53.049" v="37" actId="478"/>
          <ac:spMkLst>
            <pc:docMk/>
            <pc:sldMk cId="597577912" sldId="339"/>
            <ac:spMk id="38" creationId="{48C41BEE-AC12-4B5C-86C6-9B5DFE1691D8}"/>
          </ac:spMkLst>
        </pc:spChg>
        <pc:spChg chg="del">
          <ac:chgData name="William Grey" userId="37b73424-c081-4fc2-b1af-363f4f3fd4f3" providerId="ADAL" clId="{2926619F-B937-4E7A-B249-E00FDC96B66F}" dt="2020-03-17T13:38:51.293" v="36" actId="478"/>
          <ac:spMkLst>
            <pc:docMk/>
            <pc:sldMk cId="597577912" sldId="339"/>
            <ac:spMk id="39" creationId="{017F6063-039A-45AB-B3D5-61E29611EE08}"/>
          </ac:spMkLst>
        </pc:spChg>
        <pc:spChg chg="del">
          <ac:chgData name="William Grey" userId="37b73424-c081-4fc2-b1af-363f4f3fd4f3" providerId="ADAL" clId="{2926619F-B937-4E7A-B249-E00FDC96B66F}" dt="2020-03-17T13:38:49.506" v="35" actId="478"/>
          <ac:spMkLst>
            <pc:docMk/>
            <pc:sldMk cId="597577912" sldId="339"/>
            <ac:spMk id="40" creationId="{B44C7117-3B86-4B11-BA40-19024449046D}"/>
          </ac:spMkLst>
        </pc:spChg>
        <pc:spChg chg="del">
          <ac:chgData name="William Grey" userId="37b73424-c081-4fc2-b1af-363f4f3fd4f3" providerId="ADAL" clId="{2926619F-B937-4E7A-B249-E00FDC96B66F}" dt="2020-03-17T13:38:55.956" v="40" actId="478"/>
          <ac:spMkLst>
            <pc:docMk/>
            <pc:sldMk cId="597577912" sldId="339"/>
            <ac:spMk id="41" creationId="{B036A527-BD7C-4801-9382-CB69C657D94E}"/>
          </ac:spMkLst>
        </pc:spChg>
        <pc:cxnChg chg="del mod">
          <ac:chgData name="William Grey" userId="37b73424-c081-4fc2-b1af-363f4f3fd4f3" providerId="ADAL" clId="{2926619F-B937-4E7A-B249-E00FDC96B66F}" dt="2020-03-17T13:38:12.919" v="34" actId="478"/>
          <ac:cxnSpMkLst>
            <pc:docMk/>
            <pc:sldMk cId="597577912" sldId="339"/>
            <ac:cxnSpMk id="22" creationId="{50A39D1E-BF65-44AF-A364-ADCAE8A42720}"/>
          </ac:cxnSpMkLst>
        </pc:cxnChg>
        <pc:cxnChg chg="add mod">
          <ac:chgData name="William Grey" userId="37b73424-c081-4fc2-b1af-363f4f3fd4f3" providerId="ADAL" clId="{2926619F-B937-4E7A-B249-E00FDC96B66F}" dt="2020-03-17T13:39:04.561" v="44" actId="14100"/>
          <ac:cxnSpMkLst>
            <pc:docMk/>
            <pc:sldMk cId="597577912" sldId="339"/>
            <ac:cxnSpMk id="44" creationId="{C05C0CB2-AFF4-41E1-857D-D3117B64F5FC}"/>
          </ac:cxnSpMkLst>
        </pc:cxnChg>
      </pc:sldChg>
      <pc:sldChg chg="modSp mod">
        <pc:chgData name="William Grey" userId="37b73424-c081-4fc2-b1af-363f4f3fd4f3" providerId="ADAL" clId="{2926619F-B937-4E7A-B249-E00FDC96B66F}" dt="2020-03-17T14:07:28.835" v="72" actId="207"/>
        <pc:sldMkLst>
          <pc:docMk/>
          <pc:sldMk cId="2710425604" sldId="347"/>
        </pc:sldMkLst>
        <pc:graphicFrameChg chg="mod modGraphic">
          <ac:chgData name="William Grey" userId="37b73424-c081-4fc2-b1af-363f4f3fd4f3" providerId="ADAL" clId="{2926619F-B937-4E7A-B249-E00FDC96B66F}" dt="2020-03-17T14:07:28.835" v="72" actId="207"/>
          <ac:graphicFrameMkLst>
            <pc:docMk/>
            <pc:sldMk cId="2710425604" sldId="347"/>
            <ac:graphicFrameMk id="34" creationId="{CA069B13-57EC-4679-821D-4C7B162FCF08}"/>
          </ac:graphicFrameMkLst>
        </pc:graphicFrameChg>
      </pc:sldChg>
      <pc:sldChg chg="delSp modSp add mod">
        <pc:chgData name="William Grey" userId="37b73424-c081-4fc2-b1af-363f4f3fd4f3" providerId="ADAL" clId="{2926619F-B937-4E7A-B249-E00FDC96B66F}" dt="2020-03-17T13:39:13.170" v="48" actId="478"/>
        <pc:sldMkLst>
          <pc:docMk/>
          <pc:sldMk cId="1102584297" sldId="354"/>
        </pc:sldMkLst>
        <pc:cxnChg chg="del mod">
          <ac:chgData name="William Grey" userId="37b73424-c081-4fc2-b1af-363f4f3fd4f3" providerId="ADAL" clId="{2926619F-B937-4E7A-B249-E00FDC96B66F}" dt="2020-03-17T13:39:12.328" v="47" actId="478"/>
          <ac:cxnSpMkLst>
            <pc:docMk/>
            <pc:sldMk cId="1102584297" sldId="354"/>
            <ac:cxnSpMk id="42" creationId="{460963CB-9467-4534-8222-91C3CD7C6869}"/>
          </ac:cxnSpMkLst>
        </pc:cxnChg>
        <pc:cxnChg chg="del mod">
          <ac:chgData name="William Grey" userId="37b73424-c081-4fc2-b1af-363f4f3fd4f3" providerId="ADAL" clId="{2926619F-B937-4E7A-B249-E00FDC96B66F}" dt="2020-03-17T13:39:13.170" v="48" actId="478"/>
          <ac:cxnSpMkLst>
            <pc:docMk/>
            <pc:sldMk cId="1102584297" sldId="354"/>
            <ac:cxnSpMk id="43" creationId="{726DC2BD-12F4-4E63-A39E-57D1445F0B7D}"/>
          </ac:cxnSpMkLst>
        </pc:cxnChg>
        <pc:cxnChg chg="del mod">
          <ac:chgData name="William Grey" userId="37b73424-c081-4fc2-b1af-363f4f3fd4f3" providerId="ADAL" clId="{2926619F-B937-4E7A-B249-E00FDC96B66F}" dt="2020-03-17T13:39:10.937" v="46" actId="478"/>
          <ac:cxnSpMkLst>
            <pc:docMk/>
            <pc:sldMk cId="1102584297" sldId="354"/>
            <ac:cxnSpMk id="44" creationId="{C05C0CB2-AFF4-41E1-857D-D3117B64F5FC}"/>
          </ac:cxnSpMkLst>
        </pc:cxnChg>
      </pc:sldChg>
      <pc:sldChg chg="addSp delSp modSp add mod">
        <pc:chgData name="William Grey" userId="37b73424-c081-4fc2-b1af-363f4f3fd4f3" providerId="ADAL" clId="{2926619F-B937-4E7A-B249-E00FDC96B66F}" dt="2020-03-17T13:40:11.208" v="66" actId="1076"/>
        <pc:sldMkLst>
          <pc:docMk/>
          <pc:sldMk cId="518586912" sldId="355"/>
        </pc:sldMkLst>
        <pc:cxnChg chg="del mod">
          <ac:chgData name="William Grey" userId="37b73424-c081-4fc2-b1af-363f4f3fd4f3" providerId="ADAL" clId="{2926619F-B937-4E7A-B249-E00FDC96B66F}" dt="2020-03-17T13:40:09.426" v="65" actId="478"/>
          <ac:cxnSpMkLst>
            <pc:docMk/>
            <pc:sldMk cId="518586912" sldId="355"/>
            <ac:cxnSpMk id="12" creationId="{C1C9E4C7-0EFC-4825-A6C4-395CB95938CA}"/>
          </ac:cxnSpMkLst>
        </pc:cxnChg>
        <pc:cxnChg chg="del mod">
          <ac:chgData name="William Grey" userId="37b73424-c081-4fc2-b1af-363f4f3fd4f3" providerId="ADAL" clId="{2926619F-B937-4E7A-B249-E00FDC96B66F}" dt="2020-03-17T13:39:56.153" v="59" actId="478"/>
          <ac:cxnSpMkLst>
            <pc:docMk/>
            <pc:sldMk cId="518586912" sldId="355"/>
            <ac:cxnSpMk id="15" creationId="{CA6AE8B8-4C66-45BF-9A9E-07A18E07B86A}"/>
          </ac:cxnSpMkLst>
        </pc:cxnChg>
        <pc:cxnChg chg="add mod">
          <ac:chgData name="William Grey" userId="37b73424-c081-4fc2-b1af-363f4f3fd4f3" providerId="ADAL" clId="{2926619F-B937-4E7A-B249-E00FDC96B66F}" dt="2020-03-17T13:39:46.096" v="55" actId="14100"/>
          <ac:cxnSpMkLst>
            <pc:docMk/>
            <pc:sldMk cId="518586912" sldId="355"/>
            <ac:cxnSpMk id="29" creationId="{6BEC5B29-966A-47CF-BFED-5601E0F69042}"/>
          </ac:cxnSpMkLst>
        </pc:cxnChg>
        <pc:cxnChg chg="del">
          <ac:chgData name="William Grey" userId="37b73424-c081-4fc2-b1af-363f4f3fd4f3" providerId="ADAL" clId="{2926619F-B937-4E7A-B249-E00FDC96B66F}" dt="2020-03-17T13:39:43.087" v="54" actId="478"/>
          <ac:cxnSpMkLst>
            <pc:docMk/>
            <pc:sldMk cId="518586912" sldId="355"/>
            <ac:cxnSpMk id="31" creationId="{614A6E11-DC51-42D8-B107-D584D9101559}"/>
          </ac:cxnSpMkLst>
        </pc:cxnChg>
        <pc:cxnChg chg="mod">
          <ac:chgData name="William Grey" userId="37b73424-c081-4fc2-b1af-363f4f3fd4f3" providerId="ADAL" clId="{2926619F-B937-4E7A-B249-E00FDC96B66F}" dt="2020-03-17T13:39:36.151" v="51" actId="692"/>
          <ac:cxnSpMkLst>
            <pc:docMk/>
            <pc:sldMk cId="518586912" sldId="355"/>
            <ac:cxnSpMk id="33" creationId="{4C129B08-0BE4-4D20-9244-E44C9F4A25D0}"/>
          </ac:cxnSpMkLst>
        </pc:cxnChg>
        <pc:cxnChg chg="add mod">
          <ac:chgData name="William Grey" userId="37b73424-c081-4fc2-b1af-363f4f3fd4f3" providerId="ADAL" clId="{2926619F-B937-4E7A-B249-E00FDC96B66F}" dt="2020-03-17T13:39:54.488" v="58" actId="14100"/>
          <ac:cxnSpMkLst>
            <pc:docMk/>
            <pc:sldMk cId="518586912" sldId="355"/>
            <ac:cxnSpMk id="34" creationId="{BD39F94E-B8DF-4B63-B9D0-AE97F5F18556}"/>
          </ac:cxnSpMkLst>
        </pc:cxnChg>
        <pc:cxnChg chg="add mod">
          <ac:chgData name="William Grey" userId="37b73424-c081-4fc2-b1af-363f4f3fd4f3" providerId="ADAL" clId="{2926619F-B937-4E7A-B249-E00FDC96B66F}" dt="2020-03-17T13:40:11.208" v="66" actId="1076"/>
          <ac:cxnSpMkLst>
            <pc:docMk/>
            <pc:sldMk cId="518586912" sldId="355"/>
            <ac:cxnSpMk id="37" creationId="{91939DD9-011A-470E-A017-A6A1ACC7BB17}"/>
          </ac:cxnSpMkLst>
        </pc:cxnChg>
      </pc:sldChg>
    </pc:docChg>
  </pc:docChgLst>
  <pc:docChgLst>
    <pc:chgData name="William Grey" userId="37b73424-c081-4fc2-b1af-363f4f3fd4f3" providerId="ADAL" clId="{9AB079B8-2A97-41AA-9D80-E5713C27EEB8}"/>
    <pc:docChg chg="modSld">
      <pc:chgData name="William Grey" userId="37b73424-c081-4fc2-b1af-363f4f3fd4f3" providerId="ADAL" clId="{9AB079B8-2A97-41AA-9D80-E5713C27EEB8}" dt="2021-05-25T12:23:20.567" v="5" actId="14100"/>
      <pc:docMkLst>
        <pc:docMk/>
      </pc:docMkLst>
      <pc:sldChg chg="addSp modSp mod">
        <pc:chgData name="William Grey" userId="37b73424-c081-4fc2-b1af-363f4f3fd4f3" providerId="ADAL" clId="{9AB079B8-2A97-41AA-9D80-E5713C27EEB8}" dt="2021-05-25T12:23:20.567" v="5" actId="14100"/>
        <pc:sldMkLst>
          <pc:docMk/>
          <pc:sldMk cId="3497093229" sldId="336"/>
        </pc:sldMkLst>
        <pc:spChg chg="add mod">
          <ac:chgData name="William Grey" userId="37b73424-c081-4fc2-b1af-363f4f3fd4f3" providerId="ADAL" clId="{9AB079B8-2A97-41AA-9D80-E5713C27EEB8}" dt="2021-05-25T12:23:20.567" v="5" actId="14100"/>
          <ac:spMkLst>
            <pc:docMk/>
            <pc:sldMk cId="3497093229" sldId="336"/>
            <ac:spMk id="3" creationId="{B6B4AAEF-BF7E-4387-A7F8-E66D2F1B38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77EE-E9D4-456B-BD1D-559A66949A02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566FB-2785-46D2-A492-1EB0ED558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97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84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90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8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0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90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4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45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569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2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89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06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0E15615-4B6D-F622-7C28-DDAD65944CC4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DFEDA2-B167-3AC6-7B7F-EAAEC8D2B0A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6ECC95-76D6-83A1-E407-C2DBFA14F2F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C8553C-7201-295B-9B43-1EEDE351CF5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0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Abstract data types: Trees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1 17 4 8 11 14 16 5 12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E197B5-B7F7-473C-8F30-3515C146B34E}"/>
              </a:ext>
            </a:extLst>
          </p:cNvPr>
          <p:cNvSpPr txBox="1"/>
          <p:nvPr/>
        </p:nvSpPr>
        <p:spPr>
          <a:xfrm>
            <a:off x="5514844" y="1291222"/>
            <a:ext cx="362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is the first number in the sequence so is the root node</a:t>
            </a:r>
          </a:p>
        </p:txBody>
      </p:sp>
    </p:spTree>
    <p:extLst>
      <p:ext uri="{BB962C8B-B14F-4D97-AF65-F5344CB8AC3E}">
        <p14:creationId xmlns:p14="http://schemas.microsoft.com/office/powerpoint/2010/main" val="118384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17 4 8 11 14 16 5 12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0222" y="2329647"/>
            <a:ext cx="2085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&lt; 10, therefore we branch to the left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093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4 8 11 14 16 5 12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27119" y="2253027"/>
            <a:ext cx="279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&gt; 10, therefore we branch to the right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088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8 11 14 16 5 12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5402" y="3589647"/>
            <a:ext cx="2085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 &lt; 10 therefore we branch to the left, then 4 &gt; 1 so we branch right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148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11 14 16 5 12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A69524A-6BB6-44D7-9AF7-B83986DD65F1}"/>
              </a:ext>
            </a:extLst>
          </p:cNvPr>
          <p:cNvSpPr txBox="1"/>
          <p:nvPr/>
        </p:nvSpPr>
        <p:spPr>
          <a:xfrm>
            <a:off x="1944914" y="4542277"/>
            <a:ext cx="25413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 &lt; 10 therefore we branch to the left, then 8 &gt; 1 so we branch right, then 8 &gt; 4 so we branch right</a:t>
            </a:r>
          </a:p>
        </p:txBody>
      </p:sp>
    </p:spTree>
    <p:extLst>
      <p:ext uri="{BB962C8B-B14F-4D97-AF65-F5344CB8AC3E}">
        <p14:creationId xmlns:p14="http://schemas.microsoft.com/office/powerpoint/2010/main" val="2700998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14 16 5 12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5681664" y="32539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3"/>
            <a:endCxn id="11" idx="7"/>
          </p:cNvCxnSpPr>
          <p:nvPr/>
        </p:nvCxnSpPr>
        <p:spPr>
          <a:xfrm flipH="1">
            <a:off x="6242641" y="2850036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1EB88B5-74E9-466A-BAE8-0CDE359A66DC}"/>
              </a:ext>
            </a:extLst>
          </p:cNvPr>
          <p:cNvSpPr txBox="1"/>
          <p:nvPr/>
        </p:nvSpPr>
        <p:spPr>
          <a:xfrm>
            <a:off x="6496051" y="3280186"/>
            <a:ext cx="2085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 &gt; 10 therefore we branch to the right, then 11 &lt; 17 so we branch left</a:t>
            </a:r>
          </a:p>
        </p:txBody>
      </p:sp>
    </p:spTree>
    <p:extLst>
      <p:ext uri="{BB962C8B-B14F-4D97-AF65-F5344CB8AC3E}">
        <p14:creationId xmlns:p14="http://schemas.microsoft.com/office/powerpoint/2010/main" val="2387562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10 1 17 4 8 11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16 5 12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5681664" y="32539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3"/>
            <a:endCxn id="11" idx="7"/>
          </p:cNvCxnSpPr>
          <p:nvPr/>
        </p:nvCxnSpPr>
        <p:spPr>
          <a:xfrm flipH="1">
            <a:off x="6242641" y="2850036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434138" y="40635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14</a:t>
            </a:r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>
            <a:off x="6236495" y="3767262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741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10 1 17 4 8 11 14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5 12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5681664" y="32539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3"/>
            <a:endCxn id="11" idx="7"/>
          </p:cNvCxnSpPr>
          <p:nvPr/>
        </p:nvCxnSpPr>
        <p:spPr>
          <a:xfrm flipH="1">
            <a:off x="6242641" y="2850036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434138" y="40635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14</a:t>
            </a:r>
          </a:p>
        </p:txBody>
      </p:sp>
      <p:sp>
        <p:nvSpPr>
          <p:cNvPr id="28" name="Oval 27"/>
          <p:cNvSpPr/>
          <p:nvPr/>
        </p:nvSpPr>
        <p:spPr>
          <a:xfrm>
            <a:off x="7229476" y="512556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16</a:t>
            </a:r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>
            <a:off x="6236495" y="3767262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3" idx="5"/>
            <a:endCxn id="28" idx="1"/>
          </p:cNvCxnSpPr>
          <p:nvPr/>
        </p:nvCxnSpPr>
        <p:spPr>
          <a:xfrm>
            <a:off x="6995115" y="4648892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941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10 1 17 4 8 11 14 16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5681664" y="32539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3"/>
            <a:endCxn id="11" idx="7"/>
          </p:cNvCxnSpPr>
          <p:nvPr/>
        </p:nvCxnSpPr>
        <p:spPr>
          <a:xfrm flipH="1">
            <a:off x="6242641" y="2850036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434138" y="40635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14</a:t>
            </a:r>
          </a:p>
        </p:txBody>
      </p:sp>
      <p:sp>
        <p:nvSpPr>
          <p:cNvPr id="24" name="Oval 23"/>
          <p:cNvSpPr/>
          <p:nvPr/>
        </p:nvSpPr>
        <p:spPr>
          <a:xfrm>
            <a:off x="3354590" y="526761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5</a:t>
            </a:r>
          </a:p>
        </p:txBody>
      </p:sp>
      <p:cxnSp>
        <p:nvCxnSpPr>
          <p:cNvPr id="25" name="Straight Connector 24"/>
          <p:cNvCxnSpPr>
            <a:endCxn id="10" idx="3"/>
          </p:cNvCxnSpPr>
          <p:nvPr/>
        </p:nvCxnSpPr>
        <p:spPr>
          <a:xfrm flipV="1">
            <a:off x="3992857" y="5334692"/>
            <a:ext cx="789691" cy="200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29476" y="512556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16</a:t>
            </a:r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>
            <a:off x="6236495" y="3767262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3" idx="5"/>
            <a:endCxn id="28" idx="1"/>
          </p:cNvCxnSpPr>
          <p:nvPr/>
        </p:nvCxnSpPr>
        <p:spPr>
          <a:xfrm>
            <a:off x="6995115" y="4648892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914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10 1 17 4 8 11 14 16 5 </a:t>
            </a: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</p:txBody>
      </p:sp>
      <p:sp>
        <p:nvSpPr>
          <p:cNvPr id="4" name="Oval 3"/>
          <p:cNvSpPr/>
          <p:nvPr/>
        </p:nvSpPr>
        <p:spPr>
          <a:xfrm>
            <a:off x="4686301" y="128359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10</a:t>
            </a:r>
          </a:p>
        </p:txBody>
      </p:sp>
      <p:sp>
        <p:nvSpPr>
          <p:cNvPr id="5" name="Oval 4"/>
          <p:cNvSpPr/>
          <p:nvPr/>
        </p:nvSpPr>
        <p:spPr>
          <a:xfrm>
            <a:off x="3190877" y="232964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334126" y="226466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17</a:t>
            </a:r>
          </a:p>
        </p:txBody>
      </p:sp>
      <p:sp>
        <p:nvSpPr>
          <p:cNvPr id="9" name="Oval 8"/>
          <p:cNvSpPr/>
          <p:nvPr/>
        </p:nvSpPr>
        <p:spPr>
          <a:xfrm>
            <a:off x="3995738" y="35968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0" name="Oval 9"/>
          <p:cNvSpPr/>
          <p:nvPr/>
        </p:nvSpPr>
        <p:spPr>
          <a:xfrm>
            <a:off x="4686300" y="47493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5681664" y="32539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cxnSp>
        <p:nvCxnSpPr>
          <p:cNvPr id="13" name="Straight Connector 12"/>
          <p:cNvCxnSpPr>
            <a:stCxn id="4" idx="3"/>
            <a:endCxn id="5" idx="7"/>
          </p:cNvCxnSpPr>
          <p:nvPr/>
        </p:nvCxnSpPr>
        <p:spPr>
          <a:xfrm flipH="1">
            <a:off x="3751854" y="1868961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5"/>
            <a:endCxn id="9" idx="1"/>
          </p:cNvCxnSpPr>
          <p:nvPr/>
        </p:nvCxnSpPr>
        <p:spPr>
          <a:xfrm>
            <a:off x="3751854" y="2915014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4486275" y="428260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5247278" y="1868961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3"/>
            <a:endCxn id="11" idx="7"/>
          </p:cNvCxnSpPr>
          <p:nvPr/>
        </p:nvCxnSpPr>
        <p:spPr>
          <a:xfrm flipH="1">
            <a:off x="6242641" y="2850036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434138" y="40635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14</a:t>
            </a:r>
          </a:p>
        </p:txBody>
      </p:sp>
      <p:sp>
        <p:nvSpPr>
          <p:cNvPr id="24" name="Oval 23"/>
          <p:cNvSpPr/>
          <p:nvPr/>
        </p:nvSpPr>
        <p:spPr>
          <a:xfrm>
            <a:off x="3354590" y="526761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5</a:t>
            </a:r>
          </a:p>
        </p:txBody>
      </p:sp>
      <p:cxnSp>
        <p:nvCxnSpPr>
          <p:cNvPr id="25" name="Straight Connector 24"/>
          <p:cNvCxnSpPr>
            <a:endCxn id="10" idx="3"/>
          </p:cNvCxnSpPr>
          <p:nvPr/>
        </p:nvCxnSpPr>
        <p:spPr>
          <a:xfrm flipV="1">
            <a:off x="3992857" y="5334692"/>
            <a:ext cx="789691" cy="200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29476" y="512556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16</a:t>
            </a:r>
          </a:p>
        </p:txBody>
      </p:sp>
      <p:sp>
        <p:nvSpPr>
          <p:cNvPr id="29" name="Oval 28"/>
          <p:cNvSpPr/>
          <p:nvPr/>
        </p:nvSpPr>
        <p:spPr>
          <a:xfrm>
            <a:off x="5843589" y="513371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12</a:t>
            </a:r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>
            <a:off x="6236495" y="3767262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3" idx="3"/>
          </p:cNvCxnSpPr>
          <p:nvPr/>
        </p:nvCxnSpPr>
        <p:spPr>
          <a:xfrm flipH="1">
            <a:off x="6317570" y="4648892"/>
            <a:ext cx="212816" cy="563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3" idx="5"/>
            <a:endCxn id="28" idx="1"/>
          </p:cNvCxnSpPr>
          <p:nvPr/>
        </p:nvCxnSpPr>
        <p:spPr>
          <a:xfrm>
            <a:off x="6995115" y="4648892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8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a tree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a rooted tree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a binary tree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Uses of rooted trees</a:t>
            </a:r>
          </a:p>
        </p:txBody>
      </p:sp>
    </p:spTree>
    <p:extLst>
      <p:ext uri="{BB962C8B-B14F-4D97-AF65-F5344CB8AC3E}">
        <p14:creationId xmlns:p14="http://schemas.microsoft.com/office/powerpoint/2010/main" val="4084829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AD960-315C-403A-B822-4C5536B8528D}"/>
              </a:ext>
            </a:extLst>
          </p:cNvPr>
          <p:cNvSpPr txBox="1"/>
          <p:nvPr/>
        </p:nvSpPr>
        <p:spPr>
          <a:xfrm>
            <a:off x="990600" y="1397674"/>
            <a:ext cx="8966199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dirty="0"/>
              <a:t>Create the binary tree for the following sequence of numbers: 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10 15 5 20 11 1 9 7 17 13 </a:t>
            </a: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400" dirty="0"/>
              <a:t>b)   Create the binary tree for the following sequence of letters: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 F S T Q Z A W U J </a:t>
            </a: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400" dirty="0"/>
              <a:t>c)   Create the binary tree for the following sequence of words: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 Cambridge Bath Manchester Bristol  Swansea Dundee Belfast Edinburgh Cardiff </a:t>
            </a:r>
          </a:p>
          <a:p>
            <a:pPr marL="342900" indent="-342900">
              <a:buAutoNum type="alphaLcParenR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664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Exercise- Answers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AD960-315C-403A-B822-4C5536B8528D}"/>
              </a:ext>
            </a:extLst>
          </p:cNvPr>
          <p:cNvSpPr txBox="1"/>
          <p:nvPr/>
        </p:nvSpPr>
        <p:spPr>
          <a:xfrm>
            <a:off x="486899" y="873221"/>
            <a:ext cx="43071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10 15 5 20 11 1 9 7 17 13 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AutoNum type="alphaLcParenR" startAt="2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BA1D51-4FEB-49E4-BD4B-39AD67457ECA}"/>
              </a:ext>
            </a:extLst>
          </p:cNvPr>
          <p:cNvSpPr txBox="1"/>
          <p:nvPr/>
        </p:nvSpPr>
        <p:spPr>
          <a:xfrm>
            <a:off x="-21080" y="3979394"/>
            <a:ext cx="40168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London Cambridge Belfast Manchester Bristol Swansea Dundee Bath Edinburgh Sheffield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E65FEF-1B72-4598-80E9-5FA76E5B5CDE}"/>
              </a:ext>
            </a:extLst>
          </p:cNvPr>
          <p:cNvSpPr txBox="1"/>
          <p:nvPr/>
        </p:nvSpPr>
        <p:spPr>
          <a:xfrm>
            <a:off x="6763752" y="889162"/>
            <a:ext cx="6103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 F S T Q Z A R M J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5E2194B-D82C-42A5-B80A-FF8F098BB0D8}"/>
              </a:ext>
            </a:extLst>
          </p:cNvPr>
          <p:cNvSpPr/>
          <p:nvPr/>
        </p:nvSpPr>
        <p:spPr>
          <a:xfrm>
            <a:off x="2158032" y="1258494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10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5FAB72-B6AE-4637-906E-DD87C8BA1B55}"/>
              </a:ext>
            </a:extLst>
          </p:cNvPr>
          <p:cNvSpPr/>
          <p:nvPr/>
        </p:nvSpPr>
        <p:spPr>
          <a:xfrm>
            <a:off x="916547" y="185291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D530958-FD84-46A9-9493-9E9FEA4EC4D3}"/>
              </a:ext>
            </a:extLst>
          </p:cNvPr>
          <p:cNvSpPr/>
          <p:nvPr/>
        </p:nvSpPr>
        <p:spPr>
          <a:xfrm>
            <a:off x="3399517" y="1843861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15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6BC94A-46BD-4404-A7EE-0EDAADF391BC}"/>
              </a:ext>
            </a:extLst>
          </p:cNvPr>
          <p:cNvSpPr/>
          <p:nvPr/>
        </p:nvSpPr>
        <p:spPr>
          <a:xfrm>
            <a:off x="1605193" y="252789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9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D50431-FF72-4100-B28D-2797493FAC97}"/>
              </a:ext>
            </a:extLst>
          </p:cNvPr>
          <p:cNvSpPr/>
          <p:nvPr/>
        </p:nvSpPr>
        <p:spPr>
          <a:xfrm>
            <a:off x="1007599" y="313059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7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9B61526-6893-4363-B8D6-C871970F89AF}"/>
              </a:ext>
            </a:extLst>
          </p:cNvPr>
          <p:cNvSpPr/>
          <p:nvPr/>
        </p:nvSpPr>
        <p:spPr>
          <a:xfrm>
            <a:off x="4326976" y="253810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512E08C-76BD-468D-BE82-079A242E6C98}"/>
              </a:ext>
            </a:extLst>
          </p:cNvPr>
          <p:cNvCxnSpPr>
            <a:cxnSpLocks/>
            <a:stCxn id="8" idx="3"/>
            <a:endCxn id="9" idx="7"/>
          </p:cNvCxnSpPr>
          <p:nvPr/>
        </p:nvCxnSpPr>
        <p:spPr>
          <a:xfrm flipH="1">
            <a:off x="1378764" y="1735456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C0D657-13A6-4B6F-87BB-5A13EA05826A}"/>
              </a:ext>
            </a:extLst>
          </p:cNvPr>
          <p:cNvCxnSpPr>
            <a:cxnSpLocks/>
            <a:stCxn id="9" idx="5"/>
            <a:endCxn id="11" idx="0"/>
          </p:cNvCxnSpPr>
          <p:nvPr/>
        </p:nvCxnSpPr>
        <p:spPr>
          <a:xfrm>
            <a:off x="1378764" y="2329877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07E71D7-4282-4460-9678-4D8E58ED707B}"/>
              </a:ext>
            </a:extLst>
          </p:cNvPr>
          <p:cNvCxnSpPr>
            <a:cxnSpLocks/>
            <a:stCxn id="11" idx="3"/>
            <a:endCxn id="12" idx="7"/>
          </p:cNvCxnSpPr>
          <p:nvPr/>
        </p:nvCxnSpPr>
        <p:spPr>
          <a:xfrm flipH="1">
            <a:off x="1469816" y="3004852"/>
            <a:ext cx="214681" cy="207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4096C9C-E057-46C8-8DAB-C03FE6C3F6C6}"/>
              </a:ext>
            </a:extLst>
          </p:cNvPr>
          <p:cNvCxnSpPr>
            <a:stCxn id="8" idx="5"/>
            <a:endCxn id="10" idx="1"/>
          </p:cNvCxnSpPr>
          <p:nvPr/>
        </p:nvCxnSpPr>
        <p:spPr>
          <a:xfrm>
            <a:off x="2620249" y="1735456"/>
            <a:ext cx="858572" cy="190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0595BF6-E5DE-43B1-A6A8-3C2D9F828970}"/>
              </a:ext>
            </a:extLst>
          </p:cNvPr>
          <p:cNvCxnSpPr>
            <a:cxnSpLocks/>
            <a:stCxn id="10" idx="5"/>
            <a:endCxn id="13" idx="0"/>
          </p:cNvCxnSpPr>
          <p:nvPr/>
        </p:nvCxnSpPr>
        <p:spPr>
          <a:xfrm>
            <a:off x="3861734" y="2320823"/>
            <a:ext cx="736003" cy="217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69DCE21-C4BC-4C17-88E3-C8D3C9E8E922}"/>
              </a:ext>
            </a:extLst>
          </p:cNvPr>
          <p:cNvSpPr/>
          <p:nvPr/>
        </p:nvSpPr>
        <p:spPr>
          <a:xfrm>
            <a:off x="15316" y="246362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EF2115-9C88-4C0A-B24E-C991C23A4865}"/>
              </a:ext>
            </a:extLst>
          </p:cNvPr>
          <p:cNvCxnSpPr>
            <a:cxnSpLocks/>
            <a:stCxn id="22" idx="7"/>
            <a:endCxn id="13" idx="3"/>
          </p:cNvCxnSpPr>
          <p:nvPr/>
        </p:nvCxnSpPr>
        <p:spPr>
          <a:xfrm flipV="1">
            <a:off x="4187205" y="3015064"/>
            <a:ext cx="219075" cy="245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100F824-6EE8-42CC-BE54-2455CF8B3774}"/>
              </a:ext>
            </a:extLst>
          </p:cNvPr>
          <p:cNvSpPr/>
          <p:nvPr/>
        </p:nvSpPr>
        <p:spPr>
          <a:xfrm>
            <a:off x="2962061" y="317867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13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011203B-5B9D-4680-9ACF-FDF68E6AB66D}"/>
              </a:ext>
            </a:extLst>
          </p:cNvPr>
          <p:cNvSpPr/>
          <p:nvPr/>
        </p:nvSpPr>
        <p:spPr>
          <a:xfrm>
            <a:off x="3724988" y="317867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17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BD83A1-6E51-4D47-AC84-EEB7DCBFD262}"/>
              </a:ext>
            </a:extLst>
          </p:cNvPr>
          <p:cNvCxnSpPr>
            <a:cxnSpLocks/>
            <a:stCxn id="10" idx="3"/>
            <a:endCxn id="25" idx="0"/>
          </p:cNvCxnSpPr>
          <p:nvPr/>
        </p:nvCxnSpPr>
        <p:spPr>
          <a:xfrm flipH="1">
            <a:off x="2710538" y="2320823"/>
            <a:ext cx="768283" cy="236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ACC246-45CD-4EF7-88CA-98104025552E}"/>
              </a:ext>
            </a:extLst>
          </p:cNvPr>
          <p:cNvCxnSpPr>
            <a:cxnSpLocks/>
            <a:stCxn id="9" idx="3"/>
            <a:endCxn id="19" idx="7"/>
          </p:cNvCxnSpPr>
          <p:nvPr/>
        </p:nvCxnSpPr>
        <p:spPr>
          <a:xfrm flipH="1">
            <a:off x="477533" y="2329877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B224CFA6-6896-4D7C-B083-8D6268315CFD}"/>
              </a:ext>
            </a:extLst>
          </p:cNvPr>
          <p:cNvSpPr/>
          <p:nvPr/>
        </p:nvSpPr>
        <p:spPr>
          <a:xfrm>
            <a:off x="2439777" y="255693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11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551FF1-0733-4FFA-8D7B-EDAFF2829A87}"/>
              </a:ext>
            </a:extLst>
          </p:cNvPr>
          <p:cNvCxnSpPr>
            <a:cxnSpLocks/>
            <a:stCxn id="25" idx="5"/>
            <a:endCxn id="21" idx="1"/>
          </p:cNvCxnSpPr>
          <p:nvPr/>
        </p:nvCxnSpPr>
        <p:spPr>
          <a:xfrm>
            <a:off x="2901994" y="3033892"/>
            <a:ext cx="139371" cy="226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6F14F13E-1657-4DF3-88AF-9993D6DFC3BC}"/>
              </a:ext>
            </a:extLst>
          </p:cNvPr>
          <p:cNvSpPr/>
          <p:nvPr/>
        </p:nvSpPr>
        <p:spPr>
          <a:xfrm>
            <a:off x="7886982" y="135892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L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B395AF58-4987-4F13-BEF3-DA1C490A01CB}"/>
              </a:ext>
            </a:extLst>
          </p:cNvPr>
          <p:cNvSpPr/>
          <p:nvPr/>
        </p:nvSpPr>
        <p:spPr>
          <a:xfrm>
            <a:off x="6645497" y="195334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F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A377E0C-4442-40C7-9110-4B912D2B7520}"/>
              </a:ext>
            </a:extLst>
          </p:cNvPr>
          <p:cNvSpPr/>
          <p:nvPr/>
        </p:nvSpPr>
        <p:spPr>
          <a:xfrm>
            <a:off x="9128467" y="1944294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CA74930-350E-4156-9902-6F133D6EFD88}"/>
              </a:ext>
            </a:extLst>
          </p:cNvPr>
          <p:cNvSpPr/>
          <p:nvPr/>
        </p:nvSpPr>
        <p:spPr>
          <a:xfrm>
            <a:off x="7334143" y="262832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J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933E6F2-A4A1-4190-B32F-E1AE5CE4FF41}"/>
              </a:ext>
            </a:extLst>
          </p:cNvPr>
          <p:cNvSpPr/>
          <p:nvPr/>
        </p:nvSpPr>
        <p:spPr>
          <a:xfrm>
            <a:off x="10057251" y="276688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T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26D3F8D-C1CE-4D29-8DDC-2DB947C0AF8E}"/>
              </a:ext>
            </a:extLst>
          </p:cNvPr>
          <p:cNvCxnSpPr>
            <a:cxnSpLocks/>
            <a:stCxn id="99" idx="3"/>
            <a:endCxn id="100" idx="7"/>
          </p:cNvCxnSpPr>
          <p:nvPr/>
        </p:nvCxnSpPr>
        <p:spPr>
          <a:xfrm flipH="1">
            <a:off x="7107714" y="1835889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3891A53-76F9-482D-8378-73472AB41D1C}"/>
              </a:ext>
            </a:extLst>
          </p:cNvPr>
          <p:cNvCxnSpPr>
            <a:cxnSpLocks/>
            <a:stCxn id="100" idx="5"/>
            <a:endCxn id="102" idx="0"/>
          </p:cNvCxnSpPr>
          <p:nvPr/>
        </p:nvCxnSpPr>
        <p:spPr>
          <a:xfrm>
            <a:off x="7107714" y="2430310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4F82991-09D0-4198-99C0-81A4F640E874}"/>
              </a:ext>
            </a:extLst>
          </p:cNvPr>
          <p:cNvCxnSpPr>
            <a:stCxn id="99" idx="5"/>
            <a:endCxn id="101" idx="1"/>
          </p:cNvCxnSpPr>
          <p:nvPr/>
        </p:nvCxnSpPr>
        <p:spPr>
          <a:xfrm>
            <a:off x="8349199" y="1835889"/>
            <a:ext cx="858572" cy="190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DF28EA6-1892-43AB-BBE5-7E35774972D2}"/>
              </a:ext>
            </a:extLst>
          </p:cNvPr>
          <p:cNvCxnSpPr>
            <a:cxnSpLocks/>
            <a:stCxn id="101" idx="5"/>
            <a:endCxn id="104" idx="0"/>
          </p:cNvCxnSpPr>
          <p:nvPr/>
        </p:nvCxnSpPr>
        <p:spPr>
          <a:xfrm>
            <a:off x="9590684" y="2421256"/>
            <a:ext cx="737328" cy="345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>
            <a:extLst>
              <a:ext uri="{FF2B5EF4-FFF2-40B4-BE49-F238E27FC236}">
                <a16:creationId xmlns:a16="http://schemas.microsoft.com/office/drawing/2014/main" id="{7691E8DC-D477-4687-9FCB-10279E068847}"/>
              </a:ext>
            </a:extLst>
          </p:cNvPr>
          <p:cNvSpPr/>
          <p:nvPr/>
        </p:nvSpPr>
        <p:spPr>
          <a:xfrm>
            <a:off x="5744266" y="2564061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A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2172C96-08F4-4714-838F-798EE0645969}"/>
              </a:ext>
            </a:extLst>
          </p:cNvPr>
          <p:cNvCxnSpPr>
            <a:cxnSpLocks/>
            <a:stCxn id="113" idx="0"/>
            <a:endCxn id="104" idx="5"/>
          </p:cNvCxnSpPr>
          <p:nvPr/>
        </p:nvCxnSpPr>
        <p:spPr>
          <a:xfrm flipH="1" flipV="1">
            <a:off x="10519468" y="3243844"/>
            <a:ext cx="394173" cy="214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967B8B4A-572F-4E7D-BDAE-A916366B560B}"/>
              </a:ext>
            </a:extLst>
          </p:cNvPr>
          <p:cNvSpPr/>
          <p:nvPr/>
        </p:nvSpPr>
        <p:spPr>
          <a:xfrm>
            <a:off x="10642880" y="345807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Z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FA76C88-3808-4A23-8C1F-B96099CD4DA4}"/>
              </a:ext>
            </a:extLst>
          </p:cNvPr>
          <p:cNvCxnSpPr>
            <a:cxnSpLocks/>
            <a:stCxn id="101" idx="3"/>
            <a:endCxn id="116" idx="0"/>
          </p:cNvCxnSpPr>
          <p:nvPr/>
        </p:nvCxnSpPr>
        <p:spPr>
          <a:xfrm flipH="1">
            <a:off x="8439488" y="2421256"/>
            <a:ext cx="768283" cy="236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F13C9C4-D197-4036-BD1A-CED8CD3EC7DF}"/>
              </a:ext>
            </a:extLst>
          </p:cNvPr>
          <p:cNvCxnSpPr>
            <a:cxnSpLocks/>
            <a:stCxn id="100" idx="3"/>
            <a:endCxn id="110" idx="7"/>
          </p:cNvCxnSpPr>
          <p:nvPr/>
        </p:nvCxnSpPr>
        <p:spPr>
          <a:xfrm flipH="1">
            <a:off x="6206483" y="2430310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4D3D9281-FE28-45B1-B921-9D2178B54F93}"/>
              </a:ext>
            </a:extLst>
          </p:cNvPr>
          <p:cNvSpPr/>
          <p:nvPr/>
        </p:nvSpPr>
        <p:spPr>
          <a:xfrm>
            <a:off x="8168727" y="265736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Q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6DD1355F-A0E4-4D1A-AC75-E5C6F2900015}"/>
              </a:ext>
            </a:extLst>
          </p:cNvPr>
          <p:cNvSpPr/>
          <p:nvPr/>
        </p:nvSpPr>
        <p:spPr>
          <a:xfrm>
            <a:off x="8754510" y="342875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R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6D656A5-4ABD-4F9C-AC95-F6BFB2E5B85E}"/>
              </a:ext>
            </a:extLst>
          </p:cNvPr>
          <p:cNvCxnSpPr>
            <a:cxnSpLocks/>
            <a:stCxn id="116" idx="5"/>
            <a:endCxn id="123" idx="0"/>
          </p:cNvCxnSpPr>
          <p:nvPr/>
        </p:nvCxnSpPr>
        <p:spPr>
          <a:xfrm>
            <a:off x="8630944" y="3134325"/>
            <a:ext cx="394327" cy="294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3D84651-37C5-4C93-A972-DD12AA82A502}"/>
              </a:ext>
            </a:extLst>
          </p:cNvPr>
          <p:cNvSpPr/>
          <p:nvPr/>
        </p:nvSpPr>
        <p:spPr>
          <a:xfrm>
            <a:off x="7531074" y="3409994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D6E1C72A-9377-4218-8EBB-090339CFF75A}"/>
              </a:ext>
            </a:extLst>
          </p:cNvPr>
          <p:cNvCxnSpPr>
            <a:cxnSpLocks/>
            <a:stCxn id="116" idx="3"/>
            <a:endCxn id="126" idx="0"/>
          </p:cNvCxnSpPr>
          <p:nvPr/>
        </p:nvCxnSpPr>
        <p:spPr>
          <a:xfrm flipH="1">
            <a:off x="7801835" y="3134325"/>
            <a:ext cx="446196" cy="275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340CCAAA-A032-464B-AD74-CDE73CC83F6B}"/>
              </a:ext>
            </a:extLst>
          </p:cNvPr>
          <p:cNvSpPr/>
          <p:nvPr/>
        </p:nvSpPr>
        <p:spPr>
          <a:xfrm>
            <a:off x="5637358" y="398835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Lon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88E9657-FC8A-4440-9774-BFC72056EB3C}"/>
              </a:ext>
            </a:extLst>
          </p:cNvPr>
          <p:cNvSpPr/>
          <p:nvPr/>
        </p:nvSpPr>
        <p:spPr>
          <a:xfrm>
            <a:off x="4395873" y="458277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Cam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20B1797D-82FC-419B-93DA-A87597B8FDBA}"/>
              </a:ext>
            </a:extLst>
          </p:cNvPr>
          <p:cNvSpPr/>
          <p:nvPr/>
        </p:nvSpPr>
        <p:spPr>
          <a:xfrm>
            <a:off x="6878843" y="457372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Man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7A97F671-4E28-452D-91EB-3B3C11C0C33D}"/>
              </a:ext>
            </a:extLst>
          </p:cNvPr>
          <p:cNvSpPr/>
          <p:nvPr/>
        </p:nvSpPr>
        <p:spPr>
          <a:xfrm>
            <a:off x="5084519" y="5257751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Dun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B997276F-DA26-48E4-8D18-9B5068F744FE}"/>
              </a:ext>
            </a:extLst>
          </p:cNvPr>
          <p:cNvSpPr/>
          <p:nvPr/>
        </p:nvSpPr>
        <p:spPr>
          <a:xfrm>
            <a:off x="4089721" y="5736999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Bris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FD917871-23BE-4AC3-A421-D93E9D87C7B0}"/>
              </a:ext>
            </a:extLst>
          </p:cNvPr>
          <p:cNvSpPr/>
          <p:nvPr/>
        </p:nvSpPr>
        <p:spPr>
          <a:xfrm>
            <a:off x="7806302" y="526796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err="1"/>
              <a:t>Swa</a:t>
            </a:r>
            <a:endParaRPr lang="en-GB" sz="800" dirty="0"/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B43B0C75-0CE7-4D26-8B07-DF9145EE5D6D}"/>
              </a:ext>
            </a:extLst>
          </p:cNvPr>
          <p:cNvCxnSpPr>
            <a:cxnSpLocks/>
            <a:stCxn id="143" idx="3"/>
            <a:endCxn id="144" idx="7"/>
          </p:cNvCxnSpPr>
          <p:nvPr/>
        </p:nvCxnSpPr>
        <p:spPr>
          <a:xfrm flipH="1">
            <a:off x="4858090" y="4465317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8FC5FDE-1CA0-4875-8127-19E1F9882164}"/>
              </a:ext>
            </a:extLst>
          </p:cNvPr>
          <p:cNvCxnSpPr>
            <a:cxnSpLocks/>
            <a:stCxn id="144" idx="5"/>
            <a:endCxn id="146" idx="0"/>
          </p:cNvCxnSpPr>
          <p:nvPr/>
        </p:nvCxnSpPr>
        <p:spPr>
          <a:xfrm>
            <a:off x="4858090" y="5059738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73A6284E-2885-4144-A849-5CC84170B356}"/>
              </a:ext>
            </a:extLst>
          </p:cNvPr>
          <p:cNvCxnSpPr>
            <a:cxnSpLocks/>
            <a:stCxn id="154" idx="5"/>
            <a:endCxn id="147" idx="1"/>
          </p:cNvCxnSpPr>
          <p:nvPr/>
        </p:nvCxnSpPr>
        <p:spPr>
          <a:xfrm>
            <a:off x="3956859" y="5670451"/>
            <a:ext cx="212166" cy="148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50091D1-DE93-49CC-9236-8F58149446DA}"/>
              </a:ext>
            </a:extLst>
          </p:cNvPr>
          <p:cNvCxnSpPr>
            <a:stCxn id="143" idx="5"/>
            <a:endCxn id="145" idx="1"/>
          </p:cNvCxnSpPr>
          <p:nvPr/>
        </p:nvCxnSpPr>
        <p:spPr>
          <a:xfrm>
            <a:off x="6099575" y="4465317"/>
            <a:ext cx="858572" cy="190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53B02758-4B81-475A-ABC2-0E57B31746FE}"/>
              </a:ext>
            </a:extLst>
          </p:cNvPr>
          <p:cNvCxnSpPr>
            <a:cxnSpLocks/>
            <a:stCxn id="145" idx="5"/>
            <a:endCxn id="148" idx="0"/>
          </p:cNvCxnSpPr>
          <p:nvPr/>
        </p:nvCxnSpPr>
        <p:spPr>
          <a:xfrm>
            <a:off x="7341060" y="5050684"/>
            <a:ext cx="736003" cy="217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BD65984B-3084-4169-9CBB-E07265ED31F4}"/>
              </a:ext>
            </a:extLst>
          </p:cNvPr>
          <p:cNvSpPr/>
          <p:nvPr/>
        </p:nvSpPr>
        <p:spPr>
          <a:xfrm>
            <a:off x="3494642" y="5193489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err="1"/>
              <a:t>Belf</a:t>
            </a:r>
            <a:endParaRPr lang="en-GB" sz="800" dirty="0"/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CC27E150-2914-48B1-B6DD-0F4B16AD4C7E}"/>
              </a:ext>
            </a:extLst>
          </p:cNvPr>
          <p:cNvCxnSpPr>
            <a:cxnSpLocks/>
            <a:stCxn id="157" idx="7"/>
            <a:endCxn id="148" idx="3"/>
          </p:cNvCxnSpPr>
          <p:nvPr/>
        </p:nvCxnSpPr>
        <p:spPr>
          <a:xfrm flipV="1">
            <a:off x="7666531" y="5744925"/>
            <a:ext cx="219075" cy="245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Oval 155">
            <a:extLst>
              <a:ext uri="{FF2B5EF4-FFF2-40B4-BE49-F238E27FC236}">
                <a16:creationId xmlns:a16="http://schemas.microsoft.com/office/drawing/2014/main" id="{F4AF61CA-BD8B-4AB5-8255-374A90642945}"/>
              </a:ext>
            </a:extLst>
          </p:cNvPr>
          <p:cNvSpPr/>
          <p:nvPr/>
        </p:nvSpPr>
        <p:spPr>
          <a:xfrm>
            <a:off x="5547452" y="584558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Edin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F4E5B459-73ED-49B7-9437-CAD49B7AFD31}"/>
              </a:ext>
            </a:extLst>
          </p:cNvPr>
          <p:cNvSpPr/>
          <p:nvPr/>
        </p:nvSpPr>
        <p:spPr>
          <a:xfrm>
            <a:off x="7204314" y="590853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err="1"/>
              <a:t>Shef</a:t>
            </a:r>
            <a:endParaRPr lang="en-GB" sz="800" dirty="0"/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740770E0-FE08-45F9-99D0-CFB8AB66ADF1}"/>
              </a:ext>
            </a:extLst>
          </p:cNvPr>
          <p:cNvCxnSpPr>
            <a:cxnSpLocks/>
            <a:stCxn id="144" idx="3"/>
            <a:endCxn id="154" idx="7"/>
          </p:cNvCxnSpPr>
          <p:nvPr/>
        </p:nvCxnSpPr>
        <p:spPr>
          <a:xfrm flipH="1">
            <a:off x="3956859" y="5059738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134EF07E-7742-4747-89BC-32AEFDDCEC7A}"/>
              </a:ext>
            </a:extLst>
          </p:cNvPr>
          <p:cNvCxnSpPr>
            <a:cxnSpLocks/>
            <a:stCxn id="146" idx="5"/>
            <a:endCxn id="156" idx="1"/>
          </p:cNvCxnSpPr>
          <p:nvPr/>
        </p:nvCxnSpPr>
        <p:spPr>
          <a:xfrm>
            <a:off x="5546736" y="5734713"/>
            <a:ext cx="80020" cy="192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 172">
            <a:extLst>
              <a:ext uri="{FF2B5EF4-FFF2-40B4-BE49-F238E27FC236}">
                <a16:creationId xmlns:a16="http://schemas.microsoft.com/office/drawing/2014/main" id="{B89D0272-A5E2-448B-B1C9-758AEDCCAE93}"/>
              </a:ext>
            </a:extLst>
          </p:cNvPr>
          <p:cNvSpPr/>
          <p:nvPr/>
        </p:nvSpPr>
        <p:spPr>
          <a:xfrm>
            <a:off x="2962061" y="571097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/>
              <a:t>Bath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6BDC5258-6C34-4DF7-91B0-AE1B44542A10}"/>
              </a:ext>
            </a:extLst>
          </p:cNvPr>
          <p:cNvCxnSpPr>
            <a:cxnSpLocks/>
            <a:stCxn id="173" idx="7"/>
            <a:endCxn id="154" idx="3"/>
          </p:cNvCxnSpPr>
          <p:nvPr/>
        </p:nvCxnSpPr>
        <p:spPr>
          <a:xfrm flipV="1">
            <a:off x="3424278" y="5670451"/>
            <a:ext cx="149668" cy="122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439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678D8-A102-4731-B937-8D654413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Tree data structure: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3F60D-EF7A-4962-B54E-38A0AC081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2768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We can represent a tree data structure with three lists/arrays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array contains the values at the nodes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array that points to the location of left child of the node in the values array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array that points to the location of right child of the node in the values array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a node does not have child node then this is indicated with a  -1 or null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69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A17D0-964D-402E-BAB9-DDA5CE209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Tree data structure: Arrays</a:t>
            </a:r>
          </a:p>
        </p:txBody>
      </p:sp>
      <p:graphicFrame>
        <p:nvGraphicFramePr>
          <p:cNvPr id="34" name="Content Placeholder 33">
            <a:extLst>
              <a:ext uri="{FF2B5EF4-FFF2-40B4-BE49-F238E27FC236}">
                <a16:creationId xmlns:a16="http://schemas.microsoft.com/office/drawing/2014/main" id="{CA069B13-57EC-4679-821D-4C7B162FCF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864740"/>
              </p:ext>
            </p:extLst>
          </p:nvPr>
        </p:nvGraphicFramePr>
        <p:xfrm>
          <a:off x="1548579" y="2348580"/>
          <a:ext cx="3754488" cy="3235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8600">
                  <a:extLst>
                    <a:ext uri="{9D8B030D-6E8A-4147-A177-3AD203B41FA5}">
                      <a16:colId xmlns:a16="http://schemas.microsoft.com/office/drawing/2014/main" val="34405378"/>
                    </a:ext>
                  </a:extLst>
                </a:gridCol>
                <a:gridCol w="949890">
                  <a:extLst>
                    <a:ext uri="{9D8B030D-6E8A-4147-A177-3AD203B41FA5}">
                      <a16:colId xmlns:a16="http://schemas.microsoft.com/office/drawing/2014/main" val="1511374612"/>
                    </a:ext>
                  </a:extLst>
                </a:gridCol>
                <a:gridCol w="891121">
                  <a:extLst>
                    <a:ext uri="{9D8B030D-6E8A-4147-A177-3AD203B41FA5}">
                      <a16:colId xmlns:a16="http://schemas.microsoft.com/office/drawing/2014/main" val="3829458922"/>
                    </a:ext>
                  </a:extLst>
                </a:gridCol>
                <a:gridCol w="1014877">
                  <a:extLst>
                    <a:ext uri="{9D8B030D-6E8A-4147-A177-3AD203B41FA5}">
                      <a16:colId xmlns:a16="http://schemas.microsoft.com/office/drawing/2014/main" val="1949499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Node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Left</a:t>
                      </a:r>
                    </a:p>
                    <a:p>
                      <a:r>
                        <a:rPr lang="en-GB" dirty="0"/>
                        <a:t>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Right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265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712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97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74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13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11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314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655171"/>
                  </a:ext>
                </a:extLst>
              </a:tr>
            </a:tbl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2B15CEE-35B9-41CC-8062-414F9CE842F1}"/>
              </a:ext>
            </a:extLst>
          </p:cNvPr>
          <p:cNvGrpSpPr/>
          <p:nvPr/>
        </p:nvGrpSpPr>
        <p:grpSpPr>
          <a:xfrm>
            <a:off x="5846158" y="2354607"/>
            <a:ext cx="6014538" cy="3188390"/>
            <a:chOff x="2215062" y="2085975"/>
            <a:chExt cx="5760245" cy="309943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DE465CC-A700-48D8-95EA-E7CD48ADEC44}"/>
                </a:ext>
              </a:extLst>
            </p:cNvPr>
            <p:cNvSpPr/>
            <p:nvPr/>
          </p:nvSpPr>
          <p:spPr>
            <a:xfrm>
              <a:off x="4686301" y="2085975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J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E039628-BADE-4FD0-9A58-E146FC6A5626}"/>
                </a:ext>
              </a:extLst>
            </p:cNvPr>
            <p:cNvSpPr/>
            <p:nvPr/>
          </p:nvSpPr>
          <p:spPr>
            <a:xfrm>
              <a:off x="3190877" y="3132028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D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577472-991B-4904-A845-2F17B197247A}"/>
                </a:ext>
              </a:extLst>
            </p:cNvPr>
            <p:cNvSpPr/>
            <p:nvPr/>
          </p:nvSpPr>
          <p:spPr>
            <a:xfrm>
              <a:off x="6334126" y="3067050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P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D4996DB-72D2-4E9F-9078-F935AB580212}"/>
                </a:ext>
              </a:extLst>
            </p:cNvPr>
            <p:cNvSpPr/>
            <p:nvPr/>
          </p:nvSpPr>
          <p:spPr>
            <a:xfrm>
              <a:off x="3995738" y="4399181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G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A551575-555B-4917-8C8D-C78A41D04F4D}"/>
                </a:ext>
              </a:extLst>
            </p:cNvPr>
            <p:cNvSpPr/>
            <p:nvPr/>
          </p:nvSpPr>
          <p:spPr>
            <a:xfrm>
              <a:off x="5647635" y="4446542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K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1885EDB-BCA7-4474-9E70-E01BD3042DD4}"/>
                </a:ext>
              </a:extLst>
            </p:cNvPr>
            <p:cNvCxnSpPr>
              <a:stCxn id="4" idx="3"/>
              <a:endCxn id="5" idx="7"/>
            </p:cNvCxnSpPr>
            <p:nvPr/>
          </p:nvCxnSpPr>
          <p:spPr>
            <a:xfrm flipH="1">
              <a:off x="3751854" y="2671342"/>
              <a:ext cx="1030695" cy="5611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96134BC-85BC-48B6-BBFC-04F064EEA83E}"/>
                </a:ext>
              </a:extLst>
            </p:cNvPr>
            <p:cNvCxnSpPr>
              <a:stCxn id="5" idx="5"/>
              <a:endCxn id="7" idx="1"/>
            </p:cNvCxnSpPr>
            <p:nvPr/>
          </p:nvCxnSpPr>
          <p:spPr>
            <a:xfrm>
              <a:off x="3751854" y="3717395"/>
              <a:ext cx="340132" cy="7822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F9918DE-D128-47AC-B998-BE0A51213E1E}"/>
                </a:ext>
              </a:extLst>
            </p:cNvPr>
            <p:cNvCxnSpPr>
              <a:stCxn id="4" idx="5"/>
              <a:endCxn id="6" idx="1"/>
            </p:cNvCxnSpPr>
            <p:nvPr/>
          </p:nvCxnSpPr>
          <p:spPr>
            <a:xfrm>
              <a:off x="5247278" y="2671342"/>
              <a:ext cx="1183096" cy="4961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78E1867-3A03-47D7-9E09-236F178C7267}"/>
                </a:ext>
              </a:extLst>
            </p:cNvPr>
            <p:cNvCxnSpPr>
              <a:cxnSpLocks/>
              <a:stCxn id="6" idx="3"/>
              <a:endCxn id="8" idx="0"/>
            </p:cNvCxnSpPr>
            <p:nvPr/>
          </p:nvCxnSpPr>
          <p:spPr>
            <a:xfrm flipH="1">
              <a:off x="5976248" y="3652417"/>
              <a:ext cx="454126" cy="7941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76CE7EF-193B-440F-9E20-A3CD01BEE0FE}"/>
                </a:ext>
              </a:extLst>
            </p:cNvPr>
            <p:cNvSpPr/>
            <p:nvPr/>
          </p:nvSpPr>
          <p:spPr>
            <a:xfrm>
              <a:off x="2215062" y="4378762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C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E235D76-65EC-4E4A-9C93-331E026D5701}"/>
                </a:ext>
              </a:extLst>
            </p:cNvPr>
            <p:cNvSpPr/>
            <p:nvPr/>
          </p:nvSpPr>
          <p:spPr>
            <a:xfrm>
              <a:off x="7318082" y="4499614"/>
              <a:ext cx="657225" cy="685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dirty="0"/>
                <a:t>R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FDE507F-728B-425D-8386-021D9ADDB6CC}"/>
                </a:ext>
              </a:extLst>
            </p:cNvPr>
            <p:cNvCxnSpPr>
              <a:cxnSpLocks/>
              <a:endCxn id="13" idx="7"/>
            </p:cNvCxnSpPr>
            <p:nvPr/>
          </p:nvCxnSpPr>
          <p:spPr>
            <a:xfrm flipH="1">
              <a:off x="2776039" y="3728089"/>
              <a:ext cx="525262" cy="7511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6ACC2C4-3FEA-4B37-A779-4ED3C11F4264}"/>
                </a:ext>
              </a:extLst>
            </p:cNvPr>
            <p:cNvCxnSpPr>
              <a:cxnSpLocks/>
            </p:cNvCxnSpPr>
            <p:nvPr/>
          </p:nvCxnSpPr>
          <p:spPr>
            <a:xfrm>
              <a:off x="6894719" y="3652417"/>
              <a:ext cx="622503" cy="8471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9D78725-6842-4472-8E0F-5CA146EB7566}"/>
              </a:ext>
            </a:extLst>
          </p:cNvPr>
          <p:cNvSpPr txBox="1"/>
          <p:nvPr/>
        </p:nvSpPr>
        <p:spPr>
          <a:xfrm>
            <a:off x="8060870" y="2489200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07A8676-361F-4736-8794-9E87A70C7E0B}"/>
              </a:ext>
            </a:extLst>
          </p:cNvPr>
          <p:cNvSpPr txBox="1"/>
          <p:nvPr/>
        </p:nvSpPr>
        <p:spPr>
          <a:xfrm>
            <a:off x="6423379" y="3589711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050A13-8481-460E-A6C4-F1C33AE084E1}"/>
              </a:ext>
            </a:extLst>
          </p:cNvPr>
          <p:cNvSpPr txBox="1"/>
          <p:nvPr/>
        </p:nvSpPr>
        <p:spPr>
          <a:xfrm>
            <a:off x="9791915" y="3571038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7D80A0-FC9F-46C7-9FE5-851060F970A3}"/>
              </a:ext>
            </a:extLst>
          </p:cNvPr>
          <p:cNvSpPr txBox="1"/>
          <p:nvPr/>
        </p:nvSpPr>
        <p:spPr>
          <a:xfrm>
            <a:off x="5491891" y="4902275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D1BDCE-5F0B-418F-9B5E-2312C17BAFAA}"/>
              </a:ext>
            </a:extLst>
          </p:cNvPr>
          <p:cNvSpPr txBox="1"/>
          <p:nvPr/>
        </p:nvSpPr>
        <p:spPr>
          <a:xfrm>
            <a:off x="7429849" y="4878771"/>
            <a:ext cx="275595" cy="37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297AE2-B7CB-486B-B72C-B403953DCF12}"/>
              </a:ext>
            </a:extLst>
          </p:cNvPr>
          <p:cNvSpPr txBox="1"/>
          <p:nvPr/>
        </p:nvSpPr>
        <p:spPr>
          <a:xfrm>
            <a:off x="9110785" y="4950995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1856DE-B408-4A70-A065-606B13F4B524}"/>
              </a:ext>
            </a:extLst>
          </p:cNvPr>
          <p:cNvSpPr txBox="1"/>
          <p:nvPr/>
        </p:nvSpPr>
        <p:spPr>
          <a:xfrm>
            <a:off x="10833302" y="5042645"/>
            <a:ext cx="3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EEE85B9-3473-4F64-8D35-8BEB7C9468B1}"/>
              </a:ext>
            </a:extLst>
          </p:cNvPr>
          <p:cNvSpPr/>
          <p:nvPr/>
        </p:nvSpPr>
        <p:spPr>
          <a:xfrm>
            <a:off x="2502500" y="2996832"/>
            <a:ext cx="622137" cy="2915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60B93D6-557F-4DD8-8544-70BD0EB8ED3A}"/>
              </a:ext>
            </a:extLst>
          </p:cNvPr>
          <p:cNvSpPr/>
          <p:nvPr/>
        </p:nvSpPr>
        <p:spPr>
          <a:xfrm>
            <a:off x="1595076" y="3391977"/>
            <a:ext cx="622137" cy="2915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42BC2E3-9150-47F4-8AD3-9BF73EFDF7C5}"/>
              </a:ext>
            </a:extLst>
          </p:cNvPr>
          <p:cNvSpPr/>
          <p:nvPr/>
        </p:nvSpPr>
        <p:spPr>
          <a:xfrm>
            <a:off x="3456421" y="3044924"/>
            <a:ext cx="622137" cy="29154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394EC0-476F-4252-B899-F57EE54B1ACF}"/>
              </a:ext>
            </a:extLst>
          </p:cNvPr>
          <p:cNvSpPr/>
          <p:nvPr/>
        </p:nvSpPr>
        <p:spPr>
          <a:xfrm>
            <a:off x="1595075" y="3782926"/>
            <a:ext cx="622137" cy="29154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67E2FC4-60A0-4FED-A215-DC5D1A18D456}"/>
              </a:ext>
            </a:extLst>
          </p:cNvPr>
          <p:cNvSpPr/>
          <p:nvPr/>
        </p:nvSpPr>
        <p:spPr>
          <a:xfrm>
            <a:off x="2502499" y="4143784"/>
            <a:ext cx="1576059" cy="144075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D997BC-5FB9-4235-8892-58871809B40A}"/>
              </a:ext>
            </a:extLst>
          </p:cNvPr>
          <p:cNvSpPr/>
          <p:nvPr/>
        </p:nvSpPr>
        <p:spPr>
          <a:xfrm>
            <a:off x="2447787" y="5584539"/>
            <a:ext cx="2017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Null pointers</a:t>
            </a:r>
          </a:p>
        </p:txBody>
      </p:sp>
    </p:spTree>
    <p:extLst>
      <p:ext uri="{BB962C8B-B14F-4D97-AF65-F5344CB8AC3E}">
        <p14:creationId xmlns:p14="http://schemas.microsoft.com/office/powerpoint/2010/main" val="2710425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AD960-315C-403A-B822-4C5536B8528D}"/>
              </a:ext>
            </a:extLst>
          </p:cNvPr>
          <p:cNvSpPr txBox="1"/>
          <p:nvPr/>
        </p:nvSpPr>
        <p:spPr>
          <a:xfrm>
            <a:off x="1029244" y="865835"/>
            <a:ext cx="89661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Represent the following tree as a list</a:t>
            </a:r>
          </a:p>
          <a:p>
            <a:pPr marL="342900" indent="-342900">
              <a:buAutoNum type="alphaLcParenR" startAt="2"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06BCF9-C6AA-4CDE-9EE6-0299ABE5673A}"/>
              </a:ext>
            </a:extLst>
          </p:cNvPr>
          <p:cNvSpPr/>
          <p:nvPr/>
        </p:nvSpPr>
        <p:spPr>
          <a:xfrm>
            <a:off x="7865337" y="1568731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8E3D20-80E8-4B81-9F64-A25338A07614}"/>
              </a:ext>
            </a:extLst>
          </p:cNvPr>
          <p:cNvSpPr/>
          <p:nvPr/>
        </p:nvSpPr>
        <p:spPr>
          <a:xfrm>
            <a:off x="6623852" y="216315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F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030D06-31A1-4E46-A153-7911924054DF}"/>
              </a:ext>
            </a:extLst>
          </p:cNvPr>
          <p:cNvSpPr/>
          <p:nvPr/>
        </p:nvSpPr>
        <p:spPr>
          <a:xfrm>
            <a:off x="9106822" y="215409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9EECBD0-03D5-4263-81E4-F8E105069E71}"/>
              </a:ext>
            </a:extLst>
          </p:cNvPr>
          <p:cNvSpPr/>
          <p:nvPr/>
        </p:nvSpPr>
        <p:spPr>
          <a:xfrm>
            <a:off x="7312498" y="283812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J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0B9F2B-1565-4276-A273-0FAB231D9A7A}"/>
              </a:ext>
            </a:extLst>
          </p:cNvPr>
          <p:cNvSpPr/>
          <p:nvPr/>
        </p:nvSpPr>
        <p:spPr>
          <a:xfrm>
            <a:off x="10035606" y="297668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5178DE-87A5-45CC-A0CA-24357A4E2163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>
          <a:xfrm flipH="1">
            <a:off x="7086069" y="2045693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A19A8E-02BE-4E59-AA3E-26E00836FEB1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>
          <a:xfrm>
            <a:off x="7086069" y="2640114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5192087-AF93-49D1-A881-00BC19FCDC7F}"/>
              </a:ext>
            </a:extLst>
          </p:cNvPr>
          <p:cNvCxnSpPr>
            <a:stCxn id="5" idx="5"/>
            <a:endCxn id="7" idx="1"/>
          </p:cNvCxnSpPr>
          <p:nvPr/>
        </p:nvCxnSpPr>
        <p:spPr>
          <a:xfrm>
            <a:off x="8327554" y="2045693"/>
            <a:ext cx="858572" cy="190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F12E784-A9BC-4A0C-9DFB-56DF28FE867B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>
          <a:xfrm>
            <a:off x="9569039" y="2631060"/>
            <a:ext cx="737328" cy="345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B812C6E8-11BD-40A5-B9C8-020DBA4BDB97}"/>
              </a:ext>
            </a:extLst>
          </p:cNvPr>
          <p:cNvSpPr/>
          <p:nvPr/>
        </p:nvSpPr>
        <p:spPr>
          <a:xfrm>
            <a:off x="5722621" y="277386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A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8B6EE9-A8EA-42F1-B72F-B1CFB57E6287}"/>
              </a:ext>
            </a:extLst>
          </p:cNvPr>
          <p:cNvCxnSpPr>
            <a:cxnSpLocks/>
            <a:stCxn id="16" idx="0"/>
            <a:endCxn id="9" idx="5"/>
          </p:cNvCxnSpPr>
          <p:nvPr/>
        </p:nvCxnSpPr>
        <p:spPr>
          <a:xfrm flipH="1" flipV="1">
            <a:off x="10497823" y="3453648"/>
            <a:ext cx="394173" cy="214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08C0AF9-84B6-4218-B060-A22D22657779}"/>
              </a:ext>
            </a:extLst>
          </p:cNvPr>
          <p:cNvSpPr/>
          <p:nvPr/>
        </p:nvSpPr>
        <p:spPr>
          <a:xfrm>
            <a:off x="10621235" y="366787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Z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7D27E0-D235-4521-8DE8-93A0F2849301}"/>
              </a:ext>
            </a:extLst>
          </p:cNvPr>
          <p:cNvCxnSpPr>
            <a:cxnSpLocks/>
            <a:stCxn id="7" idx="3"/>
            <a:endCxn id="19" idx="0"/>
          </p:cNvCxnSpPr>
          <p:nvPr/>
        </p:nvCxnSpPr>
        <p:spPr>
          <a:xfrm flipH="1">
            <a:off x="8417843" y="2631060"/>
            <a:ext cx="768283" cy="236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D7F8331-A760-4B96-A749-F8DB36732730}"/>
              </a:ext>
            </a:extLst>
          </p:cNvPr>
          <p:cNvCxnSpPr>
            <a:cxnSpLocks/>
            <a:stCxn id="6" idx="3"/>
            <a:endCxn id="14" idx="7"/>
          </p:cNvCxnSpPr>
          <p:nvPr/>
        </p:nvCxnSpPr>
        <p:spPr>
          <a:xfrm flipH="1">
            <a:off x="6184838" y="2640114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C2466E7-922A-478A-9074-E3442CC06F10}"/>
              </a:ext>
            </a:extLst>
          </p:cNvPr>
          <p:cNvSpPr/>
          <p:nvPr/>
        </p:nvSpPr>
        <p:spPr>
          <a:xfrm>
            <a:off x="8147082" y="286716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Q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A612DAF-BA17-464F-B10E-74C3D13F8CB6}"/>
              </a:ext>
            </a:extLst>
          </p:cNvPr>
          <p:cNvSpPr/>
          <p:nvPr/>
        </p:nvSpPr>
        <p:spPr>
          <a:xfrm>
            <a:off x="8732865" y="363856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ACCF7EE-2D15-4834-B177-017EC341E1BF}"/>
              </a:ext>
            </a:extLst>
          </p:cNvPr>
          <p:cNvCxnSpPr>
            <a:cxnSpLocks/>
            <a:stCxn id="19" idx="5"/>
            <a:endCxn id="20" idx="0"/>
          </p:cNvCxnSpPr>
          <p:nvPr/>
        </p:nvCxnSpPr>
        <p:spPr>
          <a:xfrm>
            <a:off x="8609299" y="3344129"/>
            <a:ext cx="394327" cy="294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3A02A82-A6E7-4E3C-8B5E-54E9402AFF01}"/>
              </a:ext>
            </a:extLst>
          </p:cNvPr>
          <p:cNvSpPr/>
          <p:nvPr/>
        </p:nvSpPr>
        <p:spPr>
          <a:xfrm>
            <a:off x="7509429" y="361979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B8E20E-FDC9-4A52-8A56-BFDA87E90DA6}"/>
              </a:ext>
            </a:extLst>
          </p:cNvPr>
          <p:cNvCxnSpPr>
            <a:cxnSpLocks/>
            <a:stCxn id="19" idx="3"/>
            <a:endCxn id="22" idx="0"/>
          </p:cNvCxnSpPr>
          <p:nvPr/>
        </p:nvCxnSpPr>
        <p:spPr>
          <a:xfrm flipH="1">
            <a:off x="7780190" y="3344129"/>
            <a:ext cx="446196" cy="275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ontent Placeholder 33">
            <a:extLst>
              <a:ext uri="{FF2B5EF4-FFF2-40B4-BE49-F238E27FC236}">
                <a16:creationId xmlns:a16="http://schemas.microsoft.com/office/drawing/2014/main" id="{35C44C13-3180-4263-9774-792D6E843F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615354"/>
              </p:ext>
            </p:extLst>
          </p:nvPr>
        </p:nvGraphicFramePr>
        <p:xfrm>
          <a:off x="1111086" y="1884797"/>
          <a:ext cx="3253915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793">
                  <a:extLst>
                    <a:ext uri="{9D8B030D-6E8A-4147-A177-3AD203B41FA5}">
                      <a16:colId xmlns:a16="http://schemas.microsoft.com/office/drawing/2014/main" val="34405378"/>
                    </a:ext>
                  </a:extLst>
                </a:gridCol>
                <a:gridCol w="823244">
                  <a:extLst>
                    <a:ext uri="{9D8B030D-6E8A-4147-A177-3AD203B41FA5}">
                      <a16:colId xmlns:a16="http://schemas.microsoft.com/office/drawing/2014/main" val="1511374612"/>
                    </a:ext>
                  </a:extLst>
                </a:gridCol>
                <a:gridCol w="772311">
                  <a:extLst>
                    <a:ext uri="{9D8B030D-6E8A-4147-A177-3AD203B41FA5}">
                      <a16:colId xmlns:a16="http://schemas.microsoft.com/office/drawing/2014/main" val="3829458922"/>
                    </a:ext>
                  </a:extLst>
                </a:gridCol>
                <a:gridCol w="879567">
                  <a:extLst>
                    <a:ext uri="{9D8B030D-6E8A-4147-A177-3AD203B41FA5}">
                      <a16:colId xmlns:a16="http://schemas.microsoft.com/office/drawing/2014/main" val="1949499203"/>
                    </a:ext>
                  </a:extLst>
                </a:gridCol>
              </a:tblGrid>
              <a:tr h="382591">
                <a:tc>
                  <a:txBody>
                    <a:bodyPr/>
                    <a:lstStyle/>
                    <a:p>
                      <a:r>
                        <a:rPr lang="en-GB" sz="1400" dirty="0"/>
                        <a:t>Node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Left</a:t>
                      </a:r>
                    </a:p>
                    <a:p>
                      <a:r>
                        <a:rPr lang="en-GB" sz="1400" dirty="0"/>
                        <a:t>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Right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265354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712292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97892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741914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13784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113174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314626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655171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705093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620431"/>
                  </a:ext>
                </a:extLst>
              </a:tr>
              <a:tr h="225054">
                <a:tc>
                  <a:txBody>
                    <a:bodyPr/>
                    <a:lstStyle/>
                    <a:p>
                      <a:r>
                        <a:rPr lang="en-GB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928118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D891222-2C02-4B66-A686-9A3729203563}"/>
              </a:ext>
            </a:extLst>
          </p:cNvPr>
          <p:cNvSpPr txBox="1"/>
          <p:nvPr/>
        </p:nvSpPr>
        <p:spPr>
          <a:xfrm>
            <a:off x="5413357" y="1545465"/>
            <a:ext cx="61850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                                       1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                   2                                           3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 4                             5             6                                 7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                                  8                     9                                10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6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a tree?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5659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tree is a connected, undirected graph with no cycles.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Connected - Every node is connected either indirectly or directly to every other node.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No Cycles - There is only one path between nodes, without going along a path more than once.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Undirected - can traverse in both directions along the edge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rooted tree has a root node that has no parent and all other nodes are descended from the root. All other nodes can be a parent and/or a child node.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leaf node has no children</a:t>
            </a:r>
          </a:p>
        </p:txBody>
      </p:sp>
    </p:spTree>
    <p:extLst>
      <p:ext uri="{BB962C8B-B14F-4D97-AF65-F5344CB8AC3E}">
        <p14:creationId xmlns:p14="http://schemas.microsoft.com/office/powerpoint/2010/main" val="3803233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638D-B56A-4EE1-B61C-05A4F148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Tree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D608FC-618A-46B6-B85F-CD5D5AF8E1E6}"/>
              </a:ext>
            </a:extLst>
          </p:cNvPr>
          <p:cNvSpPr/>
          <p:nvPr/>
        </p:nvSpPr>
        <p:spPr>
          <a:xfrm>
            <a:off x="5337230" y="124906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DDCA38-EC49-4E6B-BE0A-82670598A754}"/>
              </a:ext>
            </a:extLst>
          </p:cNvPr>
          <p:cNvSpPr/>
          <p:nvPr/>
        </p:nvSpPr>
        <p:spPr>
          <a:xfrm>
            <a:off x="3841806" y="229512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865646-4442-46D7-B177-79B6FFA927FB}"/>
              </a:ext>
            </a:extLst>
          </p:cNvPr>
          <p:cNvSpPr/>
          <p:nvPr/>
        </p:nvSpPr>
        <p:spPr>
          <a:xfrm>
            <a:off x="6985055" y="223014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85C5AFA-2E16-4790-B0CB-11B4905F2017}"/>
              </a:ext>
            </a:extLst>
          </p:cNvPr>
          <p:cNvSpPr/>
          <p:nvPr/>
        </p:nvSpPr>
        <p:spPr>
          <a:xfrm>
            <a:off x="4646667" y="356227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FA70FE-EE31-4CD3-870F-BAB39F122983}"/>
              </a:ext>
            </a:extLst>
          </p:cNvPr>
          <p:cNvSpPr/>
          <p:nvPr/>
        </p:nvSpPr>
        <p:spPr>
          <a:xfrm>
            <a:off x="5284547" y="469166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8F25D-663D-4CB4-85E6-8A1350D185E2}"/>
              </a:ext>
            </a:extLst>
          </p:cNvPr>
          <p:cNvSpPr/>
          <p:nvPr/>
        </p:nvSpPr>
        <p:spPr>
          <a:xfrm>
            <a:off x="6332593" y="321937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C9E4C7-0EFC-4825-A6C4-395CB95938CA}"/>
              </a:ext>
            </a:extLst>
          </p:cNvPr>
          <p:cNvCxnSpPr>
            <a:stCxn id="4" idx="3"/>
            <a:endCxn id="5" idx="7"/>
          </p:cNvCxnSpPr>
          <p:nvPr/>
        </p:nvCxnSpPr>
        <p:spPr>
          <a:xfrm flipH="1">
            <a:off x="4402783" y="1834434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3D3DA8-41AA-4785-99C6-EF039F319AF5}"/>
              </a:ext>
            </a:extLst>
          </p:cNvPr>
          <p:cNvCxnSpPr>
            <a:stCxn id="5" idx="5"/>
            <a:endCxn id="9" idx="1"/>
          </p:cNvCxnSpPr>
          <p:nvPr/>
        </p:nvCxnSpPr>
        <p:spPr>
          <a:xfrm>
            <a:off x="4402783" y="2880487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BE8471-9021-4E67-8B19-7EF6394721CA}"/>
              </a:ext>
            </a:extLst>
          </p:cNvPr>
          <p:cNvCxnSpPr>
            <a:cxnSpLocks/>
          </p:cNvCxnSpPr>
          <p:nvPr/>
        </p:nvCxnSpPr>
        <p:spPr>
          <a:xfrm>
            <a:off x="5137205" y="4204954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6AE8B8-4C66-45BF-9A9E-07A18E07B86A}"/>
              </a:ext>
            </a:extLst>
          </p:cNvPr>
          <p:cNvCxnSpPr>
            <a:stCxn id="4" idx="5"/>
            <a:endCxn id="7" idx="1"/>
          </p:cNvCxnSpPr>
          <p:nvPr/>
        </p:nvCxnSpPr>
        <p:spPr>
          <a:xfrm>
            <a:off x="5898207" y="1834434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62EFF9-2598-4F8A-AC9F-4757558F324E}"/>
              </a:ext>
            </a:extLst>
          </p:cNvPr>
          <p:cNvCxnSpPr>
            <a:stCxn id="7" idx="3"/>
            <a:endCxn id="11" idx="7"/>
          </p:cNvCxnSpPr>
          <p:nvPr/>
        </p:nvCxnSpPr>
        <p:spPr>
          <a:xfrm flipH="1">
            <a:off x="6893570" y="2815509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A459253-386B-43B9-85E2-B24E311C78A3}"/>
              </a:ext>
            </a:extLst>
          </p:cNvPr>
          <p:cNvSpPr/>
          <p:nvPr/>
        </p:nvSpPr>
        <p:spPr>
          <a:xfrm>
            <a:off x="7085067" y="402899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92DAD85-9CE4-4FC5-BA4E-6FD2E58F73AF}"/>
              </a:ext>
            </a:extLst>
          </p:cNvPr>
          <p:cNvSpPr/>
          <p:nvPr/>
        </p:nvSpPr>
        <p:spPr>
          <a:xfrm>
            <a:off x="4106332" y="478541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1A6B01-3467-47F2-B155-077032BCCD2C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4499031" y="4147640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B998810-DE04-4C3C-987F-E885A304FD9F}"/>
              </a:ext>
            </a:extLst>
          </p:cNvPr>
          <p:cNvSpPr/>
          <p:nvPr/>
        </p:nvSpPr>
        <p:spPr>
          <a:xfrm>
            <a:off x="7880405" y="509103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636979-EC38-493D-9CD7-478373495D59}"/>
              </a:ext>
            </a:extLst>
          </p:cNvPr>
          <p:cNvSpPr/>
          <p:nvPr/>
        </p:nvSpPr>
        <p:spPr>
          <a:xfrm>
            <a:off x="6494518" y="509919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A39D1E-BF65-44AF-A364-ADCAE8A42720}"/>
              </a:ext>
            </a:extLst>
          </p:cNvPr>
          <p:cNvCxnSpPr>
            <a:endCxn id="17" idx="1"/>
          </p:cNvCxnSpPr>
          <p:nvPr/>
        </p:nvCxnSpPr>
        <p:spPr>
          <a:xfrm>
            <a:off x="6887424" y="3732735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688588-F78E-4CCE-A165-149B06A9FFAC}"/>
              </a:ext>
            </a:extLst>
          </p:cNvPr>
          <p:cNvCxnSpPr>
            <a:stCxn id="17" idx="3"/>
          </p:cNvCxnSpPr>
          <p:nvPr/>
        </p:nvCxnSpPr>
        <p:spPr>
          <a:xfrm flipH="1">
            <a:off x="6968499" y="4614365"/>
            <a:ext cx="212816" cy="563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E904B-DCAF-492C-A990-C9B2285E482A}"/>
              </a:ext>
            </a:extLst>
          </p:cNvPr>
          <p:cNvCxnSpPr>
            <a:stCxn id="17" idx="5"/>
            <a:endCxn id="20" idx="1"/>
          </p:cNvCxnSpPr>
          <p:nvPr/>
        </p:nvCxnSpPr>
        <p:spPr>
          <a:xfrm>
            <a:off x="7646044" y="4614365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6B00841-F2E5-4B00-A8C9-2C94D265CE73}"/>
              </a:ext>
            </a:extLst>
          </p:cNvPr>
          <p:cNvSpPr txBox="1"/>
          <p:nvPr/>
        </p:nvSpPr>
        <p:spPr>
          <a:xfrm>
            <a:off x="6154311" y="1338606"/>
            <a:ext cx="19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Root node / vertex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476F328-5855-4F80-BC02-934DAB701556}"/>
              </a:ext>
            </a:extLst>
          </p:cNvPr>
          <p:cNvSpPr/>
          <p:nvPr/>
        </p:nvSpPr>
        <p:spPr>
          <a:xfrm>
            <a:off x="2493652" y="362280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1708767-2351-44FA-9DEC-E7076ECCBBD5}"/>
              </a:ext>
            </a:extLst>
          </p:cNvPr>
          <p:cNvCxnSpPr>
            <a:cxnSpLocks/>
            <a:stCxn id="5" idx="3"/>
            <a:endCxn id="26" idx="7"/>
          </p:cNvCxnSpPr>
          <p:nvPr/>
        </p:nvCxnSpPr>
        <p:spPr>
          <a:xfrm flipH="1">
            <a:off x="3054629" y="2880487"/>
            <a:ext cx="883425" cy="842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9BB02B3-FD17-46E3-8041-126C6BB0E9BD}"/>
              </a:ext>
            </a:extLst>
          </p:cNvPr>
          <p:cNvSpPr/>
          <p:nvPr/>
        </p:nvSpPr>
        <p:spPr>
          <a:xfrm>
            <a:off x="3092301" y="473567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4A6E11-DC51-42D8-B107-D584D9101559}"/>
              </a:ext>
            </a:extLst>
          </p:cNvPr>
          <p:cNvCxnSpPr>
            <a:cxnSpLocks/>
          </p:cNvCxnSpPr>
          <p:nvPr/>
        </p:nvCxnSpPr>
        <p:spPr>
          <a:xfrm>
            <a:off x="2944959" y="4248966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2084D34D-7AA9-4C51-99AA-A55CFA872D00}"/>
              </a:ext>
            </a:extLst>
          </p:cNvPr>
          <p:cNvSpPr/>
          <p:nvPr/>
        </p:nvSpPr>
        <p:spPr>
          <a:xfrm>
            <a:off x="1914086" y="482942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C129B08-0BE4-4D20-9244-E44C9F4A25D0}"/>
              </a:ext>
            </a:extLst>
          </p:cNvPr>
          <p:cNvCxnSpPr>
            <a:cxnSpLocks/>
          </p:cNvCxnSpPr>
          <p:nvPr/>
        </p:nvCxnSpPr>
        <p:spPr>
          <a:xfrm flipV="1">
            <a:off x="2306785" y="4191652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0E7D2A0D-6F83-4B2C-96F2-268E9AD8C2AD}"/>
              </a:ext>
            </a:extLst>
          </p:cNvPr>
          <p:cNvSpPr/>
          <p:nvPr/>
        </p:nvSpPr>
        <p:spPr>
          <a:xfrm>
            <a:off x="7821975" y="304481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AD4250-BF08-4B6E-BE90-4D5FE5123C01}"/>
              </a:ext>
            </a:extLst>
          </p:cNvPr>
          <p:cNvCxnSpPr>
            <a:endCxn id="35" idx="1"/>
          </p:cNvCxnSpPr>
          <p:nvPr/>
        </p:nvCxnSpPr>
        <p:spPr>
          <a:xfrm>
            <a:off x="7624332" y="2748555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97F90B9-7AF4-4A4C-BA80-087EF59733E2}"/>
              </a:ext>
            </a:extLst>
          </p:cNvPr>
          <p:cNvSpPr txBox="1"/>
          <p:nvPr/>
        </p:nvSpPr>
        <p:spPr>
          <a:xfrm>
            <a:off x="681059" y="4943648"/>
            <a:ext cx="120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Leaf nodes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C41BEE-AC12-4B5C-86C6-9B5DFE1691D8}"/>
              </a:ext>
            </a:extLst>
          </p:cNvPr>
          <p:cNvSpPr txBox="1"/>
          <p:nvPr/>
        </p:nvSpPr>
        <p:spPr>
          <a:xfrm>
            <a:off x="4329170" y="1707938"/>
            <a:ext cx="63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17F6063-039A-45AB-B3D5-61E29611EE08}"/>
              </a:ext>
            </a:extLst>
          </p:cNvPr>
          <p:cNvSpPr txBox="1"/>
          <p:nvPr/>
        </p:nvSpPr>
        <p:spPr>
          <a:xfrm>
            <a:off x="1924102" y="2299963"/>
            <a:ext cx="191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Parent /child node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44C7117-3B86-4B11-BA40-19024449046D}"/>
              </a:ext>
            </a:extLst>
          </p:cNvPr>
          <p:cNvSpPr txBox="1"/>
          <p:nvPr/>
        </p:nvSpPr>
        <p:spPr>
          <a:xfrm>
            <a:off x="1052167" y="3298378"/>
            <a:ext cx="2000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Parent / Child node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36A527-BD7C-4801-9382-CB69C657D94E}"/>
              </a:ext>
            </a:extLst>
          </p:cNvPr>
          <p:cNvSpPr txBox="1"/>
          <p:nvPr/>
        </p:nvSpPr>
        <p:spPr>
          <a:xfrm>
            <a:off x="3433059" y="3719620"/>
            <a:ext cx="2000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Parent / Child node</a:t>
            </a:r>
          </a:p>
        </p:txBody>
      </p:sp>
    </p:spTree>
    <p:extLst>
      <p:ext uri="{BB962C8B-B14F-4D97-AF65-F5344CB8AC3E}">
        <p14:creationId xmlns:p14="http://schemas.microsoft.com/office/powerpoint/2010/main" val="289210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638D-B56A-4EE1-B61C-05A4F148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is this not a Tree?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D608FC-618A-46B6-B85F-CD5D5AF8E1E6}"/>
              </a:ext>
            </a:extLst>
          </p:cNvPr>
          <p:cNvSpPr/>
          <p:nvPr/>
        </p:nvSpPr>
        <p:spPr>
          <a:xfrm>
            <a:off x="4810287" y="132655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DDCA38-EC49-4E6B-BE0A-82670598A754}"/>
              </a:ext>
            </a:extLst>
          </p:cNvPr>
          <p:cNvSpPr/>
          <p:nvPr/>
        </p:nvSpPr>
        <p:spPr>
          <a:xfrm>
            <a:off x="3314863" y="237261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865646-4442-46D7-B177-79B6FFA927FB}"/>
              </a:ext>
            </a:extLst>
          </p:cNvPr>
          <p:cNvSpPr/>
          <p:nvPr/>
        </p:nvSpPr>
        <p:spPr>
          <a:xfrm>
            <a:off x="6458112" y="230763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85C5AFA-2E16-4790-B0CB-11B4905F2017}"/>
              </a:ext>
            </a:extLst>
          </p:cNvPr>
          <p:cNvSpPr/>
          <p:nvPr/>
        </p:nvSpPr>
        <p:spPr>
          <a:xfrm>
            <a:off x="4119724" y="363976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FA70FE-EE31-4CD3-870F-BAB39F122983}"/>
              </a:ext>
            </a:extLst>
          </p:cNvPr>
          <p:cNvSpPr/>
          <p:nvPr/>
        </p:nvSpPr>
        <p:spPr>
          <a:xfrm>
            <a:off x="4757604" y="476915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8F25D-663D-4CB4-85E6-8A1350D185E2}"/>
              </a:ext>
            </a:extLst>
          </p:cNvPr>
          <p:cNvSpPr/>
          <p:nvPr/>
        </p:nvSpPr>
        <p:spPr>
          <a:xfrm>
            <a:off x="5805650" y="329686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C9E4C7-0EFC-4825-A6C4-395CB95938CA}"/>
              </a:ext>
            </a:extLst>
          </p:cNvPr>
          <p:cNvCxnSpPr>
            <a:stCxn id="4" idx="3"/>
            <a:endCxn id="5" idx="7"/>
          </p:cNvCxnSpPr>
          <p:nvPr/>
        </p:nvCxnSpPr>
        <p:spPr>
          <a:xfrm flipH="1">
            <a:off x="3875840" y="1911925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3D3DA8-41AA-4785-99C6-EF039F319AF5}"/>
              </a:ext>
            </a:extLst>
          </p:cNvPr>
          <p:cNvCxnSpPr>
            <a:stCxn id="5" idx="5"/>
            <a:endCxn id="9" idx="1"/>
          </p:cNvCxnSpPr>
          <p:nvPr/>
        </p:nvCxnSpPr>
        <p:spPr>
          <a:xfrm>
            <a:off x="3875840" y="2957978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BE8471-9021-4E67-8B19-7EF6394721CA}"/>
              </a:ext>
            </a:extLst>
          </p:cNvPr>
          <p:cNvCxnSpPr>
            <a:cxnSpLocks/>
          </p:cNvCxnSpPr>
          <p:nvPr/>
        </p:nvCxnSpPr>
        <p:spPr>
          <a:xfrm>
            <a:off x="4610262" y="4282445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6AE8B8-4C66-45BF-9A9E-07A18E07B86A}"/>
              </a:ext>
            </a:extLst>
          </p:cNvPr>
          <p:cNvCxnSpPr>
            <a:stCxn id="4" idx="5"/>
            <a:endCxn id="7" idx="1"/>
          </p:cNvCxnSpPr>
          <p:nvPr/>
        </p:nvCxnSpPr>
        <p:spPr>
          <a:xfrm>
            <a:off x="5371264" y="1911925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62EFF9-2598-4F8A-AC9F-4757558F324E}"/>
              </a:ext>
            </a:extLst>
          </p:cNvPr>
          <p:cNvCxnSpPr>
            <a:stCxn id="7" idx="3"/>
            <a:endCxn id="11" idx="7"/>
          </p:cNvCxnSpPr>
          <p:nvPr/>
        </p:nvCxnSpPr>
        <p:spPr>
          <a:xfrm flipH="1">
            <a:off x="6366627" y="2893000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A459253-386B-43B9-85E2-B24E311C78A3}"/>
              </a:ext>
            </a:extLst>
          </p:cNvPr>
          <p:cNvSpPr/>
          <p:nvPr/>
        </p:nvSpPr>
        <p:spPr>
          <a:xfrm>
            <a:off x="6558124" y="410648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92DAD85-9CE4-4FC5-BA4E-6FD2E58F73AF}"/>
              </a:ext>
            </a:extLst>
          </p:cNvPr>
          <p:cNvSpPr/>
          <p:nvPr/>
        </p:nvSpPr>
        <p:spPr>
          <a:xfrm>
            <a:off x="3579389" y="486290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1A6B01-3467-47F2-B155-077032BCCD2C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972088" y="4225131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B998810-DE04-4C3C-987F-E885A304FD9F}"/>
              </a:ext>
            </a:extLst>
          </p:cNvPr>
          <p:cNvSpPr/>
          <p:nvPr/>
        </p:nvSpPr>
        <p:spPr>
          <a:xfrm>
            <a:off x="7353462" y="516852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636979-EC38-493D-9CD7-478373495D59}"/>
              </a:ext>
            </a:extLst>
          </p:cNvPr>
          <p:cNvSpPr/>
          <p:nvPr/>
        </p:nvSpPr>
        <p:spPr>
          <a:xfrm>
            <a:off x="5967575" y="517668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688588-F78E-4CCE-A165-149B06A9FFAC}"/>
              </a:ext>
            </a:extLst>
          </p:cNvPr>
          <p:cNvCxnSpPr>
            <a:stCxn id="17" idx="3"/>
          </p:cNvCxnSpPr>
          <p:nvPr/>
        </p:nvCxnSpPr>
        <p:spPr>
          <a:xfrm flipH="1">
            <a:off x="6441556" y="4691856"/>
            <a:ext cx="212816" cy="563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E904B-DCAF-492C-A990-C9B2285E482A}"/>
              </a:ext>
            </a:extLst>
          </p:cNvPr>
          <p:cNvCxnSpPr>
            <a:stCxn id="17" idx="5"/>
            <a:endCxn id="20" idx="1"/>
          </p:cNvCxnSpPr>
          <p:nvPr/>
        </p:nvCxnSpPr>
        <p:spPr>
          <a:xfrm>
            <a:off x="7119101" y="4691856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E476F328-5855-4F80-BC02-934DAB701556}"/>
              </a:ext>
            </a:extLst>
          </p:cNvPr>
          <p:cNvSpPr/>
          <p:nvPr/>
        </p:nvSpPr>
        <p:spPr>
          <a:xfrm>
            <a:off x="1966709" y="370029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1708767-2351-44FA-9DEC-E7076ECCBBD5}"/>
              </a:ext>
            </a:extLst>
          </p:cNvPr>
          <p:cNvCxnSpPr>
            <a:cxnSpLocks/>
            <a:stCxn id="5" idx="3"/>
            <a:endCxn id="26" idx="7"/>
          </p:cNvCxnSpPr>
          <p:nvPr/>
        </p:nvCxnSpPr>
        <p:spPr>
          <a:xfrm flipH="1">
            <a:off x="2527686" y="2957978"/>
            <a:ext cx="883425" cy="842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9BB02B3-FD17-46E3-8041-126C6BB0E9BD}"/>
              </a:ext>
            </a:extLst>
          </p:cNvPr>
          <p:cNvSpPr/>
          <p:nvPr/>
        </p:nvSpPr>
        <p:spPr>
          <a:xfrm>
            <a:off x="2565358" y="481316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4A6E11-DC51-42D8-B107-D584D9101559}"/>
              </a:ext>
            </a:extLst>
          </p:cNvPr>
          <p:cNvCxnSpPr>
            <a:cxnSpLocks/>
          </p:cNvCxnSpPr>
          <p:nvPr/>
        </p:nvCxnSpPr>
        <p:spPr>
          <a:xfrm>
            <a:off x="2418016" y="4326457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2084D34D-7AA9-4C51-99AA-A55CFA872D00}"/>
              </a:ext>
            </a:extLst>
          </p:cNvPr>
          <p:cNvSpPr/>
          <p:nvPr/>
        </p:nvSpPr>
        <p:spPr>
          <a:xfrm>
            <a:off x="1387143" y="490691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C129B08-0BE4-4D20-9244-E44C9F4A25D0}"/>
              </a:ext>
            </a:extLst>
          </p:cNvPr>
          <p:cNvCxnSpPr>
            <a:cxnSpLocks/>
          </p:cNvCxnSpPr>
          <p:nvPr/>
        </p:nvCxnSpPr>
        <p:spPr>
          <a:xfrm flipV="1">
            <a:off x="1779842" y="4269143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0E7D2A0D-6F83-4B2C-96F2-268E9AD8C2AD}"/>
              </a:ext>
            </a:extLst>
          </p:cNvPr>
          <p:cNvSpPr/>
          <p:nvPr/>
        </p:nvSpPr>
        <p:spPr>
          <a:xfrm>
            <a:off x="7295032" y="312230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AD4250-BF08-4B6E-BE90-4D5FE5123C01}"/>
              </a:ext>
            </a:extLst>
          </p:cNvPr>
          <p:cNvCxnSpPr>
            <a:endCxn id="35" idx="1"/>
          </p:cNvCxnSpPr>
          <p:nvPr/>
        </p:nvCxnSpPr>
        <p:spPr>
          <a:xfrm>
            <a:off x="7097389" y="2826046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60963CB-9467-4534-8222-91C3CD7C6869}"/>
              </a:ext>
            </a:extLst>
          </p:cNvPr>
          <p:cNvCxnSpPr>
            <a:cxnSpLocks/>
            <a:stCxn id="32" idx="6"/>
            <a:endCxn id="30" idx="2"/>
          </p:cNvCxnSpPr>
          <p:nvPr/>
        </p:nvCxnSpPr>
        <p:spPr>
          <a:xfrm flipV="1">
            <a:off x="2044368" y="5156066"/>
            <a:ext cx="520990" cy="93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26DC2BD-12F4-4E63-A39E-57D1445F0B7D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4721260" y="3639764"/>
            <a:ext cx="1084390" cy="278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5C0CB2-AFF4-41E1-857D-D3117B64F5FC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6359553" y="3885918"/>
            <a:ext cx="294819" cy="321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F7B52A5-E9C2-418F-AAF2-6B830614D0A3}"/>
              </a:ext>
            </a:extLst>
          </p:cNvPr>
          <p:cNvCxnSpPr>
            <a:cxnSpLocks/>
          </p:cNvCxnSpPr>
          <p:nvPr/>
        </p:nvCxnSpPr>
        <p:spPr>
          <a:xfrm flipV="1">
            <a:off x="4241296" y="5145783"/>
            <a:ext cx="520990" cy="93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CBB96E27-0CF4-4B69-9510-FAC1357A8375}"/>
              </a:ext>
            </a:extLst>
          </p:cNvPr>
          <p:cNvSpPr/>
          <p:nvPr/>
        </p:nvSpPr>
        <p:spPr>
          <a:xfrm>
            <a:off x="1775160" y="4828059"/>
            <a:ext cx="1202564" cy="10280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Cycle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41AC655-604C-4F37-A5E3-444C3CC78A92}"/>
              </a:ext>
            </a:extLst>
          </p:cNvPr>
          <p:cNvSpPr/>
          <p:nvPr/>
        </p:nvSpPr>
        <p:spPr>
          <a:xfrm>
            <a:off x="3972088" y="4836496"/>
            <a:ext cx="1202564" cy="10280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Cycle</a:t>
            </a:r>
          </a:p>
        </p:txBody>
      </p:sp>
    </p:spTree>
    <p:extLst>
      <p:ext uri="{BB962C8B-B14F-4D97-AF65-F5344CB8AC3E}">
        <p14:creationId xmlns:p14="http://schemas.microsoft.com/office/powerpoint/2010/main" val="59757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638D-B56A-4EE1-B61C-05A4F148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is this not a Tree?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D608FC-618A-46B6-B85F-CD5D5AF8E1E6}"/>
              </a:ext>
            </a:extLst>
          </p:cNvPr>
          <p:cNvSpPr/>
          <p:nvPr/>
        </p:nvSpPr>
        <p:spPr>
          <a:xfrm>
            <a:off x="4763793" y="137305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DDCA38-EC49-4E6B-BE0A-82670598A754}"/>
              </a:ext>
            </a:extLst>
          </p:cNvPr>
          <p:cNvSpPr/>
          <p:nvPr/>
        </p:nvSpPr>
        <p:spPr>
          <a:xfrm>
            <a:off x="3268369" y="241910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865646-4442-46D7-B177-79B6FFA927FB}"/>
              </a:ext>
            </a:extLst>
          </p:cNvPr>
          <p:cNvSpPr/>
          <p:nvPr/>
        </p:nvSpPr>
        <p:spPr>
          <a:xfrm>
            <a:off x="6411618" y="235412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85C5AFA-2E16-4790-B0CB-11B4905F2017}"/>
              </a:ext>
            </a:extLst>
          </p:cNvPr>
          <p:cNvSpPr/>
          <p:nvPr/>
        </p:nvSpPr>
        <p:spPr>
          <a:xfrm>
            <a:off x="4073230" y="368625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FA70FE-EE31-4CD3-870F-BAB39F122983}"/>
              </a:ext>
            </a:extLst>
          </p:cNvPr>
          <p:cNvSpPr/>
          <p:nvPr/>
        </p:nvSpPr>
        <p:spPr>
          <a:xfrm>
            <a:off x="4711110" y="481564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8F25D-663D-4CB4-85E6-8A1350D185E2}"/>
              </a:ext>
            </a:extLst>
          </p:cNvPr>
          <p:cNvSpPr/>
          <p:nvPr/>
        </p:nvSpPr>
        <p:spPr>
          <a:xfrm>
            <a:off x="5759156" y="334335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C9E4C7-0EFC-4825-A6C4-395CB95938CA}"/>
              </a:ext>
            </a:extLst>
          </p:cNvPr>
          <p:cNvCxnSpPr>
            <a:stCxn id="4" idx="3"/>
            <a:endCxn id="5" idx="7"/>
          </p:cNvCxnSpPr>
          <p:nvPr/>
        </p:nvCxnSpPr>
        <p:spPr>
          <a:xfrm flipH="1">
            <a:off x="3829346" y="1958420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3D3DA8-41AA-4785-99C6-EF039F319AF5}"/>
              </a:ext>
            </a:extLst>
          </p:cNvPr>
          <p:cNvCxnSpPr>
            <a:stCxn id="5" idx="5"/>
            <a:endCxn id="9" idx="1"/>
          </p:cNvCxnSpPr>
          <p:nvPr/>
        </p:nvCxnSpPr>
        <p:spPr>
          <a:xfrm>
            <a:off x="3829346" y="3004473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BE8471-9021-4E67-8B19-7EF6394721CA}"/>
              </a:ext>
            </a:extLst>
          </p:cNvPr>
          <p:cNvCxnSpPr>
            <a:cxnSpLocks/>
          </p:cNvCxnSpPr>
          <p:nvPr/>
        </p:nvCxnSpPr>
        <p:spPr>
          <a:xfrm>
            <a:off x="4563768" y="4328940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6AE8B8-4C66-45BF-9A9E-07A18E07B86A}"/>
              </a:ext>
            </a:extLst>
          </p:cNvPr>
          <p:cNvCxnSpPr>
            <a:stCxn id="4" idx="5"/>
            <a:endCxn id="7" idx="1"/>
          </p:cNvCxnSpPr>
          <p:nvPr/>
        </p:nvCxnSpPr>
        <p:spPr>
          <a:xfrm>
            <a:off x="5324770" y="1958420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62EFF9-2598-4F8A-AC9F-4757558F324E}"/>
              </a:ext>
            </a:extLst>
          </p:cNvPr>
          <p:cNvCxnSpPr>
            <a:stCxn id="7" idx="3"/>
            <a:endCxn id="11" idx="7"/>
          </p:cNvCxnSpPr>
          <p:nvPr/>
        </p:nvCxnSpPr>
        <p:spPr>
          <a:xfrm flipH="1">
            <a:off x="6320133" y="2939495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A459253-386B-43B9-85E2-B24E311C78A3}"/>
              </a:ext>
            </a:extLst>
          </p:cNvPr>
          <p:cNvSpPr/>
          <p:nvPr/>
        </p:nvSpPr>
        <p:spPr>
          <a:xfrm>
            <a:off x="6511630" y="415298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92DAD85-9CE4-4FC5-BA4E-6FD2E58F73AF}"/>
              </a:ext>
            </a:extLst>
          </p:cNvPr>
          <p:cNvSpPr/>
          <p:nvPr/>
        </p:nvSpPr>
        <p:spPr>
          <a:xfrm>
            <a:off x="3532895" y="490940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1A6B01-3467-47F2-B155-077032BCCD2C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925594" y="4271626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B998810-DE04-4C3C-987F-E885A304FD9F}"/>
              </a:ext>
            </a:extLst>
          </p:cNvPr>
          <p:cNvSpPr/>
          <p:nvPr/>
        </p:nvSpPr>
        <p:spPr>
          <a:xfrm>
            <a:off x="7306968" y="521502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636979-EC38-493D-9CD7-478373495D59}"/>
              </a:ext>
            </a:extLst>
          </p:cNvPr>
          <p:cNvSpPr/>
          <p:nvPr/>
        </p:nvSpPr>
        <p:spPr>
          <a:xfrm>
            <a:off x="5921081" y="522317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688588-F78E-4CCE-A165-149B06A9FFAC}"/>
              </a:ext>
            </a:extLst>
          </p:cNvPr>
          <p:cNvCxnSpPr>
            <a:stCxn id="17" idx="3"/>
          </p:cNvCxnSpPr>
          <p:nvPr/>
        </p:nvCxnSpPr>
        <p:spPr>
          <a:xfrm flipH="1">
            <a:off x="6395062" y="4738351"/>
            <a:ext cx="212816" cy="563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76E904B-DCAF-492C-A990-C9B2285E482A}"/>
              </a:ext>
            </a:extLst>
          </p:cNvPr>
          <p:cNvCxnSpPr>
            <a:stCxn id="17" idx="5"/>
            <a:endCxn id="20" idx="1"/>
          </p:cNvCxnSpPr>
          <p:nvPr/>
        </p:nvCxnSpPr>
        <p:spPr>
          <a:xfrm>
            <a:off x="7072607" y="4738351"/>
            <a:ext cx="330609" cy="577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E476F328-5855-4F80-BC02-934DAB701556}"/>
              </a:ext>
            </a:extLst>
          </p:cNvPr>
          <p:cNvSpPr/>
          <p:nvPr/>
        </p:nvSpPr>
        <p:spPr>
          <a:xfrm>
            <a:off x="1920215" y="374679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9BB02B3-FD17-46E3-8041-126C6BB0E9BD}"/>
              </a:ext>
            </a:extLst>
          </p:cNvPr>
          <p:cNvSpPr/>
          <p:nvPr/>
        </p:nvSpPr>
        <p:spPr>
          <a:xfrm>
            <a:off x="2518864" y="485966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4A6E11-DC51-42D8-B107-D584D9101559}"/>
              </a:ext>
            </a:extLst>
          </p:cNvPr>
          <p:cNvCxnSpPr>
            <a:cxnSpLocks/>
          </p:cNvCxnSpPr>
          <p:nvPr/>
        </p:nvCxnSpPr>
        <p:spPr>
          <a:xfrm>
            <a:off x="2371522" y="4372952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2084D34D-7AA9-4C51-99AA-A55CFA872D00}"/>
              </a:ext>
            </a:extLst>
          </p:cNvPr>
          <p:cNvSpPr/>
          <p:nvPr/>
        </p:nvSpPr>
        <p:spPr>
          <a:xfrm>
            <a:off x="1340649" y="495341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C129B08-0BE4-4D20-9244-E44C9F4A25D0}"/>
              </a:ext>
            </a:extLst>
          </p:cNvPr>
          <p:cNvCxnSpPr>
            <a:cxnSpLocks/>
          </p:cNvCxnSpPr>
          <p:nvPr/>
        </p:nvCxnSpPr>
        <p:spPr>
          <a:xfrm flipV="1">
            <a:off x="1733348" y="4315638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0E7D2A0D-6F83-4B2C-96F2-268E9AD8C2AD}"/>
              </a:ext>
            </a:extLst>
          </p:cNvPr>
          <p:cNvSpPr/>
          <p:nvPr/>
        </p:nvSpPr>
        <p:spPr>
          <a:xfrm>
            <a:off x="7248538" y="316880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AD4250-BF08-4B6E-BE90-4D5FE5123C01}"/>
              </a:ext>
            </a:extLst>
          </p:cNvPr>
          <p:cNvCxnSpPr>
            <a:endCxn id="35" idx="1"/>
          </p:cNvCxnSpPr>
          <p:nvPr/>
        </p:nvCxnSpPr>
        <p:spPr>
          <a:xfrm>
            <a:off x="7050895" y="2872541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058B887-58E6-4DD8-9FB4-3B754405A827}"/>
              </a:ext>
            </a:extLst>
          </p:cNvPr>
          <p:cNvSpPr/>
          <p:nvPr/>
        </p:nvSpPr>
        <p:spPr>
          <a:xfrm>
            <a:off x="2037036" y="2557178"/>
            <a:ext cx="1821480" cy="1547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Not connected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0226599-08E8-45BF-8E52-2B51AFCB097D}"/>
              </a:ext>
            </a:extLst>
          </p:cNvPr>
          <p:cNvSpPr/>
          <p:nvPr/>
        </p:nvSpPr>
        <p:spPr>
          <a:xfrm>
            <a:off x="6550807" y="3375234"/>
            <a:ext cx="1821480" cy="1547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Not connected</a:t>
            </a:r>
          </a:p>
        </p:txBody>
      </p:sp>
    </p:spTree>
    <p:extLst>
      <p:ext uri="{BB962C8B-B14F-4D97-AF65-F5344CB8AC3E}">
        <p14:creationId xmlns:p14="http://schemas.microsoft.com/office/powerpoint/2010/main" val="110258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638D-B56A-4EE1-B61C-05A4F148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is this not a Tree?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D608FC-618A-46B6-B85F-CD5D5AF8E1E6}"/>
              </a:ext>
            </a:extLst>
          </p:cNvPr>
          <p:cNvSpPr/>
          <p:nvPr/>
        </p:nvSpPr>
        <p:spPr>
          <a:xfrm>
            <a:off x="4686301" y="140405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DDCA38-EC49-4E6B-BE0A-82670598A754}"/>
              </a:ext>
            </a:extLst>
          </p:cNvPr>
          <p:cNvSpPr/>
          <p:nvPr/>
        </p:nvSpPr>
        <p:spPr>
          <a:xfrm>
            <a:off x="3190877" y="245010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865646-4442-46D7-B177-79B6FFA927FB}"/>
              </a:ext>
            </a:extLst>
          </p:cNvPr>
          <p:cNvSpPr/>
          <p:nvPr/>
        </p:nvSpPr>
        <p:spPr>
          <a:xfrm>
            <a:off x="6334126" y="238512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85C5AFA-2E16-4790-B0CB-11B4905F2017}"/>
              </a:ext>
            </a:extLst>
          </p:cNvPr>
          <p:cNvSpPr/>
          <p:nvPr/>
        </p:nvSpPr>
        <p:spPr>
          <a:xfrm>
            <a:off x="3995738" y="371725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FA70FE-EE31-4CD3-870F-BAB39F122983}"/>
              </a:ext>
            </a:extLst>
          </p:cNvPr>
          <p:cNvSpPr/>
          <p:nvPr/>
        </p:nvSpPr>
        <p:spPr>
          <a:xfrm>
            <a:off x="4633618" y="484664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8F25D-663D-4CB4-85E6-8A1350D185E2}"/>
              </a:ext>
            </a:extLst>
          </p:cNvPr>
          <p:cNvSpPr/>
          <p:nvPr/>
        </p:nvSpPr>
        <p:spPr>
          <a:xfrm>
            <a:off x="5681664" y="3374356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3D3DA8-41AA-4785-99C6-EF039F319AF5}"/>
              </a:ext>
            </a:extLst>
          </p:cNvPr>
          <p:cNvCxnSpPr>
            <a:stCxn id="5" idx="5"/>
            <a:endCxn id="9" idx="1"/>
          </p:cNvCxnSpPr>
          <p:nvPr/>
        </p:nvCxnSpPr>
        <p:spPr>
          <a:xfrm>
            <a:off x="3751854" y="3035470"/>
            <a:ext cx="340132" cy="782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BE8471-9021-4E67-8B19-7EF6394721CA}"/>
              </a:ext>
            </a:extLst>
          </p:cNvPr>
          <p:cNvCxnSpPr>
            <a:cxnSpLocks/>
          </p:cNvCxnSpPr>
          <p:nvPr/>
        </p:nvCxnSpPr>
        <p:spPr>
          <a:xfrm>
            <a:off x="4486276" y="4359937"/>
            <a:ext cx="296273" cy="567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62EFF9-2598-4F8A-AC9F-4757558F324E}"/>
              </a:ext>
            </a:extLst>
          </p:cNvPr>
          <p:cNvCxnSpPr>
            <a:stCxn id="7" idx="3"/>
            <a:endCxn id="11" idx="7"/>
          </p:cNvCxnSpPr>
          <p:nvPr/>
        </p:nvCxnSpPr>
        <p:spPr>
          <a:xfrm flipH="1">
            <a:off x="6242641" y="2970492"/>
            <a:ext cx="187733" cy="50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92DAD85-9CE4-4FC5-BA4E-6FD2E58F73AF}"/>
              </a:ext>
            </a:extLst>
          </p:cNvPr>
          <p:cNvSpPr/>
          <p:nvPr/>
        </p:nvSpPr>
        <p:spPr>
          <a:xfrm>
            <a:off x="3455403" y="494039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1A6B01-3467-47F2-B155-077032BCCD2C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848102" y="4302623"/>
            <a:ext cx="243884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E476F328-5855-4F80-BC02-934DAB701556}"/>
              </a:ext>
            </a:extLst>
          </p:cNvPr>
          <p:cNvSpPr/>
          <p:nvPr/>
        </p:nvSpPr>
        <p:spPr>
          <a:xfrm>
            <a:off x="1842723" y="3777790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1708767-2351-44FA-9DEC-E7076ECCBBD5}"/>
              </a:ext>
            </a:extLst>
          </p:cNvPr>
          <p:cNvCxnSpPr>
            <a:cxnSpLocks/>
            <a:stCxn id="5" idx="3"/>
            <a:endCxn id="26" idx="7"/>
          </p:cNvCxnSpPr>
          <p:nvPr/>
        </p:nvCxnSpPr>
        <p:spPr>
          <a:xfrm flipH="1">
            <a:off x="2403700" y="3035470"/>
            <a:ext cx="883425" cy="842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9BB02B3-FD17-46E3-8041-126C6BB0E9BD}"/>
              </a:ext>
            </a:extLst>
          </p:cNvPr>
          <p:cNvSpPr/>
          <p:nvPr/>
        </p:nvSpPr>
        <p:spPr>
          <a:xfrm>
            <a:off x="2441372" y="489065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84D34D-7AA9-4C51-99AA-A55CFA872D00}"/>
              </a:ext>
            </a:extLst>
          </p:cNvPr>
          <p:cNvSpPr/>
          <p:nvPr/>
        </p:nvSpPr>
        <p:spPr>
          <a:xfrm>
            <a:off x="1263157" y="498440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C129B08-0BE4-4D20-9244-E44C9F4A25D0}"/>
              </a:ext>
            </a:extLst>
          </p:cNvPr>
          <p:cNvCxnSpPr>
            <a:cxnSpLocks/>
          </p:cNvCxnSpPr>
          <p:nvPr/>
        </p:nvCxnSpPr>
        <p:spPr>
          <a:xfrm flipV="1">
            <a:off x="1655856" y="4346635"/>
            <a:ext cx="243884" cy="681786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0E7D2A0D-6F83-4B2C-96F2-268E9AD8C2AD}"/>
              </a:ext>
            </a:extLst>
          </p:cNvPr>
          <p:cNvSpPr/>
          <p:nvPr/>
        </p:nvSpPr>
        <p:spPr>
          <a:xfrm>
            <a:off x="7171046" y="319980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AD4250-BF08-4B6E-BE90-4D5FE5123C01}"/>
              </a:ext>
            </a:extLst>
          </p:cNvPr>
          <p:cNvCxnSpPr>
            <a:endCxn id="35" idx="1"/>
          </p:cNvCxnSpPr>
          <p:nvPr/>
        </p:nvCxnSpPr>
        <p:spPr>
          <a:xfrm>
            <a:off x="6973403" y="2903538"/>
            <a:ext cx="293891" cy="396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BEC5B29-966A-47CF-BFED-5601E0F69042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2218827" y="4463968"/>
            <a:ext cx="551158" cy="426690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D39F94E-B8DF-4B63-B9D0-AE97F5F18556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5335792" y="1680158"/>
            <a:ext cx="1094582" cy="805400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1939DD9-011A-470E-A017-A6A1ACC7BB17}"/>
              </a:ext>
            </a:extLst>
          </p:cNvPr>
          <p:cNvCxnSpPr>
            <a:cxnSpLocks/>
          </p:cNvCxnSpPr>
          <p:nvPr/>
        </p:nvCxnSpPr>
        <p:spPr>
          <a:xfrm flipV="1">
            <a:off x="3751854" y="1987854"/>
            <a:ext cx="934447" cy="586930"/>
          </a:xfrm>
          <a:prstGeom prst="line">
            <a:avLst/>
          </a:prstGeom>
          <a:ln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366AF219-9E09-4A5A-9ED0-6255482F4BDF}"/>
              </a:ext>
            </a:extLst>
          </p:cNvPr>
          <p:cNvSpPr/>
          <p:nvPr/>
        </p:nvSpPr>
        <p:spPr>
          <a:xfrm>
            <a:off x="823692" y="4554937"/>
            <a:ext cx="1202697" cy="5834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Directed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CDDAA2A-F3B7-44F3-A52B-3C2B79B863A5}"/>
              </a:ext>
            </a:extLst>
          </p:cNvPr>
          <p:cNvSpPr/>
          <p:nvPr/>
        </p:nvSpPr>
        <p:spPr>
          <a:xfrm>
            <a:off x="2232064" y="4520649"/>
            <a:ext cx="1202697" cy="5834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Directed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7926748-BF68-4012-A4A3-22790A9B7FA1}"/>
              </a:ext>
            </a:extLst>
          </p:cNvPr>
          <p:cNvSpPr/>
          <p:nvPr/>
        </p:nvSpPr>
        <p:spPr>
          <a:xfrm>
            <a:off x="3338238" y="2134706"/>
            <a:ext cx="1202697" cy="5834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Directed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FBCE9BE-E027-4D7D-9B8B-16E1150C599D}"/>
              </a:ext>
            </a:extLst>
          </p:cNvPr>
          <p:cNvSpPr/>
          <p:nvPr/>
        </p:nvSpPr>
        <p:spPr>
          <a:xfrm>
            <a:off x="5829025" y="1951338"/>
            <a:ext cx="1202697" cy="5834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Directed</a:t>
            </a:r>
          </a:p>
        </p:txBody>
      </p:sp>
    </p:spTree>
    <p:extLst>
      <p:ext uri="{BB962C8B-B14F-4D97-AF65-F5344CB8AC3E}">
        <p14:creationId xmlns:p14="http://schemas.microsoft.com/office/powerpoint/2010/main" val="5185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Binary tree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224" y="111270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a binary tree a node can only have a maximum of two child nodes 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 binary tree can be used for sorting a sequence of numbers, letters or words for instance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Let us create a binary tree for a sequence of numbers.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The first number is the root node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If the number is smaller than the node then we branch left if it is bigger we branch right.</a:t>
            </a:r>
          </a:p>
        </p:txBody>
      </p:sp>
    </p:spTree>
    <p:extLst>
      <p:ext uri="{BB962C8B-B14F-4D97-AF65-F5344CB8AC3E}">
        <p14:creationId xmlns:p14="http://schemas.microsoft.com/office/powerpoint/2010/main" val="266477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Worked example: Put the following sequence into a binary tree: </a:t>
            </a:r>
            <a:br>
              <a:rPr lang="en-GB" sz="2400" dirty="0"/>
            </a:b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10 1 17 4 8 11 14 16 5 12</a:t>
            </a:r>
          </a:p>
        </p:txBody>
      </p:sp>
    </p:spTree>
    <p:extLst>
      <p:ext uri="{BB962C8B-B14F-4D97-AF65-F5344CB8AC3E}">
        <p14:creationId xmlns:p14="http://schemas.microsoft.com/office/powerpoint/2010/main" val="1382094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8912</TotalTime>
  <Words>1021</Words>
  <Application>Microsoft Office PowerPoint</Application>
  <PresentationFormat>Widescreen</PresentationFormat>
  <Paragraphs>273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Abstract data types: Trees</vt:lpstr>
      <vt:lpstr>Learning objectives</vt:lpstr>
      <vt:lpstr>What is a tree?</vt:lpstr>
      <vt:lpstr>Tree</vt:lpstr>
      <vt:lpstr>Why is this not a Tree?</vt:lpstr>
      <vt:lpstr>Why is this not a Tree?</vt:lpstr>
      <vt:lpstr>Why is this not a Tree?</vt:lpstr>
      <vt:lpstr>Binary tree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Worked example: Put the following sequence into a binary tree:  10 1 17 4 8 11 14 16 5 12</vt:lpstr>
      <vt:lpstr>Exercise</vt:lpstr>
      <vt:lpstr>Exercise- Answers</vt:lpstr>
      <vt:lpstr>Tree data structure: Arrays</vt:lpstr>
      <vt:lpstr>Tree data structure: Arrays</vt:lpstr>
      <vt:lpstr>Exercise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184</cp:revision>
  <cp:lastPrinted>2016-09-16T11:32:46Z</cp:lastPrinted>
  <dcterms:created xsi:type="dcterms:W3CDTF">2016-09-09T07:37:57Z</dcterms:created>
  <dcterms:modified xsi:type="dcterms:W3CDTF">2025-03-27T07:33:35Z</dcterms:modified>
</cp:coreProperties>
</file>